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45.xml" ContentType="application/vnd.openxmlformats-officedocument.presentationml.slide+xml"/>
  <Override PartName="/ppt/slides/slide48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3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44F51D81-47D1-4511-95E2-57A7C97EC68C}">
  <a:tblStyle styleName="Table_0" styleId="{44F51D81-47D1-4511-95E2-57A7C97EC68C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1" styleId="{A22C2D66-E0F8-4A5E-BFA5-ED3AD93D9FF4}"/>
  <a:tblStyle styleName="Table_2" styleId="{1A1A4E0D-1266-420D-9B51-B4E21C4161F3}"/>
  <a:tblStyle styleName="Table_3" styleId="{44A39674-C92A-4151-8AC2-841ADC07AC04}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  <a:headEnd w="med" len="med" type="none"/>
              <a:tailEnd w="med" len="med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33.xml" Type="http://schemas.openxmlformats.org/officeDocument/2006/relationships/slide" Id="rId39"/><Relationship Target="slides/slide32.xml" Type="http://schemas.openxmlformats.org/officeDocument/2006/relationships/slide" Id="rId38"/><Relationship Target="slides/slide31.xml" Type="http://schemas.openxmlformats.org/officeDocument/2006/relationships/slide" Id="rId37"/><Relationship Target="slides/slide13.xml" Type="http://schemas.openxmlformats.org/officeDocument/2006/relationships/slide" Id="rId19"/><Relationship Target="slides/slide30.xml" Type="http://schemas.openxmlformats.org/officeDocument/2006/relationships/slide" Id="rId36"/><Relationship Target="slides/slide12.xml" Type="http://schemas.openxmlformats.org/officeDocument/2006/relationships/slide" Id="rId18"/><Relationship Target="slides/slide11.xml" Type="http://schemas.openxmlformats.org/officeDocument/2006/relationships/slide" Id="rId17"/><Relationship Target="slides/slide10.xml" Type="http://schemas.openxmlformats.org/officeDocument/2006/relationships/slide" Id="rId16"/><Relationship Target="slides/slide9.xml" Type="http://schemas.openxmlformats.org/officeDocument/2006/relationships/slide" Id="rId15"/><Relationship Target="slides/slide8.xml" Type="http://schemas.openxmlformats.org/officeDocument/2006/relationships/slide" Id="rId14"/><Relationship Target="slides/slide24.xml" Type="http://schemas.openxmlformats.org/officeDocument/2006/relationships/slide" Id="rId30"/><Relationship Target="slides/slide6.xml" Type="http://schemas.openxmlformats.org/officeDocument/2006/relationships/slide" Id="rId12"/><Relationship Target="slides/slide25.xml" Type="http://schemas.openxmlformats.org/officeDocument/2006/relationships/slide" Id="rId31"/><Relationship Target="slides/slide7.xml" Type="http://schemas.openxmlformats.org/officeDocument/2006/relationships/slide" Id="rId13"/><Relationship Target="slides/slide4.xml" Type="http://schemas.openxmlformats.org/officeDocument/2006/relationships/slide" Id="rId10"/><Relationship Target="slides/slide5.xml" Type="http://schemas.openxmlformats.org/officeDocument/2006/relationships/slide" Id="rId11"/><Relationship Target="slides/slide28.xml" Type="http://schemas.openxmlformats.org/officeDocument/2006/relationships/slide" Id="rId34"/><Relationship Target="slides/slide29.xml" Type="http://schemas.openxmlformats.org/officeDocument/2006/relationships/slide" Id="rId35"/><Relationship Target="slides/slide26.xml" Type="http://schemas.openxmlformats.org/officeDocument/2006/relationships/slide" Id="rId32"/><Relationship Target="slides/slide27.xml" Type="http://schemas.openxmlformats.org/officeDocument/2006/relationships/slide" Id="rId33"/><Relationship Target="slides/slide48.xml" Type="http://schemas.openxmlformats.org/officeDocument/2006/relationships/slide" Id="rId54"/><Relationship Target="slides/slide47.xml" Type="http://schemas.openxmlformats.org/officeDocument/2006/relationships/slide" Id="rId53"/><Relationship Target="slides/slide46.xml" Type="http://schemas.openxmlformats.org/officeDocument/2006/relationships/slide" Id="rId52"/><Relationship Target="slides/slide45.xml" Type="http://schemas.openxmlformats.org/officeDocument/2006/relationships/slide" Id="rId51"/><Relationship Target="slides/slide44.xml" Type="http://schemas.openxmlformats.org/officeDocument/2006/relationships/slide" Id="rId50"/><Relationship Target="slides/slide42.xml" Type="http://schemas.openxmlformats.org/officeDocument/2006/relationships/slide" Id="rId48"/><Relationship Target="slides/slide41.xml" Type="http://schemas.openxmlformats.org/officeDocument/2006/relationships/slide" Id="rId47"/><Relationship Target="slides/slide23.xml" Type="http://schemas.openxmlformats.org/officeDocument/2006/relationships/slide" Id="rId29"/><Relationship Target="slides/slide43.xml" Type="http://schemas.openxmlformats.org/officeDocument/2006/relationships/slide" Id="rId49"/><Relationship Target="slides/slide20.xml" Type="http://schemas.openxmlformats.org/officeDocument/2006/relationships/slide" Id="rId26"/><Relationship Target="slides/slide19.xml" Type="http://schemas.openxmlformats.org/officeDocument/2006/relationships/slide" Id="rId25"/><Relationship Target="slides/slide22.xml" Type="http://schemas.openxmlformats.org/officeDocument/2006/relationships/slide" Id="rId28"/><Relationship Target="slides/slide21.xml" Type="http://schemas.openxmlformats.org/officeDocument/2006/relationships/slide" Id="rId27"/><Relationship Target="presProps.xml" Type="http://schemas.openxmlformats.org/officeDocument/2006/relationships/presProps" Id="rId2"/><Relationship Target="slides/slide15.xml" Type="http://schemas.openxmlformats.org/officeDocument/2006/relationships/slide" Id="rId21"/><Relationship Target="slides/slide34.xml" Type="http://schemas.openxmlformats.org/officeDocument/2006/relationships/slide" Id="rId40"/><Relationship Target="theme/theme2.xml" Type="http://schemas.openxmlformats.org/officeDocument/2006/relationships/theme" Id="rId1"/><Relationship Target="slides/slide16.xml" Type="http://schemas.openxmlformats.org/officeDocument/2006/relationships/slide" Id="rId22"/><Relationship Target="slides/slide35.xml" Type="http://schemas.openxmlformats.org/officeDocument/2006/relationships/slide" Id="rId41"/><Relationship Target="slideMasters/slideMaster1.xml" Type="http://schemas.openxmlformats.org/officeDocument/2006/relationships/slideMaster" Id="rId4"/><Relationship Target="slides/slide17.xml" Type="http://schemas.openxmlformats.org/officeDocument/2006/relationships/slide" Id="rId23"/><Relationship Target="slides/slide36.xml" Type="http://schemas.openxmlformats.org/officeDocument/2006/relationships/slide" Id="rId42"/><Relationship Target="tableStyles.xml" Type="http://schemas.openxmlformats.org/officeDocument/2006/relationships/tableStyles" Id="rId3"/><Relationship Target="slides/slide18.xml" Type="http://schemas.openxmlformats.org/officeDocument/2006/relationships/slide" Id="rId24"/><Relationship Target="slides/slide37.xml" Type="http://schemas.openxmlformats.org/officeDocument/2006/relationships/slide" Id="rId43"/><Relationship Target="slides/slide38.xml" Type="http://schemas.openxmlformats.org/officeDocument/2006/relationships/slide" Id="rId44"/><Relationship Target="slides/slide39.xml" Type="http://schemas.openxmlformats.org/officeDocument/2006/relationships/slide" Id="rId45"/><Relationship Target="slides/slide40.xml" Type="http://schemas.openxmlformats.org/officeDocument/2006/relationships/slide" Id="rId46"/><Relationship Target="slides/slide14.xml" Type="http://schemas.openxmlformats.org/officeDocument/2006/relationships/slide" Id="rId20"/><Relationship Target="slides/slide3.xml" Type="http://schemas.openxmlformats.org/officeDocument/2006/relationships/slide" Id="rId9"/><Relationship Target="notesMasters/notesMaster1.xml" Type="http://schemas.openxmlformats.org/officeDocument/2006/relationships/notesMaster" Id="rId6"/><Relationship Target="slideMasters/slideMaster2.xml" Type="http://schemas.openxmlformats.org/officeDocument/2006/relationships/slideMaster" Id="rId5"/><Relationship Target="slides/slide2.xml" Type="http://schemas.openxmlformats.org/officeDocument/2006/relationships/slide" Id="rId8"/><Relationship Target="slides/slide1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4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0" name="Shape 4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1" name="Shape 461"/>
          <p:cNvSpPr txBox="1"/>
          <p:nvPr>
            <p:ph idx="1" type="body"/>
          </p:nvPr>
        </p:nvSpPr>
        <p:spPr>
          <a:xfrm>
            <a:off y="4400550" x="685800"/>
            <a:ext cy="360045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strike="noStrike" u="none" b="0" cap="none" baseline="0" sz="2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Chelsea Ogle</a:t>
            </a:r>
          </a:p>
          <a:p>
            <a:pPr algn="ctr" rtl="0" lvl="0" marR="0" indent="0" marL="0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strike="noStrike" u="none" b="0" cap="none" baseline="0" sz="2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 Marshall</a:t>
            </a:r>
          </a:p>
          <a:p>
            <a:pPr algn="ctr" rtl="0" lvl="0" marR="0" indent="0" marL="0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strike="noStrike" u="none" b="0" cap="none" baseline="0" sz="2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Ivan Vargas </a:t>
            </a:r>
          </a:p>
          <a:p>
            <a:pPr algn="ctr" rtl="0" lvl="0" marR="0" indent="0" marL="0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strike="noStrike" u="none" b="0" cap="none" baseline="0" sz="2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Lorenzo Smith</a:t>
            </a:r>
          </a:p>
          <a:p>
            <a:pPr algn="ctr" rtl="0" lvl="0" marR="0" indent="0" marL="0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strike="noStrike" u="none" b="0" cap="none" baseline="0" sz="2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Louis Cooper</a:t>
            </a:r>
          </a:p>
        </p:txBody>
      </p:sp>
      <p:sp>
        <p:nvSpPr>
          <p:cNvPr id="462" name="Shape 462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9" name="Shape 5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0" name="Shape 54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9" name="Shape 5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0" name="Shape 55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6" name="Shape 5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7" name="Shape 557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8" name="Shape 5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7" name="Shape 5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8" name="Shape 568"/>
          <p:cNvSpPr txBox="1"/>
          <p:nvPr>
            <p:ph idx="1" type="body"/>
          </p:nvPr>
        </p:nvSpPr>
        <p:spPr>
          <a:xfrm>
            <a:off y="4400550" x="685800"/>
            <a:ext cy="360045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6" name="Shape 5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7" name="Shape 577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4" name="Shape 5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5" name="Shape 585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86" name="Shape 5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3" name="Shape 5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0" name="Shape 6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1" name="Shape 60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7" name="Shape 6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9" name="Shape 6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0" name="Shape 620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Shape 621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1" name="Shape 4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31" name="Shape 6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2" name="Shape 632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3" name="Shape 6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4" name="Shape 644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Shape 645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53" name="Shape 6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4" name="Shape 654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Shape 655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0" name="Shape 6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1" name="Shape 6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" name="Shape 66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9" name="Shape 6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0" name="Shape 670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Shape 671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7" name="Shape 6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8" name="Shape 678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Shape 679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85" name="Shape 6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6" name="Shape 686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3" name="Shape 6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4" name="Shape 694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Shape 695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03" name="Shape 7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4" name="Shape 704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1" name="Shape 7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2" name="Shape 712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Shape 713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9" name="Shape 4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0" name="Shape 480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y="4400550" x="685800"/>
            <a:ext cy="360045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 txBox="1"/>
          <p:nvPr>
            <p:ph idx="12" type="sldNum"/>
          </p:nvPr>
        </p:nvSpPr>
        <p:spPr>
          <a:xfrm>
            <a:off y="8685213" x="3884612"/>
            <a:ext cy="458785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9" name="Shape 7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0" name="Shape 720"/>
          <p:cNvSpPr txBox="1"/>
          <p:nvPr>
            <p:ph idx="1" type="body"/>
          </p:nvPr>
        </p:nvSpPr>
        <p:spPr>
          <a:xfrm>
            <a:off y="4400550" x="685800"/>
            <a:ext cy="360045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Shape 721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32" name="Shape 7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3" name="Shape 733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8" name="Shape 7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9" name="Shape 749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Shape 750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2" name="Shape 7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3" name="Shape 763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9" name="Shape 7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0" name="Shape 770"/>
          <p:cNvSpPr txBox="1"/>
          <p:nvPr>
            <p:ph idx="1" type="body"/>
          </p:nvPr>
        </p:nvSpPr>
        <p:spPr>
          <a:xfrm>
            <a:off y="4400550" x="685800"/>
            <a:ext cy="360045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Shape 771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6" name="Shape 7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7" name="Shape 777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Shape 778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4" name="Shape 7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5" name="Shape 785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Shape 786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2" name="Shape 7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3" name="Shape 793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Emphasize that you was the overall designer of the arms/grippers but we as a group will collaberately build and code the arm/grippers.</a:t>
            </a:r>
          </a:p>
        </p:txBody>
      </p:sp>
      <p:sp>
        <p:nvSpPr>
          <p:cNvPr id="794" name="Shape 794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05" name="Shape 8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6" name="Shape 806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Shape 807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9" name="Shape 8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0" name="Shape 820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Shape 821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8" name="Shape 4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8" name="Shape 8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9" name="Shape 829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Shape 830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7" name="Shape 8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8" name="Shape 848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Shape 849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6" name="Shape 8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7" name="Shape 857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Shape 858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3" name="Shape 8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4" name="Shape 864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65" name="Shape 8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70" name="Shape 8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1" name="Shape 871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Shape 872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77" name="Shape 8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8" name="Shape 878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Shape 879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84" name="Shape 8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5" name="Shape 885"/>
          <p:cNvSpPr txBox="1"/>
          <p:nvPr>
            <p:ph idx="1" type="body"/>
          </p:nvPr>
        </p:nvSpPr>
        <p:spPr>
          <a:xfrm>
            <a:off y="4400550" x="685800"/>
            <a:ext cy="360045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>
            <p:ph idx="2" type="sldImg"/>
          </p:nvPr>
        </p:nvSpPr>
        <p:spPr>
          <a:xfrm>
            <a:off y="1143000" x="685800"/>
            <a:ext cy="3086098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1" name="Shape 8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2" name="Shape 8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" name="Shape 89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9" name="Shape 8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0" name="Shape 900"/>
          <p:cNvSpPr txBox="1"/>
          <p:nvPr>
            <p:ph idx="1" type="body"/>
          </p:nvPr>
        </p:nvSpPr>
        <p:spPr>
          <a:xfrm>
            <a:off y="4400550" x="685800"/>
            <a:ext cy="3600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1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Shape 901"/>
          <p:cNvSpPr/>
          <p:nvPr>
            <p:ph idx="2" type="sldImg"/>
          </p:nvPr>
        </p:nvSpPr>
        <p:spPr>
          <a:xfrm>
            <a:off y="1143000" x="685800"/>
            <a:ext cy="3086099" cx="54863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97" name="Shape 4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8" name="Shape 49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99" name="Shape 4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5" name="Shape 5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6" name="Shape 50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2" name="Shape 5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3" name="Shape 51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1" name="Shape 5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y="685800" x="381000"/>
            <a:ext cy="3429000" cx="6096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detail systeme analysis will be done with Dr. Pedro Moss, as well as verified by Dr. Jim P. Zheng.</a:t>
            </a:r>
          </a:p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Consumptions</a:t>
            </a:r>
          </a:p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Circuit </a:t>
            </a:r>
          </a:p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100" lang="en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elements needed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9" name="Shape 5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0" name="Shape 53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31" name="Shape 5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media/image07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8.xml.rels><?xml version="1.0" encoding="UTF-8" standalone="yes"?><Relationships xmlns="http://schemas.openxmlformats.org/package/2006/relationships"><Relationship Target="../media/image15.png" Type="http://schemas.openxmlformats.org/officeDocument/2006/relationships/image" Id="rId2"/><Relationship Target="../slideMasters/slideMaster2.xml" Type="http://schemas.openxmlformats.org/officeDocument/2006/relationships/slideMaster" Id="rId1"/></Relationships>
</file>

<file path=ppt/slideLayouts/_rels/slideLayout19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0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1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2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3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4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5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6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7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8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9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0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31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32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33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34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2" name="Shape 52"/>
          <p:cNvPicPr preferRelativeResize="0"/>
          <p:nvPr/>
        </p:nvPicPr>
        <p:blipFill rotWithShape="1">
          <a:blip r:embed="rId2">
            <a:alphaModFix amt="30000"/>
          </a:blip>
          <a:srcRect t="0" b="0" r="0" l="0"/>
          <a:stretch/>
        </p:blipFill>
        <p:spPr>
          <a:xfrm>
            <a:off y="0" x="0"/>
            <a:ext cy="5143499" cx="9144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Shape 53"/>
          <p:cNvGrpSpPr/>
          <p:nvPr/>
        </p:nvGrpSpPr>
        <p:grpSpPr>
          <a:xfrm>
            <a:off y="0" x="0"/>
            <a:ext cy="5143500" cx="1728788"/>
            <a:chOff y="0" x="0"/>
            <a:chExt cy="6858000" cx="2305051"/>
          </a:xfrm>
        </p:grpSpPr>
        <p:sp>
          <p:nvSpPr>
            <p:cNvPr id="54" name="Shape 54"/>
            <p:cNvSpPr/>
            <p:nvPr/>
          </p:nvSpPr>
          <p:spPr>
            <a:xfrm>
              <a:off y="4763" x="1209675"/>
              <a:ext cy="2181224" cx="238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y="2176463" x="1128712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y="4021137" x="112395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y="9525" x="414337"/>
              <a:ext cy="4481513" cx="2857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y="4481512" x="3333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y="9525" x="190500"/>
              <a:ext cy="908050" cx="152400"/>
            </a:xfrm>
            <a:custGeom>
              <a:pathLst>
                <a:path w="96" extrusionOk="0" h="572">
                  <a:moveTo>
                    <a:pt y="572" x="15"/>
                  </a:moveTo>
                  <a:lnTo>
                    <a:pt y="566" x="0"/>
                  </a:lnTo>
                  <a:lnTo>
                    <a:pt y="380" x="81"/>
                  </a:lnTo>
                  <a:lnTo>
                    <a:pt y="0" x="81"/>
                  </a:lnTo>
                  <a:lnTo>
                    <a:pt y="0" x="96"/>
                  </a:lnTo>
                  <a:lnTo>
                    <a:pt y="383" x="96"/>
                  </a:lnTo>
                  <a:lnTo>
                    <a:pt y="572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0" name="Shape 60"/>
            <p:cNvSpPr/>
            <p:nvPr/>
          </p:nvSpPr>
          <p:spPr>
            <a:xfrm>
              <a:off y="14288" x="1290637"/>
              <a:ext cy="1801813" cx="376237"/>
            </a:xfrm>
            <a:custGeom>
              <a:pathLst>
                <a:path w="237" extrusionOk="0" h="1135">
                  <a:moveTo>
                    <a:pt y="1135" x="222"/>
                  </a:moveTo>
                  <a:lnTo>
                    <a:pt y="620" x="0"/>
                  </a:lnTo>
                  <a:lnTo>
                    <a:pt y="0" x="0"/>
                  </a:lnTo>
                  <a:lnTo>
                    <a:pt y="0" x="18"/>
                  </a:lnTo>
                  <a:lnTo>
                    <a:pt y="617" x="18"/>
                  </a:lnTo>
                  <a:lnTo>
                    <a:pt y="1129" x="237"/>
                  </a:lnTo>
                  <a:lnTo>
                    <a:pt y="1135" x="22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Shape 61"/>
            <p:cNvSpPr/>
            <p:nvPr/>
          </p:nvSpPr>
          <p:spPr>
            <a:xfrm>
              <a:off y="1801813" x="160020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y="9525" x="1381125"/>
              <a:ext cy="1425575" cx="371475"/>
            </a:xfrm>
            <a:custGeom>
              <a:pathLst>
                <a:path w="234" extrusionOk="0" h="898">
                  <a:moveTo>
                    <a:pt y="898" x="219"/>
                  </a:moveTo>
                  <a:lnTo>
                    <a:pt y="383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380" x="15"/>
                  </a:lnTo>
                  <a:lnTo>
                    <a:pt y="892" x="234"/>
                  </a:lnTo>
                  <a:lnTo>
                    <a:pt y="898" x="21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y="0" x="1643063"/>
              <a:ext cy="912812" cx="152400"/>
            </a:xfrm>
            <a:custGeom>
              <a:pathLst>
                <a:path w="96" extrusionOk="0" h="575">
                  <a:moveTo>
                    <a:pt y="575" x="96"/>
                  </a:moveTo>
                  <a:lnTo>
                    <a:pt y="575" x="78"/>
                  </a:lnTo>
                  <a:lnTo>
                    <a:pt y="192" x="78"/>
                  </a:lnTo>
                  <a:lnTo>
                    <a:pt y="6" x="0"/>
                  </a:lnTo>
                  <a:lnTo>
                    <a:pt y="0" x="15"/>
                  </a:lnTo>
                  <a:lnTo>
                    <a:pt y="189" x="96"/>
                  </a:lnTo>
                  <a:lnTo>
                    <a:pt y="575" x="9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y="1420812" x="168592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y="903287" x="168592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y="4763" x="1743075"/>
              <a:ext cy="522288" cx="419100"/>
            </a:xfrm>
            <a:custGeom>
              <a:pathLst>
                <a:path w="264" extrusionOk="0" h="329">
                  <a:moveTo>
                    <a:pt y="329" x="252"/>
                  </a:moveTo>
                  <a:lnTo>
                    <a:pt y="120" x="45"/>
                  </a:lnTo>
                  <a:lnTo>
                    <a:pt y="6" x="0"/>
                  </a:lnTo>
                  <a:lnTo>
                    <a:pt y="0" x="15"/>
                  </a:lnTo>
                  <a:lnTo>
                    <a:pt y="111" x="60"/>
                  </a:lnTo>
                  <a:lnTo>
                    <a:pt y="317" x="264"/>
                  </a:lnTo>
                  <a:lnTo>
                    <a:pt y="329" x="25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7" name="Shape 67"/>
            <p:cNvSpPr/>
            <p:nvPr/>
          </p:nvSpPr>
          <p:spPr>
            <a:xfrm>
              <a:off y="488950" x="2119313"/>
              <a:ext cy="147637" cx="161925"/>
            </a:xfrm>
            <a:custGeom>
              <a:pathLst>
                <a:path w="34" extrusionOk="0" h="31">
                  <a:moveTo>
                    <a:pt y="31" x="17"/>
                  </a:moveTo>
                  <a:cubicBezTo>
                    <a:pt y="31" x="13"/>
                    <a:pt y="30" x="9"/>
                    <a:pt y="27" x="6"/>
                  </a:cubicBezTo>
                  <a:cubicBezTo>
                    <a:pt y="20" x="0"/>
                    <a:pt y="10" x="0"/>
                    <a:pt y="4" x="6"/>
                  </a:cubicBezTo>
                  <a:cubicBezTo>
                    <a:pt y="1" x="9"/>
                    <a:pt y="0" x="13"/>
                    <a:pt y="0" x="17"/>
                  </a:cubicBezTo>
                  <a:cubicBezTo>
                    <a:pt y="0" x="21"/>
                    <a:pt y="1" x="25"/>
                    <a:pt y="4" x="28"/>
                  </a:cubicBezTo>
                  <a:cubicBezTo>
                    <a:pt y="10" x="34"/>
                    <a:pt y="20" x="34"/>
                    <a:pt y="27" x="28"/>
                  </a:cubicBezTo>
                  <a:cubicBezTo>
                    <a:pt y="30" x="25"/>
                    <a:pt y="31" x="21"/>
                    <a:pt y="31" x="17"/>
                  </a:cubicBezTo>
                  <a:close/>
                  <a:moveTo>
                    <a:pt y="4" x="17"/>
                  </a:moveTo>
                  <a:cubicBezTo>
                    <a:pt y="4" x="14"/>
                    <a:pt y="5" x="11"/>
                    <a:pt y="7" x="9"/>
                  </a:cubicBezTo>
                  <a:cubicBezTo>
                    <a:pt y="12" x="4"/>
                    <a:pt y="19" x="4"/>
                    <a:pt y="24" x="9"/>
                  </a:cubicBezTo>
                  <a:cubicBezTo>
                    <a:pt y="26" x="11"/>
                    <a:pt y="27" x="14"/>
                    <a:pt y="27" x="17"/>
                  </a:cubicBezTo>
                  <a:cubicBezTo>
                    <a:pt y="27" x="20"/>
                    <a:pt y="26" x="23"/>
                    <a:pt y="24" x="25"/>
                  </a:cubicBezTo>
                  <a:cubicBezTo>
                    <a:pt y="19" x="30"/>
                    <a:pt y="12" x="30"/>
                    <a:pt y="7" x="25"/>
                  </a:cubicBezTo>
                  <a:cubicBezTo>
                    <a:pt y="5" x="23"/>
                    <a:pt y="4" x="20"/>
                    <a:pt y="4" x="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y="4763" x="952500"/>
              <a:ext cy="908050" cx="152400"/>
            </a:xfrm>
            <a:custGeom>
              <a:pathLst>
                <a:path w="96" extrusionOk="0" h="572">
                  <a:moveTo>
                    <a:pt y="572" x="15"/>
                  </a:moveTo>
                  <a:lnTo>
                    <a:pt y="572" x="0"/>
                  </a:lnTo>
                  <a:lnTo>
                    <a:pt y="189" x="0"/>
                  </a:lnTo>
                  <a:lnTo>
                    <a:pt y="0" x="81"/>
                  </a:lnTo>
                  <a:lnTo>
                    <a:pt y="6" x="96"/>
                  </a:lnTo>
                  <a:lnTo>
                    <a:pt y="192" x="15"/>
                  </a:lnTo>
                  <a:lnTo>
                    <a:pt y="572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Shape 69"/>
            <p:cNvSpPr/>
            <p:nvPr/>
          </p:nvSpPr>
          <p:spPr>
            <a:xfrm>
              <a:off y="903287" x="8667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2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2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y="1554162" x="890587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y="5622925" x="738187"/>
              <a:ext cy="1216025" cx="338138"/>
            </a:xfrm>
            <a:custGeom>
              <a:pathLst>
                <a:path w="213" extrusionOk="0" h="766">
                  <a:moveTo>
                    <a:pt y="766" x="213"/>
                  </a:moveTo>
                  <a:lnTo>
                    <a:pt y="766" x="195"/>
                  </a:lnTo>
                  <a:lnTo>
                    <a:pt y="464" x="195"/>
                  </a:lnTo>
                  <a:lnTo>
                    <a:pt y="6" x="0"/>
                  </a:lnTo>
                  <a:lnTo>
                    <a:pt y="0" x="12"/>
                  </a:lnTo>
                  <a:lnTo>
                    <a:pt y="461" x="213"/>
                  </a:lnTo>
                  <a:lnTo>
                    <a:pt y="766" x="21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Shape 72"/>
            <p:cNvSpPr/>
            <p:nvPr/>
          </p:nvSpPr>
          <p:spPr>
            <a:xfrm>
              <a:off y="5480050" x="647700"/>
              <a:ext cy="157163" cx="157163"/>
            </a:xfrm>
            <a:custGeom>
              <a:pathLst>
                <a:path w="33" extrusionOk="0" h="33">
                  <a:moveTo>
                    <a:pt y="33" x="17"/>
                  </a:moveTo>
                  <a:cubicBezTo>
                    <a:pt y="33" x="8"/>
                    <a:pt y="26" x="0"/>
                    <a:pt y="17" x="0"/>
                  </a:cubicBezTo>
                  <a:cubicBezTo>
                    <a:pt y="8" x="0"/>
                    <a:pt y="0" x="8"/>
                    <a:pt y="0" x="17"/>
                  </a:cubicBezTo>
                  <a:cubicBezTo>
                    <a:pt y="0" x="26"/>
                    <a:pt y="8" x="33"/>
                    <a:pt y="17" x="33"/>
                  </a:cubicBezTo>
                  <a:cubicBezTo>
                    <a:pt y="26" x="33"/>
                    <a:pt y="33" x="26"/>
                    <a:pt y="33" x="17"/>
                  </a:cubicBezTo>
                  <a:close/>
                  <a:moveTo>
                    <a:pt y="4" x="17"/>
                  </a:moveTo>
                  <a:cubicBezTo>
                    <a:pt y="4" x="10"/>
                    <a:pt y="10" x="4"/>
                    <a:pt y="17" x="4"/>
                  </a:cubicBezTo>
                  <a:cubicBezTo>
                    <a:pt y="24" x="4"/>
                    <a:pt y="29" x="10"/>
                    <a:pt y="29" x="17"/>
                  </a:cubicBezTo>
                  <a:cubicBezTo>
                    <a:pt y="29" x="23"/>
                    <a:pt y="24" x="29"/>
                    <a:pt y="17" x="29"/>
                  </a:cubicBezTo>
                  <a:cubicBezTo>
                    <a:pt y="10" x="29"/>
                    <a:pt y="4" x="23"/>
                    <a:pt y="4" x="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y="903287" x="666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2"/>
                    <a:pt y="9" x="40"/>
                    <a:pt y="20" x="40"/>
                  </a:cubicBezTo>
                  <a:cubicBezTo>
                    <a:pt y="31" x="40"/>
                    <a:pt y="40" x="32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2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2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y="3897312" x="0"/>
              <a:ext cy="266700" cx="133350"/>
            </a:xfrm>
            <a:custGeom>
              <a:pathLst>
                <a:path w="84" extrusionOk="0" h="168">
                  <a:moveTo>
                    <a:pt y="168" x="69"/>
                  </a:moveTo>
                  <a:lnTo>
                    <a:pt y="6" x="0"/>
                  </a:lnTo>
                  <a:lnTo>
                    <a:pt y="0" x="12"/>
                  </a:lnTo>
                  <a:lnTo>
                    <a:pt y="162" x="84"/>
                  </a:lnTo>
                  <a:lnTo>
                    <a:pt y="168" x="6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5" name="Shape 75"/>
            <p:cNvSpPr/>
            <p:nvPr/>
          </p:nvSpPr>
          <p:spPr>
            <a:xfrm>
              <a:off y="4149725" x="66675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y="1644650" x="0"/>
              <a:ext cy="269875" cx="133350"/>
            </a:xfrm>
            <a:custGeom>
              <a:pathLst>
                <a:path w="84" extrusionOk="0" h="170">
                  <a:moveTo>
                    <a:pt y="170" x="12"/>
                  </a:moveTo>
                  <a:lnTo>
                    <a:pt y="164" x="0"/>
                  </a:lnTo>
                  <a:lnTo>
                    <a:pt y="0" x="69"/>
                  </a:lnTo>
                  <a:lnTo>
                    <a:pt y="6" x="84"/>
                  </a:lnTo>
                  <a:lnTo>
                    <a:pt y="170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Shape 77"/>
            <p:cNvSpPr/>
            <p:nvPr/>
          </p:nvSpPr>
          <p:spPr>
            <a:xfrm>
              <a:off y="1468437" x="666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y="4763" x="695325"/>
              <a:ext cy="1558925" cx="309563"/>
            </a:xfrm>
            <a:custGeom>
              <a:pathLst>
                <a:path w="195" extrusionOk="0" h="982">
                  <a:moveTo>
                    <a:pt y="982" x="195"/>
                  </a:moveTo>
                  <a:lnTo>
                    <a:pt y="982" x="177"/>
                  </a:lnTo>
                  <a:lnTo>
                    <a:pt y="805" x="177"/>
                  </a:lnTo>
                  <a:lnTo>
                    <a:pt y="629" x="0"/>
                  </a:lnTo>
                  <a:lnTo>
                    <a:pt y="0" x="0"/>
                  </a:lnTo>
                  <a:lnTo>
                    <a:pt y="0" x="18"/>
                  </a:lnTo>
                  <a:lnTo>
                    <a:pt y="623" x="18"/>
                  </a:lnTo>
                  <a:lnTo>
                    <a:pt y="796" x="195"/>
                  </a:lnTo>
                  <a:lnTo>
                    <a:pt y="982" x="19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9" name="Shape 79"/>
            <p:cNvSpPr/>
            <p:nvPr/>
          </p:nvSpPr>
          <p:spPr>
            <a:xfrm>
              <a:off y="4881562" x="5715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1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y="5060950" x="138113"/>
              <a:ext cy="1778000" cx="304800"/>
            </a:xfrm>
            <a:custGeom>
              <a:pathLst>
                <a:path w="192" extrusionOk="0" h="1120">
                  <a:moveTo>
                    <a:pt y="1120" x="192"/>
                  </a:moveTo>
                  <a:lnTo>
                    <a:pt y="1120" x="177"/>
                  </a:lnTo>
                  <a:lnTo>
                    <a:pt y="360" x="177"/>
                  </a:lnTo>
                  <a:lnTo>
                    <a:pt y="183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177" x="15"/>
                  </a:lnTo>
                  <a:lnTo>
                    <a:pt y="354" x="192"/>
                  </a:lnTo>
                  <a:lnTo>
                    <a:pt y="1120" x="19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1" name="Shape 81"/>
            <p:cNvSpPr/>
            <p:nvPr/>
          </p:nvSpPr>
          <p:spPr>
            <a:xfrm>
              <a:off y="6430962" x="561975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1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y="6610350" x="642937"/>
              <a:ext cy="242886" cx="238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y="6430962" x="7620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2"/>
                    <a:pt y="9" x="40"/>
                    <a:pt y="20" x="40"/>
                  </a:cubicBezTo>
                  <a:cubicBezTo>
                    <a:pt y="31" x="40"/>
                    <a:pt y="40" x="32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1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y="5978525" x="0"/>
              <a:ext cy="461962" cx="190500"/>
            </a:xfrm>
            <a:custGeom>
              <a:pathLst>
                <a:path w="120" extrusionOk="0" h="291">
                  <a:moveTo>
                    <a:pt y="291" x="120"/>
                  </a:moveTo>
                  <a:lnTo>
                    <a:pt y="291" x="105"/>
                  </a:lnTo>
                  <a:lnTo>
                    <a:pt y="114" x="105"/>
                  </a:lnTo>
                  <a:lnTo>
                    <a:pt y="9" x="0"/>
                  </a:lnTo>
                  <a:lnTo>
                    <a:pt y="0" x="12"/>
                  </a:lnTo>
                  <a:lnTo>
                    <a:pt y="108" x="120"/>
                  </a:lnTo>
                  <a:lnTo>
                    <a:pt y="291" x="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5" name="Shape 85"/>
            <p:cNvSpPr/>
            <p:nvPr/>
          </p:nvSpPr>
          <p:spPr>
            <a:xfrm>
              <a:off y="1801813" x="1014412"/>
              <a:ext cy="755650" cx="214313"/>
            </a:xfrm>
            <a:custGeom>
              <a:pathLst>
                <a:path w="135" extrusionOk="0" h="476">
                  <a:moveTo>
                    <a:pt y="476" x="12"/>
                  </a:moveTo>
                  <a:lnTo>
                    <a:pt y="476" x="0"/>
                  </a:lnTo>
                  <a:lnTo>
                    <a:pt y="128" x="0"/>
                  </a:lnTo>
                  <a:lnTo>
                    <a:pt y="0" x="126"/>
                  </a:lnTo>
                  <a:lnTo>
                    <a:pt y="9" x="135"/>
                  </a:lnTo>
                  <a:lnTo>
                    <a:pt y="131" x="12"/>
                  </a:lnTo>
                  <a:lnTo>
                    <a:pt y="476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y="2547938" x="938212"/>
              <a:ext cy="160336" cx="166687"/>
            </a:xfrm>
            <a:custGeom>
              <a:pathLst>
                <a:path w="35" extrusionOk="0" h="34">
                  <a:moveTo>
                    <a:pt y="34" x="18"/>
                  </a:moveTo>
                  <a:cubicBezTo>
                    <a:pt y="34" x="8"/>
                    <a:pt y="26" x="0"/>
                    <a:pt y="17" x="0"/>
                  </a:cubicBezTo>
                  <a:cubicBezTo>
                    <a:pt y="7" x="0"/>
                    <a:pt y="0" x="8"/>
                    <a:pt y="0" x="18"/>
                  </a:cubicBezTo>
                  <a:cubicBezTo>
                    <a:pt y="0" x="27"/>
                    <a:pt y="7" x="35"/>
                    <a:pt y="17" x="35"/>
                  </a:cubicBezTo>
                  <a:cubicBezTo>
                    <a:pt y="26" x="35"/>
                    <a:pt y="34" x="27"/>
                    <a:pt y="34" x="18"/>
                  </a:cubicBezTo>
                  <a:close/>
                  <a:moveTo>
                    <a:pt y="4" x="18"/>
                  </a:moveTo>
                  <a:cubicBezTo>
                    <a:pt y="4" x="10"/>
                    <a:pt y="10" x="4"/>
                    <a:pt y="17" x="4"/>
                  </a:cubicBezTo>
                  <a:cubicBezTo>
                    <a:pt y="24" x="4"/>
                    <a:pt y="30" x="10"/>
                    <a:pt y="30" x="18"/>
                  </a:cubicBezTo>
                  <a:cubicBezTo>
                    <a:pt y="30" x="25"/>
                    <a:pt y="24" x="31"/>
                    <a:pt y="17" x="31"/>
                  </a:cubicBezTo>
                  <a:cubicBezTo>
                    <a:pt y="10" x="31"/>
                    <a:pt y="4" x="25"/>
                    <a:pt y="4" x="1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y="4763" x="595312"/>
              <a:ext cy="4025900" cx="638175"/>
            </a:xfrm>
            <a:custGeom>
              <a:pathLst>
                <a:path w="402" extrusionOk="0" h="2536">
                  <a:moveTo>
                    <a:pt y="2536" x="402"/>
                  </a:moveTo>
                  <a:lnTo>
                    <a:pt y="2536" x="387"/>
                  </a:lnTo>
                  <a:lnTo>
                    <a:pt y="2311" x="387"/>
                  </a:lnTo>
                  <a:lnTo>
                    <a:pt y="1925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1916" x="15"/>
                  </a:lnTo>
                  <a:lnTo>
                    <a:pt y="2302" x="402"/>
                  </a:lnTo>
                  <a:lnTo>
                    <a:pt y="2536" x="4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8" name="Shape 88"/>
            <p:cNvSpPr/>
            <p:nvPr/>
          </p:nvSpPr>
          <p:spPr>
            <a:xfrm>
              <a:off y="1382712" x="1223962"/>
              <a:ext cy="476250" cx="142875"/>
            </a:xfrm>
            <a:custGeom>
              <a:pathLst>
                <a:path w="90" extrusionOk="0" h="300">
                  <a:moveTo>
                    <a:pt y="300" x="90"/>
                  </a:moveTo>
                  <a:lnTo>
                    <a:pt y="300" x="78"/>
                  </a:lnTo>
                  <a:lnTo>
                    <a:pt y="84" x="78"/>
                  </a:lnTo>
                  <a:lnTo>
                    <a:pt y="9" x="0"/>
                  </a:lnTo>
                  <a:lnTo>
                    <a:pt y="0" x="9"/>
                  </a:lnTo>
                  <a:lnTo>
                    <a:pt y="81" x="90"/>
                  </a:lnTo>
                  <a:lnTo>
                    <a:pt y="300" x="9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Shape 89"/>
            <p:cNvSpPr/>
            <p:nvPr/>
          </p:nvSpPr>
          <p:spPr>
            <a:xfrm>
              <a:off y="1849438" x="1300162"/>
              <a:ext cy="107950" cx="109538"/>
            </a:xfrm>
            <a:custGeom>
              <a:pathLst>
                <a:path w="23" extrusionOk="0" h="23">
                  <a:moveTo>
                    <a:pt y="23" x="12"/>
                  </a:moveTo>
                  <a:cubicBezTo>
                    <a:pt y="23" x="5"/>
                    <a:pt y="18" x="0"/>
                    <a:pt y="12" x="0"/>
                  </a:cubicBezTo>
                  <a:cubicBezTo>
                    <a:pt y="5" x="0"/>
                    <a:pt y="0" x="5"/>
                    <a:pt y="0" x="12"/>
                  </a:cubicBezTo>
                  <a:cubicBezTo>
                    <a:pt y="0" x="18"/>
                    <a:pt y="5" x="23"/>
                    <a:pt y="12" x="23"/>
                  </a:cubicBezTo>
                  <a:cubicBezTo>
                    <a:pt y="18" x="23"/>
                    <a:pt y="23" x="18"/>
                    <a:pt y="23" x="12"/>
                  </a:cubicBezTo>
                  <a:close/>
                  <a:moveTo>
                    <a:pt y="4" x="12"/>
                  </a:moveTo>
                  <a:cubicBezTo>
                    <a:pt y="4" x="8"/>
                    <a:pt y="8" x="4"/>
                    <a:pt y="12" x="4"/>
                  </a:cubicBezTo>
                  <a:cubicBezTo>
                    <a:pt y="16" x="4"/>
                    <a:pt y="19" x="8"/>
                    <a:pt y="19" x="12"/>
                  </a:cubicBezTo>
                  <a:cubicBezTo>
                    <a:pt y="19" x="16"/>
                    <a:pt y="16" x="19"/>
                    <a:pt y="12" x="19"/>
                  </a:cubicBezTo>
                  <a:cubicBezTo>
                    <a:pt y="8" x="19"/>
                    <a:pt y="4" x="16"/>
                    <a:pt y="4" x="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y="3417887" x="280987"/>
              <a:ext cy="474663" cx="142875"/>
            </a:xfrm>
            <a:custGeom>
              <a:pathLst>
                <a:path w="90" extrusionOk="0" h="299">
                  <a:moveTo>
                    <a:pt y="299" x="12"/>
                  </a:moveTo>
                  <a:lnTo>
                    <a:pt y="299" x="0"/>
                  </a:lnTo>
                  <a:lnTo>
                    <a:pt y="80" x="0"/>
                  </a:lnTo>
                  <a:lnTo>
                    <a:pt y="0" x="81"/>
                  </a:lnTo>
                  <a:lnTo>
                    <a:pt y="8" x="90"/>
                  </a:lnTo>
                  <a:lnTo>
                    <a:pt y="83" x="12"/>
                  </a:lnTo>
                  <a:lnTo>
                    <a:pt y="299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Shape 91"/>
            <p:cNvSpPr/>
            <p:nvPr/>
          </p:nvSpPr>
          <p:spPr>
            <a:xfrm>
              <a:off y="3883025" x="238125"/>
              <a:ext cy="109538" cx="109538"/>
            </a:xfrm>
            <a:custGeom>
              <a:pathLst>
                <a:path w="23" extrusionOk="0" h="23">
                  <a:moveTo>
                    <a:pt y="23" x="11"/>
                  </a:moveTo>
                  <a:cubicBezTo>
                    <a:pt y="23" x="5"/>
                    <a:pt y="18" x="0"/>
                    <a:pt y="12" x="0"/>
                  </a:cubicBezTo>
                  <a:cubicBezTo>
                    <a:pt y="5" x="0"/>
                    <a:pt y="0" x="5"/>
                    <a:pt y="0" x="11"/>
                  </a:cubicBezTo>
                  <a:cubicBezTo>
                    <a:pt y="0" x="17"/>
                    <a:pt y="5" x="23"/>
                    <a:pt y="12" x="23"/>
                  </a:cubicBezTo>
                  <a:cubicBezTo>
                    <a:pt y="18" x="23"/>
                    <a:pt y="23" x="17"/>
                    <a:pt y="23" x="11"/>
                  </a:cubicBezTo>
                  <a:close/>
                  <a:moveTo>
                    <a:pt y="4" x="11"/>
                  </a:moveTo>
                  <a:cubicBezTo>
                    <a:pt y="4" x="7"/>
                    <a:pt y="8" x="4"/>
                    <a:pt y="12" x="4"/>
                  </a:cubicBezTo>
                  <a:cubicBezTo>
                    <a:pt y="16" x="4"/>
                    <a:pt y="19" x="7"/>
                    <a:pt y="19" x="11"/>
                  </a:cubicBezTo>
                  <a:cubicBezTo>
                    <a:pt y="19" x="15"/>
                    <a:pt y="16" x="19"/>
                    <a:pt y="12" x="19"/>
                  </a:cubicBezTo>
                  <a:cubicBezTo>
                    <a:pt y="8" x="19"/>
                    <a:pt y="4" x="15"/>
                    <a:pt y="4" x="1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y="2166938" x="4763"/>
              <a:ext cy="452437" cx="114300"/>
            </a:xfrm>
            <a:custGeom>
              <a:pathLst>
                <a:path w="72" extrusionOk="0" h="285">
                  <a:moveTo>
                    <a:pt y="285" x="6"/>
                  </a:moveTo>
                  <a:lnTo>
                    <a:pt y="276" x="0"/>
                  </a:lnTo>
                  <a:lnTo>
                    <a:pt y="216" x="60"/>
                  </a:lnTo>
                  <a:lnTo>
                    <a:pt y="0" x="60"/>
                  </a:lnTo>
                  <a:lnTo>
                    <a:pt y="0" x="72"/>
                  </a:lnTo>
                  <a:lnTo>
                    <a:pt y="222" x="72"/>
                  </a:lnTo>
                  <a:lnTo>
                    <a:pt y="285" x="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Shape 93"/>
            <p:cNvSpPr/>
            <p:nvPr/>
          </p:nvSpPr>
          <p:spPr>
            <a:xfrm>
              <a:off y="2066925" x="52388"/>
              <a:ext cy="109538" cx="109538"/>
            </a:xfrm>
            <a:custGeom>
              <a:pathLst>
                <a:path w="23" extrusionOk="0" h="23">
                  <a:moveTo>
                    <a:pt y="23" x="12"/>
                  </a:moveTo>
                  <a:cubicBezTo>
                    <a:pt y="23" x="5"/>
                    <a:pt y="18" x="0"/>
                    <a:pt y="12" x="0"/>
                  </a:cubicBezTo>
                  <a:cubicBezTo>
                    <a:pt y="5" x="0"/>
                    <a:pt y="0" x="5"/>
                    <a:pt y="0" x="12"/>
                  </a:cubicBezTo>
                  <a:cubicBezTo>
                    <a:pt y="0" x="18"/>
                    <a:pt y="5" x="23"/>
                    <a:pt y="12" x="23"/>
                  </a:cubicBezTo>
                  <a:cubicBezTo>
                    <a:pt y="18" x="23"/>
                    <a:pt y="23" x="18"/>
                    <a:pt y="23" x="12"/>
                  </a:cubicBezTo>
                  <a:close/>
                  <a:moveTo>
                    <a:pt y="4" x="12"/>
                  </a:moveTo>
                  <a:cubicBezTo>
                    <a:pt y="4" x="8"/>
                    <a:pt y="8" x="4"/>
                    <a:pt y="12" x="4"/>
                  </a:cubicBezTo>
                  <a:cubicBezTo>
                    <a:pt y="16" x="4"/>
                    <a:pt y="19" x="8"/>
                    <a:pt y="19" x="12"/>
                  </a:cubicBezTo>
                  <a:cubicBezTo>
                    <a:pt y="19" x="16"/>
                    <a:pt y="16" x="19"/>
                    <a:pt y="12" x="19"/>
                  </a:cubicBezTo>
                  <a:cubicBezTo>
                    <a:pt y="8" x="19"/>
                    <a:pt y="4" x="16"/>
                    <a:pt y="4" x="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y="4662487" x="1228725"/>
              <a:ext cy="2181224" cx="238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y="5041900" x="1319212"/>
              <a:ext cy="1801813" cx="371475"/>
            </a:xfrm>
            <a:custGeom>
              <a:pathLst>
                <a:path w="234" extrusionOk="0" h="1135">
                  <a:moveTo>
                    <a:pt y="1135" x="15"/>
                  </a:moveTo>
                  <a:lnTo>
                    <a:pt y="1135" x="0"/>
                  </a:lnTo>
                  <a:lnTo>
                    <a:pt y="515" x="0"/>
                  </a:lnTo>
                  <a:lnTo>
                    <a:pt y="512" x="0"/>
                  </a:lnTo>
                  <a:lnTo>
                    <a:pt y="0" x="219"/>
                  </a:lnTo>
                  <a:lnTo>
                    <a:pt y="6" x="234"/>
                  </a:lnTo>
                  <a:lnTo>
                    <a:pt y="518" x="15"/>
                  </a:lnTo>
                  <a:lnTo>
                    <a:pt y="1135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Shape 96"/>
            <p:cNvSpPr/>
            <p:nvPr/>
          </p:nvSpPr>
          <p:spPr>
            <a:xfrm>
              <a:off y="4481512" x="1147762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y="3983037" x="819150"/>
              <a:ext cy="2860675" cx="347663"/>
            </a:xfrm>
            <a:custGeom>
              <a:pathLst>
                <a:path w="219" extrusionOk="0" h="1802">
                  <a:moveTo>
                    <a:pt y="1802" x="219"/>
                  </a:moveTo>
                  <a:lnTo>
                    <a:pt y="1802" x="201"/>
                  </a:lnTo>
                  <a:lnTo>
                    <a:pt y="1185" x="201"/>
                  </a:lnTo>
                  <a:lnTo>
                    <a:pt y="3" x="0"/>
                  </a:lnTo>
                  <a:lnTo>
                    <a:pt y="0" x="15"/>
                  </a:lnTo>
                  <a:lnTo>
                    <a:pt y="1185" x="219"/>
                  </a:lnTo>
                  <a:lnTo>
                    <a:pt y="1802" x="21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Shape 98"/>
            <p:cNvSpPr/>
            <p:nvPr/>
          </p:nvSpPr>
          <p:spPr>
            <a:xfrm>
              <a:off y="3806825" x="728662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y="4867275" x="1624012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y="5422900" x="1404937"/>
              <a:ext cy="1425575" cx="371475"/>
            </a:xfrm>
            <a:custGeom>
              <a:pathLst>
                <a:path w="234" extrusionOk="0" h="898">
                  <a:moveTo>
                    <a:pt y="898" x="18"/>
                  </a:moveTo>
                  <a:lnTo>
                    <a:pt y="898" x="0"/>
                  </a:lnTo>
                  <a:lnTo>
                    <a:pt y="515" x="0"/>
                  </a:lnTo>
                  <a:lnTo>
                    <a:pt y="512" x="0"/>
                  </a:lnTo>
                  <a:lnTo>
                    <a:pt y="0" x="222"/>
                  </a:lnTo>
                  <a:lnTo>
                    <a:pt y="6" x="234"/>
                  </a:lnTo>
                  <a:lnTo>
                    <a:pt y="518" x="18"/>
                  </a:lnTo>
                  <a:lnTo>
                    <a:pt y="898" x="1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y="5945187" x="1666875"/>
              <a:ext cy="912812" cx="152400"/>
            </a:xfrm>
            <a:custGeom>
              <a:pathLst>
                <a:path w="96" extrusionOk="0" h="575">
                  <a:moveTo>
                    <a:pt y="575" x="15"/>
                  </a:moveTo>
                  <a:lnTo>
                    <a:pt y="569" x="0"/>
                  </a:lnTo>
                  <a:lnTo>
                    <a:pt y="383" x="81"/>
                  </a:lnTo>
                  <a:lnTo>
                    <a:pt y="0" x="81"/>
                  </a:lnTo>
                  <a:lnTo>
                    <a:pt y="0" x="96"/>
                  </a:lnTo>
                  <a:lnTo>
                    <a:pt y="386" x="96"/>
                  </a:lnTo>
                  <a:lnTo>
                    <a:pt y="575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Shape 102"/>
            <p:cNvSpPr/>
            <p:nvPr/>
          </p:nvSpPr>
          <p:spPr>
            <a:xfrm>
              <a:off y="5246687" x="1709738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y="5764212" x="1709738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y="6330950" x="1766888"/>
              <a:ext cy="527050" cx="419100"/>
            </a:xfrm>
            <a:custGeom>
              <a:pathLst>
                <a:path w="264" extrusionOk="0" h="332">
                  <a:moveTo>
                    <a:pt y="332" x="12"/>
                  </a:moveTo>
                  <a:lnTo>
                    <a:pt y="326" x="0"/>
                  </a:lnTo>
                  <a:lnTo>
                    <a:pt y="206" x="45"/>
                  </a:lnTo>
                  <a:lnTo>
                    <a:pt y="0" x="255"/>
                  </a:lnTo>
                  <a:lnTo>
                    <a:pt y="12" x="264"/>
                  </a:lnTo>
                  <a:lnTo>
                    <a:pt y="215" x="60"/>
                  </a:lnTo>
                  <a:lnTo>
                    <a:pt y="332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5" name="Shape 105"/>
            <p:cNvSpPr/>
            <p:nvPr/>
          </p:nvSpPr>
          <p:spPr>
            <a:xfrm>
              <a:off y="6221412" x="2147888"/>
              <a:ext cy="147637" cx="157163"/>
            </a:xfrm>
            <a:custGeom>
              <a:pathLst>
                <a:path w="33" extrusionOk="0" h="31">
                  <a:moveTo>
                    <a:pt y="31" x="16"/>
                  </a:moveTo>
                  <a:cubicBezTo>
                    <a:pt y="31" x="12"/>
                    <a:pt y="29" x="8"/>
                    <a:pt y="26" x="5"/>
                  </a:cubicBezTo>
                  <a:cubicBezTo>
                    <a:pt y="24" x="2"/>
                    <a:pt y="20" x="0"/>
                    <a:pt y="15" x="0"/>
                  </a:cubicBezTo>
                  <a:cubicBezTo>
                    <a:pt y="11" x="0"/>
                    <a:pt y="7" x="2"/>
                    <a:pt y="4" x="5"/>
                  </a:cubicBezTo>
                  <a:cubicBezTo>
                    <a:pt y="1" x="8"/>
                    <a:pt y="0" x="12"/>
                    <a:pt y="0" x="16"/>
                  </a:cubicBezTo>
                  <a:cubicBezTo>
                    <a:pt y="0" x="20"/>
                    <a:pt y="1" x="24"/>
                    <a:pt y="4" x="27"/>
                  </a:cubicBezTo>
                  <a:cubicBezTo>
                    <a:pt y="10" x="33"/>
                    <a:pt y="20" x="33"/>
                    <a:pt y="26" x="27"/>
                  </a:cubicBezTo>
                  <a:cubicBezTo>
                    <a:pt y="29" x="24"/>
                    <a:pt y="31" x="20"/>
                    <a:pt y="31" x="16"/>
                  </a:cubicBezTo>
                  <a:close/>
                  <a:moveTo>
                    <a:pt y="4" x="16"/>
                  </a:moveTo>
                  <a:cubicBezTo>
                    <a:pt y="4" x="13"/>
                    <a:pt y="5" x="10"/>
                    <a:pt y="7" x="8"/>
                  </a:cubicBezTo>
                  <a:cubicBezTo>
                    <a:pt y="9" x="6"/>
                    <a:pt y="12" x="4"/>
                    <a:pt y="15" x="4"/>
                  </a:cubicBezTo>
                  <a:cubicBezTo>
                    <a:pt y="19" x="4"/>
                    <a:pt y="21" x="6"/>
                    <a:pt y="24" x="8"/>
                  </a:cubicBezTo>
                  <a:cubicBezTo>
                    <a:pt y="26" x="10"/>
                    <a:pt y="27" x="13"/>
                    <a:pt y="27" x="16"/>
                  </a:cubicBezTo>
                  <a:cubicBezTo>
                    <a:pt y="27" x="19"/>
                    <a:pt y="26" x="22"/>
                    <a:pt y="24" x="24"/>
                  </a:cubicBezTo>
                  <a:cubicBezTo>
                    <a:pt y="19" x="29"/>
                    <a:pt y="12" x="29"/>
                    <a:pt y="7" x="24"/>
                  </a:cubicBezTo>
                  <a:cubicBezTo>
                    <a:pt y="5" x="22"/>
                    <a:pt y="4" x="19"/>
                    <a:pt y="4" x="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y="9525" x="504825"/>
              <a:ext cy="5103813" cx="233363"/>
            </a:xfrm>
            <a:custGeom>
              <a:pathLst>
                <a:path w="147" extrusionOk="0" h="3215">
                  <a:moveTo>
                    <a:pt y="3215" x="132"/>
                  </a:moveTo>
                  <a:lnTo>
                    <a:pt y="2754" x="129"/>
                  </a:lnTo>
                  <a:lnTo>
                    <a:pt y="1901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1898" x="15"/>
                  </a:lnTo>
                  <a:lnTo>
                    <a:pt y="2754" x="144"/>
                  </a:lnTo>
                  <a:lnTo>
                    <a:pt y="3215" x="147"/>
                  </a:lnTo>
                  <a:lnTo>
                    <a:pt y="3215" x="1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y="5103812" x="633412"/>
              <a:ext cy="185738" cx="185738"/>
            </a:xfrm>
            <a:custGeom>
              <a:pathLst>
                <a:path w="39" extrusionOk="0" h="39">
                  <a:moveTo>
                    <a:pt y="39" x="20"/>
                  </a:moveTo>
                  <a:cubicBezTo>
                    <a:pt y="39" x="9"/>
                    <a:pt y="30" x="0"/>
                    <a:pt y="19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0"/>
                    <a:pt y="9" x="39"/>
                    <a:pt y="19" x="39"/>
                  </a:cubicBezTo>
                  <a:cubicBezTo>
                    <a:pt y="30" x="39"/>
                    <a:pt y="39" x="30"/>
                    <a:pt y="39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19" x="4"/>
                  </a:cubicBezTo>
                  <a:cubicBezTo>
                    <a:pt y="28" x="4"/>
                    <a:pt y="35" x="11"/>
                    <a:pt y="35" x="20"/>
                  </a:cubicBezTo>
                  <a:cubicBezTo>
                    <a:pt y="35" x="28"/>
                    <a:pt y="28" x="35"/>
                    <a:pt y="19" x="35"/>
                  </a:cubicBezTo>
                  <a:cubicBezTo>
                    <a:pt y="11" x="35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</p:grpSp>
      <p:sp>
        <p:nvSpPr>
          <p:cNvPr id="108" name="Shape 108"/>
          <p:cNvSpPr txBox="1"/>
          <p:nvPr>
            <p:ph type="ctrTitle"/>
          </p:nvPr>
        </p:nvSpPr>
        <p:spPr>
          <a:xfrm>
            <a:off y="841770" x="1407319"/>
            <a:ext cy="1790699" cx="65936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" type="subTitle"/>
          </p:nvPr>
        </p:nvSpPr>
        <p:spPr>
          <a:xfrm>
            <a:off y="2701526" x="1407319"/>
            <a:ext cy="1241822" cx="65936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/>
            </a:lvl1pPr>
            <a:lvl2pPr algn="ctr" rtl="0" marR="0" indent="0" marL="3429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algn="ctr" rtl="0" marR="0" indent="0" marL="6858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algn="ctr" rtl="0" marR="0" indent="0" marL="10287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algn="ctr" rtl="0" marR="0" indent="0" marL="13716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algn="ctr" rtl="0" marR="0" indent="0" marL="17145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algn="ctr" rtl="0" marR="0" indent="0" marL="20574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algn="ctr" rtl="0" marR="0" indent="0" marL="24003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algn="ctr" rtl="0" marR="0" indent="0" marL="27432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y="4057651" x="5308132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y="4057651" x="1407316"/>
            <a:ext cy="273842" cx="384366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y="4057650" x="7422684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164" name="Shape 1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y="3228499" x="856058"/>
            <a:ext cy="614515" cx="743426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6" name="Shape 166"/>
          <p:cNvSpPr/>
          <p:nvPr>
            <p:ph idx="2" type="pic"/>
          </p:nvPr>
        </p:nvSpPr>
        <p:spPr>
          <a:xfrm>
            <a:off y="454818" x="856058"/>
            <a:ext cy="2474834" cx="7434265"/>
          </a:xfrm>
          <a:prstGeom prst="round2DiagRect">
            <a:avLst>
              <a:gd fmla="val 4860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y="3843014" x="856024"/>
            <a:ext cy="511853" cx="743314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y="457200" x="856091"/>
            <a:ext cy="2571749" cx="742946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y="3314700" x="856058"/>
            <a:ext cy="1028699" cx="742834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74" name="Shape 174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75" name="Shape 175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177" name="Shape 1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y="457200" x="1084658"/>
            <a:ext cy="2061321" cx="697706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y="2524166" x="1290483"/>
            <a:ext cy="411726" cx="656422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80" name="Shape 180"/>
          <p:cNvSpPr txBox="1"/>
          <p:nvPr>
            <p:ph idx="2" type="body"/>
          </p:nvPr>
        </p:nvSpPr>
        <p:spPr>
          <a:xfrm>
            <a:off y="3232439" x="856058"/>
            <a:ext cy="1117121" cx="742950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81" name="Shape 181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82" name="Shape 182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83" name="Shape 183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y="549295" x="677633"/>
            <a:ext cy="438581" cx="4572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60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“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y="2073727" x="7903028"/>
            <a:ext cy="438581" cx="4572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60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186" name="Shape 1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y="1600529" x="856058"/>
            <a:ext cy="1883875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y="3493241" x="856023"/>
            <a:ext cy="855481" cx="74283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90" name="Shape 190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Column">
    <p:spTree>
      <p:nvGrpSpPr>
        <p:cNvPr id="192" name="Shape 1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y="457200" x="856058"/>
            <a:ext cy="142874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y="2005847" x="856058"/>
            <a:ext cy="514350" cx="239767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5" name="Shape 195"/>
          <p:cNvSpPr txBox="1"/>
          <p:nvPr>
            <p:ph idx="2" type="body"/>
          </p:nvPr>
        </p:nvSpPr>
        <p:spPr>
          <a:xfrm>
            <a:off y="2520197" x="845937"/>
            <a:ext cy="1823202" cx="240655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6" name="Shape 196"/>
          <p:cNvSpPr txBox="1"/>
          <p:nvPr>
            <p:ph idx="3" type="body"/>
          </p:nvPr>
        </p:nvSpPr>
        <p:spPr>
          <a:xfrm>
            <a:off y="2008225" x="3386075"/>
            <a:ext cy="514350" cx="238828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7" name="Shape 197"/>
          <p:cNvSpPr txBox="1"/>
          <p:nvPr>
            <p:ph idx="4" type="body"/>
          </p:nvPr>
        </p:nvSpPr>
        <p:spPr>
          <a:xfrm>
            <a:off y="2522575" x="3378160"/>
            <a:ext cy="1823202" cx="239687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8" name="Shape 198"/>
          <p:cNvSpPr txBox="1"/>
          <p:nvPr>
            <p:ph idx="5" type="body"/>
          </p:nvPr>
        </p:nvSpPr>
        <p:spPr>
          <a:xfrm>
            <a:off y="2005847" x="5889332"/>
            <a:ext cy="514350" cx="23962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9" name="Shape 199"/>
          <p:cNvSpPr txBox="1"/>
          <p:nvPr>
            <p:ph idx="6" type="body"/>
          </p:nvPr>
        </p:nvSpPr>
        <p:spPr>
          <a:xfrm>
            <a:off y="2520197" x="5889332"/>
            <a:ext cy="1823202" cx="23962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0" name="Shape 200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01" name="Shape 201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 Column">
    <p:spTree>
      <p:nvGrpSpPr>
        <p:cNvPr id="203" name="Shape 2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y="457200" x="856058"/>
            <a:ext cy="142874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y="3303446" x="856058"/>
            <a:ext cy="432196" cx="239643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6" name="Shape 206"/>
          <p:cNvSpPr/>
          <p:nvPr>
            <p:ph idx="2" type="pic"/>
          </p:nvPr>
        </p:nvSpPr>
        <p:spPr>
          <a:xfrm>
            <a:off y="2000249" x="856058"/>
            <a:ext cy="1143000" cx="2396430"/>
          </a:xfrm>
          <a:prstGeom prst="round2DiagRect">
            <a:avLst>
              <a:gd fmla="val 16667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07" name="Shape 207"/>
          <p:cNvSpPr txBox="1"/>
          <p:nvPr>
            <p:ph idx="3" type="body"/>
          </p:nvPr>
        </p:nvSpPr>
        <p:spPr>
          <a:xfrm>
            <a:off y="3735644" x="856058"/>
            <a:ext cy="613381" cx="239643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8" name="Shape 208"/>
          <p:cNvSpPr txBox="1"/>
          <p:nvPr>
            <p:ph idx="4" type="body"/>
          </p:nvPr>
        </p:nvSpPr>
        <p:spPr>
          <a:xfrm>
            <a:off y="3303446" x="3366789"/>
            <a:ext cy="432196" cx="2400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9" name="Shape 209"/>
          <p:cNvSpPr/>
          <p:nvPr>
            <p:ph idx="5" type="pic"/>
          </p:nvPr>
        </p:nvSpPr>
        <p:spPr>
          <a:xfrm>
            <a:off y="2000249" x="3366789"/>
            <a:ext cy="1143000" cx="2399205"/>
          </a:xfrm>
          <a:prstGeom prst="round2DiagRect">
            <a:avLst>
              <a:gd fmla="val 16667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0" name="Shape 210"/>
          <p:cNvSpPr txBox="1"/>
          <p:nvPr>
            <p:ph idx="6" type="body"/>
          </p:nvPr>
        </p:nvSpPr>
        <p:spPr>
          <a:xfrm>
            <a:off y="3735642" x="3365694"/>
            <a:ext cy="607757" cx="2400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11" name="Shape 211"/>
          <p:cNvSpPr txBox="1"/>
          <p:nvPr>
            <p:ph idx="7" type="body"/>
          </p:nvPr>
        </p:nvSpPr>
        <p:spPr>
          <a:xfrm>
            <a:off y="3303446" x="5889426"/>
            <a:ext cy="432196" cx="239305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12" name="Shape 212"/>
          <p:cNvSpPr/>
          <p:nvPr>
            <p:ph idx="8" type="pic"/>
          </p:nvPr>
        </p:nvSpPr>
        <p:spPr>
          <a:xfrm>
            <a:off y="2000249" x="5889332"/>
            <a:ext cy="1143000" cx="2396227"/>
          </a:xfrm>
          <a:prstGeom prst="round2DiagRect">
            <a:avLst>
              <a:gd fmla="val 16667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3" name="Shape 213"/>
          <p:cNvSpPr txBox="1"/>
          <p:nvPr>
            <p:ph idx="9" type="body"/>
          </p:nvPr>
        </p:nvSpPr>
        <p:spPr>
          <a:xfrm>
            <a:off y="3735641" x="5889332"/>
            <a:ext cy="607759" cx="23962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14" name="Shape 214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5" name="Shape 215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 rot="5400000">
            <a:off y="-699490" x="3242667"/>
            <a:ext cy="7429497" cx="265628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20" name="Shape 220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1" name="Shape 221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2" name="Shape 222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23" name="Shape 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 rot="5400000">
            <a:off y="1648421" x="5590578"/>
            <a:ext cy="1503757" cx="388620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 rot="5400000">
            <a:off y="-505420" x="1818677"/>
            <a:ext cy="5811442" cx="388620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26" name="Shape 226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7" name="Shape 227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8" name="Shape 228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76" name="Shape 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2">
            <a:alphaModFix amt="30000"/>
          </a:blip>
          <a:srcRect t="0" b="0" r="0" l="0"/>
          <a:stretch/>
        </p:blipFill>
        <p:spPr>
          <a:xfrm>
            <a:off y="0" x="0"/>
            <a:ext cy="5143499" cx="9144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Shape 278"/>
          <p:cNvGrpSpPr/>
          <p:nvPr/>
        </p:nvGrpSpPr>
        <p:grpSpPr>
          <a:xfrm>
            <a:off y="0" x="0"/>
            <a:ext cy="5143500" cx="1728788"/>
            <a:chOff y="0" x="0"/>
            <a:chExt cy="6858000" cx="2305051"/>
          </a:xfrm>
        </p:grpSpPr>
        <p:sp>
          <p:nvSpPr>
            <p:cNvPr id="279" name="Shape 279"/>
            <p:cNvSpPr/>
            <p:nvPr/>
          </p:nvSpPr>
          <p:spPr>
            <a:xfrm>
              <a:off y="4763" x="1209675"/>
              <a:ext cy="2181224" cx="238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y="2176463" x="1128712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y="4021137" x="112395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y="9525" x="414337"/>
              <a:ext cy="4481513" cx="2857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y="4481512" x="3333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y="9525" x="190500"/>
              <a:ext cy="908050" cx="152400"/>
            </a:xfrm>
            <a:custGeom>
              <a:pathLst>
                <a:path w="96" extrusionOk="0" h="572">
                  <a:moveTo>
                    <a:pt y="572" x="15"/>
                  </a:moveTo>
                  <a:lnTo>
                    <a:pt y="566" x="0"/>
                  </a:lnTo>
                  <a:lnTo>
                    <a:pt y="380" x="81"/>
                  </a:lnTo>
                  <a:lnTo>
                    <a:pt y="0" x="81"/>
                  </a:lnTo>
                  <a:lnTo>
                    <a:pt y="0" x="96"/>
                  </a:lnTo>
                  <a:lnTo>
                    <a:pt y="383" x="96"/>
                  </a:lnTo>
                  <a:lnTo>
                    <a:pt y="572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85" name="Shape 285"/>
            <p:cNvSpPr/>
            <p:nvPr/>
          </p:nvSpPr>
          <p:spPr>
            <a:xfrm>
              <a:off y="14288" x="1290637"/>
              <a:ext cy="1801813" cx="376237"/>
            </a:xfrm>
            <a:custGeom>
              <a:pathLst>
                <a:path w="237" extrusionOk="0" h="1135">
                  <a:moveTo>
                    <a:pt y="1135" x="222"/>
                  </a:moveTo>
                  <a:lnTo>
                    <a:pt y="620" x="0"/>
                  </a:lnTo>
                  <a:lnTo>
                    <a:pt y="0" x="0"/>
                  </a:lnTo>
                  <a:lnTo>
                    <a:pt y="0" x="18"/>
                  </a:lnTo>
                  <a:lnTo>
                    <a:pt y="617" x="18"/>
                  </a:lnTo>
                  <a:lnTo>
                    <a:pt y="1129" x="237"/>
                  </a:lnTo>
                  <a:lnTo>
                    <a:pt y="1135" x="22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86" name="Shape 286"/>
            <p:cNvSpPr/>
            <p:nvPr/>
          </p:nvSpPr>
          <p:spPr>
            <a:xfrm>
              <a:off y="1801813" x="160020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y="9525" x="1381125"/>
              <a:ext cy="1425575" cx="371475"/>
            </a:xfrm>
            <a:custGeom>
              <a:pathLst>
                <a:path w="234" extrusionOk="0" h="898">
                  <a:moveTo>
                    <a:pt y="898" x="219"/>
                  </a:moveTo>
                  <a:lnTo>
                    <a:pt y="383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380" x="15"/>
                  </a:lnTo>
                  <a:lnTo>
                    <a:pt y="892" x="234"/>
                  </a:lnTo>
                  <a:lnTo>
                    <a:pt y="898" x="21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88" name="Shape 288"/>
            <p:cNvSpPr/>
            <p:nvPr/>
          </p:nvSpPr>
          <p:spPr>
            <a:xfrm>
              <a:off y="0" x="1643063"/>
              <a:ext cy="912812" cx="152400"/>
            </a:xfrm>
            <a:custGeom>
              <a:pathLst>
                <a:path w="96" extrusionOk="0" h="575">
                  <a:moveTo>
                    <a:pt y="575" x="96"/>
                  </a:moveTo>
                  <a:lnTo>
                    <a:pt y="575" x="78"/>
                  </a:lnTo>
                  <a:lnTo>
                    <a:pt y="192" x="78"/>
                  </a:lnTo>
                  <a:lnTo>
                    <a:pt y="6" x="0"/>
                  </a:lnTo>
                  <a:lnTo>
                    <a:pt y="0" x="15"/>
                  </a:lnTo>
                  <a:lnTo>
                    <a:pt y="189" x="96"/>
                  </a:lnTo>
                  <a:lnTo>
                    <a:pt y="575" x="9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89" name="Shape 289"/>
            <p:cNvSpPr/>
            <p:nvPr/>
          </p:nvSpPr>
          <p:spPr>
            <a:xfrm>
              <a:off y="1420812" x="168592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y="903287" x="168592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y="4763" x="1743075"/>
              <a:ext cy="522288" cx="419100"/>
            </a:xfrm>
            <a:custGeom>
              <a:pathLst>
                <a:path w="264" extrusionOk="0" h="329">
                  <a:moveTo>
                    <a:pt y="329" x="252"/>
                  </a:moveTo>
                  <a:lnTo>
                    <a:pt y="120" x="45"/>
                  </a:lnTo>
                  <a:lnTo>
                    <a:pt y="6" x="0"/>
                  </a:lnTo>
                  <a:lnTo>
                    <a:pt y="0" x="15"/>
                  </a:lnTo>
                  <a:lnTo>
                    <a:pt y="111" x="60"/>
                  </a:lnTo>
                  <a:lnTo>
                    <a:pt y="317" x="264"/>
                  </a:lnTo>
                  <a:lnTo>
                    <a:pt y="329" x="25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2" name="Shape 292"/>
            <p:cNvSpPr/>
            <p:nvPr/>
          </p:nvSpPr>
          <p:spPr>
            <a:xfrm>
              <a:off y="488950" x="2119313"/>
              <a:ext cy="147637" cx="161925"/>
            </a:xfrm>
            <a:custGeom>
              <a:pathLst>
                <a:path w="34" extrusionOk="0" h="31">
                  <a:moveTo>
                    <a:pt y="31" x="17"/>
                  </a:moveTo>
                  <a:cubicBezTo>
                    <a:pt y="31" x="13"/>
                    <a:pt y="30" x="9"/>
                    <a:pt y="27" x="6"/>
                  </a:cubicBezTo>
                  <a:cubicBezTo>
                    <a:pt y="20" x="0"/>
                    <a:pt y="10" x="0"/>
                    <a:pt y="4" x="6"/>
                  </a:cubicBezTo>
                  <a:cubicBezTo>
                    <a:pt y="1" x="9"/>
                    <a:pt y="0" x="13"/>
                    <a:pt y="0" x="17"/>
                  </a:cubicBezTo>
                  <a:cubicBezTo>
                    <a:pt y="0" x="21"/>
                    <a:pt y="1" x="25"/>
                    <a:pt y="4" x="28"/>
                  </a:cubicBezTo>
                  <a:cubicBezTo>
                    <a:pt y="10" x="34"/>
                    <a:pt y="20" x="34"/>
                    <a:pt y="27" x="28"/>
                  </a:cubicBezTo>
                  <a:cubicBezTo>
                    <a:pt y="30" x="25"/>
                    <a:pt y="31" x="21"/>
                    <a:pt y="31" x="17"/>
                  </a:cubicBezTo>
                  <a:close/>
                  <a:moveTo>
                    <a:pt y="4" x="17"/>
                  </a:moveTo>
                  <a:cubicBezTo>
                    <a:pt y="4" x="14"/>
                    <a:pt y="5" x="11"/>
                    <a:pt y="7" x="9"/>
                  </a:cubicBezTo>
                  <a:cubicBezTo>
                    <a:pt y="12" x="4"/>
                    <a:pt y="19" x="4"/>
                    <a:pt y="24" x="9"/>
                  </a:cubicBezTo>
                  <a:cubicBezTo>
                    <a:pt y="26" x="11"/>
                    <a:pt y="27" x="14"/>
                    <a:pt y="27" x="17"/>
                  </a:cubicBezTo>
                  <a:cubicBezTo>
                    <a:pt y="27" x="20"/>
                    <a:pt y="26" x="23"/>
                    <a:pt y="24" x="25"/>
                  </a:cubicBezTo>
                  <a:cubicBezTo>
                    <a:pt y="19" x="30"/>
                    <a:pt y="12" x="30"/>
                    <a:pt y="7" x="25"/>
                  </a:cubicBezTo>
                  <a:cubicBezTo>
                    <a:pt y="5" x="23"/>
                    <a:pt y="4" x="20"/>
                    <a:pt y="4" x="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y="4763" x="952500"/>
              <a:ext cy="908050" cx="152400"/>
            </a:xfrm>
            <a:custGeom>
              <a:pathLst>
                <a:path w="96" extrusionOk="0" h="572">
                  <a:moveTo>
                    <a:pt y="572" x="15"/>
                  </a:moveTo>
                  <a:lnTo>
                    <a:pt y="572" x="0"/>
                  </a:lnTo>
                  <a:lnTo>
                    <a:pt y="189" x="0"/>
                  </a:lnTo>
                  <a:lnTo>
                    <a:pt y="0" x="81"/>
                  </a:lnTo>
                  <a:lnTo>
                    <a:pt y="6" x="96"/>
                  </a:lnTo>
                  <a:lnTo>
                    <a:pt y="192" x="15"/>
                  </a:lnTo>
                  <a:lnTo>
                    <a:pt y="572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4" name="Shape 294"/>
            <p:cNvSpPr/>
            <p:nvPr/>
          </p:nvSpPr>
          <p:spPr>
            <a:xfrm>
              <a:off y="903287" x="8667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2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2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y="1554162" x="890587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y="5622925" x="738187"/>
              <a:ext cy="1216025" cx="338138"/>
            </a:xfrm>
            <a:custGeom>
              <a:pathLst>
                <a:path w="213" extrusionOk="0" h="766">
                  <a:moveTo>
                    <a:pt y="766" x="213"/>
                  </a:moveTo>
                  <a:lnTo>
                    <a:pt y="766" x="195"/>
                  </a:lnTo>
                  <a:lnTo>
                    <a:pt y="464" x="195"/>
                  </a:lnTo>
                  <a:lnTo>
                    <a:pt y="6" x="0"/>
                  </a:lnTo>
                  <a:lnTo>
                    <a:pt y="0" x="12"/>
                  </a:lnTo>
                  <a:lnTo>
                    <a:pt y="461" x="213"/>
                  </a:lnTo>
                  <a:lnTo>
                    <a:pt y="766" x="21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7" name="Shape 297"/>
            <p:cNvSpPr/>
            <p:nvPr/>
          </p:nvSpPr>
          <p:spPr>
            <a:xfrm>
              <a:off y="5480050" x="647700"/>
              <a:ext cy="157163" cx="157163"/>
            </a:xfrm>
            <a:custGeom>
              <a:pathLst>
                <a:path w="33" extrusionOk="0" h="33">
                  <a:moveTo>
                    <a:pt y="33" x="17"/>
                  </a:moveTo>
                  <a:cubicBezTo>
                    <a:pt y="33" x="8"/>
                    <a:pt y="26" x="0"/>
                    <a:pt y="17" x="0"/>
                  </a:cubicBezTo>
                  <a:cubicBezTo>
                    <a:pt y="8" x="0"/>
                    <a:pt y="0" x="8"/>
                    <a:pt y="0" x="17"/>
                  </a:cubicBezTo>
                  <a:cubicBezTo>
                    <a:pt y="0" x="26"/>
                    <a:pt y="8" x="33"/>
                    <a:pt y="17" x="33"/>
                  </a:cubicBezTo>
                  <a:cubicBezTo>
                    <a:pt y="26" x="33"/>
                    <a:pt y="33" x="26"/>
                    <a:pt y="33" x="17"/>
                  </a:cubicBezTo>
                  <a:close/>
                  <a:moveTo>
                    <a:pt y="4" x="17"/>
                  </a:moveTo>
                  <a:cubicBezTo>
                    <a:pt y="4" x="10"/>
                    <a:pt y="10" x="4"/>
                    <a:pt y="17" x="4"/>
                  </a:cubicBezTo>
                  <a:cubicBezTo>
                    <a:pt y="24" x="4"/>
                    <a:pt y="29" x="10"/>
                    <a:pt y="29" x="17"/>
                  </a:cubicBezTo>
                  <a:cubicBezTo>
                    <a:pt y="29" x="23"/>
                    <a:pt y="24" x="29"/>
                    <a:pt y="17" x="29"/>
                  </a:cubicBezTo>
                  <a:cubicBezTo>
                    <a:pt y="10" x="29"/>
                    <a:pt y="4" x="23"/>
                    <a:pt y="4" x="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y="903287" x="666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2"/>
                    <a:pt y="9" x="40"/>
                    <a:pt y="20" x="40"/>
                  </a:cubicBezTo>
                  <a:cubicBezTo>
                    <a:pt y="31" x="40"/>
                    <a:pt y="40" x="32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2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2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y="3897312" x="0"/>
              <a:ext cy="266700" cx="133350"/>
            </a:xfrm>
            <a:custGeom>
              <a:pathLst>
                <a:path w="84" extrusionOk="0" h="168">
                  <a:moveTo>
                    <a:pt y="168" x="69"/>
                  </a:moveTo>
                  <a:lnTo>
                    <a:pt y="6" x="0"/>
                  </a:lnTo>
                  <a:lnTo>
                    <a:pt y="0" x="12"/>
                  </a:lnTo>
                  <a:lnTo>
                    <a:pt y="162" x="84"/>
                  </a:lnTo>
                  <a:lnTo>
                    <a:pt y="168" x="6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0" name="Shape 300"/>
            <p:cNvSpPr/>
            <p:nvPr/>
          </p:nvSpPr>
          <p:spPr>
            <a:xfrm>
              <a:off y="4149725" x="66675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y="1644650" x="0"/>
              <a:ext cy="269875" cx="133350"/>
            </a:xfrm>
            <a:custGeom>
              <a:pathLst>
                <a:path w="84" extrusionOk="0" h="170">
                  <a:moveTo>
                    <a:pt y="170" x="12"/>
                  </a:moveTo>
                  <a:lnTo>
                    <a:pt y="164" x="0"/>
                  </a:lnTo>
                  <a:lnTo>
                    <a:pt y="0" x="69"/>
                  </a:lnTo>
                  <a:lnTo>
                    <a:pt y="6" x="84"/>
                  </a:lnTo>
                  <a:lnTo>
                    <a:pt y="170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2" name="Shape 302"/>
            <p:cNvSpPr/>
            <p:nvPr/>
          </p:nvSpPr>
          <p:spPr>
            <a:xfrm>
              <a:off y="1468437" x="66675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y="4763" x="695325"/>
              <a:ext cy="1558925" cx="309563"/>
            </a:xfrm>
            <a:custGeom>
              <a:pathLst>
                <a:path w="195" extrusionOk="0" h="982">
                  <a:moveTo>
                    <a:pt y="982" x="195"/>
                  </a:moveTo>
                  <a:lnTo>
                    <a:pt y="982" x="177"/>
                  </a:lnTo>
                  <a:lnTo>
                    <a:pt y="805" x="177"/>
                  </a:lnTo>
                  <a:lnTo>
                    <a:pt y="629" x="0"/>
                  </a:lnTo>
                  <a:lnTo>
                    <a:pt y="0" x="0"/>
                  </a:lnTo>
                  <a:lnTo>
                    <a:pt y="0" x="18"/>
                  </a:lnTo>
                  <a:lnTo>
                    <a:pt y="623" x="18"/>
                  </a:lnTo>
                  <a:lnTo>
                    <a:pt y="796" x="195"/>
                  </a:lnTo>
                  <a:lnTo>
                    <a:pt y="982" x="19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4" name="Shape 304"/>
            <p:cNvSpPr/>
            <p:nvPr/>
          </p:nvSpPr>
          <p:spPr>
            <a:xfrm>
              <a:off y="4881562" x="5715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1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y="5060950" x="138113"/>
              <a:ext cy="1778000" cx="304800"/>
            </a:xfrm>
            <a:custGeom>
              <a:pathLst>
                <a:path w="192" extrusionOk="0" h="1120">
                  <a:moveTo>
                    <a:pt y="1120" x="192"/>
                  </a:moveTo>
                  <a:lnTo>
                    <a:pt y="1120" x="177"/>
                  </a:lnTo>
                  <a:lnTo>
                    <a:pt y="360" x="177"/>
                  </a:lnTo>
                  <a:lnTo>
                    <a:pt y="183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177" x="15"/>
                  </a:lnTo>
                  <a:lnTo>
                    <a:pt y="354" x="192"/>
                  </a:lnTo>
                  <a:lnTo>
                    <a:pt y="1120" x="19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6" name="Shape 306"/>
            <p:cNvSpPr/>
            <p:nvPr/>
          </p:nvSpPr>
          <p:spPr>
            <a:xfrm>
              <a:off y="6430962" x="561975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1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y="6610350" x="642937"/>
              <a:ext cy="242886" cx="238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y="6430962" x="76200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2"/>
                    <a:pt y="9" x="40"/>
                    <a:pt y="20" x="40"/>
                  </a:cubicBezTo>
                  <a:cubicBezTo>
                    <a:pt y="31" x="40"/>
                    <a:pt y="40" x="32"/>
                    <a:pt y="40" x="20"/>
                  </a:cubicBezTo>
                  <a:close/>
                  <a:moveTo>
                    <a:pt y="4" x="20"/>
                  </a:moveTo>
                  <a:cubicBezTo>
                    <a:pt y="4" x="12"/>
                    <a:pt y="11" x="4"/>
                    <a:pt y="20" x="4"/>
                  </a:cubicBezTo>
                  <a:cubicBezTo>
                    <a:pt y="29" x="4"/>
                    <a:pt y="36" x="12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y="5978525" x="0"/>
              <a:ext cy="461962" cx="190500"/>
            </a:xfrm>
            <a:custGeom>
              <a:pathLst>
                <a:path w="120" extrusionOk="0" h="291">
                  <a:moveTo>
                    <a:pt y="291" x="120"/>
                  </a:moveTo>
                  <a:lnTo>
                    <a:pt y="291" x="105"/>
                  </a:lnTo>
                  <a:lnTo>
                    <a:pt y="114" x="105"/>
                  </a:lnTo>
                  <a:lnTo>
                    <a:pt y="9" x="0"/>
                  </a:lnTo>
                  <a:lnTo>
                    <a:pt y="0" x="12"/>
                  </a:lnTo>
                  <a:lnTo>
                    <a:pt y="108" x="120"/>
                  </a:lnTo>
                  <a:lnTo>
                    <a:pt y="291" x="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0" name="Shape 310"/>
            <p:cNvSpPr/>
            <p:nvPr/>
          </p:nvSpPr>
          <p:spPr>
            <a:xfrm>
              <a:off y="1801813" x="1014412"/>
              <a:ext cy="755650" cx="214313"/>
            </a:xfrm>
            <a:custGeom>
              <a:pathLst>
                <a:path w="135" extrusionOk="0" h="476">
                  <a:moveTo>
                    <a:pt y="476" x="12"/>
                  </a:moveTo>
                  <a:lnTo>
                    <a:pt y="476" x="0"/>
                  </a:lnTo>
                  <a:lnTo>
                    <a:pt y="128" x="0"/>
                  </a:lnTo>
                  <a:lnTo>
                    <a:pt y="0" x="126"/>
                  </a:lnTo>
                  <a:lnTo>
                    <a:pt y="9" x="135"/>
                  </a:lnTo>
                  <a:lnTo>
                    <a:pt y="131" x="12"/>
                  </a:lnTo>
                  <a:lnTo>
                    <a:pt y="476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1" name="Shape 311"/>
            <p:cNvSpPr/>
            <p:nvPr/>
          </p:nvSpPr>
          <p:spPr>
            <a:xfrm>
              <a:off y="2547938" x="938212"/>
              <a:ext cy="160335" cx="166687"/>
            </a:xfrm>
            <a:custGeom>
              <a:pathLst>
                <a:path w="35" extrusionOk="0" h="34">
                  <a:moveTo>
                    <a:pt y="34" x="18"/>
                  </a:moveTo>
                  <a:cubicBezTo>
                    <a:pt y="34" x="8"/>
                    <a:pt y="26" x="0"/>
                    <a:pt y="17" x="0"/>
                  </a:cubicBezTo>
                  <a:cubicBezTo>
                    <a:pt y="7" x="0"/>
                    <a:pt y="0" x="8"/>
                    <a:pt y="0" x="18"/>
                  </a:cubicBezTo>
                  <a:cubicBezTo>
                    <a:pt y="0" x="27"/>
                    <a:pt y="7" x="35"/>
                    <a:pt y="17" x="35"/>
                  </a:cubicBezTo>
                  <a:cubicBezTo>
                    <a:pt y="26" x="35"/>
                    <a:pt y="34" x="27"/>
                    <a:pt y="34" x="18"/>
                  </a:cubicBezTo>
                  <a:close/>
                  <a:moveTo>
                    <a:pt y="4" x="18"/>
                  </a:moveTo>
                  <a:cubicBezTo>
                    <a:pt y="4" x="10"/>
                    <a:pt y="10" x="4"/>
                    <a:pt y="17" x="4"/>
                  </a:cubicBezTo>
                  <a:cubicBezTo>
                    <a:pt y="24" x="4"/>
                    <a:pt y="30" x="10"/>
                    <a:pt y="30" x="18"/>
                  </a:cubicBezTo>
                  <a:cubicBezTo>
                    <a:pt y="30" x="25"/>
                    <a:pt y="24" x="31"/>
                    <a:pt y="17" x="31"/>
                  </a:cubicBezTo>
                  <a:cubicBezTo>
                    <a:pt y="10" x="31"/>
                    <a:pt y="4" x="25"/>
                    <a:pt y="4" x="1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y="4763" x="595312"/>
              <a:ext cy="4025900" cx="638175"/>
            </a:xfrm>
            <a:custGeom>
              <a:pathLst>
                <a:path w="402" extrusionOk="0" h="2536">
                  <a:moveTo>
                    <a:pt y="2536" x="402"/>
                  </a:moveTo>
                  <a:lnTo>
                    <a:pt y="2536" x="387"/>
                  </a:lnTo>
                  <a:lnTo>
                    <a:pt y="2311" x="387"/>
                  </a:lnTo>
                  <a:lnTo>
                    <a:pt y="1925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1916" x="15"/>
                  </a:lnTo>
                  <a:lnTo>
                    <a:pt y="2302" x="402"/>
                  </a:lnTo>
                  <a:lnTo>
                    <a:pt y="2536" x="4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3" name="Shape 313"/>
            <p:cNvSpPr/>
            <p:nvPr/>
          </p:nvSpPr>
          <p:spPr>
            <a:xfrm>
              <a:off y="1382712" x="1223962"/>
              <a:ext cy="476250" cx="142875"/>
            </a:xfrm>
            <a:custGeom>
              <a:pathLst>
                <a:path w="90" extrusionOk="0" h="300">
                  <a:moveTo>
                    <a:pt y="300" x="90"/>
                  </a:moveTo>
                  <a:lnTo>
                    <a:pt y="300" x="78"/>
                  </a:lnTo>
                  <a:lnTo>
                    <a:pt y="84" x="78"/>
                  </a:lnTo>
                  <a:lnTo>
                    <a:pt y="9" x="0"/>
                  </a:lnTo>
                  <a:lnTo>
                    <a:pt y="0" x="9"/>
                  </a:lnTo>
                  <a:lnTo>
                    <a:pt y="81" x="90"/>
                  </a:lnTo>
                  <a:lnTo>
                    <a:pt y="300" x="9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4" name="Shape 314"/>
            <p:cNvSpPr/>
            <p:nvPr/>
          </p:nvSpPr>
          <p:spPr>
            <a:xfrm>
              <a:off y="1849438" x="1300162"/>
              <a:ext cy="107950" cx="109538"/>
            </a:xfrm>
            <a:custGeom>
              <a:pathLst>
                <a:path w="23" extrusionOk="0" h="23">
                  <a:moveTo>
                    <a:pt y="23" x="12"/>
                  </a:moveTo>
                  <a:cubicBezTo>
                    <a:pt y="23" x="5"/>
                    <a:pt y="18" x="0"/>
                    <a:pt y="12" x="0"/>
                  </a:cubicBezTo>
                  <a:cubicBezTo>
                    <a:pt y="5" x="0"/>
                    <a:pt y="0" x="5"/>
                    <a:pt y="0" x="12"/>
                  </a:cubicBezTo>
                  <a:cubicBezTo>
                    <a:pt y="0" x="18"/>
                    <a:pt y="5" x="23"/>
                    <a:pt y="12" x="23"/>
                  </a:cubicBezTo>
                  <a:cubicBezTo>
                    <a:pt y="18" x="23"/>
                    <a:pt y="23" x="18"/>
                    <a:pt y="23" x="12"/>
                  </a:cubicBezTo>
                  <a:close/>
                  <a:moveTo>
                    <a:pt y="4" x="12"/>
                  </a:moveTo>
                  <a:cubicBezTo>
                    <a:pt y="4" x="8"/>
                    <a:pt y="8" x="4"/>
                    <a:pt y="12" x="4"/>
                  </a:cubicBezTo>
                  <a:cubicBezTo>
                    <a:pt y="16" x="4"/>
                    <a:pt y="19" x="8"/>
                    <a:pt y="19" x="12"/>
                  </a:cubicBezTo>
                  <a:cubicBezTo>
                    <a:pt y="19" x="16"/>
                    <a:pt y="16" x="19"/>
                    <a:pt y="12" x="19"/>
                  </a:cubicBezTo>
                  <a:cubicBezTo>
                    <a:pt y="8" x="19"/>
                    <a:pt y="4" x="16"/>
                    <a:pt y="4" x="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y="3417887" x="280987"/>
              <a:ext cy="474663" cx="142875"/>
            </a:xfrm>
            <a:custGeom>
              <a:pathLst>
                <a:path w="90" extrusionOk="0" h="299">
                  <a:moveTo>
                    <a:pt y="299" x="12"/>
                  </a:moveTo>
                  <a:lnTo>
                    <a:pt y="299" x="0"/>
                  </a:lnTo>
                  <a:lnTo>
                    <a:pt y="80" x="0"/>
                  </a:lnTo>
                  <a:lnTo>
                    <a:pt y="0" x="81"/>
                  </a:lnTo>
                  <a:lnTo>
                    <a:pt y="8" x="90"/>
                  </a:lnTo>
                  <a:lnTo>
                    <a:pt y="83" x="12"/>
                  </a:lnTo>
                  <a:lnTo>
                    <a:pt y="299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6" name="Shape 316"/>
            <p:cNvSpPr/>
            <p:nvPr/>
          </p:nvSpPr>
          <p:spPr>
            <a:xfrm>
              <a:off y="3883025" x="238125"/>
              <a:ext cy="109538" cx="109538"/>
            </a:xfrm>
            <a:custGeom>
              <a:pathLst>
                <a:path w="23" extrusionOk="0" h="23">
                  <a:moveTo>
                    <a:pt y="23" x="11"/>
                  </a:moveTo>
                  <a:cubicBezTo>
                    <a:pt y="23" x="5"/>
                    <a:pt y="18" x="0"/>
                    <a:pt y="12" x="0"/>
                  </a:cubicBezTo>
                  <a:cubicBezTo>
                    <a:pt y="5" x="0"/>
                    <a:pt y="0" x="5"/>
                    <a:pt y="0" x="11"/>
                  </a:cubicBezTo>
                  <a:cubicBezTo>
                    <a:pt y="0" x="17"/>
                    <a:pt y="5" x="23"/>
                    <a:pt y="12" x="23"/>
                  </a:cubicBezTo>
                  <a:cubicBezTo>
                    <a:pt y="18" x="23"/>
                    <a:pt y="23" x="17"/>
                    <a:pt y="23" x="11"/>
                  </a:cubicBezTo>
                  <a:close/>
                  <a:moveTo>
                    <a:pt y="4" x="11"/>
                  </a:moveTo>
                  <a:cubicBezTo>
                    <a:pt y="4" x="7"/>
                    <a:pt y="8" x="4"/>
                    <a:pt y="12" x="4"/>
                  </a:cubicBezTo>
                  <a:cubicBezTo>
                    <a:pt y="16" x="4"/>
                    <a:pt y="19" x="7"/>
                    <a:pt y="19" x="11"/>
                  </a:cubicBezTo>
                  <a:cubicBezTo>
                    <a:pt y="19" x="15"/>
                    <a:pt y="16" x="19"/>
                    <a:pt y="12" x="19"/>
                  </a:cubicBezTo>
                  <a:cubicBezTo>
                    <a:pt y="8" x="19"/>
                    <a:pt y="4" x="15"/>
                    <a:pt y="4" x="1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y="2166938" x="4763"/>
              <a:ext cy="452437" cx="114300"/>
            </a:xfrm>
            <a:custGeom>
              <a:pathLst>
                <a:path w="72" extrusionOk="0" h="285">
                  <a:moveTo>
                    <a:pt y="285" x="6"/>
                  </a:moveTo>
                  <a:lnTo>
                    <a:pt y="276" x="0"/>
                  </a:lnTo>
                  <a:lnTo>
                    <a:pt y="216" x="60"/>
                  </a:lnTo>
                  <a:lnTo>
                    <a:pt y="0" x="60"/>
                  </a:lnTo>
                  <a:lnTo>
                    <a:pt y="0" x="72"/>
                  </a:lnTo>
                  <a:lnTo>
                    <a:pt y="222" x="72"/>
                  </a:lnTo>
                  <a:lnTo>
                    <a:pt y="285" x="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8" name="Shape 318"/>
            <p:cNvSpPr/>
            <p:nvPr/>
          </p:nvSpPr>
          <p:spPr>
            <a:xfrm>
              <a:off y="2066925" x="52388"/>
              <a:ext cy="109538" cx="109538"/>
            </a:xfrm>
            <a:custGeom>
              <a:pathLst>
                <a:path w="23" extrusionOk="0" h="23">
                  <a:moveTo>
                    <a:pt y="23" x="12"/>
                  </a:moveTo>
                  <a:cubicBezTo>
                    <a:pt y="23" x="5"/>
                    <a:pt y="18" x="0"/>
                    <a:pt y="12" x="0"/>
                  </a:cubicBezTo>
                  <a:cubicBezTo>
                    <a:pt y="5" x="0"/>
                    <a:pt y="0" x="5"/>
                    <a:pt y="0" x="12"/>
                  </a:cubicBezTo>
                  <a:cubicBezTo>
                    <a:pt y="0" x="18"/>
                    <a:pt y="5" x="23"/>
                    <a:pt y="12" x="23"/>
                  </a:cubicBezTo>
                  <a:cubicBezTo>
                    <a:pt y="18" x="23"/>
                    <a:pt y="23" x="18"/>
                    <a:pt y="23" x="12"/>
                  </a:cubicBezTo>
                  <a:close/>
                  <a:moveTo>
                    <a:pt y="4" x="12"/>
                  </a:moveTo>
                  <a:cubicBezTo>
                    <a:pt y="4" x="8"/>
                    <a:pt y="8" x="4"/>
                    <a:pt y="12" x="4"/>
                  </a:cubicBezTo>
                  <a:cubicBezTo>
                    <a:pt y="16" x="4"/>
                    <a:pt y="19" x="8"/>
                    <a:pt y="19" x="12"/>
                  </a:cubicBezTo>
                  <a:cubicBezTo>
                    <a:pt y="19" x="16"/>
                    <a:pt y="16" x="19"/>
                    <a:pt y="12" x="19"/>
                  </a:cubicBezTo>
                  <a:cubicBezTo>
                    <a:pt y="8" x="19"/>
                    <a:pt y="4" x="16"/>
                    <a:pt y="4" x="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y="4662487" x="1228725"/>
              <a:ext cy="2181224" cx="238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y="5041900" x="1319212"/>
              <a:ext cy="1801813" cx="371475"/>
            </a:xfrm>
            <a:custGeom>
              <a:pathLst>
                <a:path w="234" extrusionOk="0" h="1135">
                  <a:moveTo>
                    <a:pt y="1135" x="15"/>
                  </a:moveTo>
                  <a:lnTo>
                    <a:pt y="1135" x="0"/>
                  </a:lnTo>
                  <a:lnTo>
                    <a:pt y="515" x="0"/>
                  </a:lnTo>
                  <a:lnTo>
                    <a:pt y="512" x="0"/>
                  </a:lnTo>
                  <a:lnTo>
                    <a:pt y="0" x="219"/>
                  </a:lnTo>
                  <a:lnTo>
                    <a:pt y="6" x="234"/>
                  </a:lnTo>
                  <a:lnTo>
                    <a:pt y="518" x="15"/>
                  </a:lnTo>
                  <a:lnTo>
                    <a:pt y="1135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1" name="Shape 321"/>
            <p:cNvSpPr/>
            <p:nvPr/>
          </p:nvSpPr>
          <p:spPr>
            <a:xfrm>
              <a:off y="4481512" x="1147762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y="3983037" x="819150"/>
              <a:ext cy="2860675" cx="347663"/>
            </a:xfrm>
            <a:custGeom>
              <a:pathLst>
                <a:path w="219" extrusionOk="0" h="1802">
                  <a:moveTo>
                    <a:pt y="1802" x="219"/>
                  </a:moveTo>
                  <a:lnTo>
                    <a:pt y="1802" x="201"/>
                  </a:lnTo>
                  <a:lnTo>
                    <a:pt y="1185" x="201"/>
                  </a:lnTo>
                  <a:lnTo>
                    <a:pt y="3" x="0"/>
                  </a:lnTo>
                  <a:lnTo>
                    <a:pt y="0" x="15"/>
                  </a:lnTo>
                  <a:lnTo>
                    <a:pt y="1185" x="219"/>
                  </a:lnTo>
                  <a:lnTo>
                    <a:pt y="1802" x="21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3" name="Shape 323"/>
            <p:cNvSpPr/>
            <p:nvPr/>
          </p:nvSpPr>
          <p:spPr>
            <a:xfrm>
              <a:off y="3806825" x="728662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8" x="4"/>
                    <a:pt y="36" x="11"/>
                    <a:pt y="36" x="20"/>
                  </a:cubicBezTo>
                  <a:cubicBezTo>
                    <a:pt y="36" x="29"/>
                    <a:pt y="28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y="4867275" x="1624012"/>
              <a:ext cy="188912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8"/>
                    <a:pt y="29" x="36"/>
                    <a:pt y="20" x="36"/>
                  </a:cubicBezTo>
                  <a:cubicBezTo>
                    <a:pt y="11" x="36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y="5422900" x="1404937"/>
              <a:ext cy="1425575" cx="371475"/>
            </a:xfrm>
            <a:custGeom>
              <a:pathLst>
                <a:path w="234" extrusionOk="0" h="898">
                  <a:moveTo>
                    <a:pt y="898" x="18"/>
                  </a:moveTo>
                  <a:lnTo>
                    <a:pt y="898" x="0"/>
                  </a:lnTo>
                  <a:lnTo>
                    <a:pt y="515" x="0"/>
                  </a:lnTo>
                  <a:lnTo>
                    <a:pt y="512" x="0"/>
                  </a:lnTo>
                  <a:lnTo>
                    <a:pt y="0" x="222"/>
                  </a:lnTo>
                  <a:lnTo>
                    <a:pt y="6" x="234"/>
                  </a:lnTo>
                  <a:lnTo>
                    <a:pt y="518" x="18"/>
                  </a:lnTo>
                  <a:lnTo>
                    <a:pt y="898" x="1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6" name="Shape 326"/>
            <p:cNvSpPr/>
            <p:nvPr/>
          </p:nvSpPr>
          <p:spPr>
            <a:xfrm>
              <a:off y="5945187" x="1666875"/>
              <a:ext cy="912812" cx="152400"/>
            </a:xfrm>
            <a:custGeom>
              <a:pathLst>
                <a:path w="96" extrusionOk="0" h="575">
                  <a:moveTo>
                    <a:pt y="575" x="15"/>
                  </a:moveTo>
                  <a:lnTo>
                    <a:pt y="569" x="0"/>
                  </a:lnTo>
                  <a:lnTo>
                    <a:pt y="383" x="81"/>
                  </a:lnTo>
                  <a:lnTo>
                    <a:pt y="0" x="81"/>
                  </a:lnTo>
                  <a:lnTo>
                    <a:pt y="0" x="96"/>
                  </a:lnTo>
                  <a:lnTo>
                    <a:pt y="386" x="96"/>
                  </a:lnTo>
                  <a:lnTo>
                    <a:pt y="575" x="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7" name="Shape 327"/>
            <p:cNvSpPr/>
            <p:nvPr/>
          </p:nvSpPr>
          <p:spPr>
            <a:xfrm>
              <a:off y="5246687" x="1709738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y="5764212" x="1709738"/>
              <a:ext cy="190500" cx="190500"/>
            </a:xfrm>
            <a:custGeom>
              <a:pathLst>
                <a:path w="40" extrusionOk="0" h="40">
                  <a:moveTo>
                    <a:pt y="40" x="20"/>
                  </a:moveTo>
                  <a:cubicBezTo>
                    <a:pt y="40" x="9"/>
                    <a:pt y="31" x="0"/>
                    <a:pt y="20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1"/>
                    <a:pt y="9" x="40"/>
                    <a:pt y="20" x="40"/>
                  </a:cubicBezTo>
                  <a:cubicBezTo>
                    <a:pt y="31" x="40"/>
                    <a:pt y="40" x="31"/>
                    <a:pt y="40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20" x="4"/>
                  </a:cubicBezTo>
                  <a:cubicBezTo>
                    <a:pt y="29" x="4"/>
                    <a:pt y="36" x="11"/>
                    <a:pt y="36" x="20"/>
                  </a:cubicBezTo>
                  <a:cubicBezTo>
                    <a:pt y="36" x="29"/>
                    <a:pt y="29" x="36"/>
                    <a:pt y="20" x="36"/>
                  </a:cubicBezTo>
                  <a:cubicBezTo>
                    <a:pt y="11" x="36"/>
                    <a:pt y="4" x="29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y="6330950" x="1766888"/>
              <a:ext cy="527050" cx="419100"/>
            </a:xfrm>
            <a:custGeom>
              <a:pathLst>
                <a:path w="264" extrusionOk="0" h="332">
                  <a:moveTo>
                    <a:pt y="332" x="12"/>
                  </a:moveTo>
                  <a:lnTo>
                    <a:pt y="326" x="0"/>
                  </a:lnTo>
                  <a:lnTo>
                    <a:pt y="206" x="45"/>
                  </a:lnTo>
                  <a:lnTo>
                    <a:pt y="0" x="255"/>
                  </a:lnTo>
                  <a:lnTo>
                    <a:pt y="12" x="264"/>
                  </a:lnTo>
                  <a:lnTo>
                    <a:pt y="215" x="60"/>
                  </a:lnTo>
                  <a:lnTo>
                    <a:pt y="332" x="1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0" name="Shape 330"/>
            <p:cNvSpPr/>
            <p:nvPr/>
          </p:nvSpPr>
          <p:spPr>
            <a:xfrm>
              <a:off y="6221412" x="2147888"/>
              <a:ext cy="147637" cx="157163"/>
            </a:xfrm>
            <a:custGeom>
              <a:pathLst>
                <a:path w="33" extrusionOk="0" h="31">
                  <a:moveTo>
                    <a:pt y="31" x="16"/>
                  </a:moveTo>
                  <a:cubicBezTo>
                    <a:pt y="31" x="12"/>
                    <a:pt y="29" x="8"/>
                    <a:pt y="26" x="5"/>
                  </a:cubicBezTo>
                  <a:cubicBezTo>
                    <a:pt y="24" x="2"/>
                    <a:pt y="20" x="0"/>
                    <a:pt y="15" x="0"/>
                  </a:cubicBezTo>
                  <a:cubicBezTo>
                    <a:pt y="11" x="0"/>
                    <a:pt y="7" x="2"/>
                    <a:pt y="4" x="5"/>
                  </a:cubicBezTo>
                  <a:cubicBezTo>
                    <a:pt y="1" x="8"/>
                    <a:pt y="0" x="12"/>
                    <a:pt y="0" x="16"/>
                  </a:cubicBezTo>
                  <a:cubicBezTo>
                    <a:pt y="0" x="20"/>
                    <a:pt y="1" x="24"/>
                    <a:pt y="4" x="27"/>
                  </a:cubicBezTo>
                  <a:cubicBezTo>
                    <a:pt y="10" x="33"/>
                    <a:pt y="20" x="33"/>
                    <a:pt y="26" x="27"/>
                  </a:cubicBezTo>
                  <a:cubicBezTo>
                    <a:pt y="29" x="24"/>
                    <a:pt y="31" x="20"/>
                    <a:pt y="31" x="16"/>
                  </a:cubicBezTo>
                  <a:close/>
                  <a:moveTo>
                    <a:pt y="4" x="16"/>
                  </a:moveTo>
                  <a:cubicBezTo>
                    <a:pt y="4" x="13"/>
                    <a:pt y="5" x="10"/>
                    <a:pt y="7" x="8"/>
                  </a:cubicBezTo>
                  <a:cubicBezTo>
                    <a:pt y="9" x="6"/>
                    <a:pt y="12" x="4"/>
                    <a:pt y="15" x="4"/>
                  </a:cubicBezTo>
                  <a:cubicBezTo>
                    <a:pt y="19" x="4"/>
                    <a:pt y="21" x="6"/>
                    <a:pt y="24" x="8"/>
                  </a:cubicBezTo>
                  <a:cubicBezTo>
                    <a:pt y="26" x="10"/>
                    <a:pt y="27" x="13"/>
                    <a:pt y="27" x="16"/>
                  </a:cubicBezTo>
                  <a:cubicBezTo>
                    <a:pt y="27" x="19"/>
                    <a:pt y="26" x="22"/>
                    <a:pt y="24" x="24"/>
                  </a:cubicBezTo>
                  <a:cubicBezTo>
                    <a:pt y="19" x="29"/>
                    <a:pt y="12" x="29"/>
                    <a:pt y="7" x="24"/>
                  </a:cubicBezTo>
                  <a:cubicBezTo>
                    <a:pt y="5" x="22"/>
                    <a:pt y="4" x="19"/>
                    <a:pt y="4" x="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y="9525" x="504825"/>
              <a:ext cy="5103813" cx="233363"/>
            </a:xfrm>
            <a:custGeom>
              <a:pathLst>
                <a:path w="147" extrusionOk="0" h="3215">
                  <a:moveTo>
                    <a:pt y="3215" x="132"/>
                  </a:moveTo>
                  <a:lnTo>
                    <a:pt y="2754" x="129"/>
                  </a:lnTo>
                  <a:lnTo>
                    <a:pt y="1901" x="0"/>
                  </a:lnTo>
                  <a:lnTo>
                    <a:pt y="0" x="0"/>
                  </a:lnTo>
                  <a:lnTo>
                    <a:pt y="0" x="15"/>
                  </a:lnTo>
                  <a:lnTo>
                    <a:pt y="1898" x="15"/>
                  </a:lnTo>
                  <a:lnTo>
                    <a:pt y="2754" x="144"/>
                  </a:lnTo>
                  <a:lnTo>
                    <a:pt y="3215" x="147"/>
                  </a:lnTo>
                  <a:lnTo>
                    <a:pt y="3215" x="1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2" name="Shape 332"/>
            <p:cNvSpPr/>
            <p:nvPr/>
          </p:nvSpPr>
          <p:spPr>
            <a:xfrm>
              <a:off y="5103812" x="633412"/>
              <a:ext cy="185738" cx="185738"/>
            </a:xfrm>
            <a:custGeom>
              <a:pathLst>
                <a:path w="39" extrusionOk="0" h="39">
                  <a:moveTo>
                    <a:pt y="39" x="20"/>
                  </a:moveTo>
                  <a:cubicBezTo>
                    <a:pt y="39" x="9"/>
                    <a:pt y="30" x="0"/>
                    <a:pt y="19" x="0"/>
                  </a:cubicBezTo>
                  <a:cubicBezTo>
                    <a:pt y="9" x="0"/>
                    <a:pt y="0" x="9"/>
                    <a:pt y="0" x="20"/>
                  </a:cubicBezTo>
                  <a:cubicBezTo>
                    <a:pt y="0" x="30"/>
                    <a:pt y="9" x="39"/>
                    <a:pt y="19" x="39"/>
                  </a:cubicBezTo>
                  <a:cubicBezTo>
                    <a:pt y="30" x="39"/>
                    <a:pt y="39" x="30"/>
                    <a:pt y="39" x="20"/>
                  </a:cubicBezTo>
                  <a:close/>
                  <a:moveTo>
                    <a:pt y="4" x="20"/>
                  </a:moveTo>
                  <a:cubicBezTo>
                    <a:pt y="4" x="11"/>
                    <a:pt y="11" x="4"/>
                    <a:pt y="19" x="4"/>
                  </a:cubicBezTo>
                  <a:cubicBezTo>
                    <a:pt y="28" x="4"/>
                    <a:pt y="35" x="11"/>
                    <a:pt y="35" x="20"/>
                  </a:cubicBezTo>
                  <a:cubicBezTo>
                    <a:pt y="35" x="28"/>
                    <a:pt y="28" x="35"/>
                    <a:pt y="19" x="35"/>
                  </a:cubicBezTo>
                  <a:cubicBezTo>
                    <a:pt y="11" x="35"/>
                    <a:pt y="4" x="28"/>
                    <a:pt y="4" x="2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algn="l" rtl="0" lvl="0" marR="0" indent="0" mar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strike="noStrike" u="none" b="0" cap="none" baseline="0"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Shape 333"/>
          <p:cNvSpPr txBox="1"/>
          <p:nvPr>
            <p:ph type="ctrTitle"/>
          </p:nvPr>
        </p:nvSpPr>
        <p:spPr>
          <a:xfrm>
            <a:off y="841770" x="1407319"/>
            <a:ext cy="1790699" cx="65936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334" name="Shape 334"/>
          <p:cNvSpPr txBox="1"/>
          <p:nvPr>
            <p:ph idx="1" type="subTitle"/>
          </p:nvPr>
        </p:nvSpPr>
        <p:spPr>
          <a:xfrm>
            <a:off y="2701525" x="1407319"/>
            <a:ext cy="1241822" cx="65936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/>
            </a:lvl1pPr>
            <a:lvl2pPr algn="ctr" rtl="0" marR="0" indent="0" marL="3429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algn="ctr" rtl="0" marR="0" indent="0" marL="6858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algn="ctr" rtl="0" marR="0" indent="0" marL="10287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algn="ctr" rtl="0" marR="0" indent="0" marL="13716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algn="ctr" rtl="0" marR="0" indent="0" marL="17145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algn="ctr" rtl="0" marR="0" indent="0" marL="20574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algn="ctr" rtl="0" marR="0" indent="0" marL="24003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algn="ctr" rtl="0" marR="0" indent="0" marL="274320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35" name="Shape 335"/>
          <p:cNvSpPr txBox="1"/>
          <p:nvPr>
            <p:ph idx="10" type="dt"/>
          </p:nvPr>
        </p:nvSpPr>
        <p:spPr>
          <a:xfrm>
            <a:off y="4057651" x="5308132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36" name="Shape 336"/>
          <p:cNvSpPr txBox="1"/>
          <p:nvPr>
            <p:ph idx="11" type="ftr"/>
          </p:nvPr>
        </p:nvSpPr>
        <p:spPr>
          <a:xfrm>
            <a:off y="4057651" x="1407316"/>
            <a:ext cy="273842" cx="384366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37" name="Shape 337"/>
          <p:cNvSpPr txBox="1"/>
          <p:nvPr>
            <p:ph idx="12" type="sldNum"/>
          </p:nvPr>
        </p:nvSpPr>
        <p:spPr>
          <a:xfrm>
            <a:off y="4057650" x="7422684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338" name="Shape 3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y="1687115" x="856058"/>
            <a:ext cy="2656286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41" name="Shape 341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2" name="Shape 342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3" name="Shape 343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13" name="Shape 1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y="1687115" x="856058"/>
            <a:ext cy="2656286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44" name="Shape 3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y="1064420" x="856058"/>
            <a:ext cy="2139553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y="3318271" x="856058"/>
            <a:ext cy="1031082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7" name="Shape 347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8" name="Shape 348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9" name="Shape 349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50" name="Shape 3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y="1687114" x="856058"/>
            <a:ext cy="2656286" cx="365879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53" name="Shape 353"/>
          <p:cNvSpPr txBox="1"/>
          <p:nvPr>
            <p:ph idx="2" type="body"/>
          </p:nvPr>
        </p:nvSpPr>
        <p:spPr>
          <a:xfrm>
            <a:off y="1687114" x="4629151"/>
            <a:ext cy="2656286" cx="365640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54" name="Shape 354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55" name="Shape 355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56" name="Shape 356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57" name="Shape 3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y="464345" x="856058"/>
            <a:ext cy="110846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y="1687115" x="1027515"/>
            <a:ext cy="617934" cx="348733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60" name="Shape 360"/>
          <p:cNvSpPr txBox="1"/>
          <p:nvPr>
            <p:ph idx="2" type="body"/>
          </p:nvPr>
        </p:nvSpPr>
        <p:spPr>
          <a:xfrm>
            <a:off y="2305048" x="856058"/>
            <a:ext cy="2038349" cx="365879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61" name="Shape 361"/>
          <p:cNvSpPr txBox="1"/>
          <p:nvPr>
            <p:ph idx="3" type="body"/>
          </p:nvPr>
        </p:nvSpPr>
        <p:spPr>
          <a:xfrm>
            <a:off y="1687114" x="4800605"/>
            <a:ext cy="617934" cx="348494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62" name="Shape 362"/>
          <p:cNvSpPr txBox="1"/>
          <p:nvPr>
            <p:ph idx="4" type="body"/>
          </p:nvPr>
        </p:nvSpPr>
        <p:spPr>
          <a:xfrm>
            <a:off y="2305048" x="4629150"/>
            <a:ext cy="2038349" cx="365640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63" name="Shape 363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64" name="Shape 364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65" name="Shape 365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66" name="Shape 3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8" name="Shape 368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69" name="Shape 369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70" name="Shape 370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71" name="Shape 3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2" name="Shape 372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73" name="Shape 373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74" name="Shape 374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75" name="Shape 3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y="457200" x="860029"/>
            <a:ext cy="1229912" cx="289202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y="444499" x="3867150"/>
            <a:ext cy="3898900" cx="441840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78" name="Shape 378"/>
          <p:cNvSpPr txBox="1"/>
          <p:nvPr>
            <p:ph idx="2" type="body"/>
          </p:nvPr>
        </p:nvSpPr>
        <p:spPr>
          <a:xfrm>
            <a:off y="1687114" x="860029"/>
            <a:ext cy="2656286" cx="289202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79" name="Shape 379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0" name="Shape 380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382" name="Shape 3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y="457200" x="856058"/>
            <a:ext cy="1229912" cx="44508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4" name="Shape 384"/>
          <p:cNvSpPr/>
          <p:nvPr>
            <p:ph idx="2" type="pic"/>
          </p:nvPr>
        </p:nvSpPr>
        <p:spPr>
          <a:xfrm>
            <a:off y="457200" x="5535541"/>
            <a:ext cy="3886196" cx="2750017"/>
          </a:xfrm>
          <a:prstGeom prst="round2DiagRect">
            <a:avLst>
              <a:gd fmla="val 5608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y="1687114" x="856058"/>
            <a:ext cy="2656286" cx="445088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86" name="Shape 386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7" name="Shape 387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8" name="Shape 388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389" name="Shape 3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y="3228499" x="856058"/>
            <a:ext cy="614515" cx="743426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91" name="Shape 391"/>
          <p:cNvSpPr/>
          <p:nvPr>
            <p:ph idx="2" type="pic"/>
          </p:nvPr>
        </p:nvSpPr>
        <p:spPr>
          <a:xfrm>
            <a:off y="454818" x="856058"/>
            <a:ext cy="2474834" cx="7434265"/>
          </a:xfrm>
          <a:prstGeom prst="round2DiagRect">
            <a:avLst>
              <a:gd fmla="val 4860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y="3843014" x="856024"/>
            <a:ext cy="511853" cx="743314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93" name="Shape 393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94" name="Shape 394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95" name="Shape 395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396" name="Shape 3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y="457200" x="856091"/>
            <a:ext cy="2571749" cx="742946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y="3314700" x="856058"/>
            <a:ext cy="1028699" cx="742834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99" name="Shape 399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0" name="Shape 400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1" name="Shape 401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402" name="Shape 4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3" name="Shape 403"/>
          <p:cNvSpPr txBox="1"/>
          <p:nvPr>
            <p:ph type="title"/>
          </p:nvPr>
        </p:nvSpPr>
        <p:spPr>
          <a:xfrm>
            <a:off y="457200" x="1084658"/>
            <a:ext cy="2061321" cx="697706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y="2524166" x="1290483"/>
            <a:ext cy="411726" cx="656422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05" name="Shape 405"/>
          <p:cNvSpPr txBox="1"/>
          <p:nvPr>
            <p:ph idx="2" type="body"/>
          </p:nvPr>
        </p:nvSpPr>
        <p:spPr>
          <a:xfrm>
            <a:off y="3232439" x="856058"/>
            <a:ext cy="1117121" cx="742950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06" name="Shape 406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7" name="Shape 407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8" name="Shape 408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/>
        </p:nvSpPr>
        <p:spPr>
          <a:xfrm>
            <a:off y="549295" x="677633"/>
            <a:ext cy="438581" cx="4572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60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y="2073726" x="7903028"/>
            <a:ext cy="438581" cx="4572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60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y="1064420" x="856058"/>
            <a:ext cy="2139553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3318271" x="856058"/>
            <a:ext cy="1031082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411" name="Shape 4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y="1600529" x="856058"/>
            <a:ext cy="1883875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y="3493241" x="856023"/>
            <a:ext cy="855480" cx="74283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14" name="Shape 414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15" name="Shape 415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16" name="Shape 416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Column">
    <p:spTree>
      <p:nvGrpSpPr>
        <p:cNvPr id="417" name="Shape 4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y="457200" x="856058"/>
            <a:ext cy="142874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y="2005847" x="856058"/>
            <a:ext cy="514350" cx="239767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0" name="Shape 420"/>
          <p:cNvSpPr txBox="1"/>
          <p:nvPr>
            <p:ph idx="2" type="body"/>
          </p:nvPr>
        </p:nvSpPr>
        <p:spPr>
          <a:xfrm>
            <a:off y="2520197" x="845937"/>
            <a:ext cy="1823202" cx="240655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1" name="Shape 421"/>
          <p:cNvSpPr txBox="1"/>
          <p:nvPr>
            <p:ph idx="3" type="body"/>
          </p:nvPr>
        </p:nvSpPr>
        <p:spPr>
          <a:xfrm>
            <a:off y="2008225" x="3386075"/>
            <a:ext cy="514350" cx="238828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2" name="Shape 422"/>
          <p:cNvSpPr txBox="1"/>
          <p:nvPr>
            <p:ph idx="4" type="body"/>
          </p:nvPr>
        </p:nvSpPr>
        <p:spPr>
          <a:xfrm>
            <a:off y="2522575" x="3378160"/>
            <a:ext cy="1823202" cx="239687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3" name="Shape 423"/>
          <p:cNvSpPr txBox="1"/>
          <p:nvPr>
            <p:ph idx="5" type="body"/>
          </p:nvPr>
        </p:nvSpPr>
        <p:spPr>
          <a:xfrm>
            <a:off y="2005847" x="5889332"/>
            <a:ext cy="514350" cx="23962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4" name="Shape 424"/>
          <p:cNvSpPr txBox="1"/>
          <p:nvPr>
            <p:ph idx="6" type="body"/>
          </p:nvPr>
        </p:nvSpPr>
        <p:spPr>
          <a:xfrm>
            <a:off y="2520197" x="5889332"/>
            <a:ext cy="1823202" cx="23962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5" name="Shape 425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6" name="Shape 426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7" name="Shape 427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 Column">
    <p:spTree>
      <p:nvGrpSpPr>
        <p:cNvPr id="428" name="Shape 4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y="457200" x="856058"/>
            <a:ext cy="142874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y="3303446" x="856058"/>
            <a:ext cy="432196" cx="239643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1" name="Shape 431"/>
          <p:cNvSpPr/>
          <p:nvPr>
            <p:ph idx="2" type="pic"/>
          </p:nvPr>
        </p:nvSpPr>
        <p:spPr>
          <a:xfrm>
            <a:off y="2000249" x="856058"/>
            <a:ext cy="1143000" cx="2396430"/>
          </a:xfrm>
          <a:prstGeom prst="round2DiagRect">
            <a:avLst>
              <a:gd fmla="val 16667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32" name="Shape 432"/>
          <p:cNvSpPr txBox="1"/>
          <p:nvPr>
            <p:ph idx="3" type="body"/>
          </p:nvPr>
        </p:nvSpPr>
        <p:spPr>
          <a:xfrm>
            <a:off y="3735644" x="856058"/>
            <a:ext cy="613381" cx="239643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3" name="Shape 433"/>
          <p:cNvSpPr txBox="1"/>
          <p:nvPr>
            <p:ph idx="4" type="body"/>
          </p:nvPr>
        </p:nvSpPr>
        <p:spPr>
          <a:xfrm>
            <a:off y="3303446" x="3366789"/>
            <a:ext cy="432196" cx="2400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4" name="Shape 434"/>
          <p:cNvSpPr/>
          <p:nvPr>
            <p:ph idx="5" type="pic"/>
          </p:nvPr>
        </p:nvSpPr>
        <p:spPr>
          <a:xfrm>
            <a:off y="2000249" x="3366789"/>
            <a:ext cy="1143000" cx="2399205"/>
          </a:xfrm>
          <a:prstGeom prst="round2DiagRect">
            <a:avLst>
              <a:gd fmla="val 16667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35" name="Shape 435"/>
          <p:cNvSpPr txBox="1"/>
          <p:nvPr>
            <p:ph idx="6" type="body"/>
          </p:nvPr>
        </p:nvSpPr>
        <p:spPr>
          <a:xfrm>
            <a:off y="3735642" x="3365694"/>
            <a:ext cy="607757" cx="2400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6" name="Shape 436"/>
          <p:cNvSpPr txBox="1"/>
          <p:nvPr>
            <p:ph idx="7" type="body"/>
          </p:nvPr>
        </p:nvSpPr>
        <p:spPr>
          <a:xfrm>
            <a:off y="3303446" x="5889426"/>
            <a:ext cy="432196" cx="239305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7" name="Shape 437"/>
          <p:cNvSpPr/>
          <p:nvPr>
            <p:ph idx="8" type="pic"/>
          </p:nvPr>
        </p:nvSpPr>
        <p:spPr>
          <a:xfrm>
            <a:off y="2000249" x="5889332"/>
            <a:ext cy="1143000" cx="2396227"/>
          </a:xfrm>
          <a:prstGeom prst="round2DiagRect">
            <a:avLst>
              <a:gd fmla="val 16667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38" name="Shape 438"/>
          <p:cNvSpPr txBox="1"/>
          <p:nvPr>
            <p:ph idx="9" type="body"/>
          </p:nvPr>
        </p:nvSpPr>
        <p:spPr>
          <a:xfrm>
            <a:off y="3735641" x="5889332"/>
            <a:ext cy="607759" cx="23962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9" name="Shape 439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0" name="Shape 440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1" name="Shape 441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442" name="Shape 4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44" name="Shape 444"/>
          <p:cNvSpPr txBox="1"/>
          <p:nvPr>
            <p:ph idx="1" type="body"/>
          </p:nvPr>
        </p:nvSpPr>
        <p:spPr>
          <a:xfrm rot="5400000">
            <a:off y="-699490" x="3242666"/>
            <a:ext cy="7429497" cx="265628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45" name="Shape 445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6" name="Shape 446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7" name="Shape 447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448" name="Shape 4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 rot="5400000">
            <a:off y="1648421" x="5590577"/>
            <a:ext cy="1503757" cx="388620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 rot="5400000">
            <a:off y="-505420" x="1818676"/>
            <a:ext cy="5811442" cx="388620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1460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1206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079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952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952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825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825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825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825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51" name="Shape 451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52" name="Shape 452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25" name="Shape 1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y="1687114" x="856058"/>
            <a:ext cy="2656286" cx="365879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28" name="Shape 128"/>
          <p:cNvSpPr txBox="1"/>
          <p:nvPr>
            <p:ph idx="2" type="body"/>
          </p:nvPr>
        </p:nvSpPr>
        <p:spPr>
          <a:xfrm>
            <a:off y="1687114" x="4629151"/>
            <a:ext cy="2656286" cx="365640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y="464345" x="856058"/>
            <a:ext cy="110846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1687115" x="1027515"/>
            <a:ext cy="617934" cx="348733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2" type="body"/>
          </p:nvPr>
        </p:nvSpPr>
        <p:spPr>
          <a:xfrm>
            <a:off y="2305048" x="856058"/>
            <a:ext cy="2038349" cx="365879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36" name="Shape 136"/>
          <p:cNvSpPr txBox="1"/>
          <p:nvPr>
            <p:ph idx="3" type="body"/>
          </p:nvPr>
        </p:nvSpPr>
        <p:spPr>
          <a:xfrm>
            <a:off y="1687114" x="4800605"/>
            <a:ext cy="617934" cx="348495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37" name="Shape 137"/>
          <p:cNvSpPr txBox="1"/>
          <p:nvPr>
            <p:ph idx="4" type="body"/>
          </p:nvPr>
        </p:nvSpPr>
        <p:spPr>
          <a:xfrm>
            <a:off y="2305048" x="4629150"/>
            <a:ext cy="2038349" cx="365640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46" name="Shape 1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7" name="Shape 147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50" name="Shape 1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y="457200" x="860029"/>
            <a:ext cy="1229912" cx="289202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y="444499" x="3867150"/>
            <a:ext cy="3898900" cx="441840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indent="57150" marL="17145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algn="l" rtl="0" indent="31750" marL="5143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algn="l" rtl="0" indent="19050" marL="8572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algn="l" rtl="0" indent="6350" marL="12001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algn="l" rtl="0" indent="6350" marL="15430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algn="l" rtl="0" indent="-6350" marL="18859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algn="l" rtl="0" indent="-6350" marL="22288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algn="l" rtl="0" indent="-6350" marL="25717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algn="l" rtl="0" indent="-6350" marL="291465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2" type="body"/>
          </p:nvPr>
        </p:nvSpPr>
        <p:spPr>
          <a:xfrm>
            <a:off y="1687114" x="860029"/>
            <a:ext cy="2656286" cx="289202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54" name="Shape 154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y="457200" x="856058"/>
            <a:ext cy="1229913" cx="44508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9" name="Shape 159"/>
          <p:cNvSpPr/>
          <p:nvPr>
            <p:ph idx="2" type="pic"/>
          </p:nvPr>
        </p:nvSpPr>
        <p:spPr>
          <a:xfrm>
            <a:off y="457200" x="5535541"/>
            <a:ext cy="3886197" cx="2750017"/>
          </a:xfrm>
          <a:prstGeom prst="round2DiagRect">
            <a:avLst>
              <a:gd fmla="val 5608" name="adj1"/>
              <a:gd fmla="val 0" name="adj2"/>
            </a:avLst>
          </a:prstGeom>
          <a:noFill/>
          <a:ln w="19050" cap="sq">
            <a:solidFill>
              <a:srgbClr val="B0BFC7">
                <a:alpha val="60000"/>
              </a:srgbClr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y="1687114" x="856058"/>
            <a:ext cy="2656286" cx="445088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Arial"/>
              <a:buNone/>
              <a:defRPr/>
            </a:lvl1pPr>
            <a:lvl2pPr rtl="0" indent="0" marL="342900">
              <a:spcBef>
                <a:spcPts val="0"/>
              </a:spcBef>
              <a:buFont typeface="Arial"/>
              <a:buNone/>
              <a:defRPr/>
            </a:lvl2pPr>
            <a:lvl3pPr rtl="0" indent="0" marL="685800">
              <a:spcBef>
                <a:spcPts val="0"/>
              </a:spcBef>
              <a:buFont typeface="Arial"/>
              <a:buNone/>
              <a:defRPr/>
            </a:lvl3pPr>
            <a:lvl4pPr rtl="0" indent="0" marL="1028700">
              <a:spcBef>
                <a:spcPts val="0"/>
              </a:spcBef>
              <a:buFont typeface="Arial"/>
              <a:buNone/>
              <a:defRPr/>
            </a:lvl4pPr>
            <a:lvl5pPr rtl="0" indent="0" marL="1371600">
              <a:spcBef>
                <a:spcPts val="0"/>
              </a:spcBef>
              <a:buFont typeface="Arial"/>
              <a:buNone/>
              <a:defRPr/>
            </a:lvl5pPr>
            <a:lvl6pPr rtl="0" indent="0" marL="1714500">
              <a:spcBef>
                <a:spcPts val="0"/>
              </a:spcBef>
              <a:buFont typeface="Arial"/>
              <a:buNone/>
              <a:defRPr/>
            </a:lvl6pPr>
            <a:lvl7pPr rtl="0" indent="0" marL="2057400">
              <a:spcBef>
                <a:spcPts val="0"/>
              </a:spcBef>
              <a:buFont typeface="Arial"/>
              <a:buNone/>
              <a:defRPr/>
            </a:lvl7pPr>
            <a:lvl8pPr rtl="0" indent="0" marL="2400300">
              <a:spcBef>
                <a:spcPts val="0"/>
              </a:spcBef>
              <a:buFont typeface="Arial"/>
              <a:buNone/>
              <a:defRPr/>
            </a:lvl8pPr>
            <a:lvl9pPr rtl="0" indent="0" marL="274320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2" name="Shape 162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9"/><Relationship Target="../slideLayouts/slideLayout17.xml" Type="http://schemas.openxmlformats.org/officeDocument/2006/relationships/slideLayout" Id="rId18"/><Relationship Target="../slideLayouts/slideLayout16.xml" Type="http://schemas.openxmlformats.org/officeDocument/2006/relationships/slideLayout" Id="rId17"/><Relationship Target="../slideLayouts/slideLayout15.xml" Type="http://schemas.openxmlformats.org/officeDocument/2006/relationships/slideLayout" Id="rId16"/><Relationship Target="../slideLayouts/slideLayout14.xml" Type="http://schemas.openxmlformats.org/officeDocument/2006/relationships/slideLayout" Id="rId15"/><Relationship Target="../slideLayouts/slideLayout13.xml" Type="http://schemas.openxmlformats.org/officeDocument/2006/relationships/slideLayout" Id="rId14"/><Relationship Target="../slideLayouts/slideLayout1.xml" Type="http://schemas.openxmlformats.org/officeDocument/2006/relationships/slideLayout" Id="rId2"/><Relationship Target="../slideLayouts/slideLayout11.xml" Type="http://schemas.openxmlformats.org/officeDocument/2006/relationships/slideLayout" Id="rId12"/><Relationship Target="../slideLayouts/slideLayout12.xml" Type="http://schemas.openxmlformats.org/officeDocument/2006/relationships/slideLayout" Id="rId13"/><Relationship Target="../media/image07.png" Type="http://schemas.openxmlformats.org/officeDocument/2006/relationships/image" Id="rId1"/><Relationship Target="../slideLayouts/slideLayout3.xml" Type="http://schemas.openxmlformats.org/officeDocument/2006/relationships/slideLayout" Id="rId4"/><Relationship Target="../slideLayouts/slideLayout9.xml" Type="http://schemas.openxmlformats.org/officeDocument/2006/relationships/slideLayout" Id="rId10"/><Relationship Target="../slideLayouts/slideLayout2.xml" Type="http://schemas.openxmlformats.org/officeDocument/2006/relationships/slideLayout" Id="rId3"/><Relationship Target="../slideLayouts/slideLayout10.xml" Type="http://schemas.openxmlformats.org/officeDocument/2006/relationships/slideLayout" Id="rId11"/><Relationship Target="../slideLayouts/slideLayout8.xml" Type="http://schemas.openxmlformats.org/officeDocument/2006/relationships/slideLayout" Id="rId9"/><Relationship Target="../slideLayouts/slideLayout5.xml" Type="http://schemas.openxmlformats.org/officeDocument/2006/relationships/slideLayout" Id="rId6"/><Relationship Target="../slideLayouts/slideLayout4.xml" Type="http://schemas.openxmlformats.org/officeDocument/2006/relationships/slideLayout" Id="rId5"/><Relationship Target="../slideLayouts/slideLayout7.xml" Type="http://schemas.openxmlformats.org/officeDocument/2006/relationships/slideLayout" Id="rId8"/><Relationship Target="../slideLayouts/slideLayout6.xml" Type="http://schemas.openxmlformats.org/officeDocument/2006/relationships/slideLayout" Id="rId7"/></Relationships>
</file>

<file path=ppt/slideMasters/_rels/slideMaster2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9"/><Relationship Target="../slideLayouts/slideLayout34.xml" Type="http://schemas.openxmlformats.org/officeDocument/2006/relationships/slideLayout" Id="rId18"/><Relationship Target="../slideLayouts/slideLayout33.xml" Type="http://schemas.openxmlformats.org/officeDocument/2006/relationships/slideLayout" Id="rId17"/><Relationship Target="../slideLayouts/slideLayout32.xml" Type="http://schemas.openxmlformats.org/officeDocument/2006/relationships/slideLayout" Id="rId16"/><Relationship Target="../slideLayouts/slideLayout31.xml" Type="http://schemas.openxmlformats.org/officeDocument/2006/relationships/slideLayout" Id="rId15"/><Relationship Target="../slideLayouts/slideLayout30.xml" Type="http://schemas.openxmlformats.org/officeDocument/2006/relationships/slideLayout" Id="rId14"/><Relationship Target="../slideLayouts/slideLayout28.xml" Type="http://schemas.openxmlformats.org/officeDocument/2006/relationships/slideLayout" Id="rId12"/><Relationship Target="../slideLayouts/slideLayout18.xml" Type="http://schemas.openxmlformats.org/officeDocument/2006/relationships/slideLayout" Id="rId2"/><Relationship Target="../slideLayouts/slideLayout29.xml" Type="http://schemas.openxmlformats.org/officeDocument/2006/relationships/slideLayout" Id="rId13"/><Relationship Target="../media/image15.png" Type="http://schemas.openxmlformats.org/officeDocument/2006/relationships/image" Id="rId1"/><Relationship Target="../slideLayouts/slideLayout26.xml" Type="http://schemas.openxmlformats.org/officeDocument/2006/relationships/slideLayout" Id="rId10"/><Relationship Target="../slideLayouts/slideLayout20.xml" Type="http://schemas.openxmlformats.org/officeDocument/2006/relationships/slideLayout" Id="rId4"/><Relationship Target="../slideLayouts/slideLayout27.xml" Type="http://schemas.openxmlformats.org/officeDocument/2006/relationships/slideLayout" Id="rId11"/><Relationship Target="../slideLayouts/slideLayout19.xml" Type="http://schemas.openxmlformats.org/officeDocument/2006/relationships/slideLayout" Id="rId3"/><Relationship Target="../slideLayouts/slideLayout25.xml" Type="http://schemas.openxmlformats.org/officeDocument/2006/relationships/slideLayout" Id="rId9"/><Relationship Target="../slideLayouts/slideLayout22.xml" Type="http://schemas.openxmlformats.org/officeDocument/2006/relationships/slideLayout" Id="rId6"/><Relationship Target="../slideLayouts/slideLayout21.xml" Type="http://schemas.openxmlformats.org/officeDocument/2006/relationships/slideLayout" Id="rId5"/><Relationship Target="../slideLayouts/slideLayout24.xml" Type="http://schemas.openxmlformats.org/officeDocument/2006/relationships/slideLayout" Id="rId8"/><Relationship Target="../slideLayouts/slideLayout23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" name="Shape 5"/>
          <p:cNvPicPr preferRelativeResize="0"/>
          <p:nvPr/>
        </p:nvPicPr>
        <p:blipFill rotWithShape="1">
          <a:blip r:embed="rId1">
            <a:alphaModFix amt="30000"/>
          </a:blip>
          <a:srcRect t="0" b="0" r="0" l="0"/>
          <a:stretch/>
        </p:blipFill>
        <p:spPr>
          <a:xfrm>
            <a:off y="0" x="0"/>
            <a:ext cy="5143499" cx="9144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6"/>
          <p:cNvGrpSpPr/>
          <p:nvPr/>
        </p:nvGrpSpPr>
        <p:grpSpPr>
          <a:xfrm>
            <a:off y="0" x="-10716"/>
            <a:ext cy="5143500" cx="9040416"/>
            <a:chOff y="0" x="-14288"/>
            <a:chExt cy="6857999" cx="12053888"/>
          </a:xfrm>
        </p:grpSpPr>
        <p:grpSp>
          <p:nvGrpSpPr>
            <p:cNvPr id="7" name="Shape 7"/>
            <p:cNvGrpSpPr/>
            <p:nvPr/>
          </p:nvGrpSpPr>
          <p:grpSpPr>
            <a:xfrm>
              <a:off y="0" x="-14288"/>
              <a:ext cy="6857999" cx="1220788"/>
              <a:chOff y="0" x="-14288"/>
              <a:chExt cy="6857999" cx="1220788"/>
            </a:xfrm>
          </p:grpSpPr>
          <p:sp>
            <p:nvSpPr>
              <p:cNvPr id="8" name="Shape 8"/>
              <p:cNvSpPr/>
              <p:nvPr/>
            </p:nvSpPr>
            <p:spPr>
              <a:xfrm>
                <a:off y="4763" x="114300"/>
                <a:ext cy="2181224" cx="238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y="2176463" x="3333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8"/>
                      <a:pt y="29" x="36"/>
                      <a:pt y="20" x="36"/>
                    </a:cubicBezTo>
                    <a:cubicBezTo>
                      <a:pt y="11" x="36"/>
                      <a:pt y="4" x="28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y="4021137" x="28575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y="4763" x="200025"/>
                <a:ext cy="1811338" cx="369888"/>
              </a:xfrm>
              <a:custGeom>
                <a:pathLst>
                  <a:path w="233" extrusionOk="0" h="1141">
                    <a:moveTo>
                      <a:pt y="1141" x="218"/>
                    </a:moveTo>
                    <a:lnTo>
                      <a:pt y="626" x="0"/>
                    </a:lnTo>
                    <a:lnTo>
                      <a:pt y="0" x="0"/>
                    </a:lnTo>
                    <a:lnTo>
                      <a:pt y="0" x="15"/>
                    </a:lnTo>
                    <a:lnTo>
                      <a:pt y="623" x="15"/>
                    </a:lnTo>
                    <a:lnTo>
                      <a:pt y="1135" x="233"/>
                    </a:lnTo>
                    <a:lnTo>
                      <a:pt y="1141" x="21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2" name="Shape 12"/>
              <p:cNvSpPr/>
              <p:nvPr/>
            </p:nvSpPr>
            <p:spPr>
              <a:xfrm>
                <a:off y="1801813" x="503237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3"/>
                      <a:pt y="6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8"/>
                      <a:pt y="29" x="36"/>
                      <a:pt y="20" x="36"/>
                    </a:cubicBezTo>
                    <a:cubicBezTo>
                      <a:pt y="9" x="36"/>
                      <a:pt y="4" x="31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y="4763" x="285750"/>
                <a:ext cy="1430338" cx="369888"/>
              </a:xfrm>
              <a:custGeom>
                <a:pathLst>
                  <a:path w="233" extrusionOk="0" h="901">
                    <a:moveTo>
                      <a:pt y="901" x="221"/>
                    </a:moveTo>
                    <a:lnTo>
                      <a:pt y="383" x="0"/>
                    </a:lnTo>
                    <a:lnTo>
                      <a:pt y="0" x="0"/>
                    </a:lnTo>
                    <a:lnTo>
                      <a:pt y="0" x="18"/>
                    </a:lnTo>
                    <a:lnTo>
                      <a:pt y="380" x="18"/>
                    </a:lnTo>
                    <a:lnTo>
                      <a:pt y="895" x="233"/>
                    </a:lnTo>
                    <a:lnTo>
                      <a:pt y="901" x="22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4" name="Shape 14"/>
              <p:cNvSpPr/>
              <p:nvPr/>
            </p:nvSpPr>
            <p:spPr>
              <a:xfrm>
                <a:off y="0" x="546100"/>
                <a:ext cy="912812" cx="152400"/>
              </a:xfrm>
              <a:custGeom>
                <a:pathLst>
                  <a:path w="96" extrusionOk="0" h="575">
                    <a:moveTo>
                      <a:pt y="575" x="96"/>
                    </a:moveTo>
                    <a:lnTo>
                      <a:pt y="575" x="78"/>
                    </a:lnTo>
                    <a:lnTo>
                      <a:pt y="192" x="78"/>
                    </a:lnTo>
                    <a:lnTo>
                      <a:pt y="6" x="0"/>
                    </a:lnTo>
                    <a:lnTo>
                      <a:pt y="0" x="15"/>
                    </a:lnTo>
                    <a:lnTo>
                      <a:pt y="189" x="96"/>
                    </a:lnTo>
                    <a:lnTo>
                      <a:pt y="575" x="9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Shape 15"/>
              <p:cNvSpPr/>
              <p:nvPr/>
            </p:nvSpPr>
            <p:spPr>
              <a:xfrm>
                <a:off y="1420812" x="588962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3"/>
                      <a:pt y="7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9" x="36"/>
                      <a:pt y="4" x="31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y="903287" x="588962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y="0" x="641350"/>
                <a:ext cy="527050" cx="422275"/>
              </a:xfrm>
              <a:custGeom>
                <a:pathLst>
                  <a:path w="266" extrusionOk="0" h="332">
                    <a:moveTo>
                      <a:pt y="332" x="257"/>
                    </a:moveTo>
                    <a:lnTo>
                      <a:pt y="123" x="48"/>
                    </a:lnTo>
                    <a:lnTo>
                      <a:pt y="6" x="0"/>
                    </a:lnTo>
                    <a:lnTo>
                      <a:pt y="0" x="15"/>
                    </a:lnTo>
                    <a:lnTo>
                      <a:pt y="114" x="63"/>
                    </a:lnTo>
                    <a:lnTo>
                      <a:pt y="320" x="266"/>
                    </a:lnTo>
                    <a:lnTo>
                      <a:pt y="332" x="25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8" name="Shape 18"/>
              <p:cNvSpPr/>
              <p:nvPr/>
            </p:nvSpPr>
            <p:spPr>
              <a:xfrm>
                <a:off y="488950" x="1020762"/>
                <a:ext cy="147637" cx="161925"/>
              </a:xfrm>
              <a:custGeom>
                <a:pathLst>
                  <a:path w="34" extrusionOk="0" h="31">
                    <a:moveTo>
                      <a:pt y="31" x="17"/>
                    </a:moveTo>
                    <a:cubicBezTo>
                      <a:pt y="31" x="13"/>
                      <a:pt y="30" x="9"/>
                      <a:pt y="27" x="6"/>
                    </a:cubicBezTo>
                    <a:cubicBezTo>
                      <a:pt y="20" x="0"/>
                      <a:pt y="10" x="0"/>
                      <a:pt y="4" x="6"/>
                    </a:cubicBezTo>
                    <a:cubicBezTo>
                      <a:pt y="1" x="9"/>
                      <a:pt y="0" x="13"/>
                      <a:pt y="0" x="17"/>
                    </a:cubicBezTo>
                    <a:cubicBezTo>
                      <a:pt y="0" x="21"/>
                      <a:pt y="1" x="25"/>
                      <a:pt y="4" x="28"/>
                    </a:cubicBezTo>
                    <a:cubicBezTo>
                      <a:pt y="10" x="34"/>
                      <a:pt y="20" x="34"/>
                      <a:pt y="27" x="28"/>
                    </a:cubicBezTo>
                    <a:cubicBezTo>
                      <a:pt y="30" x="25"/>
                      <a:pt y="31" x="21"/>
                      <a:pt y="31" x="17"/>
                    </a:cubicBezTo>
                    <a:close/>
                    <a:moveTo>
                      <a:pt y="4" x="17"/>
                    </a:moveTo>
                    <a:cubicBezTo>
                      <a:pt y="4" x="14"/>
                      <a:pt y="5" x="11"/>
                      <a:pt y="7" x="9"/>
                    </a:cubicBezTo>
                    <a:cubicBezTo>
                      <a:pt y="12" x="4"/>
                      <a:pt y="19" x="4"/>
                      <a:pt y="24" x="9"/>
                    </a:cubicBezTo>
                    <a:cubicBezTo>
                      <a:pt y="26" x="11"/>
                      <a:pt y="27" x="14"/>
                      <a:pt y="27" x="17"/>
                    </a:cubicBezTo>
                    <a:cubicBezTo>
                      <a:pt y="27" x="20"/>
                      <a:pt y="26" x="23"/>
                      <a:pt y="24" x="25"/>
                    </a:cubicBezTo>
                    <a:cubicBezTo>
                      <a:pt y="19" x="30"/>
                      <a:pt y="12" x="30"/>
                      <a:pt y="7" x="25"/>
                    </a:cubicBezTo>
                    <a:cubicBezTo>
                      <a:pt y="5" x="23"/>
                      <a:pt y="4" x="20"/>
                      <a:pt y="4" x="1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cxnSp>
            <p:nvCxnSpPr>
              <p:cNvPr id="19" name="Shape 19"/>
              <p:cNvCxnSpPr/>
              <p:nvPr/>
            </p:nvCxnSpPr>
            <p:spPr>
              <a:xfrm>
                <a:off y="9525" x="-4763"/>
                <a:ext cy="0" cx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 w="9525" cap="flat">
                <a:solidFill>
                  <a:srgbClr val="FFFFFF"/>
                </a:solidFill>
                <a:prstDash val="solid"/>
                <a:miter/>
                <a:headEnd w="med" len="med" type="none"/>
                <a:tailEnd w="med" len="med" type="none"/>
              </a:ln>
            </p:spPr>
          </p:cxnSp>
          <p:sp>
            <p:nvSpPr>
              <p:cNvPr id="20" name="Shape 20"/>
              <p:cNvSpPr/>
              <p:nvPr/>
            </p:nvSpPr>
            <p:spPr>
              <a:xfrm>
                <a:off y="1801813" x="9525"/>
                <a:ext cy="127000" cx="123825"/>
              </a:xfrm>
              <a:custGeom>
                <a:pathLst>
                  <a:path w="78" extrusionOk="0" h="80">
                    <a:moveTo>
                      <a:pt y="80" x="6"/>
                    </a:moveTo>
                    <a:lnTo>
                      <a:pt y="71" x="0"/>
                    </a:lnTo>
                    <a:lnTo>
                      <a:pt y="0" x="69"/>
                    </a:lnTo>
                    <a:lnTo>
                      <a:pt y="9" x="78"/>
                    </a:lnTo>
                    <a:lnTo>
                      <a:pt y="80" x="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1" name="Shape 21"/>
              <p:cNvSpPr/>
              <p:nvPr/>
            </p:nvSpPr>
            <p:spPr>
              <a:xfrm>
                <a:off y="3549650" x="-9525"/>
                <a:ext cy="481012" cx="147637"/>
              </a:xfrm>
              <a:custGeom>
                <a:pathLst>
                  <a:path w="93" extrusionOk="0" h="303">
                    <a:moveTo>
                      <a:pt y="303" x="93"/>
                    </a:moveTo>
                    <a:lnTo>
                      <a:pt y="303" x="78"/>
                    </a:lnTo>
                    <a:lnTo>
                      <a:pt y="78" x="78"/>
                    </a:lnTo>
                    <a:lnTo>
                      <a:pt y="12" x="0"/>
                    </a:lnTo>
                    <a:lnTo>
                      <a:pt y="0" x="12"/>
                    </a:lnTo>
                    <a:lnTo>
                      <a:pt y="69" x="93"/>
                    </a:lnTo>
                    <a:lnTo>
                      <a:pt y="303" x="9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Shape 22"/>
              <p:cNvSpPr/>
              <p:nvPr/>
            </p:nvSpPr>
            <p:spPr>
              <a:xfrm>
                <a:off y="1382712" x="128585"/>
                <a:ext cy="476250" cx="142875"/>
              </a:xfrm>
              <a:custGeom>
                <a:pathLst>
                  <a:path w="90" extrusionOk="0" h="300">
                    <a:moveTo>
                      <a:pt y="300" x="90"/>
                    </a:moveTo>
                    <a:lnTo>
                      <a:pt y="300" x="78"/>
                    </a:lnTo>
                    <a:lnTo>
                      <a:pt y="84" x="78"/>
                    </a:lnTo>
                    <a:lnTo>
                      <a:pt y="9" x="0"/>
                    </a:lnTo>
                    <a:lnTo>
                      <a:pt y="0" x="9"/>
                    </a:lnTo>
                    <a:lnTo>
                      <a:pt y="81" x="90"/>
                    </a:lnTo>
                    <a:lnTo>
                      <a:pt y="300" x="9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Shape 23"/>
              <p:cNvSpPr/>
              <p:nvPr/>
            </p:nvSpPr>
            <p:spPr>
              <a:xfrm>
                <a:off y="1849438" x="204785"/>
                <a:ext cy="107950" cx="114300"/>
              </a:xfrm>
              <a:custGeom>
                <a:pathLst>
                  <a:path w="24" extrusionOk="0" h="23">
                    <a:moveTo>
                      <a:pt y="23" x="12"/>
                    </a:moveTo>
                    <a:cubicBezTo>
                      <a:pt y="23" x="6"/>
                      <a:pt y="18" x="0"/>
                      <a:pt y="12" x="0"/>
                    </a:cubicBezTo>
                    <a:cubicBezTo>
                      <a:pt y="5" x="0"/>
                      <a:pt y="0" x="6"/>
                      <a:pt y="0" x="12"/>
                    </a:cubicBezTo>
                    <a:cubicBezTo>
                      <a:pt y="0" x="18"/>
                      <a:pt y="5" x="24"/>
                      <a:pt y="12" x="24"/>
                    </a:cubicBezTo>
                    <a:cubicBezTo>
                      <a:pt y="18" x="24"/>
                      <a:pt y="23" x="18"/>
                      <a:pt y="23" x="12"/>
                    </a:cubicBezTo>
                    <a:close/>
                    <a:moveTo>
                      <a:pt y="4" x="12"/>
                    </a:moveTo>
                    <a:cubicBezTo>
                      <a:pt y="4" x="8"/>
                      <a:pt y="8" x="4"/>
                      <a:pt y="12" x="4"/>
                    </a:cubicBezTo>
                    <a:cubicBezTo>
                      <a:pt y="16" x="4"/>
                      <a:pt y="19" x="8"/>
                      <a:pt y="19" x="12"/>
                    </a:cubicBezTo>
                    <a:cubicBezTo>
                      <a:pt y="19" x="16"/>
                      <a:pt y="16" x="20"/>
                      <a:pt y="12" x="20"/>
                    </a:cubicBezTo>
                    <a:cubicBezTo>
                      <a:pt y="8" x="20"/>
                      <a:pt y="4" x="16"/>
                      <a:pt y="4" x="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y="4662487" x="133350"/>
                <a:ext cy="2181224" cx="238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y="5041900" x="223837"/>
                <a:ext cy="1801813" cx="369888"/>
              </a:xfrm>
              <a:custGeom>
                <a:pathLst>
                  <a:path w="233" extrusionOk="0" h="1135">
                    <a:moveTo>
                      <a:pt y="1135" x="15"/>
                    </a:moveTo>
                    <a:lnTo>
                      <a:pt y="1135" x="0"/>
                    </a:lnTo>
                    <a:lnTo>
                      <a:pt y="515" x="0"/>
                    </a:lnTo>
                    <a:lnTo>
                      <a:pt y="512" x="0"/>
                    </a:lnTo>
                    <a:lnTo>
                      <a:pt y="0" x="218"/>
                    </a:lnTo>
                    <a:lnTo>
                      <a:pt y="6" x="233"/>
                    </a:lnTo>
                    <a:lnTo>
                      <a:pt y="518" x="15"/>
                    </a:lnTo>
                    <a:lnTo>
                      <a:pt y="1135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Shape 26"/>
              <p:cNvSpPr/>
              <p:nvPr/>
            </p:nvSpPr>
            <p:spPr>
              <a:xfrm>
                <a:off y="4481512" x="5238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8"/>
                      <a:pt y="29" x="36"/>
                      <a:pt y="20" x="36"/>
                    </a:cubicBezTo>
                    <a:cubicBezTo>
                      <a:pt y="11" x="36"/>
                      <a:pt y="4" x="28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y="5627687" x="-14288"/>
                <a:ext cy="1216025" cx="85725"/>
              </a:xfrm>
              <a:custGeom>
                <a:pathLst>
                  <a:path w="54" extrusionOk="0" h="766">
                    <a:moveTo>
                      <a:pt y="766" x="54"/>
                    </a:moveTo>
                    <a:lnTo>
                      <a:pt y="766" x="36"/>
                    </a:lnTo>
                    <a:lnTo>
                      <a:pt y="149" x="36"/>
                    </a:lnTo>
                    <a:lnTo>
                      <a:pt y="3" x="0"/>
                    </a:lnTo>
                    <a:lnTo>
                      <a:pt y="0" x="18"/>
                    </a:lnTo>
                    <a:lnTo>
                      <a:pt y="146" x="54"/>
                    </a:lnTo>
                    <a:lnTo>
                      <a:pt y="766" x="54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Shape 28"/>
              <p:cNvSpPr/>
              <p:nvPr/>
            </p:nvSpPr>
            <p:spPr>
              <a:xfrm>
                <a:off y="4867275" x="527050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y="5422900" x="309562"/>
                <a:ext cy="1425575" cx="374650"/>
              </a:xfrm>
              <a:custGeom>
                <a:pathLst>
                  <a:path w="236" extrusionOk="0" h="898">
                    <a:moveTo>
                      <a:pt y="898" x="18"/>
                    </a:moveTo>
                    <a:lnTo>
                      <a:pt y="898" x="0"/>
                    </a:lnTo>
                    <a:lnTo>
                      <a:pt y="515" x="0"/>
                    </a:lnTo>
                    <a:lnTo>
                      <a:pt y="512" x="3"/>
                    </a:lnTo>
                    <a:lnTo>
                      <a:pt y="0" x="221"/>
                    </a:lnTo>
                    <a:lnTo>
                      <a:pt y="6" x="236"/>
                    </a:lnTo>
                    <a:lnTo>
                      <a:pt y="518" x="18"/>
                    </a:lnTo>
                    <a:lnTo>
                      <a:pt y="898" x="1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0" name="Shape 30"/>
              <p:cNvSpPr/>
              <p:nvPr/>
            </p:nvSpPr>
            <p:spPr>
              <a:xfrm>
                <a:off y="5945187" x="569912"/>
                <a:ext cy="912812" cx="152400"/>
              </a:xfrm>
              <a:custGeom>
                <a:pathLst>
                  <a:path w="96" extrusionOk="0" h="575">
                    <a:moveTo>
                      <a:pt y="575" x="15"/>
                    </a:moveTo>
                    <a:lnTo>
                      <a:pt y="569" x="0"/>
                    </a:lnTo>
                    <a:lnTo>
                      <a:pt y="383" x="81"/>
                    </a:lnTo>
                    <a:lnTo>
                      <a:pt y="0" x="81"/>
                    </a:lnTo>
                    <a:lnTo>
                      <a:pt y="0" x="96"/>
                    </a:lnTo>
                    <a:lnTo>
                      <a:pt y="386" x="96"/>
                    </a:lnTo>
                    <a:lnTo>
                      <a:pt y="575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Shape 31"/>
              <p:cNvSpPr/>
              <p:nvPr/>
            </p:nvSpPr>
            <p:spPr>
              <a:xfrm>
                <a:off y="5246687" x="61277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y="5764212" x="61277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y="6330950" x="669925"/>
                <a:ext cy="517525" cx="417513"/>
              </a:xfrm>
              <a:custGeom>
                <a:pathLst>
                  <a:path w="263" extrusionOk="0" h="326">
                    <a:moveTo>
                      <a:pt y="326" x="15"/>
                    </a:moveTo>
                    <a:lnTo>
                      <a:pt y="320" x="0"/>
                    </a:lnTo>
                    <a:lnTo>
                      <a:pt y="206" x="45"/>
                    </a:lnTo>
                    <a:lnTo>
                      <a:pt y="206" x="48"/>
                    </a:lnTo>
                    <a:lnTo>
                      <a:pt y="0" x="254"/>
                    </a:lnTo>
                    <a:lnTo>
                      <a:pt y="12" x="263"/>
                    </a:lnTo>
                    <a:lnTo>
                      <a:pt y="215" x="60"/>
                    </a:lnTo>
                    <a:lnTo>
                      <a:pt y="326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4" name="Shape 34"/>
              <p:cNvSpPr/>
              <p:nvPr/>
            </p:nvSpPr>
            <p:spPr>
              <a:xfrm>
                <a:off y="6221412" x="1049337"/>
                <a:ext cy="147637" cx="157163"/>
              </a:xfrm>
              <a:custGeom>
                <a:pathLst>
                  <a:path w="33" extrusionOk="0" h="31">
                    <a:moveTo>
                      <a:pt y="31" x="16"/>
                    </a:moveTo>
                    <a:cubicBezTo>
                      <a:pt y="31" x="12"/>
                      <a:pt y="29" x="8"/>
                      <a:pt y="26" x="5"/>
                    </a:cubicBezTo>
                    <a:cubicBezTo>
                      <a:pt y="24" x="2"/>
                      <a:pt y="20" x="0"/>
                      <a:pt y="15" x="0"/>
                    </a:cubicBezTo>
                    <a:cubicBezTo>
                      <a:pt y="11" x="0"/>
                      <a:pt y="7" x="2"/>
                      <a:pt y="4" x="5"/>
                    </a:cubicBezTo>
                    <a:cubicBezTo>
                      <a:pt y="1" x="8"/>
                      <a:pt y="0" x="12"/>
                      <a:pt y="0" x="16"/>
                    </a:cubicBezTo>
                    <a:cubicBezTo>
                      <a:pt y="0" x="20"/>
                      <a:pt y="1" x="24"/>
                      <a:pt y="4" x="27"/>
                    </a:cubicBezTo>
                    <a:cubicBezTo>
                      <a:pt y="10" x="33"/>
                      <a:pt y="20" x="33"/>
                      <a:pt y="26" x="27"/>
                    </a:cubicBezTo>
                    <a:cubicBezTo>
                      <a:pt y="29" x="24"/>
                      <a:pt y="31" x="20"/>
                      <a:pt y="31" x="16"/>
                    </a:cubicBezTo>
                    <a:close/>
                    <a:moveTo>
                      <a:pt y="4" x="16"/>
                    </a:moveTo>
                    <a:cubicBezTo>
                      <a:pt y="4" x="13"/>
                      <a:pt y="5" x="10"/>
                      <a:pt y="7" x="8"/>
                    </a:cubicBezTo>
                    <a:cubicBezTo>
                      <a:pt y="9" x="6"/>
                      <a:pt y="12" x="4"/>
                      <a:pt y="15" x="4"/>
                    </a:cubicBezTo>
                    <a:cubicBezTo>
                      <a:pt y="19" x="4"/>
                      <a:pt y="21" x="6"/>
                      <a:pt y="24" x="8"/>
                    </a:cubicBezTo>
                    <a:cubicBezTo>
                      <a:pt y="26" x="10"/>
                      <a:pt y="27" x="13"/>
                      <a:pt y="27" x="16"/>
                    </a:cubicBezTo>
                    <a:cubicBezTo>
                      <a:pt y="27" x="19"/>
                      <a:pt y="26" x="22"/>
                      <a:pt y="24" x="24"/>
                    </a:cubicBezTo>
                    <a:cubicBezTo>
                      <a:pt y="19" x="29"/>
                      <a:pt y="12" x="29"/>
                      <a:pt y="7" x="24"/>
                    </a:cubicBezTo>
                    <a:cubicBezTo>
                      <a:pt y="5" x="22"/>
                      <a:pt y="4" x="19"/>
                      <a:pt y="4" x="1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</p:grpSp>
        <p:grpSp>
          <p:nvGrpSpPr>
            <p:cNvPr id="35" name="Shape 35"/>
            <p:cNvGrpSpPr/>
            <p:nvPr/>
          </p:nvGrpSpPr>
          <p:grpSpPr>
            <a:xfrm>
              <a:off y="0" x="11364910"/>
              <a:ext cy="6848475" cx="674689"/>
              <a:chOff y="0" x="11364910"/>
              <a:chExt cy="6848475" cx="674689"/>
            </a:xfrm>
          </p:grpSpPr>
          <p:sp>
            <p:nvSpPr>
              <p:cNvPr id="36" name="Shape 36"/>
              <p:cNvSpPr/>
              <p:nvPr/>
            </p:nvSpPr>
            <p:spPr>
              <a:xfrm>
                <a:off y="0" x="11483975"/>
                <a:ext cy="512762" cx="417513"/>
              </a:xfrm>
              <a:custGeom>
                <a:pathLst>
                  <a:path w="263" extrusionOk="0" h="323">
                    <a:moveTo>
                      <a:pt y="323" x="12"/>
                    </a:moveTo>
                    <a:lnTo>
                      <a:pt y="314" x="0"/>
                    </a:lnTo>
                    <a:lnTo>
                      <a:pt y="108" x="203"/>
                    </a:lnTo>
                    <a:lnTo>
                      <a:pt y="0" x="248"/>
                    </a:lnTo>
                    <a:lnTo>
                      <a:pt y="6" x="263"/>
                    </a:lnTo>
                    <a:lnTo>
                      <a:pt y="117" x="218"/>
                    </a:lnTo>
                    <a:lnTo>
                      <a:pt y="117" x="218"/>
                    </a:lnTo>
                    <a:lnTo>
                      <a:pt y="323" x="1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7" name="Shape 37"/>
              <p:cNvSpPr/>
              <p:nvPr/>
            </p:nvSpPr>
            <p:spPr>
              <a:xfrm>
                <a:off y="474662" x="11364910"/>
                <a:ext cy="152400" cx="157163"/>
              </a:xfrm>
              <a:custGeom>
                <a:pathLst>
                  <a:path w="33" extrusionOk="0" h="32">
                    <a:moveTo>
                      <a:pt y="32" x="17"/>
                    </a:moveTo>
                    <a:cubicBezTo>
                      <a:pt y="32" x="13"/>
                      <a:pt y="30" x="9"/>
                      <a:pt y="27" x="6"/>
                    </a:cubicBezTo>
                    <a:cubicBezTo>
                      <a:pt y="21" x="0"/>
                      <a:pt y="11" x="0"/>
                      <a:pt y="5" x="6"/>
                    </a:cubicBezTo>
                    <a:cubicBezTo>
                      <a:pt y="2" x="9"/>
                      <a:pt y="0" x="13"/>
                      <a:pt y="0" x="17"/>
                    </a:cubicBezTo>
                    <a:cubicBezTo>
                      <a:pt y="0" x="21"/>
                      <a:pt y="2" x="25"/>
                      <a:pt y="5" x="28"/>
                    </a:cubicBezTo>
                    <a:cubicBezTo>
                      <a:pt y="8" x="31"/>
                      <a:pt y="12" x="33"/>
                      <a:pt y="16" x="33"/>
                    </a:cubicBezTo>
                    <a:cubicBezTo>
                      <a:pt y="20" x="33"/>
                      <a:pt y="24" x="31"/>
                      <a:pt y="27" x="28"/>
                    </a:cubicBezTo>
                    <a:cubicBezTo>
                      <a:pt y="30" x="25"/>
                      <a:pt y="32" x="21"/>
                      <a:pt y="32" x="17"/>
                    </a:cubicBezTo>
                    <a:close/>
                    <a:moveTo>
                      <a:pt y="4" x="17"/>
                    </a:moveTo>
                    <a:cubicBezTo>
                      <a:pt y="4" x="14"/>
                      <a:pt y="6" x="11"/>
                      <a:pt y="8" x="9"/>
                    </a:cubicBezTo>
                    <a:cubicBezTo>
                      <a:pt y="12" x="4"/>
                      <a:pt y="20" x="4"/>
                      <a:pt y="24" x="9"/>
                    </a:cubicBezTo>
                    <a:cubicBezTo>
                      <a:pt y="27" x="11"/>
                      <a:pt y="28" x="14"/>
                      <a:pt y="28" x="17"/>
                    </a:cubicBezTo>
                    <a:cubicBezTo>
                      <a:pt y="28" x="20"/>
                      <a:pt y="27" x="23"/>
                      <a:pt y="24" x="26"/>
                    </a:cubicBezTo>
                    <a:cubicBezTo>
                      <a:pt y="20" x="30"/>
                      <a:pt y="12" x="30"/>
                      <a:pt y="8" x="26"/>
                    </a:cubicBezTo>
                    <a:cubicBezTo>
                      <a:pt y="6" x="23"/>
                      <a:pt y="4" x="20"/>
                      <a:pt y="4" x="1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y="1539875" x="11631610"/>
                <a:ext cy="190500" cx="188912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y="5694362" x="11531600"/>
                <a:ext cy="1154112" cx="298450"/>
              </a:xfrm>
              <a:custGeom>
                <a:pathLst>
                  <a:path w="188" extrusionOk="0" h="727">
                    <a:moveTo>
                      <a:pt y="727" x="15"/>
                    </a:moveTo>
                    <a:lnTo>
                      <a:pt y="727" x="0"/>
                    </a:lnTo>
                    <a:lnTo>
                      <a:pt y="407" x="0"/>
                    </a:lnTo>
                    <a:lnTo>
                      <a:pt y="407" x="0"/>
                    </a:lnTo>
                    <a:lnTo>
                      <a:pt y="0" x="176"/>
                    </a:lnTo>
                    <a:lnTo>
                      <a:pt y="6" x="188"/>
                    </a:lnTo>
                    <a:lnTo>
                      <a:pt y="410" x="15"/>
                    </a:lnTo>
                    <a:lnTo>
                      <a:pt y="727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0" name="Shape 40"/>
              <p:cNvSpPr/>
              <p:nvPr/>
            </p:nvSpPr>
            <p:spPr>
              <a:xfrm>
                <a:off y="5551487" x="11772900"/>
                <a:ext cy="155575" cx="157163"/>
              </a:xfrm>
              <a:custGeom>
                <a:pathLst>
                  <a:path w="33" extrusionOk="0" h="33">
                    <a:moveTo>
                      <a:pt y="33" x="17"/>
                    </a:moveTo>
                    <a:cubicBezTo>
                      <a:pt y="33" x="8"/>
                      <a:pt y="25" x="0"/>
                      <a:pt y="16" x="0"/>
                    </a:cubicBezTo>
                    <a:cubicBezTo>
                      <a:pt y="7" x="0"/>
                      <a:pt y="0" x="8"/>
                      <a:pt y="0" x="17"/>
                    </a:cubicBezTo>
                    <a:cubicBezTo>
                      <a:pt y="0" x="26"/>
                      <a:pt y="7" x="33"/>
                      <a:pt y="16" x="33"/>
                    </a:cubicBezTo>
                    <a:cubicBezTo>
                      <a:pt y="25" x="33"/>
                      <a:pt y="33" x="26"/>
                      <a:pt y="33" x="17"/>
                    </a:cubicBezTo>
                    <a:close/>
                    <a:moveTo>
                      <a:pt y="4" x="17"/>
                    </a:moveTo>
                    <a:cubicBezTo>
                      <a:pt y="4" x="10"/>
                      <a:pt y="9" x="4"/>
                      <a:pt y="16" x="4"/>
                    </a:cubicBezTo>
                    <a:cubicBezTo>
                      <a:pt y="23" x="4"/>
                      <a:pt y="29" x="10"/>
                      <a:pt y="29" x="17"/>
                    </a:cubicBezTo>
                    <a:cubicBezTo>
                      <a:pt y="29" x="23"/>
                      <a:pt y="23" x="29"/>
                      <a:pt y="16" x="29"/>
                    </a:cubicBezTo>
                    <a:cubicBezTo>
                      <a:pt y="9" x="29"/>
                      <a:pt y="4" x="23"/>
                      <a:pt y="4" x="1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y="4763" x="11710985"/>
                <a:ext cy="1544637" cx="304800"/>
              </a:xfrm>
              <a:custGeom>
                <a:pathLst>
                  <a:path w="192" extrusionOk="0" h="973">
                    <a:moveTo>
                      <a:pt y="973" x="15"/>
                    </a:moveTo>
                    <a:lnTo>
                      <a:pt y="973" x="0"/>
                    </a:lnTo>
                    <a:lnTo>
                      <a:pt y="790" x="0"/>
                    </a:lnTo>
                    <a:lnTo>
                      <a:pt y="614" x="174"/>
                    </a:lnTo>
                    <a:lnTo>
                      <a:pt y="0" x="174"/>
                    </a:lnTo>
                    <a:lnTo>
                      <a:pt y="0" x="192"/>
                    </a:lnTo>
                    <a:lnTo>
                      <a:pt y="620" x="192"/>
                    </a:lnTo>
                    <a:lnTo>
                      <a:pt y="796" x="15"/>
                    </a:lnTo>
                    <a:lnTo>
                      <a:pt y="973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Shape 42"/>
              <p:cNvSpPr/>
              <p:nvPr/>
            </p:nvSpPr>
            <p:spPr>
              <a:xfrm>
                <a:off y="4867275" x="11636375"/>
                <a:ext cy="188912" cx="188912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y="5046662" x="11441110"/>
                <a:ext cy="1801813" cx="307975"/>
              </a:xfrm>
              <a:custGeom>
                <a:pathLst>
                  <a:path w="194" extrusionOk="0" h="1135">
                    <a:moveTo>
                      <a:pt y="1135" x="18"/>
                    </a:moveTo>
                    <a:lnTo>
                      <a:pt y="1135" x="0"/>
                    </a:lnTo>
                    <a:lnTo>
                      <a:pt y="354" x="0"/>
                    </a:lnTo>
                    <a:lnTo>
                      <a:pt y="177" x="176"/>
                    </a:lnTo>
                    <a:lnTo>
                      <a:pt y="0" x="176"/>
                    </a:lnTo>
                    <a:lnTo>
                      <a:pt y="0" x="194"/>
                    </a:lnTo>
                    <a:lnTo>
                      <a:pt y="183" x="194"/>
                    </a:lnTo>
                    <a:lnTo>
                      <a:pt y="360" x="18"/>
                    </a:lnTo>
                    <a:lnTo>
                      <a:pt y="1135" x="1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4" name="Shape 44"/>
              <p:cNvSpPr/>
              <p:nvPr/>
            </p:nvSpPr>
            <p:spPr>
              <a:xfrm>
                <a:off y="6416675" x="11849100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y="6596063" x="11939585"/>
                <a:ext cy="252412" cx="238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</p:grpSp>
      </p:grpSp>
      <p:sp>
        <p:nvSpPr>
          <p:cNvPr id="46" name="Shape 46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y="1687115" x="856058"/>
            <a:ext cy="2656286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57150" marL="17145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1pPr>
            <a:lvl2pPr algn="l" rtl="0" marR="0" indent="31750" marL="5143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2pPr>
            <a:lvl3pPr algn="l" rtl="0" marR="0" indent="19050" marL="8572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3pPr>
            <a:lvl4pPr algn="l" rtl="0" marR="0" indent="6350" marL="12001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4pPr>
            <a:lvl5pPr algn="l" rtl="0" marR="0" indent="6350" marL="15430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5pPr>
            <a:lvl6pPr algn="l" rtl="0" marR="0" indent="-6350" marL="18859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6pPr>
            <a:lvl7pPr algn="l" rtl="0" marR="0" indent="-6350" marL="22288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7pPr>
            <a:lvl8pPr algn="l" rtl="0" marR="0" indent="-6350" marL="25717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8pPr>
            <a:lvl9pPr algn="l" rtl="0" marR="0" indent="-6350" marL="29146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y="4412457" x="856058"/>
            <a:ext cy="273842" cx="467948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1">
            <a:alphaModFix amt="30000"/>
          </a:blip>
          <a:srcRect t="0" b="0" r="0" l="0"/>
          <a:stretch/>
        </p:blipFill>
        <p:spPr>
          <a:xfrm>
            <a:off y="0" x="0"/>
            <a:ext cy="5143499" cx="9144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Shape 231"/>
          <p:cNvGrpSpPr/>
          <p:nvPr/>
        </p:nvGrpSpPr>
        <p:grpSpPr>
          <a:xfrm>
            <a:off y="0" x="-10716"/>
            <a:ext cy="5143500" cx="9040416"/>
            <a:chOff y="0" x="-14288"/>
            <a:chExt cy="6857999" cx="12053888"/>
          </a:xfrm>
        </p:grpSpPr>
        <p:grpSp>
          <p:nvGrpSpPr>
            <p:cNvPr id="232" name="Shape 232"/>
            <p:cNvGrpSpPr/>
            <p:nvPr/>
          </p:nvGrpSpPr>
          <p:grpSpPr>
            <a:xfrm>
              <a:off y="0" x="-14288"/>
              <a:ext cy="6857999" cx="1220788"/>
              <a:chOff y="0" x="-14288"/>
              <a:chExt cy="6857999" cx="1220788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y="4763" x="114300"/>
                <a:ext cy="2181224" cx="238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y="2176463" x="3333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8"/>
                      <a:pt y="29" x="36"/>
                      <a:pt y="20" x="36"/>
                    </a:cubicBezTo>
                    <a:cubicBezTo>
                      <a:pt y="11" x="36"/>
                      <a:pt y="4" x="28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y="4021137" x="28575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y="4763" x="200025"/>
                <a:ext cy="1811338" cx="369888"/>
              </a:xfrm>
              <a:custGeom>
                <a:pathLst>
                  <a:path w="233" extrusionOk="0" h="1141">
                    <a:moveTo>
                      <a:pt y="1141" x="218"/>
                    </a:moveTo>
                    <a:lnTo>
                      <a:pt y="626" x="0"/>
                    </a:lnTo>
                    <a:lnTo>
                      <a:pt y="0" x="0"/>
                    </a:lnTo>
                    <a:lnTo>
                      <a:pt y="0" x="15"/>
                    </a:lnTo>
                    <a:lnTo>
                      <a:pt y="623" x="15"/>
                    </a:lnTo>
                    <a:lnTo>
                      <a:pt y="1135" x="233"/>
                    </a:lnTo>
                    <a:lnTo>
                      <a:pt y="1141" x="21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7" name="Shape 237"/>
              <p:cNvSpPr/>
              <p:nvPr/>
            </p:nvSpPr>
            <p:spPr>
              <a:xfrm>
                <a:off y="1801813" x="503237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3"/>
                      <a:pt y="6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8"/>
                      <a:pt y="29" x="36"/>
                      <a:pt y="20" x="36"/>
                    </a:cubicBezTo>
                    <a:cubicBezTo>
                      <a:pt y="9" x="36"/>
                      <a:pt y="4" x="31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y="4763" x="285750"/>
                <a:ext cy="1430338" cx="369888"/>
              </a:xfrm>
              <a:custGeom>
                <a:pathLst>
                  <a:path w="233" extrusionOk="0" h="901">
                    <a:moveTo>
                      <a:pt y="901" x="221"/>
                    </a:moveTo>
                    <a:lnTo>
                      <a:pt y="383" x="0"/>
                    </a:lnTo>
                    <a:lnTo>
                      <a:pt y="0" x="0"/>
                    </a:lnTo>
                    <a:lnTo>
                      <a:pt y="0" x="18"/>
                    </a:lnTo>
                    <a:lnTo>
                      <a:pt y="380" x="18"/>
                    </a:lnTo>
                    <a:lnTo>
                      <a:pt y="895" x="233"/>
                    </a:lnTo>
                    <a:lnTo>
                      <a:pt y="901" x="22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9" name="Shape 239"/>
              <p:cNvSpPr/>
              <p:nvPr/>
            </p:nvSpPr>
            <p:spPr>
              <a:xfrm>
                <a:off y="0" x="546100"/>
                <a:ext cy="912812" cx="152400"/>
              </a:xfrm>
              <a:custGeom>
                <a:pathLst>
                  <a:path w="96" extrusionOk="0" h="575">
                    <a:moveTo>
                      <a:pt y="575" x="96"/>
                    </a:moveTo>
                    <a:lnTo>
                      <a:pt y="575" x="78"/>
                    </a:lnTo>
                    <a:lnTo>
                      <a:pt y="192" x="78"/>
                    </a:lnTo>
                    <a:lnTo>
                      <a:pt y="6" x="0"/>
                    </a:lnTo>
                    <a:lnTo>
                      <a:pt y="0" x="15"/>
                    </a:lnTo>
                    <a:lnTo>
                      <a:pt y="189" x="96"/>
                    </a:lnTo>
                    <a:lnTo>
                      <a:pt y="575" x="9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0" name="Shape 240"/>
              <p:cNvSpPr/>
              <p:nvPr/>
            </p:nvSpPr>
            <p:spPr>
              <a:xfrm>
                <a:off y="1420812" x="588962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3"/>
                      <a:pt y="7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9" x="36"/>
                      <a:pt y="4" x="31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y="903287" x="588962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y="0" x="641350"/>
                <a:ext cy="527050" cx="422275"/>
              </a:xfrm>
              <a:custGeom>
                <a:pathLst>
                  <a:path w="266" extrusionOk="0" h="332">
                    <a:moveTo>
                      <a:pt y="332" x="257"/>
                    </a:moveTo>
                    <a:lnTo>
                      <a:pt y="123" x="48"/>
                    </a:lnTo>
                    <a:lnTo>
                      <a:pt y="6" x="0"/>
                    </a:lnTo>
                    <a:lnTo>
                      <a:pt y="0" x="15"/>
                    </a:lnTo>
                    <a:lnTo>
                      <a:pt y="114" x="63"/>
                    </a:lnTo>
                    <a:lnTo>
                      <a:pt y="320" x="266"/>
                    </a:lnTo>
                    <a:lnTo>
                      <a:pt y="332" x="25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3" name="Shape 243"/>
              <p:cNvSpPr/>
              <p:nvPr/>
            </p:nvSpPr>
            <p:spPr>
              <a:xfrm>
                <a:off y="488950" x="1020762"/>
                <a:ext cy="147637" cx="161925"/>
              </a:xfrm>
              <a:custGeom>
                <a:pathLst>
                  <a:path w="34" extrusionOk="0" h="31">
                    <a:moveTo>
                      <a:pt y="31" x="17"/>
                    </a:moveTo>
                    <a:cubicBezTo>
                      <a:pt y="31" x="13"/>
                      <a:pt y="30" x="9"/>
                      <a:pt y="27" x="6"/>
                    </a:cubicBezTo>
                    <a:cubicBezTo>
                      <a:pt y="20" x="0"/>
                      <a:pt y="10" x="0"/>
                      <a:pt y="4" x="6"/>
                    </a:cubicBezTo>
                    <a:cubicBezTo>
                      <a:pt y="1" x="9"/>
                      <a:pt y="0" x="13"/>
                      <a:pt y="0" x="17"/>
                    </a:cubicBezTo>
                    <a:cubicBezTo>
                      <a:pt y="0" x="21"/>
                      <a:pt y="1" x="25"/>
                      <a:pt y="4" x="28"/>
                    </a:cubicBezTo>
                    <a:cubicBezTo>
                      <a:pt y="10" x="34"/>
                      <a:pt y="20" x="34"/>
                      <a:pt y="27" x="28"/>
                    </a:cubicBezTo>
                    <a:cubicBezTo>
                      <a:pt y="30" x="25"/>
                      <a:pt y="31" x="21"/>
                      <a:pt y="31" x="17"/>
                    </a:cubicBezTo>
                    <a:close/>
                    <a:moveTo>
                      <a:pt y="4" x="17"/>
                    </a:moveTo>
                    <a:cubicBezTo>
                      <a:pt y="4" x="14"/>
                      <a:pt y="5" x="11"/>
                      <a:pt y="7" x="9"/>
                    </a:cubicBezTo>
                    <a:cubicBezTo>
                      <a:pt y="12" x="4"/>
                      <a:pt y="19" x="4"/>
                      <a:pt y="24" x="9"/>
                    </a:cubicBezTo>
                    <a:cubicBezTo>
                      <a:pt y="26" x="11"/>
                      <a:pt y="27" x="14"/>
                      <a:pt y="27" x="17"/>
                    </a:cubicBezTo>
                    <a:cubicBezTo>
                      <a:pt y="27" x="20"/>
                      <a:pt y="26" x="23"/>
                      <a:pt y="24" x="25"/>
                    </a:cubicBezTo>
                    <a:cubicBezTo>
                      <a:pt y="19" x="30"/>
                      <a:pt y="12" x="30"/>
                      <a:pt y="7" x="25"/>
                    </a:cubicBezTo>
                    <a:cubicBezTo>
                      <a:pt y="5" x="23"/>
                      <a:pt y="4" x="20"/>
                      <a:pt y="4" x="1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44" name="Shape 244"/>
              <p:cNvCxnSpPr/>
              <p:nvPr/>
            </p:nvCxnSpPr>
            <p:spPr>
              <a:xfrm>
                <a:off y="9525" x="-4763"/>
                <a:ext cy="0" cx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 w="9525" cap="flat">
                <a:solidFill>
                  <a:srgbClr val="FFFFFF"/>
                </a:solidFill>
                <a:prstDash val="solid"/>
                <a:miter/>
                <a:headEnd w="med" len="med" type="none"/>
                <a:tailEnd w="med" len="med" type="none"/>
              </a:ln>
            </p:spPr>
          </p:cxnSp>
          <p:sp>
            <p:nvSpPr>
              <p:cNvPr id="245" name="Shape 245"/>
              <p:cNvSpPr/>
              <p:nvPr/>
            </p:nvSpPr>
            <p:spPr>
              <a:xfrm>
                <a:off y="1801813" x="9525"/>
                <a:ext cy="127000" cx="123825"/>
              </a:xfrm>
              <a:custGeom>
                <a:pathLst>
                  <a:path w="78" extrusionOk="0" h="80">
                    <a:moveTo>
                      <a:pt y="80" x="6"/>
                    </a:moveTo>
                    <a:lnTo>
                      <a:pt y="71" x="0"/>
                    </a:lnTo>
                    <a:lnTo>
                      <a:pt y="0" x="69"/>
                    </a:lnTo>
                    <a:lnTo>
                      <a:pt y="9" x="78"/>
                    </a:lnTo>
                    <a:lnTo>
                      <a:pt y="80" x="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6" name="Shape 246"/>
              <p:cNvSpPr/>
              <p:nvPr/>
            </p:nvSpPr>
            <p:spPr>
              <a:xfrm>
                <a:off y="3549650" x="-9525"/>
                <a:ext cy="481012" cx="147637"/>
              </a:xfrm>
              <a:custGeom>
                <a:pathLst>
                  <a:path w="93" extrusionOk="0" h="303">
                    <a:moveTo>
                      <a:pt y="303" x="93"/>
                    </a:moveTo>
                    <a:lnTo>
                      <a:pt y="303" x="78"/>
                    </a:lnTo>
                    <a:lnTo>
                      <a:pt y="78" x="78"/>
                    </a:lnTo>
                    <a:lnTo>
                      <a:pt y="12" x="0"/>
                    </a:lnTo>
                    <a:lnTo>
                      <a:pt y="0" x="12"/>
                    </a:lnTo>
                    <a:lnTo>
                      <a:pt y="69" x="93"/>
                    </a:lnTo>
                    <a:lnTo>
                      <a:pt y="303" x="9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7" name="Shape 247"/>
              <p:cNvSpPr/>
              <p:nvPr/>
            </p:nvSpPr>
            <p:spPr>
              <a:xfrm>
                <a:off y="1382712" x="128584"/>
                <a:ext cy="476250" cx="142875"/>
              </a:xfrm>
              <a:custGeom>
                <a:pathLst>
                  <a:path w="90" extrusionOk="0" h="300">
                    <a:moveTo>
                      <a:pt y="300" x="90"/>
                    </a:moveTo>
                    <a:lnTo>
                      <a:pt y="300" x="78"/>
                    </a:lnTo>
                    <a:lnTo>
                      <a:pt y="84" x="78"/>
                    </a:lnTo>
                    <a:lnTo>
                      <a:pt y="9" x="0"/>
                    </a:lnTo>
                    <a:lnTo>
                      <a:pt y="0" x="9"/>
                    </a:lnTo>
                    <a:lnTo>
                      <a:pt y="81" x="90"/>
                    </a:lnTo>
                    <a:lnTo>
                      <a:pt y="300" x="9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8" name="Shape 248"/>
              <p:cNvSpPr/>
              <p:nvPr/>
            </p:nvSpPr>
            <p:spPr>
              <a:xfrm>
                <a:off y="1849438" x="204784"/>
                <a:ext cy="107950" cx="114300"/>
              </a:xfrm>
              <a:custGeom>
                <a:pathLst>
                  <a:path w="24" extrusionOk="0" h="23">
                    <a:moveTo>
                      <a:pt y="23" x="12"/>
                    </a:moveTo>
                    <a:cubicBezTo>
                      <a:pt y="23" x="6"/>
                      <a:pt y="18" x="0"/>
                      <a:pt y="12" x="0"/>
                    </a:cubicBezTo>
                    <a:cubicBezTo>
                      <a:pt y="5" x="0"/>
                      <a:pt y="0" x="6"/>
                      <a:pt y="0" x="12"/>
                    </a:cubicBezTo>
                    <a:cubicBezTo>
                      <a:pt y="0" x="18"/>
                      <a:pt y="5" x="24"/>
                      <a:pt y="12" x="24"/>
                    </a:cubicBezTo>
                    <a:cubicBezTo>
                      <a:pt y="18" x="24"/>
                      <a:pt y="23" x="18"/>
                      <a:pt y="23" x="12"/>
                    </a:cubicBezTo>
                    <a:close/>
                    <a:moveTo>
                      <a:pt y="4" x="12"/>
                    </a:moveTo>
                    <a:cubicBezTo>
                      <a:pt y="4" x="8"/>
                      <a:pt y="8" x="4"/>
                      <a:pt y="12" x="4"/>
                    </a:cubicBezTo>
                    <a:cubicBezTo>
                      <a:pt y="16" x="4"/>
                      <a:pt y="19" x="8"/>
                      <a:pt y="19" x="12"/>
                    </a:cubicBezTo>
                    <a:cubicBezTo>
                      <a:pt y="19" x="16"/>
                      <a:pt y="16" x="20"/>
                      <a:pt y="12" x="20"/>
                    </a:cubicBezTo>
                    <a:cubicBezTo>
                      <a:pt y="8" x="20"/>
                      <a:pt y="4" x="16"/>
                      <a:pt y="4" x="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y="4662487" x="133350"/>
                <a:ext cy="2181224" cx="238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y="5041900" x="223837"/>
                <a:ext cy="1801813" cx="369888"/>
              </a:xfrm>
              <a:custGeom>
                <a:pathLst>
                  <a:path w="233" extrusionOk="0" h="1135">
                    <a:moveTo>
                      <a:pt y="1135" x="15"/>
                    </a:moveTo>
                    <a:lnTo>
                      <a:pt y="1135" x="0"/>
                    </a:lnTo>
                    <a:lnTo>
                      <a:pt y="515" x="0"/>
                    </a:lnTo>
                    <a:lnTo>
                      <a:pt y="512" x="0"/>
                    </a:lnTo>
                    <a:lnTo>
                      <a:pt y="0" x="218"/>
                    </a:lnTo>
                    <a:lnTo>
                      <a:pt y="6" x="233"/>
                    </a:lnTo>
                    <a:lnTo>
                      <a:pt y="518" x="15"/>
                    </a:lnTo>
                    <a:lnTo>
                      <a:pt y="1135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1" name="Shape 251"/>
              <p:cNvSpPr/>
              <p:nvPr/>
            </p:nvSpPr>
            <p:spPr>
              <a:xfrm>
                <a:off y="4481512" x="52384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8"/>
                      <a:pt y="29" x="36"/>
                      <a:pt y="20" x="36"/>
                    </a:cubicBezTo>
                    <a:cubicBezTo>
                      <a:pt y="11" x="36"/>
                      <a:pt y="4" x="28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y="5627687" x="-14288"/>
                <a:ext cy="1216025" cx="85725"/>
              </a:xfrm>
              <a:custGeom>
                <a:pathLst>
                  <a:path w="54" extrusionOk="0" h="766">
                    <a:moveTo>
                      <a:pt y="766" x="54"/>
                    </a:moveTo>
                    <a:lnTo>
                      <a:pt y="766" x="36"/>
                    </a:lnTo>
                    <a:lnTo>
                      <a:pt y="149" x="36"/>
                    </a:lnTo>
                    <a:lnTo>
                      <a:pt y="3" x="0"/>
                    </a:lnTo>
                    <a:lnTo>
                      <a:pt y="0" x="18"/>
                    </a:lnTo>
                    <a:lnTo>
                      <a:pt y="146" x="54"/>
                    </a:lnTo>
                    <a:lnTo>
                      <a:pt y="766" x="54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3" name="Shape 253"/>
              <p:cNvSpPr/>
              <p:nvPr/>
            </p:nvSpPr>
            <p:spPr>
              <a:xfrm>
                <a:off y="4867275" x="527050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y="5422900" x="309562"/>
                <a:ext cy="1425575" cx="374650"/>
              </a:xfrm>
              <a:custGeom>
                <a:pathLst>
                  <a:path w="236" extrusionOk="0" h="898">
                    <a:moveTo>
                      <a:pt y="898" x="18"/>
                    </a:moveTo>
                    <a:lnTo>
                      <a:pt y="898" x="0"/>
                    </a:lnTo>
                    <a:lnTo>
                      <a:pt y="515" x="0"/>
                    </a:lnTo>
                    <a:lnTo>
                      <a:pt y="512" x="3"/>
                    </a:lnTo>
                    <a:lnTo>
                      <a:pt y="0" x="221"/>
                    </a:lnTo>
                    <a:lnTo>
                      <a:pt y="6" x="236"/>
                    </a:lnTo>
                    <a:lnTo>
                      <a:pt y="518" x="18"/>
                    </a:lnTo>
                    <a:lnTo>
                      <a:pt y="898" x="1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5" name="Shape 255"/>
              <p:cNvSpPr/>
              <p:nvPr/>
            </p:nvSpPr>
            <p:spPr>
              <a:xfrm>
                <a:off y="5945187" x="569912"/>
                <a:ext cy="912812" cx="152400"/>
              </a:xfrm>
              <a:custGeom>
                <a:pathLst>
                  <a:path w="96" extrusionOk="0" h="575">
                    <a:moveTo>
                      <a:pt y="575" x="15"/>
                    </a:moveTo>
                    <a:lnTo>
                      <a:pt y="569" x="0"/>
                    </a:lnTo>
                    <a:lnTo>
                      <a:pt y="383" x="81"/>
                    </a:lnTo>
                    <a:lnTo>
                      <a:pt y="0" x="81"/>
                    </a:lnTo>
                    <a:lnTo>
                      <a:pt y="0" x="96"/>
                    </a:lnTo>
                    <a:lnTo>
                      <a:pt y="386" x="96"/>
                    </a:lnTo>
                    <a:lnTo>
                      <a:pt y="575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6" name="Shape 256"/>
              <p:cNvSpPr/>
              <p:nvPr/>
            </p:nvSpPr>
            <p:spPr>
              <a:xfrm>
                <a:off y="5246687" x="61277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y="5764212" x="612775"/>
                <a:ext cy="190500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y="6330950" x="669925"/>
                <a:ext cy="517525" cx="417513"/>
              </a:xfrm>
              <a:custGeom>
                <a:pathLst>
                  <a:path w="263" extrusionOk="0" h="326">
                    <a:moveTo>
                      <a:pt y="326" x="15"/>
                    </a:moveTo>
                    <a:lnTo>
                      <a:pt y="320" x="0"/>
                    </a:lnTo>
                    <a:lnTo>
                      <a:pt y="206" x="45"/>
                    </a:lnTo>
                    <a:lnTo>
                      <a:pt y="206" x="48"/>
                    </a:lnTo>
                    <a:lnTo>
                      <a:pt y="0" x="254"/>
                    </a:lnTo>
                    <a:lnTo>
                      <a:pt y="12" x="263"/>
                    </a:lnTo>
                    <a:lnTo>
                      <a:pt y="215" x="60"/>
                    </a:lnTo>
                    <a:lnTo>
                      <a:pt y="326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9" name="Shape 259"/>
              <p:cNvSpPr/>
              <p:nvPr/>
            </p:nvSpPr>
            <p:spPr>
              <a:xfrm>
                <a:off y="6221412" x="1049337"/>
                <a:ext cy="147637" cx="157163"/>
              </a:xfrm>
              <a:custGeom>
                <a:pathLst>
                  <a:path w="33" extrusionOk="0" h="31">
                    <a:moveTo>
                      <a:pt y="31" x="16"/>
                    </a:moveTo>
                    <a:cubicBezTo>
                      <a:pt y="31" x="12"/>
                      <a:pt y="29" x="8"/>
                      <a:pt y="26" x="5"/>
                    </a:cubicBezTo>
                    <a:cubicBezTo>
                      <a:pt y="24" x="2"/>
                      <a:pt y="20" x="0"/>
                      <a:pt y="15" x="0"/>
                    </a:cubicBezTo>
                    <a:cubicBezTo>
                      <a:pt y="11" x="0"/>
                      <a:pt y="7" x="2"/>
                      <a:pt y="4" x="5"/>
                    </a:cubicBezTo>
                    <a:cubicBezTo>
                      <a:pt y="1" x="8"/>
                      <a:pt y="0" x="12"/>
                      <a:pt y="0" x="16"/>
                    </a:cubicBezTo>
                    <a:cubicBezTo>
                      <a:pt y="0" x="20"/>
                      <a:pt y="1" x="24"/>
                      <a:pt y="4" x="27"/>
                    </a:cubicBezTo>
                    <a:cubicBezTo>
                      <a:pt y="10" x="33"/>
                      <a:pt y="20" x="33"/>
                      <a:pt y="26" x="27"/>
                    </a:cubicBezTo>
                    <a:cubicBezTo>
                      <a:pt y="29" x="24"/>
                      <a:pt y="31" x="20"/>
                      <a:pt y="31" x="16"/>
                    </a:cubicBezTo>
                    <a:close/>
                    <a:moveTo>
                      <a:pt y="4" x="16"/>
                    </a:moveTo>
                    <a:cubicBezTo>
                      <a:pt y="4" x="13"/>
                      <a:pt y="5" x="10"/>
                      <a:pt y="7" x="8"/>
                    </a:cubicBezTo>
                    <a:cubicBezTo>
                      <a:pt y="9" x="6"/>
                      <a:pt y="12" x="4"/>
                      <a:pt y="15" x="4"/>
                    </a:cubicBezTo>
                    <a:cubicBezTo>
                      <a:pt y="19" x="4"/>
                      <a:pt y="21" x="6"/>
                      <a:pt y="24" x="8"/>
                    </a:cubicBezTo>
                    <a:cubicBezTo>
                      <a:pt y="26" x="10"/>
                      <a:pt y="27" x="13"/>
                      <a:pt y="27" x="16"/>
                    </a:cubicBezTo>
                    <a:cubicBezTo>
                      <a:pt y="27" x="19"/>
                      <a:pt y="26" x="22"/>
                      <a:pt y="24" x="24"/>
                    </a:cubicBezTo>
                    <a:cubicBezTo>
                      <a:pt y="19" x="29"/>
                      <a:pt y="12" x="29"/>
                      <a:pt y="7" x="24"/>
                    </a:cubicBezTo>
                    <a:cubicBezTo>
                      <a:pt y="5" x="22"/>
                      <a:pt y="4" x="19"/>
                      <a:pt y="4" x="1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Shape 260"/>
            <p:cNvGrpSpPr/>
            <p:nvPr/>
          </p:nvGrpSpPr>
          <p:grpSpPr>
            <a:xfrm>
              <a:off y="0" x="11364910"/>
              <a:ext cy="6848475" cx="674689"/>
              <a:chOff y="0" x="11364910"/>
              <a:chExt cy="6848475" cx="674689"/>
            </a:xfrm>
          </p:grpSpPr>
          <p:sp>
            <p:nvSpPr>
              <p:cNvPr id="261" name="Shape 261"/>
              <p:cNvSpPr/>
              <p:nvPr/>
            </p:nvSpPr>
            <p:spPr>
              <a:xfrm>
                <a:off y="0" x="11483975"/>
                <a:ext cy="512762" cx="417513"/>
              </a:xfrm>
              <a:custGeom>
                <a:pathLst>
                  <a:path w="263" extrusionOk="0" h="323">
                    <a:moveTo>
                      <a:pt y="323" x="12"/>
                    </a:moveTo>
                    <a:lnTo>
                      <a:pt y="314" x="0"/>
                    </a:lnTo>
                    <a:lnTo>
                      <a:pt y="108" x="203"/>
                    </a:lnTo>
                    <a:lnTo>
                      <a:pt y="0" x="248"/>
                    </a:lnTo>
                    <a:lnTo>
                      <a:pt y="6" x="263"/>
                    </a:lnTo>
                    <a:lnTo>
                      <a:pt y="117" x="218"/>
                    </a:lnTo>
                    <a:lnTo>
                      <a:pt y="117" x="218"/>
                    </a:lnTo>
                    <a:lnTo>
                      <a:pt y="323" x="1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2" name="Shape 262"/>
              <p:cNvSpPr/>
              <p:nvPr/>
            </p:nvSpPr>
            <p:spPr>
              <a:xfrm>
                <a:off y="474662" x="11364910"/>
                <a:ext cy="152400" cx="157163"/>
              </a:xfrm>
              <a:custGeom>
                <a:pathLst>
                  <a:path w="33" extrusionOk="0" h="32">
                    <a:moveTo>
                      <a:pt y="32" x="17"/>
                    </a:moveTo>
                    <a:cubicBezTo>
                      <a:pt y="32" x="13"/>
                      <a:pt y="30" x="9"/>
                      <a:pt y="27" x="6"/>
                    </a:cubicBezTo>
                    <a:cubicBezTo>
                      <a:pt y="21" x="0"/>
                      <a:pt y="11" x="0"/>
                      <a:pt y="5" x="6"/>
                    </a:cubicBezTo>
                    <a:cubicBezTo>
                      <a:pt y="2" x="9"/>
                      <a:pt y="0" x="13"/>
                      <a:pt y="0" x="17"/>
                    </a:cubicBezTo>
                    <a:cubicBezTo>
                      <a:pt y="0" x="21"/>
                      <a:pt y="2" x="25"/>
                      <a:pt y="5" x="28"/>
                    </a:cubicBezTo>
                    <a:cubicBezTo>
                      <a:pt y="8" x="31"/>
                      <a:pt y="12" x="33"/>
                      <a:pt y="16" x="33"/>
                    </a:cubicBezTo>
                    <a:cubicBezTo>
                      <a:pt y="20" x="33"/>
                      <a:pt y="24" x="31"/>
                      <a:pt y="27" x="28"/>
                    </a:cubicBezTo>
                    <a:cubicBezTo>
                      <a:pt y="30" x="25"/>
                      <a:pt y="32" x="21"/>
                      <a:pt y="32" x="17"/>
                    </a:cubicBezTo>
                    <a:close/>
                    <a:moveTo>
                      <a:pt y="4" x="17"/>
                    </a:moveTo>
                    <a:cubicBezTo>
                      <a:pt y="4" x="14"/>
                      <a:pt y="6" x="11"/>
                      <a:pt y="8" x="9"/>
                    </a:cubicBezTo>
                    <a:cubicBezTo>
                      <a:pt y="12" x="4"/>
                      <a:pt y="20" x="4"/>
                      <a:pt y="24" x="9"/>
                    </a:cubicBezTo>
                    <a:cubicBezTo>
                      <a:pt y="27" x="11"/>
                      <a:pt y="28" x="14"/>
                      <a:pt y="28" x="17"/>
                    </a:cubicBezTo>
                    <a:cubicBezTo>
                      <a:pt y="28" x="20"/>
                      <a:pt y="27" x="23"/>
                      <a:pt y="24" x="26"/>
                    </a:cubicBezTo>
                    <a:cubicBezTo>
                      <a:pt y="20" x="30"/>
                      <a:pt y="12" x="30"/>
                      <a:pt y="8" x="26"/>
                    </a:cubicBezTo>
                    <a:cubicBezTo>
                      <a:pt y="6" x="23"/>
                      <a:pt y="4" x="20"/>
                      <a:pt y="4" x="1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y="1539875" x="11631610"/>
                <a:ext cy="190500" cx="188912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y="5694362" x="11531600"/>
                <a:ext cy="1154112" cx="298450"/>
              </a:xfrm>
              <a:custGeom>
                <a:pathLst>
                  <a:path w="188" extrusionOk="0" h="727">
                    <a:moveTo>
                      <a:pt y="727" x="15"/>
                    </a:moveTo>
                    <a:lnTo>
                      <a:pt y="727" x="0"/>
                    </a:lnTo>
                    <a:lnTo>
                      <a:pt y="407" x="0"/>
                    </a:lnTo>
                    <a:lnTo>
                      <a:pt y="407" x="0"/>
                    </a:lnTo>
                    <a:lnTo>
                      <a:pt y="0" x="176"/>
                    </a:lnTo>
                    <a:lnTo>
                      <a:pt y="6" x="188"/>
                    </a:lnTo>
                    <a:lnTo>
                      <a:pt y="410" x="15"/>
                    </a:lnTo>
                    <a:lnTo>
                      <a:pt y="727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5" name="Shape 265"/>
              <p:cNvSpPr/>
              <p:nvPr/>
            </p:nvSpPr>
            <p:spPr>
              <a:xfrm>
                <a:off y="5551487" x="11772900"/>
                <a:ext cy="155575" cx="157163"/>
              </a:xfrm>
              <a:custGeom>
                <a:pathLst>
                  <a:path w="33" extrusionOk="0" h="33">
                    <a:moveTo>
                      <a:pt y="33" x="17"/>
                    </a:moveTo>
                    <a:cubicBezTo>
                      <a:pt y="33" x="8"/>
                      <a:pt y="25" x="0"/>
                      <a:pt y="16" x="0"/>
                    </a:cubicBezTo>
                    <a:cubicBezTo>
                      <a:pt y="7" x="0"/>
                      <a:pt y="0" x="8"/>
                      <a:pt y="0" x="17"/>
                    </a:cubicBezTo>
                    <a:cubicBezTo>
                      <a:pt y="0" x="26"/>
                      <a:pt y="7" x="33"/>
                      <a:pt y="16" x="33"/>
                    </a:cubicBezTo>
                    <a:cubicBezTo>
                      <a:pt y="25" x="33"/>
                      <a:pt y="33" x="26"/>
                      <a:pt y="33" x="17"/>
                    </a:cubicBezTo>
                    <a:close/>
                    <a:moveTo>
                      <a:pt y="4" x="17"/>
                    </a:moveTo>
                    <a:cubicBezTo>
                      <a:pt y="4" x="10"/>
                      <a:pt y="9" x="4"/>
                      <a:pt y="16" x="4"/>
                    </a:cubicBezTo>
                    <a:cubicBezTo>
                      <a:pt y="23" x="4"/>
                      <a:pt y="29" x="10"/>
                      <a:pt y="29" x="17"/>
                    </a:cubicBezTo>
                    <a:cubicBezTo>
                      <a:pt y="29" x="23"/>
                      <a:pt y="23" x="29"/>
                      <a:pt y="16" x="29"/>
                    </a:cubicBezTo>
                    <a:cubicBezTo>
                      <a:pt y="9" x="29"/>
                      <a:pt y="4" x="23"/>
                      <a:pt y="4" x="1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y="4763" x="11710985"/>
                <a:ext cy="1544637" cx="304800"/>
              </a:xfrm>
              <a:custGeom>
                <a:pathLst>
                  <a:path w="192" extrusionOk="0" h="973">
                    <a:moveTo>
                      <a:pt y="973" x="15"/>
                    </a:moveTo>
                    <a:lnTo>
                      <a:pt y="973" x="0"/>
                    </a:lnTo>
                    <a:lnTo>
                      <a:pt y="790" x="0"/>
                    </a:lnTo>
                    <a:lnTo>
                      <a:pt y="614" x="174"/>
                    </a:lnTo>
                    <a:lnTo>
                      <a:pt y="0" x="174"/>
                    </a:lnTo>
                    <a:lnTo>
                      <a:pt y="0" x="192"/>
                    </a:lnTo>
                    <a:lnTo>
                      <a:pt y="620" x="192"/>
                    </a:lnTo>
                    <a:lnTo>
                      <a:pt y="796" x="15"/>
                    </a:lnTo>
                    <a:lnTo>
                      <a:pt y="973" x="1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7" name="Shape 267"/>
              <p:cNvSpPr/>
              <p:nvPr/>
            </p:nvSpPr>
            <p:spPr>
              <a:xfrm>
                <a:off y="4867275" x="11636375"/>
                <a:ext cy="188912" cx="188912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1"/>
                      <a:pt y="11" x="4"/>
                      <a:pt y="20" x="4"/>
                    </a:cubicBezTo>
                    <a:cubicBezTo>
                      <a:pt y="29" x="4"/>
                      <a:pt y="36" x="11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y="5046662" x="11441110"/>
                <a:ext cy="1801813" cx="307975"/>
              </a:xfrm>
              <a:custGeom>
                <a:pathLst>
                  <a:path w="194" extrusionOk="0" h="1135">
                    <a:moveTo>
                      <a:pt y="1135" x="18"/>
                    </a:moveTo>
                    <a:lnTo>
                      <a:pt y="1135" x="0"/>
                    </a:lnTo>
                    <a:lnTo>
                      <a:pt y="354" x="0"/>
                    </a:lnTo>
                    <a:lnTo>
                      <a:pt y="177" x="176"/>
                    </a:lnTo>
                    <a:lnTo>
                      <a:pt y="0" x="176"/>
                    </a:lnTo>
                    <a:lnTo>
                      <a:pt y="0" x="194"/>
                    </a:lnTo>
                    <a:lnTo>
                      <a:pt y="183" x="194"/>
                    </a:lnTo>
                    <a:lnTo>
                      <a:pt y="360" x="18"/>
                    </a:lnTo>
                    <a:lnTo>
                      <a:pt y="1135" x="1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9" name="Shape 269"/>
              <p:cNvSpPr/>
              <p:nvPr/>
            </p:nvSpPr>
            <p:spPr>
              <a:xfrm>
                <a:off y="6416675" x="11849100"/>
                <a:ext cy="188912" cx="190500"/>
              </a:xfrm>
              <a:custGeom>
                <a:pathLst>
                  <a:path w="40" extrusionOk="0" h="40">
                    <a:moveTo>
                      <a:pt y="40" x="20"/>
                    </a:moveTo>
                    <a:cubicBezTo>
                      <a:pt y="40" x="9"/>
                      <a:pt y="31" x="0"/>
                      <a:pt y="20" x="0"/>
                    </a:cubicBezTo>
                    <a:cubicBezTo>
                      <a:pt y="9" x="0"/>
                      <a:pt y="0" x="9"/>
                      <a:pt y="0" x="20"/>
                    </a:cubicBezTo>
                    <a:cubicBezTo>
                      <a:pt y="0" x="31"/>
                      <a:pt y="9" x="40"/>
                      <a:pt y="20" x="40"/>
                    </a:cubicBezTo>
                    <a:cubicBezTo>
                      <a:pt y="31" x="40"/>
                      <a:pt y="40" x="31"/>
                      <a:pt y="40" x="20"/>
                    </a:cubicBezTo>
                    <a:close/>
                    <a:moveTo>
                      <a:pt y="4" x="20"/>
                    </a:moveTo>
                    <a:cubicBezTo>
                      <a:pt y="4" x="12"/>
                      <a:pt y="11" x="4"/>
                      <a:pt y="20" x="4"/>
                    </a:cubicBezTo>
                    <a:cubicBezTo>
                      <a:pt y="29" x="4"/>
                      <a:pt y="36" x="12"/>
                      <a:pt y="36" x="20"/>
                    </a:cubicBezTo>
                    <a:cubicBezTo>
                      <a:pt y="36" x="29"/>
                      <a:pt y="29" x="36"/>
                      <a:pt y="20" x="36"/>
                    </a:cubicBezTo>
                    <a:cubicBezTo>
                      <a:pt y="11" x="36"/>
                      <a:pt y="4" x="29"/>
                      <a:pt y="4" x="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y="6596063" x="11939585"/>
                <a:ext cy="252412" cx="238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bIns="91425" rIns="91425" lIns="91425" tIns="91425" anchor="ctr" anchorCtr="0">
                <a:noAutofit/>
              </a:bodyPr>
              <a:lstStyle/>
              <a:p>
                <a:pPr algn="l" rtl="0" lvl="0" marR="0" indent="0" mar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strike="noStrike" u="none" b="0" cap="none" baseline="0" sz="1400" i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1" name="Shape 271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y="1687115" x="856058"/>
            <a:ext cy="2656286" cx="742949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146050" marL="17145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1pPr>
            <a:lvl2pPr algn="l" rtl="0" marR="0" indent="120650" marL="5143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2pPr>
            <a:lvl3pPr algn="l" rtl="0" marR="0" indent="107950" marL="8572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3pPr>
            <a:lvl4pPr algn="l" rtl="0" marR="0" indent="95250" marL="12001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4pPr>
            <a:lvl5pPr algn="l" rtl="0" marR="0" indent="95250" marL="15430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5pPr>
            <a:lvl6pPr algn="l" rtl="0" marR="0" indent="82550" marL="18859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6pPr>
            <a:lvl7pPr algn="l" rtl="0" marR="0" indent="82550" marL="22288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7pPr>
            <a:lvl8pPr algn="l" rtl="0" marR="0" indent="82550" marL="25717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8pPr>
            <a:lvl9pPr algn="l" rtl="0" marR="0" indent="82550" marL="291465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73" name="Shape 273"/>
          <p:cNvSpPr txBox="1"/>
          <p:nvPr>
            <p:ph idx="10" type="dt"/>
          </p:nvPr>
        </p:nvSpPr>
        <p:spPr>
          <a:xfrm>
            <a:off y="4412457" x="5592691"/>
            <a:ext cy="273842" cx="2057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74" name="Shape 274"/>
          <p:cNvSpPr txBox="1"/>
          <p:nvPr>
            <p:ph idx="11" type="ftr"/>
          </p:nvPr>
        </p:nvSpPr>
        <p:spPr>
          <a:xfrm>
            <a:off y="4412457" x="856058"/>
            <a:ext cy="273842" cx="467947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028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1714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057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2400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75" name="Shape 275"/>
          <p:cNvSpPr txBox="1"/>
          <p:nvPr>
            <p:ph idx="12" type="sldNum"/>
          </p:nvPr>
        </p:nvSpPr>
        <p:spPr>
          <a:xfrm>
            <a:off y="4412455" x="7707239"/>
            <a:ext cy="273842" cx="57831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1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2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3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4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5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6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7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8" indent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6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10.jp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20.png" Type="http://schemas.openxmlformats.org/officeDocument/2006/relationships/image" Id="rId4"/><Relationship Target="../media/image16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19.png" Type="http://schemas.openxmlformats.org/officeDocument/2006/relationships/image" Id="rId4"/><Relationship Target="../media/image40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43.png" Type="http://schemas.openxmlformats.org/officeDocument/2006/relationships/image" Id="rId4"/><Relationship Target="../media/image31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26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01.jpg" Type="http://schemas.openxmlformats.org/officeDocument/2006/relationships/image" Id="rId4"/><Relationship Target="../media/image03.png" Type="http://schemas.openxmlformats.org/officeDocument/2006/relationships/image" Id="rId3"/><Relationship Target="../media/image02.jpg" Type="http://schemas.openxmlformats.org/officeDocument/2006/relationships/image" Id="rId6"/><Relationship Target="../media/image11.jpg" Type="http://schemas.openxmlformats.org/officeDocument/2006/relationships/image" Id="rId5"/><Relationship Target="../media/image00.jpg" Type="http://schemas.openxmlformats.org/officeDocument/2006/relationships/image" Id="rId7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jpg" Type="http://schemas.openxmlformats.org/officeDocument/2006/relationships/image" Id="rId4"/><Relationship Target="../media/image03.png" Type="http://schemas.openxmlformats.org/officeDocument/2006/relationships/image" Id="rId3"/><Relationship Target="../media/image02.jpg" Type="http://schemas.openxmlformats.org/officeDocument/2006/relationships/image" Id="rId6"/><Relationship Target="../media/image11.jpg" Type="http://schemas.openxmlformats.org/officeDocument/2006/relationships/image" Id="rId5"/><Relationship Target="../media/image00.jpg" Type="http://schemas.openxmlformats.org/officeDocument/2006/relationships/image" Id="rId7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18.png" Type="http://schemas.openxmlformats.org/officeDocument/2006/relationships/image" Id="rId4"/><Relationship Target="../media/image17.png" Type="http://schemas.openxmlformats.org/officeDocument/2006/relationships/image" Id="rId3"/><Relationship Target="../media/image58.png" Type="http://schemas.openxmlformats.org/officeDocument/2006/relationships/image" Id="rId6"/><Relationship Target="../media/image21.jpg" Type="http://schemas.openxmlformats.org/officeDocument/2006/relationships/image" Id="rId5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18.png" Type="http://schemas.openxmlformats.org/officeDocument/2006/relationships/image" Id="rId4"/><Relationship Target="../media/image17.png" Type="http://schemas.openxmlformats.org/officeDocument/2006/relationships/image" Id="rId3"/><Relationship Target="../media/image25.png" Type="http://schemas.openxmlformats.org/officeDocument/2006/relationships/image" Id="rId6"/><Relationship Target="../media/image27.png" Type="http://schemas.openxmlformats.org/officeDocument/2006/relationships/image" Id="rId5"/><Relationship Target="../media/image23.png" Type="http://schemas.openxmlformats.org/officeDocument/2006/relationships/image" Id="rId7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22.png" Type="http://schemas.openxmlformats.org/officeDocument/2006/relationships/image" Id="rId4"/><Relationship Target="../media/image18.png" Type="http://schemas.openxmlformats.org/officeDocument/2006/relationships/image" Id="rId3"/><Relationship Target="../media/image32.png" Type="http://schemas.openxmlformats.org/officeDocument/2006/relationships/image" Id="rId5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35.png" Type="http://schemas.openxmlformats.org/officeDocument/2006/relationships/image" Id="rId4"/><Relationship Target="../media/image37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29.png" Type="http://schemas.openxmlformats.org/officeDocument/2006/relationships/image" Id="rId4"/><Relationship Target="../media/image28.pn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42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48.pn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45.png" Type="http://schemas.openxmlformats.org/officeDocument/2006/relationships/image" Id="rId4"/><Relationship Target="../media/image30.png" Type="http://schemas.openxmlformats.org/officeDocument/2006/relationships/image" Id="rId3"/><Relationship Target="../media/image33.jpg" Type="http://schemas.openxmlformats.org/officeDocument/2006/relationships/image" Id="rId5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55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34.jp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3.pn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39.jpg" Type="http://schemas.openxmlformats.org/officeDocument/2006/relationships/image" Id="rId3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41.jpg" Type="http://schemas.openxmlformats.org/officeDocument/2006/relationships/image" Id="rId3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50.png" Type="http://schemas.openxmlformats.org/officeDocument/2006/relationships/image" Id="rId3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5.png" Type="http://schemas.openxmlformats.org/officeDocument/2006/relationships/image" Id="rId3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46.png" Type="http://schemas.openxmlformats.org/officeDocument/2006/relationships/image" Id="rId4"/><Relationship Target="../media/image44.png" Type="http://schemas.openxmlformats.org/officeDocument/2006/relationships/image" Id="rId3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1.png" Type="http://schemas.openxmlformats.org/officeDocument/2006/relationships/image" Id="rId3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57.png" Type="http://schemas.openxmlformats.org/officeDocument/2006/relationships/image" Id="rId4"/><Relationship Target="../media/image66.png" Type="http://schemas.openxmlformats.org/officeDocument/2006/relationships/image" Id="rId3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7.png" Type="http://schemas.openxmlformats.org/officeDocument/2006/relationships/image" Id="rId4"/><Relationship Target="../media/image54.png" Type="http://schemas.openxmlformats.org/officeDocument/2006/relationships/image" Id="rId3"/><Relationship Target="../media/image68.png" Type="http://schemas.openxmlformats.org/officeDocument/2006/relationships/image" Id="rId5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9.png" Type="http://schemas.openxmlformats.org/officeDocument/2006/relationships/image" Id="rId3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70.png" Type="http://schemas.openxmlformats.org/officeDocument/2006/relationships/image" Id="rId4"/><Relationship Target="../media/image60.png" Type="http://schemas.openxmlformats.org/officeDocument/2006/relationships/image" Id="rId3"/><Relationship Target="../media/image71.png" Type="http://schemas.openxmlformats.org/officeDocument/2006/relationships/image" Id="rId5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1.png" Type="http://schemas.openxmlformats.org/officeDocument/2006/relationships/image" Id="rId3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45.xml.rels><?xml version="1.0" encoding="UTF-8" standalone="yes"?><Relationships xmlns="http://schemas.openxmlformats.org/package/2006/relationships"><Relationship Target="../notesSlides/notesSlide45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62.png" Type="http://schemas.openxmlformats.org/officeDocument/2006/relationships/image" Id="rId3"/></Relationships>
</file>

<file path=ppt/slides/_rels/slide46.xml.rels><?xml version="1.0" encoding="UTF-8" standalone="yes"?><Relationships xmlns="http://schemas.openxmlformats.org/package/2006/relationships"><Relationship Target="../notesSlides/notesSlide46.xml" Type="http://schemas.openxmlformats.org/officeDocument/2006/relationships/notesSlide" Id="rId2"/><Relationship Target="../slideLayouts/slideLayout19.xml" Type="http://schemas.openxmlformats.org/officeDocument/2006/relationships/slideLayout" Id="rId1"/></Relationships>
</file>

<file path=ppt/slides/_rels/slide47.xml.rels><?xml version="1.0" encoding="UTF-8" standalone="yes"?><Relationships xmlns="http://schemas.openxmlformats.org/package/2006/relationships"><Relationship Target="../notesSlides/notesSlide47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http://youtube.com/v/1w7tFc7vZe4" Type="http://schemas.openxmlformats.org/officeDocument/2006/relationships/hyperlink" TargetMode="External" Id="rId4"/><Relationship Target="../media/image56.jpg" Type="http://schemas.openxmlformats.org/officeDocument/2006/relationships/image" Id="rId5"/></Relationships>
</file>

<file path=ppt/slides/_rels/slide48.xml.rels><?xml version="1.0" encoding="UTF-8" standalone="yes"?><Relationships xmlns="http://schemas.openxmlformats.org/package/2006/relationships"><Relationship Target="../notesSlides/notesSlide48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http://youtube.com/v/IC5gNeyrJOo" Type="http://schemas.openxmlformats.org/officeDocument/2006/relationships/hyperlink" TargetMode="External" Id="rId4"/><Relationship Target="../media/image59.jpg" Type="http://schemas.openxmlformats.org/officeDocument/2006/relationships/image" Id="rId5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png" Type="http://schemas.openxmlformats.org/officeDocument/2006/relationships/image" Id="rId4"/><Relationship Target="../media/image04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05.jp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19.xml" Type="http://schemas.openxmlformats.org/officeDocument/2006/relationships/slideLayout" Id="rId1"/><Relationship Target="../media/image06.jp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5" name="Shape 455"/>
          <p:cNvSpPr txBox="1"/>
          <p:nvPr>
            <p:ph type="ctrTitle"/>
          </p:nvPr>
        </p:nvSpPr>
        <p:spPr>
          <a:xfrm>
            <a:off y="123113" x="398013"/>
            <a:ext cy="949799" cx="8903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b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45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MILESTONE </a:t>
            </a:r>
            <a:r>
              <a:rPr sz="4500" lang="en">
                <a:solidFill>
                  <a:schemeClr val="lt1"/>
                </a:solidFill>
                <a:rtl val="0"/>
              </a:rPr>
              <a:t>3</a:t>
            </a:r>
            <a:r>
              <a:rPr strike="noStrike" u="none" b="0" cap="none" baseline="0" sz="45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:</a:t>
            </a:r>
            <a:r>
              <a:rPr sz="4500" lang="en">
                <a:solidFill>
                  <a:schemeClr val="lt1"/>
                </a:solidFill>
                <a:rtl val="0"/>
              </a:rPr>
              <a:t> DESIGN REVIEW</a:t>
            </a:r>
          </a:p>
        </p:txBody>
      </p:sp>
      <p:sp>
        <p:nvSpPr>
          <p:cNvPr id="456" name="Shape 456"/>
          <p:cNvSpPr txBox="1"/>
          <p:nvPr>
            <p:ph idx="1" type="subTitle"/>
          </p:nvPr>
        </p:nvSpPr>
        <p:spPr>
          <a:xfrm>
            <a:off y="1072912" x="2176249"/>
            <a:ext cy="501299" cx="4788298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ctr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strike="noStrike" cap="none" baseline="0" sz="2700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SOUTHEASTCON TEAM 1B</a:t>
            </a:r>
          </a:p>
          <a:p>
            <a:pPr algn="ctr" rtl="0" lvl="0" marR="0" indent="0" mar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t/>
            </a:r>
            <a:endParaRPr strike="noStrike" cap="none" baseline="0"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61350" x="1671925"/>
            <a:ext cy="3260449" cx="579694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 txBox="1"/>
          <p:nvPr/>
        </p:nvSpPr>
        <p:spPr>
          <a:xfrm>
            <a:off y="3805250" x="1671925"/>
            <a:ext cy="1010099" cx="2537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Coordinator: Dr. Michael Frank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Advisors: Dr. Bruce Harvey</a:t>
            </a:r>
          </a:p>
          <a:p>
            <a:pPr rtl="0"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Reviewers: Dr. Victor DeBrunner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y="3689450" x="5956775"/>
            <a:ext cy="1454099" cx="2671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Senior Design Team: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Ivan Vargas	 	  Lorenzo Smith</a:t>
            </a:r>
          </a:p>
          <a:p>
            <a:pPr rtl="0"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Chelsea Ogle 	  Evan Marshall </a:t>
            </a:r>
          </a:p>
          <a:p>
            <a:pPr>
              <a:spcBef>
                <a:spcPts val="0"/>
              </a:spcBef>
              <a:buNone/>
            </a:pPr>
            <a:r>
              <a:rPr sz="1200" lang="en">
                <a:solidFill>
                  <a:srgbClr val="FFFFFF"/>
                </a:solidFill>
              </a:rPr>
              <a:t>Louis Cooper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2" name="Shape 5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3" name="Shape 533"/>
          <p:cNvSpPr txBox="1"/>
          <p:nvPr>
            <p:ph type="title"/>
          </p:nvPr>
        </p:nvSpPr>
        <p:spPr>
          <a:xfrm>
            <a:off y="463887" x="8560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 Volt NiMH Battery</a:t>
            </a:r>
          </a:p>
        </p:txBody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y="999049" x="856050"/>
            <a:ext cy="3747900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26.4 Wh, 26.4 W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CC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2200 mAh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Voltage Peak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14.7 V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Charging Rate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0.5-2.2 A (2.5hrs  @ 0.9 A)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Discharging Rate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Amp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Dimensions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 mm x 29 mm x 72 mm (H x W x L)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Weight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oz (283 grams)</a:t>
            </a:r>
          </a:p>
        </p:txBody>
      </p:sp>
      <p:pic>
        <p:nvPicPr>
          <p:cNvPr id="535" name="Shape 535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509150" x="4764476"/>
            <a:ext cy="2125200" cx="3473399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/>
          <p:nvPr/>
        </p:nvSpPr>
        <p:spPr>
          <a:xfrm>
            <a:off y="3588650" x="5274325"/>
            <a:ext cy="388500" cx="3063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 - Positive, Black - Negative</a:t>
            </a:r>
          </a:p>
        </p:txBody>
      </p:sp>
      <p:sp>
        <p:nvSpPr>
          <p:cNvPr id="537" name="Shape 537"/>
          <p:cNvSpPr txBox="1"/>
          <p:nvPr>
            <p:ph idx="2" type="title"/>
          </p:nvPr>
        </p:nvSpPr>
        <p:spPr>
          <a:xfrm>
            <a:off y="-133272" x="740070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 SUPPLY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2" name="Shape 5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3" name="Shape 543"/>
          <p:cNvSpPr txBox="1"/>
          <p:nvPr>
            <p:ph type="title"/>
          </p:nvPr>
        </p:nvSpPr>
        <p:spPr>
          <a:xfrm>
            <a:off y="518087" x="8572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 Volt NiMH Battery</a:t>
            </a:r>
          </a:p>
        </p:txBody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y="1082699" x="857250"/>
            <a:ext cy="3856200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>
                <a:solidFill>
                  <a:srgbClr val="FFFFFF"/>
                </a:solidFill>
              </a:rPr>
              <a:t>Analysis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9.6 Wh, 9.6 W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CC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2200 mAh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Voltage Peak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7.1 Volts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Charging Rate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0.5-2.2 A (2.5hrs @ 0.9 A)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Discharging Rate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Amp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Dimensions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 mm x 15 mm x 72 mm (H x W x L)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Weight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4.8 oz (140 grams)</a:t>
            </a:r>
          </a:p>
        </p:txBody>
      </p:sp>
      <p:pic>
        <p:nvPicPr>
          <p:cNvPr id="545" name="Shape 545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474275" x="5639175"/>
            <a:ext cy="2857499" cx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y="3265925" x="5676775"/>
            <a:ext cy="388500" cx="3063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 - Positive, Black - Negative</a:t>
            </a:r>
          </a:p>
        </p:txBody>
      </p:sp>
      <p:sp>
        <p:nvSpPr>
          <p:cNvPr id="547" name="Shape 547"/>
          <p:cNvSpPr txBox="1"/>
          <p:nvPr>
            <p:ph idx="2" type="title"/>
          </p:nvPr>
        </p:nvSpPr>
        <p:spPr>
          <a:xfrm>
            <a:off y="-57072" x="816270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 SUPPLY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3" name="Shape 553"/>
          <p:cNvSpPr txBox="1"/>
          <p:nvPr>
            <p:ph type="title"/>
          </p:nvPr>
        </p:nvSpPr>
        <p:spPr>
          <a:xfrm>
            <a:off y="624750" x="876300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 Risk Assessment</a:t>
            </a:r>
          </a:p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2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y="1687115" x="856058"/>
            <a:ext cy="2656198" cx="828794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31750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Possible Risk</a:t>
            </a:r>
          </a:p>
          <a:p>
            <a:pPr algn="l" rtl="0" lvl="1" marR="0" indent="-317500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Battery Lifespan decrease over time due to testing and experimenting</a:t>
            </a:r>
          </a:p>
          <a:p>
            <a:pPr algn="l" rtl="0" lvl="1" marR="0" indent="-317500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Battery Output current too low due to the overload of devices</a:t>
            </a:r>
          </a:p>
          <a:p>
            <a:pPr algn="l" rtl="0" lvl="1" marR="0" indent="-317500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Battery Peak Voltage blows devices being supplied with power</a:t>
            </a:r>
          </a:p>
          <a:p>
            <a:pPr algn="l" rtl="0" lvl="1" marR="0" indent="-317500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Battery Disconnection during the competition</a:t>
            </a:r>
          </a:p>
          <a:p>
            <a:pPr algn="l" rtl="0" lvl="1" marR="0" indent="-317500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 Stall Current may drain the battery before being used</a:t>
            </a:r>
          </a:p>
          <a:p>
            <a:pPr algn="l" rtl="0" lvl="1" marR="0" indent="-317500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Battery Corrosion low probability </a:t>
            </a:r>
          </a:p>
          <a:p>
            <a:pPr algn="l" rtl="0" lvl="0" marR="0" indent="571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9" name="Shape 5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0" name="Shape 560"/>
          <p:cNvSpPr txBox="1"/>
          <p:nvPr>
            <p:ph type="title"/>
          </p:nvPr>
        </p:nvSpPr>
        <p:spPr>
          <a:xfrm>
            <a:off y="0" x="761649"/>
            <a:ext cy="1108799" cx="7640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 SYSTEM - TOP LEVEL &amp; PIN CONNECTIONS 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y="4635200" x="558200"/>
            <a:ext cy="769199" cx="32213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 OGLE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y="3137125" x="7202150"/>
            <a:ext cy="296100" cx="293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 txBox="1"/>
          <p:nvPr/>
        </p:nvSpPr>
        <p:spPr>
          <a:xfrm>
            <a:off y="105425" x="6911750"/>
            <a:ext cy="296100" cx="62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Shape 564"/>
          <p:cNvSpPr txBox="1"/>
          <p:nvPr/>
        </p:nvSpPr>
        <p:spPr>
          <a:xfrm>
            <a:off y="579300" x="2415225"/>
            <a:ext cy="457200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820075" x="558200"/>
            <a:ext cy="3754024" cx="39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820074" x="4841275"/>
            <a:ext cy="3754024" cx="375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0" name="Shape 5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1" name="Shape 571"/>
          <p:cNvSpPr txBox="1"/>
          <p:nvPr>
            <p:ph type="title"/>
          </p:nvPr>
        </p:nvSpPr>
        <p:spPr>
          <a:xfrm>
            <a:off y="154261" x="8572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 SYSTEM - WHEELS </a:t>
            </a:r>
          </a:p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27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Shape 572"/>
          <p:cNvSpPr txBox="1"/>
          <p:nvPr>
            <p:ph idx="1" type="body"/>
          </p:nvPr>
        </p:nvSpPr>
        <p:spPr>
          <a:xfrm>
            <a:off y="851625" x="857250"/>
            <a:ext cy="3356100" cx="7130099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t" anchorCtr="0">
            <a:noAutofit/>
          </a:bodyPr>
          <a:lstStyle/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 Pololu 90x10mm wheels with tires, one 2’’ stem-and-socket ball caster wheel</a:t>
            </a: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y="4687800" x="796083"/>
            <a:ext cy="561899" cx="2851314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810450" x="1777975"/>
            <a:ext cy="2731148" cx="277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 rotWithShape="1">
          <a:blip r:embed="rId4">
            <a:alphaModFix/>
          </a:blip>
          <a:srcRect t="0" b="0" r="0" l="7201"/>
          <a:stretch/>
        </p:blipFill>
        <p:spPr>
          <a:xfrm>
            <a:off y="1810450" x="4514700"/>
            <a:ext cy="2731148" cx="285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9" name="Shape 5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0" name="Shape 580"/>
          <p:cNvSpPr txBox="1"/>
          <p:nvPr>
            <p:ph type="title"/>
          </p:nvPr>
        </p:nvSpPr>
        <p:spPr>
          <a:xfrm>
            <a:off y="463895" x="856050"/>
            <a:ext cy="730198" cx="74295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 SYSTEM - MOTOR CALCULATIONS  </a:t>
            </a:r>
          </a:p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27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y="828994" x="771000"/>
            <a:ext cy="3974700" cx="75996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t" anchorCtr="0">
            <a:noAutofit/>
          </a:bodyPr>
          <a:lstStyle/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Estimating the torque needed as follows:</a:t>
            </a:r>
            <a:b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mass estimated at </a:t>
            </a:r>
            <a:r>
              <a:rPr sz="1800" lang="en">
                <a:solidFill>
                  <a:schemeClr val="lt1"/>
                </a:solidFill>
              </a:rPr>
              <a:t>7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kg, acceleration 0.1524 m/s^2 (half max velocity of 1 ft/s), wheel radius 0.0</a:t>
            </a:r>
            <a:r>
              <a:rPr sz="1800" lang="en">
                <a:solidFill>
                  <a:schemeClr val="lt1"/>
                </a:solidFill>
              </a:rPr>
              <a:t>45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 </a:t>
            </a:r>
          </a:p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 DC brushed motors have efficiency of 68%, efficiency used will be 58% to account for potential frictional forces</a:t>
            </a:r>
          </a:p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Yields necessary torque of </a:t>
            </a:r>
            <a:r>
              <a:rPr sz="1800" lang="en">
                <a:solidFill>
                  <a:schemeClr val="lt1"/>
                </a:solidFill>
              </a:rPr>
              <a:t>8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1800" lang="en">
                <a:solidFill>
                  <a:schemeClr val="lt1"/>
                </a:solidFill>
              </a:rPr>
              <a:t>27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kg-cm for </a:t>
            </a:r>
            <a:r>
              <a:rPr sz="1800" lang="en">
                <a:solidFill>
                  <a:schemeClr val="lt1"/>
                </a:solidFill>
              </a:rPr>
              <a:t>7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kg mass estimate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 </a:t>
            </a:r>
          </a:p>
          <a:p>
            <a:pPr algn="l" rtl="0" lvl="0" marR="0" indent="0" marL="1397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Shape 58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194095" x="2550215"/>
            <a:ext cy="741583" cx="4041169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y="4523814" x="771000"/>
            <a:ext cy="644979" cx="297703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7" name="Shape 5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8" name="Shape 588"/>
          <p:cNvSpPr txBox="1"/>
          <p:nvPr>
            <p:ph type="title"/>
          </p:nvPr>
        </p:nvSpPr>
        <p:spPr>
          <a:xfrm>
            <a:off y="91746" x="488575"/>
            <a:ext cy="750298" cx="74295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 SYSTEM - MOTOR &amp; MOTOR DRIVER </a:t>
            </a:r>
          </a:p>
        </p:txBody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y="807750" x="569800"/>
            <a:ext cy="3843000" cx="4624498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t" anchorCtr="0">
            <a:noAutofit/>
          </a:bodyPr>
          <a:lstStyle/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 two</a:t>
            </a:r>
            <a:r>
              <a:rPr sz="1800" lang="en">
                <a:solidFill>
                  <a:schemeClr val="lt1"/>
                </a:solidFill>
              </a:rPr>
              <a:t> 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12V DC brushed metal gearmotors with  64 CPR encoder</a:t>
            </a:r>
          </a:p>
          <a:p>
            <a:pPr algn="l" rtl="0" lvl="1" marR="0" indent="31750" marL="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 kg-cm of torque</a:t>
            </a:r>
          </a:p>
          <a:p>
            <a:pPr algn="l" rtl="0" lvl="1" marR="0" indent="31750" marL="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 RPM</a:t>
            </a:r>
          </a:p>
          <a:p>
            <a:pPr algn="l" rtl="0" lvl="1" marR="0" indent="31750" marL="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300 mA free-run </a:t>
            </a:r>
          </a:p>
          <a:p>
            <a:pPr algn="l" rtl="0" lvl="0" marR="0" indent="-3429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Pololu A4990 Dual Motor Driver Shield for Arduino </a:t>
            </a:r>
          </a:p>
          <a:p>
            <a:pPr algn="l" rtl="0" lvl="1" marR="0" indent="31750" marL="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Current/Voltage Rating sufficient</a:t>
            </a:r>
          </a:p>
          <a:p>
            <a:pPr algn="l" rtl="0" lvl="2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z="1800" lang="en">
                <a:solidFill>
                  <a:schemeClr val="lt1"/>
                </a:solidFill>
              </a:rPr>
              <a:t>6-32 V, 0.9 mA max</a:t>
            </a:r>
          </a:p>
          <a:p>
            <a:pPr algn="l" rtl="0" lvl="1" marR="0" indent="31750" marL="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Libraries/Support exist </a:t>
            </a:r>
          </a:p>
          <a:p>
            <a:pPr algn="l" rtl="0" lvl="1" marR="0" indent="31750" marL="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Cost efficient 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Shape 590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796268" x="5505282"/>
            <a:ext cy="1907700" cx="260339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Shape 591"/>
          <p:cNvSpPr txBox="1"/>
          <p:nvPr/>
        </p:nvSpPr>
        <p:spPr>
          <a:xfrm>
            <a:off y="4650901" x="640175"/>
            <a:ext cy="492598" cx="302254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  <p:pic>
        <p:nvPicPr>
          <p:cNvPr id="592" name="Shape 59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807750" x="5486700"/>
            <a:ext cy="1907866" cx="264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7" name="Shape 597"/>
          <p:cNvSpPr txBox="1"/>
          <p:nvPr>
            <p:ph type="title"/>
          </p:nvPr>
        </p:nvSpPr>
        <p:spPr>
          <a:xfrm>
            <a:off y="4" x="857250"/>
            <a:ext cy="674100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DRIVE SYSTEM - PSEUDOCODE </a:t>
            </a:r>
          </a:p>
        </p:txBody>
      </p:sp>
      <p:pic>
        <p:nvPicPr>
          <p:cNvPr id="598" name="Shape 59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545550" x="2145700"/>
            <a:ext cy="4267500" cx="48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Shape 599"/>
          <p:cNvSpPr txBox="1"/>
          <p:nvPr/>
        </p:nvSpPr>
        <p:spPr>
          <a:xfrm>
            <a:off y="4689001" x="640175"/>
            <a:ext cy="492599" cx="3022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3" name="Shape 6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4" name="Shape 604"/>
          <p:cNvSpPr txBox="1"/>
          <p:nvPr>
            <p:ph type="title"/>
          </p:nvPr>
        </p:nvSpPr>
        <p:spPr>
          <a:xfrm>
            <a:off y="463887" x="8560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DRIVE SYSTEM - RISKS </a:t>
            </a:r>
          </a:p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Shape 605"/>
          <p:cNvSpPr txBox="1"/>
          <p:nvPr>
            <p:ph idx="1" type="body"/>
          </p:nvPr>
        </p:nvSpPr>
        <p:spPr>
          <a:xfrm>
            <a:off y="1313165" x="857258"/>
            <a:ext cy="3315984" cx="790574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571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overdraw: Motor may draw too much current affecting the power 	consumption </a:t>
            </a:r>
          </a:p>
          <a:p>
            <a:pPr algn="l" rtl="0" lvl="0" marR="0" indent="-63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571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Traction failure: In the event of braking and accelerating the friction is not strong </a:t>
            </a:r>
            <a:r>
              <a:rPr sz="1800" lang="en">
                <a:solidFill>
                  <a:schemeClr val="lt1"/>
                </a:solidFill>
              </a:rPr>
              <a:t>enough.</a:t>
            </a:r>
          </a:p>
          <a:p>
            <a:pPr algn="l" rtl="0" lvl="0" marR="0" indent="-63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571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Caster Wheel failure: </a:t>
            </a:r>
            <a:r>
              <a:rPr sz="1800" lang="en">
                <a:solidFill>
                  <a:schemeClr val="lt1"/>
                </a:solidFill>
              </a:rPr>
              <a:t>C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aster wheel is not strong enough to support the 	robot’s weight will affect the robot’s turns and line following points</a:t>
            </a:r>
          </a:p>
          <a:p>
            <a:pPr algn="l" rtl="0" lvl="0" marR="0" indent="-63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Shape 606"/>
          <p:cNvSpPr txBox="1"/>
          <p:nvPr/>
        </p:nvSpPr>
        <p:spPr>
          <a:xfrm>
            <a:off y="4650901" x="640175"/>
            <a:ext cy="492599" cx="3022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0" name="Shape 6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1" name="Shape 611"/>
          <p:cNvSpPr txBox="1"/>
          <p:nvPr>
            <p:ph type="title"/>
          </p:nvPr>
        </p:nvSpPr>
        <p:spPr>
          <a:xfrm>
            <a:off y="463887" x="8560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</a:p>
        </p:txBody>
      </p:sp>
      <p:sp>
        <p:nvSpPr>
          <p:cNvPr id="612" name="Shape 612"/>
          <p:cNvSpPr txBox="1"/>
          <p:nvPr>
            <p:ph idx="1" type="body"/>
          </p:nvPr>
        </p:nvSpPr>
        <p:spPr>
          <a:xfrm>
            <a:off y="1623883" x="280504"/>
            <a:ext cy="26561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174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Star</a:t>
            </a:r>
            <a:r>
              <a:rPr lang="en">
                <a:solidFill>
                  <a:schemeClr val="lt1"/>
                </a:solidFill>
              </a:rPr>
              <a:t>t </a:t>
            </a: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LED detection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174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Line Following 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174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Object Detection 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174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Microphone (Simon)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y="4581600" x="280499"/>
            <a:ext cy="561899" cx="45230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 </a:t>
            </a:r>
            <a:r>
              <a:rPr sz="1600" lang="en">
                <a:solidFill>
                  <a:schemeClr val="lt1"/>
                </a:solidFill>
              </a:rPr>
              <a:t>MARSHALL</a:t>
            </a:r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64975" x="2441775"/>
            <a:ext cy="3355450" cx="67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700362" x="6724434"/>
            <a:ext cy="745150" cx="64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424095" x="7506351"/>
            <a:ext cy="745164" cx="74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424100" x="5008600"/>
            <a:ext cy="745149" cx="7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1752853" x="5216324"/>
            <a:ext cy="692674" cx="7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y="273612" x="856058"/>
            <a:ext cy="1108799" cx="7429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</a:rPr>
              <a:t>Test course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IVAN VARGAS</a:t>
            </a:r>
          </a:p>
        </p:txBody>
      </p:sp>
      <p:pic>
        <p:nvPicPr>
          <p:cNvPr id="466" name="Shape 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12575" x="1222575"/>
            <a:ext cy="3355450" cx="67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47962" x="5505234"/>
            <a:ext cy="745150" cx="64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271695" x="6287151"/>
            <a:ext cy="745164" cx="74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271700" x="3789400"/>
            <a:ext cy="745149" cx="7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y="1600453" x="3997099"/>
            <a:ext cy="692674" cx="7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2" name="Shape 6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3" name="Shape 623"/>
          <p:cNvSpPr txBox="1"/>
          <p:nvPr>
            <p:ph type="title"/>
          </p:nvPr>
        </p:nvSpPr>
        <p:spPr>
          <a:xfrm>
            <a:off y="0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Starting and Navigation</a:t>
            </a:r>
          </a:p>
        </p:txBody>
      </p:sp>
      <p:sp>
        <p:nvSpPr>
          <p:cNvPr id="624" name="Shape 624"/>
          <p:cNvSpPr txBox="1"/>
          <p:nvPr/>
        </p:nvSpPr>
        <p:spPr>
          <a:xfrm>
            <a:off y="4729164" x="810799"/>
            <a:ext cy="290432" cx="2068021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grpSp>
        <p:nvGrpSpPr>
          <p:cNvPr id="625" name="Shape 625"/>
          <p:cNvGrpSpPr/>
          <p:nvPr/>
        </p:nvGrpSpPr>
        <p:grpSpPr>
          <a:xfrm>
            <a:off y="0" x="7879630"/>
            <a:ext cy="1912376" cx="1264369"/>
            <a:chOff y="2299697" x="6461092"/>
            <a:chExt cy="1912376" cx="1264369"/>
          </a:xfrm>
        </p:grpSpPr>
        <p:pic>
          <p:nvPicPr>
            <p:cNvPr id="626" name="Shape 626"/>
            <p:cNvPicPr preferRelativeResize="0"/>
            <p:nvPr/>
          </p:nvPicPr>
          <p:blipFill rotWithShape="1">
            <a:blip r:embed="rId3">
              <a:alphaModFix/>
            </a:blip>
            <a:srcRect t="0" b="0" r="0" l="0"/>
            <a:stretch/>
          </p:blipFill>
          <p:spPr>
            <a:xfrm>
              <a:off y="2928833" x="6461092"/>
              <a:ext cy="1283241" cx="1264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Shape 627"/>
            <p:cNvPicPr preferRelativeResize="0"/>
            <p:nvPr/>
          </p:nvPicPr>
          <p:blipFill rotWithShape="1">
            <a:blip r:embed="rId4">
              <a:alphaModFix/>
            </a:blip>
            <a:srcRect t="0" b="0" r="0" l="0"/>
            <a:stretch/>
          </p:blipFill>
          <p:spPr>
            <a:xfrm>
              <a:off y="2299697" x="6463523"/>
              <a:ext cy="637043" cx="12602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8" name="Shape 628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2533650" x="5293360"/>
            <a:ext cy="2609849" cx="385064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>
            <p:ph idx="1" type="body"/>
          </p:nvPr>
        </p:nvSpPr>
        <p:spPr>
          <a:xfrm>
            <a:off y="1261604" x="872704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Starting (Red LED detection)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trike="noStrike" u="sng" b="1" cap="none" baseline="0" sz="1800" lang="en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PololuQTR-8RC</a:t>
            </a: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small module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IR/LED Phototransistor pairs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Will detect change in light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Will also help with line following</a:t>
            </a:r>
          </a:p>
        </p:txBody>
      </p:sp>
      <p:pic>
        <p:nvPicPr>
          <p:cNvPr id="630" name="Shape 630"/>
          <p:cNvPicPr preferRelativeResize="0"/>
          <p:nvPr/>
        </p:nvPicPr>
        <p:blipFill rotWithShape="1">
          <a:blip r:embed="rId6">
            <a:alphaModFix/>
          </a:blip>
          <a:srcRect t="39470" b="32185" r="14181" l="24519"/>
          <a:stretch/>
        </p:blipFill>
        <p:spPr>
          <a:xfrm>
            <a:off y="641500" x="4834889"/>
            <a:ext cy="1694814" cx="303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4" name="Shape 6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5" name="Shape 635"/>
          <p:cNvSpPr txBox="1"/>
          <p:nvPr>
            <p:ph type="title"/>
          </p:nvPr>
        </p:nvSpPr>
        <p:spPr>
          <a:xfrm>
            <a:off y="0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Starting Course</a:t>
            </a:r>
          </a:p>
        </p:txBody>
      </p:sp>
      <p:sp>
        <p:nvSpPr>
          <p:cNvPr id="636" name="Shape 636"/>
          <p:cNvSpPr txBox="1"/>
          <p:nvPr/>
        </p:nvSpPr>
        <p:spPr>
          <a:xfrm>
            <a:off y="4625496" x="835950"/>
            <a:ext cy="561899" cx="2419713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grpSp>
        <p:nvGrpSpPr>
          <p:cNvPr id="637" name="Shape 637"/>
          <p:cNvGrpSpPr/>
          <p:nvPr/>
        </p:nvGrpSpPr>
        <p:grpSpPr>
          <a:xfrm>
            <a:off y="198725" x="7879630"/>
            <a:ext cy="1912376" cx="1264369"/>
            <a:chOff y="2299697" x="6461092"/>
            <a:chExt cy="1912376" cx="1264369"/>
          </a:xfrm>
        </p:grpSpPr>
        <p:pic>
          <p:nvPicPr>
            <p:cNvPr id="638" name="Shape 638"/>
            <p:cNvPicPr preferRelativeResize="0"/>
            <p:nvPr/>
          </p:nvPicPr>
          <p:blipFill rotWithShape="1">
            <a:blip r:embed="rId3">
              <a:alphaModFix/>
            </a:blip>
            <a:srcRect t="0" b="0" r="0" l="0"/>
            <a:stretch/>
          </p:blipFill>
          <p:spPr>
            <a:xfrm>
              <a:off y="2928833" x="6461092"/>
              <a:ext cy="1283241" cx="1264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Shape 639"/>
            <p:cNvPicPr preferRelativeResize="0"/>
            <p:nvPr/>
          </p:nvPicPr>
          <p:blipFill rotWithShape="1">
            <a:blip r:embed="rId4">
              <a:alphaModFix/>
            </a:blip>
            <a:srcRect t="0" b="0" r="0" l="0"/>
            <a:stretch/>
          </p:blipFill>
          <p:spPr>
            <a:xfrm>
              <a:off y="2299697" x="6463523"/>
              <a:ext cy="637043" cx="12602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0" name="Shape 640"/>
          <p:cNvPicPr preferRelativeResize="0"/>
          <p:nvPr/>
        </p:nvPicPr>
        <p:blipFill rotWithShape="1">
          <a:blip r:embed="rId5">
            <a:alphaModFix/>
          </a:blip>
          <a:srcRect t="26073" b="9334" r="41283" l="23451"/>
          <a:stretch/>
        </p:blipFill>
        <p:spPr>
          <a:xfrm>
            <a:off y="252549" x="5698424"/>
            <a:ext cy="4742699" cx="21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971550" x="611400"/>
            <a:ext cy="2068799" cx="50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Shape 642"/>
          <p:cNvPicPr preferRelativeResize="0"/>
          <p:nvPr/>
        </p:nvPicPr>
        <p:blipFill rotWithShape="1">
          <a:blip r:embed="rId7">
            <a:alphaModFix/>
          </a:blip>
          <a:srcRect t="0" b="0" r="0" l="0"/>
          <a:stretch/>
        </p:blipFill>
        <p:spPr>
          <a:xfrm>
            <a:off y="3233250" x="1684455"/>
            <a:ext cy="1583400" cx="391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6" name="Shape 6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7" name="Shape 647"/>
          <p:cNvSpPr txBox="1"/>
          <p:nvPr>
            <p:ph type="title"/>
          </p:nvPr>
        </p:nvSpPr>
        <p:spPr>
          <a:xfrm>
            <a:off y="0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Starting and Navigation Pin Connections</a:t>
            </a:r>
          </a:p>
        </p:txBody>
      </p:sp>
      <p:grpSp>
        <p:nvGrpSpPr>
          <p:cNvPr id="648" name="Shape 648"/>
          <p:cNvGrpSpPr/>
          <p:nvPr/>
        </p:nvGrpSpPr>
        <p:grpSpPr>
          <a:xfrm>
            <a:off y="0" x="7879403"/>
            <a:ext cy="1678349" cx="1264596"/>
            <a:chOff y="0" x="7879403"/>
            <a:chExt cy="1678349" cx="1264596"/>
          </a:xfrm>
        </p:grpSpPr>
        <p:pic>
          <p:nvPicPr>
            <p:cNvPr id="649" name="Shape 649"/>
            <p:cNvPicPr preferRelativeResize="0"/>
            <p:nvPr/>
          </p:nvPicPr>
          <p:blipFill rotWithShape="1">
            <a:blip r:embed="rId3">
              <a:alphaModFix/>
            </a:blip>
            <a:srcRect t="0" b="0" r="0" l="0"/>
            <a:stretch/>
          </p:blipFill>
          <p:spPr>
            <a:xfrm>
              <a:off y="0" x="7882060"/>
              <a:ext cy="637043" cx="1260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Shape 650"/>
            <p:cNvPicPr preferRelativeResize="0"/>
            <p:nvPr/>
          </p:nvPicPr>
          <p:blipFill rotWithShape="1">
            <a:blip r:embed="rId4">
              <a:alphaModFix/>
            </a:blip>
            <a:srcRect t="0" b="0" r="0" l="0"/>
            <a:stretch/>
          </p:blipFill>
          <p:spPr>
            <a:xfrm>
              <a:off y="629660" x="7879403"/>
              <a:ext cy="1048689" cx="12645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1" name="Shape 651"/>
          <p:cNvSpPr txBox="1"/>
          <p:nvPr/>
        </p:nvSpPr>
        <p:spPr>
          <a:xfrm>
            <a:off y="4749239" x="1001299"/>
            <a:ext cy="290399" cx="20679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652" name="Shape 652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722799" x="964546"/>
            <a:ext cy="3889199" cx="694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6" name="Shape 6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7" name="Shape 657"/>
          <p:cNvSpPr txBox="1"/>
          <p:nvPr>
            <p:ph type="title"/>
          </p:nvPr>
        </p:nvSpPr>
        <p:spPr>
          <a:xfrm>
            <a:off y="0" x="838200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Navigation Risk</a:t>
            </a:r>
          </a:p>
        </p:txBody>
      </p:sp>
      <p:sp>
        <p:nvSpPr>
          <p:cNvPr id="658" name="Shape 658"/>
          <p:cNvSpPr txBox="1"/>
          <p:nvPr>
            <p:ph idx="1" type="body"/>
          </p:nvPr>
        </p:nvSpPr>
        <p:spPr>
          <a:xfrm>
            <a:off y="1352550" x="762000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Improper Calibration: </a:t>
            </a:r>
            <a:r>
              <a:rPr sz="1800" lang="en">
                <a:solidFill>
                  <a:srgbClr val="FFFFFF"/>
                </a:solidFill>
              </a:rPr>
              <a:t>Sensors does not center the line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Failure to start: Start </a:t>
            </a:r>
            <a:r>
              <a:rPr sz="1800" lang="en">
                <a:solidFill>
                  <a:srgbClr val="FFFFFF"/>
                </a:solidFill>
              </a:rPr>
              <a:t>LED signal is not recognized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Missing a turn: </a:t>
            </a:r>
            <a:r>
              <a:rPr sz="1800" lang="en">
                <a:solidFill>
                  <a:srgbClr val="FFFFFF"/>
                </a:solidFill>
              </a:rPr>
              <a:t>P</a:t>
            </a: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laying the wrong game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Failure to finish: Lost </a:t>
            </a:r>
            <a:r>
              <a:rPr sz="1800" lang="en">
                <a:solidFill>
                  <a:srgbClr val="FFFFFF"/>
                </a:solidFill>
              </a:rPr>
              <a:t>following the track looping continuously, </a:t>
            </a: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Lose p</a:t>
            </a:r>
            <a:r>
              <a:rPr sz="1800" lang="en">
                <a:solidFill>
                  <a:srgbClr val="FFFFFF"/>
                </a:solidFill>
              </a:rPr>
              <a:t>oints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Shape 659"/>
          <p:cNvSpPr txBox="1"/>
          <p:nvPr/>
        </p:nvSpPr>
        <p:spPr>
          <a:xfrm>
            <a:off y="4729164" x="810799"/>
            <a:ext cy="290399" cx="20679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3" name="Shape 6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4" name="Shape 664"/>
          <p:cNvSpPr txBox="1"/>
          <p:nvPr>
            <p:ph type="title"/>
          </p:nvPr>
        </p:nvSpPr>
        <p:spPr>
          <a:xfrm>
            <a:off y="0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 Detection</a:t>
            </a:r>
          </a:p>
        </p:txBody>
      </p:sp>
      <p:sp>
        <p:nvSpPr>
          <p:cNvPr id="665" name="Shape 665"/>
          <p:cNvSpPr txBox="1"/>
          <p:nvPr/>
        </p:nvSpPr>
        <p:spPr>
          <a:xfrm>
            <a:off y="4616246" x="506275"/>
            <a:ext cy="427502" cx="2457987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y="753620" x="658816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 IR Optical Range Sensors</a:t>
            </a: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Sharp GP2Y0A60SZLF Analog Distance Sensor 3V (4” – 60”)</a:t>
            </a: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Sharp GP2Y0D815Z0F Digital Distance Sensor  (0.2” – 6”)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Shape 66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379566" x="0"/>
            <a:ext cy="1609556" cx="5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381550" x="5253787"/>
            <a:ext cy="2761948" cx="3890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2" name="Shape 6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3" name="Shape 673"/>
          <p:cNvSpPr txBox="1"/>
          <p:nvPr>
            <p:ph type="title"/>
          </p:nvPr>
        </p:nvSpPr>
        <p:spPr>
          <a:xfrm>
            <a:off y="-169616" x="6565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 Detection Sequence</a:t>
            </a:r>
          </a:p>
        </p:txBody>
      </p:sp>
      <p:pic>
        <p:nvPicPr>
          <p:cNvPr id="674" name="Shape 674"/>
          <p:cNvPicPr preferRelativeResize="0"/>
          <p:nvPr/>
        </p:nvPicPr>
        <p:blipFill rotWithShape="1">
          <a:blip r:embed="rId3">
            <a:alphaModFix/>
          </a:blip>
          <a:srcRect t="45185" b="12593" r="40209" l="26493"/>
          <a:stretch/>
        </p:blipFill>
        <p:spPr>
          <a:xfrm>
            <a:off y="566150" x="417070"/>
            <a:ext cy="4109699" cx="268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Shape 675"/>
          <p:cNvPicPr preferRelativeResize="0"/>
          <p:nvPr/>
        </p:nvPicPr>
        <p:blipFill rotWithShape="1">
          <a:blip r:embed="rId4">
            <a:alphaModFix/>
          </a:blip>
          <a:srcRect t="28150" b="25927" r="30130" l="16643"/>
          <a:stretch/>
        </p:blipFill>
        <p:spPr>
          <a:xfrm>
            <a:off y="0" x="4466204"/>
            <a:ext cy="5168700" cx="4700700"/>
          </a:xfrm>
          <a:prstGeom prst="rect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676" name="Shape 676"/>
          <p:cNvSpPr txBox="1"/>
          <p:nvPr/>
        </p:nvSpPr>
        <p:spPr>
          <a:xfrm>
            <a:off y="4774889" x="810799"/>
            <a:ext cy="290399" cx="20679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0" name="Shape 6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1" name="Shape 681"/>
          <p:cNvSpPr txBox="1"/>
          <p:nvPr>
            <p:ph type="title"/>
          </p:nvPr>
        </p:nvSpPr>
        <p:spPr>
          <a:xfrm>
            <a:off y="-160416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z="2700" lang="en">
                <a:solidFill>
                  <a:schemeClr val="lt1"/>
                </a:solidFill>
              </a:rPr>
              <a:t>Analog:</a:t>
            </a: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Pin Connections &amp; Risk</a:t>
            </a:r>
          </a:p>
        </p:txBody>
      </p:sp>
      <p:sp>
        <p:nvSpPr>
          <p:cNvPr id="682" name="Shape 682"/>
          <p:cNvSpPr txBox="1"/>
          <p:nvPr/>
        </p:nvSpPr>
        <p:spPr>
          <a:xfrm>
            <a:off y="4675805" x="0"/>
            <a:ext cy="467694" cx="2349376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683" name="Shape 683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666750" x="1295400"/>
            <a:ext cy="3581399" cx="64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Shape 684"/>
          <p:cNvSpPr txBox="1"/>
          <p:nvPr>
            <p:ph idx="1" type="body"/>
          </p:nvPr>
        </p:nvSpPr>
        <p:spPr>
          <a:xfrm>
            <a:off y="4248150" x="766682"/>
            <a:ext cy="1066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174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Inaccurate Reading </a:t>
            </a:r>
          </a:p>
          <a:p>
            <a:pPr algn="l" rtl="0" lvl="1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Missed Reading (</a:t>
            </a:r>
            <a:r>
              <a:rPr lang="en">
                <a:solidFill>
                  <a:srgbClr val="FFFFFF"/>
                </a:solidFill>
              </a:rPr>
              <a:t>running into a game)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8" name="Shape 6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9" name="Shape 689"/>
          <p:cNvSpPr txBox="1"/>
          <p:nvPr>
            <p:ph type="title"/>
          </p:nvPr>
        </p:nvSpPr>
        <p:spPr>
          <a:xfrm>
            <a:off y="-160416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z="2700" lang="en">
                <a:solidFill>
                  <a:schemeClr val="lt1"/>
                </a:solidFill>
              </a:rPr>
              <a:t>Digital:</a:t>
            </a: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Pin Connections &amp; Risk</a:t>
            </a:r>
          </a:p>
        </p:txBody>
      </p:sp>
      <p:sp>
        <p:nvSpPr>
          <p:cNvPr id="690" name="Shape 690"/>
          <p:cNvSpPr txBox="1"/>
          <p:nvPr/>
        </p:nvSpPr>
        <p:spPr>
          <a:xfrm>
            <a:off y="4675805" x="0"/>
            <a:ext cy="467700" cx="23493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691" name="Shape 69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666750" x="1351499"/>
            <a:ext cy="3581399" cx="66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Shape 692"/>
          <p:cNvSpPr txBox="1"/>
          <p:nvPr>
            <p:ph idx="1" type="body"/>
          </p:nvPr>
        </p:nvSpPr>
        <p:spPr>
          <a:xfrm>
            <a:off y="4248150" x="766682"/>
            <a:ext cy="1066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174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Inaccurate Reading </a:t>
            </a:r>
          </a:p>
          <a:p>
            <a:pPr algn="l" rtl="0" lvl="1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Missed Reading (</a:t>
            </a:r>
            <a:r>
              <a:rPr lang="en">
                <a:solidFill>
                  <a:srgbClr val="FFFFFF"/>
                </a:solidFill>
              </a:rPr>
              <a:t>running into a game)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6" name="Shape 6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7" name="Shape 697"/>
          <p:cNvSpPr txBox="1"/>
          <p:nvPr>
            <p:ph type="title"/>
          </p:nvPr>
        </p:nvSpPr>
        <p:spPr>
          <a:xfrm>
            <a:off y="0" x="9436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Microphone For Simon</a:t>
            </a:r>
          </a:p>
        </p:txBody>
      </p:sp>
      <p:sp>
        <p:nvSpPr>
          <p:cNvPr id="698" name="Shape 698"/>
          <p:cNvSpPr txBox="1"/>
          <p:nvPr/>
        </p:nvSpPr>
        <p:spPr>
          <a:xfrm>
            <a:off y="4886400" x="838200"/>
            <a:ext cy="257099" cx="24383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1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699" name="Shape 69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7267435"/>
            <a:ext cy="1721795" cx="187656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Shape 700"/>
          <p:cNvSpPr txBox="1"/>
          <p:nvPr>
            <p:ph idx="1" type="body"/>
          </p:nvPr>
        </p:nvSpPr>
        <p:spPr>
          <a:xfrm>
            <a:off y="793739" x="725658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Sparkfun Electret Microphone Breakout</a:t>
            </a: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Utilize MATLAB FIR  filter to determine frequency ranges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Shape 701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559062" x="4023894"/>
            <a:ext cy="3584437" cx="51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Shape 702"/>
          <p:cNvPicPr preferRelativeResize="0"/>
          <p:nvPr/>
        </p:nvPicPr>
        <p:blipFill rotWithShape="1">
          <a:blip r:embed="rId5">
            <a:alphaModFix/>
          </a:blip>
          <a:srcRect t="1347" b="0" r="0" l="0"/>
          <a:stretch/>
        </p:blipFill>
        <p:spPr>
          <a:xfrm>
            <a:off y="1554576" x="1"/>
            <a:ext cy="3226973" cx="402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6" name="Shape 7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7" name="Shape 707"/>
          <p:cNvSpPr txBox="1"/>
          <p:nvPr>
            <p:ph type="title"/>
          </p:nvPr>
        </p:nvSpPr>
        <p:spPr>
          <a:xfrm>
            <a:off y="381000" x="41020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Microphone  Sequence</a:t>
            </a:r>
          </a:p>
        </p:txBody>
      </p:sp>
      <p:sp>
        <p:nvSpPr>
          <p:cNvPr id="708" name="Shape 708"/>
          <p:cNvSpPr txBox="1"/>
          <p:nvPr/>
        </p:nvSpPr>
        <p:spPr>
          <a:xfrm>
            <a:off y="4457700" x="856048"/>
            <a:ext cy="561899" cx="2128311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709" name="Shape 709"/>
          <p:cNvPicPr preferRelativeResize="0"/>
          <p:nvPr/>
        </p:nvPicPr>
        <p:blipFill rotWithShape="1">
          <a:blip r:embed="rId3">
            <a:alphaModFix/>
          </a:blip>
          <a:srcRect t="27408" b="9776" r="19802" l="5011"/>
          <a:stretch/>
        </p:blipFill>
        <p:spPr>
          <a:xfrm>
            <a:off y="0" x="4090737"/>
            <a:ext cy="5143499" cx="5053262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Shape 710"/>
          <p:cNvSpPr txBox="1"/>
          <p:nvPr>
            <p:ph idx="1" type="body"/>
          </p:nvPr>
        </p:nvSpPr>
        <p:spPr>
          <a:xfrm>
            <a:off y="1363351" x="609600"/>
            <a:ext cy="2580000" cx="3200399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800" lang="en">
                <a:solidFill>
                  <a:srgbClr val="FFFFFF"/>
                </a:solidFill>
              </a:rPr>
              <a:t>Risk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800" lang="en">
                <a:solidFill>
                  <a:srgbClr val="FFFFFF"/>
                </a:solidFill>
              </a:rPr>
              <a:t>Wrong Frequency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Background Noise: crowd is to</a:t>
            </a:r>
            <a:r>
              <a:rPr sz="1800" lang="en">
                <a:solidFill>
                  <a:srgbClr val="FFFFFF"/>
                </a:solidFill>
              </a:rPr>
              <a:t>o loud</a:t>
            </a:r>
            <a:r>
              <a:rPr strike="noStrike" u="none" b="0" cap="none" baseline="0" sz="18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-28575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y="280188" x="856058"/>
            <a:ext cy="479084" cx="7429497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</a:p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y="1200150" x="1066800"/>
            <a:ext cy="3383573" cx="2398405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342900" marL="647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MCU</a:t>
            </a:r>
          </a:p>
          <a:p>
            <a:pPr algn="l" rtl="0" lvl="0" marR="0" indent="-342900" marL="64770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</a:p>
          <a:p>
            <a:pPr algn="l" rtl="0" lvl="0" marR="0" indent="-342900" marL="64770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 System</a:t>
            </a:r>
          </a:p>
          <a:p>
            <a:pPr algn="l" rtl="0" lvl="0" marR="0" indent="-342900" marL="64770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z="2400" lang="en">
                <a:solidFill>
                  <a:schemeClr val="lt1"/>
                </a:solidFill>
              </a:rPr>
              <a:t>Sensors</a:t>
            </a:r>
          </a:p>
          <a:p>
            <a:pPr algn="l" rtl="0" lvl="0" marR="0" indent="-342900" marL="64770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z="2400" lang="en">
                <a:solidFill>
                  <a:schemeClr val="lt1"/>
                </a:solidFill>
              </a:rPr>
              <a:t>Chassis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y="1200150" x="4495800"/>
            <a:ext cy="2471446" cx="2795265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285750" marL="5905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</a:t>
            </a:r>
          </a:p>
          <a:p>
            <a:pPr algn="l" rtl="0" lvl="0" marR="0" indent="-285750" marL="59055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</a:p>
          <a:p>
            <a:pPr algn="l" rtl="0" lvl="0" marR="0" indent="-285750" marL="59055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</a:p>
          <a:p>
            <a:pPr algn="l" rtl="0" lvl="0" marR="0" indent="-285750" marL="59055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sz="2400" lang="en">
                <a:solidFill>
                  <a:schemeClr val="lt1"/>
                </a:solidFill>
              </a:rPr>
              <a:t>Deliverables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IVAN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4" name="Shape 7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5" name="Shape 715"/>
          <p:cNvSpPr txBox="1"/>
          <p:nvPr>
            <p:ph idx="1" type="body"/>
          </p:nvPr>
        </p:nvSpPr>
        <p:spPr>
          <a:xfrm>
            <a:off y="848922" x="856050"/>
            <a:ext cy="1987500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layers of HDPE (High-density polyethylene)</a:t>
            </a:r>
            <a:r>
              <a:rPr strike="noStrike" u="none" b="0" cap="none" baseline="0" sz="1100" lang="en" i="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Lightweight and Sturdy for speed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Low center of gravity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y="4581525" x="856045"/>
            <a:ext cy="561899" cx="2600584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sp>
        <p:nvSpPr>
          <p:cNvPr id="717" name="Shape 717"/>
          <p:cNvSpPr txBox="1"/>
          <p:nvPr>
            <p:ph type="title"/>
          </p:nvPr>
        </p:nvSpPr>
        <p:spPr>
          <a:xfrm>
            <a:off y="6687" x="11608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CHASSIS</a:t>
            </a:r>
          </a:p>
        </p:txBody>
      </p:sp>
      <p:pic>
        <p:nvPicPr>
          <p:cNvPr id="718" name="Shape 71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995196" x="3555721"/>
            <a:ext cy="3162600" cx="562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2" name="Shape 7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3" name="Shape 723"/>
          <p:cNvSpPr txBox="1"/>
          <p:nvPr>
            <p:ph idx="1" type="body"/>
          </p:nvPr>
        </p:nvSpPr>
        <p:spPr>
          <a:xfrm>
            <a:off y="1153715" x="1084658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 Distance Sensors</a:t>
            </a:r>
            <a:r>
              <a:rPr strike="noStrike" u="none" b="0" cap="none" baseline="0" sz="1100" lang="en" i="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Castor Wheel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 LED/Line Follower Small Module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Gripper w/Servo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Line Follower Module</a:t>
            </a:r>
          </a:p>
        </p:txBody>
      </p:sp>
      <p:sp>
        <p:nvSpPr>
          <p:cNvPr id="724" name="Shape 724"/>
          <p:cNvSpPr txBox="1"/>
          <p:nvPr/>
        </p:nvSpPr>
        <p:spPr>
          <a:xfrm>
            <a:off y="4581525" x="856045"/>
            <a:ext cy="561899" cx="2600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sp>
        <p:nvSpPr>
          <p:cNvPr id="725" name="Shape 725"/>
          <p:cNvSpPr txBox="1"/>
          <p:nvPr>
            <p:ph type="title"/>
          </p:nvPr>
        </p:nvSpPr>
        <p:spPr>
          <a:xfrm>
            <a:off y="6687" x="11608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1st Layer Bottom</a:t>
            </a:r>
          </a:p>
        </p:txBody>
      </p:sp>
      <p:pic>
        <p:nvPicPr>
          <p:cNvPr id="726" name="Shape 726"/>
          <p:cNvPicPr preferRelativeResize="0"/>
          <p:nvPr/>
        </p:nvPicPr>
        <p:blipFill rotWithShape="1">
          <a:blip r:embed="rId3">
            <a:alphaModFix/>
          </a:blip>
          <a:srcRect t="0" b="0" r="30580" l="30581"/>
          <a:stretch/>
        </p:blipFill>
        <p:spPr>
          <a:xfrm>
            <a:off y="0" x="5604751"/>
            <a:ext cy="5172073" cx="35707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Shape 727"/>
          <p:cNvCxnSpPr/>
          <p:nvPr/>
        </p:nvCxnSpPr>
        <p:spPr>
          <a:xfrm>
            <a:off y="1399250" x="3575825"/>
            <a:ext cy="531300" cx="36276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6AA84F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28" name="Shape 728"/>
          <p:cNvCxnSpPr/>
          <p:nvPr/>
        </p:nvCxnSpPr>
        <p:spPr>
          <a:xfrm>
            <a:off y="2085900" x="2889175"/>
            <a:ext cy="168299" cx="41846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FF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29" name="Shape 729"/>
          <p:cNvCxnSpPr/>
          <p:nvPr/>
        </p:nvCxnSpPr>
        <p:spPr>
          <a:xfrm>
            <a:off y="2824400" x="5273050"/>
            <a:ext cy="90600" cx="19304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6AA84F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30" name="Shape 730"/>
          <p:cNvCxnSpPr/>
          <p:nvPr/>
        </p:nvCxnSpPr>
        <p:spPr>
          <a:xfrm rot="10800000" flipH="1">
            <a:off y="3420248" x="3122375"/>
            <a:ext cy="181499" cx="40163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31" name="Shape 731"/>
          <p:cNvCxnSpPr/>
          <p:nvPr/>
        </p:nvCxnSpPr>
        <p:spPr>
          <a:xfrm rot="10800000" flipH="1">
            <a:off y="4184848" x="4197725"/>
            <a:ext cy="90600" cx="25523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6AA84F"/>
            </a:solidFill>
            <a:prstDash val="solid"/>
            <a:round/>
            <a:headEnd w="med" len="med" type="none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5" name="Shape 7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6" name="Shape 736"/>
          <p:cNvSpPr txBox="1"/>
          <p:nvPr/>
        </p:nvSpPr>
        <p:spPr>
          <a:xfrm>
            <a:off y="4581525" x="856045"/>
            <a:ext cy="561899" cx="2600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sp>
        <p:nvSpPr>
          <p:cNvPr id="737" name="Shape 737"/>
          <p:cNvSpPr txBox="1"/>
          <p:nvPr>
            <p:ph type="title"/>
          </p:nvPr>
        </p:nvSpPr>
        <p:spPr>
          <a:xfrm>
            <a:off y="6687" x="11608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1st Layer Top</a:t>
            </a:r>
          </a:p>
        </p:txBody>
      </p:sp>
      <p:cxnSp>
        <p:nvCxnSpPr>
          <p:cNvPr id="738" name="Shape 738"/>
          <p:cNvCxnSpPr/>
          <p:nvPr/>
        </p:nvCxnSpPr>
        <p:spPr>
          <a:xfrm>
            <a:off y="2824400" x="5273050"/>
            <a:ext cy="90600" cx="19304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6AA84F"/>
            </a:solidFill>
            <a:prstDash val="solid"/>
            <a:round/>
            <a:headEnd w="med" len="med" type="none"/>
            <a:tailEnd w="med" len="med" type="none"/>
          </a:ln>
        </p:spPr>
      </p:cxnSp>
      <p:pic>
        <p:nvPicPr>
          <p:cNvPr id="739" name="Shape 739"/>
          <p:cNvPicPr preferRelativeResize="0"/>
          <p:nvPr/>
        </p:nvPicPr>
        <p:blipFill rotWithShape="1">
          <a:blip r:embed="rId3">
            <a:alphaModFix/>
          </a:blip>
          <a:srcRect t="4479" b="0" r="30050" l="32102"/>
          <a:stretch/>
        </p:blipFill>
        <p:spPr>
          <a:xfrm>
            <a:off y="21277" x="5513425"/>
            <a:ext cy="5150796" cx="36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Shape 740"/>
          <p:cNvSpPr txBox="1"/>
          <p:nvPr>
            <p:ph idx="1" type="body"/>
          </p:nvPr>
        </p:nvSpPr>
        <p:spPr>
          <a:xfrm>
            <a:off y="1153715" x="1084658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Etch-a-Sketch Arms w/Servos (x2)</a:t>
            </a:r>
            <a:r>
              <a:rPr strike="noStrike" u="none" b="0" cap="none" baseline="0" sz="1100" lang="en" i="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MCU (Arduino Due)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Breadboards (x2)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Gripper Servo Extended Through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Driver Motors w/Wheels (x2)</a:t>
            </a:r>
          </a:p>
        </p:txBody>
      </p:sp>
      <p:sp>
        <p:nvSpPr>
          <p:cNvPr id="741" name="Shape 741"/>
          <p:cNvSpPr txBox="1"/>
          <p:nvPr/>
        </p:nvSpPr>
        <p:spPr>
          <a:xfrm>
            <a:off y="2785525" x="5998600"/>
            <a:ext cy="505200" cx="569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V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y="2838875" x="8278825"/>
            <a:ext cy="505200" cx="634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V</a:t>
            </a:r>
          </a:p>
        </p:txBody>
      </p:sp>
      <p:cxnSp>
        <p:nvCxnSpPr>
          <p:cNvPr id="743" name="Shape 743"/>
          <p:cNvCxnSpPr/>
          <p:nvPr/>
        </p:nvCxnSpPr>
        <p:spPr>
          <a:xfrm>
            <a:off y="1412200" x="4975075"/>
            <a:ext cy="64800" cx="11399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44" name="Shape 744"/>
          <p:cNvCxnSpPr/>
          <p:nvPr/>
        </p:nvCxnSpPr>
        <p:spPr>
          <a:xfrm>
            <a:off y="2098850" x="3536975"/>
            <a:ext cy="207299" cx="37830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45" name="Shape 745"/>
          <p:cNvCxnSpPr>
            <a:endCxn id="741" idx="1"/>
          </p:cNvCxnSpPr>
          <p:nvPr/>
        </p:nvCxnSpPr>
        <p:spPr>
          <a:xfrm>
            <a:off y="2863225" x="3226000"/>
            <a:ext cy="174900" cx="27726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46" name="Shape 746"/>
          <p:cNvCxnSpPr/>
          <p:nvPr/>
        </p:nvCxnSpPr>
        <p:spPr>
          <a:xfrm>
            <a:off y="3562875" x="4884375"/>
            <a:ext cy="64800" cx="23709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47" name="Shape 747"/>
          <p:cNvCxnSpPr/>
          <p:nvPr/>
        </p:nvCxnSpPr>
        <p:spPr>
          <a:xfrm>
            <a:off y="4210675" x="4392050"/>
            <a:ext cy="142499" cx="16064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FF00"/>
            </a:solidFill>
            <a:prstDash val="solid"/>
            <a:round/>
            <a:headEnd w="med" len="med" type="none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1" name="Shape 7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2" name="Shape 752"/>
          <p:cNvSpPr txBox="1"/>
          <p:nvPr/>
        </p:nvSpPr>
        <p:spPr>
          <a:xfrm>
            <a:off y="4581525" x="856045"/>
            <a:ext cy="561899" cx="2600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sp>
        <p:nvSpPr>
          <p:cNvPr id="753" name="Shape 753"/>
          <p:cNvSpPr txBox="1"/>
          <p:nvPr>
            <p:ph type="title"/>
          </p:nvPr>
        </p:nvSpPr>
        <p:spPr>
          <a:xfrm>
            <a:off y="6687" x="11608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2nd Layer</a:t>
            </a:r>
          </a:p>
        </p:txBody>
      </p:sp>
      <p:sp>
        <p:nvSpPr>
          <p:cNvPr id="754" name="Shape 754"/>
          <p:cNvSpPr txBox="1"/>
          <p:nvPr>
            <p:ph idx="1" type="body"/>
          </p:nvPr>
        </p:nvSpPr>
        <p:spPr>
          <a:xfrm>
            <a:off y="772714" x="1084658"/>
            <a:ext cy="2656198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Microphone for Simon</a:t>
            </a:r>
            <a:r>
              <a:rPr strike="noStrike" u="none" b="0" cap="none" baseline="0" sz="1100" lang="en" i="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Rotate Servo</a:t>
            </a:r>
          </a:p>
          <a:p>
            <a:pPr algn="l" rtl="0" lvl="0" marR="0" indent="-317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714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Tilt Servo (Wrist)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V Battery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Pan &amp; Tilt Servos (Elbow)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1460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 V Battery</a:t>
            </a:r>
          </a:p>
        </p:txBody>
      </p:sp>
      <p:pic>
        <p:nvPicPr>
          <p:cNvPr id="755" name="Shape 755"/>
          <p:cNvPicPr preferRelativeResize="0"/>
          <p:nvPr/>
        </p:nvPicPr>
        <p:blipFill rotWithShape="1">
          <a:blip r:embed="rId3">
            <a:alphaModFix/>
          </a:blip>
          <a:srcRect t="6533" b="0" r="30050" l="32597"/>
          <a:stretch/>
        </p:blipFill>
        <p:spPr>
          <a:xfrm>
            <a:off y="28573" x="5487332"/>
            <a:ext cy="5143499" cx="36536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6" name="Shape 756"/>
          <p:cNvCxnSpPr/>
          <p:nvPr/>
        </p:nvCxnSpPr>
        <p:spPr>
          <a:xfrm rot="10800000" flipH="1">
            <a:off y="738399" x="3653575"/>
            <a:ext cy="259200" cx="35499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6AA84F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57" name="Shape 757"/>
          <p:cNvCxnSpPr/>
          <p:nvPr/>
        </p:nvCxnSpPr>
        <p:spPr>
          <a:xfrm rot="10800000" flipH="1">
            <a:off y="1114249" x="2759600"/>
            <a:ext cy="634800" cx="40421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58" name="Shape 758"/>
          <p:cNvCxnSpPr/>
          <p:nvPr/>
        </p:nvCxnSpPr>
        <p:spPr>
          <a:xfrm rot="10800000" flipH="1">
            <a:off y="2163774" x="3135325"/>
            <a:ext cy="310800" cx="36924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59" name="Shape 759"/>
          <p:cNvCxnSpPr/>
          <p:nvPr/>
        </p:nvCxnSpPr>
        <p:spPr>
          <a:xfrm rot="10800000" flipH="1">
            <a:off y="2837249" x="2617100"/>
            <a:ext cy="324000" cx="38739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60" name="Shape 760"/>
          <p:cNvCxnSpPr/>
          <p:nvPr/>
        </p:nvCxnSpPr>
        <p:spPr>
          <a:xfrm rot="10800000" flipH="1">
            <a:off y="3705523" x="4081125"/>
            <a:ext cy="168299" cx="2668799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761" name="Shape 761"/>
          <p:cNvCxnSpPr/>
          <p:nvPr/>
        </p:nvCxnSpPr>
        <p:spPr>
          <a:xfrm>
            <a:off y="4482750" x="2746650"/>
            <a:ext cy="324000" cx="3770100"/>
          </a:xfrm>
          <a:prstGeom prst="curvedConnector3">
            <a:avLst>
              <a:gd fmla="val 50000" name="adj1"/>
            </a:avLst>
          </a:prstGeom>
          <a:noFill/>
          <a:ln w="38100" cap="flat">
            <a:solidFill>
              <a:srgbClr val="4A86E8"/>
            </a:solidFill>
            <a:prstDash val="solid"/>
            <a:round/>
            <a:headEnd w="med" len="med" type="none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5" name="Shape 7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6" name="Shape 766"/>
          <p:cNvSpPr txBox="1"/>
          <p:nvPr>
            <p:ph type="title"/>
          </p:nvPr>
        </p:nvSpPr>
        <p:spPr>
          <a:xfrm>
            <a:off y="151067" x="85604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CHASSIS  (From Proposal)</a:t>
            </a:r>
          </a:p>
        </p:txBody>
      </p:sp>
      <p:sp>
        <p:nvSpPr>
          <p:cNvPr id="767" name="Shape 767"/>
          <p:cNvSpPr txBox="1"/>
          <p:nvPr/>
        </p:nvSpPr>
        <p:spPr>
          <a:xfrm>
            <a:off y="4581525" x="856045"/>
            <a:ext cy="561899" cx="2369472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768" name="Shape 76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923225" x="1437000"/>
            <a:ext cy="3658298" cx="6051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2" name="Shape 7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3" name="Shape 773"/>
          <p:cNvSpPr txBox="1"/>
          <p:nvPr>
            <p:ph type="title"/>
          </p:nvPr>
        </p:nvSpPr>
        <p:spPr>
          <a:xfrm>
            <a:off y="-77532" x="93224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CHASSIS  (Updated)</a:t>
            </a:r>
          </a:p>
        </p:txBody>
      </p:sp>
      <p:sp>
        <p:nvSpPr>
          <p:cNvPr id="774" name="Shape 774"/>
          <p:cNvSpPr txBox="1"/>
          <p:nvPr/>
        </p:nvSpPr>
        <p:spPr>
          <a:xfrm>
            <a:off y="4581525" x="856045"/>
            <a:ext cy="561899" cx="23693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775" name="Shape 7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72924" x="1181025"/>
            <a:ext cy="3708601" cx="659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9" name="Shape 7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0" name="Shape 780"/>
          <p:cNvSpPr txBox="1"/>
          <p:nvPr>
            <p:ph type="title"/>
          </p:nvPr>
        </p:nvSpPr>
        <p:spPr>
          <a:xfrm>
            <a:off y="-99986" x="8572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</a:t>
            </a:r>
          </a:p>
        </p:txBody>
      </p:sp>
      <p:sp>
        <p:nvSpPr>
          <p:cNvPr id="781" name="Shape 781"/>
          <p:cNvSpPr txBox="1"/>
          <p:nvPr/>
        </p:nvSpPr>
        <p:spPr>
          <a:xfrm>
            <a:off y="4457700" x="675999"/>
            <a:ext cy="561899" cx="31415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 </a:t>
            </a:r>
            <a:r>
              <a:rPr sz="1600" lang="en">
                <a:solidFill>
                  <a:schemeClr val="lt1"/>
                </a:solidFill>
              </a:rPr>
              <a:t>COOPER</a:t>
            </a:r>
          </a:p>
        </p:txBody>
      </p:sp>
      <p:pic>
        <p:nvPicPr>
          <p:cNvPr id="782" name="Shape 78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085550" x="200025"/>
            <a:ext cy="1295400" cx="6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Shape 783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435374" x="4929175"/>
            <a:ext cy="2589473" cx="39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7" name="Shape 7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8" name="Shape 788"/>
          <p:cNvSpPr txBox="1"/>
          <p:nvPr>
            <p:ph type="title"/>
          </p:nvPr>
        </p:nvSpPr>
        <p:spPr>
          <a:xfrm>
            <a:off y="-99986" x="857258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</a:t>
            </a:r>
          </a:p>
        </p:txBody>
      </p:sp>
      <p:sp>
        <p:nvSpPr>
          <p:cNvPr id="789" name="Shape 789"/>
          <p:cNvSpPr txBox="1"/>
          <p:nvPr/>
        </p:nvSpPr>
        <p:spPr>
          <a:xfrm>
            <a:off y="4457700" x="676000"/>
            <a:ext cy="561899" cx="24711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pic>
        <p:nvPicPr>
          <p:cNvPr id="790" name="Shape 790"/>
          <p:cNvPicPr preferRelativeResize="0"/>
          <p:nvPr/>
        </p:nvPicPr>
        <p:blipFill rotWithShape="1">
          <a:blip r:embed="rId3">
            <a:alphaModFix/>
          </a:blip>
          <a:srcRect t="0" b="0" r="3608" l="5033"/>
          <a:stretch/>
        </p:blipFill>
        <p:spPr>
          <a:xfrm>
            <a:off y="877975" x="3000375"/>
            <a:ext cy="3999150" cx="541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Shape 791"/>
          <p:cNvSpPr txBox="1"/>
          <p:nvPr/>
        </p:nvSpPr>
        <p:spPr>
          <a:xfrm>
            <a:off y="1528875" x="1171600"/>
            <a:ext cy="2771700" cx="13430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 Left: Grippers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 Right: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Etch-a-Sketch Arms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Bottom: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Arm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5" name="Shape 7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6" name="Shape 796"/>
          <p:cNvSpPr txBox="1"/>
          <p:nvPr>
            <p:ph type="title"/>
          </p:nvPr>
        </p:nvSpPr>
        <p:spPr>
          <a:xfrm>
            <a:off y="-188344" x="6759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– Grippers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y="4457700" x="676000"/>
            <a:ext cy="561899" cx="27149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y="786750" x="581125"/>
            <a:ext cy="977400" cx="288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Weight = 50 g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Closed = 2.5”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= 3.8”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Custom end-piece made from High Density Polyethylene</a:t>
            </a:r>
          </a:p>
        </p:txBody>
      </p:sp>
      <p:pic>
        <p:nvPicPr>
          <p:cNvPr id="799" name="Shape 79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297600" x="1519100"/>
            <a:ext cy="1538799" cx="507942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/>
          <p:nvPr/>
        </p:nvSpPr>
        <p:spPr>
          <a:xfrm rot="5400000">
            <a:off y="2059348" x="3732424"/>
            <a:ext cy="4336198" cx="530099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y="2847100" x="7251300"/>
            <a:ext cy="439798" cx="368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2”</a:t>
            </a:r>
          </a:p>
        </p:txBody>
      </p:sp>
      <p:sp>
        <p:nvSpPr>
          <p:cNvPr id="802" name="Shape 802"/>
          <p:cNvSpPr txBox="1"/>
          <p:nvPr/>
        </p:nvSpPr>
        <p:spPr>
          <a:xfrm>
            <a:off y="4506825" x="3732275"/>
            <a:ext cy="329699" cx="76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8.5”</a:t>
            </a:r>
          </a:p>
        </p:txBody>
      </p:sp>
      <p:sp>
        <p:nvSpPr>
          <p:cNvPr id="803" name="Shape 803"/>
          <p:cNvSpPr/>
          <p:nvPr/>
        </p:nvSpPr>
        <p:spPr>
          <a:xfrm rot="10800000" flipH="1">
            <a:off y="2567774" x="6670325"/>
            <a:ext cy="1075198" cx="530099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4" name="Shape 804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828150" x="4629850"/>
            <a:ext cy="1250549" cx="356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8" name="Shape 8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9" name="Shape 809"/>
          <p:cNvSpPr txBox="1"/>
          <p:nvPr>
            <p:ph type="title"/>
          </p:nvPr>
        </p:nvSpPr>
        <p:spPr>
          <a:xfrm>
            <a:off y="-188344" x="6759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– Etch-A-Sketch Arms</a:t>
            </a:r>
          </a:p>
        </p:txBody>
      </p:sp>
      <p:sp>
        <p:nvSpPr>
          <p:cNvPr id="810" name="Shape 810"/>
          <p:cNvSpPr txBox="1"/>
          <p:nvPr/>
        </p:nvSpPr>
        <p:spPr>
          <a:xfrm>
            <a:off y="4457700" x="676000"/>
            <a:ext cy="561899" cx="2897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sp>
        <p:nvSpPr>
          <p:cNvPr id="811" name="Shape 811"/>
          <p:cNvSpPr txBox="1"/>
          <p:nvPr/>
        </p:nvSpPr>
        <p:spPr>
          <a:xfrm>
            <a:off y="788575" x="676000"/>
            <a:ext cy="977400" cx="31286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Weight = 133 g</a:t>
            </a:r>
          </a:p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End-piece Torque = 21 oz-in (1.5 kg-cm)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Shape 812"/>
          <p:cNvSpPr/>
          <p:nvPr/>
        </p:nvSpPr>
        <p:spPr>
          <a:xfrm rot="5400000">
            <a:off y="2650374" x="6242899"/>
            <a:ext cy="2120700" cx="282298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Shape 813"/>
          <p:cNvSpPr txBox="1"/>
          <p:nvPr/>
        </p:nvSpPr>
        <p:spPr>
          <a:xfrm>
            <a:off y="2504475" x="8343425"/>
            <a:ext cy="439798" cx="642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1.75”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y="3851875" x="6177000"/>
            <a:ext cy="329699" cx="76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2.4”</a:t>
            </a:r>
          </a:p>
        </p:txBody>
      </p:sp>
      <p:sp>
        <p:nvSpPr>
          <p:cNvPr id="815" name="Shape 815"/>
          <p:cNvSpPr/>
          <p:nvPr/>
        </p:nvSpPr>
        <p:spPr>
          <a:xfrm rot="10800000" flipH="1">
            <a:off y="2186775" x="7813325"/>
            <a:ext cy="1075198" cx="530099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6" name="Shape 816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681675" x="5926250"/>
            <a:ext cy="858174" cx="253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Shape 817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675550" x="1471375"/>
            <a:ext cy="1883924" cx="29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Shape 818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1767825" x="4993950"/>
            <a:ext cy="1699375" cx="269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4" name="Shape 484"/>
          <p:cNvSpPr txBox="1"/>
          <p:nvPr>
            <p:ph type="title"/>
          </p:nvPr>
        </p:nvSpPr>
        <p:spPr>
          <a:xfrm>
            <a:off y="106587" x="797883"/>
            <a:ext cy="1108799" cx="7429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</a:rPr>
              <a:t>Arduino Due</a:t>
            </a:r>
          </a:p>
        </p:txBody>
      </p: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19100" x="5064425"/>
            <a:ext cy="1923825" cx="3608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6" name="Shape 486"/>
          <p:cNvGraphicFramePr/>
          <p:nvPr/>
        </p:nvGraphicFramePr>
        <p:xfrm>
          <a:off y="1026225" x="9525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{44F51D81-47D1-4511-95E2-57A7C97EC68C}</a:tableStyleId>
              </a:tblPr>
              <a:tblGrid>
                <a:gridCol w="1832975"/>
                <a:gridCol w="1832975"/>
              </a:tblGrid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Cost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$40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Operating Voltage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3.3 V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Microcontroller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AT91SAM3X8E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Input Voltage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7-12V recommended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Digital I/O Pins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54 with 12 being PWM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Analog Input Pins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12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Analog Output Pins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2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Flash Memory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512 KB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Clock Speed</a:t>
                      </a:r>
                    </a:p>
                  </a:txBody>
                  <a:tcPr marR="63500" marB="63500" marT="63500" marL="63500">
                    <a:lnL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200" lang="en">
                          <a:solidFill>
                            <a:schemeClr val="lt1"/>
                          </a:solidFill>
                        </a:rPr>
                        <a:t>84 MHz</a:t>
                      </a:r>
                    </a:p>
                  </a:txBody>
                  <a:tcPr marR="63500" marB="63500" marT="63500" marL="63500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905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</a:tbl>
          </a:graphicData>
        </a:graphic>
      </p:graphicFrame>
      <p:sp>
        <p:nvSpPr>
          <p:cNvPr id="487" name="Shape 487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IVAN 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2" name="Shape 8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3" name="Shape 823"/>
          <p:cNvSpPr txBox="1"/>
          <p:nvPr>
            <p:ph type="title"/>
          </p:nvPr>
        </p:nvSpPr>
        <p:spPr>
          <a:xfrm>
            <a:off y="-188344" x="6759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– Etch-A-Sketch Arms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y="4450075" x="637901"/>
            <a:ext cy="561899" cx="36294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graphicFrame>
        <p:nvGraphicFramePr>
          <p:cNvPr id="825" name="Shape 825"/>
          <p:cNvGraphicFramePr/>
          <p:nvPr/>
        </p:nvGraphicFramePr>
        <p:xfrm>
          <a:off y="1070500" x="77785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{A22C2D66-E0F8-4A5E-BFA5-ED3AD93D9FF4}</a:tableStyleId>
              </a:tblPr>
              <a:tblGrid>
                <a:gridCol w="728450"/>
                <a:gridCol w="1090600"/>
                <a:gridCol w="810300"/>
                <a:gridCol w="773350"/>
                <a:gridCol w="867675"/>
              </a:tblGrid>
              <a:tr h="6000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Servo Name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Direction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Servo Rotation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PWM Duty Cycle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735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FS90R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EaS Arm End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&lt; 1.5ms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3819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EaS Arm Base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Tilt Up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 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3903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Grippers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3651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FS90R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EaS Arm End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&gt; 1.5ms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987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EaS Arm Base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Tilt Down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322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Grippers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</a:tbl>
          </a:graphicData>
        </a:graphic>
      </p:graphicFrame>
      <p:pic>
        <p:nvPicPr>
          <p:cNvPr id="826" name="Shape 826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104212" x="5388400"/>
            <a:ext cy="1883924" cx="2961624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Shape 827"/>
          <p:cNvSpPr txBox="1"/>
          <p:nvPr/>
        </p:nvSpPr>
        <p:spPr>
          <a:xfrm>
            <a:off y="3107300" x="5316223"/>
            <a:ext cy="3000000" cx="3015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arms will be able to tilt and rotate using servos and brackets </a:t>
            </a:r>
          </a:p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6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1" name="Shape 8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2" name="Shape 832"/>
          <p:cNvSpPr txBox="1"/>
          <p:nvPr>
            <p:ph type="title"/>
          </p:nvPr>
        </p:nvSpPr>
        <p:spPr>
          <a:xfrm>
            <a:off y="-188344" x="6759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– MAIN ARM</a:t>
            </a:r>
          </a:p>
        </p:txBody>
      </p:sp>
      <p:sp>
        <p:nvSpPr>
          <p:cNvPr id="833" name="Shape 833"/>
          <p:cNvSpPr txBox="1"/>
          <p:nvPr/>
        </p:nvSpPr>
        <p:spPr>
          <a:xfrm>
            <a:off y="4465300" x="867575"/>
            <a:ext cy="561899" cx="32024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sp>
        <p:nvSpPr>
          <p:cNvPr id="834" name="Shape 834"/>
          <p:cNvSpPr txBox="1"/>
          <p:nvPr/>
        </p:nvSpPr>
        <p:spPr>
          <a:xfrm>
            <a:off y="788575" x="676000"/>
            <a:ext cy="977400" cx="3729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Weight = 254 g</a:t>
            </a:r>
          </a:p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End-piece Torque = 46.8 oz-in (3.37 kg-cm)</a:t>
            </a:r>
          </a:p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Shape 835"/>
          <p:cNvSpPr/>
          <p:nvPr/>
        </p:nvSpPr>
        <p:spPr>
          <a:xfrm rot="5400000">
            <a:off y="853973" x="3532098"/>
            <a:ext cy="4951500" cx="282298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Shape 836"/>
          <p:cNvSpPr txBox="1"/>
          <p:nvPr/>
        </p:nvSpPr>
        <p:spPr>
          <a:xfrm>
            <a:off y="2352075" x="6667025"/>
            <a:ext cy="439798" cx="689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2.8”</a:t>
            </a:r>
          </a:p>
        </p:txBody>
      </p:sp>
      <p:sp>
        <p:nvSpPr>
          <p:cNvPr id="837" name="Shape 837"/>
          <p:cNvSpPr txBox="1"/>
          <p:nvPr/>
        </p:nvSpPr>
        <p:spPr>
          <a:xfrm>
            <a:off y="3441775" x="3479000"/>
            <a:ext cy="329699" cx="53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9.5”</a:t>
            </a:r>
          </a:p>
        </p:txBody>
      </p:sp>
      <p:sp>
        <p:nvSpPr>
          <p:cNvPr id="838" name="Shape 838"/>
          <p:cNvSpPr/>
          <p:nvPr/>
        </p:nvSpPr>
        <p:spPr>
          <a:xfrm rot="10800000" flipH="1">
            <a:off y="2108325" x="6393100"/>
            <a:ext cy="890398" cx="258299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9" name="Shape 83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810400" x="5326348"/>
            <a:ext cy="715873" cx="266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Shape 840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917550" x="1016025"/>
            <a:ext cy="1218724" cx="52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Shape 841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3242275" x="6639925"/>
            <a:ext cy="1114425" cx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Shape 842"/>
          <p:cNvSpPr/>
          <p:nvPr/>
        </p:nvSpPr>
        <p:spPr>
          <a:xfrm rot="5400000">
            <a:off y="3613224" x="7586750"/>
            <a:ext cy="1871399" cx="282298"/>
          </a:xfrm>
          <a:prstGeom prst="rightBrace">
            <a:avLst>
              <a:gd fmla="val 8333" name="adj1"/>
              <a:gd fmla="val 50000" name="adj2"/>
            </a:avLst>
          </a:prstGeom>
          <a:noFill/>
          <a:ln w="190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40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Shape 843"/>
          <p:cNvSpPr txBox="1"/>
          <p:nvPr/>
        </p:nvSpPr>
        <p:spPr>
          <a:xfrm>
            <a:off y="4638075" x="7505225"/>
            <a:ext cy="439798" cx="689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2.3”</a:t>
            </a:r>
          </a:p>
        </p:txBody>
      </p:sp>
      <p:cxnSp>
        <p:nvCxnSpPr>
          <p:cNvPr id="844" name="Shape 844"/>
          <p:cNvCxnSpPr/>
          <p:nvPr/>
        </p:nvCxnSpPr>
        <p:spPr>
          <a:xfrm>
            <a:off y="2546625" x="3213175"/>
            <a:ext cy="8399" cx="377099"/>
          </a:xfrm>
          <a:prstGeom prst="straightConnector1">
            <a:avLst/>
          </a:prstGeom>
          <a:noFill/>
          <a:ln w="19050" cap="flat">
            <a:solidFill>
              <a:srgbClr val="FFFF00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845" name="Shape 845"/>
          <p:cNvSpPr txBox="1"/>
          <p:nvPr/>
        </p:nvSpPr>
        <p:spPr>
          <a:xfrm>
            <a:off y="2814675" x="2434925"/>
            <a:ext cy="282299" cx="1005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Adhesive</a:t>
            </a:r>
          </a:p>
        </p:txBody>
      </p:sp>
      <p:cxnSp>
        <p:nvCxnSpPr>
          <p:cNvPr id="846" name="Shape 846"/>
          <p:cNvCxnSpPr>
            <a:stCxn id="845" idx="0"/>
          </p:cNvCxnSpPr>
          <p:nvPr/>
        </p:nvCxnSpPr>
        <p:spPr>
          <a:xfrm rot="10800000" flipH="1">
            <a:off y="2638875" x="2937574"/>
            <a:ext cy="175800" cx="259800"/>
          </a:xfrm>
          <a:prstGeom prst="straightConnector1">
            <a:avLst/>
          </a:prstGeom>
          <a:noFill/>
          <a:ln w="19050" cap="flat">
            <a:solidFill>
              <a:schemeClr val="lt1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0" name="Shape 8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1" name="Shape 851"/>
          <p:cNvSpPr txBox="1"/>
          <p:nvPr>
            <p:ph type="title"/>
          </p:nvPr>
        </p:nvSpPr>
        <p:spPr>
          <a:xfrm>
            <a:off y="-73994" x="423902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- Main Arm </a:t>
            </a:r>
          </a:p>
        </p:txBody>
      </p:sp>
      <p:sp>
        <p:nvSpPr>
          <p:cNvPr id="852" name="Shape 852"/>
          <p:cNvSpPr txBox="1"/>
          <p:nvPr/>
        </p:nvSpPr>
        <p:spPr>
          <a:xfrm>
            <a:off y="4419925" x="519587"/>
            <a:ext cy="561899" cx="21834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graphicFrame>
        <p:nvGraphicFramePr>
          <p:cNvPr id="853" name="Shape 853"/>
          <p:cNvGraphicFramePr/>
          <p:nvPr/>
        </p:nvGraphicFramePr>
        <p:xfrm>
          <a:off y="756550" x="3030425"/>
          <a:ext cy="3000000" cx="3000000"/>
        </p:xfrm>
        <a:graphic>
          <a:graphicData uri="http://schemas.openxmlformats.org/drawingml/2006/table">
            <a:tbl>
              <a:tblPr>
                <a:noFill/>
                <a:tableStyleId>{1A1A4E0D-1266-420D-9B51-B4E21C4161F3}</a:tableStyleId>
              </a:tblPr>
              <a:tblGrid>
                <a:gridCol w="1114450"/>
                <a:gridCol w="1488350"/>
                <a:gridCol w="939575"/>
                <a:gridCol w="863325"/>
                <a:gridCol w="1251450"/>
              </a:tblGrid>
              <a:tr h="5329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Servo Name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Direction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Servo Rotation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b="1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PWM Duty Cycle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987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Base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Pan Left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&lt; 1.5 ms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3903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Base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Tilt Up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 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4348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Elbow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Extend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3987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HSR-1425CR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End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 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073763"/>
                    </a:solidFill>
                  </a:tcPr>
                </a:tc>
              </a:tr>
              <a:tr h="4322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Base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Pan Right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&gt; 1.5 ms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071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Base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Tilt Down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071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HS-422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Elbow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4070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HSR-1425CR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Arm End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CW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strike="noStrike" u="none" cap="none" baseline="0" sz="1200"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- </a:t>
                      </a:r>
                    </a:p>
                  </a:txBody>
                  <a:tcPr marR="91425" marB="91425" marT="91425" marL="91425">
                    <a:lnL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</a:tbl>
          </a:graphicData>
        </a:graphic>
      </p:graphicFrame>
      <p:sp>
        <p:nvSpPr>
          <p:cNvPr id="854" name="Shape 854"/>
          <p:cNvSpPr txBox="1"/>
          <p:nvPr/>
        </p:nvSpPr>
        <p:spPr>
          <a:xfrm>
            <a:off y="859050" x="776479"/>
            <a:ext cy="3000000" cx="2183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arm will be able to pan, tilt, extend, contract and rotate using servos and brackets.  </a:t>
            </a:r>
          </a:p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trike="noStrike" u="none" b="0" cap="none" baseline="0" sz="16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Shape 855"/>
          <p:cNvPicPr preferRelativeResize="0"/>
          <p:nvPr/>
        </p:nvPicPr>
        <p:blipFill rotWithShape="1">
          <a:blip r:embed="rId3">
            <a:alphaModFix/>
          </a:blip>
          <a:srcRect t="44236" b="0" r="3602" l="6103"/>
          <a:stretch/>
        </p:blipFill>
        <p:spPr>
          <a:xfrm>
            <a:off y="2839350" x="193900"/>
            <a:ext cy="1649124" cx="271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9" name="Shape 8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0" name="Shape 860"/>
          <p:cNvSpPr txBox="1"/>
          <p:nvPr>
            <p:ph idx="1" type="body"/>
          </p:nvPr>
        </p:nvSpPr>
        <p:spPr>
          <a:xfrm>
            <a:off y="895350" x="1295400"/>
            <a:ext cy="2819400" cx="531517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9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57150" marL="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trike="noStrike" u="none" b="0" cap="none" baseline="0" sz="9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3048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Incorrect positioning of servo splines could cause the arms to miss toys</a:t>
            </a:r>
          </a:p>
          <a:p>
            <a:pPr algn="l" rtl="0" lvl="0" marR="0" indent="0" marL="152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3048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End-pieces may not function properly</a:t>
            </a:r>
          </a:p>
          <a:p>
            <a:pPr algn="l" rtl="0" lvl="0" marR="0" indent="0" marL="152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3048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Could place too much weight on the caster wheel</a:t>
            </a:r>
          </a:p>
          <a:p>
            <a:pPr algn="l" rtl="0" lvl="0" marR="0" indent="0" marL="152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3048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Too much resistance could cause the internal gears to break</a:t>
            </a:r>
            <a:r>
              <a:rPr strike="noStrike" u="none" b="0" cap="none" baseline="0" sz="9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61" name="Shape 861"/>
          <p:cNvSpPr txBox="1"/>
          <p:nvPr>
            <p:ph type="title"/>
          </p:nvPr>
        </p:nvSpPr>
        <p:spPr>
          <a:xfrm>
            <a:off y="-188344" x="6759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</a:t>
            </a:r>
            <a:r>
              <a:rPr sz="2700" lang="en">
                <a:solidFill>
                  <a:schemeClr val="lt1"/>
                </a:solidFill>
              </a:rPr>
              <a:t>- Risks</a:t>
            </a:r>
          </a:p>
        </p:txBody>
      </p:sp>
      <p:sp>
        <p:nvSpPr>
          <p:cNvPr id="862" name="Shape 862"/>
          <p:cNvSpPr txBox="1"/>
          <p:nvPr/>
        </p:nvSpPr>
        <p:spPr>
          <a:xfrm>
            <a:off y="4729175" x="810800"/>
            <a:ext cy="290399" cx="3151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</a:t>
            </a:r>
            <a:r>
              <a:rPr sz="1600" lang="en">
                <a:solidFill>
                  <a:schemeClr val="lt1"/>
                </a:solidFill>
              </a:rPr>
              <a:t>LOUIS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6" name="Shape 8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7" name="Shape 867"/>
          <p:cNvSpPr txBox="1"/>
          <p:nvPr>
            <p:ph type="title"/>
          </p:nvPr>
        </p:nvSpPr>
        <p:spPr>
          <a:xfrm>
            <a:off y="0" x="6759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</a:p>
        </p:txBody>
      </p:sp>
      <p:sp>
        <p:nvSpPr>
          <p:cNvPr id="868" name="Shape 868"/>
          <p:cNvSpPr txBox="1"/>
          <p:nvPr/>
        </p:nvSpPr>
        <p:spPr>
          <a:xfrm>
            <a:off y="4581600" x="515977"/>
            <a:ext cy="561899" cx="30272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graphicFrame>
        <p:nvGraphicFramePr>
          <p:cNvPr id="869" name="Shape 869"/>
          <p:cNvGraphicFramePr/>
          <p:nvPr/>
        </p:nvGraphicFramePr>
        <p:xfrm>
          <a:off y="719640" x="23081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{44A39674-C92A-4151-8AC2-841ADC07AC04}</a:tableStyleId>
              </a:tblPr>
              <a:tblGrid>
                <a:gridCol w="2681375"/>
                <a:gridCol w="1173900"/>
                <a:gridCol w="1267050"/>
              </a:tblGrid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Subtask</a:t>
                      </a:r>
                    </a:p>
                  </a:txBody>
                  <a:tcPr marR="54450" marB="54450" marT="54450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18668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Start</a:t>
                      </a:r>
                    </a:p>
                  </a:txBody>
                  <a:tcPr marR="54450" marB="54450" marT="54450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18668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End</a:t>
                      </a:r>
                    </a:p>
                  </a:txBody>
                  <a:tcPr marR="54450" marB="54450" marT="54450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186681"/>
                    </a:solidFill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AutoNum type="arabicPeriod"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LED Activation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Oct. 27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Dec. 15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2.    Drive System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Oct. 27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Nov. 17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3.    Line Following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Nov. </a:t>
                      </a:r>
                      <a:r>
                        <a:rPr sz="1500" lang="en">
                          <a:solidFill>
                            <a:schemeClr val="lt1"/>
                          </a:solidFill>
                        </a:rPr>
                        <a:t>16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Dec. 8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5929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4.    Proximity Sensor &amp; Microphone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Nov. 17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Dec. 8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AutoNum startAt="5" type="arabicPeriod"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Grippers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Nov. 3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Dec. 1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AutoNum startAt="6" type="arabicPeriod"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Simon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Dec. 8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Jan. 19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7.    Etch-a-Sketch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Jan. 5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Mar. 23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8.    Rubik's Cube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Dec. 8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Mar. 2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-342900" marL="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9.    Playing Card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Jan. 12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 marR="0" indent="0" mar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cap="none" baseline="0" sz="1500" lang="en">
                          <a:solidFill>
                            <a:schemeClr val="lt1"/>
                          </a:solidFill>
                        </a:rPr>
                        <a:t>Mar. 2</a:t>
                      </a:r>
                    </a:p>
                  </a:txBody>
                  <a:tcPr marR="54450" marB="54450" marT="54450" anchor="b" marL="54450">
                    <a:lnL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28575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3" name="Shape 8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4" name="Shape 874"/>
          <p:cNvSpPr txBox="1"/>
          <p:nvPr>
            <p:ph type="title"/>
          </p:nvPr>
        </p:nvSpPr>
        <p:spPr>
          <a:xfrm>
            <a:off y="76200" x="828399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</a:p>
        </p:txBody>
      </p:sp>
      <p:sp>
        <p:nvSpPr>
          <p:cNvPr id="875" name="Shape 875"/>
          <p:cNvSpPr txBox="1"/>
          <p:nvPr/>
        </p:nvSpPr>
        <p:spPr>
          <a:xfrm>
            <a:off y="4533900" x="371202"/>
            <a:ext cy="561899" cx="30881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  <p:pic>
        <p:nvPicPr>
          <p:cNvPr id="876" name="Shape 876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04250" x="2709325"/>
            <a:ext cy="4699799" cx="63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0" name="Shape 8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1" name="Shape 881"/>
          <p:cNvSpPr txBox="1"/>
          <p:nvPr>
            <p:ph type="title"/>
          </p:nvPr>
        </p:nvSpPr>
        <p:spPr>
          <a:xfrm>
            <a:off y="463887" x="856058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DELIVERABLES</a:t>
            </a:r>
          </a:p>
        </p:txBody>
      </p:sp>
      <p:sp>
        <p:nvSpPr>
          <p:cNvPr id="882" name="Shape 882"/>
          <p:cNvSpPr txBox="1"/>
          <p:nvPr>
            <p:ph idx="1" type="body"/>
          </p:nvPr>
        </p:nvSpPr>
        <p:spPr>
          <a:xfrm>
            <a:off y="1687115" x="856058"/>
            <a:ext cy="2656286" cx="7429497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t" anchorCtr="0">
            <a:noAutofit/>
          </a:bodyPr>
          <a:lstStyle/>
          <a:p>
            <a:pPr algn="l" rtl="0" lvl="0" marR="0" indent="-285750" marL="425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Fully autonomous robot that meets all needs and requirements of 2015 SoutheastCon Hardware Competition</a:t>
            </a:r>
          </a:p>
          <a:p>
            <a:pPr algn="l" rtl="0" lvl="1" marR="0" indent="-285750" marL="768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Hardware</a:t>
            </a:r>
          </a:p>
          <a:p>
            <a:pPr algn="l" rtl="0" lvl="1" marR="0" indent="-285750" marL="768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</a:p>
          <a:p>
            <a:pPr algn="l" rtl="0" lvl="0" marR="0" indent="-285750" marL="425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Milestone Reports and Presentations</a:t>
            </a:r>
          </a:p>
          <a:p>
            <a:pPr algn="l" rtl="0" lvl="0" marR="0" indent="-285750" marL="425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strike="noStrike" u="none" b="0" cap="none" baseline="0" sz="18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Documentation of meetings, design, budget, important subsystem information</a:t>
            </a:r>
          </a:p>
        </p:txBody>
      </p:sp>
      <p:sp>
        <p:nvSpPr>
          <p:cNvPr id="883" name="Shape 883"/>
          <p:cNvSpPr txBox="1"/>
          <p:nvPr/>
        </p:nvSpPr>
        <p:spPr>
          <a:xfrm>
            <a:off y="4457700" x="856052"/>
            <a:ext cy="561899" cx="3488399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7" name="Shape 8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8" name="Shape 888"/>
          <p:cNvSpPr txBox="1"/>
          <p:nvPr>
            <p:ph type="title"/>
          </p:nvPr>
        </p:nvSpPr>
        <p:spPr>
          <a:xfrm>
            <a:off y="57150" x="762000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Servo/Arms Demonstration</a:t>
            </a:r>
          </a:p>
        </p:txBody>
      </p:sp>
      <p:sp>
        <p:nvSpPr>
          <p:cNvPr id="889" name="Shape 889">
            <a:hlinkClick r:id="rId4"/>
          </p:cNvPr>
          <p:cNvSpPr/>
          <p:nvPr/>
        </p:nvSpPr>
        <p:spPr>
          <a:xfrm>
            <a:off y="857250" x="2284800"/>
            <a:ext cy="3429000" cx="4572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0" name="Shape 890"/>
          <p:cNvSpPr txBox="1"/>
          <p:nvPr/>
        </p:nvSpPr>
        <p:spPr>
          <a:xfrm>
            <a:off y="4628400" x="665550"/>
            <a:ext cy="515100" cx="2519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</a:t>
            </a:r>
            <a:r>
              <a:rPr lang="en"/>
              <a:t> </a:t>
            </a:r>
            <a:r>
              <a:rPr lang="en">
                <a:solidFill>
                  <a:schemeClr val="lt1"/>
                </a:solidFill>
              </a:rPr>
              <a:t>CHELSEA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4" name="Shape 8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5" name="Shape 895"/>
          <p:cNvSpPr txBox="1"/>
          <p:nvPr>
            <p:ph type="title"/>
          </p:nvPr>
        </p:nvSpPr>
        <p:spPr>
          <a:xfrm>
            <a:off y="-213448" x="1066800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7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Following Demonstration</a:t>
            </a:r>
          </a:p>
        </p:txBody>
      </p:sp>
      <p:sp>
        <p:nvSpPr>
          <p:cNvPr id="896" name="Shape 896"/>
          <p:cNvSpPr txBox="1"/>
          <p:nvPr/>
        </p:nvSpPr>
        <p:spPr>
          <a:xfrm>
            <a:off y="4628400" x="665550"/>
            <a:ext cy="515100" cx="25197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</a:t>
            </a:r>
            <a:r>
              <a:rPr lang="en"/>
              <a:t> </a:t>
            </a:r>
            <a:r>
              <a:rPr lang="en">
                <a:solidFill>
                  <a:schemeClr val="lt1"/>
                </a:solidFill>
              </a:rPr>
              <a:t>CHELSEA</a:t>
            </a:r>
          </a:p>
        </p:txBody>
      </p:sp>
      <p:sp>
        <p:nvSpPr>
          <p:cNvPr id="897" name="Shape 897"/>
          <p:cNvSpPr txBox="1"/>
          <p:nvPr/>
        </p:nvSpPr>
        <p:spPr>
          <a:xfrm>
            <a:off y="945800" x="2182875"/>
            <a:ext cy="3000000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" name="Shape 898">
            <a:hlinkClick r:id="rId4"/>
          </p:cNvPr>
          <p:cNvSpPr/>
          <p:nvPr/>
        </p:nvSpPr>
        <p:spPr>
          <a:xfrm>
            <a:off y="601025" x="1981200"/>
            <a:ext cy="4180525" cx="557402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1" name="Shape 4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2" name="Shape 492"/>
          <p:cNvSpPr txBox="1"/>
          <p:nvPr>
            <p:ph type="title"/>
          </p:nvPr>
        </p:nvSpPr>
        <p:spPr>
          <a:xfrm>
            <a:off y="98262" x="856058"/>
            <a:ext cy="1108799" cx="7429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</a:rPr>
              <a:t>Top level overview</a:t>
            </a:r>
          </a:p>
        </p:txBody>
      </p:sp>
      <p:sp>
        <p:nvSpPr>
          <p:cNvPr id="493" name="Shape 493"/>
          <p:cNvSpPr txBox="1"/>
          <p:nvPr>
            <p:ph idx="1" type="body"/>
          </p:nvPr>
        </p:nvSpPr>
        <p:spPr>
          <a:xfrm>
            <a:off y="1687115" x="856058"/>
            <a:ext cy="2656199" cx="7429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07056" x="4743950"/>
            <a:ext cy="2895843" cx="4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207049" x="337775"/>
            <a:ext cy="3358149" cx="4406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IVAN 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0" name="Shape 5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1" name="Shape 501"/>
          <p:cNvSpPr txBox="1"/>
          <p:nvPr>
            <p:ph type="title"/>
          </p:nvPr>
        </p:nvSpPr>
        <p:spPr>
          <a:xfrm>
            <a:off y="12" x="856058"/>
            <a:ext cy="1108799" cx="7429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</a:rPr>
              <a:t>Code Overview</a:t>
            </a:r>
          </a:p>
        </p:txBody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y="1687115" x="856058"/>
            <a:ext cy="2656199" cx="7429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3" name="Shape 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90700" x="1236300"/>
            <a:ext cy="4007225" cx="66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y="4343325" x="438350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IVAN 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8" name="Shape 5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9" name="Shape 509"/>
          <p:cNvSpPr txBox="1"/>
          <p:nvPr>
            <p:ph type="title"/>
          </p:nvPr>
        </p:nvSpPr>
        <p:spPr>
          <a:xfrm>
            <a:off y="463887" x="856058"/>
            <a:ext cy="1108799" cx="7429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chemeClr val="lt1"/>
                </a:solidFill>
              </a:rPr>
              <a:t>MCU Risk Assessment</a:t>
            </a:r>
          </a:p>
        </p:txBody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y="1687125" x="445975"/>
            <a:ext cy="2656199" cx="8149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4290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sz="1800" lang="en">
                <a:solidFill>
                  <a:schemeClr val="lt1"/>
                </a:solidFill>
              </a:rPr>
              <a:t>Board Overload:Too much current to the board</a:t>
            </a:r>
          </a:p>
          <a:p>
            <a:pPr rtl="0" lvl="0" indent="-34290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sz="1800" lang="en">
                <a:solidFill>
                  <a:schemeClr val="lt1"/>
                </a:solidFill>
              </a:rPr>
              <a:t>Loose connections: Solderless board, devices not receiving data, volts</a:t>
            </a:r>
          </a:p>
          <a:p>
            <a:pPr rtl="0" lvl="0" indent="-34290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sz="1800" lang="en">
                <a:solidFill>
                  <a:schemeClr val="lt1"/>
                </a:solidFill>
              </a:rPr>
              <a:t>Poor coding practices: improper syntax</a:t>
            </a:r>
          </a:p>
          <a:p>
            <a:pPr rtl="0" lvl="0" indent="-34290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sz="1800" lang="en">
                <a:solidFill>
                  <a:schemeClr val="lt1"/>
                </a:solidFill>
              </a:rPr>
              <a:t>Static discharge shocking the board: improper testing procedures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IVAN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5" name="Shape 5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6" name="Shape 516"/>
          <p:cNvSpPr txBox="1"/>
          <p:nvPr>
            <p:ph type="title"/>
          </p:nvPr>
        </p:nvSpPr>
        <p:spPr>
          <a:xfrm>
            <a:off y="247726" x="740070"/>
            <a:ext cy="1108928" cx="7429497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 SUPPLY</a:t>
            </a:r>
          </a:p>
        </p:txBody>
      </p:sp>
      <p:sp>
        <p:nvSpPr>
          <p:cNvPr id="517" name="Shape 517"/>
          <p:cNvSpPr/>
          <p:nvPr/>
        </p:nvSpPr>
        <p:spPr>
          <a:xfrm>
            <a:off y="2417859" x="4454819"/>
            <a:ext cy="307777" cx="23436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strike="noStrike" u="none" b="0" cap="none" baseline="0" sz="1400" lang="en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518" name="Shape 518"/>
          <p:cNvSpPr/>
          <p:nvPr/>
        </p:nvSpPr>
        <p:spPr>
          <a:xfrm>
            <a:off y="1188212" x="740070"/>
            <a:ext cy="3693318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3302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Batteries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 &amp; 6 Volt NiMH 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Arduino will be an additional power source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One spare for each will be needed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One charger each</a:t>
            </a:r>
          </a:p>
          <a:p>
            <a:pPr algn="l" rtl="0" lvl="0" marR="0" indent="-330200" marL="457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Connection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Two Solderless breadboards: neat configuration of wires providing power.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Wires</a:t>
            </a:r>
          </a:p>
          <a:p>
            <a:pPr algn="l" rtl="0" lvl="1" marR="0" indent="-330200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6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Male/Female connectors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br>
              <a:rPr strike="noStrike" u="none" b="0" cap="none" baseline="0" sz="1400" lang="en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  <p:sp>
        <p:nvSpPr>
          <p:cNvPr id="519" name="Shape 519"/>
          <p:cNvSpPr txBox="1"/>
          <p:nvPr/>
        </p:nvSpPr>
        <p:spPr>
          <a:xfrm>
            <a:off y="4594975" x="473826"/>
            <a:ext cy="572999" cx="3378000"/>
          </a:xfrm>
          <a:prstGeom prst="rect">
            <a:avLst/>
          </a:prstGeom>
          <a:noFill/>
          <a:ln>
            <a:noFill/>
          </a:ln>
        </p:spPr>
        <p:txBody>
          <a:bodyPr bIns="34275" rIns="68575" lIns="68575" tIns="34275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16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LORENZO </a:t>
            </a:r>
            <a:r>
              <a:rPr sz="1600" lang="en">
                <a:solidFill>
                  <a:schemeClr val="lt1"/>
                </a:solidFill>
              </a:rPr>
              <a:t>SMITH</a:t>
            </a:r>
          </a:p>
        </p:txBody>
      </p:sp>
      <p:pic>
        <p:nvPicPr>
          <p:cNvPr id="520" name="Shape 520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498475" x="5273300"/>
            <a:ext cy="2454900" cx="327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" name="Shape 5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5" name="Shape 525"/>
          <p:cNvSpPr txBox="1"/>
          <p:nvPr>
            <p:ph idx="1" type="body"/>
          </p:nvPr>
        </p:nvSpPr>
        <p:spPr>
          <a:xfrm>
            <a:off y="1243652" x="856050"/>
            <a:ext cy="3449399" cx="7429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 Volt NiMH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AA 2200 mAh Batteries in series (2x5)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Supplies Voltage for: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(2) Drive Motors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(1) Arduino Due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chemeClr val="lt1"/>
                </a:solidFill>
              </a:rPr>
              <a:t>6 Volt NiMH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AA 2200 mAh Batteries in series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Supplies Voltage for: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 Servos</a:t>
            </a:r>
          </a:p>
          <a:p>
            <a:pPr algn="l" rtl="0" lvl="0" marR="0" indent="-31750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Arduino Due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Each pin is configured to send out 5V or 3.3V</a:t>
            </a:r>
          </a:p>
          <a:p>
            <a:pPr algn="l" rtl="0" lvl="1" marR="0" indent="-317500" marL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Supplies Voltage for:</a:t>
            </a:r>
          </a:p>
          <a:p>
            <a:pPr algn="l" rtl="0" lvl="2" marR="0" indent="-317500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strike="noStrike" u="none" b="0" cap="none" baseline="0" sz="1400" lang="en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 Sensors</a:t>
            </a:r>
          </a:p>
        </p:txBody>
      </p:sp>
      <p:pic>
        <p:nvPicPr>
          <p:cNvPr id="526" name="Shape 526"/>
          <p:cNvPicPr preferRelativeResize="0"/>
          <p:nvPr/>
        </p:nvPicPr>
        <p:blipFill rotWithShape="1">
          <a:blip r:embed="rId3">
            <a:alphaModFix/>
          </a:blip>
          <a:srcRect t="0" b="6463" r="0" l="0"/>
          <a:stretch/>
        </p:blipFill>
        <p:spPr>
          <a:xfrm>
            <a:off y="2001975" x="5237550"/>
            <a:ext cy="1897874" cx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 txBox="1"/>
          <p:nvPr>
            <p:ph type="title"/>
          </p:nvPr>
        </p:nvSpPr>
        <p:spPr>
          <a:xfrm>
            <a:off y="247726" x="740070"/>
            <a:ext cy="1108799" cx="7429500"/>
          </a:xfrm>
          <a:prstGeom prst="rect">
            <a:avLst/>
          </a:prstGeom>
          <a:noFill/>
          <a:ln>
            <a:noFill/>
          </a:ln>
        </p:spPr>
        <p:txBody>
          <a:bodyPr bIns="68575" rIns="68575" lIns="68575" tIns="68575" anchor="ctr" anchorCtr="0">
            <a:noAutofit/>
          </a:bodyPr>
          <a:lstStyle/>
          <a:p>
            <a:pPr algn="l" rtl="0" lvl="0" marR="0" indent="0"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strike="noStrike" u="none" b="0" cap="none" baseline="0" sz="2400" lang="en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 SUPPLY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y="4287250" x="445975"/>
            <a:ext cy="1209899" cx="3000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600" lang="en">
                <a:solidFill>
                  <a:schemeClr val="lt1"/>
                </a:solidFill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