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5" r:id="rId4"/>
    <p:sldId id="264" r:id="rId5"/>
    <p:sldId id="26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2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9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8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7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01050-4333-42B7-A9F6-6267B55348B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A548-3E92-49FC-80C2-FA16EE49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3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69" y="236668"/>
            <a:ext cx="4803497" cy="6404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51" y="236668"/>
            <a:ext cx="4803496" cy="64046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291938" y="950026"/>
            <a:ext cx="961901" cy="213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71460" y="795647"/>
            <a:ext cx="1068779" cy="2731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16" y="1615555"/>
            <a:ext cx="4286172" cy="321462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175169" y="2956956"/>
            <a:ext cx="71252" cy="7362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6" y="193030"/>
            <a:ext cx="3498035" cy="4664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 t="306" r="-1684" b="-306"/>
          <a:stretch/>
        </p:blipFill>
        <p:spPr>
          <a:xfrm>
            <a:off x="5954358" y="1405002"/>
            <a:ext cx="4865379" cy="527011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412675" y="3479470"/>
            <a:ext cx="11876" cy="1211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823366" y="4726379"/>
            <a:ext cx="950026" cy="237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7"/>
          <a:stretch/>
        </p:blipFill>
        <p:spPr>
          <a:xfrm>
            <a:off x="397397" y="384847"/>
            <a:ext cx="5556961" cy="5671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12" y="384847"/>
            <a:ext cx="4582758" cy="61103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068779" y="4346369"/>
            <a:ext cx="1828801" cy="795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45132" y="3123210"/>
            <a:ext cx="0" cy="1615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50826" y="3372592"/>
            <a:ext cx="1365662" cy="1068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9" y="152950"/>
            <a:ext cx="4540906" cy="6054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37" y="152950"/>
            <a:ext cx="4536625" cy="604883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716488" y="961901"/>
            <a:ext cx="391886" cy="1294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063834" y="3562597"/>
            <a:ext cx="273132" cy="1425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85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3452868" y="1639308"/>
            <a:ext cx="5808008" cy="327211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890161" y="3087584"/>
            <a:ext cx="178130" cy="961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6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Gonsoulin</dc:creator>
  <cp:lastModifiedBy>studentpro</cp:lastModifiedBy>
  <cp:revision>5</cp:revision>
  <dcterms:created xsi:type="dcterms:W3CDTF">2015-04-05T18:19:31Z</dcterms:created>
  <dcterms:modified xsi:type="dcterms:W3CDTF">2015-04-09T17:12:41Z</dcterms:modified>
</cp:coreProperties>
</file>