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3"/>
  </p:notesMasterIdLst>
  <p:handoutMasterIdLst>
    <p:handoutMasterId r:id="rId54"/>
  </p:handoutMasterIdLst>
  <p:sldIdLst>
    <p:sldId id="266" r:id="rId5"/>
    <p:sldId id="293" r:id="rId6"/>
    <p:sldId id="277" r:id="rId7"/>
    <p:sldId id="268" r:id="rId8"/>
    <p:sldId id="261" r:id="rId9"/>
    <p:sldId id="320" r:id="rId10"/>
    <p:sldId id="274" r:id="rId11"/>
    <p:sldId id="291" r:id="rId12"/>
    <p:sldId id="289" r:id="rId13"/>
    <p:sldId id="337" r:id="rId14"/>
    <p:sldId id="338" r:id="rId15"/>
    <p:sldId id="339" r:id="rId16"/>
    <p:sldId id="340" r:id="rId17"/>
    <p:sldId id="341" r:id="rId18"/>
    <p:sldId id="342" r:id="rId19"/>
    <p:sldId id="313" r:id="rId20"/>
    <p:sldId id="315" r:id="rId21"/>
    <p:sldId id="321" r:id="rId22"/>
    <p:sldId id="323" r:id="rId23"/>
    <p:sldId id="324" r:id="rId24"/>
    <p:sldId id="325" r:id="rId25"/>
    <p:sldId id="326" r:id="rId26"/>
    <p:sldId id="328" r:id="rId27"/>
    <p:sldId id="314" r:id="rId28"/>
    <p:sldId id="283" r:id="rId29"/>
    <p:sldId id="301" r:id="rId30"/>
    <p:sldId id="312" r:id="rId31"/>
    <p:sldId id="302" r:id="rId32"/>
    <p:sldId id="303" r:id="rId33"/>
    <p:sldId id="343" r:id="rId34"/>
    <p:sldId id="263" r:id="rId35"/>
    <p:sldId id="281" r:id="rId36"/>
    <p:sldId id="271" r:id="rId37"/>
    <p:sldId id="279" r:id="rId38"/>
    <p:sldId id="344" r:id="rId39"/>
    <p:sldId id="345" r:id="rId40"/>
    <p:sldId id="280" r:id="rId41"/>
    <p:sldId id="275" r:id="rId42"/>
    <p:sldId id="346" r:id="rId43"/>
    <p:sldId id="347" r:id="rId44"/>
    <p:sldId id="348" r:id="rId45"/>
    <p:sldId id="264" r:id="rId46"/>
    <p:sldId id="322" r:id="rId47"/>
    <p:sldId id="330" r:id="rId48"/>
    <p:sldId id="331" r:id="rId49"/>
    <p:sldId id="329" r:id="rId50"/>
    <p:sldId id="272" r:id="rId51"/>
    <p:sldId id="27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5D5D"/>
    <a:srgbClr val="FFFD4E"/>
    <a:srgbClr val="FF936A"/>
    <a:srgbClr val="800A14"/>
    <a:srgbClr val="919085"/>
    <a:srgbClr val="DBD845"/>
    <a:srgbClr val="FFFF89"/>
    <a:srgbClr val="69E7CC"/>
    <a:srgbClr val="695812"/>
    <a:srgbClr val="D3B3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DBF0B-595F-253D-94A5-1856568C89A4}" v="40" dt="2020-10-15T22:55:21.966"/>
    <p1510:client id="{052C0FB9-6846-FB35-A5D2-34D1573B6596}" v="39" dt="2020-10-16T02:31:02.290"/>
    <p1510:client id="{0ED43E7F-02D8-F3CA-A922-DAF0A43E43F4}" v="166" dt="2020-10-15T06:58:50.696"/>
    <p1510:client id="{196CAD55-CD22-451D-A276-2F162CC5A67E}" v="116" dt="2020-10-15T22:07:14.940"/>
    <p1510:client id="{1C41396E-6A14-414F-9099-A0122907D6A5}" v="27" dt="2020-10-15T20:32:40.394"/>
    <p1510:client id="{1D3B2BD3-D6EB-4393-8BFB-F3761171B2C7}" v="1661" dt="2020-10-15T22:23:39.741"/>
    <p1510:client id="{1E0502FC-9AF5-48F3-B63C-12E0AD460439}" v="5636" dt="2020-10-15T23:02:36.619"/>
    <p1510:client id="{2720A2C3-CD7F-592D-C920-E345451DBF89}" v="36" dt="2020-10-15T07:29:45.558"/>
    <p1510:client id="{2C78AA32-C0A9-6EB0-85FA-5D4C9D208578}" v="10" dt="2020-10-15T21:56:03.112"/>
    <p1510:client id="{31AA8294-BF46-74DF-F77E-A651934E9A7C}" v="15" dt="2020-10-15T21:43:15.369"/>
    <p1510:client id="{33EF36CD-DFDD-7A73-7A71-8F55C9326234}" v="943" dt="2020-10-15T21:49:51.536"/>
    <p1510:client id="{5A0BB6BD-54F6-0D60-5223-12E16E7E1237}" v="6" dt="2020-10-15T22:28:56.328"/>
    <p1510:client id="{5E16AAD9-BA48-4CCE-8ECC-433FCBF1CC2D}" v="187" dt="2020-10-15T23:58:25.963"/>
    <p1510:client id="{617B41EA-CE49-45BB-82B2-3E54472D29B0}" v="321" dt="2020-10-15T23:02:08.291"/>
    <p1510:client id="{66B7BE63-6BEC-BA57-6CE5-0B399F73ED81}" v="80" dt="2020-10-15T23:52:54.513"/>
    <p1510:client id="{6843EC87-A164-C3BF-35C8-35907562390D}" v="5" dt="2020-10-15T23:23:46.613"/>
    <p1510:client id="{6C33C914-0541-60B9-2C41-25AFF8FC8F03}" v="1" dt="2020-10-15T19:46:28.556"/>
    <p1510:client id="{6FA9A67A-6FD2-5262-3F5F-D7A4F41FD41F}" v="1" dt="2020-10-15T23:40:10.849"/>
    <p1510:client id="{778384CF-3B8C-6A36-9A04-F7FAAA790456}" v="148" dt="2020-10-16T00:10:35.339"/>
    <p1510:client id="{82273E72-A063-B560-0120-F4D4F87879D7}" v="8" dt="2020-10-15T23:55:14.895"/>
    <p1510:client id="{961A1358-69BB-3471-D4A7-BBC9C1CEBA1D}" v="47" dt="2020-10-15T04:54:05.613"/>
    <p1510:client id="{96E128E9-3861-F3F1-4381-D8D5FA6344AC}" v="126" dt="2020-10-15T21:47:22.727"/>
    <p1510:client id="{9F85CCD5-564A-3076-3092-68A7535E7D40}" v="50" dt="2020-10-15T23:39:31.683"/>
    <p1510:client id="{A1E7308C-7DEE-692F-404C-EC2DEF07E45C}" v="1" dt="2020-10-15T23:15:51.565"/>
    <p1510:client id="{A5375FD9-D702-00BB-8B39-5B437CE58CC3}" v="12" dt="2020-10-15T15:06:56.543"/>
    <p1510:client id="{B3D02789-5553-488A-B170-4090BA2E63BF}" v="394" dt="2020-10-15T23:55:11.478"/>
    <p1510:client id="{BB00891F-D402-6738-9A06-D18B1F58EC45}" v="37" dt="2020-10-16T01:16:02.951"/>
    <p1510:client id="{BD281858-482B-4711-AC81-76134616BA5B}" v="1006" dt="2020-10-16T00:40:04.727"/>
    <p1510:client id="{C42446AA-C500-B6E4-3AD4-39FAA3434E28}" v="9" dt="2020-10-15T07:18:52.071"/>
    <p1510:client id="{C84E80EA-DB34-7091-7433-7BC882A4DDA2}" v="8" dt="2020-10-15T05:33:21.263"/>
    <p1510:client id="{C8528CE2-5CED-2775-C7F6-4479CF854AD7}" v="1362" dt="2020-10-15T22:57:47.641"/>
    <p1510:client id="{D04352F6-A194-F991-FE47-4628EB29EAF5}" v="9" dt="2020-10-15T05:06:52.292"/>
    <p1510:client id="{D8A87CBB-5244-531D-ED48-78DCF8206831}" v="42" dt="2020-10-15T23:32:54.823"/>
    <p1510:client id="{DE10DD51-B4FD-9492-C80E-CEC3C81980B9}" v="489" dt="2020-10-15T23:49:19.013"/>
    <p1510:client id="{E15EE9D7-6E71-8BB4-98C4-B9BA5692F332}" v="51" dt="2020-10-15T17:48:21.337"/>
    <p1510:client id="{F08F9D6A-3BE1-A82D-AF56-7D84507A6BF9}" v="248" dt="2020-10-15T04:05:07.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423"/>
  </p:normalViewPr>
  <p:slideViewPr>
    <p:cSldViewPr snapToGrid="0">
      <p:cViewPr>
        <p:scale>
          <a:sx n="68" d="100"/>
          <a:sy n="68" d="100"/>
        </p:scale>
        <p:origin x="1080"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59" Type="http://schemas.microsoft.com/office/2016/11/relationships/changesInfo" Target="changesInfos/changesInfo1.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microsoft.com/office/2015/10/relationships/revisionInfo" Target="revisionInfo.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dra Reyes" userId="S::dr16f@my.fsu.edu::855c5579-55c6-41ff-8405-845bfe916954" providerId="AD" clId="Web-{A1E7308C-7DEE-692F-404C-EC2DEF07E45C}"/>
    <pc:docChg chg="delSld modSld">
      <pc:chgData name="Diandra Reyes" userId="S::dr16f@my.fsu.edu::855c5579-55c6-41ff-8405-845bfe916954" providerId="AD" clId="Web-{A1E7308C-7DEE-692F-404C-EC2DEF07E45C}" dt="2020-10-15T23:16:52.428" v="1" actId="1076"/>
      <pc:docMkLst>
        <pc:docMk/>
      </pc:docMkLst>
      <pc:sldChg chg="modSp">
        <pc:chgData name="Diandra Reyes" userId="S::dr16f@my.fsu.edu::855c5579-55c6-41ff-8405-845bfe916954" providerId="AD" clId="Web-{A1E7308C-7DEE-692F-404C-EC2DEF07E45C}" dt="2020-10-15T23:16:52.428" v="1" actId="1076"/>
        <pc:sldMkLst>
          <pc:docMk/>
          <pc:sldMk cId="1557800842" sldId="273"/>
        </pc:sldMkLst>
        <pc:graphicFrameChg chg="mod">
          <ac:chgData name="Diandra Reyes" userId="S::dr16f@my.fsu.edu::855c5579-55c6-41ff-8405-845bfe916954" providerId="AD" clId="Web-{A1E7308C-7DEE-692F-404C-EC2DEF07E45C}" dt="2020-10-15T23:16:52.428" v="1" actId="1076"/>
          <ac:graphicFrameMkLst>
            <pc:docMk/>
            <pc:sldMk cId="1557800842" sldId="273"/>
            <ac:graphicFrameMk id="7" creationId="{2AA3F55E-6B07-40F1-B496-A14ADB955107}"/>
          </ac:graphicFrameMkLst>
        </pc:graphicFrameChg>
      </pc:sldChg>
      <pc:sldChg chg="del">
        <pc:chgData name="Diandra Reyes" userId="S::dr16f@my.fsu.edu::855c5579-55c6-41ff-8405-845bfe916954" providerId="AD" clId="Web-{A1E7308C-7DEE-692F-404C-EC2DEF07E45C}" dt="2020-10-15T23:15:51.565" v="0"/>
        <pc:sldMkLst>
          <pc:docMk/>
          <pc:sldMk cId="1751423296" sldId="319"/>
        </pc:sldMkLst>
      </pc:sldChg>
    </pc:docChg>
  </pc:docChgLst>
  <pc:docChgLst>
    <pc:chgData name="Diandra Reyes" userId="855c5579-55c6-41ff-8405-845bfe916954" providerId="ADAL" clId="{BD281858-482B-4711-AC81-76134616BA5B}"/>
    <pc:docChg chg="undo custSel addSld delSld modSld sldOrd">
      <pc:chgData name="Diandra Reyes" userId="855c5579-55c6-41ff-8405-845bfe916954" providerId="ADAL" clId="{BD281858-482B-4711-AC81-76134616BA5B}" dt="2020-10-16T00:40:04.727" v="1005" actId="478"/>
      <pc:docMkLst>
        <pc:docMk/>
      </pc:docMkLst>
      <pc:sldChg chg="addSp modSp mod">
        <pc:chgData name="Diandra Reyes" userId="855c5579-55c6-41ff-8405-845bfe916954" providerId="ADAL" clId="{BD281858-482B-4711-AC81-76134616BA5B}" dt="2020-10-16T00:17:47.348" v="530" actId="208"/>
        <pc:sldMkLst>
          <pc:docMk/>
          <pc:sldMk cId="3956933917" sldId="261"/>
        </pc:sldMkLst>
        <pc:cxnChg chg="add mod">
          <ac:chgData name="Diandra Reyes" userId="855c5579-55c6-41ff-8405-845bfe916954" providerId="ADAL" clId="{BD281858-482B-4711-AC81-76134616BA5B}" dt="2020-10-16T00:17:47.348" v="530" actId="208"/>
          <ac:cxnSpMkLst>
            <pc:docMk/>
            <pc:sldMk cId="3956933917" sldId="261"/>
            <ac:cxnSpMk id="9" creationId="{0D9A45AD-289E-4856-AC51-6B95ACD65D69}"/>
          </ac:cxnSpMkLst>
        </pc:cxnChg>
      </pc:sldChg>
      <pc:sldChg chg="ord">
        <pc:chgData name="Diandra Reyes" userId="855c5579-55c6-41ff-8405-845bfe916954" providerId="ADAL" clId="{BD281858-482B-4711-AC81-76134616BA5B}" dt="2020-10-15T23:34:54.761" v="41"/>
        <pc:sldMkLst>
          <pc:docMk/>
          <pc:sldMk cId="2600722028" sldId="263"/>
        </pc:sldMkLst>
      </pc:sldChg>
      <pc:sldChg chg="modSp mod">
        <pc:chgData name="Diandra Reyes" userId="855c5579-55c6-41ff-8405-845bfe916954" providerId="ADAL" clId="{BD281858-482B-4711-AC81-76134616BA5B}" dt="2020-10-16T00:25:46.798" v="644"/>
        <pc:sldMkLst>
          <pc:docMk/>
          <pc:sldMk cId="4224984081" sldId="264"/>
        </pc:sldMkLst>
        <pc:spChg chg="mod">
          <ac:chgData name="Diandra Reyes" userId="855c5579-55c6-41ff-8405-845bfe916954" providerId="ADAL" clId="{BD281858-482B-4711-AC81-76134616BA5B}" dt="2020-10-16T00:25:46.798" v="644"/>
          <ac:spMkLst>
            <pc:docMk/>
            <pc:sldMk cId="4224984081" sldId="264"/>
            <ac:spMk id="4" creationId="{EC732BC4-B5E4-4FA4-8633-D91C8E94A81A}"/>
          </ac:spMkLst>
        </pc:spChg>
      </pc:sldChg>
      <pc:sldChg chg="ord">
        <pc:chgData name="Diandra Reyes" userId="855c5579-55c6-41ff-8405-845bfe916954" providerId="ADAL" clId="{BD281858-482B-4711-AC81-76134616BA5B}" dt="2020-10-15T23:58:37.184" v="304" actId="20578"/>
        <pc:sldMkLst>
          <pc:docMk/>
          <pc:sldMk cId="1623981612" sldId="269"/>
        </pc:sldMkLst>
      </pc:sldChg>
      <pc:sldChg chg="modSp mod">
        <pc:chgData name="Diandra Reyes" userId="855c5579-55c6-41ff-8405-845bfe916954" providerId="ADAL" clId="{BD281858-482B-4711-AC81-76134616BA5B}" dt="2020-10-16T00:26:03.788" v="648"/>
        <pc:sldMkLst>
          <pc:docMk/>
          <pc:sldMk cId="2766621571" sldId="271"/>
        </pc:sldMkLst>
        <pc:spChg chg="mod">
          <ac:chgData name="Diandra Reyes" userId="855c5579-55c6-41ff-8405-845bfe916954" providerId="ADAL" clId="{BD281858-482B-4711-AC81-76134616BA5B}" dt="2020-10-16T00:26:03.788" v="648"/>
          <ac:spMkLst>
            <pc:docMk/>
            <pc:sldMk cId="2766621571" sldId="271"/>
            <ac:spMk id="2" creationId="{0EEB8DF6-891E-4E86-B3E0-DB9498030104}"/>
          </ac:spMkLst>
        </pc:spChg>
      </pc:sldChg>
      <pc:sldChg chg="modSp mod">
        <pc:chgData name="Diandra Reyes" userId="855c5579-55c6-41ff-8405-845bfe916954" providerId="ADAL" clId="{BD281858-482B-4711-AC81-76134616BA5B}" dt="2020-10-16T00:25:30.652" v="639"/>
        <pc:sldMkLst>
          <pc:docMk/>
          <pc:sldMk cId="1451249326" sldId="272"/>
        </pc:sldMkLst>
        <pc:spChg chg="mod">
          <ac:chgData name="Diandra Reyes" userId="855c5579-55c6-41ff-8405-845bfe916954" providerId="ADAL" clId="{BD281858-482B-4711-AC81-76134616BA5B}" dt="2020-10-16T00:25:30.652" v="639"/>
          <ac:spMkLst>
            <pc:docMk/>
            <pc:sldMk cId="1451249326" sldId="272"/>
            <ac:spMk id="2" creationId="{9B38A25B-1654-4B26-B33F-E195075F4F67}"/>
          </ac:spMkLst>
        </pc:spChg>
      </pc:sldChg>
      <pc:sldChg chg="modSp mod">
        <pc:chgData name="Diandra Reyes" userId="855c5579-55c6-41ff-8405-845bfe916954" providerId="ADAL" clId="{BD281858-482B-4711-AC81-76134616BA5B}" dt="2020-10-15T23:46:43.603" v="246" actId="20577"/>
        <pc:sldMkLst>
          <pc:docMk/>
          <pc:sldMk cId="1557800842" sldId="273"/>
        </pc:sldMkLst>
        <pc:spChg chg="mod">
          <ac:chgData name="Diandra Reyes" userId="855c5579-55c6-41ff-8405-845bfe916954" providerId="ADAL" clId="{BD281858-482B-4711-AC81-76134616BA5B}" dt="2020-10-15T23:46:43.603" v="246" actId="20577"/>
          <ac:spMkLst>
            <pc:docMk/>
            <pc:sldMk cId="1557800842" sldId="273"/>
            <ac:spMk id="2" creationId="{07581C29-C3E4-4F32-B042-B90A1BF697E8}"/>
          </ac:spMkLst>
        </pc:spChg>
      </pc:sldChg>
      <pc:sldChg chg="modSp mod">
        <pc:chgData name="Diandra Reyes" userId="855c5579-55c6-41ff-8405-845bfe916954" providerId="ADAL" clId="{BD281858-482B-4711-AC81-76134616BA5B}" dt="2020-10-16T00:25:53.390" v="645"/>
        <pc:sldMkLst>
          <pc:docMk/>
          <pc:sldMk cId="1652677262" sldId="275"/>
        </pc:sldMkLst>
        <pc:spChg chg="mod">
          <ac:chgData name="Diandra Reyes" userId="855c5579-55c6-41ff-8405-845bfe916954" providerId="ADAL" clId="{BD281858-482B-4711-AC81-76134616BA5B}" dt="2020-10-16T00:25:53.390" v="645"/>
          <ac:spMkLst>
            <pc:docMk/>
            <pc:sldMk cId="1652677262" sldId="275"/>
            <ac:spMk id="2" creationId="{8AA527D9-B5AC-450E-BA6D-FF2EF9BB7D95}"/>
          </ac:spMkLst>
        </pc:spChg>
      </pc:sldChg>
      <pc:sldChg chg="addSp delSp modSp mod">
        <pc:chgData name="Diandra Reyes" userId="855c5579-55c6-41ff-8405-845bfe916954" providerId="ADAL" clId="{BD281858-482B-4711-AC81-76134616BA5B}" dt="2020-10-16T00:16:35.797" v="525" actId="1035"/>
        <pc:sldMkLst>
          <pc:docMk/>
          <pc:sldMk cId="200498562" sldId="277"/>
        </pc:sldMkLst>
        <pc:spChg chg="mod ord">
          <ac:chgData name="Diandra Reyes" userId="855c5579-55c6-41ff-8405-845bfe916954" providerId="ADAL" clId="{BD281858-482B-4711-AC81-76134616BA5B}" dt="2020-10-16T00:15:01.345" v="505" actId="1076"/>
          <ac:spMkLst>
            <pc:docMk/>
            <pc:sldMk cId="200498562" sldId="277"/>
            <ac:spMk id="5" creationId="{6CCC7C30-378A-49E4-9187-C9E49640D960}"/>
          </ac:spMkLst>
        </pc:spChg>
        <pc:spChg chg="mod ord">
          <ac:chgData name="Diandra Reyes" userId="855c5579-55c6-41ff-8405-845bfe916954" providerId="ADAL" clId="{BD281858-482B-4711-AC81-76134616BA5B}" dt="2020-10-15T23:38:28.691" v="83"/>
          <ac:spMkLst>
            <pc:docMk/>
            <pc:sldMk cId="200498562" sldId="277"/>
            <ac:spMk id="10" creationId="{9914EF49-FE90-46C4-8DBF-B05CE87CFC79}"/>
          </ac:spMkLst>
        </pc:spChg>
        <pc:spChg chg="mod">
          <ac:chgData name="Diandra Reyes" userId="855c5579-55c6-41ff-8405-845bfe916954" providerId="ADAL" clId="{BD281858-482B-4711-AC81-76134616BA5B}" dt="2020-10-16T00:09:38.400" v="447" actId="114"/>
          <ac:spMkLst>
            <pc:docMk/>
            <pc:sldMk cId="200498562" sldId="277"/>
            <ac:spMk id="11" creationId="{B11FF12C-CF14-4C35-A2D0-7F4B3AAE5190}"/>
          </ac:spMkLst>
        </pc:spChg>
        <pc:spChg chg="mod">
          <ac:chgData name="Diandra Reyes" userId="855c5579-55c6-41ff-8405-845bfe916954" providerId="ADAL" clId="{BD281858-482B-4711-AC81-76134616BA5B}" dt="2020-10-15T23:38:52.324" v="95"/>
          <ac:spMkLst>
            <pc:docMk/>
            <pc:sldMk cId="200498562" sldId="277"/>
            <ac:spMk id="12" creationId="{FF85F88B-9CF5-4A2A-8150-4F8C8A1D858C}"/>
          </ac:spMkLst>
        </pc:spChg>
        <pc:spChg chg="add del mod">
          <ac:chgData name="Diandra Reyes" userId="855c5579-55c6-41ff-8405-845bfe916954" providerId="ADAL" clId="{BD281858-482B-4711-AC81-76134616BA5B}" dt="2020-10-15T23:37:57.687" v="62" actId="478"/>
          <ac:spMkLst>
            <pc:docMk/>
            <pc:sldMk cId="200498562" sldId="277"/>
            <ac:spMk id="14" creationId="{429CC2D6-849B-4F38-85E9-9904FE7DF6B2}"/>
          </ac:spMkLst>
        </pc:spChg>
        <pc:spChg chg="add del mod">
          <ac:chgData name="Diandra Reyes" userId="855c5579-55c6-41ff-8405-845bfe916954" providerId="ADAL" clId="{BD281858-482B-4711-AC81-76134616BA5B}" dt="2020-10-15T23:39:03.658" v="97" actId="478"/>
          <ac:spMkLst>
            <pc:docMk/>
            <pc:sldMk cId="200498562" sldId="277"/>
            <ac:spMk id="16" creationId="{FAE673CA-CE9E-42A5-8549-969C02AAA065}"/>
          </ac:spMkLst>
        </pc:spChg>
        <pc:spChg chg="add del mod">
          <ac:chgData name="Diandra Reyes" userId="855c5579-55c6-41ff-8405-845bfe916954" providerId="ADAL" clId="{BD281858-482B-4711-AC81-76134616BA5B}" dt="2020-10-15T23:39:10.709" v="99" actId="478"/>
          <ac:spMkLst>
            <pc:docMk/>
            <pc:sldMk cId="200498562" sldId="277"/>
            <ac:spMk id="18" creationId="{9BA5E55C-4B73-40B1-9D22-BCCA2AFCCD6F}"/>
          </ac:spMkLst>
        </pc:spChg>
        <pc:spChg chg="del mod">
          <ac:chgData name="Diandra Reyes" userId="855c5579-55c6-41ff-8405-845bfe916954" providerId="ADAL" clId="{BD281858-482B-4711-AC81-76134616BA5B}" dt="2020-10-15T23:39:07.300" v="98" actId="478"/>
          <ac:spMkLst>
            <pc:docMk/>
            <pc:sldMk cId="200498562" sldId="277"/>
            <ac:spMk id="24" creationId="{E39B7157-DCD8-4A3B-AA55-A93A8F087CDC}"/>
          </ac:spMkLst>
        </pc:spChg>
        <pc:spChg chg="del mod ord">
          <ac:chgData name="Diandra Reyes" userId="855c5579-55c6-41ff-8405-845bfe916954" providerId="ADAL" clId="{BD281858-482B-4711-AC81-76134616BA5B}" dt="2020-10-15T23:37:55.857" v="61" actId="478"/>
          <ac:spMkLst>
            <pc:docMk/>
            <pc:sldMk cId="200498562" sldId="277"/>
            <ac:spMk id="26" creationId="{4111683C-7F19-46BD-884B-74D412ED6B85}"/>
          </ac:spMkLst>
        </pc:spChg>
        <pc:spChg chg="del mod">
          <ac:chgData name="Diandra Reyes" userId="855c5579-55c6-41ff-8405-845bfe916954" providerId="ADAL" clId="{BD281858-482B-4711-AC81-76134616BA5B}" dt="2020-10-15T23:38:56.599" v="96" actId="478"/>
          <ac:spMkLst>
            <pc:docMk/>
            <pc:sldMk cId="200498562" sldId="277"/>
            <ac:spMk id="30" creationId="{C737A813-6BF1-4EE4-9A49-3F456D5D4C35}"/>
          </ac:spMkLst>
        </pc:spChg>
        <pc:spChg chg="mod ord">
          <ac:chgData name="Diandra Reyes" userId="855c5579-55c6-41ff-8405-845bfe916954" providerId="ADAL" clId="{BD281858-482B-4711-AC81-76134616BA5B}" dt="2020-10-15T23:51:37.053" v="263" actId="1076"/>
          <ac:spMkLst>
            <pc:docMk/>
            <pc:sldMk cId="200498562" sldId="277"/>
            <ac:spMk id="32" creationId="{BDCD4FDB-9DBE-4175-864F-89C149105143}"/>
          </ac:spMkLst>
        </pc:spChg>
        <pc:spChg chg="mod">
          <ac:chgData name="Diandra Reyes" userId="855c5579-55c6-41ff-8405-845bfe916954" providerId="ADAL" clId="{BD281858-482B-4711-AC81-76134616BA5B}" dt="2020-10-16T00:09:57.862" v="467" actId="20577"/>
          <ac:spMkLst>
            <pc:docMk/>
            <pc:sldMk cId="200498562" sldId="277"/>
            <ac:spMk id="36" creationId="{403BD7D2-661F-4120-BE90-19D8913D8D6C}"/>
          </ac:spMkLst>
        </pc:spChg>
        <pc:spChg chg="del">
          <ac:chgData name="Diandra Reyes" userId="855c5579-55c6-41ff-8405-845bfe916954" providerId="ADAL" clId="{BD281858-482B-4711-AC81-76134616BA5B}" dt="2020-10-16T00:10:31.993" v="468" actId="478"/>
          <ac:spMkLst>
            <pc:docMk/>
            <pc:sldMk cId="200498562" sldId="277"/>
            <ac:spMk id="37" creationId="{5DDF6F5E-4ED1-49FF-8ADC-EC55BE0DC3CB}"/>
          </ac:spMkLst>
        </pc:spChg>
        <pc:picChg chg="add mod">
          <ac:chgData name="Diandra Reyes" userId="855c5579-55c6-41ff-8405-845bfe916954" providerId="ADAL" clId="{BD281858-482B-4711-AC81-76134616BA5B}" dt="2020-10-15T23:56:43.048" v="301" actId="207"/>
          <ac:picMkLst>
            <pc:docMk/>
            <pc:sldMk cId="200498562" sldId="277"/>
            <ac:picMk id="63" creationId="{28A09531-7187-4F77-AA28-3AB90CDF0E0D}"/>
          </ac:picMkLst>
        </pc:picChg>
        <pc:picChg chg="add del mod">
          <ac:chgData name="Diandra Reyes" userId="855c5579-55c6-41ff-8405-845bfe916954" providerId="ADAL" clId="{BD281858-482B-4711-AC81-76134616BA5B}" dt="2020-10-16T00:11:30.633" v="471" actId="478"/>
          <ac:picMkLst>
            <pc:docMk/>
            <pc:sldMk cId="200498562" sldId="277"/>
            <ac:picMk id="1026" creationId="{F44ABF26-6BE8-4A5B-9C40-F5A513A14501}"/>
          </ac:picMkLst>
        </pc:picChg>
        <pc:picChg chg="add mod">
          <ac:chgData name="Diandra Reyes" userId="855c5579-55c6-41ff-8405-845bfe916954" providerId="ADAL" clId="{BD281858-482B-4711-AC81-76134616BA5B}" dt="2020-10-16T00:14:39.359" v="504"/>
          <ac:picMkLst>
            <pc:docMk/>
            <pc:sldMk cId="200498562" sldId="277"/>
            <ac:picMk id="1028" creationId="{569902EA-0F64-4331-AF13-C1756E1671A4}"/>
          </ac:picMkLst>
        </pc:picChg>
        <pc:cxnChg chg="add mod ord">
          <ac:chgData name="Diandra Reyes" userId="855c5579-55c6-41ff-8405-845bfe916954" providerId="ADAL" clId="{BD281858-482B-4711-AC81-76134616BA5B}" dt="2020-10-16T00:16:27.127" v="524" actId="1035"/>
          <ac:cxnSpMkLst>
            <pc:docMk/>
            <pc:sldMk cId="200498562" sldId="277"/>
            <ac:cxnSpMk id="7" creationId="{2199DA34-E6D0-4064-812A-1AD3B9EF9765}"/>
          </ac:cxnSpMkLst>
        </pc:cxnChg>
        <pc:cxnChg chg="add mod">
          <ac:chgData name="Diandra Reyes" userId="855c5579-55c6-41ff-8405-845bfe916954" providerId="ADAL" clId="{BD281858-482B-4711-AC81-76134616BA5B}" dt="2020-10-15T23:54:07.415" v="279" actId="1582"/>
          <ac:cxnSpMkLst>
            <pc:docMk/>
            <pc:sldMk cId="200498562" sldId="277"/>
            <ac:cxnSpMk id="22" creationId="{DE45B4BF-18C7-4DF4-8C4C-0AEB2E833C48}"/>
          </ac:cxnSpMkLst>
        </pc:cxnChg>
        <pc:cxnChg chg="add mod">
          <ac:chgData name="Diandra Reyes" userId="855c5579-55c6-41ff-8405-845bfe916954" providerId="ADAL" clId="{BD281858-482B-4711-AC81-76134616BA5B}" dt="2020-10-15T23:55:45.757" v="290" actId="1582"/>
          <ac:cxnSpMkLst>
            <pc:docMk/>
            <pc:sldMk cId="200498562" sldId="277"/>
            <ac:cxnSpMk id="23" creationId="{6E06622D-DF17-4788-88EE-423A79D594AA}"/>
          </ac:cxnSpMkLst>
        </pc:cxnChg>
        <pc:cxnChg chg="mod">
          <ac:chgData name="Diandra Reyes" userId="855c5579-55c6-41ff-8405-845bfe916954" providerId="ADAL" clId="{BD281858-482B-4711-AC81-76134616BA5B}" dt="2020-10-15T23:54:07.415" v="279" actId="1582"/>
          <ac:cxnSpMkLst>
            <pc:docMk/>
            <pc:sldMk cId="200498562" sldId="277"/>
            <ac:cxnSpMk id="39" creationId="{0404F114-F900-4E9A-B1A2-FB6D88BABD36}"/>
          </ac:cxnSpMkLst>
        </pc:cxnChg>
        <pc:cxnChg chg="mod">
          <ac:chgData name="Diandra Reyes" userId="855c5579-55c6-41ff-8405-845bfe916954" providerId="ADAL" clId="{BD281858-482B-4711-AC81-76134616BA5B}" dt="2020-10-16T00:15:48.514" v="515" actId="14100"/>
          <ac:cxnSpMkLst>
            <pc:docMk/>
            <pc:sldMk cId="200498562" sldId="277"/>
            <ac:cxnSpMk id="40" creationId="{5FCBEE76-96D8-4816-A1F5-47CBCE7C453F}"/>
          </ac:cxnSpMkLst>
        </pc:cxnChg>
        <pc:cxnChg chg="add mod">
          <ac:chgData name="Diandra Reyes" userId="855c5579-55c6-41ff-8405-845bfe916954" providerId="ADAL" clId="{BD281858-482B-4711-AC81-76134616BA5B}" dt="2020-10-15T23:55:59.038" v="294" actId="14100"/>
          <ac:cxnSpMkLst>
            <pc:docMk/>
            <pc:sldMk cId="200498562" sldId="277"/>
            <ac:cxnSpMk id="41" creationId="{C3107F84-DAF4-4C94-B033-686B8408F07B}"/>
          </ac:cxnSpMkLst>
        </pc:cxnChg>
        <pc:cxnChg chg="mod">
          <ac:chgData name="Diandra Reyes" userId="855c5579-55c6-41ff-8405-845bfe916954" providerId="ADAL" clId="{BD281858-482B-4711-AC81-76134616BA5B}" dt="2020-10-15T23:48:47.126" v="250" actId="1076"/>
          <ac:cxnSpMkLst>
            <pc:docMk/>
            <pc:sldMk cId="200498562" sldId="277"/>
            <ac:cxnSpMk id="42" creationId="{C6D24858-9A49-4CF1-B0B4-9D9F4FAE632B}"/>
          </ac:cxnSpMkLst>
        </pc:cxnChg>
        <pc:cxnChg chg="add mod">
          <ac:chgData name="Diandra Reyes" userId="855c5579-55c6-41ff-8405-845bfe916954" providerId="ADAL" clId="{BD281858-482B-4711-AC81-76134616BA5B}" dt="2020-10-15T23:56:28.199" v="299" actId="1076"/>
          <ac:cxnSpMkLst>
            <pc:docMk/>
            <pc:sldMk cId="200498562" sldId="277"/>
            <ac:cxnSpMk id="42" creationId="{CDB3794B-3D25-45C3-A0D9-2532FB96D552}"/>
          </ac:cxnSpMkLst>
        </pc:cxnChg>
        <pc:cxnChg chg="mod">
          <ac:chgData name="Diandra Reyes" userId="855c5579-55c6-41ff-8405-845bfe916954" providerId="ADAL" clId="{BD281858-482B-4711-AC81-76134616BA5B}" dt="2020-10-16T00:16:35.797" v="525" actId="1035"/>
          <ac:cxnSpMkLst>
            <pc:docMk/>
            <pc:sldMk cId="200498562" sldId="277"/>
            <ac:cxnSpMk id="43" creationId="{FBFC0D90-64E3-45D1-92F3-894AF73CCDE3}"/>
          </ac:cxnSpMkLst>
        </pc:cxnChg>
        <pc:cxnChg chg="mod">
          <ac:chgData name="Diandra Reyes" userId="855c5579-55c6-41ff-8405-845bfe916954" providerId="ADAL" clId="{BD281858-482B-4711-AC81-76134616BA5B}" dt="2020-10-15T23:52:05.223" v="267" actId="14100"/>
          <ac:cxnSpMkLst>
            <pc:docMk/>
            <pc:sldMk cId="200498562" sldId="277"/>
            <ac:cxnSpMk id="44" creationId="{A489F56A-8498-473D-8EBA-20D1958D6C02}"/>
          </ac:cxnSpMkLst>
        </pc:cxnChg>
        <pc:cxnChg chg="mod">
          <ac:chgData name="Diandra Reyes" userId="855c5579-55c6-41ff-8405-845bfe916954" providerId="ADAL" clId="{BD281858-482B-4711-AC81-76134616BA5B}" dt="2020-10-16T00:15:11.694" v="507" actId="14100"/>
          <ac:cxnSpMkLst>
            <pc:docMk/>
            <pc:sldMk cId="200498562" sldId="277"/>
            <ac:cxnSpMk id="45" creationId="{9EE86391-6E29-4B4C-83F9-70C35E20438A}"/>
          </ac:cxnSpMkLst>
        </pc:cxnChg>
        <pc:cxnChg chg="mod">
          <ac:chgData name="Diandra Reyes" userId="855c5579-55c6-41ff-8405-845bfe916954" providerId="ADAL" clId="{BD281858-482B-4711-AC81-76134616BA5B}" dt="2020-10-16T00:15:30.595" v="511" actId="14100"/>
          <ac:cxnSpMkLst>
            <pc:docMk/>
            <pc:sldMk cId="200498562" sldId="277"/>
            <ac:cxnSpMk id="46" creationId="{7660528C-721A-4A95-8CA9-FB1D2A529337}"/>
          </ac:cxnSpMkLst>
        </pc:cxnChg>
        <pc:cxnChg chg="add">
          <ac:chgData name="Diandra Reyes" userId="855c5579-55c6-41ff-8405-845bfe916954" providerId="ADAL" clId="{BD281858-482B-4711-AC81-76134616BA5B}" dt="2020-10-15T23:52:18.494" v="268" actId="11529"/>
          <ac:cxnSpMkLst>
            <pc:docMk/>
            <pc:sldMk cId="200498562" sldId="277"/>
            <ac:cxnSpMk id="61" creationId="{C3CDE701-8656-4219-82E1-38963593CE18}"/>
          </ac:cxnSpMkLst>
        </pc:cxnChg>
      </pc:sldChg>
      <pc:sldChg chg="modSp mod">
        <pc:chgData name="Diandra Reyes" userId="855c5579-55c6-41ff-8405-845bfe916954" providerId="ADAL" clId="{BD281858-482B-4711-AC81-76134616BA5B}" dt="2020-10-16T00:36:35.062" v="779" actId="207"/>
        <pc:sldMkLst>
          <pc:docMk/>
          <pc:sldMk cId="3402780085" sldId="278"/>
        </pc:sldMkLst>
        <pc:spChg chg="mod">
          <ac:chgData name="Diandra Reyes" userId="855c5579-55c6-41ff-8405-845bfe916954" providerId="ADAL" clId="{BD281858-482B-4711-AC81-76134616BA5B}" dt="2020-10-16T00:25:21.152" v="638" actId="20577"/>
          <ac:spMkLst>
            <pc:docMk/>
            <pc:sldMk cId="3402780085" sldId="278"/>
            <ac:spMk id="21" creationId="{29722195-795C-43B7-8AFA-4D105CED4AB5}"/>
          </ac:spMkLst>
        </pc:spChg>
        <pc:spChg chg="mod">
          <ac:chgData name="Diandra Reyes" userId="855c5579-55c6-41ff-8405-845bfe916954" providerId="ADAL" clId="{BD281858-482B-4711-AC81-76134616BA5B}" dt="2020-10-16T00:36:35.062" v="779" actId="207"/>
          <ac:spMkLst>
            <pc:docMk/>
            <pc:sldMk cId="3402780085" sldId="278"/>
            <ac:spMk id="23" creationId="{F6DC1C35-BF78-4CA6-9ED8-EF0E2A3D1193}"/>
          </ac:spMkLst>
        </pc:spChg>
        <pc:spChg chg="mod">
          <ac:chgData name="Diandra Reyes" userId="855c5579-55c6-41ff-8405-845bfe916954" providerId="ADAL" clId="{BD281858-482B-4711-AC81-76134616BA5B}" dt="2020-10-16T00:36:08.267" v="776" actId="207"/>
          <ac:spMkLst>
            <pc:docMk/>
            <pc:sldMk cId="3402780085" sldId="278"/>
            <ac:spMk id="27" creationId="{532443BB-03C5-40CD-BED4-B3B9F660AEDF}"/>
          </ac:spMkLst>
        </pc:spChg>
      </pc:sldChg>
      <pc:sldChg chg="modSp mod">
        <pc:chgData name="Diandra Reyes" userId="855c5579-55c6-41ff-8405-845bfe916954" providerId="ADAL" clId="{BD281858-482B-4711-AC81-76134616BA5B}" dt="2020-10-16T00:26:00.188" v="647"/>
        <pc:sldMkLst>
          <pc:docMk/>
          <pc:sldMk cId="1973742267" sldId="279"/>
        </pc:sldMkLst>
        <pc:spChg chg="mod">
          <ac:chgData name="Diandra Reyes" userId="855c5579-55c6-41ff-8405-845bfe916954" providerId="ADAL" clId="{BD281858-482B-4711-AC81-76134616BA5B}" dt="2020-10-16T00:26:00.188" v="647"/>
          <ac:spMkLst>
            <pc:docMk/>
            <pc:sldMk cId="1973742267" sldId="279"/>
            <ac:spMk id="2" creationId="{0EEB8DF6-891E-4E86-B3E0-DB9498030104}"/>
          </ac:spMkLst>
        </pc:spChg>
      </pc:sldChg>
      <pc:sldChg chg="modSp mod">
        <pc:chgData name="Diandra Reyes" userId="855c5579-55c6-41ff-8405-845bfe916954" providerId="ADAL" clId="{BD281858-482B-4711-AC81-76134616BA5B}" dt="2020-10-16T00:25:56.178" v="646"/>
        <pc:sldMkLst>
          <pc:docMk/>
          <pc:sldMk cId="1118315468" sldId="280"/>
        </pc:sldMkLst>
        <pc:spChg chg="mod">
          <ac:chgData name="Diandra Reyes" userId="855c5579-55c6-41ff-8405-845bfe916954" providerId="ADAL" clId="{BD281858-482B-4711-AC81-76134616BA5B}" dt="2020-10-16T00:25:56.178" v="646"/>
          <ac:spMkLst>
            <pc:docMk/>
            <pc:sldMk cId="1118315468" sldId="280"/>
            <ac:spMk id="2" creationId="{0EEB8DF6-891E-4E86-B3E0-DB9498030104}"/>
          </ac:spMkLst>
        </pc:spChg>
      </pc:sldChg>
      <pc:sldChg chg="modSp mod">
        <pc:chgData name="Diandra Reyes" userId="855c5579-55c6-41ff-8405-845bfe916954" providerId="ADAL" clId="{BD281858-482B-4711-AC81-76134616BA5B}" dt="2020-10-16T00:26:08.668" v="649"/>
        <pc:sldMkLst>
          <pc:docMk/>
          <pc:sldMk cId="1156789358" sldId="281"/>
        </pc:sldMkLst>
        <pc:spChg chg="mod">
          <ac:chgData name="Diandra Reyes" userId="855c5579-55c6-41ff-8405-845bfe916954" providerId="ADAL" clId="{BD281858-482B-4711-AC81-76134616BA5B}" dt="2020-10-16T00:26:08.668" v="649"/>
          <ac:spMkLst>
            <pc:docMk/>
            <pc:sldMk cId="1156789358" sldId="281"/>
            <ac:spMk id="2" creationId="{8AA527D9-B5AC-450E-BA6D-FF2EF9BB7D95}"/>
          </ac:spMkLst>
        </pc:spChg>
      </pc:sldChg>
      <pc:sldChg chg="delSp modSp mod">
        <pc:chgData name="Diandra Reyes" userId="855c5579-55c6-41ff-8405-845bfe916954" providerId="ADAL" clId="{BD281858-482B-4711-AC81-76134616BA5B}" dt="2020-10-15T23:59:42.645" v="329"/>
        <pc:sldMkLst>
          <pc:docMk/>
          <pc:sldMk cId="4026675661" sldId="283"/>
        </pc:sldMkLst>
        <pc:spChg chg="mod">
          <ac:chgData name="Diandra Reyes" userId="855c5579-55c6-41ff-8405-845bfe916954" providerId="ADAL" clId="{BD281858-482B-4711-AC81-76134616BA5B}" dt="2020-10-15T23:59:42.645" v="329"/>
          <ac:spMkLst>
            <pc:docMk/>
            <pc:sldMk cId="4026675661" sldId="283"/>
            <ac:spMk id="2" creationId="{8AA527D9-B5AC-450E-BA6D-FF2EF9BB7D95}"/>
          </ac:spMkLst>
        </pc:spChg>
        <pc:spChg chg="del">
          <ac:chgData name="Diandra Reyes" userId="855c5579-55c6-41ff-8405-845bfe916954" providerId="ADAL" clId="{BD281858-482B-4711-AC81-76134616BA5B}" dt="2020-10-15T23:59:40.111" v="327" actId="478"/>
          <ac:spMkLst>
            <pc:docMk/>
            <pc:sldMk cId="4026675661" sldId="283"/>
            <ac:spMk id="25" creationId="{C8B65CFB-1B16-43FB-A9DF-CDD90DB3FC18}"/>
          </ac:spMkLst>
        </pc:spChg>
      </pc:sldChg>
      <pc:sldChg chg="modSp mod">
        <pc:chgData name="Diandra Reyes" userId="855c5579-55c6-41ff-8405-845bfe916954" providerId="ADAL" clId="{BD281858-482B-4711-AC81-76134616BA5B}" dt="2020-10-16T00:00:14.645" v="341"/>
        <pc:sldMkLst>
          <pc:docMk/>
          <pc:sldMk cId="1593393845" sldId="294"/>
        </pc:sldMkLst>
        <pc:spChg chg="mod">
          <ac:chgData name="Diandra Reyes" userId="855c5579-55c6-41ff-8405-845bfe916954" providerId="ADAL" clId="{BD281858-482B-4711-AC81-76134616BA5B}" dt="2020-10-16T00:00:14.645" v="341"/>
          <ac:spMkLst>
            <pc:docMk/>
            <pc:sldMk cId="1593393845" sldId="294"/>
            <ac:spMk id="4" creationId="{EC732BC4-B5E4-4FA4-8633-D91C8E94A81A}"/>
          </ac:spMkLst>
        </pc:spChg>
      </pc:sldChg>
      <pc:sldChg chg="modSp mod">
        <pc:chgData name="Diandra Reyes" userId="855c5579-55c6-41ff-8405-845bfe916954" providerId="ADAL" clId="{BD281858-482B-4711-AC81-76134616BA5B}" dt="2020-10-16T00:00:19.146" v="343"/>
        <pc:sldMkLst>
          <pc:docMk/>
          <pc:sldMk cId="585844118" sldId="295"/>
        </pc:sldMkLst>
        <pc:spChg chg="mod">
          <ac:chgData name="Diandra Reyes" userId="855c5579-55c6-41ff-8405-845bfe916954" providerId="ADAL" clId="{BD281858-482B-4711-AC81-76134616BA5B}" dt="2020-10-16T00:00:19.146" v="343"/>
          <ac:spMkLst>
            <pc:docMk/>
            <pc:sldMk cId="585844118" sldId="295"/>
            <ac:spMk id="4" creationId="{EC732BC4-B5E4-4FA4-8633-D91C8E94A81A}"/>
          </ac:spMkLst>
        </pc:spChg>
      </pc:sldChg>
      <pc:sldChg chg="modSp mod">
        <pc:chgData name="Diandra Reyes" userId="855c5579-55c6-41ff-8405-845bfe916954" providerId="ADAL" clId="{BD281858-482B-4711-AC81-76134616BA5B}" dt="2020-10-16T00:00:24.224" v="345"/>
        <pc:sldMkLst>
          <pc:docMk/>
          <pc:sldMk cId="1841984395" sldId="296"/>
        </pc:sldMkLst>
        <pc:spChg chg="mod">
          <ac:chgData name="Diandra Reyes" userId="855c5579-55c6-41ff-8405-845bfe916954" providerId="ADAL" clId="{BD281858-482B-4711-AC81-76134616BA5B}" dt="2020-10-16T00:00:24.224" v="345"/>
          <ac:spMkLst>
            <pc:docMk/>
            <pc:sldMk cId="1841984395" sldId="296"/>
            <ac:spMk id="4" creationId="{EC732BC4-B5E4-4FA4-8633-D91C8E94A81A}"/>
          </ac:spMkLst>
        </pc:spChg>
      </pc:sldChg>
      <pc:sldChg chg="del">
        <pc:chgData name="Diandra Reyes" userId="855c5579-55c6-41ff-8405-845bfe916954" providerId="ADAL" clId="{BD281858-482B-4711-AC81-76134616BA5B}" dt="2020-10-15T23:23:47.951" v="0" actId="2696"/>
        <pc:sldMkLst>
          <pc:docMk/>
          <pc:sldMk cId="220720632" sldId="299"/>
        </pc:sldMkLst>
      </pc:sldChg>
      <pc:sldChg chg="modSp mod">
        <pc:chgData name="Diandra Reyes" userId="855c5579-55c6-41ff-8405-845bfe916954" providerId="ADAL" clId="{BD281858-482B-4711-AC81-76134616BA5B}" dt="2020-10-15T23:59:51.885" v="333"/>
        <pc:sldMkLst>
          <pc:docMk/>
          <pc:sldMk cId="565456509" sldId="301"/>
        </pc:sldMkLst>
        <pc:spChg chg="mod">
          <ac:chgData name="Diandra Reyes" userId="855c5579-55c6-41ff-8405-845bfe916954" providerId="ADAL" clId="{BD281858-482B-4711-AC81-76134616BA5B}" dt="2020-10-15T23:59:51.885" v="333"/>
          <ac:spMkLst>
            <pc:docMk/>
            <pc:sldMk cId="565456509" sldId="301"/>
            <ac:spMk id="4" creationId="{EC732BC4-B5E4-4FA4-8633-D91C8E94A81A}"/>
          </ac:spMkLst>
        </pc:spChg>
      </pc:sldChg>
      <pc:sldChg chg="modSp mod">
        <pc:chgData name="Diandra Reyes" userId="855c5579-55c6-41ff-8405-845bfe916954" providerId="ADAL" clId="{BD281858-482B-4711-AC81-76134616BA5B}" dt="2020-10-16T00:00:04.086" v="337"/>
        <pc:sldMkLst>
          <pc:docMk/>
          <pc:sldMk cId="246021089" sldId="302"/>
        </pc:sldMkLst>
        <pc:spChg chg="mod">
          <ac:chgData name="Diandra Reyes" userId="855c5579-55c6-41ff-8405-845bfe916954" providerId="ADAL" clId="{BD281858-482B-4711-AC81-76134616BA5B}" dt="2020-10-16T00:00:04.086" v="337"/>
          <ac:spMkLst>
            <pc:docMk/>
            <pc:sldMk cId="246021089" sldId="302"/>
            <ac:spMk id="4" creationId="{EC732BC4-B5E4-4FA4-8633-D91C8E94A81A}"/>
          </ac:spMkLst>
        </pc:spChg>
      </pc:sldChg>
      <pc:sldChg chg="modSp mod">
        <pc:chgData name="Diandra Reyes" userId="855c5579-55c6-41ff-8405-845bfe916954" providerId="ADAL" clId="{BD281858-482B-4711-AC81-76134616BA5B}" dt="2020-10-16T00:00:07.946" v="339"/>
        <pc:sldMkLst>
          <pc:docMk/>
          <pc:sldMk cId="473773429" sldId="303"/>
        </pc:sldMkLst>
        <pc:spChg chg="mod">
          <ac:chgData name="Diandra Reyes" userId="855c5579-55c6-41ff-8405-845bfe916954" providerId="ADAL" clId="{BD281858-482B-4711-AC81-76134616BA5B}" dt="2020-10-16T00:00:07.946" v="339"/>
          <ac:spMkLst>
            <pc:docMk/>
            <pc:sldMk cId="473773429" sldId="303"/>
            <ac:spMk id="4" creationId="{EC732BC4-B5E4-4FA4-8633-D91C8E94A81A}"/>
          </ac:spMkLst>
        </pc:spChg>
      </pc:sldChg>
      <pc:sldChg chg="del">
        <pc:chgData name="Diandra Reyes" userId="855c5579-55c6-41ff-8405-845bfe916954" providerId="ADAL" clId="{BD281858-482B-4711-AC81-76134616BA5B}" dt="2020-10-15T23:30:59.598" v="5" actId="47"/>
        <pc:sldMkLst>
          <pc:docMk/>
          <pc:sldMk cId="2132314090" sldId="304"/>
        </pc:sldMkLst>
      </pc:sldChg>
      <pc:sldChg chg="modSp mod">
        <pc:chgData name="Diandra Reyes" userId="855c5579-55c6-41ff-8405-845bfe916954" providerId="ADAL" clId="{BD281858-482B-4711-AC81-76134616BA5B}" dt="2020-10-15T23:59:57.627" v="335"/>
        <pc:sldMkLst>
          <pc:docMk/>
          <pc:sldMk cId="1929046240" sldId="312"/>
        </pc:sldMkLst>
        <pc:spChg chg="mod">
          <ac:chgData name="Diandra Reyes" userId="855c5579-55c6-41ff-8405-845bfe916954" providerId="ADAL" clId="{BD281858-482B-4711-AC81-76134616BA5B}" dt="2020-10-15T23:59:57.627" v="335"/>
          <ac:spMkLst>
            <pc:docMk/>
            <pc:sldMk cId="1929046240" sldId="312"/>
            <ac:spMk id="4" creationId="{EC732BC4-B5E4-4FA4-8633-D91C8E94A81A}"/>
          </ac:spMkLst>
        </pc:spChg>
      </pc:sldChg>
      <pc:sldChg chg="addSp delSp modSp mod">
        <pc:chgData name="Diandra Reyes" userId="855c5579-55c6-41ff-8405-845bfe916954" providerId="ADAL" clId="{BD281858-482B-4711-AC81-76134616BA5B}" dt="2020-10-16T00:08:29.175" v="429" actId="1076"/>
        <pc:sldMkLst>
          <pc:docMk/>
          <pc:sldMk cId="3887999606" sldId="314"/>
        </pc:sldMkLst>
        <pc:spChg chg="mod">
          <ac:chgData name="Diandra Reyes" userId="855c5579-55c6-41ff-8405-845bfe916954" providerId="ADAL" clId="{BD281858-482B-4711-AC81-76134616BA5B}" dt="2020-10-16T00:07:35.701" v="426" actId="20577"/>
          <ac:spMkLst>
            <pc:docMk/>
            <pc:sldMk cId="3887999606" sldId="314"/>
            <ac:spMk id="2" creationId="{329258D2-A29C-497B-9603-9948B4EF197C}"/>
          </ac:spMkLst>
        </pc:spChg>
        <pc:spChg chg="mod">
          <ac:chgData name="Diandra Reyes" userId="855c5579-55c6-41ff-8405-845bfe916954" providerId="ADAL" clId="{BD281858-482B-4711-AC81-76134616BA5B}" dt="2020-10-15T23:59:46.706" v="331"/>
          <ac:spMkLst>
            <pc:docMk/>
            <pc:sldMk cId="3887999606" sldId="314"/>
            <ac:spMk id="4" creationId="{EC732BC4-B5E4-4FA4-8633-D91C8E94A81A}"/>
          </ac:spMkLst>
        </pc:spChg>
        <pc:picChg chg="add mod">
          <ac:chgData name="Diandra Reyes" userId="855c5579-55c6-41ff-8405-845bfe916954" providerId="ADAL" clId="{BD281858-482B-4711-AC81-76134616BA5B}" dt="2020-10-16T00:08:29.175" v="429" actId="1076"/>
          <ac:picMkLst>
            <pc:docMk/>
            <pc:sldMk cId="3887999606" sldId="314"/>
            <ac:picMk id="8" creationId="{727B0D8C-00C6-4DC9-8C0D-23AA551ADC61}"/>
          </ac:picMkLst>
        </pc:picChg>
        <pc:picChg chg="mod">
          <ac:chgData name="Diandra Reyes" userId="855c5579-55c6-41ff-8405-845bfe916954" providerId="ADAL" clId="{BD281858-482B-4711-AC81-76134616BA5B}" dt="2020-10-16T00:06:40.963" v="384" actId="14100"/>
          <ac:picMkLst>
            <pc:docMk/>
            <pc:sldMk cId="3887999606" sldId="314"/>
            <ac:picMk id="13" creationId="{9BCFA7C9-D60F-4BF3-84D9-2577041042B1}"/>
          </ac:picMkLst>
        </pc:picChg>
        <pc:picChg chg="del">
          <ac:chgData name="Diandra Reyes" userId="855c5579-55c6-41ff-8405-845bfe916954" providerId="ADAL" clId="{BD281858-482B-4711-AC81-76134616BA5B}" dt="2020-10-16T00:04:31.364" v="377" actId="478"/>
          <ac:picMkLst>
            <pc:docMk/>
            <pc:sldMk cId="3887999606" sldId="314"/>
            <ac:picMk id="14" creationId="{B60C2341-63A7-495D-900D-E77387E0A293}"/>
          </ac:picMkLst>
        </pc:picChg>
        <pc:picChg chg="add mod">
          <ac:chgData name="Diandra Reyes" userId="855c5579-55c6-41ff-8405-845bfe916954" providerId="ADAL" clId="{BD281858-482B-4711-AC81-76134616BA5B}" dt="2020-10-16T00:06:29.815" v="382" actId="1076"/>
          <ac:picMkLst>
            <pc:docMk/>
            <pc:sldMk cId="3887999606" sldId="314"/>
            <ac:picMk id="16" creationId="{F33D45B1-F441-4FB3-97A7-C08E8ED07685}"/>
          </ac:picMkLst>
        </pc:picChg>
      </pc:sldChg>
      <pc:sldChg chg="del">
        <pc:chgData name="Diandra Reyes" userId="855c5579-55c6-41ff-8405-845bfe916954" providerId="ADAL" clId="{BD281858-482B-4711-AC81-76134616BA5B}" dt="2020-10-15T23:28:49.459" v="1" actId="2696"/>
        <pc:sldMkLst>
          <pc:docMk/>
          <pc:sldMk cId="726679178" sldId="316"/>
        </pc:sldMkLst>
      </pc:sldChg>
      <pc:sldChg chg="add del">
        <pc:chgData name="Diandra Reyes" userId="855c5579-55c6-41ff-8405-845bfe916954" providerId="ADAL" clId="{BD281858-482B-4711-AC81-76134616BA5B}" dt="2020-10-15T23:32:43.929" v="39" actId="2696"/>
        <pc:sldMkLst>
          <pc:docMk/>
          <pc:sldMk cId="3145772089" sldId="317"/>
        </pc:sldMkLst>
      </pc:sldChg>
      <pc:sldChg chg="addSp modSp mod">
        <pc:chgData name="Diandra Reyes" userId="855c5579-55c6-41ff-8405-845bfe916954" providerId="ADAL" clId="{BD281858-482B-4711-AC81-76134616BA5B}" dt="2020-10-16T00:23:58.059" v="622" actId="164"/>
        <pc:sldMkLst>
          <pc:docMk/>
          <pc:sldMk cId="125915294" sldId="321"/>
        </pc:sldMkLst>
        <pc:spChg chg="mod">
          <ac:chgData name="Diandra Reyes" userId="855c5579-55c6-41ff-8405-845bfe916954" providerId="ADAL" clId="{BD281858-482B-4711-AC81-76134616BA5B}" dt="2020-10-15T23:58:54.660" v="318" actId="20577"/>
          <ac:spMkLst>
            <pc:docMk/>
            <pc:sldMk cId="125915294" sldId="321"/>
            <ac:spMk id="2" creationId="{30ADC2B0-C523-4C1D-8B53-316635AA09A2}"/>
          </ac:spMkLst>
        </pc:spChg>
        <pc:spChg chg="mod">
          <ac:chgData name="Diandra Reyes" userId="855c5579-55c6-41ff-8405-845bfe916954" providerId="ADAL" clId="{BD281858-482B-4711-AC81-76134616BA5B}" dt="2020-10-16T00:23:58.059" v="622" actId="164"/>
          <ac:spMkLst>
            <pc:docMk/>
            <pc:sldMk cId="125915294" sldId="321"/>
            <ac:spMk id="76" creationId="{DC239438-6A29-480A-8CE2-B15A09249BF0}"/>
          </ac:spMkLst>
        </pc:spChg>
        <pc:grpChg chg="add mod">
          <ac:chgData name="Diandra Reyes" userId="855c5579-55c6-41ff-8405-845bfe916954" providerId="ADAL" clId="{BD281858-482B-4711-AC81-76134616BA5B}" dt="2020-10-16T00:23:58.059" v="622" actId="164"/>
          <ac:grpSpMkLst>
            <pc:docMk/>
            <pc:sldMk cId="125915294" sldId="321"/>
            <ac:grpSpMk id="4" creationId="{F920AAD0-A57C-4AFA-A515-5C35B707F938}"/>
          </ac:grpSpMkLst>
        </pc:grpChg>
        <pc:grpChg chg="add mod">
          <ac:chgData name="Diandra Reyes" userId="855c5579-55c6-41ff-8405-845bfe916954" providerId="ADAL" clId="{BD281858-482B-4711-AC81-76134616BA5B}" dt="2020-10-16T00:23:58.059" v="622" actId="164"/>
          <ac:grpSpMkLst>
            <pc:docMk/>
            <pc:sldMk cId="125915294" sldId="321"/>
            <ac:grpSpMk id="5" creationId="{7226C462-04B1-48F1-AB7E-22996F979828}"/>
          </ac:grpSpMkLst>
        </pc:grpChg>
        <pc:grpChg chg="mod">
          <ac:chgData name="Diandra Reyes" userId="855c5579-55c6-41ff-8405-845bfe916954" providerId="ADAL" clId="{BD281858-482B-4711-AC81-76134616BA5B}" dt="2020-10-16T00:23:50.591" v="621" actId="164"/>
          <ac:grpSpMkLst>
            <pc:docMk/>
            <pc:sldMk cId="125915294" sldId="321"/>
            <ac:grpSpMk id="12" creationId="{6F262E62-634A-49AC-8E91-8A192D50C303}"/>
          </ac:grpSpMkLst>
        </pc:grpChg>
        <pc:grpChg chg="mod">
          <ac:chgData name="Diandra Reyes" userId="855c5579-55c6-41ff-8405-845bfe916954" providerId="ADAL" clId="{BD281858-482B-4711-AC81-76134616BA5B}" dt="2020-10-16T00:23:50.591" v="621" actId="164"/>
          <ac:grpSpMkLst>
            <pc:docMk/>
            <pc:sldMk cId="125915294" sldId="321"/>
            <ac:grpSpMk id="84" creationId="{974C3514-3D5B-4D13-A158-50FC93CE35EB}"/>
          </ac:grpSpMkLst>
        </pc:grpChg>
        <pc:grpChg chg="mod">
          <ac:chgData name="Diandra Reyes" userId="855c5579-55c6-41ff-8405-845bfe916954" providerId="ADAL" clId="{BD281858-482B-4711-AC81-76134616BA5B}" dt="2020-10-16T00:23:50.591" v="621" actId="164"/>
          <ac:grpSpMkLst>
            <pc:docMk/>
            <pc:sldMk cId="125915294" sldId="321"/>
            <ac:grpSpMk id="93" creationId="{7D201B96-9CF2-45A4-9E55-0323148CF404}"/>
          </ac:grpSpMkLst>
        </pc:grpChg>
        <pc:grpChg chg="mod">
          <ac:chgData name="Diandra Reyes" userId="855c5579-55c6-41ff-8405-845bfe916954" providerId="ADAL" clId="{BD281858-482B-4711-AC81-76134616BA5B}" dt="2020-10-16T00:23:50.591" v="621" actId="164"/>
          <ac:grpSpMkLst>
            <pc:docMk/>
            <pc:sldMk cId="125915294" sldId="321"/>
            <ac:grpSpMk id="100" creationId="{CE75BCCB-CBD1-41CB-8CC8-9DE5591E02C2}"/>
          </ac:grpSpMkLst>
        </pc:grpChg>
        <pc:grpChg chg="mod">
          <ac:chgData name="Diandra Reyes" userId="855c5579-55c6-41ff-8405-845bfe916954" providerId="ADAL" clId="{BD281858-482B-4711-AC81-76134616BA5B}" dt="2020-10-16T00:23:50.591" v="621" actId="164"/>
          <ac:grpSpMkLst>
            <pc:docMk/>
            <pc:sldMk cId="125915294" sldId="321"/>
            <ac:grpSpMk id="105" creationId="{31290629-500C-4771-B22B-8F39CD4A0908}"/>
          </ac:grpSpMkLst>
        </pc:grpChg>
        <pc:grpChg chg="mod">
          <ac:chgData name="Diandra Reyes" userId="855c5579-55c6-41ff-8405-845bfe916954" providerId="ADAL" clId="{BD281858-482B-4711-AC81-76134616BA5B}" dt="2020-10-16T00:23:50.591" v="621" actId="164"/>
          <ac:grpSpMkLst>
            <pc:docMk/>
            <pc:sldMk cId="125915294" sldId="321"/>
            <ac:grpSpMk id="110" creationId="{06CF74C9-1E2D-48EC-9FBF-13EBFEEEA658}"/>
          </ac:grpSpMkLst>
        </pc:grpChg>
        <pc:picChg chg="mod">
          <ac:chgData name="Diandra Reyes" userId="855c5579-55c6-41ff-8405-845bfe916954" providerId="ADAL" clId="{BD281858-482B-4711-AC81-76134616BA5B}" dt="2020-10-16T00:23:58.059" v="622" actId="164"/>
          <ac:picMkLst>
            <pc:docMk/>
            <pc:sldMk cId="125915294" sldId="321"/>
            <ac:picMk id="99" creationId="{A7344173-C04D-411F-9B16-C081ABE6D180}"/>
          </ac:picMkLst>
        </pc:picChg>
        <pc:cxnChg chg="mod">
          <ac:chgData name="Diandra Reyes" userId="855c5579-55c6-41ff-8405-845bfe916954" providerId="ADAL" clId="{BD281858-482B-4711-AC81-76134616BA5B}" dt="2020-10-16T00:23:50.591" v="621" actId="164"/>
          <ac:cxnSpMkLst>
            <pc:docMk/>
            <pc:sldMk cId="125915294" sldId="321"/>
            <ac:cxnSpMk id="78" creationId="{2317E9C0-F7D3-41DA-B683-4679061F1D2A}"/>
          </ac:cxnSpMkLst>
        </pc:cxnChg>
        <pc:cxnChg chg="mod">
          <ac:chgData name="Diandra Reyes" userId="855c5579-55c6-41ff-8405-845bfe916954" providerId="ADAL" clId="{BD281858-482B-4711-AC81-76134616BA5B}" dt="2020-10-16T00:23:50.591" v="621" actId="164"/>
          <ac:cxnSpMkLst>
            <pc:docMk/>
            <pc:sldMk cId="125915294" sldId="321"/>
            <ac:cxnSpMk id="87" creationId="{94021326-997D-4328-BFC0-B64312724D90}"/>
          </ac:cxnSpMkLst>
        </pc:cxnChg>
      </pc:sldChg>
      <pc:sldChg chg="modSp mod">
        <pc:chgData name="Diandra Reyes" userId="855c5579-55c6-41ff-8405-845bfe916954" providerId="ADAL" clId="{BD281858-482B-4711-AC81-76134616BA5B}" dt="2020-10-16T00:25:42.437" v="643"/>
        <pc:sldMkLst>
          <pc:docMk/>
          <pc:sldMk cId="4126279479" sldId="322"/>
        </pc:sldMkLst>
        <pc:spChg chg="mod">
          <ac:chgData name="Diandra Reyes" userId="855c5579-55c6-41ff-8405-845bfe916954" providerId="ADAL" clId="{BD281858-482B-4711-AC81-76134616BA5B}" dt="2020-10-16T00:25:42.437" v="643"/>
          <ac:spMkLst>
            <pc:docMk/>
            <pc:sldMk cId="4126279479" sldId="322"/>
            <ac:spMk id="2" creationId="{EDA23849-E8D7-4732-9A35-A0FC43459316}"/>
          </ac:spMkLst>
        </pc:spChg>
      </pc:sldChg>
      <pc:sldChg chg="addSp modSp mod modAnim">
        <pc:chgData name="Diandra Reyes" userId="855c5579-55c6-41ff-8405-845bfe916954" providerId="ADAL" clId="{BD281858-482B-4711-AC81-76134616BA5B}" dt="2020-10-16T00:23:42.474" v="620" actId="164"/>
        <pc:sldMkLst>
          <pc:docMk/>
          <pc:sldMk cId="636708387" sldId="323"/>
        </pc:sldMkLst>
        <pc:spChg chg="mod">
          <ac:chgData name="Diandra Reyes" userId="855c5579-55c6-41ff-8405-845bfe916954" providerId="ADAL" clId="{BD281858-482B-4711-AC81-76134616BA5B}" dt="2020-10-15T23:59:06.321" v="319"/>
          <ac:spMkLst>
            <pc:docMk/>
            <pc:sldMk cId="636708387" sldId="323"/>
            <ac:spMk id="2" creationId="{30ADC2B0-C523-4C1D-8B53-316635AA09A2}"/>
          </ac:spMkLst>
        </pc:spChg>
        <pc:spChg chg="mod">
          <ac:chgData name="Diandra Reyes" userId="855c5579-55c6-41ff-8405-845bfe916954" providerId="ADAL" clId="{BD281858-482B-4711-AC81-76134616BA5B}" dt="2020-10-16T00:23:42.474" v="620" actId="164"/>
          <ac:spMkLst>
            <pc:docMk/>
            <pc:sldMk cId="636708387" sldId="323"/>
            <ac:spMk id="106" creationId="{D906478B-096D-4BCB-9353-35BC894E1850}"/>
          </ac:spMkLst>
        </pc:spChg>
        <pc:spChg chg="mod">
          <ac:chgData name="Diandra Reyes" userId="855c5579-55c6-41ff-8405-845bfe916954" providerId="ADAL" clId="{BD281858-482B-4711-AC81-76134616BA5B}" dt="2020-10-16T00:23:42.474" v="620" actId="164"/>
          <ac:spMkLst>
            <pc:docMk/>
            <pc:sldMk cId="636708387" sldId="323"/>
            <ac:spMk id="109" creationId="{0CDC12BD-595C-48B4-8406-4EA2D40BEF56}"/>
          </ac:spMkLst>
        </pc:spChg>
        <pc:spChg chg="mod">
          <ac:chgData name="Diandra Reyes" userId="855c5579-55c6-41ff-8405-845bfe916954" providerId="ADAL" clId="{BD281858-482B-4711-AC81-76134616BA5B}" dt="2020-10-16T00:23:42.474" v="620" actId="164"/>
          <ac:spMkLst>
            <pc:docMk/>
            <pc:sldMk cId="636708387" sldId="323"/>
            <ac:spMk id="119" creationId="{395E9AE9-38DD-4A9B-A275-F3E4BFA6BF1F}"/>
          </ac:spMkLst>
        </pc:spChg>
        <pc:spChg chg="mod">
          <ac:chgData name="Diandra Reyes" userId="855c5579-55c6-41ff-8405-845bfe916954" providerId="ADAL" clId="{BD281858-482B-4711-AC81-76134616BA5B}" dt="2020-10-16T00:23:42.474" v="620" actId="164"/>
          <ac:spMkLst>
            <pc:docMk/>
            <pc:sldMk cId="636708387" sldId="323"/>
            <ac:spMk id="120" creationId="{8D81FB41-93A4-4E79-94A3-3E43197FDCA3}"/>
          </ac:spMkLst>
        </pc:spChg>
        <pc:grpChg chg="add mod">
          <ac:chgData name="Diandra Reyes" userId="855c5579-55c6-41ff-8405-845bfe916954" providerId="ADAL" clId="{BD281858-482B-4711-AC81-76134616BA5B}" dt="2020-10-16T00:23:42.474" v="620" actId="164"/>
          <ac:grpSpMkLst>
            <pc:docMk/>
            <pc:sldMk cId="636708387" sldId="323"/>
            <ac:grpSpMk id="4" creationId="{833CCA89-EF2A-49AE-BE77-43F5E8EF6CCB}"/>
          </ac:grpSpMkLst>
        </pc:grpChg>
        <pc:grpChg chg="mod">
          <ac:chgData name="Diandra Reyes" userId="855c5579-55c6-41ff-8405-845bfe916954" providerId="ADAL" clId="{BD281858-482B-4711-AC81-76134616BA5B}" dt="2020-10-16T00:23:42.474" v="620" actId="164"/>
          <ac:grpSpMkLst>
            <pc:docMk/>
            <pc:sldMk cId="636708387" sldId="323"/>
            <ac:grpSpMk id="93" creationId="{7D201B96-9CF2-45A4-9E55-0323148CF404}"/>
          </ac:grpSpMkLst>
        </pc:grpChg>
        <pc:grpChg chg="mod">
          <ac:chgData name="Diandra Reyes" userId="855c5579-55c6-41ff-8405-845bfe916954" providerId="ADAL" clId="{BD281858-482B-4711-AC81-76134616BA5B}" dt="2020-10-16T00:23:42.474" v="620" actId="164"/>
          <ac:grpSpMkLst>
            <pc:docMk/>
            <pc:sldMk cId="636708387" sldId="323"/>
            <ac:grpSpMk id="110" creationId="{B8D0120B-F670-4EC8-8F4A-B856D680DC0D}"/>
          </ac:grpSpMkLst>
        </pc:grpChg>
        <pc:grpChg chg="mod">
          <ac:chgData name="Diandra Reyes" userId="855c5579-55c6-41ff-8405-845bfe916954" providerId="ADAL" clId="{BD281858-482B-4711-AC81-76134616BA5B}" dt="2020-10-16T00:23:42.474" v="620" actId="164"/>
          <ac:grpSpMkLst>
            <pc:docMk/>
            <pc:sldMk cId="636708387" sldId="323"/>
            <ac:grpSpMk id="123" creationId="{2E2068F0-2F52-4ED1-8D59-C0D7FF85C461}"/>
          </ac:grpSpMkLst>
        </pc:grpChg>
        <pc:picChg chg="mod">
          <ac:chgData name="Diandra Reyes" userId="855c5579-55c6-41ff-8405-845bfe916954" providerId="ADAL" clId="{BD281858-482B-4711-AC81-76134616BA5B}" dt="2020-10-16T00:23:42.474" v="620" actId="164"/>
          <ac:picMkLst>
            <pc:docMk/>
            <pc:sldMk cId="636708387" sldId="323"/>
            <ac:picMk id="77" creationId="{4FC4E8E3-8CB1-4167-9EB9-4187ACFB61A2}"/>
          </ac:picMkLst>
        </pc:picChg>
        <pc:picChg chg="mod">
          <ac:chgData name="Diandra Reyes" userId="855c5579-55c6-41ff-8405-845bfe916954" providerId="ADAL" clId="{BD281858-482B-4711-AC81-76134616BA5B}" dt="2020-10-16T00:23:42.474" v="620" actId="164"/>
          <ac:picMkLst>
            <pc:docMk/>
            <pc:sldMk cId="636708387" sldId="323"/>
            <ac:picMk id="108" creationId="{5E61FB9D-EBCD-445E-BF9E-FD1E8DBEAD6D}"/>
          </ac:picMkLst>
        </pc:picChg>
        <pc:picChg chg="mod">
          <ac:chgData name="Diandra Reyes" userId="855c5579-55c6-41ff-8405-845bfe916954" providerId="ADAL" clId="{BD281858-482B-4711-AC81-76134616BA5B}" dt="2020-10-16T00:23:42.474" v="620" actId="164"/>
          <ac:picMkLst>
            <pc:docMk/>
            <pc:sldMk cId="636708387" sldId="323"/>
            <ac:picMk id="121" creationId="{5109A8D5-7C0E-4892-B272-E43356D88ADF}"/>
          </ac:picMkLst>
        </pc:picChg>
        <pc:picChg chg="mod">
          <ac:chgData name="Diandra Reyes" userId="855c5579-55c6-41ff-8405-845bfe916954" providerId="ADAL" clId="{BD281858-482B-4711-AC81-76134616BA5B}" dt="2020-10-16T00:23:42.474" v="620" actId="164"/>
          <ac:picMkLst>
            <pc:docMk/>
            <pc:sldMk cId="636708387" sldId="323"/>
            <ac:picMk id="2050" creationId="{CDEFD6FA-9DCB-4169-8FB4-151111128E8F}"/>
          </ac:picMkLst>
        </pc:picChg>
      </pc:sldChg>
      <pc:sldChg chg="addSp delSp modSp mod">
        <pc:chgData name="Diandra Reyes" userId="855c5579-55c6-41ff-8405-845bfe916954" providerId="ADAL" clId="{BD281858-482B-4711-AC81-76134616BA5B}" dt="2020-10-16T00:23:33.257" v="619" actId="164"/>
        <pc:sldMkLst>
          <pc:docMk/>
          <pc:sldMk cId="2284842030" sldId="324"/>
        </pc:sldMkLst>
        <pc:spChg chg="mod">
          <ac:chgData name="Diandra Reyes" userId="855c5579-55c6-41ff-8405-845bfe916954" providerId="ADAL" clId="{BD281858-482B-4711-AC81-76134616BA5B}" dt="2020-10-15T23:59:10.264" v="320"/>
          <ac:spMkLst>
            <pc:docMk/>
            <pc:sldMk cId="2284842030" sldId="324"/>
            <ac:spMk id="2" creationId="{30ADC2B0-C523-4C1D-8B53-316635AA09A2}"/>
          </ac:spMkLst>
        </pc:spChg>
        <pc:spChg chg="mod">
          <ac:chgData name="Diandra Reyes" userId="855c5579-55c6-41ff-8405-845bfe916954" providerId="ADAL" clId="{BD281858-482B-4711-AC81-76134616BA5B}" dt="2020-10-16T00:23:33.257" v="619" actId="164"/>
          <ac:spMkLst>
            <pc:docMk/>
            <pc:sldMk cId="2284842030" sldId="324"/>
            <ac:spMk id="21" creationId="{DD44955A-FE23-4C58-B508-176C669558DD}"/>
          </ac:spMkLst>
        </pc:spChg>
        <pc:spChg chg="mod">
          <ac:chgData name="Diandra Reyes" userId="855c5579-55c6-41ff-8405-845bfe916954" providerId="ADAL" clId="{BD281858-482B-4711-AC81-76134616BA5B}" dt="2020-10-16T00:23:33.257" v="619" actId="164"/>
          <ac:spMkLst>
            <pc:docMk/>
            <pc:sldMk cId="2284842030" sldId="324"/>
            <ac:spMk id="22" creationId="{C1EE7BD7-7E61-4DFF-BA8A-5BFDDC0FDBD1}"/>
          </ac:spMkLst>
        </pc:spChg>
        <pc:spChg chg="mod">
          <ac:chgData name="Diandra Reyes" userId="855c5579-55c6-41ff-8405-845bfe916954" providerId="ADAL" clId="{BD281858-482B-4711-AC81-76134616BA5B}" dt="2020-10-16T00:23:33.257" v="619" actId="164"/>
          <ac:spMkLst>
            <pc:docMk/>
            <pc:sldMk cId="2284842030" sldId="324"/>
            <ac:spMk id="24" creationId="{574ACF83-7298-452F-89AB-7A101C7142E1}"/>
          </ac:spMkLst>
        </pc:spChg>
        <pc:spChg chg="mod">
          <ac:chgData name="Diandra Reyes" userId="855c5579-55c6-41ff-8405-845bfe916954" providerId="ADAL" clId="{BD281858-482B-4711-AC81-76134616BA5B}" dt="2020-10-16T00:23:33.257" v="619" actId="164"/>
          <ac:spMkLst>
            <pc:docMk/>
            <pc:sldMk cId="2284842030" sldId="324"/>
            <ac:spMk id="25" creationId="{27FA1194-3F2D-463B-8650-24B2569B01B1}"/>
          </ac:spMkLst>
        </pc:spChg>
        <pc:spChg chg="mod">
          <ac:chgData name="Diandra Reyes" userId="855c5579-55c6-41ff-8405-845bfe916954" providerId="ADAL" clId="{BD281858-482B-4711-AC81-76134616BA5B}" dt="2020-10-16T00:23:33.257" v="619" actId="164"/>
          <ac:spMkLst>
            <pc:docMk/>
            <pc:sldMk cId="2284842030" sldId="324"/>
            <ac:spMk id="26" creationId="{39AE984E-5463-468C-98F6-3E81F90E1D24}"/>
          </ac:spMkLst>
        </pc:spChg>
        <pc:spChg chg="mod">
          <ac:chgData name="Diandra Reyes" userId="855c5579-55c6-41ff-8405-845bfe916954" providerId="ADAL" clId="{BD281858-482B-4711-AC81-76134616BA5B}" dt="2020-10-16T00:23:33.257" v="619" actId="164"/>
          <ac:spMkLst>
            <pc:docMk/>
            <pc:sldMk cId="2284842030" sldId="324"/>
            <ac:spMk id="27" creationId="{EC9E9A43-4030-45D3-80D7-D090C42F1583}"/>
          </ac:spMkLst>
        </pc:spChg>
        <pc:spChg chg="mod">
          <ac:chgData name="Diandra Reyes" userId="855c5579-55c6-41ff-8405-845bfe916954" providerId="ADAL" clId="{BD281858-482B-4711-AC81-76134616BA5B}" dt="2020-10-16T00:23:33.257" v="619" actId="164"/>
          <ac:spMkLst>
            <pc:docMk/>
            <pc:sldMk cId="2284842030" sldId="324"/>
            <ac:spMk id="50" creationId="{03D39D8F-039F-465A-9C01-1387B7099BA5}"/>
          </ac:spMkLst>
        </pc:spChg>
        <pc:grpChg chg="add mod">
          <ac:chgData name="Diandra Reyes" userId="855c5579-55c6-41ff-8405-845bfe916954" providerId="ADAL" clId="{BD281858-482B-4711-AC81-76134616BA5B}" dt="2020-10-16T00:23:33.257" v="619" actId="164"/>
          <ac:grpSpMkLst>
            <pc:docMk/>
            <pc:sldMk cId="2284842030" sldId="324"/>
            <ac:grpSpMk id="4" creationId="{C870A830-0B5A-4889-A315-A8CC87F1A7D6}"/>
          </ac:grpSpMkLst>
        </pc:grpChg>
        <pc:grpChg chg="add mod">
          <ac:chgData name="Diandra Reyes" userId="855c5579-55c6-41ff-8405-845bfe916954" providerId="ADAL" clId="{BD281858-482B-4711-AC81-76134616BA5B}" dt="2020-10-16T00:23:33.257" v="619" actId="164"/>
          <ac:grpSpMkLst>
            <pc:docMk/>
            <pc:sldMk cId="2284842030" sldId="324"/>
            <ac:grpSpMk id="9" creationId="{A56E44FF-8D9A-46EB-9533-43C824583C60}"/>
          </ac:grpSpMkLst>
        </pc:grpChg>
        <pc:grpChg chg="add mod">
          <ac:chgData name="Diandra Reyes" userId="855c5579-55c6-41ff-8405-845bfe916954" providerId="ADAL" clId="{BD281858-482B-4711-AC81-76134616BA5B}" dt="2020-10-16T00:23:33.257" v="619" actId="164"/>
          <ac:grpSpMkLst>
            <pc:docMk/>
            <pc:sldMk cId="2284842030" sldId="324"/>
            <ac:grpSpMk id="11" creationId="{4C60065E-F0C1-473B-9E3E-C1365614C9B3}"/>
          </ac:grpSpMkLst>
        </pc:grpChg>
        <pc:grpChg chg="mod">
          <ac:chgData name="Diandra Reyes" userId="855c5579-55c6-41ff-8405-845bfe916954" providerId="ADAL" clId="{BD281858-482B-4711-AC81-76134616BA5B}" dt="2020-10-16T00:23:33.257" v="619" actId="164"/>
          <ac:grpSpMkLst>
            <pc:docMk/>
            <pc:sldMk cId="2284842030" sldId="324"/>
            <ac:grpSpMk id="20" creationId="{CC0021FA-B840-4E44-9F00-E74F96396D72}"/>
          </ac:grpSpMkLst>
        </pc:grpChg>
        <pc:grpChg chg="mod">
          <ac:chgData name="Diandra Reyes" userId="855c5579-55c6-41ff-8405-845bfe916954" providerId="ADAL" clId="{BD281858-482B-4711-AC81-76134616BA5B}" dt="2020-10-16T00:23:33.257" v="619" actId="164"/>
          <ac:grpSpMkLst>
            <pc:docMk/>
            <pc:sldMk cId="2284842030" sldId="324"/>
            <ac:grpSpMk id="67" creationId="{0EA69BE7-0C10-44FF-97BB-676D12CF50B1}"/>
          </ac:grpSpMkLst>
        </pc:grpChg>
        <pc:grpChg chg="del">
          <ac:chgData name="Diandra Reyes" userId="855c5579-55c6-41ff-8405-845bfe916954" providerId="ADAL" clId="{BD281858-482B-4711-AC81-76134616BA5B}" dt="2020-10-16T00:22:12.663" v="548" actId="165"/>
          <ac:grpSpMkLst>
            <pc:docMk/>
            <pc:sldMk cId="2284842030" sldId="324"/>
            <ac:grpSpMk id="68" creationId="{0C048110-3E13-4F98-AAE8-F73E6CD117B0}"/>
          </ac:grpSpMkLst>
        </pc:grpChg>
        <pc:grpChg chg="mod">
          <ac:chgData name="Diandra Reyes" userId="855c5579-55c6-41ff-8405-845bfe916954" providerId="ADAL" clId="{BD281858-482B-4711-AC81-76134616BA5B}" dt="2020-10-16T00:23:33.257" v="619" actId="164"/>
          <ac:grpSpMkLst>
            <pc:docMk/>
            <pc:sldMk cId="2284842030" sldId="324"/>
            <ac:grpSpMk id="69" creationId="{67848D45-B615-453D-80A1-311298F39373}"/>
          </ac:grpSpMkLst>
        </pc:grpChg>
        <pc:grpChg chg="mod">
          <ac:chgData name="Diandra Reyes" userId="855c5579-55c6-41ff-8405-845bfe916954" providerId="ADAL" clId="{BD281858-482B-4711-AC81-76134616BA5B}" dt="2020-10-16T00:23:33.257" v="619" actId="164"/>
          <ac:grpSpMkLst>
            <pc:docMk/>
            <pc:sldMk cId="2284842030" sldId="324"/>
            <ac:grpSpMk id="103" creationId="{76BC378A-3763-4424-B1A0-F5C41BB464E3}"/>
          </ac:grpSpMkLst>
        </pc:grpChg>
        <pc:grpChg chg="mod">
          <ac:chgData name="Diandra Reyes" userId="855c5579-55c6-41ff-8405-845bfe916954" providerId="ADAL" clId="{BD281858-482B-4711-AC81-76134616BA5B}" dt="2020-10-16T00:23:33.257" v="619" actId="164"/>
          <ac:grpSpMkLst>
            <pc:docMk/>
            <pc:sldMk cId="2284842030" sldId="324"/>
            <ac:grpSpMk id="122" creationId="{63F74DE9-BB57-46ED-ACE0-FC3C046EC7D4}"/>
          </ac:grpSpMkLst>
        </pc:grpChg>
        <pc:picChg chg="mod">
          <ac:chgData name="Diandra Reyes" userId="855c5579-55c6-41ff-8405-845bfe916954" providerId="ADAL" clId="{BD281858-482B-4711-AC81-76134616BA5B}" dt="2020-10-16T00:23:33.257" v="619" actId="164"/>
          <ac:picMkLst>
            <pc:docMk/>
            <pc:sldMk cId="2284842030" sldId="324"/>
            <ac:picMk id="18" creationId="{A2C0F19E-D55F-4450-9825-45BC8EFAC930}"/>
          </ac:picMkLst>
        </pc:picChg>
        <pc:picChg chg="mod">
          <ac:chgData name="Diandra Reyes" userId="855c5579-55c6-41ff-8405-845bfe916954" providerId="ADAL" clId="{BD281858-482B-4711-AC81-76134616BA5B}" dt="2020-10-16T00:23:33.257" v="619" actId="164"/>
          <ac:picMkLst>
            <pc:docMk/>
            <pc:sldMk cId="2284842030" sldId="324"/>
            <ac:picMk id="32" creationId="{4903F5EC-A062-4318-86BC-FF2D49F837DB}"/>
          </ac:picMkLst>
        </pc:picChg>
        <pc:picChg chg="mod">
          <ac:chgData name="Diandra Reyes" userId="855c5579-55c6-41ff-8405-845bfe916954" providerId="ADAL" clId="{BD281858-482B-4711-AC81-76134616BA5B}" dt="2020-10-16T00:23:33.257" v="619" actId="164"/>
          <ac:picMkLst>
            <pc:docMk/>
            <pc:sldMk cId="2284842030" sldId="324"/>
            <ac:picMk id="35" creationId="{B4CB3CD1-3DDA-4A6F-B9AC-3DB7790F1D63}"/>
          </ac:picMkLst>
        </pc:picChg>
        <pc:picChg chg="mod">
          <ac:chgData name="Diandra Reyes" userId="855c5579-55c6-41ff-8405-845bfe916954" providerId="ADAL" clId="{BD281858-482B-4711-AC81-76134616BA5B}" dt="2020-10-16T00:23:33.257" v="619" actId="164"/>
          <ac:picMkLst>
            <pc:docMk/>
            <pc:sldMk cId="2284842030" sldId="324"/>
            <ac:picMk id="70" creationId="{9FE0F018-AB9B-46E8-900A-3BBDF603835F}"/>
          </ac:picMkLst>
        </pc:picChg>
        <pc:picChg chg="mod">
          <ac:chgData name="Diandra Reyes" userId="855c5579-55c6-41ff-8405-845bfe916954" providerId="ADAL" clId="{BD281858-482B-4711-AC81-76134616BA5B}" dt="2020-10-16T00:23:33.257" v="619" actId="164"/>
          <ac:picMkLst>
            <pc:docMk/>
            <pc:sldMk cId="2284842030" sldId="324"/>
            <ac:picMk id="104" creationId="{2BC07604-46F4-4732-B599-AA5E41250CA2}"/>
          </ac:picMkLst>
        </pc:picChg>
        <pc:cxnChg chg="del">
          <ac:chgData name="Diandra Reyes" userId="855c5579-55c6-41ff-8405-845bfe916954" providerId="ADAL" clId="{BD281858-482B-4711-AC81-76134616BA5B}" dt="2020-10-16T00:22:06.790" v="547" actId="478"/>
          <ac:cxnSpMkLst>
            <pc:docMk/>
            <pc:sldMk cId="2284842030" sldId="324"/>
            <ac:cxnSpMk id="10" creationId="{6E997809-A8A2-4116-AF89-2C2F4C6D86EF}"/>
          </ac:cxnSpMkLst>
        </pc:cxnChg>
        <pc:cxnChg chg="mod">
          <ac:chgData name="Diandra Reyes" userId="855c5579-55c6-41ff-8405-845bfe916954" providerId="ADAL" clId="{BD281858-482B-4711-AC81-76134616BA5B}" dt="2020-10-16T00:22:35.955" v="573" actId="164"/>
          <ac:cxnSpMkLst>
            <pc:docMk/>
            <pc:sldMk cId="2284842030" sldId="324"/>
            <ac:cxnSpMk id="38" creationId="{7313CC48-D1E9-41F4-BD5C-3148260DD64D}"/>
          </ac:cxnSpMkLst>
        </pc:cxnChg>
        <pc:cxnChg chg="mod">
          <ac:chgData name="Diandra Reyes" userId="855c5579-55c6-41ff-8405-845bfe916954" providerId="ADAL" clId="{BD281858-482B-4711-AC81-76134616BA5B}" dt="2020-10-16T00:22:35.955" v="573" actId="164"/>
          <ac:cxnSpMkLst>
            <pc:docMk/>
            <pc:sldMk cId="2284842030" sldId="324"/>
            <ac:cxnSpMk id="40" creationId="{21C24892-8572-4AC6-9A12-5C63FBB59A77}"/>
          </ac:cxnSpMkLst>
        </pc:cxnChg>
        <pc:cxnChg chg="mod">
          <ac:chgData name="Diandra Reyes" userId="855c5579-55c6-41ff-8405-845bfe916954" providerId="ADAL" clId="{BD281858-482B-4711-AC81-76134616BA5B}" dt="2020-10-16T00:22:35.955" v="573" actId="164"/>
          <ac:cxnSpMkLst>
            <pc:docMk/>
            <pc:sldMk cId="2284842030" sldId="324"/>
            <ac:cxnSpMk id="42" creationId="{64DA634B-0D0B-4B87-9F76-61D21610CA9B}"/>
          </ac:cxnSpMkLst>
        </pc:cxnChg>
        <pc:cxnChg chg="mod">
          <ac:chgData name="Diandra Reyes" userId="855c5579-55c6-41ff-8405-845bfe916954" providerId="ADAL" clId="{BD281858-482B-4711-AC81-76134616BA5B}" dt="2020-10-16T00:23:33.257" v="619" actId="164"/>
          <ac:cxnSpMkLst>
            <pc:docMk/>
            <pc:sldMk cId="2284842030" sldId="324"/>
            <ac:cxnSpMk id="51" creationId="{1855DF6F-9471-47B1-A66F-CC1ADE2A3FFE}"/>
          </ac:cxnSpMkLst>
        </pc:cxnChg>
        <pc:cxnChg chg="del mod topLvl">
          <ac:chgData name="Diandra Reyes" userId="855c5579-55c6-41ff-8405-845bfe916954" providerId="ADAL" clId="{BD281858-482B-4711-AC81-76134616BA5B}" dt="2020-10-16T00:22:17.470" v="549" actId="478"/>
          <ac:cxnSpMkLst>
            <pc:docMk/>
            <pc:sldMk cId="2284842030" sldId="324"/>
            <ac:cxnSpMk id="73" creationId="{3CB04A33-3E53-4E6F-9FC6-FDD43607D39B}"/>
          </ac:cxnSpMkLst>
        </pc:cxnChg>
        <pc:cxnChg chg="mod topLvl">
          <ac:chgData name="Diandra Reyes" userId="855c5579-55c6-41ff-8405-845bfe916954" providerId="ADAL" clId="{BD281858-482B-4711-AC81-76134616BA5B}" dt="2020-10-16T00:22:24.431" v="550" actId="164"/>
          <ac:cxnSpMkLst>
            <pc:docMk/>
            <pc:sldMk cId="2284842030" sldId="324"/>
            <ac:cxnSpMk id="74" creationId="{5750397A-5D84-4117-A0B2-76CCC4C817E1}"/>
          </ac:cxnSpMkLst>
        </pc:cxnChg>
        <pc:cxnChg chg="mod topLvl">
          <ac:chgData name="Diandra Reyes" userId="855c5579-55c6-41ff-8405-845bfe916954" providerId="ADAL" clId="{BD281858-482B-4711-AC81-76134616BA5B}" dt="2020-10-16T00:22:24.431" v="550" actId="164"/>
          <ac:cxnSpMkLst>
            <pc:docMk/>
            <pc:sldMk cId="2284842030" sldId="324"/>
            <ac:cxnSpMk id="75" creationId="{A6D323B9-CE00-494B-9306-40334CF6D827}"/>
          </ac:cxnSpMkLst>
        </pc:cxnChg>
        <pc:cxnChg chg="mod topLvl">
          <ac:chgData name="Diandra Reyes" userId="855c5579-55c6-41ff-8405-845bfe916954" providerId="ADAL" clId="{BD281858-482B-4711-AC81-76134616BA5B}" dt="2020-10-16T00:22:24.431" v="550" actId="164"/>
          <ac:cxnSpMkLst>
            <pc:docMk/>
            <pc:sldMk cId="2284842030" sldId="324"/>
            <ac:cxnSpMk id="76" creationId="{6DAB9866-19F3-4828-8B32-0214F9223A1A}"/>
          </ac:cxnSpMkLst>
        </pc:cxnChg>
      </pc:sldChg>
      <pc:sldChg chg="addSp modSp mod">
        <pc:chgData name="Diandra Reyes" userId="855c5579-55c6-41ff-8405-845bfe916954" providerId="ADAL" clId="{BD281858-482B-4711-AC81-76134616BA5B}" dt="2020-10-16T00:23:24.087" v="618" actId="164"/>
        <pc:sldMkLst>
          <pc:docMk/>
          <pc:sldMk cId="2058775010" sldId="325"/>
        </pc:sldMkLst>
        <pc:spChg chg="mod">
          <ac:chgData name="Diandra Reyes" userId="855c5579-55c6-41ff-8405-845bfe916954" providerId="ADAL" clId="{BD281858-482B-4711-AC81-76134616BA5B}" dt="2020-10-15T23:59:14.534" v="322"/>
          <ac:spMkLst>
            <pc:docMk/>
            <pc:sldMk cId="2058775010" sldId="325"/>
            <ac:spMk id="2" creationId="{30ADC2B0-C523-4C1D-8B53-316635AA09A2}"/>
          </ac:spMkLst>
        </pc:spChg>
        <pc:spChg chg="mod">
          <ac:chgData name="Diandra Reyes" userId="855c5579-55c6-41ff-8405-845bfe916954" providerId="ADAL" clId="{BD281858-482B-4711-AC81-76134616BA5B}" dt="2020-10-16T00:23:24.087" v="618" actId="164"/>
          <ac:spMkLst>
            <pc:docMk/>
            <pc:sldMk cId="2058775010" sldId="325"/>
            <ac:spMk id="7" creationId="{6EE1CA6F-EF5A-4D9B-81E5-FFD99F99B38A}"/>
          </ac:spMkLst>
        </pc:spChg>
        <pc:spChg chg="mod">
          <ac:chgData name="Diandra Reyes" userId="855c5579-55c6-41ff-8405-845bfe916954" providerId="ADAL" clId="{BD281858-482B-4711-AC81-76134616BA5B}" dt="2020-10-16T00:23:24.087" v="618" actId="164"/>
          <ac:spMkLst>
            <pc:docMk/>
            <pc:sldMk cId="2058775010" sldId="325"/>
            <ac:spMk id="21" creationId="{B7703E89-0A5A-4CA2-ABEC-97B030B7A40F}"/>
          </ac:spMkLst>
        </pc:spChg>
        <pc:grpChg chg="add mod">
          <ac:chgData name="Diandra Reyes" userId="855c5579-55c6-41ff-8405-845bfe916954" providerId="ADAL" clId="{BD281858-482B-4711-AC81-76134616BA5B}" dt="2020-10-16T00:23:24.087" v="618" actId="164"/>
          <ac:grpSpMkLst>
            <pc:docMk/>
            <pc:sldMk cId="2058775010" sldId="325"/>
            <ac:grpSpMk id="4" creationId="{8AF25952-876E-4794-AFE6-E12A0279FC23}"/>
          </ac:grpSpMkLst>
        </pc:grpChg>
        <pc:grpChg chg="mod">
          <ac:chgData name="Diandra Reyes" userId="855c5579-55c6-41ff-8405-845bfe916954" providerId="ADAL" clId="{BD281858-482B-4711-AC81-76134616BA5B}" dt="2020-10-16T00:23:24.087" v="618" actId="164"/>
          <ac:grpSpMkLst>
            <pc:docMk/>
            <pc:sldMk cId="2058775010" sldId="325"/>
            <ac:grpSpMk id="23" creationId="{F9F25DB5-6003-4F7F-8032-1E26F9013777}"/>
          </ac:grpSpMkLst>
        </pc:grpChg>
        <pc:grpChg chg="mod">
          <ac:chgData name="Diandra Reyes" userId="855c5579-55c6-41ff-8405-845bfe916954" providerId="ADAL" clId="{BD281858-482B-4711-AC81-76134616BA5B}" dt="2020-10-16T00:23:24.087" v="618" actId="164"/>
          <ac:grpSpMkLst>
            <pc:docMk/>
            <pc:sldMk cId="2058775010" sldId="325"/>
            <ac:grpSpMk id="28" creationId="{E0C5ECDF-1CC8-432D-AE30-FEC3CA609001}"/>
          </ac:grpSpMkLst>
        </pc:grpChg>
        <pc:grpChg chg="mod">
          <ac:chgData name="Diandra Reyes" userId="855c5579-55c6-41ff-8405-845bfe916954" providerId="ADAL" clId="{BD281858-482B-4711-AC81-76134616BA5B}" dt="2020-10-16T00:23:24.087" v="618" actId="164"/>
          <ac:grpSpMkLst>
            <pc:docMk/>
            <pc:sldMk cId="2058775010" sldId="325"/>
            <ac:grpSpMk id="102" creationId="{B0BDE064-9DEB-438B-90FB-C7450BFFB2AA}"/>
          </ac:grpSpMkLst>
        </pc:grpChg>
        <pc:picChg chg="mod">
          <ac:chgData name="Diandra Reyes" userId="855c5579-55c6-41ff-8405-845bfe916954" providerId="ADAL" clId="{BD281858-482B-4711-AC81-76134616BA5B}" dt="2020-10-16T00:23:24.087" v="618" actId="164"/>
          <ac:picMkLst>
            <pc:docMk/>
            <pc:sldMk cId="2058775010" sldId="325"/>
            <ac:picMk id="5" creationId="{D1A65EE6-0CD9-45A6-9347-58915F31E321}"/>
          </ac:picMkLst>
        </pc:picChg>
        <pc:picChg chg="mod">
          <ac:chgData name="Diandra Reyes" userId="855c5579-55c6-41ff-8405-845bfe916954" providerId="ADAL" clId="{BD281858-482B-4711-AC81-76134616BA5B}" dt="2020-10-16T00:23:24.087" v="618" actId="164"/>
          <ac:picMkLst>
            <pc:docMk/>
            <pc:sldMk cId="2058775010" sldId="325"/>
            <ac:picMk id="15" creationId="{ACBCA1A7-21A9-4252-85CF-EAFC1142CBAB}"/>
          </ac:picMkLst>
        </pc:picChg>
        <pc:picChg chg="mod">
          <ac:chgData name="Diandra Reyes" userId="855c5579-55c6-41ff-8405-845bfe916954" providerId="ADAL" clId="{BD281858-482B-4711-AC81-76134616BA5B}" dt="2020-10-16T00:23:24.087" v="618" actId="164"/>
          <ac:picMkLst>
            <pc:docMk/>
            <pc:sldMk cId="2058775010" sldId="325"/>
            <ac:picMk id="22" creationId="{2346DB14-DCA6-4186-82F7-17D4E54E73F6}"/>
          </ac:picMkLst>
        </pc:picChg>
        <pc:cxnChg chg="mod">
          <ac:chgData name="Diandra Reyes" userId="855c5579-55c6-41ff-8405-845bfe916954" providerId="ADAL" clId="{BD281858-482B-4711-AC81-76134616BA5B}" dt="2020-10-16T00:23:24.087" v="618" actId="164"/>
          <ac:cxnSpMkLst>
            <pc:docMk/>
            <pc:sldMk cId="2058775010" sldId="325"/>
            <ac:cxnSpMk id="10" creationId="{89F102CA-FF6F-470D-8D50-0C471755EF03}"/>
          </ac:cxnSpMkLst>
        </pc:cxnChg>
      </pc:sldChg>
      <pc:sldChg chg="addSp delSp modSp mod">
        <pc:chgData name="Diandra Reyes" userId="855c5579-55c6-41ff-8405-845bfe916954" providerId="ADAL" clId="{BD281858-482B-4711-AC81-76134616BA5B}" dt="2020-10-16T00:23:10.695" v="617" actId="164"/>
        <pc:sldMkLst>
          <pc:docMk/>
          <pc:sldMk cId="3431307137" sldId="326"/>
        </pc:sldMkLst>
        <pc:spChg chg="mod">
          <ac:chgData name="Diandra Reyes" userId="855c5579-55c6-41ff-8405-845bfe916954" providerId="ADAL" clId="{BD281858-482B-4711-AC81-76134616BA5B}" dt="2020-10-15T23:59:20.035" v="324"/>
          <ac:spMkLst>
            <pc:docMk/>
            <pc:sldMk cId="3431307137" sldId="326"/>
            <ac:spMk id="2" creationId="{30ADC2B0-C523-4C1D-8B53-316635AA09A2}"/>
          </ac:spMkLst>
        </pc:spChg>
        <pc:spChg chg="mod">
          <ac:chgData name="Diandra Reyes" userId="855c5579-55c6-41ff-8405-845bfe916954" providerId="ADAL" clId="{BD281858-482B-4711-AC81-76134616BA5B}" dt="2020-10-16T00:23:10.695" v="617" actId="164"/>
          <ac:spMkLst>
            <pc:docMk/>
            <pc:sldMk cId="3431307137" sldId="326"/>
            <ac:spMk id="17" creationId="{43605A4F-F9D0-4718-B2EC-9F0F5F14F3EE}"/>
          </ac:spMkLst>
        </pc:spChg>
        <pc:grpChg chg="add mod">
          <ac:chgData name="Diandra Reyes" userId="855c5579-55c6-41ff-8405-845bfe916954" providerId="ADAL" clId="{BD281858-482B-4711-AC81-76134616BA5B}" dt="2020-10-16T00:23:10.695" v="617" actId="164"/>
          <ac:grpSpMkLst>
            <pc:docMk/>
            <pc:sldMk cId="3431307137" sldId="326"/>
            <ac:grpSpMk id="5" creationId="{CF575184-0504-4A91-9921-652BC088D8C0}"/>
          </ac:grpSpMkLst>
        </pc:grpChg>
        <pc:grpChg chg="mod">
          <ac:chgData name="Diandra Reyes" userId="855c5579-55c6-41ff-8405-845bfe916954" providerId="ADAL" clId="{BD281858-482B-4711-AC81-76134616BA5B}" dt="2020-10-16T00:23:10.695" v="617" actId="164"/>
          <ac:grpSpMkLst>
            <pc:docMk/>
            <pc:sldMk cId="3431307137" sldId="326"/>
            <ac:grpSpMk id="15" creationId="{A630FA62-DD86-41A7-B9EA-F1ED91C77B45}"/>
          </ac:grpSpMkLst>
        </pc:grpChg>
        <pc:grpChg chg="mod">
          <ac:chgData name="Diandra Reyes" userId="855c5579-55c6-41ff-8405-845bfe916954" providerId="ADAL" clId="{BD281858-482B-4711-AC81-76134616BA5B}" dt="2020-10-16T00:23:10.695" v="617" actId="164"/>
          <ac:grpSpMkLst>
            <pc:docMk/>
            <pc:sldMk cId="3431307137" sldId="326"/>
            <ac:grpSpMk id="31" creationId="{983020C7-0AC7-40D0-B035-FC71512000B8}"/>
          </ac:grpSpMkLst>
        </pc:grpChg>
        <pc:grpChg chg="mod">
          <ac:chgData name="Diandra Reyes" userId="855c5579-55c6-41ff-8405-845bfe916954" providerId="ADAL" clId="{BD281858-482B-4711-AC81-76134616BA5B}" dt="2020-10-16T00:23:10.695" v="617" actId="164"/>
          <ac:grpSpMkLst>
            <pc:docMk/>
            <pc:sldMk cId="3431307137" sldId="326"/>
            <ac:grpSpMk id="67" creationId="{A81134AD-D4BE-4999-A259-7D8469772FD2}"/>
          </ac:grpSpMkLst>
        </pc:grpChg>
        <pc:grpChg chg="mod">
          <ac:chgData name="Diandra Reyes" userId="855c5579-55c6-41ff-8405-845bfe916954" providerId="ADAL" clId="{BD281858-482B-4711-AC81-76134616BA5B}" dt="2020-10-16T00:23:10.695" v="617" actId="164"/>
          <ac:grpSpMkLst>
            <pc:docMk/>
            <pc:sldMk cId="3431307137" sldId="326"/>
            <ac:grpSpMk id="72" creationId="{512C476C-F257-4581-91BB-ED3C1C835F05}"/>
          </ac:grpSpMkLst>
        </pc:grpChg>
        <pc:grpChg chg="mod">
          <ac:chgData name="Diandra Reyes" userId="855c5579-55c6-41ff-8405-845bfe916954" providerId="ADAL" clId="{BD281858-482B-4711-AC81-76134616BA5B}" dt="2020-10-16T00:23:10.695" v="617" actId="164"/>
          <ac:grpSpMkLst>
            <pc:docMk/>
            <pc:sldMk cId="3431307137" sldId="326"/>
            <ac:grpSpMk id="78" creationId="{664E10A4-9658-42E8-AE1D-5DFF219C3009}"/>
          </ac:grpSpMkLst>
        </pc:grpChg>
        <pc:grpChg chg="del">
          <ac:chgData name="Diandra Reyes" userId="855c5579-55c6-41ff-8405-845bfe916954" providerId="ADAL" clId="{BD281858-482B-4711-AC81-76134616BA5B}" dt="2020-10-16T00:23:00.618" v="615" actId="165"/>
          <ac:grpSpMkLst>
            <pc:docMk/>
            <pc:sldMk cId="3431307137" sldId="326"/>
            <ac:grpSpMk id="83" creationId="{A5CB1B70-AE55-4B4F-A18F-BBFFD1565668}"/>
          </ac:grpSpMkLst>
        </pc:grpChg>
        <pc:grpChg chg="del">
          <ac:chgData name="Diandra Reyes" userId="855c5579-55c6-41ff-8405-845bfe916954" providerId="ADAL" clId="{BD281858-482B-4711-AC81-76134616BA5B}" dt="2020-10-16T00:22:52.693" v="613" actId="165"/>
          <ac:grpSpMkLst>
            <pc:docMk/>
            <pc:sldMk cId="3431307137" sldId="326"/>
            <ac:grpSpMk id="96" creationId="{EAFE6732-6577-498F-9A18-5B8DCA29183D}"/>
          </ac:grpSpMkLst>
        </pc:grpChg>
        <pc:grpChg chg="mod">
          <ac:chgData name="Diandra Reyes" userId="855c5579-55c6-41ff-8405-845bfe916954" providerId="ADAL" clId="{BD281858-482B-4711-AC81-76134616BA5B}" dt="2020-10-16T00:23:10.695" v="617" actId="164"/>
          <ac:grpSpMkLst>
            <pc:docMk/>
            <pc:sldMk cId="3431307137" sldId="326"/>
            <ac:grpSpMk id="101" creationId="{DB950CB3-93E3-45DC-8A72-4E20463EC55E}"/>
          </ac:grpSpMkLst>
        </pc:grpChg>
        <pc:cxnChg chg="del mod topLvl">
          <ac:chgData name="Diandra Reyes" userId="855c5579-55c6-41ff-8405-845bfe916954" providerId="ADAL" clId="{BD281858-482B-4711-AC81-76134616BA5B}" dt="2020-10-16T00:23:03.840" v="616" actId="478"/>
          <ac:cxnSpMkLst>
            <pc:docMk/>
            <pc:sldMk cId="3431307137" sldId="326"/>
            <ac:cxnSpMk id="84" creationId="{5207754D-CB59-417D-B423-B874715B37D1}"/>
          </ac:cxnSpMkLst>
        </pc:cxnChg>
        <pc:cxnChg chg="mod topLvl">
          <ac:chgData name="Diandra Reyes" userId="855c5579-55c6-41ff-8405-845bfe916954" providerId="ADAL" clId="{BD281858-482B-4711-AC81-76134616BA5B}" dt="2020-10-16T00:23:10.695" v="617" actId="164"/>
          <ac:cxnSpMkLst>
            <pc:docMk/>
            <pc:sldMk cId="3431307137" sldId="326"/>
            <ac:cxnSpMk id="85" creationId="{57ECB5A0-AADF-408D-A10F-0A9567AF4F49}"/>
          </ac:cxnSpMkLst>
        </pc:cxnChg>
        <pc:cxnChg chg="mod topLvl">
          <ac:chgData name="Diandra Reyes" userId="855c5579-55c6-41ff-8405-845bfe916954" providerId="ADAL" clId="{BD281858-482B-4711-AC81-76134616BA5B}" dt="2020-10-16T00:23:10.695" v="617" actId="164"/>
          <ac:cxnSpMkLst>
            <pc:docMk/>
            <pc:sldMk cId="3431307137" sldId="326"/>
            <ac:cxnSpMk id="86" creationId="{76E02141-4E1E-4361-8563-88E9BE23321F}"/>
          </ac:cxnSpMkLst>
        </pc:cxnChg>
        <pc:cxnChg chg="mod topLvl">
          <ac:chgData name="Diandra Reyes" userId="855c5579-55c6-41ff-8405-845bfe916954" providerId="ADAL" clId="{BD281858-482B-4711-AC81-76134616BA5B}" dt="2020-10-16T00:23:10.695" v="617" actId="164"/>
          <ac:cxnSpMkLst>
            <pc:docMk/>
            <pc:sldMk cId="3431307137" sldId="326"/>
            <ac:cxnSpMk id="87" creationId="{F300B416-DC7E-4870-B617-9F1BEF5FA01F}"/>
          </ac:cxnSpMkLst>
        </pc:cxnChg>
        <pc:cxnChg chg="del mod topLvl">
          <ac:chgData name="Diandra Reyes" userId="855c5579-55c6-41ff-8405-845bfe916954" providerId="ADAL" clId="{BD281858-482B-4711-AC81-76134616BA5B}" dt="2020-10-16T00:22:57.190" v="614" actId="478"/>
          <ac:cxnSpMkLst>
            <pc:docMk/>
            <pc:sldMk cId="3431307137" sldId="326"/>
            <ac:cxnSpMk id="97" creationId="{32C05BDF-476F-4C5B-BD0E-087C843110F8}"/>
          </ac:cxnSpMkLst>
        </pc:cxnChg>
        <pc:cxnChg chg="mod topLvl">
          <ac:chgData name="Diandra Reyes" userId="855c5579-55c6-41ff-8405-845bfe916954" providerId="ADAL" clId="{BD281858-482B-4711-AC81-76134616BA5B}" dt="2020-10-16T00:23:10.695" v="617" actId="164"/>
          <ac:cxnSpMkLst>
            <pc:docMk/>
            <pc:sldMk cId="3431307137" sldId="326"/>
            <ac:cxnSpMk id="98" creationId="{F0177BE1-6E32-4B26-9DFF-8C72F856C48C}"/>
          </ac:cxnSpMkLst>
        </pc:cxnChg>
        <pc:cxnChg chg="mod topLvl">
          <ac:chgData name="Diandra Reyes" userId="855c5579-55c6-41ff-8405-845bfe916954" providerId="ADAL" clId="{BD281858-482B-4711-AC81-76134616BA5B}" dt="2020-10-16T00:23:10.695" v="617" actId="164"/>
          <ac:cxnSpMkLst>
            <pc:docMk/>
            <pc:sldMk cId="3431307137" sldId="326"/>
            <ac:cxnSpMk id="99" creationId="{2FDB796C-D68C-4C97-B969-7ED88490FCC2}"/>
          </ac:cxnSpMkLst>
        </pc:cxnChg>
        <pc:cxnChg chg="mod topLvl">
          <ac:chgData name="Diandra Reyes" userId="855c5579-55c6-41ff-8405-845bfe916954" providerId="ADAL" clId="{BD281858-482B-4711-AC81-76134616BA5B}" dt="2020-10-16T00:23:10.695" v="617" actId="164"/>
          <ac:cxnSpMkLst>
            <pc:docMk/>
            <pc:sldMk cId="3431307137" sldId="326"/>
            <ac:cxnSpMk id="100" creationId="{2E831ACC-2DA1-4479-AB0F-089B5F0C24E9}"/>
          </ac:cxnSpMkLst>
        </pc:cxnChg>
      </pc:sldChg>
      <pc:sldChg chg="addSp delSp modSp mod">
        <pc:chgData name="Diandra Reyes" userId="855c5579-55c6-41ff-8405-845bfe916954" providerId="ADAL" clId="{BD281858-482B-4711-AC81-76134616BA5B}" dt="2020-10-16T00:24:35.681" v="628" actId="164"/>
        <pc:sldMkLst>
          <pc:docMk/>
          <pc:sldMk cId="3517256040" sldId="328"/>
        </pc:sldMkLst>
        <pc:spChg chg="mod">
          <ac:chgData name="Diandra Reyes" userId="855c5579-55c6-41ff-8405-845bfe916954" providerId="ADAL" clId="{BD281858-482B-4711-AC81-76134616BA5B}" dt="2020-10-15T23:59:23.986" v="326"/>
          <ac:spMkLst>
            <pc:docMk/>
            <pc:sldMk cId="3517256040" sldId="328"/>
            <ac:spMk id="2" creationId="{30ADC2B0-C523-4C1D-8B53-316635AA09A2}"/>
          </ac:spMkLst>
        </pc:spChg>
        <pc:spChg chg="mod">
          <ac:chgData name="Diandra Reyes" userId="855c5579-55c6-41ff-8405-845bfe916954" providerId="ADAL" clId="{BD281858-482B-4711-AC81-76134616BA5B}" dt="2020-10-16T00:24:16.133" v="625" actId="165"/>
          <ac:spMkLst>
            <pc:docMk/>
            <pc:sldMk cId="3517256040" sldId="328"/>
            <ac:spMk id="14" creationId="{831A6E3E-DC3D-4AE9-82E0-3B58A494D13F}"/>
          </ac:spMkLst>
        </pc:spChg>
        <pc:spChg chg="mod topLvl">
          <ac:chgData name="Diandra Reyes" userId="855c5579-55c6-41ff-8405-845bfe916954" providerId="ADAL" clId="{BD281858-482B-4711-AC81-76134616BA5B}" dt="2020-10-16T00:24:35.681" v="628" actId="164"/>
          <ac:spMkLst>
            <pc:docMk/>
            <pc:sldMk cId="3517256040" sldId="328"/>
            <ac:spMk id="18" creationId="{486F4E70-FD7A-4A2A-934E-759012C61CA7}"/>
          </ac:spMkLst>
        </pc:spChg>
        <pc:spChg chg="mod">
          <ac:chgData name="Diandra Reyes" userId="855c5579-55c6-41ff-8405-845bfe916954" providerId="ADAL" clId="{BD281858-482B-4711-AC81-76134616BA5B}" dt="2020-10-16T00:24:16.133" v="625" actId="165"/>
          <ac:spMkLst>
            <pc:docMk/>
            <pc:sldMk cId="3517256040" sldId="328"/>
            <ac:spMk id="89" creationId="{36D22F6E-061E-4D31-AE95-A1D0A815D121}"/>
          </ac:spMkLst>
        </pc:spChg>
        <pc:spChg chg="mod">
          <ac:chgData name="Diandra Reyes" userId="855c5579-55c6-41ff-8405-845bfe916954" providerId="ADAL" clId="{BD281858-482B-4711-AC81-76134616BA5B}" dt="2020-10-16T00:24:16.133" v="625" actId="165"/>
          <ac:spMkLst>
            <pc:docMk/>
            <pc:sldMk cId="3517256040" sldId="328"/>
            <ac:spMk id="90" creationId="{470820DD-3EC0-4634-B08E-589AC6AAD948}"/>
          </ac:spMkLst>
        </pc:spChg>
        <pc:spChg chg="mod">
          <ac:chgData name="Diandra Reyes" userId="855c5579-55c6-41ff-8405-845bfe916954" providerId="ADAL" clId="{BD281858-482B-4711-AC81-76134616BA5B}" dt="2020-10-16T00:24:16.133" v="625" actId="165"/>
          <ac:spMkLst>
            <pc:docMk/>
            <pc:sldMk cId="3517256040" sldId="328"/>
            <ac:spMk id="91" creationId="{2D42352B-5142-437A-9C70-021D5227F9BC}"/>
          </ac:spMkLst>
        </pc:spChg>
        <pc:spChg chg="mod">
          <ac:chgData name="Diandra Reyes" userId="855c5579-55c6-41ff-8405-845bfe916954" providerId="ADAL" clId="{BD281858-482B-4711-AC81-76134616BA5B}" dt="2020-10-16T00:24:16.133" v="625" actId="165"/>
          <ac:spMkLst>
            <pc:docMk/>
            <pc:sldMk cId="3517256040" sldId="328"/>
            <ac:spMk id="92" creationId="{5505D3EA-2F3A-428E-A3EA-593175FFDF59}"/>
          </ac:spMkLst>
        </pc:spChg>
        <pc:grpChg chg="add del mod">
          <ac:chgData name="Diandra Reyes" userId="855c5579-55c6-41ff-8405-845bfe916954" providerId="ADAL" clId="{BD281858-482B-4711-AC81-76134616BA5B}" dt="2020-10-16T00:24:16.133" v="625" actId="165"/>
          <ac:grpSpMkLst>
            <pc:docMk/>
            <pc:sldMk cId="3517256040" sldId="328"/>
            <ac:grpSpMk id="4" creationId="{CA53F56C-4B8C-474D-897D-74CAC4909CA3}"/>
          </ac:grpSpMkLst>
        </pc:grpChg>
        <pc:grpChg chg="add mod">
          <ac:chgData name="Diandra Reyes" userId="855c5579-55c6-41ff-8405-845bfe916954" providerId="ADAL" clId="{BD281858-482B-4711-AC81-76134616BA5B}" dt="2020-10-16T00:24:35.681" v="628" actId="164"/>
          <ac:grpSpMkLst>
            <pc:docMk/>
            <pc:sldMk cId="3517256040" sldId="328"/>
            <ac:grpSpMk id="7" creationId="{BB69CB91-A7B5-4312-BE41-2EF2EC02A9A2}"/>
          </ac:grpSpMkLst>
        </pc:grpChg>
        <pc:grpChg chg="mod topLvl">
          <ac:chgData name="Diandra Reyes" userId="855c5579-55c6-41ff-8405-845bfe916954" providerId="ADAL" clId="{BD281858-482B-4711-AC81-76134616BA5B}" dt="2020-10-16T00:24:35.681" v="628" actId="164"/>
          <ac:grpSpMkLst>
            <pc:docMk/>
            <pc:sldMk cId="3517256040" sldId="328"/>
            <ac:grpSpMk id="9" creationId="{FB1ECD63-DEC4-4BD6-8E04-30C293E28772}"/>
          </ac:grpSpMkLst>
        </pc:grpChg>
        <pc:grpChg chg="mod topLvl">
          <ac:chgData name="Diandra Reyes" userId="855c5579-55c6-41ff-8405-845bfe916954" providerId="ADAL" clId="{BD281858-482B-4711-AC81-76134616BA5B}" dt="2020-10-16T00:24:35.681" v="628" actId="164"/>
          <ac:grpSpMkLst>
            <pc:docMk/>
            <pc:sldMk cId="3517256040" sldId="328"/>
            <ac:grpSpMk id="15" creationId="{8EFC557D-F492-47A5-A6F7-72148FCEA2CC}"/>
          </ac:grpSpMkLst>
        </pc:grpChg>
        <pc:grpChg chg="mod">
          <ac:chgData name="Diandra Reyes" userId="855c5579-55c6-41ff-8405-845bfe916954" providerId="ADAL" clId="{BD281858-482B-4711-AC81-76134616BA5B}" dt="2020-10-16T00:24:16.133" v="625" actId="165"/>
          <ac:grpSpMkLst>
            <pc:docMk/>
            <pc:sldMk cId="3517256040" sldId="328"/>
            <ac:grpSpMk id="88" creationId="{4BDBB289-3340-4DA3-AD36-71F11579C371}"/>
          </ac:grpSpMkLst>
        </pc:grpChg>
        <pc:picChg chg="mod">
          <ac:chgData name="Diandra Reyes" userId="855c5579-55c6-41ff-8405-845bfe916954" providerId="ADAL" clId="{BD281858-482B-4711-AC81-76134616BA5B}" dt="2020-10-16T00:24:16.133" v="625" actId="165"/>
          <ac:picMkLst>
            <pc:docMk/>
            <pc:sldMk cId="3517256040" sldId="328"/>
            <ac:picMk id="5" creationId="{FBEDE595-47EA-4B5B-AFBA-2D1C92FFE1E6}"/>
          </ac:picMkLst>
        </pc:picChg>
        <pc:picChg chg="mod">
          <ac:chgData name="Diandra Reyes" userId="855c5579-55c6-41ff-8405-845bfe916954" providerId="ADAL" clId="{BD281858-482B-4711-AC81-76134616BA5B}" dt="2020-10-16T00:24:16.133" v="625" actId="165"/>
          <ac:picMkLst>
            <pc:docMk/>
            <pc:sldMk cId="3517256040" sldId="328"/>
            <ac:picMk id="11" creationId="{F9669414-9C2A-47AD-A01C-A0BFD9A10729}"/>
          </ac:picMkLst>
        </pc:picChg>
        <pc:picChg chg="mod">
          <ac:chgData name="Diandra Reyes" userId="855c5579-55c6-41ff-8405-845bfe916954" providerId="ADAL" clId="{BD281858-482B-4711-AC81-76134616BA5B}" dt="2020-10-16T00:24:16.133" v="625" actId="165"/>
          <ac:picMkLst>
            <pc:docMk/>
            <pc:sldMk cId="3517256040" sldId="328"/>
            <ac:picMk id="13" creationId="{6BF94A41-CEC8-4E65-9075-092C92C7D024}"/>
          </ac:picMkLst>
        </pc:picChg>
        <pc:picChg chg="mod topLvl">
          <ac:chgData name="Diandra Reyes" userId="855c5579-55c6-41ff-8405-845bfe916954" providerId="ADAL" clId="{BD281858-482B-4711-AC81-76134616BA5B}" dt="2020-10-16T00:24:35.681" v="628" actId="164"/>
          <ac:picMkLst>
            <pc:docMk/>
            <pc:sldMk cId="3517256040" sldId="328"/>
            <ac:picMk id="17" creationId="{7DFCCF83-D5FB-4354-BEE6-77FE5C1B5EAC}"/>
          </ac:picMkLst>
        </pc:picChg>
        <pc:cxnChg chg="mod topLvl">
          <ac:chgData name="Diandra Reyes" userId="855c5579-55c6-41ff-8405-845bfe916954" providerId="ADAL" clId="{BD281858-482B-4711-AC81-76134616BA5B}" dt="2020-10-16T00:24:35.681" v="628" actId="164"/>
          <ac:cxnSpMkLst>
            <pc:docMk/>
            <pc:sldMk cId="3517256040" sldId="328"/>
            <ac:cxnSpMk id="34" creationId="{6D3BD29A-E7E9-4974-8363-D2B0453CF675}"/>
          </ac:cxnSpMkLst>
        </pc:cxnChg>
        <pc:cxnChg chg="mod topLvl">
          <ac:chgData name="Diandra Reyes" userId="855c5579-55c6-41ff-8405-845bfe916954" providerId="ADAL" clId="{BD281858-482B-4711-AC81-76134616BA5B}" dt="2020-10-16T00:24:35.681" v="628" actId="164"/>
          <ac:cxnSpMkLst>
            <pc:docMk/>
            <pc:sldMk cId="3517256040" sldId="328"/>
            <ac:cxnSpMk id="35" creationId="{82A1E61D-8840-4A84-8AC0-D5761E598BFB}"/>
          </ac:cxnSpMkLst>
        </pc:cxnChg>
      </pc:sldChg>
      <pc:sldChg chg="modSp mod">
        <pc:chgData name="Diandra Reyes" userId="855c5579-55c6-41ff-8405-845bfe916954" providerId="ADAL" clId="{BD281858-482B-4711-AC81-76134616BA5B}" dt="2020-10-16T00:25:33.178" v="640"/>
        <pc:sldMkLst>
          <pc:docMk/>
          <pc:sldMk cId="1040956200" sldId="329"/>
        </pc:sldMkLst>
        <pc:spChg chg="mod">
          <ac:chgData name="Diandra Reyes" userId="855c5579-55c6-41ff-8405-845bfe916954" providerId="ADAL" clId="{BD281858-482B-4711-AC81-76134616BA5B}" dt="2020-10-16T00:25:33.178" v="640"/>
          <ac:spMkLst>
            <pc:docMk/>
            <pc:sldMk cId="1040956200" sldId="329"/>
            <ac:spMk id="2" creationId="{AA3E7D4D-E01A-4899-8DCD-B55B30A302CA}"/>
          </ac:spMkLst>
        </pc:spChg>
      </pc:sldChg>
      <pc:sldChg chg="modSp mod">
        <pc:chgData name="Diandra Reyes" userId="855c5579-55c6-41ff-8405-845bfe916954" providerId="ADAL" clId="{BD281858-482B-4711-AC81-76134616BA5B}" dt="2020-10-16T00:25:39.458" v="642"/>
        <pc:sldMkLst>
          <pc:docMk/>
          <pc:sldMk cId="2055385649" sldId="330"/>
        </pc:sldMkLst>
        <pc:spChg chg="mod">
          <ac:chgData name="Diandra Reyes" userId="855c5579-55c6-41ff-8405-845bfe916954" providerId="ADAL" clId="{BD281858-482B-4711-AC81-76134616BA5B}" dt="2020-10-16T00:25:39.458" v="642"/>
          <ac:spMkLst>
            <pc:docMk/>
            <pc:sldMk cId="2055385649" sldId="330"/>
            <ac:spMk id="2" creationId="{ACD936B2-493C-46B2-9BE8-47971834DE69}"/>
          </ac:spMkLst>
        </pc:spChg>
      </pc:sldChg>
      <pc:sldChg chg="modSp mod">
        <pc:chgData name="Diandra Reyes" userId="855c5579-55c6-41ff-8405-845bfe916954" providerId="ADAL" clId="{BD281858-482B-4711-AC81-76134616BA5B}" dt="2020-10-16T00:25:36.458" v="641"/>
        <pc:sldMkLst>
          <pc:docMk/>
          <pc:sldMk cId="793554636" sldId="331"/>
        </pc:sldMkLst>
        <pc:spChg chg="mod">
          <ac:chgData name="Diandra Reyes" userId="855c5579-55c6-41ff-8405-845bfe916954" providerId="ADAL" clId="{BD281858-482B-4711-AC81-76134616BA5B}" dt="2020-10-16T00:25:36.458" v="641"/>
          <ac:spMkLst>
            <pc:docMk/>
            <pc:sldMk cId="793554636" sldId="331"/>
            <ac:spMk id="2" creationId="{14A61AFB-8A04-4A41-BC45-6AC74F7A120C}"/>
          </ac:spMkLst>
        </pc:spChg>
      </pc:sldChg>
      <pc:sldChg chg="addSp delSp modSp add mod modClrScheme chgLayout">
        <pc:chgData name="Diandra Reyes" userId="855c5579-55c6-41ff-8405-845bfe916954" providerId="ADAL" clId="{BD281858-482B-4711-AC81-76134616BA5B}" dt="2020-10-16T00:40:04.727" v="1005" actId="478"/>
        <pc:sldMkLst>
          <pc:docMk/>
          <pc:sldMk cId="2023893342" sldId="343"/>
        </pc:sldMkLst>
        <pc:spChg chg="add del mod ord">
          <ac:chgData name="Diandra Reyes" userId="855c5579-55c6-41ff-8405-845bfe916954" providerId="ADAL" clId="{BD281858-482B-4711-AC81-76134616BA5B}" dt="2020-10-15T23:45:22.430" v="123" actId="478"/>
          <ac:spMkLst>
            <pc:docMk/>
            <pc:sldMk cId="2023893342" sldId="343"/>
            <ac:spMk id="2" creationId="{13425B90-89C1-46E8-AD08-2341E4129D64}"/>
          </ac:spMkLst>
        </pc:spChg>
        <pc:spChg chg="add mod ord">
          <ac:chgData name="Diandra Reyes" userId="855c5579-55c6-41ff-8405-845bfe916954" providerId="ADAL" clId="{BD281858-482B-4711-AC81-76134616BA5B}" dt="2020-10-16T00:39:35.974" v="1002" actId="20577"/>
          <ac:spMkLst>
            <pc:docMk/>
            <pc:sldMk cId="2023893342" sldId="343"/>
            <ac:spMk id="3" creationId="{734C865C-11B3-4200-9CD0-3E7581FA1D4C}"/>
          </ac:spMkLst>
        </pc:spChg>
        <pc:spChg chg="mod ord">
          <ac:chgData name="Diandra Reyes" userId="855c5579-55c6-41ff-8405-845bfe916954" providerId="ADAL" clId="{BD281858-482B-4711-AC81-76134616BA5B}" dt="2020-10-16T00:31:52.955" v="664" actId="700"/>
          <ac:spMkLst>
            <pc:docMk/>
            <pc:sldMk cId="2023893342" sldId="343"/>
            <ac:spMk id="4" creationId="{EC732BC4-B5E4-4FA4-8633-D91C8E94A81A}"/>
          </ac:spMkLst>
        </pc:spChg>
        <pc:spChg chg="mod ord">
          <ac:chgData name="Diandra Reyes" userId="855c5579-55c6-41ff-8405-845bfe916954" providerId="ADAL" clId="{BD281858-482B-4711-AC81-76134616BA5B}" dt="2020-10-16T00:31:52.955" v="664" actId="700"/>
          <ac:spMkLst>
            <pc:docMk/>
            <pc:sldMk cId="2023893342" sldId="343"/>
            <ac:spMk id="5" creationId="{BE185BEB-364F-4EE0-ABD2-42BFE4AA9301}"/>
          </ac:spMkLst>
        </pc:spChg>
        <pc:spChg chg="mod">
          <ac:chgData name="Diandra Reyes" userId="855c5579-55c6-41ff-8405-845bfe916954" providerId="ADAL" clId="{BD281858-482B-4711-AC81-76134616BA5B}" dt="2020-10-16T00:32:29.252" v="709" actId="20577"/>
          <ac:spMkLst>
            <pc:docMk/>
            <pc:sldMk cId="2023893342" sldId="343"/>
            <ac:spMk id="6" creationId="{481478B9-76D3-43E4-8BB0-046EDD7C3B8E}"/>
          </ac:spMkLst>
        </pc:spChg>
        <pc:spChg chg="add del mod ord">
          <ac:chgData name="Diandra Reyes" userId="855c5579-55c6-41ff-8405-845bfe916954" providerId="ADAL" clId="{BD281858-482B-4711-AC81-76134616BA5B}" dt="2020-10-16T00:32:15.871" v="668" actId="478"/>
          <ac:spMkLst>
            <pc:docMk/>
            <pc:sldMk cId="2023893342" sldId="343"/>
            <ac:spMk id="8" creationId="{57903F1B-169F-426B-9516-EAD61A674EA4}"/>
          </ac:spMkLst>
        </pc:spChg>
        <pc:spChg chg="add del mod ord">
          <ac:chgData name="Diandra Reyes" userId="855c5579-55c6-41ff-8405-845bfe916954" providerId="ADAL" clId="{BD281858-482B-4711-AC81-76134616BA5B}" dt="2020-10-16T00:37:41.719" v="786"/>
          <ac:spMkLst>
            <pc:docMk/>
            <pc:sldMk cId="2023893342" sldId="343"/>
            <ac:spMk id="9" creationId="{55E1D932-E461-4D33-803A-68C1B4902A90}"/>
          </ac:spMkLst>
        </pc:spChg>
        <pc:spChg chg="add mod ord">
          <ac:chgData name="Diandra Reyes" userId="855c5579-55c6-41ff-8405-845bfe916954" providerId="ADAL" clId="{BD281858-482B-4711-AC81-76134616BA5B}" dt="2020-10-16T00:38:00.556" v="826" actId="20577"/>
          <ac:spMkLst>
            <pc:docMk/>
            <pc:sldMk cId="2023893342" sldId="343"/>
            <ac:spMk id="10" creationId="{9FA252BC-B55D-4883-8A2F-9EF6F6E3C13F}"/>
          </ac:spMkLst>
        </pc:spChg>
        <pc:spChg chg="add mod">
          <ac:chgData name="Diandra Reyes" userId="855c5579-55c6-41ff-8405-845bfe916954" providerId="ADAL" clId="{BD281858-482B-4711-AC81-76134616BA5B}" dt="2020-10-16T00:36:58.308" v="785" actId="207"/>
          <ac:spMkLst>
            <pc:docMk/>
            <pc:sldMk cId="2023893342" sldId="343"/>
            <ac:spMk id="11" creationId="{AFB0C524-8E08-4BCA-98DE-255596282512}"/>
          </ac:spMkLst>
        </pc:spChg>
        <pc:spChg chg="add mod">
          <ac:chgData name="Diandra Reyes" userId="855c5579-55c6-41ff-8405-845bfe916954" providerId="ADAL" clId="{BD281858-482B-4711-AC81-76134616BA5B}" dt="2020-10-16T00:36:53.732" v="784"/>
          <ac:spMkLst>
            <pc:docMk/>
            <pc:sldMk cId="2023893342" sldId="343"/>
            <ac:spMk id="13" creationId="{A3A33C0F-9767-497F-A3AD-92387C41A0EF}"/>
          </ac:spMkLst>
        </pc:spChg>
        <pc:spChg chg="add mod">
          <ac:chgData name="Diandra Reyes" userId="855c5579-55c6-41ff-8405-845bfe916954" providerId="ADAL" clId="{BD281858-482B-4711-AC81-76134616BA5B}" dt="2020-10-16T00:35:42.672" v="771" actId="207"/>
          <ac:spMkLst>
            <pc:docMk/>
            <pc:sldMk cId="2023893342" sldId="343"/>
            <ac:spMk id="15" creationId="{CA9A2CEF-43DF-47DD-8A77-E6FF5C9315DD}"/>
          </ac:spMkLst>
        </pc:spChg>
        <pc:spChg chg="add mod">
          <ac:chgData name="Diandra Reyes" userId="855c5579-55c6-41ff-8405-845bfe916954" providerId="ADAL" clId="{BD281858-482B-4711-AC81-76134616BA5B}" dt="2020-10-16T00:39:29.249" v="1000" actId="20577"/>
          <ac:spMkLst>
            <pc:docMk/>
            <pc:sldMk cId="2023893342" sldId="343"/>
            <ac:spMk id="17" creationId="{8327F684-594C-457F-A7A1-0CDF4E000D7F}"/>
          </ac:spMkLst>
        </pc:spChg>
        <pc:spChg chg="add del mod">
          <ac:chgData name="Diandra Reyes" userId="855c5579-55c6-41ff-8405-845bfe916954" providerId="ADAL" clId="{BD281858-482B-4711-AC81-76134616BA5B}" dt="2020-10-16T00:40:04.727" v="1005" actId="478"/>
          <ac:spMkLst>
            <pc:docMk/>
            <pc:sldMk cId="2023893342" sldId="343"/>
            <ac:spMk id="19" creationId="{62D8541E-40AB-45CA-988A-4A0A32E5761C}"/>
          </ac:spMkLst>
        </pc:spChg>
        <pc:graphicFrameChg chg="add del mod">
          <ac:chgData name="Diandra Reyes" userId="855c5579-55c6-41ff-8405-845bfe916954" providerId="ADAL" clId="{BD281858-482B-4711-AC81-76134616BA5B}" dt="2020-10-16T00:39:32.480" v="1001" actId="478"/>
          <ac:graphicFrameMkLst>
            <pc:docMk/>
            <pc:sldMk cId="2023893342" sldId="343"/>
            <ac:graphicFrameMk id="16" creationId="{3876D95F-0317-4A46-A573-E39D09EA9BF8}"/>
          </ac:graphicFrameMkLst>
        </pc:graphicFrameChg>
      </pc:sldChg>
    </pc:docChg>
  </pc:docChgLst>
  <pc:docChgLst>
    <pc:chgData name="Alexander Wozny" userId="S::asw17b@my.fsu.edu::4c0d8a3d-84dd-489d-b7c6-08f42d81dc5a" providerId="AD" clId="Web-{D8A87CBB-5244-531D-ED48-78DCF8206831}"/>
    <pc:docChg chg="modSld">
      <pc:chgData name="Alexander Wozny" userId="S::asw17b@my.fsu.edu::4c0d8a3d-84dd-489d-b7c6-08f42d81dc5a" providerId="AD" clId="Web-{D8A87CBB-5244-531D-ED48-78DCF8206831}" dt="2020-10-15T23:32:54.823" v="41" actId="14100"/>
      <pc:docMkLst>
        <pc:docMk/>
      </pc:docMkLst>
      <pc:sldChg chg="addSp delSp modSp">
        <pc:chgData name="Alexander Wozny" userId="S::asw17b@my.fsu.edu::4c0d8a3d-84dd-489d-b7c6-08f42d81dc5a" providerId="AD" clId="Web-{D8A87CBB-5244-531D-ED48-78DCF8206831}" dt="2020-10-15T23:31:45.446" v="37"/>
        <pc:sldMkLst>
          <pc:docMk/>
          <pc:sldMk cId="565456509" sldId="301"/>
        </pc:sldMkLst>
        <pc:grpChg chg="add del mod">
          <ac:chgData name="Alexander Wozny" userId="S::asw17b@my.fsu.edu::4c0d8a3d-84dd-489d-b7c6-08f42d81dc5a" providerId="AD" clId="Web-{D8A87CBB-5244-531D-ED48-78DCF8206831}" dt="2020-10-15T23:31:45.446" v="37"/>
          <ac:grpSpMkLst>
            <pc:docMk/>
            <pc:sldMk cId="565456509" sldId="301"/>
            <ac:grpSpMk id="246" creationId="{292ABAF7-7973-4D38-9BB7-47A9BE387734}"/>
          </ac:grpSpMkLst>
        </pc:grpChg>
      </pc:sldChg>
      <pc:sldChg chg="addSp modSp">
        <pc:chgData name="Alexander Wozny" userId="S::asw17b@my.fsu.edu::4c0d8a3d-84dd-489d-b7c6-08f42d81dc5a" providerId="AD" clId="Web-{D8A87CBB-5244-531D-ED48-78DCF8206831}" dt="2020-10-15T23:32:54.823" v="41" actId="14100"/>
        <pc:sldMkLst>
          <pc:docMk/>
          <pc:sldMk cId="1929046240" sldId="312"/>
        </pc:sldMkLst>
        <pc:spChg chg="mod">
          <ac:chgData name="Alexander Wozny" userId="S::asw17b@my.fsu.edu::4c0d8a3d-84dd-489d-b7c6-08f42d81dc5a" providerId="AD" clId="Web-{D8A87CBB-5244-531D-ED48-78DCF8206831}" dt="2020-10-15T23:31:19.242" v="34" actId="1076"/>
          <ac:spMkLst>
            <pc:docMk/>
            <pc:sldMk cId="1929046240" sldId="312"/>
            <ac:spMk id="10" creationId="{9EBF7BEA-9FB2-401F-98C0-90E0AF70E761}"/>
          </ac:spMkLst>
        </pc:spChg>
        <pc:grpChg chg="add mod">
          <ac:chgData name="Alexander Wozny" userId="S::asw17b@my.fsu.edu::4c0d8a3d-84dd-489d-b7c6-08f42d81dc5a" providerId="AD" clId="Web-{D8A87CBB-5244-531D-ED48-78DCF8206831}" dt="2020-10-15T23:32:44.057" v="40" actId="1076"/>
          <ac:grpSpMkLst>
            <pc:docMk/>
            <pc:sldMk cId="1929046240" sldId="312"/>
            <ac:grpSpMk id="11" creationId="{DEF6B3DE-DD4F-45A1-8137-6F56778AEA3A}"/>
          </ac:grpSpMkLst>
        </pc:grpChg>
        <pc:grpChg chg="mod">
          <ac:chgData name="Alexander Wozny" userId="S::asw17b@my.fsu.edu::4c0d8a3d-84dd-489d-b7c6-08f42d81dc5a" providerId="AD" clId="Web-{D8A87CBB-5244-531D-ED48-78DCF8206831}" dt="2020-10-15T23:28:00.222" v="19" actId="1076"/>
          <ac:grpSpMkLst>
            <pc:docMk/>
            <pc:sldMk cId="1929046240" sldId="312"/>
            <ac:grpSpMk id="20" creationId="{00000000-0000-0000-0000-000000000000}"/>
          </ac:grpSpMkLst>
        </pc:grpChg>
        <pc:cxnChg chg="mod">
          <ac:chgData name="Alexander Wozny" userId="S::asw17b@my.fsu.edu::4c0d8a3d-84dd-489d-b7c6-08f42d81dc5a" providerId="AD" clId="Web-{D8A87CBB-5244-531D-ED48-78DCF8206831}" dt="2020-10-15T23:26:41.063" v="11" actId="1076"/>
          <ac:cxnSpMkLst>
            <pc:docMk/>
            <pc:sldMk cId="1929046240" sldId="312"/>
            <ac:cxnSpMk id="2" creationId="{EF5AF824-DEEE-4203-B309-DEF9B48C75DE}"/>
          </ac:cxnSpMkLst>
        </pc:cxnChg>
        <pc:cxnChg chg="mod">
          <ac:chgData name="Alexander Wozny" userId="S::asw17b@my.fsu.edu::4c0d8a3d-84dd-489d-b7c6-08f42d81dc5a" providerId="AD" clId="Web-{D8A87CBB-5244-531D-ED48-78DCF8206831}" dt="2020-10-15T23:32:54.823" v="41" actId="14100"/>
          <ac:cxnSpMkLst>
            <pc:docMk/>
            <pc:sldMk cId="1929046240" sldId="312"/>
            <ac:cxnSpMk id="17" creationId="{E3C40721-35F7-4744-802A-B0EEC807DBCD}"/>
          </ac:cxnSpMkLst>
        </pc:cxnChg>
        <pc:cxnChg chg="add mod ord">
          <ac:chgData name="Alexander Wozny" userId="S::asw17b@my.fsu.edu::4c0d8a3d-84dd-489d-b7c6-08f42d81dc5a" providerId="AD" clId="Web-{D8A87CBB-5244-531D-ED48-78DCF8206831}" dt="2020-10-15T23:28:36.519" v="26" actId="1076"/>
          <ac:cxnSpMkLst>
            <pc:docMk/>
            <pc:sldMk cId="1929046240" sldId="312"/>
            <ac:cxnSpMk id="246" creationId="{980B15A2-A65E-4572-93EE-E85871906FF6}"/>
          </ac:cxnSpMkLst>
        </pc:cxnChg>
      </pc:sldChg>
      <pc:sldChg chg="mod setBg">
        <pc:chgData name="Alexander Wozny" userId="S::asw17b@my.fsu.edu::4c0d8a3d-84dd-489d-b7c6-08f42d81dc5a" providerId="AD" clId="Web-{D8A87CBB-5244-531D-ED48-78DCF8206831}" dt="2020-10-15T23:20:26.897" v="0"/>
        <pc:sldMkLst>
          <pc:docMk/>
          <pc:sldMk cId="408083915" sldId="339"/>
        </pc:sldMkLst>
      </pc:sldChg>
      <pc:sldChg chg="mod setBg">
        <pc:chgData name="Alexander Wozny" userId="S::asw17b@my.fsu.edu::4c0d8a3d-84dd-489d-b7c6-08f42d81dc5a" providerId="AD" clId="Web-{D8A87CBB-5244-531D-ED48-78DCF8206831}" dt="2020-10-15T23:20:35.601" v="1"/>
        <pc:sldMkLst>
          <pc:docMk/>
          <pc:sldMk cId="1193794450" sldId="340"/>
        </pc:sldMkLst>
      </pc:sldChg>
      <pc:sldChg chg="mod setBg">
        <pc:chgData name="Alexander Wozny" userId="S::asw17b@my.fsu.edu::4c0d8a3d-84dd-489d-b7c6-08f42d81dc5a" providerId="AD" clId="Web-{D8A87CBB-5244-531D-ED48-78DCF8206831}" dt="2020-10-15T23:20:43.460" v="2"/>
        <pc:sldMkLst>
          <pc:docMk/>
          <pc:sldMk cId="967629643" sldId="341"/>
        </pc:sldMkLst>
      </pc:sldChg>
      <pc:sldChg chg="mod setBg">
        <pc:chgData name="Alexander Wozny" userId="S::asw17b@my.fsu.edu::4c0d8a3d-84dd-489d-b7c6-08f42d81dc5a" providerId="AD" clId="Web-{D8A87CBB-5244-531D-ED48-78DCF8206831}" dt="2020-10-15T23:20:50.289" v="3"/>
        <pc:sldMkLst>
          <pc:docMk/>
          <pc:sldMk cId="2108789393" sldId="342"/>
        </pc:sldMkLst>
      </pc:sldChg>
    </pc:docChg>
  </pc:docChgLst>
  <pc:docChgLst>
    <pc:chgData name="Peter Watson" userId="S::phw17@my.fsu.edu::d9a48605-839d-415b-9f19-0ab819bd22a8" providerId="AD" clId="Web-{6843EC87-A164-C3BF-35C8-35907562390D}"/>
    <pc:docChg chg="modSld">
      <pc:chgData name="Peter Watson" userId="S::phw17@my.fsu.edu::d9a48605-839d-415b-9f19-0ab819bd22a8" providerId="AD" clId="Web-{6843EC87-A164-C3BF-35C8-35907562390D}" dt="2020-10-15T23:23:46.613" v="4"/>
      <pc:docMkLst>
        <pc:docMk/>
      </pc:docMkLst>
      <pc:sldChg chg="addSp modSp">
        <pc:chgData name="Peter Watson" userId="S::phw17@my.fsu.edu::d9a48605-839d-415b-9f19-0ab819bd22a8" providerId="AD" clId="Web-{6843EC87-A164-C3BF-35C8-35907562390D}" dt="2020-10-15T23:23:46.613" v="4"/>
        <pc:sldMkLst>
          <pc:docMk/>
          <pc:sldMk cId="1929046240" sldId="312"/>
        </pc:sldMkLst>
        <pc:cxnChg chg="add mod">
          <ac:chgData name="Peter Watson" userId="S::phw17@my.fsu.edu::d9a48605-839d-415b-9f19-0ab819bd22a8" providerId="AD" clId="Web-{6843EC87-A164-C3BF-35C8-35907562390D}" dt="2020-10-15T23:23:46.613" v="4"/>
          <ac:cxnSpMkLst>
            <pc:docMk/>
            <pc:sldMk cId="1929046240" sldId="312"/>
            <ac:cxnSpMk id="2" creationId="{EF5AF824-DEEE-4203-B309-DEF9B48C75DE}"/>
          </ac:cxnSpMkLst>
        </pc:cxnChg>
      </pc:sldChg>
    </pc:docChg>
  </pc:docChgLst>
  <pc:docChgLst>
    <pc:chgData name="Alexander Wozny" userId="S::asw17b@my.fsu.edu::4c0d8a3d-84dd-489d-b7c6-08f42d81dc5a" providerId="AD" clId="Web-{DE10DD51-B4FD-9492-C80E-CEC3C81980B9}"/>
    <pc:docChg chg="modSld">
      <pc:chgData name="Alexander Wozny" userId="S::asw17b@my.fsu.edu::4c0d8a3d-84dd-489d-b7c6-08f42d81dc5a" providerId="AD" clId="Web-{DE10DD51-B4FD-9492-C80E-CEC3C81980B9}" dt="2020-10-15T23:49:19.013" v="221"/>
      <pc:docMkLst>
        <pc:docMk/>
      </pc:docMkLst>
      <pc:sldChg chg="addSp delSp modSp">
        <pc:chgData name="Alexander Wozny" userId="S::asw17b@my.fsu.edu::4c0d8a3d-84dd-489d-b7c6-08f42d81dc5a" providerId="AD" clId="Web-{DE10DD51-B4FD-9492-C80E-CEC3C81980B9}" dt="2020-10-15T23:49:19.013" v="221"/>
        <pc:sldMkLst>
          <pc:docMk/>
          <pc:sldMk cId="200498562" sldId="277"/>
        </pc:sldMkLst>
        <pc:spChg chg="add mod">
          <ac:chgData name="Alexander Wozny" userId="S::asw17b@my.fsu.edu::4c0d8a3d-84dd-489d-b7c6-08f42d81dc5a" providerId="AD" clId="Web-{DE10DD51-B4FD-9492-C80E-CEC3C81980B9}" dt="2020-10-15T23:47:48.073" v="191" actId="1076"/>
          <ac:spMkLst>
            <pc:docMk/>
            <pc:sldMk cId="200498562" sldId="277"/>
            <ac:spMk id="5" creationId="{6CCC7C30-378A-49E4-9187-C9E49640D960}"/>
          </ac:spMkLst>
        </pc:spChg>
        <pc:spChg chg="del">
          <ac:chgData name="Alexander Wozny" userId="S::asw17b@my.fsu.edu::4c0d8a3d-84dd-489d-b7c6-08f42d81dc5a" providerId="AD" clId="Web-{DE10DD51-B4FD-9492-C80E-CEC3C81980B9}" dt="2020-10-15T23:35:34.774" v="1"/>
          <ac:spMkLst>
            <pc:docMk/>
            <pc:sldMk cId="200498562" sldId="277"/>
            <ac:spMk id="6" creationId="{2E61632E-5612-4170-AF99-AD5FD5BA4D82}"/>
          </ac:spMkLst>
        </pc:spChg>
        <pc:spChg chg="add del">
          <ac:chgData name="Alexander Wozny" userId="S::asw17b@my.fsu.edu::4c0d8a3d-84dd-489d-b7c6-08f42d81dc5a" providerId="AD" clId="Web-{DE10DD51-B4FD-9492-C80E-CEC3C81980B9}" dt="2020-10-15T23:35:58.509" v="7"/>
          <ac:spMkLst>
            <pc:docMk/>
            <pc:sldMk cId="200498562" sldId="277"/>
            <ac:spMk id="7" creationId="{CD1E893B-BB24-4A8B-984A-35C159D8EBEB}"/>
          </ac:spMkLst>
        </pc:spChg>
        <pc:spChg chg="del">
          <ac:chgData name="Alexander Wozny" userId="S::asw17b@my.fsu.edu::4c0d8a3d-84dd-489d-b7c6-08f42d81dc5a" providerId="AD" clId="Web-{DE10DD51-B4FD-9492-C80E-CEC3C81980B9}" dt="2020-10-15T23:35:36.212" v="2"/>
          <ac:spMkLst>
            <pc:docMk/>
            <pc:sldMk cId="200498562" sldId="277"/>
            <ac:spMk id="8" creationId="{761B1F54-8EE4-4D1D-B443-2A9F51BD02DA}"/>
          </ac:spMkLst>
        </pc:spChg>
        <pc:spChg chg="add del mod">
          <ac:chgData name="Alexander Wozny" userId="S::asw17b@my.fsu.edu::4c0d8a3d-84dd-489d-b7c6-08f42d81dc5a" providerId="AD" clId="Web-{DE10DD51-B4FD-9492-C80E-CEC3C81980B9}" dt="2020-10-15T23:42:34.268" v="95"/>
          <ac:spMkLst>
            <pc:docMk/>
            <pc:sldMk cId="200498562" sldId="277"/>
            <ac:spMk id="9" creationId="{3AB8E5B2-FD2C-4AE5-ACBD-3C4D2B14D3B5}"/>
          </ac:spMkLst>
        </pc:spChg>
        <pc:spChg chg="add del mod">
          <ac:chgData name="Alexander Wozny" userId="S::asw17b@my.fsu.edu::4c0d8a3d-84dd-489d-b7c6-08f42d81dc5a" providerId="AD" clId="Web-{DE10DD51-B4FD-9492-C80E-CEC3C81980B9}" dt="2020-10-15T23:42:34.644" v="103"/>
          <ac:spMkLst>
            <pc:docMk/>
            <pc:sldMk cId="200498562" sldId="277"/>
            <ac:spMk id="10" creationId="{9914EF49-FE90-46C4-8DBF-B05CE87CFC79}"/>
          </ac:spMkLst>
        </pc:spChg>
        <pc:spChg chg="add mod">
          <ac:chgData name="Alexander Wozny" userId="S::asw17b@my.fsu.edu::4c0d8a3d-84dd-489d-b7c6-08f42d81dc5a" providerId="AD" clId="Web-{DE10DD51-B4FD-9492-C80E-CEC3C81980B9}" dt="2020-10-15T23:47:37.713" v="187" actId="1076"/>
          <ac:spMkLst>
            <pc:docMk/>
            <pc:sldMk cId="200498562" sldId="277"/>
            <ac:spMk id="11" creationId="{B11FF12C-CF14-4C35-A2D0-7F4B3AAE5190}"/>
          </ac:spMkLst>
        </pc:spChg>
        <pc:spChg chg="add del mod">
          <ac:chgData name="Alexander Wozny" userId="S::asw17b@my.fsu.edu::4c0d8a3d-84dd-489d-b7c6-08f42d81dc5a" providerId="AD" clId="Web-{DE10DD51-B4FD-9492-C80E-CEC3C81980B9}" dt="2020-10-15T23:43:26.160" v="127"/>
          <ac:spMkLst>
            <pc:docMk/>
            <pc:sldMk cId="200498562" sldId="277"/>
            <ac:spMk id="12" creationId="{FF85F88B-9CF5-4A2A-8150-4F8C8A1D858C}"/>
          </ac:spMkLst>
        </pc:spChg>
        <pc:spChg chg="add del mod">
          <ac:chgData name="Alexander Wozny" userId="S::asw17b@my.fsu.edu::4c0d8a3d-84dd-489d-b7c6-08f42d81dc5a" providerId="AD" clId="Web-{DE10DD51-B4FD-9492-C80E-CEC3C81980B9}" dt="2020-10-15T23:38:03.856" v="23"/>
          <ac:spMkLst>
            <pc:docMk/>
            <pc:sldMk cId="200498562" sldId="277"/>
            <ac:spMk id="16" creationId="{13F5721A-F069-4664-95DC-DC7BC5C06C91}"/>
          </ac:spMkLst>
        </pc:spChg>
        <pc:spChg chg="add mod">
          <ac:chgData name="Alexander Wozny" userId="S::asw17b@my.fsu.edu::4c0d8a3d-84dd-489d-b7c6-08f42d81dc5a" providerId="AD" clId="Web-{DE10DD51-B4FD-9492-C80E-CEC3C81980B9}" dt="2020-10-15T23:44:32.724" v="139" actId="1076"/>
          <ac:spMkLst>
            <pc:docMk/>
            <pc:sldMk cId="200498562" sldId="277"/>
            <ac:spMk id="20" creationId="{120E6D50-0273-4506-B21A-82FCE2B1D77F}"/>
          </ac:spMkLst>
        </pc:spChg>
        <pc:spChg chg="del">
          <ac:chgData name="Alexander Wozny" userId="S::asw17b@my.fsu.edu::4c0d8a3d-84dd-489d-b7c6-08f42d81dc5a" providerId="AD" clId="Web-{DE10DD51-B4FD-9492-C80E-CEC3C81980B9}" dt="2020-10-15T23:35:33.368" v="0"/>
          <ac:spMkLst>
            <pc:docMk/>
            <pc:sldMk cId="200498562" sldId="277"/>
            <ac:spMk id="21" creationId="{51F182EC-CEA8-4AA4-AAA1-7106155215E8}"/>
          </ac:spMkLst>
        </pc:spChg>
        <pc:spChg chg="del mod">
          <ac:chgData name="Alexander Wozny" userId="S::asw17b@my.fsu.edu::4c0d8a3d-84dd-489d-b7c6-08f42d81dc5a" providerId="AD" clId="Web-{DE10DD51-B4FD-9492-C80E-CEC3C81980B9}" dt="2020-10-15T23:37:59.559" v="22"/>
          <ac:spMkLst>
            <pc:docMk/>
            <pc:sldMk cId="200498562" sldId="277"/>
            <ac:spMk id="22" creationId="{2B0C36C8-38B6-413D-BD8F-D865386F51FF}"/>
          </ac:spMkLst>
        </pc:spChg>
        <pc:spChg chg="del">
          <ac:chgData name="Alexander Wozny" userId="S::asw17b@my.fsu.edu::4c0d8a3d-84dd-489d-b7c6-08f42d81dc5a" providerId="AD" clId="Web-{DE10DD51-B4FD-9492-C80E-CEC3C81980B9}" dt="2020-10-15T23:35:38.899" v="4"/>
          <ac:spMkLst>
            <pc:docMk/>
            <pc:sldMk cId="200498562" sldId="277"/>
            <ac:spMk id="23" creationId="{A0BDBF1A-05D5-4DC8-A37F-583B478F1C89}"/>
          </ac:spMkLst>
        </pc:spChg>
        <pc:spChg chg="del mod">
          <ac:chgData name="Alexander Wozny" userId="S::asw17b@my.fsu.edu::4c0d8a3d-84dd-489d-b7c6-08f42d81dc5a" providerId="AD" clId="Web-{DE10DD51-B4FD-9492-C80E-CEC3C81980B9}" dt="2020-10-15T23:38:49.076" v="57"/>
          <ac:spMkLst>
            <pc:docMk/>
            <pc:sldMk cId="200498562" sldId="277"/>
            <ac:spMk id="25" creationId="{A7FC4E43-18AB-4AA2-B641-DF6AA79A88BB}"/>
          </ac:spMkLst>
        </pc:spChg>
        <pc:spChg chg="del">
          <ac:chgData name="Alexander Wozny" userId="S::asw17b@my.fsu.edu::4c0d8a3d-84dd-489d-b7c6-08f42d81dc5a" providerId="AD" clId="Web-{DE10DD51-B4FD-9492-C80E-CEC3C81980B9}" dt="2020-10-15T23:35:37.618" v="3"/>
          <ac:spMkLst>
            <pc:docMk/>
            <pc:sldMk cId="200498562" sldId="277"/>
            <ac:spMk id="29" creationId="{C5218143-A636-4A3F-8CE8-FF09348D3429}"/>
          </ac:spMkLst>
        </pc:spChg>
        <pc:spChg chg="add mod">
          <ac:chgData name="Alexander Wozny" userId="S::asw17b@my.fsu.edu::4c0d8a3d-84dd-489d-b7c6-08f42d81dc5a" providerId="AD" clId="Web-{DE10DD51-B4FD-9492-C80E-CEC3C81980B9}" dt="2020-10-15T23:47:54.557" v="194" actId="1076"/>
          <ac:spMkLst>
            <pc:docMk/>
            <pc:sldMk cId="200498562" sldId="277"/>
            <ac:spMk id="32" creationId="{BDCD4FDB-9DBE-4175-864F-89C149105143}"/>
          </ac:spMkLst>
        </pc:spChg>
        <pc:spChg chg="add del">
          <ac:chgData name="Alexander Wozny" userId="S::asw17b@my.fsu.edu::4c0d8a3d-84dd-489d-b7c6-08f42d81dc5a" providerId="AD" clId="Web-{DE10DD51-B4FD-9492-C80E-CEC3C81980B9}" dt="2020-10-15T23:43:31.004" v="130"/>
          <ac:spMkLst>
            <pc:docMk/>
            <pc:sldMk cId="200498562" sldId="277"/>
            <ac:spMk id="33" creationId="{1DBE2A94-2556-4EA5-A280-82C43F40EEAB}"/>
          </ac:spMkLst>
        </pc:spChg>
        <pc:spChg chg="add del">
          <ac:chgData name="Alexander Wozny" userId="S::asw17b@my.fsu.edu::4c0d8a3d-84dd-489d-b7c6-08f42d81dc5a" providerId="AD" clId="Web-{DE10DD51-B4FD-9492-C80E-CEC3C81980B9}" dt="2020-10-15T23:43:30.145" v="129"/>
          <ac:spMkLst>
            <pc:docMk/>
            <pc:sldMk cId="200498562" sldId="277"/>
            <ac:spMk id="34" creationId="{2E23F589-CFA8-42F7-9AFE-6EB10331D500}"/>
          </ac:spMkLst>
        </pc:spChg>
        <pc:spChg chg="add mod">
          <ac:chgData name="Alexander Wozny" userId="S::asw17b@my.fsu.edu::4c0d8a3d-84dd-489d-b7c6-08f42d81dc5a" providerId="AD" clId="Web-{DE10DD51-B4FD-9492-C80E-CEC3C81980B9}" dt="2020-10-15T23:49:09.575" v="219" actId="1076"/>
          <ac:spMkLst>
            <pc:docMk/>
            <pc:sldMk cId="200498562" sldId="277"/>
            <ac:spMk id="35" creationId="{EDAEF064-5AC6-4C55-BCB5-9893B95A077B}"/>
          </ac:spMkLst>
        </pc:spChg>
        <pc:spChg chg="add mod">
          <ac:chgData name="Alexander Wozny" userId="S::asw17b@my.fsu.edu::4c0d8a3d-84dd-489d-b7c6-08f42d81dc5a" providerId="AD" clId="Web-{DE10DD51-B4FD-9492-C80E-CEC3C81980B9}" dt="2020-10-15T23:48:02.573" v="198" actId="1076"/>
          <ac:spMkLst>
            <pc:docMk/>
            <pc:sldMk cId="200498562" sldId="277"/>
            <ac:spMk id="36" creationId="{403BD7D2-661F-4120-BE90-19D8913D8D6C}"/>
          </ac:spMkLst>
        </pc:spChg>
        <pc:spChg chg="add mod">
          <ac:chgData name="Alexander Wozny" userId="S::asw17b@my.fsu.edu::4c0d8a3d-84dd-489d-b7c6-08f42d81dc5a" providerId="AD" clId="Web-{DE10DD51-B4FD-9492-C80E-CEC3C81980B9}" dt="2020-10-15T23:45:38.898" v="169" actId="1076"/>
          <ac:spMkLst>
            <pc:docMk/>
            <pc:sldMk cId="200498562" sldId="277"/>
            <ac:spMk id="37" creationId="{5DDF6F5E-4ED1-49FF-8ADC-EC55BE0DC3CB}"/>
          </ac:spMkLst>
        </pc:spChg>
        <pc:spChg chg="add mod">
          <ac:chgData name="Alexander Wozny" userId="S::asw17b@my.fsu.edu::4c0d8a3d-84dd-489d-b7c6-08f42d81dc5a" providerId="AD" clId="Web-{DE10DD51-B4FD-9492-C80E-CEC3C81980B9}" dt="2020-10-15T23:45:32.648" v="168" actId="1076"/>
          <ac:spMkLst>
            <pc:docMk/>
            <pc:sldMk cId="200498562" sldId="277"/>
            <ac:spMk id="38" creationId="{F2C3D989-C197-4AD0-884C-0D0670A5446D}"/>
          </ac:spMkLst>
        </pc:spChg>
        <pc:cxnChg chg="add mod">
          <ac:chgData name="Alexander Wozny" userId="S::asw17b@my.fsu.edu::4c0d8a3d-84dd-489d-b7c6-08f42d81dc5a" providerId="AD" clId="Web-{DE10DD51-B4FD-9492-C80E-CEC3C81980B9}" dt="2020-10-15T23:48:52.465" v="214" actId="14100"/>
          <ac:cxnSpMkLst>
            <pc:docMk/>
            <pc:sldMk cId="200498562" sldId="277"/>
            <ac:cxnSpMk id="39" creationId="{0404F114-F900-4E9A-B1A2-FB6D88BABD36}"/>
          </ac:cxnSpMkLst>
        </pc:cxnChg>
        <pc:cxnChg chg="add mod ord">
          <ac:chgData name="Alexander Wozny" userId="S::asw17b@my.fsu.edu::4c0d8a3d-84dd-489d-b7c6-08f42d81dc5a" providerId="AD" clId="Web-{DE10DD51-B4FD-9492-C80E-CEC3C81980B9}" dt="2020-10-15T23:49:14.012" v="220"/>
          <ac:cxnSpMkLst>
            <pc:docMk/>
            <pc:sldMk cId="200498562" sldId="277"/>
            <ac:cxnSpMk id="40" creationId="{5FCBEE76-96D8-4816-A1F5-47CBCE7C453F}"/>
          </ac:cxnSpMkLst>
        </pc:cxnChg>
        <pc:cxnChg chg="add del mod">
          <ac:chgData name="Alexander Wozny" userId="S::asw17b@my.fsu.edu::4c0d8a3d-84dd-489d-b7c6-08f42d81dc5a" providerId="AD" clId="Web-{DE10DD51-B4FD-9492-C80E-CEC3C81980B9}" dt="2020-10-15T23:46:19.711" v="178"/>
          <ac:cxnSpMkLst>
            <pc:docMk/>
            <pc:sldMk cId="200498562" sldId="277"/>
            <ac:cxnSpMk id="41" creationId="{CBF99343-CAC0-4272-84B7-E5FFA4C548D6}"/>
          </ac:cxnSpMkLst>
        </pc:cxnChg>
        <pc:cxnChg chg="add del mod">
          <ac:chgData name="Alexander Wozny" userId="S::asw17b@my.fsu.edu::4c0d8a3d-84dd-489d-b7c6-08f42d81dc5a" providerId="AD" clId="Web-{DE10DD51-B4FD-9492-C80E-CEC3C81980B9}" dt="2020-10-15T23:49:19.013" v="221"/>
          <ac:cxnSpMkLst>
            <pc:docMk/>
            <pc:sldMk cId="200498562" sldId="277"/>
            <ac:cxnSpMk id="42" creationId="{C6D24858-9A49-4CF1-B0B4-9D9F4FAE632B}"/>
          </ac:cxnSpMkLst>
        </pc:cxnChg>
        <pc:cxnChg chg="add mod">
          <ac:chgData name="Alexander Wozny" userId="S::asw17b@my.fsu.edu::4c0d8a3d-84dd-489d-b7c6-08f42d81dc5a" providerId="AD" clId="Web-{DE10DD51-B4FD-9492-C80E-CEC3C81980B9}" dt="2020-10-15T23:47:51.448" v="193" actId="1076"/>
          <ac:cxnSpMkLst>
            <pc:docMk/>
            <pc:sldMk cId="200498562" sldId="277"/>
            <ac:cxnSpMk id="43" creationId="{FBFC0D90-64E3-45D1-92F3-894AF73CCDE3}"/>
          </ac:cxnSpMkLst>
        </pc:cxnChg>
        <pc:cxnChg chg="add mod">
          <ac:chgData name="Alexander Wozny" userId="S::asw17b@my.fsu.edu::4c0d8a3d-84dd-489d-b7c6-08f42d81dc5a" providerId="AD" clId="Web-{DE10DD51-B4FD-9492-C80E-CEC3C81980B9}" dt="2020-10-15T23:48:00.870" v="197" actId="1076"/>
          <ac:cxnSpMkLst>
            <pc:docMk/>
            <pc:sldMk cId="200498562" sldId="277"/>
            <ac:cxnSpMk id="44" creationId="{A489F56A-8498-473D-8EBA-20D1958D6C02}"/>
          </ac:cxnSpMkLst>
        </pc:cxnChg>
        <pc:cxnChg chg="add mod">
          <ac:chgData name="Alexander Wozny" userId="S::asw17b@my.fsu.edu::4c0d8a3d-84dd-489d-b7c6-08f42d81dc5a" providerId="AD" clId="Web-{DE10DD51-B4FD-9492-C80E-CEC3C81980B9}" dt="2020-10-15T23:48:12.323" v="202" actId="1076"/>
          <ac:cxnSpMkLst>
            <pc:docMk/>
            <pc:sldMk cId="200498562" sldId="277"/>
            <ac:cxnSpMk id="45" creationId="{9EE86391-6E29-4B4C-83F9-70C35E20438A}"/>
          </ac:cxnSpMkLst>
        </pc:cxnChg>
        <pc:cxnChg chg="add mod">
          <ac:chgData name="Alexander Wozny" userId="S::asw17b@my.fsu.edu::4c0d8a3d-84dd-489d-b7c6-08f42d81dc5a" providerId="AD" clId="Web-{DE10DD51-B4FD-9492-C80E-CEC3C81980B9}" dt="2020-10-15T23:48:24.668" v="205" actId="14100"/>
          <ac:cxnSpMkLst>
            <pc:docMk/>
            <pc:sldMk cId="200498562" sldId="277"/>
            <ac:cxnSpMk id="46" creationId="{7660528C-721A-4A95-8CA9-FB1D2A529337}"/>
          </ac:cxnSpMkLst>
        </pc:cxnChg>
        <pc:cxnChg chg="add del mod">
          <ac:chgData name="Alexander Wozny" userId="S::asw17b@my.fsu.edu::4c0d8a3d-84dd-489d-b7c6-08f42d81dc5a" providerId="AD" clId="Web-{DE10DD51-B4FD-9492-C80E-CEC3C81980B9}" dt="2020-10-15T23:48:37.480" v="210"/>
          <ac:cxnSpMkLst>
            <pc:docMk/>
            <pc:sldMk cId="200498562" sldId="277"/>
            <ac:cxnSpMk id="47" creationId="{825B291D-6C3E-42A2-BC91-43F63750EECE}"/>
          </ac:cxnSpMkLst>
        </pc:cxnChg>
      </pc:sldChg>
      <pc:sldChg chg="modSp">
        <pc:chgData name="Alexander Wozny" userId="S::asw17b@my.fsu.edu::4c0d8a3d-84dd-489d-b7c6-08f42d81dc5a" providerId="AD" clId="Web-{DE10DD51-B4FD-9492-C80E-CEC3C81980B9}" dt="2020-10-15T23:47:04.181" v="182" actId="1076"/>
        <pc:sldMkLst>
          <pc:docMk/>
          <pc:sldMk cId="2413243885" sldId="344"/>
        </pc:sldMkLst>
        <pc:spChg chg="mod">
          <ac:chgData name="Alexander Wozny" userId="S::asw17b@my.fsu.edu::4c0d8a3d-84dd-489d-b7c6-08f42d81dc5a" providerId="AD" clId="Web-{DE10DD51-B4FD-9492-C80E-CEC3C81980B9}" dt="2020-10-15T23:47:04.181" v="182" actId="1076"/>
          <ac:spMkLst>
            <pc:docMk/>
            <pc:sldMk cId="2413243885" sldId="344"/>
            <ac:spMk id="32" creationId="{BDCD4FDB-9DBE-4175-864F-89C149105143}"/>
          </ac:spMkLst>
        </pc:spChg>
        <pc:spChg chg="mod">
          <ac:chgData name="Alexander Wozny" userId="S::asw17b@my.fsu.edu::4c0d8a3d-84dd-489d-b7c6-08f42d81dc5a" providerId="AD" clId="Web-{DE10DD51-B4FD-9492-C80E-CEC3C81980B9}" dt="2020-10-15T23:46:35.399" v="181" actId="1076"/>
          <ac:spMkLst>
            <pc:docMk/>
            <pc:sldMk cId="2413243885" sldId="344"/>
            <ac:spMk id="36" creationId="{403BD7D2-661F-4120-BE90-19D8913D8D6C}"/>
          </ac:spMkLst>
        </pc:spChg>
      </pc:sldChg>
    </pc:docChg>
  </pc:docChgLst>
  <pc:docChgLst>
    <pc:chgData name="Peter Watson" userId="d9a48605-839d-415b-9f19-0ab819bd22a8" providerId="ADAL" clId="{5E16AAD9-BA48-4CCE-8ECC-433FCBF1CC2D}"/>
    <pc:docChg chg="undo custSel addSld delSld modSld">
      <pc:chgData name="Peter Watson" userId="d9a48605-839d-415b-9f19-0ab819bd22a8" providerId="ADAL" clId="{5E16AAD9-BA48-4CCE-8ECC-433FCBF1CC2D}" dt="2020-10-15T23:58:25.963" v="184"/>
      <pc:docMkLst>
        <pc:docMk/>
      </pc:docMkLst>
      <pc:sldChg chg="modSp mod">
        <pc:chgData name="Peter Watson" userId="d9a48605-839d-415b-9f19-0ab819bd22a8" providerId="ADAL" clId="{5E16AAD9-BA48-4CCE-8ECC-433FCBF1CC2D}" dt="2020-10-15T23:53:38.046" v="129" actId="20577"/>
        <pc:sldMkLst>
          <pc:docMk/>
          <pc:sldMk cId="3956933917" sldId="261"/>
        </pc:sldMkLst>
        <pc:spChg chg="mod">
          <ac:chgData name="Peter Watson" userId="d9a48605-839d-415b-9f19-0ab819bd22a8" providerId="ADAL" clId="{5E16AAD9-BA48-4CCE-8ECC-433FCBF1CC2D}" dt="2020-10-15T23:53:38.046" v="129" actId="20577"/>
          <ac:spMkLst>
            <pc:docMk/>
            <pc:sldMk cId="3956933917" sldId="261"/>
            <ac:spMk id="4" creationId="{EC732BC4-B5E4-4FA4-8633-D91C8E94A81A}"/>
          </ac:spMkLst>
        </pc:spChg>
      </pc:sldChg>
      <pc:sldChg chg="modSp mod">
        <pc:chgData name="Peter Watson" userId="d9a48605-839d-415b-9f19-0ab819bd22a8" providerId="ADAL" clId="{5E16AAD9-BA48-4CCE-8ECC-433FCBF1CC2D}" dt="2020-10-15T23:52:53.010" v="95"/>
        <pc:sldMkLst>
          <pc:docMk/>
          <pc:sldMk cId="2600722028" sldId="263"/>
        </pc:sldMkLst>
        <pc:spChg chg="mod">
          <ac:chgData name="Peter Watson" userId="d9a48605-839d-415b-9f19-0ab819bd22a8" providerId="ADAL" clId="{5E16AAD9-BA48-4CCE-8ECC-433FCBF1CC2D}" dt="2020-10-15T23:52:53.010" v="95"/>
          <ac:spMkLst>
            <pc:docMk/>
            <pc:sldMk cId="2600722028" sldId="263"/>
            <ac:spMk id="4" creationId="{EC732BC4-B5E4-4FA4-8633-D91C8E94A81A}"/>
          </ac:spMkLst>
        </pc:spChg>
      </pc:sldChg>
      <pc:sldChg chg="modSp mod">
        <pc:chgData name="Peter Watson" userId="d9a48605-839d-415b-9f19-0ab819bd22a8" providerId="ADAL" clId="{5E16AAD9-BA48-4CCE-8ECC-433FCBF1CC2D}" dt="2020-10-15T23:53:54.008" v="154" actId="20577"/>
        <pc:sldMkLst>
          <pc:docMk/>
          <pc:sldMk cId="1395802604" sldId="268"/>
        </pc:sldMkLst>
        <pc:spChg chg="mod">
          <ac:chgData name="Peter Watson" userId="d9a48605-839d-415b-9f19-0ab819bd22a8" providerId="ADAL" clId="{5E16AAD9-BA48-4CCE-8ECC-433FCBF1CC2D}" dt="2020-10-15T23:53:54.008" v="154" actId="20577"/>
          <ac:spMkLst>
            <pc:docMk/>
            <pc:sldMk cId="1395802604" sldId="268"/>
            <ac:spMk id="2" creationId="{A1CD4927-7C9B-4710-97F1-429DEA0A755D}"/>
          </ac:spMkLst>
        </pc:spChg>
      </pc:sldChg>
      <pc:sldChg chg="modSp mod">
        <pc:chgData name="Peter Watson" userId="d9a48605-839d-415b-9f19-0ab819bd22a8" providerId="ADAL" clId="{5E16AAD9-BA48-4CCE-8ECC-433FCBF1CC2D}" dt="2020-10-15T23:53:45.607" v="142" actId="20577"/>
        <pc:sldMkLst>
          <pc:docMk/>
          <pc:sldMk cId="1557800842" sldId="273"/>
        </pc:sldMkLst>
        <pc:spChg chg="mod">
          <ac:chgData name="Peter Watson" userId="d9a48605-839d-415b-9f19-0ab819bd22a8" providerId="ADAL" clId="{5E16AAD9-BA48-4CCE-8ECC-433FCBF1CC2D}" dt="2020-10-15T23:53:45.607" v="142" actId="20577"/>
          <ac:spMkLst>
            <pc:docMk/>
            <pc:sldMk cId="1557800842" sldId="273"/>
            <ac:spMk id="3" creationId="{000E8D14-D446-4ADE-B9AE-93E74870D165}"/>
          </ac:spMkLst>
        </pc:spChg>
      </pc:sldChg>
      <pc:sldChg chg="modSp mod">
        <pc:chgData name="Peter Watson" userId="d9a48605-839d-415b-9f19-0ab819bd22a8" providerId="ADAL" clId="{5E16AAD9-BA48-4CCE-8ECC-433FCBF1CC2D}" dt="2020-10-15T23:53:04.874" v="99"/>
        <pc:sldMkLst>
          <pc:docMk/>
          <pc:sldMk cId="1961759271" sldId="274"/>
        </pc:sldMkLst>
        <pc:spChg chg="mod">
          <ac:chgData name="Peter Watson" userId="d9a48605-839d-415b-9f19-0ab819bd22a8" providerId="ADAL" clId="{5E16AAD9-BA48-4CCE-8ECC-433FCBF1CC2D}" dt="2020-10-15T23:53:04.874" v="99"/>
          <ac:spMkLst>
            <pc:docMk/>
            <pc:sldMk cId="1961759271" sldId="274"/>
            <ac:spMk id="2" creationId="{9B38A25B-1654-4B26-B33F-E195075F4F67}"/>
          </ac:spMkLst>
        </pc:spChg>
      </pc:sldChg>
      <pc:sldChg chg="modSp mod">
        <pc:chgData name="Peter Watson" userId="d9a48605-839d-415b-9f19-0ab819bd22a8" providerId="ADAL" clId="{5E16AAD9-BA48-4CCE-8ECC-433FCBF1CC2D}" dt="2020-10-15T23:54:04.505" v="167" actId="20577"/>
        <pc:sldMkLst>
          <pc:docMk/>
          <pc:sldMk cId="200498562" sldId="277"/>
        </pc:sldMkLst>
        <pc:spChg chg="mod">
          <ac:chgData name="Peter Watson" userId="d9a48605-839d-415b-9f19-0ab819bd22a8" providerId="ADAL" clId="{5E16AAD9-BA48-4CCE-8ECC-433FCBF1CC2D}" dt="2020-10-15T23:54:04.505" v="167" actId="20577"/>
          <ac:spMkLst>
            <pc:docMk/>
            <pc:sldMk cId="200498562" sldId="277"/>
            <ac:spMk id="2" creationId="{900CEC2E-D8B0-4092-B4FC-D54EC3743CBB}"/>
          </ac:spMkLst>
        </pc:spChg>
      </pc:sldChg>
      <pc:sldChg chg="modSp mod">
        <pc:chgData name="Peter Watson" userId="d9a48605-839d-415b-9f19-0ab819bd22a8" providerId="ADAL" clId="{5E16AAD9-BA48-4CCE-8ECC-433FCBF1CC2D}" dt="2020-10-15T23:50:43.944" v="81" actId="20577"/>
        <pc:sldMkLst>
          <pc:docMk/>
          <pc:sldMk cId="1949972238" sldId="289"/>
        </pc:sldMkLst>
        <pc:spChg chg="mod">
          <ac:chgData name="Peter Watson" userId="d9a48605-839d-415b-9f19-0ab819bd22a8" providerId="ADAL" clId="{5E16AAD9-BA48-4CCE-8ECC-433FCBF1CC2D}" dt="2020-10-15T23:50:43.944" v="81" actId="20577"/>
          <ac:spMkLst>
            <pc:docMk/>
            <pc:sldMk cId="1949972238" sldId="289"/>
            <ac:spMk id="4" creationId="{EC732BC4-B5E4-4FA4-8633-D91C8E94A81A}"/>
          </ac:spMkLst>
        </pc:spChg>
      </pc:sldChg>
      <pc:sldChg chg="modSp mod modAnim">
        <pc:chgData name="Peter Watson" userId="d9a48605-839d-415b-9f19-0ab819bd22a8" providerId="ADAL" clId="{5E16AAD9-BA48-4CCE-8ECC-433FCBF1CC2D}" dt="2020-10-15T23:58:25.963" v="184"/>
        <pc:sldMkLst>
          <pc:docMk/>
          <pc:sldMk cId="2588572591" sldId="291"/>
        </pc:sldMkLst>
        <pc:spChg chg="mod">
          <ac:chgData name="Peter Watson" userId="d9a48605-839d-415b-9f19-0ab819bd22a8" providerId="ADAL" clId="{5E16AAD9-BA48-4CCE-8ECC-433FCBF1CC2D}" dt="2020-10-15T23:53:00.211" v="97"/>
          <ac:spMkLst>
            <pc:docMk/>
            <pc:sldMk cId="2588572591" sldId="291"/>
            <ac:spMk id="4" creationId="{EC732BC4-B5E4-4FA4-8633-D91C8E94A81A}"/>
          </ac:spMkLst>
        </pc:spChg>
      </pc:sldChg>
      <pc:sldChg chg="modSp mod">
        <pc:chgData name="Peter Watson" userId="d9a48605-839d-415b-9f19-0ab819bd22a8" providerId="ADAL" clId="{5E16AAD9-BA48-4CCE-8ECC-433FCBF1CC2D}" dt="2020-10-15T23:54:15.538" v="180" actId="20577"/>
        <pc:sldMkLst>
          <pc:docMk/>
          <pc:sldMk cId="892483725" sldId="293"/>
        </pc:sldMkLst>
        <pc:spChg chg="mod">
          <ac:chgData name="Peter Watson" userId="d9a48605-839d-415b-9f19-0ab819bd22a8" providerId="ADAL" clId="{5E16AAD9-BA48-4CCE-8ECC-433FCBF1CC2D}" dt="2020-10-15T23:54:15.538" v="180" actId="20577"/>
          <ac:spMkLst>
            <pc:docMk/>
            <pc:sldMk cId="892483725" sldId="293"/>
            <ac:spMk id="2" creationId="{900CEC2E-D8B0-4092-B4FC-D54EC3743CBB}"/>
          </ac:spMkLst>
        </pc:spChg>
      </pc:sldChg>
      <pc:sldChg chg="del">
        <pc:chgData name="Peter Watson" userId="d9a48605-839d-415b-9f19-0ab819bd22a8" providerId="ADAL" clId="{5E16AAD9-BA48-4CCE-8ECC-433FCBF1CC2D}" dt="2020-10-15T23:33:35.303" v="35" actId="47"/>
        <pc:sldMkLst>
          <pc:docMk/>
          <pc:sldMk cId="267155416" sldId="297"/>
        </pc:sldMkLst>
      </pc:sldChg>
      <pc:sldChg chg="del">
        <pc:chgData name="Peter Watson" userId="d9a48605-839d-415b-9f19-0ab819bd22a8" providerId="ADAL" clId="{5E16AAD9-BA48-4CCE-8ECC-433FCBF1CC2D}" dt="2020-10-15T23:33:53.656" v="37" actId="47"/>
        <pc:sldMkLst>
          <pc:docMk/>
          <pc:sldMk cId="1113281785" sldId="298"/>
        </pc:sldMkLst>
      </pc:sldChg>
      <pc:sldChg chg="del">
        <pc:chgData name="Peter Watson" userId="d9a48605-839d-415b-9f19-0ab819bd22a8" providerId="ADAL" clId="{5E16AAD9-BA48-4CCE-8ECC-433FCBF1CC2D}" dt="2020-10-15T23:33:29.986" v="34" actId="47"/>
        <pc:sldMkLst>
          <pc:docMk/>
          <pc:sldMk cId="1547881048" sldId="300"/>
        </pc:sldMkLst>
      </pc:sldChg>
      <pc:sldChg chg="addSp modSp mod modAnim">
        <pc:chgData name="Peter Watson" userId="d9a48605-839d-415b-9f19-0ab819bd22a8" providerId="ADAL" clId="{5E16AAD9-BA48-4CCE-8ECC-433FCBF1CC2D}" dt="2020-10-15T23:29:27.600" v="27"/>
        <pc:sldMkLst>
          <pc:docMk/>
          <pc:sldMk cId="246021089" sldId="302"/>
        </pc:sldMkLst>
        <pc:spChg chg="add mod">
          <ac:chgData name="Peter Watson" userId="d9a48605-839d-415b-9f19-0ab819bd22a8" providerId="ADAL" clId="{5E16AAD9-BA48-4CCE-8ECC-433FCBF1CC2D}" dt="2020-10-15T23:25:46.332" v="8" actId="1076"/>
          <ac:spMkLst>
            <pc:docMk/>
            <pc:sldMk cId="246021089" sldId="302"/>
            <ac:spMk id="400" creationId="{765AFFD3-FE16-4CC9-AE6B-937B4DFCBF24}"/>
          </ac:spMkLst>
        </pc:spChg>
        <pc:cxnChg chg="add mod">
          <ac:chgData name="Peter Watson" userId="d9a48605-839d-415b-9f19-0ab819bd22a8" providerId="ADAL" clId="{5E16AAD9-BA48-4CCE-8ECC-433FCBF1CC2D}" dt="2020-10-15T23:25:54.657" v="9" actId="14100"/>
          <ac:cxnSpMkLst>
            <pc:docMk/>
            <pc:sldMk cId="246021089" sldId="302"/>
            <ac:cxnSpMk id="399" creationId="{842E1F92-CC66-47DE-96EE-929DFBC079D7}"/>
          </ac:cxnSpMkLst>
        </pc:cxnChg>
      </pc:sldChg>
      <pc:sldChg chg="addSp modSp mod">
        <pc:chgData name="Peter Watson" userId="d9a48605-839d-415b-9f19-0ab819bd22a8" providerId="ADAL" clId="{5E16AAD9-BA48-4CCE-8ECC-433FCBF1CC2D}" dt="2020-10-15T23:27:36.526" v="23" actId="1076"/>
        <pc:sldMkLst>
          <pc:docMk/>
          <pc:sldMk cId="473773429" sldId="303"/>
        </pc:sldMkLst>
        <pc:spChg chg="add mod">
          <ac:chgData name="Peter Watson" userId="d9a48605-839d-415b-9f19-0ab819bd22a8" providerId="ADAL" clId="{5E16AAD9-BA48-4CCE-8ECC-433FCBF1CC2D}" dt="2020-10-15T23:27:36.526" v="23" actId="1076"/>
          <ac:spMkLst>
            <pc:docMk/>
            <pc:sldMk cId="473773429" sldId="303"/>
            <ac:spMk id="6" creationId="{65552360-708F-456B-B5A9-3DE15AD33A96}"/>
          </ac:spMkLst>
        </pc:spChg>
        <pc:cxnChg chg="add mod">
          <ac:chgData name="Peter Watson" userId="d9a48605-839d-415b-9f19-0ab819bd22a8" providerId="ADAL" clId="{5E16AAD9-BA48-4CCE-8ECC-433FCBF1CC2D}" dt="2020-10-15T23:27:05.393" v="17" actId="14100"/>
          <ac:cxnSpMkLst>
            <pc:docMk/>
            <pc:sldMk cId="473773429" sldId="303"/>
            <ac:cxnSpMk id="231" creationId="{B933F705-DF78-42A9-956E-5BC306964112}"/>
          </ac:cxnSpMkLst>
        </pc:cxnChg>
        <pc:cxnChg chg="add mod">
          <ac:chgData name="Peter Watson" userId="d9a48605-839d-415b-9f19-0ab819bd22a8" providerId="ADAL" clId="{5E16AAD9-BA48-4CCE-8ECC-433FCBF1CC2D}" dt="2020-10-15T23:26:58.869" v="16" actId="14100"/>
          <ac:cxnSpMkLst>
            <pc:docMk/>
            <pc:sldMk cId="473773429" sldId="303"/>
            <ac:cxnSpMk id="232" creationId="{CD4CC50C-DCC0-4702-A8D1-8537953CA1F1}"/>
          </ac:cxnSpMkLst>
        </pc:cxnChg>
        <pc:cxnChg chg="add mod">
          <ac:chgData name="Peter Watson" userId="d9a48605-839d-415b-9f19-0ab819bd22a8" providerId="ADAL" clId="{5E16AAD9-BA48-4CCE-8ECC-433FCBF1CC2D}" dt="2020-10-15T23:27:14.403" v="19" actId="1076"/>
          <ac:cxnSpMkLst>
            <pc:docMk/>
            <pc:sldMk cId="473773429" sldId="303"/>
            <ac:cxnSpMk id="234" creationId="{BD35E7E8-086C-4411-9F2A-E75A1C6F4756}"/>
          </ac:cxnSpMkLst>
        </pc:cxnChg>
      </pc:sldChg>
      <pc:sldChg chg="del">
        <pc:chgData name="Peter Watson" userId="d9a48605-839d-415b-9f19-0ab819bd22a8" providerId="ADAL" clId="{5E16AAD9-BA48-4CCE-8ECC-433FCBF1CC2D}" dt="2020-10-15T23:33:28.222" v="33" actId="47"/>
        <pc:sldMkLst>
          <pc:docMk/>
          <pc:sldMk cId="56462533" sldId="310"/>
        </pc:sldMkLst>
      </pc:sldChg>
      <pc:sldChg chg="del">
        <pc:chgData name="Peter Watson" userId="d9a48605-839d-415b-9f19-0ab819bd22a8" providerId="ADAL" clId="{5E16AAD9-BA48-4CCE-8ECC-433FCBF1CC2D}" dt="2020-10-15T23:33:50.656" v="36" actId="47"/>
        <pc:sldMkLst>
          <pc:docMk/>
          <pc:sldMk cId="1543135168" sldId="311"/>
        </pc:sldMkLst>
      </pc:sldChg>
      <pc:sldChg chg="addSp modSp mod modAnim">
        <pc:chgData name="Peter Watson" userId="d9a48605-839d-415b-9f19-0ab819bd22a8" providerId="ADAL" clId="{5E16AAD9-BA48-4CCE-8ECC-433FCBF1CC2D}" dt="2020-10-15T23:30:12.575" v="31" actId="1076"/>
        <pc:sldMkLst>
          <pc:docMk/>
          <pc:sldMk cId="1929046240" sldId="312"/>
        </pc:sldMkLst>
        <pc:spChg chg="add mod">
          <ac:chgData name="Peter Watson" userId="d9a48605-839d-415b-9f19-0ab819bd22a8" providerId="ADAL" clId="{5E16AAD9-BA48-4CCE-8ECC-433FCBF1CC2D}" dt="2020-10-15T23:30:12.575" v="31" actId="1076"/>
          <ac:spMkLst>
            <pc:docMk/>
            <pc:sldMk cId="1929046240" sldId="312"/>
            <ac:spMk id="10" creationId="{9EBF7BEA-9FB2-401F-98C0-90E0AF70E761}"/>
          </ac:spMkLst>
        </pc:spChg>
        <pc:cxnChg chg="mod">
          <ac:chgData name="Peter Watson" userId="d9a48605-839d-415b-9f19-0ab819bd22a8" providerId="ADAL" clId="{5E16AAD9-BA48-4CCE-8ECC-433FCBF1CC2D}" dt="2020-10-15T23:24:42.859" v="1" actId="1582"/>
          <ac:cxnSpMkLst>
            <pc:docMk/>
            <pc:sldMk cId="1929046240" sldId="312"/>
            <ac:cxnSpMk id="2" creationId="{EF5AF824-DEEE-4203-B309-DEF9B48C75DE}"/>
          </ac:cxnSpMkLst>
        </pc:cxnChg>
      </pc:sldChg>
      <pc:sldChg chg="modSp mod">
        <pc:chgData name="Peter Watson" userId="d9a48605-839d-415b-9f19-0ab819bd22a8" providerId="ADAL" clId="{5E16AAD9-BA48-4CCE-8ECC-433FCBF1CC2D}" dt="2020-10-15T23:52:03.733" v="85"/>
        <pc:sldMkLst>
          <pc:docMk/>
          <pc:sldMk cId="1256590587" sldId="313"/>
        </pc:sldMkLst>
        <pc:spChg chg="mod">
          <ac:chgData name="Peter Watson" userId="d9a48605-839d-415b-9f19-0ab819bd22a8" providerId="ADAL" clId="{5E16AAD9-BA48-4CCE-8ECC-433FCBF1CC2D}" dt="2020-10-15T23:52:03.733" v="85"/>
          <ac:spMkLst>
            <pc:docMk/>
            <pc:sldMk cId="1256590587" sldId="313"/>
            <ac:spMk id="4" creationId="{EC732BC4-B5E4-4FA4-8633-D91C8E94A81A}"/>
          </ac:spMkLst>
        </pc:spChg>
      </pc:sldChg>
      <pc:sldChg chg="modSp mod">
        <pc:chgData name="Peter Watson" userId="d9a48605-839d-415b-9f19-0ab819bd22a8" providerId="ADAL" clId="{5E16AAD9-BA48-4CCE-8ECC-433FCBF1CC2D}" dt="2020-10-15T23:51:58.998" v="83"/>
        <pc:sldMkLst>
          <pc:docMk/>
          <pc:sldMk cId="3310400462" sldId="315"/>
        </pc:sldMkLst>
        <pc:spChg chg="mod">
          <ac:chgData name="Peter Watson" userId="d9a48605-839d-415b-9f19-0ab819bd22a8" providerId="ADAL" clId="{5E16AAD9-BA48-4CCE-8ECC-433FCBF1CC2D}" dt="2020-10-15T23:51:58.998" v="83"/>
          <ac:spMkLst>
            <pc:docMk/>
            <pc:sldMk cId="3310400462" sldId="315"/>
            <ac:spMk id="4" creationId="{EC732BC4-B5E4-4FA4-8633-D91C8E94A81A}"/>
          </ac:spMkLst>
        </pc:spChg>
      </pc:sldChg>
      <pc:sldChg chg="modSp mod">
        <pc:chgData name="Peter Watson" userId="d9a48605-839d-415b-9f19-0ab819bd22a8" providerId="ADAL" clId="{5E16AAD9-BA48-4CCE-8ECC-433FCBF1CC2D}" dt="2020-10-15T23:53:30.846" v="116" actId="20577"/>
        <pc:sldMkLst>
          <pc:docMk/>
          <pc:sldMk cId="2809411275" sldId="320"/>
        </pc:sldMkLst>
        <pc:spChg chg="mod">
          <ac:chgData name="Peter Watson" userId="d9a48605-839d-415b-9f19-0ab819bd22a8" providerId="ADAL" clId="{5E16AAD9-BA48-4CCE-8ECC-433FCBF1CC2D}" dt="2020-10-15T23:53:30.846" v="116" actId="20577"/>
          <ac:spMkLst>
            <pc:docMk/>
            <pc:sldMk cId="2809411275" sldId="320"/>
            <ac:spMk id="2" creationId="{13874896-E47A-455E-A837-BD9922644DBC}"/>
          </ac:spMkLst>
        </pc:spChg>
      </pc:sldChg>
      <pc:sldChg chg="del">
        <pc:chgData name="Peter Watson" userId="d9a48605-839d-415b-9f19-0ab819bd22a8" providerId="ADAL" clId="{5E16AAD9-BA48-4CCE-8ECC-433FCBF1CC2D}" dt="2020-10-15T23:33:26.874" v="32" actId="47"/>
        <pc:sldMkLst>
          <pc:docMk/>
          <pc:sldMk cId="1163223461" sldId="333"/>
        </pc:sldMkLst>
      </pc:sldChg>
      <pc:sldChg chg="modSp mod">
        <pc:chgData name="Peter Watson" userId="d9a48605-839d-415b-9f19-0ab819bd22a8" providerId="ADAL" clId="{5E16AAD9-BA48-4CCE-8ECC-433FCBF1CC2D}" dt="2020-10-15T23:52:47.610" v="93"/>
        <pc:sldMkLst>
          <pc:docMk/>
          <pc:sldMk cId="900795723" sldId="337"/>
        </pc:sldMkLst>
        <pc:spChg chg="mod">
          <ac:chgData name="Peter Watson" userId="d9a48605-839d-415b-9f19-0ab819bd22a8" providerId="ADAL" clId="{5E16AAD9-BA48-4CCE-8ECC-433FCBF1CC2D}" dt="2020-10-15T23:52:47.610" v="93"/>
          <ac:spMkLst>
            <pc:docMk/>
            <pc:sldMk cId="900795723" sldId="337"/>
            <ac:spMk id="4" creationId="{EC732BC4-B5E4-4FA4-8633-D91C8E94A81A}"/>
          </ac:spMkLst>
        </pc:spChg>
      </pc:sldChg>
      <pc:sldChg chg="modSp mod">
        <pc:chgData name="Peter Watson" userId="d9a48605-839d-415b-9f19-0ab819bd22a8" providerId="ADAL" clId="{5E16AAD9-BA48-4CCE-8ECC-433FCBF1CC2D}" dt="2020-10-15T23:52:28.350" v="91"/>
        <pc:sldMkLst>
          <pc:docMk/>
          <pc:sldMk cId="1193794450" sldId="340"/>
        </pc:sldMkLst>
        <pc:spChg chg="mod">
          <ac:chgData name="Peter Watson" userId="d9a48605-839d-415b-9f19-0ab819bd22a8" providerId="ADAL" clId="{5E16AAD9-BA48-4CCE-8ECC-433FCBF1CC2D}" dt="2020-10-15T23:52:28.350" v="91"/>
          <ac:spMkLst>
            <pc:docMk/>
            <pc:sldMk cId="1193794450" sldId="340"/>
            <ac:spMk id="4" creationId="{EC732BC4-B5E4-4FA4-8633-D91C8E94A81A}"/>
          </ac:spMkLst>
        </pc:spChg>
      </pc:sldChg>
      <pc:sldChg chg="modSp mod">
        <pc:chgData name="Peter Watson" userId="d9a48605-839d-415b-9f19-0ab819bd22a8" providerId="ADAL" clId="{5E16AAD9-BA48-4CCE-8ECC-433FCBF1CC2D}" dt="2020-10-15T23:52:20.182" v="89"/>
        <pc:sldMkLst>
          <pc:docMk/>
          <pc:sldMk cId="967629643" sldId="341"/>
        </pc:sldMkLst>
        <pc:spChg chg="mod">
          <ac:chgData name="Peter Watson" userId="d9a48605-839d-415b-9f19-0ab819bd22a8" providerId="ADAL" clId="{5E16AAD9-BA48-4CCE-8ECC-433FCBF1CC2D}" dt="2020-10-15T23:52:20.182" v="89"/>
          <ac:spMkLst>
            <pc:docMk/>
            <pc:sldMk cId="967629643" sldId="341"/>
            <ac:spMk id="4" creationId="{EC732BC4-B5E4-4FA4-8633-D91C8E94A81A}"/>
          </ac:spMkLst>
        </pc:spChg>
      </pc:sldChg>
      <pc:sldChg chg="modSp mod">
        <pc:chgData name="Peter Watson" userId="d9a48605-839d-415b-9f19-0ab819bd22a8" providerId="ADAL" clId="{5E16AAD9-BA48-4CCE-8ECC-433FCBF1CC2D}" dt="2020-10-15T23:52:16.142" v="87"/>
        <pc:sldMkLst>
          <pc:docMk/>
          <pc:sldMk cId="2108789393" sldId="342"/>
        </pc:sldMkLst>
        <pc:spChg chg="mod">
          <ac:chgData name="Peter Watson" userId="d9a48605-839d-415b-9f19-0ab819bd22a8" providerId="ADAL" clId="{5E16AAD9-BA48-4CCE-8ECC-433FCBF1CC2D}" dt="2020-10-15T23:52:16.142" v="87"/>
          <ac:spMkLst>
            <pc:docMk/>
            <pc:sldMk cId="2108789393" sldId="342"/>
            <ac:spMk id="4" creationId="{EC732BC4-B5E4-4FA4-8633-D91C8E94A81A}"/>
          </ac:spMkLst>
        </pc:spChg>
      </pc:sldChg>
      <pc:sldChg chg="addSp delSp modSp add mod">
        <pc:chgData name="Peter Watson" userId="d9a48605-839d-415b-9f19-0ab819bd22a8" providerId="ADAL" clId="{5E16AAD9-BA48-4CCE-8ECC-433FCBF1CC2D}" dt="2020-10-15T23:48:00.228" v="68" actId="1076"/>
        <pc:sldMkLst>
          <pc:docMk/>
          <pc:sldMk cId="2413243885" sldId="344"/>
        </pc:sldMkLst>
        <pc:spChg chg="mod">
          <ac:chgData name="Peter Watson" userId="d9a48605-839d-415b-9f19-0ab819bd22a8" providerId="ADAL" clId="{5E16AAD9-BA48-4CCE-8ECC-433FCBF1CC2D}" dt="2020-10-15T23:48:00.228" v="68" actId="1076"/>
          <ac:spMkLst>
            <pc:docMk/>
            <pc:sldMk cId="2413243885" sldId="344"/>
            <ac:spMk id="5" creationId="{6CCC7C30-378A-49E4-9187-C9E49640D960}"/>
          </ac:spMkLst>
        </pc:spChg>
        <pc:spChg chg="mod">
          <ac:chgData name="Peter Watson" userId="d9a48605-839d-415b-9f19-0ab819bd22a8" providerId="ADAL" clId="{5E16AAD9-BA48-4CCE-8ECC-433FCBF1CC2D}" dt="2020-10-15T23:47:54.146" v="66" actId="1076"/>
          <ac:spMkLst>
            <pc:docMk/>
            <pc:sldMk cId="2413243885" sldId="344"/>
            <ac:spMk id="11" creationId="{B11FF12C-CF14-4C35-A2D0-7F4B3AAE5190}"/>
          </ac:spMkLst>
        </pc:spChg>
        <pc:spChg chg="del">
          <ac:chgData name="Peter Watson" userId="d9a48605-839d-415b-9f19-0ab819bd22a8" providerId="ADAL" clId="{5E16AAD9-BA48-4CCE-8ECC-433FCBF1CC2D}" dt="2020-10-15T23:46:19.464" v="54" actId="478"/>
          <ac:spMkLst>
            <pc:docMk/>
            <pc:sldMk cId="2413243885" sldId="344"/>
            <ac:spMk id="20" creationId="{120E6D50-0273-4506-B21A-82FCE2B1D77F}"/>
          </ac:spMkLst>
        </pc:spChg>
        <pc:spChg chg="mod">
          <ac:chgData name="Peter Watson" userId="d9a48605-839d-415b-9f19-0ab819bd22a8" providerId="ADAL" clId="{5E16AAD9-BA48-4CCE-8ECC-433FCBF1CC2D}" dt="2020-10-15T23:47:51.291" v="65" actId="1076"/>
          <ac:spMkLst>
            <pc:docMk/>
            <pc:sldMk cId="2413243885" sldId="344"/>
            <ac:spMk id="32" creationId="{BDCD4FDB-9DBE-4175-864F-89C149105143}"/>
          </ac:spMkLst>
        </pc:spChg>
        <pc:spChg chg="mod">
          <ac:chgData name="Peter Watson" userId="d9a48605-839d-415b-9f19-0ab819bd22a8" providerId="ADAL" clId="{5E16AAD9-BA48-4CCE-8ECC-433FCBF1CC2D}" dt="2020-10-15T23:47:48.643" v="64" actId="1076"/>
          <ac:spMkLst>
            <pc:docMk/>
            <pc:sldMk cId="2413243885" sldId="344"/>
            <ac:spMk id="35" creationId="{EDAEF064-5AC6-4C55-BCB5-9893B95A077B}"/>
          </ac:spMkLst>
        </pc:spChg>
        <pc:spChg chg="mod">
          <ac:chgData name="Peter Watson" userId="d9a48605-839d-415b-9f19-0ab819bd22a8" providerId="ADAL" clId="{5E16AAD9-BA48-4CCE-8ECC-433FCBF1CC2D}" dt="2020-10-15T23:47:56.766" v="67" actId="1076"/>
          <ac:spMkLst>
            <pc:docMk/>
            <pc:sldMk cId="2413243885" sldId="344"/>
            <ac:spMk id="36" creationId="{403BD7D2-661F-4120-BE90-19D8913D8D6C}"/>
          </ac:spMkLst>
        </pc:spChg>
        <pc:picChg chg="add mod">
          <ac:chgData name="Peter Watson" userId="d9a48605-839d-415b-9f19-0ab819bd22a8" providerId="ADAL" clId="{5E16AAD9-BA48-4CCE-8ECC-433FCBF1CC2D}" dt="2020-10-15T23:47:45.551" v="63" actId="1076"/>
          <ac:picMkLst>
            <pc:docMk/>
            <pc:sldMk cId="2413243885" sldId="344"/>
            <ac:picMk id="1026" creationId="{A0F24C9D-0CF9-4261-95CD-1740EBB19467}"/>
          </ac:picMkLst>
        </pc:picChg>
      </pc:sldChg>
    </pc:docChg>
  </pc:docChgLst>
  <pc:docChgLst>
    <pc:chgData name="Norwood, Nicholas J." userId="1ce1daff-4cd1-4e76-b9d7-1f1f4abe6549" providerId="ADAL" clId="{B3D02789-5553-488A-B170-4090BA2E63BF}"/>
    <pc:docChg chg="undo custSel mod modSld sldOrd">
      <pc:chgData name="Norwood, Nicholas J." userId="1ce1daff-4cd1-4e76-b9d7-1f1f4abe6549" providerId="ADAL" clId="{B3D02789-5553-488A-B170-4090BA2E63BF}" dt="2020-10-15T23:55:11.478" v="292" actId="20577"/>
      <pc:docMkLst>
        <pc:docMk/>
      </pc:docMkLst>
      <pc:sldChg chg="addSp delSp modSp mod modClrScheme chgLayout">
        <pc:chgData name="Norwood, Nicholas J." userId="1ce1daff-4cd1-4e76-b9d7-1f1f4abe6549" providerId="ADAL" clId="{B3D02789-5553-488A-B170-4090BA2E63BF}" dt="2020-10-15T23:54:17.198" v="289" actId="1076"/>
        <pc:sldMkLst>
          <pc:docMk/>
          <pc:sldMk cId="3402780085" sldId="278"/>
        </pc:sldMkLst>
        <pc:spChg chg="add del">
          <ac:chgData name="Norwood, Nicholas J." userId="1ce1daff-4cd1-4e76-b9d7-1f1f4abe6549" providerId="ADAL" clId="{B3D02789-5553-488A-B170-4090BA2E63BF}" dt="2020-10-15T23:44:35.127" v="14" actId="26606"/>
          <ac:spMkLst>
            <pc:docMk/>
            <pc:sldMk cId="3402780085" sldId="278"/>
            <ac:spMk id="2" creationId="{0EEB8DF6-891E-4E86-B3E0-DB9498030104}"/>
          </ac:spMkLst>
        </pc:spChg>
        <pc:spChg chg="mod">
          <ac:chgData name="Norwood, Nicholas J." userId="1ce1daff-4cd1-4e76-b9d7-1f1f4abe6549" providerId="ADAL" clId="{B3D02789-5553-488A-B170-4090BA2E63BF}" dt="2020-10-15T23:44:35.127" v="14" actId="26606"/>
          <ac:spMkLst>
            <pc:docMk/>
            <pc:sldMk cId="3402780085" sldId="278"/>
            <ac:spMk id="3" creationId="{325A977E-B486-4755-AD1D-CC0CBEC4C5F6}"/>
          </ac:spMkLst>
        </pc:spChg>
        <pc:spChg chg="add del mod">
          <ac:chgData name="Norwood, Nicholas J." userId="1ce1daff-4cd1-4e76-b9d7-1f1f4abe6549" providerId="ADAL" clId="{B3D02789-5553-488A-B170-4090BA2E63BF}" dt="2020-10-15T23:46:29.876" v="27" actId="478"/>
          <ac:spMkLst>
            <pc:docMk/>
            <pc:sldMk cId="3402780085" sldId="278"/>
            <ac:spMk id="7" creationId="{970F1982-EB1F-4940-BD08-2342FA820413}"/>
          </ac:spMkLst>
        </pc:spChg>
        <pc:spChg chg="add del mod">
          <ac:chgData name="Norwood, Nicholas J." userId="1ce1daff-4cd1-4e76-b9d7-1f1f4abe6549" providerId="ADAL" clId="{B3D02789-5553-488A-B170-4090BA2E63BF}" dt="2020-10-15T23:42:01.407" v="4" actId="26606"/>
          <ac:spMkLst>
            <pc:docMk/>
            <pc:sldMk cId="3402780085" sldId="278"/>
            <ac:spMk id="9" creationId="{4C36B78B-E4C9-4432-B8CF-FCB7397F910A}"/>
          </ac:spMkLst>
        </pc:spChg>
        <pc:spChg chg="add del mod">
          <ac:chgData name="Norwood, Nicholas J." userId="1ce1daff-4cd1-4e76-b9d7-1f1f4abe6549" providerId="ADAL" clId="{B3D02789-5553-488A-B170-4090BA2E63BF}" dt="2020-10-15T23:44:33.259" v="11" actId="26606"/>
          <ac:spMkLst>
            <pc:docMk/>
            <pc:sldMk cId="3402780085" sldId="278"/>
            <ac:spMk id="10" creationId="{0D372815-D3FF-4AE0-BE4A-C39BF3AE5EC4}"/>
          </ac:spMkLst>
        </pc:spChg>
        <pc:spChg chg="add del mod">
          <ac:chgData name="Norwood, Nicholas J." userId="1ce1daff-4cd1-4e76-b9d7-1f1f4abe6549" providerId="ADAL" clId="{B3D02789-5553-488A-B170-4090BA2E63BF}" dt="2020-10-15T23:42:01.407" v="4" actId="26606"/>
          <ac:spMkLst>
            <pc:docMk/>
            <pc:sldMk cId="3402780085" sldId="278"/>
            <ac:spMk id="11" creationId="{1FEF1F93-F024-459B-95B5-0E702E6B0E5F}"/>
          </ac:spMkLst>
        </pc:spChg>
        <pc:spChg chg="add del mod">
          <ac:chgData name="Norwood, Nicholas J." userId="1ce1daff-4cd1-4e76-b9d7-1f1f4abe6549" providerId="ADAL" clId="{B3D02789-5553-488A-B170-4090BA2E63BF}" dt="2020-10-15T23:46:29.289" v="26" actId="478"/>
          <ac:spMkLst>
            <pc:docMk/>
            <pc:sldMk cId="3402780085" sldId="278"/>
            <ac:spMk id="12" creationId="{9C922A1B-395E-43D5-A49F-A2EB1896F6A2}"/>
          </ac:spMkLst>
        </pc:spChg>
        <pc:spChg chg="add del mod">
          <ac:chgData name="Norwood, Nicholas J." userId="1ce1daff-4cd1-4e76-b9d7-1f1f4abe6549" providerId="ADAL" clId="{B3D02789-5553-488A-B170-4090BA2E63BF}" dt="2020-10-15T23:44:33.259" v="11" actId="26606"/>
          <ac:spMkLst>
            <pc:docMk/>
            <pc:sldMk cId="3402780085" sldId="278"/>
            <ac:spMk id="13" creationId="{89FC74E9-03C9-42C9-8F34-9FFCC5EA1FB3}"/>
          </ac:spMkLst>
        </pc:spChg>
        <pc:spChg chg="add del mod">
          <ac:chgData name="Norwood, Nicholas J." userId="1ce1daff-4cd1-4e76-b9d7-1f1f4abe6549" providerId="ADAL" clId="{B3D02789-5553-488A-B170-4090BA2E63BF}" dt="2020-10-15T23:46:30.434" v="28" actId="478"/>
          <ac:spMkLst>
            <pc:docMk/>
            <pc:sldMk cId="3402780085" sldId="278"/>
            <ac:spMk id="14" creationId="{AE410009-2D15-40EB-8930-45242278157B}"/>
          </ac:spMkLst>
        </pc:spChg>
        <pc:spChg chg="add del mod">
          <ac:chgData name="Norwood, Nicholas J." userId="1ce1daff-4cd1-4e76-b9d7-1f1f4abe6549" providerId="ADAL" clId="{B3D02789-5553-488A-B170-4090BA2E63BF}" dt="2020-10-15T23:44:35.056" v="13" actId="26606"/>
          <ac:spMkLst>
            <pc:docMk/>
            <pc:sldMk cId="3402780085" sldId="278"/>
            <ac:spMk id="15" creationId="{B3DD0A08-49B5-4328-AF70-B482CF8D8887}"/>
          </ac:spMkLst>
        </pc:spChg>
        <pc:spChg chg="add del mod">
          <ac:chgData name="Norwood, Nicholas J." userId="1ce1daff-4cd1-4e76-b9d7-1f1f4abe6549" providerId="ADAL" clId="{B3D02789-5553-488A-B170-4090BA2E63BF}" dt="2020-10-15T23:44:35.056" v="13" actId="26606"/>
          <ac:spMkLst>
            <pc:docMk/>
            <pc:sldMk cId="3402780085" sldId="278"/>
            <ac:spMk id="16" creationId="{67B4489D-3A45-4FF6-8555-804D3F53139B}"/>
          </ac:spMkLst>
        </pc:spChg>
        <pc:spChg chg="add del mod">
          <ac:chgData name="Norwood, Nicholas J." userId="1ce1daff-4cd1-4e76-b9d7-1f1f4abe6549" providerId="ADAL" clId="{B3D02789-5553-488A-B170-4090BA2E63BF}" dt="2020-10-15T23:44:35.056" v="13" actId="26606"/>
          <ac:spMkLst>
            <pc:docMk/>
            <pc:sldMk cId="3402780085" sldId="278"/>
            <ac:spMk id="17" creationId="{AF381A99-57D6-422B-BEAC-755C1C7188D2}"/>
          </ac:spMkLst>
        </pc:spChg>
        <pc:spChg chg="add del mod">
          <ac:chgData name="Norwood, Nicholas J." userId="1ce1daff-4cd1-4e76-b9d7-1f1f4abe6549" providerId="ADAL" clId="{B3D02789-5553-488A-B170-4090BA2E63BF}" dt="2020-10-15T23:44:35.056" v="13" actId="26606"/>
          <ac:spMkLst>
            <pc:docMk/>
            <pc:sldMk cId="3402780085" sldId="278"/>
            <ac:spMk id="18" creationId="{8A2CC320-D2CB-47C9-94D8-49248CB78334}"/>
          </ac:spMkLst>
        </pc:spChg>
        <pc:spChg chg="add del mod">
          <ac:chgData name="Norwood, Nicholas J." userId="1ce1daff-4cd1-4e76-b9d7-1f1f4abe6549" providerId="ADAL" clId="{B3D02789-5553-488A-B170-4090BA2E63BF}" dt="2020-10-15T23:46:20.151" v="23" actId="478"/>
          <ac:spMkLst>
            <pc:docMk/>
            <pc:sldMk cId="3402780085" sldId="278"/>
            <ac:spMk id="20" creationId="{83A2E715-0BDC-413E-8718-3F1C80F05502}"/>
          </ac:spMkLst>
        </pc:spChg>
        <pc:spChg chg="add mod">
          <ac:chgData name="Norwood, Nicholas J." userId="1ce1daff-4cd1-4e76-b9d7-1f1f4abe6549" providerId="ADAL" clId="{B3D02789-5553-488A-B170-4090BA2E63BF}" dt="2020-10-15T23:44:35.127" v="14" actId="26606"/>
          <ac:spMkLst>
            <pc:docMk/>
            <pc:sldMk cId="3402780085" sldId="278"/>
            <ac:spMk id="21" creationId="{29722195-795C-43B7-8AFA-4D105CED4AB5}"/>
          </ac:spMkLst>
        </pc:spChg>
        <pc:spChg chg="add mod">
          <ac:chgData name="Norwood, Nicholas J." userId="1ce1daff-4cd1-4e76-b9d7-1f1f4abe6549" providerId="ADAL" clId="{B3D02789-5553-488A-B170-4090BA2E63BF}" dt="2020-10-15T23:49:32.769" v="78" actId="1076"/>
          <ac:spMkLst>
            <pc:docMk/>
            <pc:sldMk cId="3402780085" sldId="278"/>
            <ac:spMk id="23" creationId="{F6DC1C35-BF78-4CA6-9ED8-EF0E2A3D1193}"/>
          </ac:spMkLst>
        </pc:spChg>
        <pc:spChg chg="add mod">
          <ac:chgData name="Norwood, Nicholas J." userId="1ce1daff-4cd1-4e76-b9d7-1f1f4abe6549" providerId="ADAL" clId="{B3D02789-5553-488A-B170-4090BA2E63BF}" dt="2020-10-15T23:50:25.407" v="230" actId="1038"/>
          <ac:spMkLst>
            <pc:docMk/>
            <pc:sldMk cId="3402780085" sldId="278"/>
            <ac:spMk id="25" creationId="{D4AE4DDB-94C9-4D9F-B0D0-C542D7E4AD77}"/>
          </ac:spMkLst>
        </pc:spChg>
        <pc:spChg chg="add mod">
          <ac:chgData name="Norwood, Nicholas J." userId="1ce1daff-4cd1-4e76-b9d7-1f1f4abe6549" providerId="ADAL" clId="{B3D02789-5553-488A-B170-4090BA2E63BF}" dt="2020-10-15T23:50:12.305" v="96" actId="1038"/>
          <ac:spMkLst>
            <pc:docMk/>
            <pc:sldMk cId="3402780085" sldId="278"/>
            <ac:spMk id="27" creationId="{532443BB-03C5-40CD-BED4-B3B9F660AEDF}"/>
          </ac:spMkLst>
        </pc:spChg>
        <pc:spChg chg="add mod">
          <ac:chgData name="Norwood, Nicholas J." userId="1ce1daff-4cd1-4e76-b9d7-1f1f4abe6549" providerId="ADAL" clId="{B3D02789-5553-488A-B170-4090BA2E63BF}" dt="2020-10-15T23:49:00.348" v="72" actId="1076"/>
          <ac:spMkLst>
            <pc:docMk/>
            <pc:sldMk cId="3402780085" sldId="278"/>
            <ac:spMk id="28" creationId="{D98B059D-86C0-4A1E-B1B0-B1DEE4CD64AA}"/>
          </ac:spMkLst>
        </pc:spChg>
        <pc:spChg chg="add mod">
          <ac:chgData name="Norwood, Nicholas J." userId="1ce1daff-4cd1-4e76-b9d7-1f1f4abe6549" providerId="ADAL" clId="{B3D02789-5553-488A-B170-4090BA2E63BF}" dt="2020-10-15T23:51:56.262" v="255" actId="20577"/>
          <ac:spMkLst>
            <pc:docMk/>
            <pc:sldMk cId="3402780085" sldId="278"/>
            <ac:spMk id="30" creationId="{41478E7A-57B6-4510-9CC9-6525127D25AB}"/>
          </ac:spMkLst>
        </pc:spChg>
        <pc:spChg chg="add mod">
          <ac:chgData name="Norwood, Nicholas J." userId="1ce1daff-4cd1-4e76-b9d7-1f1f4abe6549" providerId="ADAL" clId="{B3D02789-5553-488A-B170-4090BA2E63BF}" dt="2020-10-15T23:52:10.400" v="277" actId="1076"/>
          <ac:spMkLst>
            <pc:docMk/>
            <pc:sldMk cId="3402780085" sldId="278"/>
            <ac:spMk id="32" creationId="{8A0211B0-3A35-4809-8444-24922B954378}"/>
          </ac:spMkLst>
        </pc:spChg>
        <pc:graphicFrameChg chg="add del mod">
          <ac:chgData name="Norwood, Nicholas J." userId="1ce1daff-4cd1-4e76-b9d7-1f1f4abe6549" providerId="ADAL" clId="{B3D02789-5553-488A-B170-4090BA2E63BF}" dt="2020-10-15T23:42:39.826" v="5" actId="478"/>
          <ac:graphicFrameMkLst>
            <pc:docMk/>
            <pc:sldMk cId="3402780085" sldId="278"/>
            <ac:graphicFrameMk id="4" creationId="{529B96B7-B722-48F3-B8B6-7BB8611D6DEC}"/>
          </ac:graphicFrameMkLst>
        </pc:graphicFrameChg>
        <pc:graphicFrameChg chg="add del mod">
          <ac:chgData name="Norwood, Nicholas J." userId="1ce1daff-4cd1-4e76-b9d7-1f1f4abe6549" providerId="ADAL" clId="{B3D02789-5553-488A-B170-4090BA2E63BF}" dt="2020-10-15T23:44:19.948" v="9" actId="478"/>
          <ac:graphicFrameMkLst>
            <pc:docMk/>
            <pc:sldMk cId="3402780085" sldId="278"/>
            <ac:graphicFrameMk id="5" creationId="{BC70A404-6910-45C8-B7AB-306B7C78307D}"/>
          </ac:graphicFrameMkLst>
        </pc:graphicFrameChg>
        <pc:graphicFrameChg chg="add del mod modGraphic">
          <ac:chgData name="Norwood, Nicholas J." userId="1ce1daff-4cd1-4e76-b9d7-1f1f4abe6549" providerId="ADAL" clId="{B3D02789-5553-488A-B170-4090BA2E63BF}" dt="2020-10-15T23:46:27.288" v="25" actId="478"/>
          <ac:graphicFrameMkLst>
            <pc:docMk/>
            <pc:sldMk cId="3402780085" sldId="278"/>
            <ac:graphicFrameMk id="6" creationId="{9228C61C-6792-469A-962B-F249E1340175}"/>
          </ac:graphicFrameMkLst>
        </pc:graphicFrameChg>
        <pc:graphicFrameChg chg="del">
          <ac:chgData name="Norwood, Nicholas J." userId="1ce1daff-4cd1-4e76-b9d7-1f1f4abe6549" providerId="ADAL" clId="{B3D02789-5553-488A-B170-4090BA2E63BF}" dt="2020-10-15T23:41:38.073" v="0" actId="478"/>
          <ac:graphicFrameMkLst>
            <pc:docMk/>
            <pc:sldMk cId="3402780085" sldId="278"/>
            <ac:graphicFrameMk id="8" creationId="{A706E4DB-DAB3-40C2-9D26-465433D01E50}"/>
          </ac:graphicFrameMkLst>
        </pc:graphicFrameChg>
        <pc:graphicFrameChg chg="add del mod">
          <ac:chgData name="Norwood, Nicholas J." userId="1ce1daff-4cd1-4e76-b9d7-1f1f4abe6549" providerId="ADAL" clId="{B3D02789-5553-488A-B170-4090BA2E63BF}" dt="2020-10-15T23:46:41.912" v="42"/>
          <ac:graphicFrameMkLst>
            <pc:docMk/>
            <pc:sldMk cId="3402780085" sldId="278"/>
            <ac:graphicFrameMk id="19" creationId="{C5C77BC5-EE07-4385-A469-4C913C20D0C2}"/>
          </ac:graphicFrameMkLst>
        </pc:graphicFrameChg>
        <pc:graphicFrameChg chg="add del mod">
          <ac:chgData name="Norwood, Nicholas J." userId="1ce1daff-4cd1-4e76-b9d7-1f1f4abe6549" providerId="ADAL" clId="{B3D02789-5553-488A-B170-4090BA2E63BF}" dt="2020-10-15T23:54:06.554" v="283" actId="21"/>
          <ac:graphicFrameMkLst>
            <pc:docMk/>
            <pc:sldMk cId="3402780085" sldId="278"/>
            <ac:graphicFrameMk id="22" creationId="{7116A57C-5835-44DB-BF5B-4B547001414F}"/>
          </ac:graphicFrameMkLst>
        </pc:graphicFrameChg>
        <pc:graphicFrameChg chg="add del mod">
          <ac:chgData name="Norwood, Nicholas J." userId="1ce1daff-4cd1-4e76-b9d7-1f1f4abe6549" providerId="ADAL" clId="{B3D02789-5553-488A-B170-4090BA2E63BF}" dt="2020-10-15T23:53:59.644" v="281"/>
          <ac:graphicFrameMkLst>
            <pc:docMk/>
            <pc:sldMk cId="3402780085" sldId="278"/>
            <ac:graphicFrameMk id="33" creationId="{404D00B0-6C10-4A15-920C-5A0C73C1D2B1}"/>
          </ac:graphicFrameMkLst>
        </pc:graphicFrameChg>
        <pc:graphicFrameChg chg="add mod">
          <ac:chgData name="Norwood, Nicholas J." userId="1ce1daff-4cd1-4e76-b9d7-1f1f4abe6549" providerId="ADAL" clId="{B3D02789-5553-488A-B170-4090BA2E63BF}" dt="2020-10-15T23:54:17.198" v="289" actId="1076"/>
          <ac:graphicFrameMkLst>
            <pc:docMk/>
            <pc:sldMk cId="3402780085" sldId="278"/>
            <ac:graphicFrameMk id="34" creationId="{C164FB88-0340-4476-A7EA-5B001A6DB5F9}"/>
          </ac:graphicFrameMkLst>
        </pc:graphicFrameChg>
      </pc:sldChg>
      <pc:sldChg chg="modSp mod">
        <pc:chgData name="Norwood, Nicholas J." userId="1ce1daff-4cd1-4e76-b9d7-1f1f4abe6549" providerId="ADAL" clId="{B3D02789-5553-488A-B170-4090BA2E63BF}" dt="2020-10-15T23:55:11.478" v="292" actId="20577"/>
        <pc:sldMkLst>
          <pc:docMk/>
          <pc:sldMk cId="892483725" sldId="293"/>
        </pc:sldMkLst>
        <pc:spChg chg="mod">
          <ac:chgData name="Norwood, Nicholas J." userId="1ce1daff-4cd1-4e76-b9d7-1f1f4abe6549" providerId="ADAL" clId="{B3D02789-5553-488A-B170-4090BA2E63BF}" dt="2020-10-15T23:55:11.478" v="292" actId="20577"/>
          <ac:spMkLst>
            <pc:docMk/>
            <pc:sldMk cId="892483725" sldId="293"/>
            <ac:spMk id="8" creationId="{BA72C3D0-DC37-47B8-8E1F-E25A7636E738}"/>
          </ac:spMkLst>
        </pc:spChg>
      </pc:sldChg>
      <pc:sldChg chg="ord">
        <pc:chgData name="Norwood, Nicholas J." userId="1ce1daff-4cd1-4e76-b9d7-1f1f4abe6549" providerId="ADAL" clId="{B3D02789-5553-488A-B170-4090BA2E63BF}" dt="2020-10-15T23:54:38.588" v="291"/>
        <pc:sldMkLst>
          <pc:docMk/>
          <pc:sldMk cId="900795723" sldId="337"/>
        </pc:sldMkLst>
      </pc:sldChg>
    </pc:docChg>
  </pc:docChgLst>
  <pc:docChgLst>
    <pc:chgData name="Alexander Wozny" userId="S::asw17b@my.fsu.edu::4c0d8a3d-84dd-489d-b7c6-08f42d81dc5a" providerId="AD" clId="Web-{778384CF-3B8C-6A36-9A04-F7FAAA790456}"/>
    <pc:docChg chg="modSld">
      <pc:chgData name="Alexander Wozny" userId="S::asw17b@my.fsu.edu::4c0d8a3d-84dd-489d-b7c6-08f42d81dc5a" providerId="AD" clId="Web-{778384CF-3B8C-6A36-9A04-F7FAAA790456}" dt="2020-10-16T00:10:35.339" v="144"/>
      <pc:docMkLst>
        <pc:docMk/>
      </pc:docMkLst>
      <pc:sldChg chg="delSp modSp">
        <pc:chgData name="Alexander Wozny" userId="S::asw17b@my.fsu.edu::4c0d8a3d-84dd-489d-b7c6-08f42d81dc5a" providerId="AD" clId="Web-{778384CF-3B8C-6A36-9A04-F7FAAA790456}" dt="2020-10-16T00:10:35.339" v="144"/>
        <pc:sldMkLst>
          <pc:docMk/>
          <pc:sldMk cId="200498562" sldId="277"/>
        </pc:sldMkLst>
        <pc:spChg chg="mod">
          <ac:chgData name="Alexander Wozny" userId="S::asw17b@my.fsu.edu::4c0d8a3d-84dd-489d-b7c6-08f42d81dc5a" providerId="AD" clId="Web-{778384CF-3B8C-6A36-9A04-F7FAAA790456}" dt="2020-10-16T00:09:54.415" v="139" actId="20577"/>
          <ac:spMkLst>
            <pc:docMk/>
            <pc:sldMk cId="200498562" sldId="277"/>
            <ac:spMk id="5" creationId="{6CCC7C30-378A-49E4-9187-C9E49640D960}"/>
          </ac:spMkLst>
        </pc:spChg>
        <pc:spChg chg="del">
          <ac:chgData name="Alexander Wozny" userId="S::asw17b@my.fsu.edu::4c0d8a3d-84dd-489d-b7c6-08f42d81dc5a" providerId="AD" clId="Web-{778384CF-3B8C-6A36-9A04-F7FAAA790456}" dt="2020-10-16T00:10:35.339" v="144"/>
          <ac:spMkLst>
            <pc:docMk/>
            <pc:sldMk cId="200498562" sldId="277"/>
            <ac:spMk id="20" creationId="{120E6D50-0273-4506-B21A-82FCE2B1D77F}"/>
          </ac:spMkLst>
        </pc:spChg>
        <pc:spChg chg="mod">
          <ac:chgData name="Alexander Wozny" userId="S::asw17b@my.fsu.edu::4c0d8a3d-84dd-489d-b7c6-08f42d81dc5a" providerId="AD" clId="Web-{778384CF-3B8C-6A36-9A04-F7FAAA790456}" dt="2020-10-16T00:09:43.602" v="127" actId="20577"/>
          <ac:spMkLst>
            <pc:docMk/>
            <pc:sldMk cId="200498562" sldId="277"/>
            <ac:spMk id="32" creationId="{BDCD4FDB-9DBE-4175-864F-89C149105143}"/>
          </ac:spMkLst>
        </pc:spChg>
        <pc:spChg chg="mod">
          <ac:chgData name="Alexander Wozny" userId="S::asw17b@my.fsu.edu::4c0d8a3d-84dd-489d-b7c6-08f42d81dc5a" providerId="AD" clId="Web-{778384CF-3B8C-6A36-9A04-F7FAAA790456}" dt="2020-10-16T00:09:36.585" v="117" actId="20577"/>
          <ac:spMkLst>
            <pc:docMk/>
            <pc:sldMk cId="200498562" sldId="277"/>
            <ac:spMk id="35" creationId="{EDAEF064-5AC6-4C55-BCB5-9893B95A077B}"/>
          </ac:spMkLst>
        </pc:spChg>
        <pc:spChg chg="del mod">
          <ac:chgData name="Alexander Wozny" userId="S::asw17b@my.fsu.edu::4c0d8a3d-84dd-489d-b7c6-08f42d81dc5a" providerId="AD" clId="Web-{778384CF-3B8C-6A36-9A04-F7FAAA790456}" dt="2020-10-16T00:10:32.667" v="143"/>
          <ac:spMkLst>
            <pc:docMk/>
            <pc:sldMk cId="200498562" sldId="277"/>
            <ac:spMk id="38" creationId="{F2C3D989-C197-4AD0-884C-0D0670A5446D}"/>
          </ac:spMkLst>
        </pc:spChg>
      </pc:sldChg>
      <pc:sldChg chg="addSp delSp modSp modNotes">
        <pc:chgData name="Alexander Wozny" userId="S::asw17b@my.fsu.edu::4c0d8a3d-84dd-489d-b7c6-08f42d81dc5a" providerId="AD" clId="Web-{778384CF-3B8C-6A36-9A04-F7FAAA790456}" dt="2020-10-16T00:06:15.214" v="89" actId="1076"/>
        <pc:sldMkLst>
          <pc:docMk/>
          <pc:sldMk cId="3887999606" sldId="314"/>
        </pc:sldMkLst>
        <pc:spChg chg="mod">
          <ac:chgData name="Alexander Wozny" userId="S::asw17b@my.fsu.edu::4c0d8a3d-84dd-489d-b7c6-08f42d81dc5a" providerId="AD" clId="Web-{778384CF-3B8C-6A36-9A04-F7FAAA790456}" dt="2020-10-16T00:05:03.475" v="78" actId="14100"/>
          <ac:spMkLst>
            <pc:docMk/>
            <pc:sldMk cId="3887999606" sldId="314"/>
            <ac:spMk id="2" creationId="{329258D2-A29C-497B-9603-9948B4EF197C}"/>
          </ac:spMkLst>
        </pc:spChg>
        <pc:picChg chg="add del mod">
          <ac:chgData name="Alexander Wozny" userId="S::asw17b@my.fsu.edu::4c0d8a3d-84dd-489d-b7c6-08f42d81dc5a" providerId="AD" clId="Web-{778384CF-3B8C-6A36-9A04-F7FAAA790456}" dt="2020-10-16T00:06:07.182" v="88"/>
          <ac:picMkLst>
            <pc:docMk/>
            <pc:sldMk cId="3887999606" sldId="314"/>
            <ac:picMk id="3" creationId="{99503676-2AD7-4292-93CB-50F4F828C673}"/>
          </ac:picMkLst>
        </pc:picChg>
        <pc:picChg chg="del">
          <ac:chgData name="Alexander Wozny" userId="S::asw17b@my.fsu.edu::4c0d8a3d-84dd-489d-b7c6-08f42d81dc5a" providerId="AD" clId="Web-{778384CF-3B8C-6A36-9A04-F7FAAA790456}" dt="2020-10-16T00:00:51.679" v="14"/>
          <ac:picMkLst>
            <pc:docMk/>
            <pc:sldMk cId="3887999606" sldId="314"/>
            <ac:picMk id="8" creationId="{F00168F3-DC2C-4DD2-99BB-F96731D9386E}"/>
          </ac:picMkLst>
        </pc:picChg>
        <pc:picChg chg="add del mod">
          <ac:chgData name="Alexander Wozny" userId="S::asw17b@my.fsu.edu::4c0d8a3d-84dd-489d-b7c6-08f42d81dc5a" providerId="AD" clId="Web-{778384CF-3B8C-6A36-9A04-F7FAAA790456}" dt="2020-10-16T00:06:07.182" v="87"/>
          <ac:picMkLst>
            <pc:docMk/>
            <pc:sldMk cId="3887999606" sldId="314"/>
            <ac:picMk id="9" creationId="{86E8EF57-4E78-42FB-9496-8AF953CA742F}"/>
          </ac:picMkLst>
        </pc:picChg>
        <pc:picChg chg="add del mod">
          <ac:chgData name="Alexander Wozny" userId="S::asw17b@my.fsu.edu::4c0d8a3d-84dd-489d-b7c6-08f42d81dc5a" providerId="AD" clId="Web-{778384CF-3B8C-6A36-9A04-F7FAAA790456}" dt="2020-10-16T00:06:07.182" v="86"/>
          <ac:picMkLst>
            <pc:docMk/>
            <pc:sldMk cId="3887999606" sldId="314"/>
            <ac:picMk id="11" creationId="{124EDD42-60B8-4AA7-A04B-BD0632BA7934}"/>
          </ac:picMkLst>
        </pc:picChg>
        <pc:picChg chg="add mod">
          <ac:chgData name="Alexander Wozny" userId="S::asw17b@my.fsu.edu::4c0d8a3d-84dd-489d-b7c6-08f42d81dc5a" providerId="AD" clId="Web-{778384CF-3B8C-6A36-9A04-F7FAAA790456}" dt="2020-10-16T00:06:15.214" v="89" actId="1076"/>
          <ac:picMkLst>
            <pc:docMk/>
            <pc:sldMk cId="3887999606" sldId="314"/>
            <ac:picMk id="13" creationId="{9BCFA7C9-D60F-4BF3-84D9-2577041042B1}"/>
          </ac:picMkLst>
        </pc:picChg>
      </pc:sldChg>
    </pc:docChg>
  </pc:docChgLst>
  <pc:docChgLst>
    <pc:chgData name="Alexander Wozny" userId="S::asw17b@my.fsu.edu::4c0d8a3d-84dd-489d-b7c6-08f42d81dc5a" providerId="AD" clId="Web-{BB00891F-D402-6738-9A06-D18B1F58EC45}"/>
    <pc:docChg chg="delSld modSld sldOrd">
      <pc:chgData name="Alexander Wozny" userId="S::asw17b@my.fsu.edu::4c0d8a3d-84dd-489d-b7c6-08f42d81dc5a" providerId="AD" clId="Web-{BB00891F-D402-6738-9A06-D18B1F58EC45}" dt="2020-10-16T01:16:02.951" v="36"/>
      <pc:docMkLst>
        <pc:docMk/>
      </pc:docMkLst>
      <pc:sldChg chg="modSp">
        <pc:chgData name="Alexander Wozny" userId="S::asw17b@my.fsu.edu::4c0d8a3d-84dd-489d-b7c6-08f42d81dc5a" providerId="AD" clId="Web-{BB00891F-D402-6738-9A06-D18B1F58EC45}" dt="2020-10-16T01:03:18.042" v="10" actId="14100"/>
        <pc:sldMkLst>
          <pc:docMk/>
          <pc:sldMk cId="3956933917" sldId="261"/>
        </pc:sldMkLst>
        <pc:cxnChg chg="mod">
          <ac:chgData name="Alexander Wozny" userId="S::asw17b@my.fsu.edu::4c0d8a3d-84dd-489d-b7c6-08f42d81dc5a" providerId="AD" clId="Web-{BB00891F-D402-6738-9A06-D18B1F58EC45}" dt="2020-10-16T01:03:18.042" v="10" actId="14100"/>
          <ac:cxnSpMkLst>
            <pc:docMk/>
            <pc:sldMk cId="3956933917" sldId="261"/>
            <ac:cxnSpMk id="9" creationId="{0D9A45AD-289E-4856-AC51-6B95ACD65D69}"/>
          </ac:cxnSpMkLst>
        </pc:cxnChg>
      </pc:sldChg>
      <pc:sldChg chg="modSp">
        <pc:chgData name="Alexander Wozny" userId="S::asw17b@my.fsu.edu::4c0d8a3d-84dd-489d-b7c6-08f42d81dc5a" providerId="AD" clId="Web-{BB00891F-D402-6738-9A06-D18B1F58EC45}" dt="2020-10-16T01:05:12.123" v="21" actId="20577"/>
        <pc:sldMkLst>
          <pc:docMk/>
          <pc:sldMk cId="2600722028" sldId="263"/>
        </pc:sldMkLst>
        <pc:spChg chg="mod">
          <ac:chgData name="Alexander Wozny" userId="S::asw17b@my.fsu.edu::4c0d8a3d-84dd-489d-b7c6-08f42d81dc5a" providerId="AD" clId="Web-{BB00891F-D402-6738-9A06-D18B1F58EC45}" dt="2020-10-16T01:05:12.123" v="21" actId="20577"/>
          <ac:spMkLst>
            <pc:docMk/>
            <pc:sldMk cId="2600722028" sldId="263"/>
            <ac:spMk id="8" creationId="{A18F8C25-E1C9-4000-899A-243C9E6B6B26}"/>
          </ac:spMkLst>
        </pc:spChg>
      </pc:sldChg>
      <pc:sldChg chg="addSp delSp modSp">
        <pc:chgData name="Alexander Wozny" userId="S::asw17b@my.fsu.edu::4c0d8a3d-84dd-489d-b7c6-08f42d81dc5a" providerId="AD" clId="Web-{BB00891F-D402-6738-9A06-D18B1F58EC45}" dt="2020-10-16T01:02:33.775" v="8" actId="14100"/>
        <pc:sldMkLst>
          <pc:docMk/>
          <pc:sldMk cId="200498562" sldId="277"/>
        </pc:sldMkLst>
        <pc:picChg chg="add mod">
          <ac:chgData name="Alexander Wozny" userId="S::asw17b@my.fsu.edu::4c0d8a3d-84dd-489d-b7c6-08f42d81dc5a" providerId="AD" clId="Web-{BB00891F-D402-6738-9A06-D18B1F58EC45}" dt="2020-10-16T01:02:21.915" v="5" actId="1076"/>
          <ac:picMkLst>
            <pc:docMk/>
            <pc:sldMk cId="200498562" sldId="277"/>
            <ac:picMk id="6" creationId="{783C0848-F640-45C0-B271-738975DC48C9}"/>
          </ac:picMkLst>
        </pc:picChg>
        <pc:picChg chg="del">
          <ac:chgData name="Alexander Wozny" userId="S::asw17b@my.fsu.edu::4c0d8a3d-84dd-489d-b7c6-08f42d81dc5a" providerId="AD" clId="Web-{BB00891F-D402-6738-9A06-D18B1F58EC45}" dt="2020-10-16T01:02:10.290" v="2"/>
          <ac:picMkLst>
            <pc:docMk/>
            <pc:sldMk cId="200498562" sldId="277"/>
            <ac:picMk id="63" creationId="{28A09531-7187-4F77-AA28-3AB90CDF0E0D}"/>
          </ac:picMkLst>
        </pc:picChg>
        <pc:cxnChg chg="mod">
          <ac:chgData name="Alexander Wozny" userId="S::asw17b@my.fsu.edu::4c0d8a3d-84dd-489d-b7c6-08f42d81dc5a" providerId="AD" clId="Web-{BB00891F-D402-6738-9A06-D18B1F58EC45}" dt="2020-10-16T01:02:27.869" v="7" actId="14100"/>
          <ac:cxnSpMkLst>
            <pc:docMk/>
            <pc:sldMk cId="200498562" sldId="277"/>
            <ac:cxnSpMk id="7" creationId="{2199DA34-E6D0-4064-812A-1AD3B9EF9765}"/>
          </ac:cxnSpMkLst>
        </pc:cxnChg>
        <pc:cxnChg chg="mod">
          <ac:chgData name="Alexander Wozny" userId="S::asw17b@my.fsu.edu::4c0d8a3d-84dd-489d-b7c6-08f42d81dc5a" providerId="AD" clId="Web-{BB00891F-D402-6738-9A06-D18B1F58EC45}" dt="2020-10-16T01:02:33.775" v="8" actId="14100"/>
          <ac:cxnSpMkLst>
            <pc:docMk/>
            <pc:sldMk cId="200498562" sldId="277"/>
            <ac:cxnSpMk id="22" creationId="{DE45B4BF-18C7-4DF4-8C4C-0AEB2E833C48}"/>
          </ac:cxnSpMkLst>
        </pc:cxnChg>
      </pc:sldChg>
      <pc:sldChg chg="del">
        <pc:chgData name="Alexander Wozny" userId="S::asw17b@my.fsu.edu::4c0d8a3d-84dd-489d-b7c6-08f42d81dc5a" providerId="AD" clId="Web-{BB00891F-D402-6738-9A06-D18B1F58EC45}" dt="2020-10-16T01:16:02.951" v="36"/>
        <pc:sldMkLst>
          <pc:docMk/>
          <pc:sldMk cId="1593393845" sldId="294"/>
        </pc:sldMkLst>
      </pc:sldChg>
      <pc:sldChg chg="del">
        <pc:chgData name="Alexander Wozny" userId="S::asw17b@my.fsu.edu::4c0d8a3d-84dd-489d-b7c6-08f42d81dc5a" providerId="AD" clId="Web-{BB00891F-D402-6738-9A06-D18B1F58EC45}" dt="2020-10-16T01:15:45.122" v="35"/>
        <pc:sldMkLst>
          <pc:docMk/>
          <pc:sldMk cId="585844118" sldId="295"/>
        </pc:sldMkLst>
      </pc:sldChg>
      <pc:sldChg chg="del">
        <pc:chgData name="Alexander Wozny" userId="S::asw17b@my.fsu.edu::4c0d8a3d-84dd-489d-b7c6-08f42d81dc5a" providerId="AD" clId="Web-{BB00891F-D402-6738-9A06-D18B1F58EC45}" dt="2020-10-16T01:15:35.044" v="34"/>
        <pc:sldMkLst>
          <pc:docMk/>
          <pc:sldMk cId="1841984395" sldId="296"/>
        </pc:sldMkLst>
      </pc:sldChg>
      <pc:sldChg chg="modSp">
        <pc:chgData name="Alexander Wozny" userId="S::asw17b@my.fsu.edu::4c0d8a3d-84dd-489d-b7c6-08f42d81dc5a" providerId="AD" clId="Web-{BB00891F-D402-6738-9A06-D18B1F58EC45}" dt="2020-10-16T01:06:36.953" v="23" actId="1076"/>
        <pc:sldMkLst>
          <pc:docMk/>
          <pc:sldMk cId="565456509" sldId="301"/>
        </pc:sldMkLst>
        <pc:grpChg chg="mod">
          <ac:chgData name="Alexander Wozny" userId="S::asw17b@my.fsu.edu::4c0d8a3d-84dd-489d-b7c6-08f42d81dc5a" providerId="AD" clId="Web-{BB00891F-D402-6738-9A06-D18B1F58EC45}" dt="2020-10-16T01:06:36.953" v="23" actId="1076"/>
          <ac:grpSpMkLst>
            <pc:docMk/>
            <pc:sldMk cId="565456509" sldId="301"/>
            <ac:grpSpMk id="59" creationId="{00000000-0000-0000-0000-000000000000}"/>
          </ac:grpSpMkLst>
        </pc:grpChg>
      </pc:sldChg>
      <pc:sldChg chg="ord">
        <pc:chgData name="Alexander Wozny" userId="S::asw17b@my.fsu.edu::4c0d8a3d-84dd-489d-b7c6-08f42d81dc5a" providerId="AD" clId="Web-{BB00891F-D402-6738-9A06-D18B1F58EC45}" dt="2020-10-16T01:15:18.793" v="33"/>
        <pc:sldMkLst>
          <pc:docMk/>
          <pc:sldMk cId="2809411275" sldId="320"/>
        </pc:sldMkLst>
      </pc:sldChg>
      <pc:sldChg chg="addSp modSp">
        <pc:chgData name="Alexander Wozny" userId="S::asw17b@my.fsu.edu::4c0d8a3d-84dd-489d-b7c6-08f42d81dc5a" providerId="AD" clId="Web-{BB00891F-D402-6738-9A06-D18B1F58EC45}" dt="2020-10-16T01:07:37.751" v="31" actId="1076"/>
        <pc:sldMkLst>
          <pc:docMk/>
          <pc:sldMk cId="2058775010" sldId="325"/>
        </pc:sldMkLst>
        <pc:picChg chg="add mod">
          <ac:chgData name="Alexander Wozny" userId="S::asw17b@my.fsu.edu::4c0d8a3d-84dd-489d-b7c6-08f42d81dc5a" providerId="AD" clId="Web-{BB00891F-D402-6738-9A06-D18B1F58EC45}" dt="2020-10-16T01:07:37.751" v="31" actId="1076"/>
          <ac:picMkLst>
            <pc:docMk/>
            <pc:sldMk cId="2058775010" sldId="325"/>
            <ac:picMk id="8" creationId="{9F54E543-DC40-4600-90FE-F6A909C7DB7E}"/>
          </ac:picMkLst>
        </pc:picChg>
      </pc:sldChg>
      <pc:sldChg chg="modSp">
        <pc:chgData name="Alexander Wozny" userId="S::asw17b@my.fsu.edu::4c0d8a3d-84dd-489d-b7c6-08f42d81dc5a" providerId="AD" clId="Web-{BB00891F-D402-6738-9A06-D18B1F58EC45}" dt="2020-10-16T01:04:26.887" v="14" actId="20577"/>
        <pc:sldMkLst>
          <pc:docMk/>
          <pc:sldMk cId="2023893342" sldId="343"/>
        </pc:sldMkLst>
        <pc:spChg chg="mod">
          <ac:chgData name="Alexander Wozny" userId="S::asw17b@my.fsu.edu::4c0d8a3d-84dd-489d-b7c6-08f42d81dc5a" providerId="AD" clId="Web-{BB00891F-D402-6738-9A06-D18B1F58EC45}" dt="2020-10-16T01:04:26.887" v="14" actId="20577"/>
          <ac:spMkLst>
            <pc:docMk/>
            <pc:sldMk cId="2023893342" sldId="343"/>
            <ac:spMk id="3" creationId="{734C865C-11B3-4200-9CD0-3E7581FA1D4C}"/>
          </ac:spMkLst>
        </pc:spChg>
        <pc:spChg chg="mod">
          <ac:chgData name="Alexander Wozny" userId="S::asw17b@my.fsu.edu::4c0d8a3d-84dd-489d-b7c6-08f42d81dc5a" providerId="AD" clId="Web-{BB00891F-D402-6738-9A06-D18B1F58EC45}" dt="2020-10-16T01:04:20.075" v="11" actId="20577"/>
          <ac:spMkLst>
            <pc:docMk/>
            <pc:sldMk cId="2023893342" sldId="343"/>
            <ac:spMk id="10" creationId="{9FA252BC-B55D-4883-8A2F-9EF6F6E3C13F}"/>
          </ac:spMkLst>
        </pc:spChg>
      </pc:sldChg>
    </pc:docChg>
  </pc:docChgLst>
  <pc:docChgLst>
    <pc:chgData name="Alexander Wozny" userId="S::asw17b@my.fsu.edu::4c0d8a3d-84dd-489d-b7c6-08f42d81dc5a" providerId="AD" clId="Web-{052C0FB9-6846-FB35-A5D2-34D1573B6596}"/>
    <pc:docChg chg="modSld">
      <pc:chgData name="Alexander Wozny" userId="S::asw17b@my.fsu.edu::4c0d8a3d-84dd-489d-b7c6-08f42d81dc5a" providerId="AD" clId="Web-{052C0FB9-6846-FB35-A5D2-34D1573B6596}" dt="2020-10-16T02:31:02.290" v="36" actId="1076"/>
      <pc:docMkLst>
        <pc:docMk/>
      </pc:docMkLst>
      <pc:sldChg chg="addSp delSp modSp">
        <pc:chgData name="Alexander Wozny" userId="S::asw17b@my.fsu.edu::4c0d8a3d-84dd-489d-b7c6-08f42d81dc5a" providerId="AD" clId="Web-{052C0FB9-6846-FB35-A5D2-34D1573B6596}" dt="2020-10-16T02:31:02.290" v="36" actId="1076"/>
        <pc:sldMkLst>
          <pc:docMk/>
          <pc:sldMk cId="1256590587" sldId="313"/>
        </pc:sldMkLst>
        <pc:spChg chg="mod">
          <ac:chgData name="Alexander Wozny" userId="S::asw17b@my.fsu.edu::4c0d8a3d-84dd-489d-b7c6-08f42d81dc5a" providerId="AD" clId="Web-{052C0FB9-6846-FB35-A5D2-34D1573B6596}" dt="2020-10-16T02:30:57.118" v="34" actId="1076"/>
          <ac:spMkLst>
            <pc:docMk/>
            <pc:sldMk cId="1256590587" sldId="313"/>
            <ac:spMk id="11" creationId="{690136CC-7C3E-4EFB-8C5B-DB89977B0BFB}"/>
          </ac:spMkLst>
        </pc:spChg>
        <pc:spChg chg="del">
          <ac:chgData name="Alexander Wozny" userId="S::asw17b@my.fsu.edu::4c0d8a3d-84dd-489d-b7c6-08f42d81dc5a" providerId="AD" clId="Web-{052C0FB9-6846-FB35-A5D2-34D1573B6596}" dt="2020-10-16T02:30:18.680" v="27"/>
          <ac:spMkLst>
            <pc:docMk/>
            <pc:sldMk cId="1256590587" sldId="313"/>
            <ac:spMk id="17" creationId="{8A0551F2-13D7-4088-ACF3-9C33249B4729}"/>
          </ac:spMkLst>
        </pc:spChg>
        <pc:spChg chg="mod">
          <ac:chgData name="Alexander Wozny" userId="S::asw17b@my.fsu.edu::4c0d8a3d-84dd-489d-b7c6-08f42d81dc5a" providerId="AD" clId="Web-{052C0FB9-6846-FB35-A5D2-34D1573B6596}" dt="2020-10-16T02:30:06.038" v="6" actId="20577"/>
          <ac:spMkLst>
            <pc:docMk/>
            <pc:sldMk cId="1256590587" sldId="313"/>
            <ac:spMk id="21" creationId="{8A0551F2-13D7-4088-ACF3-9C33249B4729}"/>
          </ac:spMkLst>
        </pc:spChg>
        <pc:spChg chg="add mod">
          <ac:chgData name="Alexander Wozny" userId="S::asw17b@my.fsu.edu::4c0d8a3d-84dd-489d-b7c6-08f42d81dc5a" providerId="AD" clId="Web-{052C0FB9-6846-FB35-A5D2-34D1573B6596}" dt="2020-10-16T02:30:33.539" v="32" actId="1076"/>
          <ac:spMkLst>
            <pc:docMk/>
            <pc:sldMk cId="1256590587" sldId="313"/>
            <ac:spMk id="23" creationId="{68504110-DAA5-4210-806E-B86C0D697843}"/>
          </ac:spMkLst>
        </pc:spChg>
        <pc:picChg chg="add mod">
          <ac:chgData name="Alexander Wozny" userId="S::asw17b@my.fsu.edu::4c0d8a3d-84dd-489d-b7c6-08f42d81dc5a" providerId="AD" clId="Web-{052C0FB9-6846-FB35-A5D2-34D1573B6596}" dt="2020-10-16T02:29:59.741" v="2" actId="1076"/>
          <ac:picMkLst>
            <pc:docMk/>
            <pc:sldMk cId="1256590587" sldId="313"/>
            <ac:picMk id="8" creationId="{C47DD6BA-823D-4C4E-BBCC-5F44339CBB3D}"/>
          </ac:picMkLst>
        </pc:picChg>
        <pc:picChg chg="mod">
          <ac:chgData name="Alexander Wozny" userId="S::asw17b@my.fsu.edu::4c0d8a3d-84dd-489d-b7c6-08f42d81dc5a" providerId="AD" clId="Web-{052C0FB9-6846-FB35-A5D2-34D1573B6596}" dt="2020-10-16T02:30:21.351" v="28" actId="1076"/>
          <ac:picMkLst>
            <pc:docMk/>
            <pc:sldMk cId="1256590587" sldId="313"/>
            <ac:picMk id="20" creationId="{B0A48F98-4B07-41D9-A183-6413C3E31DF9}"/>
          </ac:picMkLst>
        </pc:picChg>
        <pc:picChg chg="mod">
          <ac:chgData name="Alexander Wozny" userId="S::asw17b@my.fsu.edu::4c0d8a3d-84dd-489d-b7c6-08f42d81dc5a" providerId="AD" clId="Web-{052C0FB9-6846-FB35-A5D2-34D1573B6596}" dt="2020-10-16T02:31:02.290" v="36" actId="1076"/>
          <ac:picMkLst>
            <pc:docMk/>
            <pc:sldMk cId="1256590587" sldId="313"/>
            <ac:picMk id="24" creationId="{31766733-F47A-43A0-BC87-364A68D2D930}"/>
          </ac:picMkLst>
        </pc:picChg>
      </pc:sldChg>
    </pc:docChg>
  </pc:docChgLst>
  <pc:docChgLst>
    <pc:chgData name="Alexander Wozny" userId="S::asw17b@my.fsu.edu::4c0d8a3d-84dd-489d-b7c6-08f42d81dc5a" providerId="AD" clId="Web-{82273E72-A063-B560-0120-F4D4F87879D7}"/>
    <pc:docChg chg="delSld modSld sldOrd">
      <pc:chgData name="Alexander Wozny" userId="S::asw17b@my.fsu.edu::4c0d8a3d-84dd-489d-b7c6-08f42d81dc5a" providerId="AD" clId="Web-{82273E72-A063-B560-0120-F4D4F87879D7}" dt="2020-10-15T23:55:14.895" v="7"/>
      <pc:docMkLst>
        <pc:docMk/>
      </pc:docMkLst>
      <pc:sldChg chg="ord">
        <pc:chgData name="Alexander Wozny" userId="S::asw17b@my.fsu.edu::4c0d8a3d-84dd-489d-b7c6-08f42d81dc5a" providerId="AD" clId="Web-{82273E72-A063-B560-0120-F4D4F87879D7}" dt="2020-10-15T23:55:14.895" v="7"/>
        <pc:sldMkLst>
          <pc:docMk/>
          <pc:sldMk cId="2600722028" sldId="263"/>
        </pc:sldMkLst>
      </pc:sldChg>
      <pc:sldChg chg="addSp modSp">
        <pc:chgData name="Alexander Wozny" userId="S::asw17b@my.fsu.edu::4c0d8a3d-84dd-489d-b7c6-08f42d81dc5a" providerId="AD" clId="Web-{82273E72-A063-B560-0120-F4D4F87879D7}" dt="2020-10-15T23:54:21.502" v="4" actId="1076"/>
        <pc:sldMkLst>
          <pc:docMk/>
          <pc:sldMk cId="200498562" sldId="277"/>
        </pc:sldMkLst>
        <pc:spChg chg="mod">
          <ac:chgData name="Alexander Wozny" userId="S::asw17b@my.fsu.edu::4c0d8a3d-84dd-489d-b7c6-08f42d81dc5a" providerId="AD" clId="Web-{82273E72-A063-B560-0120-F4D4F87879D7}" dt="2020-10-15T23:54:21.502" v="4" actId="1076"/>
          <ac:spMkLst>
            <pc:docMk/>
            <pc:sldMk cId="200498562" sldId="277"/>
            <ac:spMk id="5" creationId="{6CCC7C30-378A-49E4-9187-C9E49640D960}"/>
          </ac:spMkLst>
        </pc:spChg>
        <pc:cxnChg chg="add mod ord">
          <ac:chgData name="Alexander Wozny" userId="S::asw17b@my.fsu.edu::4c0d8a3d-84dd-489d-b7c6-08f42d81dc5a" providerId="AD" clId="Web-{82273E72-A063-B560-0120-F4D4F87879D7}" dt="2020-10-15T23:54:21.455" v="3" actId="1076"/>
          <ac:cxnSpMkLst>
            <pc:docMk/>
            <pc:sldMk cId="200498562" sldId="277"/>
            <ac:cxnSpMk id="21" creationId="{F39BA9CA-406B-41BE-A383-F37842F152BA}"/>
          </ac:cxnSpMkLst>
        </pc:cxnChg>
      </pc:sldChg>
      <pc:sldChg chg="del">
        <pc:chgData name="Alexander Wozny" userId="S::asw17b@my.fsu.edu::4c0d8a3d-84dd-489d-b7c6-08f42d81dc5a" providerId="AD" clId="Web-{82273E72-A063-B560-0120-F4D4F87879D7}" dt="2020-10-15T23:54:21.549" v="5"/>
        <pc:sldMkLst>
          <pc:docMk/>
          <pc:sldMk cId="2413243885" sldId="344"/>
        </pc:sldMkLst>
      </pc:sldChg>
    </pc:docChg>
  </pc:docChgLst>
  <pc:docChgLst>
    <pc:chgData name="Alexander Wozny" userId="S::asw17b@my.fsu.edu::4c0d8a3d-84dd-489d-b7c6-08f42d81dc5a" providerId="AD" clId="Web-{66B7BE63-6BEC-BA57-6CE5-0B399F73ED81}"/>
    <pc:docChg chg="modSld">
      <pc:chgData name="Alexander Wozny" userId="S::asw17b@my.fsu.edu::4c0d8a3d-84dd-489d-b7c6-08f42d81dc5a" providerId="AD" clId="Web-{66B7BE63-6BEC-BA57-6CE5-0B399F73ED81}" dt="2020-10-15T23:52:54.513" v="77"/>
      <pc:docMkLst>
        <pc:docMk/>
      </pc:docMkLst>
      <pc:sldChg chg="delSp modSp">
        <pc:chgData name="Alexander Wozny" userId="S::asw17b@my.fsu.edu::4c0d8a3d-84dd-489d-b7c6-08f42d81dc5a" providerId="AD" clId="Web-{66B7BE63-6BEC-BA57-6CE5-0B399F73ED81}" dt="2020-10-15T23:52:54.513" v="77"/>
        <pc:sldMkLst>
          <pc:docMk/>
          <pc:sldMk cId="200498562" sldId="277"/>
        </pc:sldMkLst>
        <pc:cxnChg chg="mod">
          <ac:chgData name="Alexander Wozny" userId="S::asw17b@my.fsu.edu::4c0d8a3d-84dd-489d-b7c6-08f42d81dc5a" providerId="AD" clId="Web-{66B7BE63-6BEC-BA57-6CE5-0B399F73ED81}" dt="2020-10-15T23:52:31.152" v="72" actId="14100"/>
          <ac:cxnSpMkLst>
            <pc:docMk/>
            <pc:sldMk cId="200498562" sldId="277"/>
            <ac:cxnSpMk id="40" creationId="{5FCBEE76-96D8-4816-A1F5-47CBCE7C453F}"/>
          </ac:cxnSpMkLst>
        </pc:cxnChg>
        <pc:cxnChg chg="mod ord">
          <ac:chgData name="Alexander Wozny" userId="S::asw17b@my.fsu.edu::4c0d8a3d-84dd-489d-b7c6-08f42d81dc5a" providerId="AD" clId="Web-{66B7BE63-6BEC-BA57-6CE5-0B399F73ED81}" dt="2020-10-15T23:52:50.794" v="76" actId="14100"/>
          <ac:cxnSpMkLst>
            <pc:docMk/>
            <pc:sldMk cId="200498562" sldId="277"/>
            <ac:cxnSpMk id="43" creationId="{FBFC0D90-64E3-45D1-92F3-894AF73CCDE3}"/>
          </ac:cxnSpMkLst>
        </pc:cxnChg>
        <pc:cxnChg chg="del mod">
          <ac:chgData name="Alexander Wozny" userId="S::asw17b@my.fsu.edu::4c0d8a3d-84dd-489d-b7c6-08f42d81dc5a" providerId="AD" clId="Web-{66B7BE63-6BEC-BA57-6CE5-0B399F73ED81}" dt="2020-10-15T23:52:54.513" v="77"/>
          <ac:cxnSpMkLst>
            <pc:docMk/>
            <pc:sldMk cId="200498562" sldId="277"/>
            <ac:cxnSpMk id="44" creationId="{A489F56A-8498-473D-8EBA-20D1958D6C02}"/>
          </ac:cxnSpMkLst>
        </pc:cxnChg>
        <pc:cxnChg chg="del mod">
          <ac:chgData name="Alexander Wozny" userId="S::asw17b@my.fsu.edu::4c0d8a3d-84dd-489d-b7c6-08f42d81dc5a" providerId="AD" clId="Web-{66B7BE63-6BEC-BA57-6CE5-0B399F73ED81}" dt="2020-10-15T23:52:35.184" v="73"/>
          <ac:cxnSpMkLst>
            <pc:docMk/>
            <pc:sldMk cId="200498562" sldId="277"/>
            <ac:cxnSpMk id="61" creationId="{C3CDE701-8656-4219-82E1-38963593CE18}"/>
          </ac:cxnSpMkLst>
        </pc:cxnChg>
      </pc:sldChg>
      <pc:sldChg chg="addSp delSp modSp">
        <pc:chgData name="Alexander Wozny" userId="S::asw17b@my.fsu.edu::4c0d8a3d-84dd-489d-b7c6-08f42d81dc5a" providerId="AD" clId="Web-{66B7BE63-6BEC-BA57-6CE5-0B399F73ED81}" dt="2020-10-15T23:52:12.604" v="71" actId="1076"/>
        <pc:sldMkLst>
          <pc:docMk/>
          <pc:sldMk cId="1256590587" sldId="313"/>
        </pc:sldMkLst>
        <pc:spChg chg="add mod">
          <ac:chgData name="Alexander Wozny" userId="S::asw17b@my.fsu.edu::4c0d8a3d-84dd-489d-b7c6-08f42d81dc5a" providerId="AD" clId="Web-{66B7BE63-6BEC-BA57-6CE5-0B399F73ED81}" dt="2020-10-15T23:51:42.977" v="40" actId="1076"/>
          <ac:spMkLst>
            <pc:docMk/>
            <pc:sldMk cId="1256590587" sldId="313"/>
            <ac:spMk id="2" creationId="{7B9217A9-A8A2-4CB1-9B1E-653D8B6CF128}"/>
          </ac:spMkLst>
        </pc:spChg>
        <pc:spChg chg="del mod">
          <ac:chgData name="Alexander Wozny" userId="S::asw17b@my.fsu.edu::4c0d8a3d-84dd-489d-b7c6-08f42d81dc5a" providerId="AD" clId="Web-{66B7BE63-6BEC-BA57-6CE5-0B399F73ED81}" dt="2020-10-15T23:51:36.508" v="38"/>
          <ac:spMkLst>
            <pc:docMk/>
            <pc:sldMk cId="1256590587" sldId="313"/>
            <ac:spMk id="15" creationId="{3B725739-43CF-45A9-BA0E-4FB2BC300D48}"/>
          </ac:spMkLst>
        </pc:spChg>
        <pc:spChg chg="del mod">
          <ac:chgData name="Alexander Wozny" userId="S::asw17b@my.fsu.edu::4c0d8a3d-84dd-489d-b7c6-08f42d81dc5a" providerId="AD" clId="Web-{66B7BE63-6BEC-BA57-6CE5-0B399F73ED81}" dt="2020-10-15T23:52:08.057" v="70"/>
          <ac:spMkLst>
            <pc:docMk/>
            <pc:sldMk cId="1256590587" sldId="313"/>
            <ac:spMk id="17" creationId="{7C10F463-D25D-481F-B00D-7EB577DD38EE}"/>
          </ac:spMkLst>
        </pc:spChg>
        <pc:spChg chg="add mod">
          <ac:chgData name="Alexander Wozny" userId="S::asw17b@my.fsu.edu::4c0d8a3d-84dd-489d-b7c6-08f42d81dc5a" providerId="AD" clId="Web-{66B7BE63-6BEC-BA57-6CE5-0B399F73ED81}" dt="2020-10-15T23:52:12.604" v="71" actId="1076"/>
          <ac:spMkLst>
            <pc:docMk/>
            <pc:sldMk cId="1256590587" sldId="313"/>
            <ac:spMk id="19" creationId="{CBFD0860-47ED-4C66-8ADB-53F40B686652}"/>
          </ac:spMkLst>
        </pc:spChg>
      </pc:sldChg>
    </pc:docChg>
  </pc:docChgLst>
  <pc:docChgLst>
    <pc:chgData name="Norwood, Nicholas J." userId="S::nicholas1.norwood_famu.edu#ext#@adminmyfsu.onmicrosoft.com::152ffcb3-1724-49a7-906d-c7d9184d4eff" providerId="AD" clId="Web-{9F85CCD5-564A-3076-3092-68A7535E7D40}"/>
    <pc:docChg chg="modSld">
      <pc:chgData name="Norwood, Nicholas J." userId="S::nicholas1.norwood_famu.edu#ext#@adminmyfsu.onmicrosoft.com::152ffcb3-1724-49a7-906d-c7d9184d4eff" providerId="AD" clId="Web-{9F85CCD5-564A-3076-3092-68A7535E7D40}" dt="2020-10-15T23:39:31.683" v="38"/>
      <pc:docMkLst>
        <pc:docMk/>
      </pc:docMkLst>
      <pc:sldChg chg="addSp delSp modSp">
        <pc:chgData name="Norwood, Nicholas J." userId="S::nicholas1.norwood_famu.edu#ext#@adminmyfsu.onmicrosoft.com::152ffcb3-1724-49a7-906d-c7d9184d4eff" providerId="AD" clId="Web-{9F85CCD5-564A-3076-3092-68A7535E7D40}" dt="2020-10-15T23:39:31.683" v="38"/>
        <pc:sldMkLst>
          <pc:docMk/>
          <pc:sldMk cId="3402780085" sldId="278"/>
        </pc:sldMkLst>
        <pc:graphicFrameChg chg="del mod modGraphic">
          <ac:chgData name="Norwood, Nicholas J." userId="S::nicholas1.norwood_famu.edu#ext#@adminmyfsu.onmicrosoft.com::152ffcb3-1724-49a7-906d-c7d9184d4eff" providerId="AD" clId="Web-{9F85CCD5-564A-3076-3092-68A7535E7D40}" dt="2020-10-15T23:38:27.494" v="28"/>
          <ac:graphicFrameMkLst>
            <pc:docMk/>
            <pc:sldMk cId="3402780085" sldId="278"/>
            <ac:graphicFrameMk id="4" creationId="{B3035FAB-6D5F-4DC1-B548-139D744B98DF}"/>
          </ac:graphicFrameMkLst>
        </pc:graphicFrameChg>
        <pc:graphicFrameChg chg="add del mod modGraphic">
          <ac:chgData name="Norwood, Nicholas J." userId="S::nicholas1.norwood_famu.edu#ext#@adminmyfsu.onmicrosoft.com::152ffcb3-1724-49a7-906d-c7d9184d4eff" providerId="AD" clId="Web-{9F85CCD5-564A-3076-3092-68A7535E7D40}" dt="2020-10-15T23:38:48.448" v="32"/>
          <ac:graphicFrameMkLst>
            <pc:docMk/>
            <pc:sldMk cId="3402780085" sldId="278"/>
            <ac:graphicFrameMk id="6" creationId="{FC79E103-6C16-4053-A557-B9EAAD2FE437}"/>
          </ac:graphicFrameMkLst>
        </pc:graphicFrameChg>
        <pc:graphicFrameChg chg="add mod modGraphic">
          <ac:chgData name="Norwood, Nicholas J." userId="S::nicholas1.norwood_famu.edu#ext#@adminmyfsu.onmicrosoft.com::152ffcb3-1724-49a7-906d-c7d9184d4eff" providerId="AD" clId="Web-{9F85CCD5-564A-3076-3092-68A7535E7D40}" dt="2020-10-15T23:39:31.683" v="38"/>
          <ac:graphicFrameMkLst>
            <pc:docMk/>
            <pc:sldMk cId="3402780085" sldId="278"/>
            <ac:graphicFrameMk id="8" creationId="{A706E4DB-DAB3-40C2-9D26-465433D01E50}"/>
          </ac:graphicFrameMkLst>
        </pc:graphicFrameChg>
      </pc:sldChg>
    </pc:docChg>
  </pc:docChgLst>
  <pc:docChgLst>
    <pc:chgData name="Norwood, Nicholas J." userId="S::nicholas1.norwood_famu.edu#ext#@adminmyfsu.onmicrosoft.com::152ffcb3-1724-49a7-906d-c7d9184d4eff" providerId="AD" clId="Web-{6FA9A67A-6FD2-5262-3F5F-D7A4F41FD41F}"/>
    <pc:docChg chg="modSld">
      <pc:chgData name="Norwood, Nicholas J." userId="S::nicholas1.norwood_famu.edu#ext#@adminmyfsu.onmicrosoft.com::152ffcb3-1724-49a7-906d-c7d9184d4eff" providerId="AD" clId="Web-{6FA9A67A-6FD2-5262-3F5F-D7A4F41FD41F}" dt="2020-10-15T23:40:10.849" v="0"/>
      <pc:docMkLst>
        <pc:docMk/>
      </pc:docMkLst>
      <pc:sldChg chg="modSp">
        <pc:chgData name="Norwood, Nicholas J." userId="S::nicholas1.norwood_famu.edu#ext#@adminmyfsu.onmicrosoft.com::152ffcb3-1724-49a7-906d-c7d9184d4eff" providerId="AD" clId="Web-{6FA9A67A-6FD2-5262-3F5F-D7A4F41FD41F}" dt="2020-10-15T23:40:10.849" v="0"/>
        <pc:sldMkLst>
          <pc:docMk/>
          <pc:sldMk cId="3402780085" sldId="278"/>
        </pc:sldMkLst>
        <pc:graphicFrameChg chg="modGraphic">
          <ac:chgData name="Norwood, Nicholas J." userId="S::nicholas1.norwood_famu.edu#ext#@adminmyfsu.onmicrosoft.com::152ffcb3-1724-49a7-906d-c7d9184d4eff" providerId="AD" clId="Web-{6FA9A67A-6FD2-5262-3F5F-D7A4F41FD41F}" dt="2020-10-15T23:40:10.849" v="0"/>
          <ac:graphicFrameMkLst>
            <pc:docMk/>
            <pc:sldMk cId="3402780085" sldId="278"/>
            <ac:graphicFrameMk id="8" creationId="{A706E4DB-DAB3-40C2-9D26-465433D01E5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F381D-7BCE-43C0-B39C-7B3CB80C684D}" type="doc">
      <dgm:prSet loTypeId="urn:microsoft.com/office/officeart/2005/8/layout/hierarchy1" loCatId="hierarchy" qsTypeId="urn:microsoft.com/office/officeart/2005/8/quickstyle/simple2" qsCatId="simple" csTypeId="urn:microsoft.com/office/officeart/2005/8/colors/accent3_3" csCatId="accent3" phldr="1"/>
      <dgm:spPr/>
      <dgm:t>
        <a:bodyPr/>
        <a:lstStyle/>
        <a:p>
          <a:endParaRPr lang="en-US"/>
        </a:p>
      </dgm:t>
    </dgm:pt>
    <dgm:pt modelId="{D1E1BC04-8B76-4CA5-8EFB-BCD526094AC9}">
      <dgm:prSet phldrT="[Text]"/>
      <dgm:spPr/>
      <dgm:t>
        <a:bodyPr/>
        <a:lstStyle/>
        <a:p>
          <a:pPr rtl="0"/>
          <a:r>
            <a:rPr lang="en-US" b="0" i="0" u="none" strike="noStrike" cap="none" baseline="0" noProof="0">
              <a:latin typeface="Arial Black"/>
            </a:rPr>
            <a:t>Material Robot</a:t>
          </a:r>
        </a:p>
      </dgm:t>
    </dgm:pt>
    <dgm:pt modelId="{0F38FA9B-2DCA-416B-97A5-596BBFDF4442}" type="parTrans" cxnId="{E8B87B46-A2E0-42E8-8BD3-CDC625B7D632}">
      <dgm:prSet/>
      <dgm:spPr/>
      <dgm:t>
        <a:bodyPr/>
        <a:lstStyle/>
        <a:p>
          <a:endParaRPr lang="en-US"/>
        </a:p>
      </dgm:t>
    </dgm:pt>
    <dgm:pt modelId="{08FB9A6A-C3CA-4C4E-B407-B04907E5A9D6}" type="sibTrans" cxnId="{E8B87B46-A2E0-42E8-8BD3-CDC625B7D632}">
      <dgm:prSet/>
      <dgm:spPr/>
      <dgm:t>
        <a:bodyPr/>
        <a:lstStyle/>
        <a:p>
          <a:endParaRPr lang="en-US"/>
        </a:p>
      </dgm:t>
    </dgm:pt>
    <dgm:pt modelId="{98690341-FA4E-416D-842F-06868976D109}">
      <dgm:prSet phldrT="[Text]"/>
      <dgm:spPr/>
      <dgm:t>
        <a:bodyPr/>
        <a:lstStyle/>
        <a:p>
          <a:r>
            <a:rPr lang="en-US">
              <a:latin typeface="Arial Black" panose="020B0A04020102020204"/>
            </a:rPr>
            <a:t>Locomotion</a:t>
          </a:r>
          <a:endParaRPr lang="en-US"/>
        </a:p>
      </dgm:t>
    </dgm:pt>
    <dgm:pt modelId="{A1EA6A0C-AD5C-4A3D-B561-924DED44A7BB}" type="parTrans" cxnId="{4FEAD168-A4EB-4934-9EE2-F0AAC32F08E2}">
      <dgm:prSet/>
      <dgm:spPr/>
      <dgm:t>
        <a:bodyPr/>
        <a:lstStyle/>
        <a:p>
          <a:endParaRPr lang="en-US"/>
        </a:p>
      </dgm:t>
    </dgm:pt>
    <dgm:pt modelId="{152C1C78-F76F-446E-8AD2-41B43DE056EC}" type="sibTrans" cxnId="{4FEAD168-A4EB-4934-9EE2-F0AAC32F08E2}">
      <dgm:prSet/>
      <dgm:spPr/>
      <dgm:t>
        <a:bodyPr/>
        <a:lstStyle/>
        <a:p>
          <a:endParaRPr lang="en-US"/>
        </a:p>
      </dgm:t>
    </dgm:pt>
    <dgm:pt modelId="{78DFD2A4-431D-43AB-9AB7-7988D42D6122}">
      <dgm:prSet phldrT="[Text]"/>
      <dgm:spPr/>
      <dgm:t>
        <a:bodyPr/>
        <a:lstStyle/>
        <a:p>
          <a:pPr rtl="0"/>
          <a:r>
            <a:rPr lang="en-US">
              <a:latin typeface="Arial Black" panose="020B0A04020102020204"/>
            </a:rPr>
            <a:t>Move Robot</a:t>
          </a:r>
          <a:endParaRPr lang="en-US"/>
        </a:p>
      </dgm:t>
    </dgm:pt>
    <dgm:pt modelId="{1D1EA6E6-C1AA-4A41-B434-D87389852576}" type="parTrans" cxnId="{2D9656CF-7D59-43F6-BFD7-F7FB0287F887}">
      <dgm:prSet/>
      <dgm:spPr/>
      <dgm:t>
        <a:bodyPr/>
        <a:lstStyle/>
        <a:p>
          <a:endParaRPr lang="en-US"/>
        </a:p>
      </dgm:t>
    </dgm:pt>
    <dgm:pt modelId="{9CC18BD3-E379-46AD-A93F-3854C6C8BE48}" type="sibTrans" cxnId="{2D9656CF-7D59-43F6-BFD7-F7FB0287F887}">
      <dgm:prSet/>
      <dgm:spPr/>
      <dgm:t>
        <a:bodyPr/>
        <a:lstStyle/>
        <a:p>
          <a:endParaRPr lang="en-US"/>
        </a:p>
      </dgm:t>
    </dgm:pt>
    <dgm:pt modelId="{F4D2F4CF-A2D1-46D0-ABD8-85956BB80920}">
      <dgm:prSet phldrT="[Text]"/>
      <dgm:spPr/>
      <dgm:t>
        <a:bodyPr/>
        <a:lstStyle/>
        <a:p>
          <a:pPr rtl="0"/>
          <a:r>
            <a:rPr lang="en-US">
              <a:latin typeface="Arial Black" panose="020B0A04020102020204"/>
            </a:rPr>
            <a:t>Keep Chassis Stable</a:t>
          </a:r>
          <a:endParaRPr lang="en-US"/>
        </a:p>
      </dgm:t>
    </dgm:pt>
    <dgm:pt modelId="{84063659-E76A-4A15-809E-45B6C6781A27}" type="parTrans" cxnId="{F7200013-BCF6-4828-BF93-F11DB3EAE4AA}">
      <dgm:prSet/>
      <dgm:spPr/>
      <dgm:t>
        <a:bodyPr/>
        <a:lstStyle/>
        <a:p>
          <a:endParaRPr lang="en-US"/>
        </a:p>
      </dgm:t>
    </dgm:pt>
    <dgm:pt modelId="{3FBF6255-8CB5-41D0-86CF-16D2C2CCF684}" type="sibTrans" cxnId="{F7200013-BCF6-4828-BF93-F11DB3EAE4AA}">
      <dgm:prSet/>
      <dgm:spPr/>
      <dgm:t>
        <a:bodyPr/>
        <a:lstStyle/>
        <a:p>
          <a:endParaRPr lang="en-US"/>
        </a:p>
      </dgm:t>
    </dgm:pt>
    <dgm:pt modelId="{7762B064-BF8D-4604-AD1D-24C38B597513}">
      <dgm:prSet phldrT="[Text]" phldr="0"/>
      <dgm:spPr/>
      <dgm:t>
        <a:bodyPr/>
        <a:lstStyle/>
        <a:p>
          <a:r>
            <a:rPr lang="en-US">
              <a:latin typeface="Arial Black" panose="020B0A04020102020204"/>
            </a:rPr>
            <a:t>Manipulation</a:t>
          </a:r>
          <a:endParaRPr lang="en-US"/>
        </a:p>
      </dgm:t>
    </dgm:pt>
    <dgm:pt modelId="{41865CA6-104E-4BF1-A62F-97574DD95C1A}" type="parTrans" cxnId="{CB250F20-49E5-4122-B15D-8BBBD5A619D1}">
      <dgm:prSet/>
      <dgm:spPr/>
      <dgm:t>
        <a:bodyPr/>
        <a:lstStyle/>
        <a:p>
          <a:endParaRPr lang="en-US"/>
        </a:p>
      </dgm:t>
    </dgm:pt>
    <dgm:pt modelId="{F243F003-B356-4CD2-B5EB-B35A6CCE6D9B}" type="sibTrans" cxnId="{CB250F20-49E5-4122-B15D-8BBBD5A619D1}">
      <dgm:prSet/>
      <dgm:spPr/>
      <dgm:t>
        <a:bodyPr/>
        <a:lstStyle/>
        <a:p>
          <a:endParaRPr lang="en-US"/>
        </a:p>
      </dgm:t>
    </dgm:pt>
    <dgm:pt modelId="{F43F2B79-410F-4848-A3C4-9A79CA702455}">
      <dgm:prSet phldrT="[Text]"/>
      <dgm:spPr/>
      <dgm:t>
        <a:bodyPr/>
        <a:lstStyle/>
        <a:p>
          <a:pPr rtl="0"/>
          <a:r>
            <a:rPr lang="en-US">
              <a:latin typeface="Arial Black" panose="020B0A04020102020204"/>
            </a:rPr>
            <a:t>Manipulate Package</a:t>
          </a:r>
          <a:endParaRPr lang="en-US"/>
        </a:p>
      </dgm:t>
    </dgm:pt>
    <dgm:pt modelId="{77E9DAB8-85C6-47EE-82BB-0A0BE2CC5C80}" type="parTrans" cxnId="{E45BD705-7126-4A47-A86F-C240877C6774}">
      <dgm:prSet/>
      <dgm:spPr/>
      <dgm:t>
        <a:bodyPr/>
        <a:lstStyle/>
        <a:p>
          <a:endParaRPr lang="en-US"/>
        </a:p>
      </dgm:t>
    </dgm:pt>
    <dgm:pt modelId="{19D4AED4-B2F6-4E64-B421-011FE7B9BF60}" type="sibTrans" cxnId="{E45BD705-7126-4A47-A86F-C240877C6774}">
      <dgm:prSet/>
      <dgm:spPr/>
      <dgm:t>
        <a:bodyPr/>
        <a:lstStyle/>
        <a:p>
          <a:endParaRPr lang="en-US"/>
        </a:p>
      </dgm:t>
    </dgm:pt>
    <dgm:pt modelId="{EA881707-D27F-4843-839E-82FF48188FA9}">
      <dgm:prSet phldr="0"/>
      <dgm:spPr/>
      <dgm:t>
        <a:bodyPr/>
        <a:lstStyle/>
        <a:p>
          <a:r>
            <a:rPr lang="en-US">
              <a:latin typeface="Arial Black" panose="020B0A04020102020204"/>
            </a:rPr>
            <a:t>Navigation</a:t>
          </a:r>
        </a:p>
      </dgm:t>
    </dgm:pt>
    <dgm:pt modelId="{44387E6A-6F6B-4D92-9EA5-3D6E7467B343}" type="parTrans" cxnId="{E570310F-9E04-4E20-B226-373D1796124B}">
      <dgm:prSet/>
      <dgm:spPr/>
    </dgm:pt>
    <dgm:pt modelId="{E640064E-164A-48A6-AE4F-732D85A7A04D}" type="sibTrans" cxnId="{E570310F-9E04-4E20-B226-373D1796124B}">
      <dgm:prSet/>
      <dgm:spPr/>
    </dgm:pt>
    <dgm:pt modelId="{00CBBA49-20AD-435D-9176-A434315BB22D}">
      <dgm:prSet phldr="0"/>
      <dgm:spPr/>
      <dgm:t>
        <a:bodyPr/>
        <a:lstStyle/>
        <a:p>
          <a:pPr rtl="0"/>
          <a:r>
            <a:rPr lang="en-US">
              <a:latin typeface="Arial Black" panose="020B0A04020102020204"/>
            </a:rPr>
            <a:t>Hold Package</a:t>
          </a:r>
        </a:p>
      </dgm:t>
    </dgm:pt>
    <dgm:pt modelId="{FA444F2D-5472-4879-B352-27124D14BC51}" type="parTrans" cxnId="{B4F50BF3-AAFF-42E9-AA31-08AFCEA9910F}">
      <dgm:prSet/>
      <dgm:spPr/>
    </dgm:pt>
    <dgm:pt modelId="{DDC608CA-9475-48F1-9038-2CE0C9CF2C37}" type="sibTrans" cxnId="{B4F50BF3-AAFF-42E9-AA31-08AFCEA9910F}">
      <dgm:prSet/>
      <dgm:spPr/>
    </dgm:pt>
    <dgm:pt modelId="{425DDCAA-8300-4847-97E7-0D6C496EB022}">
      <dgm:prSet phldr="0"/>
      <dgm:spPr/>
      <dgm:t>
        <a:bodyPr/>
        <a:lstStyle/>
        <a:p>
          <a:pPr rtl="0"/>
          <a:r>
            <a:rPr lang="en-US">
              <a:latin typeface="Arial Black" panose="020B0A04020102020204"/>
            </a:rPr>
            <a:t>Track Inventory</a:t>
          </a:r>
        </a:p>
      </dgm:t>
    </dgm:pt>
    <dgm:pt modelId="{5E082376-A410-445E-99E1-01ECEA0039A6}" type="parTrans" cxnId="{E0B3B75D-E3F6-4178-9620-5FD1D3B1F678}">
      <dgm:prSet/>
      <dgm:spPr/>
    </dgm:pt>
    <dgm:pt modelId="{96711B96-5D4B-4731-A80A-A53E9D1299E2}" type="sibTrans" cxnId="{E0B3B75D-E3F6-4178-9620-5FD1D3B1F678}">
      <dgm:prSet/>
      <dgm:spPr/>
    </dgm:pt>
    <dgm:pt modelId="{0A5C1943-75A0-4030-9D78-1EA0E8960143}">
      <dgm:prSet phldr="0"/>
      <dgm:spPr/>
      <dgm:t>
        <a:bodyPr/>
        <a:lstStyle/>
        <a:p>
          <a:pPr rtl="0"/>
          <a:r>
            <a:rPr lang="en-US">
              <a:latin typeface="Arial Black" panose="020B0A04020102020204"/>
            </a:rPr>
            <a:t>Manuever Without Collision</a:t>
          </a:r>
        </a:p>
      </dgm:t>
    </dgm:pt>
    <dgm:pt modelId="{8561A742-3DF7-419B-A097-6D52AA184C8A}" type="parTrans" cxnId="{9637E0F6-C7A3-4A59-8DF8-D67DC0870FD9}">
      <dgm:prSet/>
      <dgm:spPr/>
    </dgm:pt>
    <dgm:pt modelId="{B4C1C375-8AF5-4592-AA26-26E37A3E5C4F}" type="sibTrans" cxnId="{9637E0F6-C7A3-4A59-8DF8-D67DC0870FD9}">
      <dgm:prSet/>
      <dgm:spPr/>
    </dgm:pt>
    <dgm:pt modelId="{78F930F6-A149-45BB-A5B8-EB76234CE7BA}" type="pres">
      <dgm:prSet presAssocID="{F7BF381D-7BCE-43C0-B39C-7B3CB80C684D}" presName="hierChild1" presStyleCnt="0">
        <dgm:presLayoutVars>
          <dgm:chPref val="1"/>
          <dgm:dir/>
          <dgm:animOne val="branch"/>
          <dgm:animLvl val="lvl"/>
          <dgm:resizeHandles/>
        </dgm:presLayoutVars>
      </dgm:prSet>
      <dgm:spPr/>
      <dgm:t>
        <a:bodyPr/>
        <a:lstStyle/>
        <a:p>
          <a:endParaRPr lang="en-US"/>
        </a:p>
      </dgm:t>
    </dgm:pt>
    <dgm:pt modelId="{1AD993A6-6190-48CD-89F5-09952B524540}" type="pres">
      <dgm:prSet presAssocID="{D1E1BC04-8B76-4CA5-8EFB-BCD526094AC9}" presName="hierRoot1" presStyleCnt="0"/>
      <dgm:spPr/>
    </dgm:pt>
    <dgm:pt modelId="{44F634F4-5ABD-4C78-ACB5-A1506A41AB9A}" type="pres">
      <dgm:prSet presAssocID="{D1E1BC04-8B76-4CA5-8EFB-BCD526094AC9}" presName="composite" presStyleCnt="0"/>
      <dgm:spPr/>
    </dgm:pt>
    <dgm:pt modelId="{EA31FF58-4E5E-4BBA-8B78-1A608D01C92D}" type="pres">
      <dgm:prSet presAssocID="{D1E1BC04-8B76-4CA5-8EFB-BCD526094AC9}" presName="background" presStyleLbl="node0" presStyleIdx="0" presStyleCnt="1"/>
      <dgm:spPr/>
    </dgm:pt>
    <dgm:pt modelId="{0DFB7ED2-25DF-4F82-8971-8A033E2AD0A2}" type="pres">
      <dgm:prSet presAssocID="{D1E1BC04-8B76-4CA5-8EFB-BCD526094AC9}" presName="text" presStyleLbl="fgAcc0" presStyleIdx="0" presStyleCnt="1">
        <dgm:presLayoutVars>
          <dgm:chPref val="3"/>
        </dgm:presLayoutVars>
      </dgm:prSet>
      <dgm:spPr/>
      <dgm:t>
        <a:bodyPr/>
        <a:lstStyle/>
        <a:p>
          <a:endParaRPr lang="en-US"/>
        </a:p>
      </dgm:t>
    </dgm:pt>
    <dgm:pt modelId="{8D479CE9-89D5-40CE-BC3D-32A71E72CD04}" type="pres">
      <dgm:prSet presAssocID="{D1E1BC04-8B76-4CA5-8EFB-BCD526094AC9}" presName="hierChild2" presStyleCnt="0"/>
      <dgm:spPr/>
    </dgm:pt>
    <dgm:pt modelId="{D562EB9A-4B1A-403D-9F62-B6C2D07935ED}" type="pres">
      <dgm:prSet presAssocID="{A1EA6A0C-AD5C-4A3D-B561-924DED44A7BB}" presName="Name10" presStyleLbl="parChTrans1D2" presStyleIdx="0" presStyleCnt="3"/>
      <dgm:spPr/>
      <dgm:t>
        <a:bodyPr/>
        <a:lstStyle/>
        <a:p>
          <a:endParaRPr lang="en-US"/>
        </a:p>
      </dgm:t>
    </dgm:pt>
    <dgm:pt modelId="{F25ADAE8-35BB-4151-BD0D-EC57910B109B}" type="pres">
      <dgm:prSet presAssocID="{98690341-FA4E-416D-842F-06868976D109}" presName="hierRoot2" presStyleCnt="0"/>
      <dgm:spPr/>
    </dgm:pt>
    <dgm:pt modelId="{33790C50-DEB7-42CA-9C9D-8D3B0E677993}" type="pres">
      <dgm:prSet presAssocID="{98690341-FA4E-416D-842F-06868976D109}" presName="composite2" presStyleCnt="0"/>
      <dgm:spPr/>
    </dgm:pt>
    <dgm:pt modelId="{0C686C7A-14E8-49FA-8AB1-A04D5716A279}" type="pres">
      <dgm:prSet presAssocID="{98690341-FA4E-416D-842F-06868976D109}" presName="background2" presStyleLbl="node2" presStyleIdx="0" presStyleCnt="3"/>
      <dgm:spPr/>
    </dgm:pt>
    <dgm:pt modelId="{1DFF058D-9716-4AA3-986F-40F4675FF9E5}" type="pres">
      <dgm:prSet presAssocID="{98690341-FA4E-416D-842F-06868976D109}" presName="text2" presStyleLbl="fgAcc2" presStyleIdx="0" presStyleCnt="3">
        <dgm:presLayoutVars>
          <dgm:chPref val="3"/>
        </dgm:presLayoutVars>
      </dgm:prSet>
      <dgm:spPr/>
      <dgm:t>
        <a:bodyPr/>
        <a:lstStyle/>
        <a:p>
          <a:endParaRPr lang="en-US"/>
        </a:p>
      </dgm:t>
    </dgm:pt>
    <dgm:pt modelId="{21CF8E59-2F49-46D5-9B6E-1AADE5D6F744}" type="pres">
      <dgm:prSet presAssocID="{98690341-FA4E-416D-842F-06868976D109}" presName="hierChild3" presStyleCnt="0"/>
      <dgm:spPr/>
    </dgm:pt>
    <dgm:pt modelId="{E0329547-75AD-4F7C-9A3C-95E8EA37D17E}" type="pres">
      <dgm:prSet presAssocID="{1D1EA6E6-C1AA-4A41-B434-D87389852576}" presName="Name17" presStyleLbl="parChTrans1D3" presStyleIdx="0" presStyleCnt="6"/>
      <dgm:spPr/>
      <dgm:t>
        <a:bodyPr/>
        <a:lstStyle/>
        <a:p>
          <a:endParaRPr lang="en-US"/>
        </a:p>
      </dgm:t>
    </dgm:pt>
    <dgm:pt modelId="{C5807501-B444-492C-A158-8453CEE862FF}" type="pres">
      <dgm:prSet presAssocID="{78DFD2A4-431D-43AB-9AB7-7988D42D6122}" presName="hierRoot3" presStyleCnt="0"/>
      <dgm:spPr/>
    </dgm:pt>
    <dgm:pt modelId="{14A9250B-B275-4B6C-AC93-491A67DFA738}" type="pres">
      <dgm:prSet presAssocID="{78DFD2A4-431D-43AB-9AB7-7988D42D6122}" presName="composite3" presStyleCnt="0"/>
      <dgm:spPr/>
    </dgm:pt>
    <dgm:pt modelId="{E54D9457-F0BF-47E2-AD8D-C1FA09F392BF}" type="pres">
      <dgm:prSet presAssocID="{78DFD2A4-431D-43AB-9AB7-7988D42D6122}" presName="background3" presStyleLbl="node3" presStyleIdx="0" presStyleCnt="6"/>
      <dgm:spPr/>
    </dgm:pt>
    <dgm:pt modelId="{FE19927A-875E-4441-8E22-1183CD940E32}" type="pres">
      <dgm:prSet presAssocID="{78DFD2A4-431D-43AB-9AB7-7988D42D6122}" presName="text3" presStyleLbl="fgAcc3" presStyleIdx="0" presStyleCnt="6">
        <dgm:presLayoutVars>
          <dgm:chPref val="3"/>
        </dgm:presLayoutVars>
      </dgm:prSet>
      <dgm:spPr/>
      <dgm:t>
        <a:bodyPr/>
        <a:lstStyle/>
        <a:p>
          <a:endParaRPr lang="en-US"/>
        </a:p>
      </dgm:t>
    </dgm:pt>
    <dgm:pt modelId="{4C01A74E-F6D3-4D99-BD42-189A942EF4EC}" type="pres">
      <dgm:prSet presAssocID="{78DFD2A4-431D-43AB-9AB7-7988D42D6122}" presName="hierChild4" presStyleCnt="0"/>
      <dgm:spPr/>
    </dgm:pt>
    <dgm:pt modelId="{28D84734-0111-4967-A293-92C76974550B}" type="pres">
      <dgm:prSet presAssocID="{84063659-E76A-4A15-809E-45B6C6781A27}" presName="Name17" presStyleLbl="parChTrans1D3" presStyleIdx="1" presStyleCnt="6"/>
      <dgm:spPr/>
      <dgm:t>
        <a:bodyPr/>
        <a:lstStyle/>
        <a:p>
          <a:endParaRPr lang="en-US"/>
        </a:p>
      </dgm:t>
    </dgm:pt>
    <dgm:pt modelId="{DE0A7392-1F68-467E-B80A-10B013A2A368}" type="pres">
      <dgm:prSet presAssocID="{F4D2F4CF-A2D1-46D0-ABD8-85956BB80920}" presName="hierRoot3" presStyleCnt="0"/>
      <dgm:spPr/>
    </dgm:pt>
    <dgm:pt modelId="{332BB054-3CB8-4DDA-8AF9-FD4833B701C0}" type="pres">
      <dgm:prSet presAssocID="{F4D2F4CF-A2D1-46D0-ABD8-85956BB80920}" presName="composite3" presStyleCnt="0"/>
      <dgm:spPr/>
    </dgm:pt>
    <dgm:pt modelId="{B4C0D273-2035-4610-B144-6FD035129793}" type="pres">
      <dgm:prSet presAssocID="{F4D2F4CF-A2D1-46D0-ABD8-85956BB80920}" presName="background3" presStyleLbl="node3" presStyleIdx="1" presStyleCnt="6"/>
      <dgm:spPr/>
    </dgm:pt>
    <dgm:pt modelId="{39FAE43B-AC74-44D7-B2E5-A277920C31AE}" type="pres">
      <dgm:prSet presAssocID="{F4D2F4CF-A2D1-46D0-ABD8-85956BB80920}" presName="text3" presStyleLbl="fgAcc3" presStyleIdx="1" presStyleCnt="6">
        <dgm:presLayoutVars>
          <dgm:chPref val="3"/>
        </dgm:presLayoutVars>
      </dgm:prSet>
      <dgm:spPr/>
      <dgm:t>
        <a:bodyPr/>
        <a:lstStyle/>
        <a:p>
          <a:endParaRPr lang="en-US"/>
        </a:p>
      </dgm:t>
    </dgm:pt>
    <dgm:pt modelId="{C9B7FEEC-67DF-4220-850F-4C60D192C4A7}" type="pres">
      <dgm:prSet presAssocID="{F4D2F4CF-A2D1-46D0-ABD8-85956BB80920}" presName="hierChild4" presStyleCnt="0"/>
      <dgm:spPr/>
    </dgm:pt>
    <dgm:pt modelId="{1B20BF4E-A196-44B6-846A-B86C10376901}" type="pres">
      <dgm:prSet presAssocID="{41865CA6-104E-4BF1-A62F-97574DD95C1A}" presName="Name10" presStyleLbl="parChTrans1D2" presStyleIdx="1" presStyleCnt="3"/>
      <dgm:spPr/>
      <dgm:t>
        <a:bodyPr/>
        <a:lstStyle/>
        <a:p>
          <a:endParaRPr lang="en-US"/>
        </a:p>
      </dgm:t>
    </dgm:pt>
    <dgm:pt modelId="{E42429A6-7135-485F-8CAB-3D4692525C90}" type="pres">
      <dgm:prSet presAssocID="{7762B064-BF8D-4604-AD1D-24C38B597513}" presName="hierRoot2" presStyleCnt="0"/>
      <dgm:spPr/>
    </dgm:pt>
    <dgm:pt modelId="{D598A368-5F7B-41B4-AE77-D67B231A0BA9}" type="pres">
      <dgm:prSet presAssocID="{7762B064-BF8D-4604-AD1D-24C38B597513}" presName="composite2" presStyleCnt="0"/>
      <dgm:spPr/>
    </dgm:pt>
    <dgm:pt modelId="{3D7A0DC0-744F-4A33-9604-C51AE863DB69}" type="pres">
      <dgm:prSet presAssocID="{7762B064-BF8D-4604-AD1D-24C38B597513}" presName="background2" presStyleLbl="node2" presStyleIdx="1" presStyleCnt="3"/>
      <dgm:spPr/>
    </dgm:pt>
    <dgm:pt modelId="{FB8CCFDC-6E68-470B-9D44-04CD12B56DB2}" type="pres">
      <dgm:prSet presAssocID="{7762B064-BF8D-4604-AD1D-24C38B597513}" presName="text2" presStyleLbl="fgAcc2" presStyleIdx="1" presStyleCnt="3">
        <dgm:presLayoutVars>
          <dgm:chPref val="3"/>
        </dgm:presLayoutVars>
      </dgm:prSet>
      <dgm:spPr/>
      <dgm:t>
        <a:bodyPr/>
        <a:lstStyle/>
        <a:p>
          <a:endParaRPr lang="en-US"/>
        </a:p>
      </dgm:t>
    </dgm:pt>
    <dgm:pt modelId="{675FB847-8133-410B-9DD0-0D6010AD0E14}" type="pres">
      <dgm:prSet presAssocID="{7762B064-BF8D-4604-AD1D-24C38B597513}" presName="hierChild3" presStyleCnt="0"/>
      <dgm:spPr/>
    </dgm:pt>
    <dgm:pt modelId="{DDACC7EB-BC4C-4949-884F-045C379D1B2F}" type="pres">
      <dgm:prSet presAssocID="{77E9DAB8-85C6-47EE-82BB-0A0BE2CC5C80}" presName="Name17" presStyleLbl="parChTrans1D3" presStyleIdx="2" presStyleCnt="6"/>
      <dgm:spPr/>
      <dgm:t>
        <a:bodyPr/>
        <a:lstStyle/>
        <a:p>
          <a:endParaRPr lang="en-US"/>
        </a:p>
      </dgm:t>
    </dgm:pt>
    <dgm:pt modelId="{182DAC38-73D5-4AAC-B482-49F573C0FC96}" type="pres">
      <dgm:prSet presAssocID="{F43F2B79-410F-4848-A3C4-9A79CA702455}" presName="hierRoot3" presStyleCnt="0"/>
      <dgm:spPr/>
    </dgm:pt>
    <dgm:pt modelId="{CB7B6117-CDD9-4C9F-9497-D4437B2CFE18}" type="pres">
      <dgm:prSet presAssocID="{F43F2B79-410F-4848-A3C4-9A79CA702455}" presName="composite3" presStyleCnt="0"/>
      <dgm:spPr/>
    </dgm:pt>
    <dgm:pt modelId="{D2906D5B-28F7-46A4-9DE1-9DFE721F65B8}" type="pres">
      <dgm:prSet presAssocID="{F43F2B79-410F-4848-A3C4-9A79CA702455}" presName="background3" presStyleLbl="node3" presStyleIdx="2" presStyleCnt="6"/>
      <dgm:spPr/>
    </dgm:pt>
    <dgm:pt modelId="{C99B4934-4FC7-4CF2-ABF6-28EB7B2510E1}" type="pres">
      <dgm:prSet presAssocID="{F43F2B79-410F-4848-A3C4-9A79CA702455}" presName="text3" presStyleLbl="fgAcc3" presStyleIdx="2" presStyleCnt="6">
        <dgm:presLayoutVars>
          <dgm:chPref val="3"/>
        </dgm:presLayoutVars>
      </dgm:prSet>
      <dgm:spPr/>
      <dgm:t>
        <a:bodyPr/>
        <a:lstStyle/>
        <a:p>
          <a:endParaRPr lang="en-US"/>
        </a:p>
      </dgm:t>
    </dgm:pt>
    <dgm:pt modelId="{5F248E37-21EC-4483-95B0-3E135817388F}" type="pres">
      <dgm:prSet presAssocID="{F43F2B79-410F-4848-A3C4-9A79CA702455}" presName="hierChild4" presStyleCnt="0"/>
      <dgm:spPr/>
    </dgm:pt>
    <dgm:pt modelId="{45D1160C-793A-4836-AE9A-7D31767AECB4}" type="pres">
      <dgm:prSet presAssocID="{FA444F2D-5472-4879-B352-27124D14BC51}" presName="Name17" presStyleLbl="parChTrans1D3" presStyleIdx="3" presStyleCnt="6"/>
      <dgm:spPr/>
    </dgm:pt>
    <dgm:pt modelId="{E66A0D78-1D77-43F3-8460-74E89D3B1475}" type="pres">
      <dgm:prSet presAssocID="{00CBBA49-20AD-435D-9176-A434315BB22D}" presName="hierRoot3" presStyleCnt="0"/>
      <dgm:spPr/>
    </dgm:pt>
    <dgm:pt modelId="{F1F95A10-6F18-4DB1-BA87-94734F29E54A}" type="pres">
      <dgm:prSet presAssocID="{00CBBA49-20AD-435D-9176-A434315BB22D}" presName="composite3" presStyleCnt="0"/>
      <dgm:spPr/>
    </dgm:pt>
    <dgm:pt modelId="{29AF77EE-237E-4A65-8899-48E70973AD97}" type="pres">
      <dgm:prSet presAssocID="{00CBBA49-20AD-435D-9176-A434315BB22D}" presName="background3" presStyleLbl="node3" presStyleIdx="3" presStyleCnt="6"/>
      <dgm:spPr/>
    </dgm:pt>
    <dgm:pt modelId="{57A6FFE3-D8D5-46DA-B0F3-E6FCD55B0ECC}" type="pres">
      <dgm:prSet presAssocID="{00CBBA49-20AD-435D-9176-A434315BB22D}" presName="text3" presStyleLbl="fgAcc3" presStyleIdx="3" presStyleCnt="6">
        <dgm:presLayoutVars>
          <dgm:chPref val="3"/>
        </dgm:presLayoutVars>
      </dgm:prSet>
      <dgm:spPr/>
      <dgm:t>
        <a:bodyPr/>
        <a:lstStyle/>
        <a:p>
          <a:endParaRPr lang="en-US"/>
        </a:p>
      </dgm:t>
    </dgm:pt>
    <dgm:pt modelId="{6F076B8B-D252-4B80-921B-D3CA000C8807}" type="pres">
      <dgm:prSet presAssocID="{00CBBA49-20AD-435D-9176-A434315BB22D}" presName="hierChild4" presStyleCnt="0"/>
      <dgm:spPr/>
    </dgm:pt>
    <dgm:pt modelId="{6A91350F-FA75-4A56-A07F-961C6BAA4451}" type="pres">
      <dgm:prSet presAssocID="{44387E6A-6F6B-4D92-9EA5-3D6E7467B343}" presName="Name10" presStyleLbl="parChTrans1D2" presStyleIdx="2" presStyleCnt="3"/>
      <dgm:spPr/>
    </dgm:pt>
    <dgm:pt modelId="{E8A7EDD3-AACB-45BD-B804-64EFF5E257F7}" type="pres">
      <dgm:prSet presAssocID="{EA881707-D27F-4843-839E-82FF48188FA9}" presName="hierRoot2" presStyleCnt="0"/>
      <dgm:spPr/>
    </dgm:pt>
    <dgm:pt modelId="{F566A27D-2D42-4940-B3B8-AE28578F718F}" type="pres">
      <dgm:prSet presAssocID="{EA881707-D27F-4843-839E-82FF48188FA9}" presName="composite2" presStyleCnt="0"/>
      <dgm:spPr/>
    </dgm:pt>
    <dgm:pt modelId="{B159E493-EE19-487C-8A8C-ED3BB5C151DD}" type="pres">
      <dgm:prSet presAssocID="{EA881707-D27F-4843-839E-82FF48188FA9}" presName="background2" presStyleLbl="node2" presStyleIdx="2" presStyleCnt="3"/>
      <dgm:spPr/>
    </dgm:pt>
    <dgm:pt modelId="{7FCD5FB4-9265-4F59-963C-EBFEC9492B3A}" type="pres">
      <dgm:prSet presAssocID="{EA881707-D27F-4843-839E-82FF48188FA9}" presName="text2" presStyleLbl="fgAcc2" presStyleIdx="2" presStyleCnt="3">
        <dgm:presLayoutVars>
          <dgm:chPref val="3"/>
        </dgm:presLayoutVars>
      </dgm:prSet>
      <dgm:spPr/>
      <dgm:t>
        <a:bodyPr/>
        <a:lstStyle/>
        <a:p>
          <a:endParaRPr lang="en-US"/>
        </a:p>
      </dgm:t>
    </dgm:pt>
    <dgm:pt modelId="{EC6248AF-B391-4D1C-A3F4-C35296E05EEC}" type="pres">
      <dgm:prSet presAssocID="{EA881707-D27F-4843-839E-82FF48188FA9}" presName="hierChild3" presStyleCnt="0"/>
      <dgm:spPr/>
    </dgm:pt>
    <dgm:pt modelId="{C0F61B12-1621-46DB-BFDD-B0939EBD966B}" type="pres">
      <dgm:prSet presAssocID="{5E082376-A410-445E-99E1-01ECEA0039A6}" presName="Name17" presStyleLbl="parChTrans1D3" presStyleIdx="4" presStyleCnt="6"/>
      <dgm:spPr/>
    </dgm:pt>
    <dgm:pt modelId="{664237EA-0EFF-4E83-B3EF-85C570B79E45}" type="pres">
      <dgm:prSet presAssocID="{425DDCAA-8300-4847-97E7-0D6C496EB022}" presName="hierRoot3" presStyleCnt="0"/>
      <dgm:spPr/>
    </dgm:pt>
    <dgm:pt modelId="{E55A55A5-2029-4AD9-94F6-60F818BD44EB}" type="pres">
      <dgm:prSet presAssocID="{425DDCAA-8300-4847-97E7-0D6C496EB022}" presName="composite3" presStyleCnt="0"/>
      <dgm:spPr/>
    </dgm:pt>
    <dgm:pt modelId="{6EB4EA25-3435-4A79-9517-4396560B5494}" type="pres">
      <dgm:prSet presAssocID="{425DDCAA-8300-4847-97E7-0D6C496EB022}" presName="background3" presStyleLbl="node3" presStyleIdx="4" presStyleCnt="6"/>
      <dgm:spPr/>
    </dgm:pt>
    <dgm:pt modelId="{F86A7A9E-A378-423B-9B05-3D5E6743A489}" type="pres">
      <dgm:prSet presAssocID="{425DDCAA-8300-4847-97E7-0D6C496EB022}" presName="text3" presStyleLbl="fgAcc3" presStyleIdx="4" presStyleCnt="6">
        <dgm:presLayoutVars>
          <dgm:chPref val="3"/>
        </dgm:presLayoutVars>
      </dgm:prSet>
      <dgm:spPr/>
      <dgm:t>
        <a:bodyPr/>
        <a:lstStyle/>
        <a:p>
          <a:endParaRPr lang="en-US"/>
        </a:p>
      </dgm:t>
    </dgm:pt>
    <dgm:pt modelId="{EAB80402-2BF8-45E8-8080-D00CFBC72DF5}" type="pres">
      <dgm:prSet presAssocID="{425DDCAA-8300-4847-97E7-0D6C496EB022}" presName="hierChild4" presStyleCnt="0"/>
      <dgm:spPr/>
    </dgm:pt>
    <dgm:pt modelId="{10E4CCCE-CF3B-4E59-ABBF-2ED7985730E7}" type="pres">
      <dgm:prSet presAssocID="{8561A742-3DF7-419B-A097-6D52AA184C8A}" presName="Name17" presStyleLbl="parChTrans1D3" presStyleIdx="5" presStyleCnt="6"/>
      <dgm:spPr/>
    </dgm:pt>
    <dgm:pt modelId="{4FF7F09C-EAFD-4F2C-B1AB-815B62A4AF77}" type="pres">
      <dgm:prSet presAssocID="{0A5C1943-75A0-4030-9D78-1EA0E8960143}" presName="hierRoot3" presStyleCnt="0"/>
      <dgm:spPr/>
    </dgm:pt>
    <dgm:pt modelId="{4C0BE6A4-7F5E-4E2A-B575-1F298E6FCDBA}" type="pres">
      <dgm:prSet presAssocID="{0A5C1943-75A0-4030-9D78-1EA0E8960143}" presName="composite3" presStyleCnt="0"/>
      <dgm:spPr/>
    </dgm:pt>
    <dgm:pt modelId="{297FDBB4-901D-48DD-8B67-A90A86860C97}" type="pres">
      <dgm:prSet presAssocID="{0A5C1943-75A0-4030-9D78-1EA0E8960143}" presName="background3" presStyleLbl="node3" presStyleIdx="5" presStyleCnt="6"/>
      <dgm:spPr/>
    </dgm:pt>
    <dgm:pt modelId="{8AB116F5-0BFB-4EC7-A832-F5EE4A7B82BD}" type="pres">
      <dgm:prSet presAssocID="{0A5C1943-75A0-4030-9D78-1EA0E8960143}" presName="text3" presStyleLbl="fgAcc3" presStyleIdx="5" presStyleCnt="6">
        <dgm:presLayoutVars>
          <dgm:chPref val="3"/>
        </dgm:presLayoutVars>
      </dgm:prSet>
      <dgm:spPr/>
      <dgm:t>
        <a:bodyPr/>
        <a:lstStyle/>
        <a:p>
          <a:endParaRPr lang="en-US"/>
        </a:p>
      </dgm:t>
    </dgm:pt>
    <dgm:pt modelId="{3F0E8543-6B0C-47FD-B31A-7C6EA963FE58}" type="pres">
      <dgm:prSet presAssocID="{0A5C1943-75A0-4030-9D78-1EA0E8960143}" presName="hierChild4" presStyleCnt="0"/>
      <dgm:spPr/>
    </dgm:pt>
  </dgm:ptLst>
  <dgm:cxnLst>
    <dgm:cxn modelId="{0BBEB50A-2832-4E0A-8103-0F350E6C3FEE}" type="presOf" srcId="{8561A742-3DF7-419B-A097-6D52AA184C8A}" destId="{10E4CCCE-CF3B-4E59-ABBF-2ED7985730E7}" srcOrd="0" destOrd="0" presId="urn:microsoft.com/office/officeart/2005/8/layout/hierarchy1"/>
    <dgm:cxn modelId="{2D9656CF-7D59-43F6-BFD7-F7FB0287F887}" srcId="{98690341-FA4E-416D-842F-06868976D109}" destId="{78DFD2A4-431D-43AB-9AB7-7988D42D6122}" srcOrd="0" destOrd="0" parTransId="{1D1EA6E6-C1AA-4A41-B434-D87389852576}" sibTransId="{9CC18BD3-E379-46AD-A93F-3854C6C8BE48}"/>
    <dgm:cxn modelId="{58A4FFE4-A460-43F1-842A-7C912D5BACD2}" type="presOf" srcId="{84063659-E76A-4A15-809E-45B6C6781A27}" destId="{28D84734-0111-4967-A293-92C76974550B}" srcOrd="0" destOrd="0" presId="urn:microsoft.com/office/officeart/2005/8/layout/hierarchy1"/>
    <dgm:cxn modelId="{C8E7200A-9247-449C-B585-A03DB2AED72B}" type="presOf" srcId="{5E082376-A410-445E-99E1-01ECEA0039A6}" destId="{C0F61B12-1621-46DB-BFDD-B0939EBD966B}" srcOrd="0" destOrd="0" presId="urn:microsoft.com/office/officeart/2005/8/layout/hierarchy1"/>
    <dgm:cxn modelId="{B2195820-260F-48E5-86C1-2776CD618CA6}" type="presOf" srcId="{425DDCAA-8300-4847-97E7-0D6C496EB022}" destId="{F86A7A9E-A378-423B-9B05-3D5E6743A489}" srcOrd="0" destOrd="0" presId="urn:microsoft.com/office/officeart/2005/8/layout/hierarchy1"/>
    <dgm:cxn modelId="{55315E3A-C17B-4BD3-96A4-D5BA127AE045}" type="presOf" srcId="{77E9DAB8-85C6-47EE-82BB-0A0BE2CC5C80}" destId="{DDACC7EB-BC4C-4949-884F-045C379D1B2F}" srcOrd="0" destOrd="0" presId="urn:microsoft.com/office/officeart/2005/8/layout/hierarchy1"/>
    <dgm:cxn modelId="{4FEAD168-A4EB-4934-9EE2-F0AAC32F08E2}" srcId="{D1E1BC04-8B76-4CA5-8EFB-BCD526094AC9}" destId="{98690341-FA4E-416D-842F-06868976D109}" srcOrd="0" destOrd="0" parTransId="{A1EA6A0C-AD5C-4A3D-B561-924DED44A7BB}" sibTransId="{152C1C78-F76F-446E-8AD2-41B43DE056EC}"/>
    <dgm:cxn modelId="{DD9D2037-F174-4E3A-B46E-CCEA98CA77C9}" type="presOf" srcId="{A1EA6A0C-AD5C-4A3D-B561-924DED44A7BB}" destId="{D562EB9A-4B1A-403D-9F62-B6C2D07935ED}" srcOrd="0" destOrd="0" presId="urn:microsoft.com/office/officeart/2005/8/layout/hierarchy1"/>
    <dgm:cxn modelId="{F7200013-BCF6-4828-BF93-F11DB3EAE4AA}" srcId="{98690341-FA4E-416D-842F-06868976D109}" destId="{F4D2F4CF-A2D1-46D0-ABD8-85956BB80920}" srcOrd="1" destOrd="0" parTransId="{84063659-E76A-4A15-809E-45B6C6781A27}" sibTransId="{3FBF6255-8CB5-41D0-86CF-16D2C2CCF684}"/>
    <dgm:cxn modelId="{857825BF-AEA3-482F-AC74-7587D834A540}" type="presOf" srcId="{44387E6A-6F6B-4D92-9EA5-3D6E7467B343}" destId="{6A91350F-FA75-4A56-A07F-961C6BAA4451}" srcOrd="0" destOrd="0" presId="urn:microsoft.com/office/officeart/2005/8/layout/hierarchy1"/>
    <dgm:cxn modelId="{48BDD370-EC3D-48EA-9A53-83F3A551CCE0}" type="presOf" srcId="{D1E1BC04-8B76-4CA5-8EFB-BCD526094AC9}" destId="{0DFB7ED2-25DF-4F82-8971-8A033E2AD0A2}" srcOrd="0" destOrd="0" presId="urn:microsoft.com/office/officeart/2005/8/layout/hierarchy1"/>
    <dgm:cxn modelId="{022625A4-F093-4B7C-B10B-A681B1891489}" type="presOf" srcId="{98690341-FA4E-416D-842F-06868976D109}" destId="{1DFF058D-9716-4AA3-986F-40F4675FF9E5}" srcOrd="0" destOrd="0" presId="urn:microsoft.com/office/officeart/2005/8/layout/hierarchy1"/>
    <dgm:cxn modelId="{B4A268BF-385A-4749-BBB3-BA341AD4856E}" type="presOf" srcId="{41865CA6-104E-4BF1-A62F-97574DD95C1A}" destId="{1B20BF4E-A196-44B6-846A-B86C10376901}" srcOrd="0" destOrd="0" presId="urn:microsoft.com/office/officeart/2005/8/layout/hierarchy1"/>
    <dgm:cxn modelId="{D8EEA28E-01B2-44B0-9BFC-DD5D8A5E9760}" type="presOf" srcId="{F4D2F4CF-A2D1-46D0-ABD8-85956BB80920}" destId="{39FAE43B-AC74-44D7-B2E5-A277920C31AE}" srcOrd="0" destOrd="0" presId="urn:microsoft.com/office/officeart/2005/8/layout/hierarchy1"/>
    <dgm:cxn modelId="{2D6CAE0D-AC74-4D8B-808F-456EB08B379A}" type="presOf" srcId="{F7BF381D-7BCE-43C0-B39C-7B3CB80C684D}" destId="{78F930F6-A149-45BB-A5B8-EB76234CE7BA}" srcOrd="0" destOrd="0" presId="urn:microsoft.com/office/officeart/2005/8/layout/hierarchy1"/>
    <dgm:cxn modelId="{E45BD705-7126-4A47-A86F-C240877C6774}" srcId="{7762B064-BF8D-4604-AD1D-24C38B597513}" destId="{F43F2B79-410F-4848-A3C4-9A79CA702455}" srcOrd="0" destOrd="0" parTransId="{77E9DAB8-85C6-47EE-82BB-0A0BE2CC5C80}" sibTransId="{19D4AED4-B2F6-4E64-B421-011FE7B9BF60}"/>
    <dgm:cxn modelId="{B6AC2117-90A5-4710-85AD-7946676A544D}" type="presOf" srcId="{1D1EA6E6-C1AA-4A41-B434-D87389852576}" destId="{E0329547-75AD-4F7C-9A3C-95E8EA37D17E}" srcOrd="0" destOrd="0" presId="urn:microsoft.com/office/officeart/2005/8/layout/hierarchy1"/>
    <dgm:cxn modelId="{9637E0F6-C7A3-4A59-8DF8-D67DC0870FD9}" srcId="{EA881707-D27F-4843-839E-82FF48188FA9}" destId="{0A5C1943-75A0-4030-9D78-1EA0E8960143}" srcOrd="1" destOrd="0" parTransId="{8561A742-3DF7-419B-A097-6D52AA184C8A}" sibTransId="{B4C1C375-8AF5-4592-AA26-26E37A3E5C4F}"/>
    <dgm:cxn modelId="{CB250F20-49E5-4122-B15D-8BBBD5A619D1}" srcId="{D1E1BC04-8B76-4CA5-8EFB-BCD526094AC9}" destId="{7762B064-BF8D-4604-AD1D-24C38B597513}" srcOrd="1" destOrd="0" parTransId="{41865CA6-104E-4BF1-A62F-97574DD95C1A}" sibTransId="{F243F003-B356-4CD2-B5EB-B35A6CCE6D9B}"/>
    <dgm:cxn modelId="{B4F50BF3-AAFF-42E9-AA31-08AFCEA9910F}" srcId="{7762B064-BF8D-4604-AD1D-24C38B597513}" destId="{00CBBA49-20AD-435D-9176-A434315BB22D}" srcOrd="1" destOrd="0" parTransId="{FA444F2D-5472-4879-B352-27124D14BC51}" sibTransId="{DDC608CA-9475-48F1-9038-2CE0C9CF2C37}"/>
    <dgm:cxn modelId="{6CB80BA4-15F8-4863-84D5-3777AA9B37B7}" type="presOf" srcId="{EA881707-D27F-4843-839E-82FF48188FA9}" destId="{7FCD5FB4-9265-4F59-963C-EBFEC9492B3A}" srcOrd="0" destOrd="0" presId="urn:microsoft.com/office/officeart/2005/8/layout/hierarchy1"/>
    <dgm:cxn modelId="{78ABFF14-CEE8-402D-8CB7-89F9A7F88521}" type="presOf" srcId="{F43F2B79-410F-4848-A3C4-9A79CA702455}" destId="{C99B4934-4FC7-4CF2-ABF6-28EB7B2510E1}" srcOrd="0" destOrd="0" presId="urn:microsoft.com/office/officeart/2005/8/layout/hierarchy1"/>
    <dgm:cxn modelId="{D0F678A6-0F42-418F-8BBE-825F90B80487}" type="presOf" srcId="{78DFD2A4-431D-43AB-9AB7-7988D42D6122}" destId="{FE19927A-875E-4441-8E22-1183CD940E32}" srcOrd="0" destOrd="0" presId="urn:microsoft.com/office/officeart/2005/8/layout/hierarchy1"/>
    <dgm:cxn modelId="{E8B87B46-A2E0-42E8-8BD3-CDC625B7D632}" srcId="{F7BF381D-7BCE-43C0-B39C-7B3CB80C684D}" destId="{D1E1BC04-8B76-4CA5-8EFB-BCD526094AC9}" srcOrd="0" destOrd="0" parTransId="{0F38FA9B-2DCA-416B-97A5-596BBFDF4442}" sibTransId="{08FB9A6A-C3CA-4C4E-B407-B04907E5A9D6}"/>
    <dgm:cxn modelId="{E0B3B75D-E3F6-4178-9620-5FD1D3B1F678}" srcId="{EA881707-D27F-4843-839E-82FF48188FA9}" destId="{425DDCAA-8300-4847-97E7-0D6C496EB022}" srcOrd="0" destOrd="0" parTransId="{5E082376-A410-445E-99E1-01ECEA0039A6}" sibTransId="{96711B96-5D4B-4731-A80A-A53E9D1299E2}"/>
    <dgm:cxn modelId="{D1C11772-E087-4399-9416-10C59E2BB119}" type="presOf" srcId="{00CBBA49-20AD-435D-9176-A434315BB22D}" destId="{57A6FFE3-D8D5-46DA-B0F3-E6FCD55B0ECC}" srcOrd="0" destOrd="0" presId="urn:microsoft.com/office/officeart/2005/8/layout/hierarchy1"/>
    <dgm:cxn modelId="{9A4EF5A2-0B3E-4CE0-B940-D395DCBE472C}" type="presOf" srcId="{7762B064-BF8D-4604-AD1D-24C38B597513}" destId="{FB8CCFDC-6E68-470B-9D44-04CD12B56DB2}" srcOrd="0" destOrd="0" presId="urn:microsoft.com/office/officeart/2005/8/layout/hierarchy1"/>
    <dgm:cxn modelId="{1436D7DD-F5AE-4DC3-AACB-089450E86001}" type="presOf" srcId="{FA444F2D-5472-4879-B352-27124D14BC51}" destId="{45D1160C-793A-4836-AE9A-7D31767AECB4}" srcOrd="0" destOrd="0" presId="urn:microsoft.com/office/officeart/2005/8/layout/hierarchy1"/>
    <dgm:cxn modelId="{FA77FCFF-2E5B-40B7-B075-74CADF39776D}" type="presOf" srcId="{0A5C1943-75A0-4030-9D78-1EA0E8960143}" destId="{8AB116F5-0BFB-4EC7-A832-F5EE4A7B82BD}" srcOrd="0" destOrd="0" presId="urn:microsoft.com/office/officeart/2005/8/layout/hierarchy1"/>
    <dgm:cxn modelId="{E570310F-9E04-4E20-B226-373D1796124B}" srcId="{D1E1BC04-8B76-4CA5-8EFB-BCD526094AC9}" destId="{EA881707-D27F-4843-839E-82FF48188FA9}" srcOrd="2" destOrd="0" parTransId="{44387E6A-6F6B-4D92-9EA5-3D6E7467B343}" sibTransId="{E640064E-164A-48A6-AE4F-732D85A7A04D}"/>
    <dgm:cxn modelId="{34F8367C-993A-4019-88B2-4A1EFA99F7DD}" type="presParOf" srcId="{78F930F6-A149-45BB-A5B8-EB76234CE7BA}" destId="{1AD993A6-6190-48CD-89F5-09952B524540}" srcOrd="0" destOrd="0" presId="urn:microsoft.com/office/officeart/2005/8/layout/hierarchy1"/>
    <dgm:cxn modelId="{822C12D0-BF18-4368-A8B7-CE89D76CF9EE}" type="presParOf" srcId="{1AD993A6-6190-48CD-89F5-09952B524540}" destId="{44F634F4-5ABD-4C78-ACB5-A1506A41AB9A}" srcOrd="0" destOrd="0" presId="urn:microsoft.com/office/officeart/2005/8/layout/hierarchy1"/>
    <dgm:cxn modelId="{81609F37-8656-4A9B-92DF-4FE3EDB0E8F1}" type="presParOf" srcId="{44F634F4-5ABD-4C78-ACB5-A1506A41AB9A}" destId="{EA31FF58-4E5E-4BBA-8B78-1A608D01C92D}" srcOrd="0" destOrd="0" presId="urn:microsoft.com/office/officeart/2005/8/layout/hierarchy1"/>
    <dgm:cxn modelId="{3F47CBBC-2B7B-4989-80A4-D2907F8160CF}" type="presParOf" srcId="{44F634F4-5ABD-4C78-ACB5-A1506A41AB9A}" destId="{0DFB7ED2-25DF-4F82-8971-8A033E2AD0A2}" srcOrd="1" destOrd="0" presId="urn:microsoft.com/office/officeart/2005/8/layout/hierarchy1"/>
    <dgm:cxn modelId="{02B5955C-587E-4E82-8862-443429D0A0E1}" type="presParOf" srcId="{1AD993A6-6190-48CD-89F5-09952B524540}" destId="{8D479CE9-89D5-40CE-BC3D-32A71E72CD04}" srcOrd="1" destOrd="0" presId="urn:microsoft.com/office/officeart/2005/8/layout/hierarchy1"/>
    <dgm:cxn modelId="{66BF885B-7BEE-47E0-9CEA-0D70A7EDC4F9}" type="presParOf" srcId="{8D479CE9-89D5-40CE-BC3D-32A71E72CD04}" destId="{D562EB9A-4B1A-403D-9F62-B6C2D07935ED}" srcOrd="0" destOrd="0" presId="urn:microsoft.com/office/officeart/2005/8/layout/hierarchy1"/>
    <dgm:cxn modelId="{B6D8B737-9CFC-4DAC-A523-0C2F2975D275}" type="presParOf" srcId="{8D479CE9-89D5-40CE-BC3D-32A71E72CD04}" destId="{F25ADAE8-35BB-4151-BD0D-EC57910B109B}" srcOrd="1" destOrd="0" presId="urn:microsoft.com/office/officeart/2005/8/layout/hierarchy1"/>
    <dgm:cxn modelId="{7106E313-DAAC-48B0-A7F9-F9AD59C20946}" type="presParOf" srcId="{F25ADAE8-35BB-4151-BD0D-EC57910B109B}" destId="{33790C50-DEB7-42CA-9C9D-8D3B0E677993}" srcOrd="0" destOrd="0" presId="urn:microsoft.com/office/officeart/2005/8/layout/hierarchy1"/>
    <dgm:cxn modelId="{5926F48F-8DB9-4872-9158-77AEADD3A53D}" type="presParOf" srcId="{33790C50-DEB7-42CA-9C9D-8D3B0E677993}" destId="{0C686C7A-14E8-49FA-8AB1-A04D5716A279}" srcOrd="0" destOrd="0" presId="urn:microsoft.com/office/officeart/2005/8/layout/hierarchy1"/>
    <dgm:cxn modelId="{BB90ED9D-21D0-405E-BF53-BCF951C7C3EA}" type="presParOf" srcId="{33790C50-DEB7-42CA-9C9D-8D3B0E677993}" destId="{1DFF058D-9716-4AA3-986F-40F4675FF9E5}" srcOrd="1" destOrd="0" presId="urn:microsoft.com/office/officeart/2005/8/layout/hierarchy1"/>
    <dgm:cxn modelId="{37BA4362-0921-4D21-8C60-EAE33C838369}" type="presParOf" srcId="{F25ADAE8-35BB-4151-BD0D-EC57910B109B}" destId="{21CF8E59-2F49-46D5-9B6E-1AADE5D6F744}" srcOrd="1" destOrd="0" presId="urn:microsoft.com/office/officeart/2005/8/layout/hierarchy1"/>
    <dgm:cxn modelId="{586DBB94-349F-480C-BF80-46477C0FB596}" type="presParOf" srcId="{21CF8E59-2F49-46D5-9B6E-1AADE5D6F744}" destId="{E0329547-75AD-4F7C-9A3C-95E8EA37D17E}" srcOrd="0" destOrd="0" presId="urn:microsoft.com/office/officeart/2005/8/layout/hierarchy1"/>
    <dgm:cxn modelId="{CBD691F3-5288-486B-8A7E-FC9A0739D26E}" type="presParOf" srcId="{21CF8E59-2F49-46D5-9B6E-1AADE5D6F744}" destId="{C5807501-B444-492C-A158-8453CEE862FF}" srcOrd="1" destOrd="0" presId="urn:microsoft.com/office/officeart/2005/8/layout/hierarchy1"/>
    <dgm:cxn modelId="{9DAB05BB-AD8C-453B-A2DC-CD44BB992880}" type="presParOf" srcId="{C5807501-B444-492C-A158-8453CEE862FF}" destId="{14A9250B-B275-4B6C-AC93-491A67DFA738}" srcOrd="0" destOrd="0" presId="urn:microsoft.com/office/officeart/2005/8/layout/hierarchy1"/>
    <dgm:cxn modelId="{01A62558-E9B6-4038-B373-82EBC1B9DA7B}" type="presParOf" srcId="{14A9250B-B275-4B6C-AC93-491A67DFA738}" destId="{E54D9457-F0BF-47E2-AD8D-C1FA09F392BF}" srcOrd="0" destOrd="0" presId="urn:microsoft.com/office/officeart/2005/8/layout/hierarchy1"/>
    <dgm:cxn modelId="{A9F0B110-8024-45B9-880A-F468A3E82676}" type="presParOf" srcId="{14A9250B-B275-4B6C-AC93-491A67DFA738}" destId="{FE19927A-875E-4441-8E22-1183CD940E32}" srcOrd="1" destOrd="0" presId="urn:microsoft.com/office/officeart/2005/8/layout/hierarchy1"/>
    <dgm:cxn modelId="{E1A08B46-C9F9-492E-A97C-FBC89746ECE7}" type="presParOf" srcId="{C5807501-B444-492C-A158-8453CEE862FF}" destId="{4C01A74E-F6D3-4D99-BD42-189A942EF4EC}" srcOrd="1" destOrd="0" presId="urn:microsoft.com/office/officeart/2005/8/layout/hierarchy1"/>
    <dgm:cxn modelId="{096A838B-F251-469A-94D4-773EBFCE4EDF}" type="presParOf" srcId="{21CF8E59-2F49-46D5-9B6E-1AADE5D6F744}" destId="{28D84734-0111-4967-A293-92C76974550B}" srcOrd="2" destOrd="0" presId="urn:microsoft.com/office/officeart/2005/8/layout/hierarchy1"/>
    <dgm:cxn modelId="{11B95032-319D-4C01-8625-24793615CBC1}" type="presParOf" srcId="{21CF8E59-2F49-46D5-9B6E-1AADE5D6F744}" destId="{DE0A7392-1F68-467E-B80A-10B013A2A368}" srcOrd="3" destOrd="0" presId="urn:microsoft.com/office/officeart/2005/8/layout/hierarchy1"/>
    <dgm:cxn modelId="{696D6DC4-CADF-4752-A680-A6634313CC55}" type="presParOf" srcId="{DE0A7392-1F68-467E-B80A-10B013A2A368}" destId="{332BB054-3CB8-4DDA-8AF9-FD4833B701C0}" srcOrd="0" destOrd="0" presId="urn:microsoft.com/office/officeart/2005/8/layout/hierarchy1"/>
    <dgm:cxn modelId="{324E27C2-5581-45E2-BBB5-FAF6339F73E2}" type="presParOf" srcId="{332BB054-3CB8-4DDA-8AF9-FD4833B701C0}" destId="{B4C0D273-2035-4610-B144-6FD035129793}" srcOrd="0" destOrd="0" presId="urn:microsoft.com/office/officeart/2005/8/layout/hierarchy1"/>
    <dgm:cxn modelId="{2624DBDE-2D28-430D-A1E5-1A7F6459C532}" type="presParOf" srcId="{332BB054-3CB8-4DDA-8AF9-FD4833B701C0}" destId="{39FAE43B-AC74-44D7-B2E5-A277920C31AE}" srcOrd="1" destOrd="0" presId="urn:microsoft.com/office/officeart/2005/8/layout/hierarchy1"/>
    <dgm:cxn modelId="{F0C0E8CC-EB3F-48B3-BEDA-2C312D5EAA01}" type="presParOf" srcId="{DE0A7392-1F68-467E-B80A-10B013A2A368}" destId="{C9B7FEEC-67DF-4220-850F-4C60D192C4A7}" srcOrd="1" destOrd="0" presId="urn:microsoft.com/office/officeart/2005/8/layout/hierarchy1"/>
    <dgm:cxn modelId="{F206C2E0-E189-4AA6-BCE0-BD031FCA0AE9}" type="presParOf" srcId="{8D479CE9-89D5-40CE-BC3D-32A71E72CD04}" destId="{1B20BF4E-A196-44B6-846A-B86C10376901}" srcOrd="2" destOrd="0" presId="urn:microsoft.com/office/officeart/2005/8/layout/hierarchy1"/>
    <dgm:cxn modelId="{A1DF7E72-71BA-4D97-A772-C179568FE471}" type="presParOf" srcId="{8D479CE9-89D5-40CE-BC3D-32A71E72CD04}" destId="{E42429A6-7135-485F-8CAB-3D4692525C90}" srcOrd="3" destOrd="0" presId="urn:microsoft.com/office/officeart/2005/8/layout/hierarchy1"/>
    <dgm:cxn modelId="{DE44BAD1-F107-43A6-AB1D-8699AB3AB22F}" type="presParOf" srcId="{E42429A6-7135-485F-8CAB-3D4692525C90}" destId="{D598A368-5F7B-41B4-AE77-D67B231A0BA9}" srcOrd="0" destOrd="0" presId="urn:microsoft.com/office/officeart/2005/8/layout/hierarchy1"/>
    <dgm:cxn modelId="{ED9AF731-9932-4DB0-B6A0-F147E6184DAB}" type="presParOf" srcId="{D598A368-5F7B-41B4-AE77-D67B231A0BA9}" destId="{3D7A0DC0-744F-4A33-9604-C51AE863DB69}" srcOrd="0" destOrd="0" presId="urn:microsoft.com/office/officeart/2005/8/layout/hierarchy1"/>
    <dgm:cxn modelId="{1A1260E8-B26E-4F69-BF42-8D5F72B390DB}" type="presParOf" srcId="{D598A368-5F7B-41B4-AE77-D67B231A0BA9}" destId="{FB8CCFDC-6E68-470B-9D44-04CD12B56DB2}" srcOrd="1" destOrd="0" presId="urn:microsoft.com/office/officeart/2005/8/layout/hierarchy1"/>
    <dgm:cxn modelId="{0B34062B-591C-48D4-BA76-446B18149286}" type="presParOf" srcId="{E42429A6-7135-485F-8CAB-3D4692525C90}" destId="{675FB847-8133-410B-9DD0-0D6010AD0E14}" srcOrd="1" destOrd="0" presId="urn:microsoft.com/office/officeart/2005/8/layout/hierarchy1"/>
    <dgm:cxn modelId="{9379077C-272B-467C-AE72-54F9A498DDE9}" type="presParOf" srcId="{675FB847-8133-410B-9DD0-0D6010AD0E14}" destId="{DDACC7EB-BC4C-4949-884F-045C379D1B2F}" srcOrd="0" destOrd="0" presId="urn:microsoft.com/office/officeart/2005/8/layout/hierarchy1"/>
    <dgm:cxn modelId="{AD83C90D-6AE3-4D07-8AAB-C3F78E65AE51}" type="presParOf" srcId="{675FB847-8133-410B-9DD0-0D6010AD0E14}" destId="{182DAC38-73D5-4AAC-B482-49F573C0FC96}" srcOrd="1" destOrd="0" presId="urn:microsoft.com/office/officeart/2005/8/layout/hierarchy1"/>
    <dgm:cxn modelId="{82642009-E8A6-41B2-838E-755A01D7F80A}" type="presParOf" srcId="{182DAC38-73D5-4AAC-B482-49F573C0FC96}" destId="{CB7B6117-CDD9-4C9F-9497-D4437B2CFE18}" srcOrd="0" destOrd="0" presId="urn:microsoft.com/office/officeart/2005/8/layout/hierarchy1"/>
    <dgm:cxn modelId="{8C7D3129-93A1-436B-BBE8-FAC8E6230411}" type="presParOf" srcId="{CB7B6117-CDD9-4C9F-9497-D4437B2CFE18}" destId="{D2906D5B-28F7-46A4-9DE1-9DFE721F65B8}" srcOrd="0" destOrd="0" presId="urn:microsoft.com/office/officeart/2005/8/layout/hierarchy1"/>
    <dgm:cxn modelId="{27A4F5E7-CA39-48B3-8D4A-2C14F4CF3000}" type="presParOf" srcId="{CB7B6117-CDD9-4C9F-9497-D4437B2CFE18}" destId="{C99B4934-4FC7-4CF2-ABF6-28EB7B2510E1}" srcOrd="1" destOrd="0" presId="urn:microsoft.com/office/officeart/2005/8/layout/hierarchy1"/>
    <dgm:cxn modelId="{EF3443A7-E2C6-48F0-897C-BD00BC1A160A}" type="presParOf" srcId="{182DAC38-73D5-4AAC-B482-49F573C0FC96}" destId="{5F248E37-21EC-4483-95B0-3E135817388F}" srcOrd="1" destOrd="0" presId="urn:microsoft.com/office/officeart/2005/8/layout/hierarchy1"/>
    <dgm:cxn modelId="{DA9098E4-2450-4174-A1F5-1BB116B8DD2D}" type="presParOf" srcId="{675FB847-8133-410B-9DD0-0D6010AD0E14}" destId="{45D1160C-793A-4836-AE9A-7D31767AECB4}" srcOrd="2" destOrd="0" presId="urn:microsoft.com/office/officeart/2005/8/layout/hierarchy1"/>
    <dgm:cxn modelId="{5B6D4B2D-BDCA-4ED0-AAFA-023818E2385D}" type="presParOf" srcId="{675FB847-8133-410B-9DD0-0D6010AD0E14}" destId="{E66A0D78-1D77-43F3-8460-74E89D3B1475}" srcOrd="3" destOrd="0" presId="urn:microsoft.com/office/officeart/2005/8/layout/hierarchy1"/>
    <dgm:cxn modelId="{768CAD3C-5318-4F8B-BDF9-7DAB1C81C7C5}" type="presParOf" srcId="{E66A0D78-1D77-43F3-8460-74E89D3B1475}" destId="{F1F95A10-6F18-4DB1-BA87-94734F29E54A}" srcOrd="0" destOrd="0" presId="urn:microsoft.com/office/officeart/2005/8/layout/hierarchy1"/>
    <dgm:cxn modelId="{457EC3CD-83DA-44A6-B89A-BE7B6313DC05}" type="presParOf" srcId="{F1F95A10-6F18-4DB1-BA87-94734F29E54A}" destId="{29AF77EE-237E-4A65-8899-48E70973AD97}" srcOrd="0" destOrd="0" presId="urn:microsoft.com/office/officeart/2005/8/layout/hierarchy1"/>
    <dgm:cxn modelId="{19F541EC-F785-4C81-8B25-205B253E24F1}" type="presParOf" srcId="{F1F95A10-6F18-4DB1-BA87-94734F29E54A}" destId="{57A6FFE3-D8D5-46DA-B0F3-E6FCD55B0ECC}" srcOrd="1" destOrd="0" presId="urn:microsoft.com/office/officeart/2005/8/layout/hierarchy1"/>
    <dgm:cxn modelId="{F8A4B969-2702-4782-8BCE-9EF06662EF47}" type="presParOf" srcId="{E66A0D78-1D77-43F3-8460-74E89D3B1475}" destId="{6F076B8B-D252-4B80-921B-D3CA000C8807}" srcOrd="1" destOrd="0" presId="urn:microsoft.com/office/officeart/2005/8/layout/hierarchy1"/>
    <dgm:cxn modelId="{80F57526-3911-4C87-BE83-32CBC56A0278}" type="presParOf" srcId="{8D479CE9-89D5-40CE-BC3D-32A71E72CD04}" destId="{6A91350F-FA75-4A56-A07F-961C6BAA4451}" srcOrd="4" destOrd="0" presId="urn:microsoft.com/office/officeart/2005/8/layout/hierarchy1"/>
    <dgm:cxn modelId="{23FA7294-AED4-4E84-8664-85F95EDCD615}" type="presParOf" srcId="{8D479CE9-89D5-40CE-BC3D-32A71E72CD04}" destId="{E8A7EDD3-AACB-45BD-B804-64EFF5E257F7}" srcOrd="5" destOrd="0" presId="urn:microsoft.com/office/officeart/2005/8/layout/hierarchy1"/>
    <dgm:cxn modelId="{508DEA01-D012-4941-A9EB-267840805A29}" type="presParOf" srcId="{E8A7EDD3-AACB-45BD-B804-64EFF5E257F7}" destId="{F566A27D-2D42-4940-B3B8-AE28578F718F}" srcOrd="0" destOrd="0" presId="urn:microsoft.com/office/officeart/2005/8/layout/hierarchy1"/>
    <dgm:cxn modelId="{45982BCD-28DB-4EB0-B6A2-631AC9567035}" type="presParOf" srcId="{F566A27D-2D42-4940-B3B8-AE28578F718F}" destId="{B159E493-EE19-487C-8A8C-ED3BB5C151DD}" srcOrd="0" destOrd="0" presId="urn:microsoft.com/office/officeart/2005/8/layout/hierarchy1"/>
    <dgm:cxn modelId="{B58D6AF8-FF6F-43A3-A579-C791B822B5ED}" type="presParOf" srcId="{F566A27D-2D42-4940-B3B8-AE28578F718F}" destId="{7FCD5FB4-9265-4F59-963C-EBFEC9492B3A}" srcOrd="1" destOrd="0" presId="urn:microsoft.com/office/officeart/2005/8/layout/hierarchy1"/>
    <dgm:cxn modelId="{B0550114-0614-451D-A131-B0F4867D8E04}" type="presParOf" srcId="{E8A7EDD3-AACB-45BD-B804-64EFF5E257F7}" destId="{EC6248AF-B391-4D1C-A3F4-C35296E05EEC}" srcOrd="1" destOrd="0" presId="urn:microsoft.com/office/officeart/2005/8/layout/hierarchy1"/>
    <dgm:cxn modelId="{861AACEB-E162-47EC-BC98-083108DAD0AF}" type="presParOf" srcId="{EC6248AF-B391-4D1C-A3F4-C35296E05EEC}" destId="{C0F61B12-1621-46DB-BFDD-B0939EBD966B}" srcOrd="0" destOrd="0" presId="urn:microsoft.com/office/officeart/2005/8/layout/hierarchy1"/>
    <dgm:cxn modelId="{3C7E76DB-37AA-4FFD-9418-80279E9CC58A}" type="presParOf" srcId="{EC6248AF-B391-4D1C-A3F4-C35296E05EEC}" destId="{664237EA-0EFF-4E83-B3EF-85C570B79E45}" srcOrd="1" destOrd="0" presId="urn:microsoft.com/office/officeart/2005/8/layout/hierarchy1"/>
    <dgm:cxn modelId="{7DC0121A-CAEA-4C63-B723-10E76B2182E3}" type="presParOf" srcId="{664237EA-0EFF-4E83-B3EF-85C570B79E45}" destId="{E55A55A5-2029-4AD9-94F6-60F818BD44EB}" srcOrd="0" destOrd="0" presId="urn:microsoft.com/office/officeart/2005/8/layout/hierarchy1"/>
    <dgm:cxn modelId="{9F39995C-2597-425B-A87F-D5EB49703352}" type="presParOf" srcId="{E55A55A5-2029-4AD9-94F6-60F818BD44EB}" destId="{6EB4EA25-3435-4A79-9517-4396560B5494}" srcOrd="0" destOrd="0" presId="urn:microsoft.com/office/officeart/2005/8/layout/hierarchy1"/>
    <dgm:cxn modelId="{309EF6CC-FE14-4845-810C-35A6F42AFF56}" type="presParOf" srcId="{E55A55A5-2029-4AD9-94F6-60F818BD44EB}" destId="{F86A7A9E-A378-423B-9B05-3D5E6743A489}" srcOrd="1" destOrd="0" presId="urn:microsoft.com/office/officeart/2005/8/layout/hierarchy1"/>
    <dgm:cxn modelId="{8A3E6C2E-8072-49B3-A610-1D2CB74AB541}" type="presParOf" srcId="{664237EA-0EFF-4E83-B3EF-85C570B79E45}" destId="{EAB80402-2BF8-45E8-8080-D00CFBC72DF5}" srcOrd="1" destOrd="0" presId="urn:microsoft.com/office/officeart/2005/8/layout/hierarchy1"/>
    <dgm:cxn modelId="{4D5FF2DF-BC33-4947-8077-4C92E5227B93}" type="presParOf" srcId="{EC6248AF-B391-4D1C-A3F4-C35296E05EEC}" destId="{10E4CCCE-CF3B-4E59-ABBF-2ED7985730E7}" srcOrd="2" destOrd="0" presId="urn:microsoft.com/office/officeart/2005/8/layout/hierarchy1"/>
    <dgm:cxn modelId="{388FDDAA-015D-43FF-8EA8-DE217F9B5C4B}" type="presParOf" srcId="{EC6248AF-B391-4D1C-A3F4-C35296E05EEC}" destId="{4FF7F09C-EAFD-4F2C-B1AB-815B62A4AF77}" srcOrd="3" destOrd="0" presId="urn:microsoft.com/office/officeart/2005/8/layout/hierarchy1"/>
    <dgm:cxn modelId="{3C6479FD-BAAD-4818-92EC-AE71F7AAB847}" type="presParOf" srcId="{4FF7F09C-EAFD-4F2C-B1AB-815B62A4AF77}" destId="{4C0BE6A4-7F5E-4E2A-B575-1F298E6FCDBA}" srcOrd="0" destOrd="0" presId="urn:microsoft.com/office/officeart/2005/8/layout/hierarchy1"/>
    <dgm:cxn modelId="{1AD3ABD0-2F4B-4BA4-B831-A65D684236D5}" type="presParOf" srcId="{4C0BE6A4-7F5E-4E2A-B575-1F298E6FCDBA}" destId="{297FDBB4-901D-48DD-8B67-A90A86860C97}" srcOrd="0" destOrd="0" presId="urn:microsoft.com/office/officeart/2005/8/layout/hierarchy1"/>
    <dgm:cxn modelId="{6F678E79-44D4-4354-8B32-FEFC2082F46A}" type="presParOf" srcId="{4C0BE6A4-7F5E-4E2A-B575-1F298E6FCDBA}" destId="{8AB116F5-0BFB-4EC7-A832-F5EE4A7B82BD}" srcOrd="1" destOrd="0" presId="urn:microsoft.com/office/officeart/2005/8/layout/hierarchy1"/>
    <dgm:cxn modelId="{B5DD752D-B502-41E3-8FB5-AFEDF2E06C5B}" type="presParOf" srcId="{4FF7F09C-EAFD-4F2C-B1AB-815B62A4AF77}" destId="{3F0E8543-6B0C-47FD-B31A-7C6EA963FE5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BF381D-7BCE-43C0-B39C-7B3CB80C684D}" type="doc">
      <dgm:prSet loTypeId="urn:microsoft.com/office/officeart/2005/8/layout/hierarchy1" loCatId="hierarchy" qsTypeId="urn:microsoft.com/office/officeart/2005/8/quickstyle/simple2" qsCatId="simple" csTypeId="urn:microsoft.com/office/officeart/2005/8/colors/accent3_4" csCatId="accent3" phldr="1"/>
      <dgm:spPr/>
      <dgm:t>
        <a:bodyPr/>
        <a:lstStyle/>
        <a:p>
          <a:endParaRPr lang="en-US"/>
        </a:p>
      </dgm:t>
    </dgm:pt>
    <dgm:pt modelId="{D1E1BC04-8B76-4CA5-8EFB-BCD526094AC9}">
      <dgm:prSet phldrT="[Text]" phldr="0"/>
      <dgm:spPr/>
      <dgm:t>
        <a:bodyPr/>
        <a:lstStyle/>
        <a:p>
          <a:pPr rtl="0"/>
          <a:r>
            <a:rPr lang="en-US" b="0" i="0" u="none" strike="noStrike" cap="none" baseline="0" noProof="0">
              <a:solidFill>
                <a:srgbClr val="010000"/>
              </a:solidFill>
              <a:latin typeface="Arial Black"/>
            </a:rPr>
            <a:t>Locomotion</a:t>
          </a:r>
        </a:p>
      </dgm:t>
    </dgm:pt>
    <dgm:pt modelId="{0F38FA9B-2DCA-416B-97A5-596BBFDF4442}" type="parTrans" cxnId="{E8B87B46-A2E0-42E8-8BD3-CDC625B7D632}">
      <dgm:prSet/>
      <dgm:spPr/>
      <dgm:t>
        <a:bodyPr/>
        <a:lstStyle/>
        <a:p>
          <a:endParaRPr lang="en-US"/>
        </a:p>
      </dgm:t>
    </dgm:pt>
    <dgm:pt modelId="{08FB9A6A-C3CA-4C4E-B407-B04907E5A9D6}" type="sibTrans" cxnId="{E8B87B46-A2E0-42E8-8BD3-CDC625B7D632}">
      <dgm:prSet/>
      <dgm:spPr/>
      <dgm:t>
        <a:bodyPr/>
        <a:lstStyle/>
        <a:p>
          <a:endParaRPr lang="en-US"/>
        </a:p>
      </dgm:t>
    </dgm:pt>
    <dgm:pt modelId="{78DFD2A4-431D-43AB-9AB7-7988D42D6122}">
      <dgm:prSet phldrT="[Text]"/>
      <dgm:spPr/>
      <dgm:t>
        <a:bodyPr/>
        <a:lstStyle/>
        <a:p>
          <a:pPr rtl="0"/>
          <a:r>
            <a:rPr lang="en-US">
              <a:latin typeface="Arial Black" panose="020B0A04020102020204"/>
            </a:rPr>
            <a:t>Move Robot</a:t>
          </a:r>
          <a:endParaRPr lang="en-US"/>
        </a:p>
      </dgm:t>
    </dgm:pt>
    <dgm:pt modelId="{1D1EA6E6-C1AA-4A41-B434-D87389852576}" type="parTrans" cxnId="{2D9656CF-7D59-43F6-BFD7-F7FB0287F887}">
      <dgm:prSet/>
      <dgm:spPr/>
      <dgm:t>
        <a:bodyPr/>
        <a:lstStyle/>
        <a:p>
          <a:endParaRPr lang="en-US"/>
        </a:p>
      </dgm:t>
    </dgm:pt>
    <dgm:pt modelId="{9CC18BD3-E379-46AD-A93F-3854C6C8BE48}" type="sibTrans" cxnId="{2D9656CF-7D59-43F6-BFD7-F7FB0287F887}">
      <dgm:prSet/>
      <dgm:spPr/>
      <dgm:t>
        <a:bodyPr/>
        <a:lstStyle/>
        <a:p>
          <a:endParaRPr lang="en-US"/>
        </a:p>
      </dgm:t>
    </dgm:pt>
    <dgm:pt modelId="{F4D2F4CF-A2D1-46D0-ABD8-85956BB80920}">
      <dgm:prSet phldrT="[Text]"/>
      <dgm:spPr/>
      <dgm:t>
        <a:bodyPr/>
        <a:lstStyle/>
        <a:p>
          <a:pPr rtl="0"/>
          <a:r>
            <a:rPr lang="en-US">
              <a:latin typeface="Arial Black" panose="020B0A04020102020204"/>
            </a:rPr>
            <a:t>Keep Chassis Stable</a:t>
          </a:r>
          <a:endParaRPr lang="en-US"/>
        </a:p>
      </dgm:t>
    </dgm:pt>
    <dgm:pt modelId="{84063659-E76A-4A15-809E-45B6C6781A27}" type="parTrans" cxnId="{F7200013-BCF6-4828-BF93-F11DB3EAE4AA}">
      <dgm:prSet/>
      <dgm:spPr/>
      <dgm:t>
        <a:bodyPr/>
        <a:lstStyle/>
        <a:p>
          <a:endParaRPr lang="en-US"/>
        </a:p>
      </dgm:t>
    </dgm:pt>
    <dgm:pt modelId="{3FBF6255-8CB5-41D0-86CF-16D2C2CCF684}" type="sibTrans" cxnId="{F7200013-BCF6-4828-BF93-F11DB3EAE4AA}">
      <dgm:prSet/>
      <dgm:spPr/>
      <dgm:t>
        <a:bodyPr/>
        <a:lstStyle/>
        <a:p>
          <a:endParaRPr lang="en-US"/>
        </a:p>
      </dgm:t>
    </dgm:pt>
    <dgm:pt modelId="{B52BFA14-2979-4E72-B5A7-F7DCEC4BD3B9}">
      <dgm:prSet phldr="0"/>
      <dgm:spPr/>
      <dgm:t>
        <a:bodyPr/>
        <a:lstStyle/>
        <a:p>
          <a:r>
            <a:rPr lang="en-US">
              <a:latin typeface="Arial Black" panose="020B0A04020102020204"/>
            </a:rPr>
            <a:t>Translate</a:t>
          </a:r>
        </a:p>
      </dgm:t>
    </dgm:pt>
    <dgm:pt modelId="{097A8F9B-54DA-4BAA-BEFF-2EB6B61430FC}" type="parTrans" cxnId="{4F6301BB-B065-48BE-923C-FC3239862779}">
      <dgm:prSet/>
      <dgm:spPr/>
    </dgm:pt>
    <dgm:pt modelId="{CE34B1B8-2F6A-42AD-BA4F-A33D95AAFBC8}" type="sibTrans" cxnId="{4F6301BB-B065-48BE-923C-FC3239862779}">
      <dgm:prSet/>
      <dgm:spPr/>
    </dgm:pt>
    <dgm:pt modelId="{795BB6DF-C822-4C2E-8592-C0257DB2B502}">
      <dgm:prSet phldr="0"/>
      <dgm:spPr/>
      <dgm:t>
        <a:bodyPr/>
        <a:lstStyle/>
        <a:p>
          <a:pPr rtl="0"/>
          <a:r>
            <a:rPr lang="en-US">
              <a:latin typeface="Arial Black" panose="020B0A04020102020204"/>
            </a:rPr>
            <a:t>Dampen Vibration</a:t>
          </a:r>
        </a:p>
      </dgm:t>
    </dgm:pt>
    <dgm:pt modelId="{843D9AA6-46AC-4666-AC1F-1ADEF12F0F36}" type="parTrans" cxnId="{4E0AA5E5-6F86-4B3F-85B9-C69F4DDB0493}">
      <dgm:prSet/>
      <dgm:spPr/>
    </dgm:pt>
    <dgm:pt modelId="{EFB61F98-A727-4456-86C5-924A95F66196}" type="sibTrans" cxnId="{4E0AA5E5-6F86-4B3F-85B9-C69F4DDB0493}">
      <dgm:prSet/>
      <dgm:spPr/>
    </dgm:pt>
    <dgm:pt modelId="{6E9A0D88-F0D1-465D-999D-3AC1681F8CFE}">
      <dgm:prSet phldr="0"/>
      <dgm:spPr/>
      <dgm:t>
        <a:bodyPr/>
        <a:lstStyle/>
        <a:p>
          <a:pPr rtl="0"/>
          <a:r>
            <a:rPr lang="en-US">
              <a:latin typeface="Arial Black" panose="020B0A04020102020204"/>
            </a:rPr>
            <a:t>Prevent Tipping</a:t>
          </a:r>
        </a:p>
      </dgm:t>
    </dgm:pt>
    <dgm:pt modelId="{FDAAAB24-DE10-449E-B674-B8944CE3F660}" type="parTrans" cxnId="{B8413254-53BD-457D-BA72-F58814C9644A}">
      <dgm:prSet/>
      <dgm:spPr/>
    </dgm:pt>
    <dgm:pt modelId="{FBC1ED48-02E2-4F97-869B-BCEE7B95A489}" type="sibTrans" cxnId="{B8413254-53BD-457D-BA72-F58814C9644A}">
      <dgm:prSet/>
      <dgm:spPr/>
    </dgm:pt>
    <dgm:pt modelId="{0894F92A-971C-4569-B6E5-AAC47E5F9EA0}">
      <dgm:prSet phldr="0"/>
      <dgm:spPr/>
      <dgm:t>
        <a:bodyPr/>
        <a:lstStyle/>
        <a:p>
          <a:r>
            <a:rPr lang="en-US">
              <a:latin typeface="Arial Black" panose="020B0A04020102020204"/>
            </a:rPr>
            <a:t>Rotate</a:t>
          </a:r>
        </a:p>
      </dgm:t>
    </dgm:pt>
    <dgm:pt modelId="{2C59978A-20AE-421F-B954-49874E63EFEA}" type="parTrans" cxnId="{8445817B-F903-4329-BCE5-9682C80F18BF}">
      <dgm:prSet/>
      <dgm:spPr/>
    </dgm:pt>
    <dgm:pt modelId="{9ED50AAA-C0AC-4827-9BB8-FF5F10E826B5}" type="sibTrans" cxnId="{8445817B-F903-4329-BCE5-9682C80F18BF}">
      <dgm:prSet/>
      <dgm:spPr/>
    </dgm:pt>
    <dgm:pt modelId="{360A84E6-1EB3-4B15-8525-EC974CF2BD2E}">
      <dgm:prSet phldr="0"/>
      <dgm:spPr/>
      <dgm:t>
        <a:bodyPr/>
        <a:lstStyle/>
        <a:p>
          <a:pPr rtl="0"/>
          <a:r>
            <a:rPr lang="en-US">
              <a:latin typeface="Arial Black" panose="020B0A04020102020204"/>
            </a:rPr>
            <a:t>Moves Forward and Backward</a:t>
          </a:r>
        </a:p>
      </dgm:t>
    </dgm:pt>
    <dgm:pt modelId="{4CFB65ED-5043-4921-B0D9-411B30752999}" type="parTrans" cxnId="{E664AAA8-B73F-4A5E-A400-C88D6FFD2430}">
      <dgm:prSet/>
      <dgm:spPr/>
    </dgm:pt>
    <dgm:pt modelId="{F527B89B-1E86-4CCF-BE0B-C185A799677A}" type="sibTrans" cxnId="{E664AAA8-B73F-4A5E-A400-C88D6FFD2430}">
      <dgm:prSet/>
      <dgm:spPr/>
    </dgm:pt>
    <dgm:pt modelId="{EF2B0B59-E726-4C9D-976A-4E7100575CC5}">
      <dgm:prSet phldr="0"/>
      <dgm:spPr/>
      <dgm:t>
        <a:bodyPr/>
        <a:lstStyle/>
        <a:p>
          <a:pPr rtl="0"/>
          <a:r>
            <a:rPr lang="en-US">
              <a:latin typeface="Arial Black" panose="020B0A04020102020204"/>
            </a:rPr>
            <a:t>Turns CW and CCW</a:t>
          </a:r>
        </a:p>
      </dgm:t>
    </dgm:pt>
    <dgm:pt modelId="{ED3E3032-B825-42B6-846C-3AA62297FADF}" type="parTrans" cxnId="{E161C484-4530-461E-BCB0-A5AB60F80A21}">
      <dgm:prSet/>
      <dgm:spPr/>
    </dgm:pt>
    <dgm:pt modelId="{927F578B-E6E4-4326-9677-9F36AEC807B0}" type="sibTrans" cxnId="{E161C484-4530-461E-BCB0-A5AB60F80A21}">
      <dgm:prSet/>
      <dgm:spPr/>
    </dgm:pt>
    <dgm:pt modelId="{393C9829-FF96-4AD0-BDF3-ACC1D1A92EB3}">
      <dgm:prSet phldr="0"/>
      <dgm:spPr/>
      <dgm:t>
        <a:bodyPr/>
        <a:lstStyle/>
        <a:p>
          <a:pPr rtl="0"/>
          <a:r>
            <a:rPr lang="en-US">
              <a:latin typeface="Arial Black" panose="020B0A04020102020204"/>
            </a:rPr>
            <a:t>Applies even torque</a:t>
          </a:r>
        </a:p>
      </dgm:t>
    </dgm:pt>
    <dgm:pt modelId="{818D0742-86C8-43E8-B85F-C9FEE679AA40}" type="parTrans" cxnId="{5E02041C-D87E-4B12-AF3C-E989B6587DAF}">
      <dgm:prSet/>
      <dgm:spPr/>
    </dgm:pt>
    <dgm:pt modelId="{792DC25B-7513-4189-BA0B-13C702101195}" type="sibTrans" cxnId="{5E02041C-D87E-4B12-AF3C-E989B6587DAF}">
      <dgm:prSet/>
      <dgm:spPr/>
    </dgm:pt>
    <dgm:pt modelId="{4B6159E2-CF94-44A7-B998-FDFD3FCF7A55}">
      <dgm:prSet phldr="0"/>
      <dgm:spPr/>
      <dgm:t>
        <a:bodyPr/>
        <a:lstStyle/>
        <a:p>
          <a:pPr rtl="0"/>
          <a:r>
            <a:rPr lang="en-US">
              <a:latin typeface="Arial Black" panose="020B0A04020102020204"/>
            </a:rPr>
            <a:t>Prevents slipping</a:t>
          </a:r>
        </a:p>
      </dgm:t>
    </dgm:pt>
    <dgm:pt modelId="{C8A459E3-B3DE-4514-8D91-568A5CBE9D19}" type="parTrans" cxnId="{006A3063-9C4A-4941-B6EB-8857891FF41F}">
      <dgm:prSet/>
      <dgm:spPr/>
    </dgm:pt>
    <dgm:pt modelId="{B91A76FA-AC4D-4865-A1B2-3A22451D6D96}" type="sibTrans" cxnId="{006A3063-9C4A-4941-B6EB-8857891FF41F}">
      <dgm:prSet/>
      <dgm:spPr/>
    </dgm:pt>
    <dgm:pt modelId="{703A0038-EFFE-4164-84E6-5BA4B9DA34F8}">
      <dgm:prSet phldr="0"/>
      <dgm:spPr/>
      <dgm:t>
        <a:bodyPr/>
        <a:lstStyle/>
        <a:p>
          <a:pPr rtl="0"/>
          <a:r>
            <a:rPr lang="en-US">
              <a:latin typeface="Arial Black" panose="020B0A04020102020204"/>
            </a:rPr>
            <a:t>Change heading angle</a:t>
          </a:r>
        </a:p>
      </dgm:t>
    </dgm:pt>
    <dgm:pt modelId="{BB657150-046E-4518-9779-1963B4F86128}" type="parTrans" cxnId="{047CE97A-DB79-45FB-87F5-0FC2887D17C3}">
      <dgm:prSet/>
      <dgm:spPr/>
    </dgm:pt>
    <dgm:pt modelId="{F4DECCC0-7272-46E0-B57E-F480F6ABC969}" type="sibTrans" cxnId="{047CE97A-DB79-45FB-87F5-0FC2887D17C3}">
      <dgm:prSet/>
      <dgm:spPr/>
    </dgm:pt>
    <dgm:pt modelId="{7A0AAEB8-0B06-4E9F-95DD-1A3B6E364768}">
      <dgm:prSet phldr="0"/>
      <dgm:spPr/>
      <dgm:t>
        <a:bodyPr/>
        <a:lstStyle/>
        <a:p>
          <a:pPr rtl="0"/>
          <a:r>
            <a:rPr lang="en-US">
              <a:latin typeface="Arial Black" panose="020B0A04020102020204"/>
            </a:rPr>
            <a:t>Prevents slipping</a:t>
          </a:r>
        </a:p>
      </dgm:t>
    </dgm:pt>
    <dgm:pt modelId="{68486BC9-BEEA-4895-8E37-751EAD92F8F3}" type="parTrans" cxnId="{E2CD7972-4736-4CB2-884F-1375008625C6}">
      <dgm:prSet/>
      <dgm:spPr/>
    </dgm:pt>
    <dgm:pt modelId="{B8EA4AC7-052F-494D-9DAF-39410BD0AB44}" type="sibTrans" cxnId="{E2CD7972-4736-4CB2-884F-1375008625C6}">
      <dgm:prSet/>
      <dgm:spPr/>
    </dgm:pt>
    <dgm:pt modelId="{60E1BC5C-EAA8-4826-80F2-40E1EAF3E1B4}" type="pres">
      <dgm:prSet presAssocID="{F7BF381D-7BCE-43C0-B39C-7B3CB80C684D}" presName="hierChild1" presStyleCnt="0">
        <dgm:presLayoutVars>
          <dgm:chPref val="1"/>
          <dgm:dir/>
          <dgm:animOne val="branch"/>
          <dgm:animLvl val="lvl"/>
          <dgm:resizeHandles/>
        </dgm:presLayoutVars>
      </dgm:prSet>
      <dgm:spPr/>
      <dgm:t>
        <a:bodyPr/>
        <a:lstStyle/>
        <a:p>
          <a:endParaRPr lang="en-US"/>
        </a:p>
      </dgm:t>
    </dgm:pt>
    <dgm:pt modelId="{00D97439-9A6B-4897-9520-05718B0A7C65}" type="pres">
      <dgm:prSet presAssocID="{D1E1BC04-8B76-4CA5-8EFB-BCD526094AC9}" presName="hierRoot1" presStyleCnt="0"/>
      <dgm:spPr/>
    </dgm:pt>
    <dgm:pt modelId="{D2AA38B0-D9A4-449D-B542-D96955A82B04}" type="pres">
      <dgm:prSet presAssocID="{D1E1BC04-8B76-4CA5-8EFB-BCD526094AC9}" presName="composite" presStyleCnt="0"/>
      <dgm:spPr/>
    </dgm:pt>
    <dgm:pt modelId="{4ABCA826-E1B1-4DF0-B38E-05003F892F32}" type="pres">
      <dgm:prSet presAssocID="{D1E1BC04-8B76-4CA5-8EFB-BCD526094AC9}" presName="background" presStyleLbl="node0" presStyleIdx="0" presStyleCnt="1"/>
      <dgm:spPr/>
    </dgm:pt>
    <dgm:pt modelId="{4BBF8DA3-7C08-4156-9320-69CC18A77247}" type="pres">
      <dgm:prSet presAssocID="{D1E1BC04-8B76-4CA5-8EFB-BCD526094AC9}" presName="text" presStyleLbl="fgAcc0" presStyleIdx="0" presStyleCnt="1">
        <dgm:presLayoutVars>
          <dgm:chPref val="3"/>
        </dgm:presLayoutVars>
      </dgm:prSet>
      <dgm:spPr/>
      <dgm:t>
        <a:bodyPr/>
        <a:lstStyle/>
        <a:p>
          <a:endParaRPr lang="en-US"/>
        </a:p>
      </dgm:t>
    </dgm:pt>
    <dgm:pt modelId="{E66B07C6-FBB7-4B67-BF15-5FCAE7B24A3B}" type="pres">
      <dgm:prSet presAssocID="{D1E1BC04-8B76-4CA5-8EFB-BCD526094AC9}" presName="hierChild2" presStyleCnt="0"/>
      <dgm:spPr/>
    </dgm:pt>
    <dgm:pt modelId="{EB68458B-A315-4A1F-9281-45200A0F5304}" type="pres">
      <dgm:prSet presAssocID="{1D1EA6E6-C1AA-4A41-B434-D87389852576}" presName="Name10" presStyleLbl="parChTrans1D2" presStyleIdx="0" presStyleCnt="2"/>
      <dgm:spPr/>
      <dgm:t>
        <a:bodyPr/>
        <a:lstStyle/>
        <a:p>
          <a:endParaRPr lang="en-US"/>
        </a:p>
      </dgm:t>
    </dgm:pt>
    <dgm:pt modelId="{1B3BEE11-2BFD-41C5-B4DC-3F44CE2FABC2}" type="pres">
      <dgm:prSet presAssocID="{78DFD2A4-431D-43AB-9AB7-7988D42D6122}" presName="hierRoot2" presStyleCnt="0"/>
      <dgm:spPr/>
    </dgm:pt>
    <dgm:pt modelId="{5A14E627-BC31-47F8-AE35-EE10E9AE02D1}" type="pres">
      <dgm:prSet presAssocID="{78DFD2A4-431D-43AB-9AB7-7988D42D6122}" presName="composite2" presStyleCnt="0"/>
      <dgm:spPr/>
    </dgm:pt>
    <dgm:pt modelId="{A91D9B09-D5DA-462D-9E07-8D4CE813476A}" type="pres">
      <dgm:prSet presAssocID="{78DFD2A4-431D-43AB-9AB7-7988D42D6122}" presName="background2" presStyleLbl="node2" presStyleIdx="0" presStyleCnt="2"/>
      <dgm:spPr/>
    </dgm:pt>
    <dgm:pt modelId="{A95F88A1-0B43-40EB-A6B0-551D09EBF9A5}" type="pres">
      <dgm:prSet presAssocID="{78DFD2A4-431D-43AB-9AB7-7988D42D6122}" presName="text2" presStyleLbl="fgAcc2" presStyleIdx="0" presStyleCnt="2">
        <dgm:presLayoutVars>
          <dgm:chPref val="3"/>
        </dgm:presLayoutVars>
      </dgm:prSet>
      <dgm:spPr/>
      <dgm:t>
        <a:bodyPr/>
        <a:lstStyle/>
        <a:p>
          <a:endParaRPr lang="en-US"/>
        </a:p>
      </dgm:t>
    </dgm:pt>
    <dgm:pt modelId="{7F8BEF49-2BCA-4D1F-8984-D12881E98978}" type="pres">
      <dgm:prSet presAssocID="{78DFD2A4-431D-43AB-9AB7-7988D42D6122}" presName="hierChild3" presStyleCnt="0"/>
      <dgm:spPr/>
    </dgm:pt>
    <dgm:pt modelId="{CA4EECA7-D197-4484-981D-3E2123989E63}" type="pres">
      <dgm:prSet presAssocID="{097A8F9B-54DA-4BAA-BEFF-2EB6B61430FC}" presName="Name17" presStyleLbl="parChTrans1D3" presStyleIdx="0" presStyleCnt="4"/>
      <dgm:spPr/>
    </dgm:pt>
    <dgm:pt modelId="{9367DCF0-61E1-46CE-A3DD-3659E8562DDC}" type="pres">
      <dgm:prSet presAssocID="{B52BFA14-2979-4E72-B5A7-F7DCEC4BD3B9}" presName="hierRoot3" presStyleCnt="0"/>
      <dgm:spPr/>
    </dgm:pt>
    <dgm:pt modelId="{01D2BA9D-1F4E-4F77-B0F5-CF02508D0766}" type="pres">
      <dgm:prSet presAssocID="{B52BFA14-2979-4E72-B5A7-F7DCEC4BD3B9}" presName="composite3" presStyleCnt="0"/>
      <dgm:spPr/>
    </dgm:pt>
    <dgm:pt modelId="{DBF4D556-36C4-4992-A957-85161ECEC708}" type="pres">
      <dgm:prSet presAssocID="{B52BFA14-2979-4E72-B5A7-F7DCEC4BD3B9}" presName="background3" presStyleLbl="node3" presStyleIdx="0" presStyleCnt="4"/>
      <dgm:spPr/>
    </dgm:pt>
    <dgm:pt modelId="{7FBFD423-7FBC-4D2B-B533-DE6EDFA64EC8}" type="pres">
      <dgm:prSet presAssocID="{B52BFA14-2979-4E72-B5A7-F7DCEC4BD3B9}" presName="text3" presStyleLbl="fgAcc3" presStyleIdx="0" presStyleCnt="4">
        <dgm:presLayoutVars>
          <dgm:chPref val="3"/>
        </dgm:presLayoutVars>
      </dgm:prSet>
      <dgm:spPr/>
      <dgm:t>
        <a:bodyPr/>
        <a:lstStyle/>
        <a:p>
          <a:endParaRPr lang="en-US"/>
        </a:p>
      </dgm:t>
    </dgm:pt>
    <dgm:pt modelId="{DF86D979-A92B-4561-9690-1C4446069D86}" type="pres">
      <dgm:prSet presAssocID="{B52BFA14-2979-4E72-B5A7-F7DCEC4BD3B9}" presName="hierChild4" presStyleCnt="0"/>
      <dgm:spPr/>
    </dgm:pt>
    <dgm:pt modelId="{19E20F34-27A1-4A22-A9CB-D9C90AA32D57}" type="pres">
      <dgm:prSet presAssocID="{4CFB65ED-5043-4921-B0D9-411B30752999}" presName="Name23" presStyleLbl="parChTrans1D4" presStyleIdx="0" presStyleCnt="6"/>
      <dgm:spPr/>
    </dgm:pt>
    <dgm:pt modelId="{C1A7284A-D70D-4D19-8A9D-C71B47C1A583}" type="pres">
      <dgm:prSet presAssocID="{360A84E6-1EB3-4B15-8525-EC974CF2BD2E}" presName="hierRoot4" presStyleCnt="0"/>
      <dgm:spPr/>
    </dgm:pt>
    <dgm:pt modelId="{4E106D27-BA62-4E8B-952A-09C86B3DCF7F}" type="pres">
      <dgm:prSet presAssocID="{360A84E6-1EB3-4B15-8525-EC974CF2BD2E}" presName="composite4" presStyleCnt="0"/>
      <dgm:spPr/>
    </dgm:pt>
    <dgm:pt modelId="{5F5E5545-ABFF-4629-B3A5-A3860D4DFAAB}" type="pres">
      <dgm:prSet presAssocID="{360A84E6-1EB3-4B15-8525-EC974CF2BD2E}" presName="background4" presStyleLbl="node4" presStyleIdx="0" presStyleCnt="6"/>
      <dgm:spPr/>
    </dgm:pt>
    <dgm:pt modelId="{7295ECF1-8AF5-4B94-9179-FBD29B41320A}" type="pres">
      <dgm:prSet presAssocID="{360A84E6-1EB3-4B15-8525-EC974CF2BD2E}" presName="text4" presStyleLbl="fgAcc4" presStyleIdx="0" presStyleCnt="6">
        <dgm:presLayoutVars>
          <dgm:chPref val="3"/>
        </dgm:presLayoutVars>
      </dgm:prSet>
      <dgm:spPr/>
      <dgm:t>
        <a:bodyPr/>
        <a:lstStyle/>
        <a:p>
          <a:endParaRPr lang="en-US"/>
        </a:p>
      </dgm:t>
    </dgm:pt>
    <dgm:pt modelId="{5B418959-0A79-4AB0-9C62-A6B8CF8778D0}" type="pres">
      <dgm:prSet presAssocID="{360A84E6-1EB3-4B15-8525-EC974CF2BD2E}" presName="hierChild5" presStyleCnt="0"/>
      <dgm:spPr/>
    </dgm:pt>
    <dgm:pt modelId="{82D7E616-D2DF-45DF-9468-38F2773695F1}" type="pres">
      <dgm:prSet presAssocID="{818D0742-86C8-43E8-B85F-C9FEE679AA40}" presName="Name23" presStyleLbl="parChTrans1D4" presStyleIdx="1" presStyleCnt="6"/>
      <dgm:spPr/>
    </dgm:pt>
    <dgm:pt modelId="{191510DE-7EB2-4383-A5BB-459517C0BA47}" type="pres">
      <dgm:prSet presAssocID="{393C9829-FF96-4AD0-BDF3-ACC1D1A92EB3}" presName="hierRoot4" presStyleCnt="0"/>
      <dgm:spPr/>
    </dgm:pt>
    <dgm:pt modelId="{271AD65A-42D6-4A0A-8D6B-FDEFDA51AC42}" type="pres">
      <dgm:prSet presAssocID="{393C9829-FF96-4AD0-BDF3-ACC1D1A92EB3}" presName="composite4" presStyleCnt="0"/>
      <dgm:spPr/>
    </dgm:pt>
    <dgm:pt modelId="{E30B09CF-6C90-4F93-BCF4-58481E0AC524}" type="pres">
      <dgm:prSet presAssocID="{393C9829-FF96-4AD0-BDF3-ACC1D1A92EB3}" presName="background4" presStyleLbl="node4" presStyleIdx="1" presStyleCnt="6"/>
      <dgm:spPr/>
    </dgm:pt>
    <dgm:pt modelId="{20F1FF70-D578-4D81-918B-E6099002B0D4}" type="pres">
      <dgm:prSet presAssocID="{393C9829-FF96-4AD0-BDF3-ACC1D1A92EB3}" presName="text4" presStyleLbl="fgAcc4" presStyleIdx="1" presStyleCnt="6">
        <dgm:presLayoutVars>
          <dgm:chPref val="3"/>
        </dgm:presLayoutVars>
      </dgm:prSet>
      <dgm:spPr/>
      <dgm:t>
        <a:bodyPr/>
        <a:lstStyle/>
        <a:p>
          <a:endParaRPr lang="en-US"/>
        </a:p>
      </dgm:t>
    </dgm:pt>
    <dgm:pt modelId="{73420708-D6E6-4B50-99D6-B65A97CD598C}" type="pres">
      <dgm:prSet presAssocID="{393C9829-FF96-4AD0-BDF3-ACC1D1A92EB3}" presName="hierChild5" presStyleCnt="0"/>
      <dgm:spPr/>
    </dgm:pt>
    <dgm:pt modelId="{06927CFB-9A51-4E74-B7AD-1E53D8FB5937}" type="pres">
      <dgm:prSet presAssocID="{C8A459E3-B3DE-4514-8D91-568A5CBE9D19}" presName="Name23" presStyleLbl="parChTrans1D4" presStyleIdx="2" presStyleCnt="6"/>
      <dgm:spPr/>
    </dgm:pt>
    <dgm:pt modelId="{31DAD17B-ACED-4613-9D3B-C92BF9331BC4}" type="pres">
      <dgm:prSet presAssocID="{4B6159E2-CF94-44A7-B998-FDFD3FCF7A55}" presName="hierRoot4" presStyleCnt="0"/>
      <dgm:spPr/>
    </dgm:pt>
    <dgm:pt modelId="{E5C68C53-D55C-4CCE-9BE3-0235918F175F}" type="pres">
      <dgm:prSet presAssocID="{4B6159E2-CF94-44A7-B998-FDFD3FCF7A55}" presName="composite4" presStyleCnt="0"/>
      <dgm:spPr/>
    </dgm:pt>
    <dgm:pt modelId="{C5D9C63A-6905-451A-B52E-C89FDBBC8CF3}" type="pres">
      <dgm:prSet presAssocID="{4B6159E2-CF94-44A7-B998-FDFD3FCF7A55}" presName="background4" presStyleLbl="node4" presStyleIdx="2" presStyleCnt="6"/>
      <dgm:spPr/>
    </dgm:pt>
    <dgm:pt modelId="{0AD42A9D-EA2D-4635-82F0-968512116ED6}" type="pres">
      <dgm:prSet presAssocID="{4B6159E2-CF94-44A7-B998-FDFD3FCF7A55}" presName="text4" presStyleLbl="fgAcc4" presStyleIdx="2" presStyleCnt="6">
        <dgm:presLayoutVars>
          <dgm:chPref val="3"/>
        </dgm:presLayoutVars>
      </dgm:prSet>
      <dgm:spPr/>
      <dgm:t>
        <a:bodyPr/>
        <a:lstStyle/>
        <a:p>
          <a:endParaRPr lang="en-US"/>
        </a:p>
      </dgm:t>
    </dgm:pt>
    <dgm:pt modelId="{9FA55F03-597E-46A4-A680-0D0759B44D37}" type="pres">
      <dgm:prSet presAssocID="{4B6159E2-CF94-44A7-B998-FDFD3FCF7A55}" presName="hierChild5" presStyleCnt="0"/>
      <dgm:spPr/>
    </dgm:pt>
    <dgm:pt modelId="{BB9C9EEF-738E-4715-90FD-4513BC4E92BA}" type="pres">
      <dgm:prSet presAssocID="{2C59978A-20AE-421F-B954-49874E63EFEA}" presName="Name17" presStyleLbl="parChTrans1D3" presStyleIdx="1" presStyleCnt="4"/>
      <dgm:spPr/>
    </dgm:pt>
    <dgm:pt modelId="{83D01EC5-1CD2-4FAB-B114-37AFC6508164}" type="pres">
      <dgm:prSet presAssocID="{0894F92A-971C-4569-B6E5-AAC47E5F9EA0}" presName="hierRoot3" presStyleCnt="0"/>
      <dgm:spPr/>
    </dgm:pt>
    <dgm:pt modelId="{2702A132-4D10-4752-87D6-F526EDD6AADE}" type="pres">
      <dgm:prSet presAssocID="{0894F92A-971C-4569-B6E5-AAC47E5F9EA0}" presName="composite3" presStyleCnt="0"/>
      <dgm:spPr/>
    </dgm:pt>
    <dgm:pt modelId="{34AA87B9-0B0E-4888-B8EE-85F0C8F05163}" type="pres">
      <dgm:prSet presAssocID="{0894F92A-971C-4569-B6E5-AAC47E5F9EA0}" presName="background3" presStyleLbl="node3" presStyleIdx="1" presStyleCnt="4"/>
      <dgm:spPr/>
    </dgm:pt>
    <dgm:pt modelId="{A353CB35-7F77-435F-86F5-6C6D20BBD4D1}" type="pres">
      <dgm:prSet presAssocID="{0894F92A-971C-4569-B6E5-AAC47E5F9EA0}" presName="text3" presStyleLbl="fgAcc3" presStyleIdx="1" presStyleCnt="4">
        <dgm:presLayoutVars>
          <dgm:chPref val="3"/>
        </dgm:presLayoutVars>
      </dgm:prSet>
      <dgm:spPr/>
      <dgm:t>
        <a:bodyPr/>
        <a:lstStyle/>
        <a:p>
          <a:endParaRPr lang="en-US"/>
        </a:p>
      </dgm:t>
    </dgm:pt>
    <dgm:pt modelId="{0337EB86-86D8-4DF2-8350-819AAF607536}" type="pres">
      <dgm:prSet presAssocID="{0894F92A-971C-4569-B6E5-AAC47E5F9EA0}" presName="hierChild4" presStyleCnt="0"/>
      <dgm:spPr/>
    </dgm:pt>
    <dgm:pt modelId="{347AAD98-EC94-45A7-8CF3-4236D21919DE}" type="pres">
      <dgm:prSet presAssocID="{ED3E3032-B825-42B6-846C-3AA62297FADF}" presName="Name23" presStyleLbl="parChTrans1D4" presStyleIdx="3" presStyleCnt="6"/>
      <dgm:spPr/>
    </dgm:pt>
    <dgm:pt modelId="{F6B7C1A7-DC29-4CAC-B475-B8BB528CA489}" type="pres">
      <dgm:prSet presAssocID="{EF2B0B59-E726-4C9D-976A-4E7100575CC5}" presName="hierRoot4" presStyleCnt="0"/>
      <dgm:spPr/>
    </dgm:pt>
    <dgm:pt modelId="{3B344A89-D8AF-4275-8C78-DF0E2979EEDD}" type="pres">
      <dgm:prSet presAssocID="{EF2B0B59-E726-4C9D-976A-4E7100575CC5}" presName="composite4" presStyleCnt="0"/>
      <dgm:spPr/>
    </dgm:pt>
    <dgm:pt modelId="{5CA78FE4-A928-4ADF-AA6F-19AAE9E23A4A}" type="pres">
      <dgm:prSet presAssocID="{EF2B0B59-E726-4C9D-976A-4E7100575CC5}" presName="background4" presStyleLbl="node4" presStyleIdx="3" presStyleCnt="6"/>
      <dgm:spPr/>
    </dgm:pt>
    <dgm:pt modelId="{15A73C40-50FF-4275-8690-EC9A4C334D42}" type="pres">
      <dgm:prSet presAssocID="{EF2B0B59-E726-4C9D-976A-4E7100575CC5}" presName="text4" presStyleLbl="fgAcc4" presStyleIdx="3" presStyleCnt="6">
        <dgm:presLayoutVars>
          <dgm:chPref val="3"/>
        </dgm:presLayoutVars>
      </dgm:prSet>
      <dgm:spPr/>
      <dgm:t>
        <a:bodyPr/>
        <a:lstStyle/>
        <a:p>
          <a:endParaRPr lang="en-US"/>
        </a:p>
      </dgm:t>
    </dgm:pt>
    <dgm:pt modelId="{29D60E3F-0E6C-4462-A8A6-A6B171E4D82D}" type="pres">
      <dgm:prSet presAssocID="{EF2B0B59-E726-4C9D-976A-4E7100575CC5}" presName="hierChild5" presStyleCnt="0"/>
      <dgm:spPr/>
    </dgm:pt>
    <dgm:pt modelId="{76A5B10F-B779-4ED3-88A3-68585EBC73F1}" type="pres">
      <dgm:prSet presAssocID="{BB657150-046E-4518-9779-1963B4F86128}" presName="Name23" presStyleLbl="parChTrans1D4" presStyleIdx="4" presStyleCnt="6"/>
      <dgm:spPr/>
    </dgm:pt>
    <dgm:pt modelId="{F8A07E8C-07A5-48E6-9CB9-B9CA49EAB277}" type="pres">
      <dgm:prSet presAssocID="{703A0038-EFFE-4164-84E6-5BA4B9DA34F8}" presName="hierRoot4" presStyleCnt="0"/>
      <dgm:spPr/>
    </dgm:pt>
    <dgm:pt modelId="{EEB44622-F541-4782-8247-BE7FF2C2B590}" type="pres">
      <dgm:prSet presAssocID="{703A0038-EFFE-4164-84E6-5BA4B9DA34F8}" presName="composite4" presStyleCnt="0"/>
      <dgm:spPr/>
    </dgm:pt>
    <dgm:pt modelId="{24E6236B-9D7E-4031-8AD7-2F429E081484}" type="pres">
      <dgm:prSet presAssocID="{703A0038-EFFE-4164-84E6-5BA4B9DA34F8}" presName="background4" presStyleLbl="node4" presStyleIdx="4" presStyleCnt="6"/>
      <dgm:spPr/>
    </dgm:pt>
    <dgm:pt modelId="{37857609-ABE7-4D68-B8D4-57735826CFA6}" type="pres">
      <dgm:prSet presAssocID="{703A0038-EFFE-4164-84E6-5BA4B9DA34F8}" presName="text4" presStyleLbl="fgAcc4" presStyleIdx="4" presStyleCnt="6">
        <dgm:presLayoutVars>
          <dgm:chPref val="3"/>
        </dgm:presLayoutVars>
      </dgm:prSet>
      <dgm:spPr/>
      <dgm:t>
        <a:bodyPr/>
        <a:lstStyle/>
        <a:p>
          <a:endParaRPr lang="en-US"/>
        </a:p>
      </dgm:t>
    </dgm:pt>
    <dgm:pt modelId="{15154B30-1514-4189-B283-D7D4FFC1AB6B}" type="pres">
      <dgm:prSet presAssocID="{703A0038-EFFE-4164-84E6-5BA4B9DA34F8}" presName="hierChild5" presStyleCnt="0"/>
      <dgm:spPr/>
    </dgm:pt>
    <dgm:pt modelId="{66B847AC-9741-4333-A262-D2F61AD3A110}" type="pres">
      <dgm:prSet presAssocID="{68486BC9-BEEA-4895-8E37-751EAD92F8F3}" presName="Name23" presStyleLbl="parChTrans1D4" presStyleIdx="5" presStyleCnt="6"/>
      <dgm:spPr/>
    </dgm:pt>
    <dgm:pt modelId="{789FED7A-0074-468C-8E92-96952173B0D9}" type="pres">
      <dgm:prSet presAssocID="{7A0AAEB8-0B06-4E9F-95DD-1A3B6E364768}" presName="hierRoot4" presStyleCnt="0"/>
      <dgm:spPr/>
    </dgm:pt>
    <dgm:pt modelId="{34734015-A514-46AE-9304-53D9F0D711FA}" type="pres">
      <dgm:prSet presAssocID="{7A0AAEB8-0B06-4E9F-95DD-1A3B6E364768}" presName="composite4" presStyleCnt="0"/>
      <dgm:spPr/>
    </dgm:pt>
    <dgm:pt modelId="{1C743721-68BB-4365-801F-85B9ED17B4EE}" type="pres">
      <dgm:prSet presAssocID="{7A0AAEB8-0B06-4E9F-95DD-1A3B6E364768}" presName="background4" presStyleLbl="node4" presStyleIdx="5" presStyleCnt="6"/>
      <dgm:spPr/>
    </dgm:pt>
    <dgm:pt modelId="{53DABA07-E642-40EF-A05D-189815828480}" type="pres">
      <dgm:prSet presAssocID="{7A0AAEB8-0B06-4E9F-95DD-1A3B6E364768}" presName="text4" presStyleLbl="fgAcc4" presStyleIdx="5" presStyleCnt="6">
        <dgm:presLayoutVars>
          <dgm:chPref val="3"/>
        </dgm:presLayoutVars>
      </dgm:prSet>
      <dgm:spPr/>
      <dgm:t>
        <a:bodyPr/>
        <a:lstStyle/>
        <a:p>
          <a:endParaRPr lang="en-US"/>
        </a:p>
      </dgm:t>
    </dgm:pt>
    <dgm:pt modelId="{B9E00EB5-8546-43F1-A7ED-4879206B6129}" type="pres">
      <dgm:prSet presAssocID="{7A0AAEB8-0B06-4E9F-95DD-1A3B6E364768}" presName="hierChild5" presStyleCnt="0"/>
      <dgm:spPr/>
    </dgm:pt>
    <dgm:pt modelId="{E01B7FF7-1713-4ADD-8A82-25DC81940CA3}" type="pres">
      <dgm:prSet presAssocID="{84063659-E76A-4A15-809E-45B6C6781A27}" presName="Name10" presStyleLbl="parChTrans1D2" presStyleIdx="1" presStyleCnt="2"/>
      <dgm:spPr/>
      <dgm:t>
        <a:bodyPr/>
        <a:lstStyle/>
        <a:p>
          <a:endParaRPr lang="en-US"/>
        </a:p>
      </dgm:t>
    </dgm:pt>
    <dgm:pt modelId="{7BE81EB7-B3C9-4E8A-B8F8-A46803E480F9}" type="pres">
      <dgm:prSet presAssocID="{F4D2F4CF-A2D1-46D0-ABD8-85956BB80920}" presName="hierRoot2" presStyleCnt="0"/>
      <dgm:spPr/>
    </dgm:pt>
    <dgm:pt modelId="{399B77CE-92D6-455F-B766-4DD66FDDD868}" type="pres">
      <dgm:prSet presAssocID="{F4D2F4CF-A2D1-46D0-ABD8-85956BB80920}" presName="composite2" presStyleCnt="0"/>
      <dgm:spPr/>
    </dgm:pt>
    <dgm:pt modelId="{BE352C39-1902-4D9D-91AA-D9F8BE935F8A}" type="pres">
      <dgm:prSet presAssocID="{F4D2F4CF-A2D1-46D0-ABD8-85956BB80920}" presName="background2" presStyleLbl="node2" presStyleIdx="1" presStyleCnt="2"/>
      <dgm:spPr/>
    </dgm:pt>
    <dgm:pt modelId="{4F28284B-B0E1-4401-92D1-EC1E7351F5D5}" type="pres">
      <dgm:prSet presAssocID="{F4D2F4CF-A2D1-46D0-ABD8-85956BB80920}" presName="text2" presStyleLbl="fgAcc2" presStyleIdx="1" presStyleCnt="2">
        <dgm:presLayoutVars>
          <dgm:chPref val="3"/>
        </dgm:presLayoutVars>
      </dgm:prSet>
      <dgm:spPr/>
      <dgm:t>
        <a:bodyPr/>
        <a:lstStyle/>
        <a:p>
          <a:endParaRPr lang="en-US"/>
        </a:p>
      </dgm:t>
    </dgm:pt>
    <dgm:pt modelId="{A079563C-6449-43FF-8C2F-5412E433C563}" type="pres">
      <dgm:prSet presAssocID="{F4D2F4CF-A2D1-46D0-ABD8-85956BB80920}" presName="hierChild3" presStyleCnt="0"/>
      <dgm:spPr/>
    </dgm:pt>
    <dgm:pt modelId="{40577CCE-609D-4661-A647-00ECFCAF9B57}" type="pres">
      <dgm:prSet presAssocID="{843D9AA6-46AC-4666-AC1F-1ADEF12F0F36}" presName="Name17" presStyleLbl="parChTrans1D3" presStyleIdx="2" presStyleCnt="4"/>
      <dgm:spPr/>
    </dgm:pt>
    <dgm:pt modelId="{AB53B8E8-8B2F-4C6D-AB7C-132615484AC4}" type="pres">
      <dgm:prSet presAssocID="{795BB6DF-C822-4C2E-8592-C0257DB2B502}" presName="hierRoot3" presStyleCnt="0"/>
      <dgm:spPr/>
    </dgm:pt>
    <dgm:pt modelId="{A49C7E92-E47A-4591-AF6C-6194DBFB279E}" type="pres">
      <dgm:prSet presAssocID="{795BB6DF-C822-4C2E-8592-C0257DB2B502}" presName="composite3" presStyleCnt="0"/>
      <dgm:spPr/>
    </dgm:pt>
    <dgm:pt modelId="{CE253A9B-1D3F-4CFF-8AA5-2168B61BD8AC}" type="pres">
      <dgm:prSet presAssocID="{795BB6DF-C822-4C2E-8592-C0257DB2B502}" presName="background3" presStyleLbl="node3" presStyleIdx="2" presStyleCnt="4"/>
      <dgm:spPr/>
    </dgm:pt>
    <dgm:pt modelId="{D7982832-9DC7-4387-AAEC-C298B2746D39}" type="pres">
      <dgm:prSet presAssocID="{795BB6DF-C822-4C2E-8592-C0257DB2B502}" presName="text3" presStyleLbl="fgAcc3" presStyleIdx="2" presStyleCnt="4">
        <dgm:presLayoutVars>
          <dgm:chPref val="3"/>
        </dgm:presLayoutVars>
      </dgm:prSet>
      <dgm:spPr/>
      <dgm:t>
        <a:bodyPr/>
        <a:lstStyle/>
        <a:p>
          <a:endParaRPr lang="en-US"/>
        </a:p>
      </dgm:t>
    </dgm:pt>
    <dgm:pt modelId="{F8FFD70D-D50F-414C-92E7-AF64AD4BC1C9}" type="pres">
      <dgm:prSet presAssocID="{795BB6DF-C822-4C2E-8592-C0257DB2B502}" presName="hierChild4" presStyleCnt="0"/>
      <dgm:spPr/>
    </dgm:pt>
    <dgm:pt modelId="{D2708A3D-D41A-47E9-8E0C-CC5A356589AC}" type="pres">
      <dgm:prSet presAssocID="{FDAAAB24-DE10-449E-B674-B8944CE3F660}" presName="Name17" presStyleLbl="parChTrans1D3" presStyleIdx="3" presStyleCnt="4"/>
      <dgm:spPr/>
    </dgm:pt>
    <dgm:pt modelId="{60C5516D-0667-4E55-8220-3BF99E4CBF1A}" type="pres">
      <dgm:prSet presAssocID="{6E9A0D88-F0D1-465D-999D-3AC1681F8CFE}" presName="hierRoot3" presStyleCnt="0"/>
      <dgm:spPr/>
    </dgm:pt>
    <dgm:pt modelId="{22E9B13B-E4EE-4F02-9678-54B8F6599C8C}" type="pres">
      <dgm:prSet presAssocID="{6E9A0D88-F0D1-465D-999D-3AC1681F8CFE}" presName="composite3" presStyleCnt="0"/>
      <dgm:spPr/>
    </dgm:pt>
    <dgm:pt modelId="{4EDACB8B-D680-48FB-84C8-E669134BEA32}" type="pres">
      <dgm:prSet presAssocID="{6E9A0D88-F0D1-465D-999D-3AC1681F8CFE}" presName="background3" presStyleLbl="node3" presStyleIdx="3" presStyleCnt="4"/>
      <dgm:spPr/>
    </dgm:pt>
    <dgm:pt modelId="{FB4DF4AD-600F-41A1-A677-F2FA25526BBD}" type="pres">
      <dgm:prSet presAssocID="{6E9A0D88-F0D1-465D-999D-3AC1681F8CFE}" presName="text3" presStyleLbl="fgAcc3" presStyleIdx="3" presStyleCnt="4">
        <dgm:presLayoutVars>
          <dgm:chPref val="3"/>
        </dgm:presLayoutVars>
      </dgm:prSet>
      <dgm:spPr/>
      <dgm:t>
        <a:bodyPr/>
        <a:lstStyle/>
        <a:p>
          <a:endParaRPr lang="en-US"/>
        </a:p>
      </dgm:t>
    </dgm:pt>
    <dgm:pt modelId="{2F5343CC-99C6-41A0-A6C1-1B5C9384ADDA}" type="pres">
      <dgm:prSet presAssocID="{6E9A0D88-F0D1-465D-999D-3AC1681F8CFE}" presName="hierChild4" presStyleCnt="0"/>
      <dgm:spPr/>
    </dgm:pt>
  </dgm:ptLst>
  <dgm:cxnLst>
    <dgm:cxn modelId="{8445817B-F903-4329-BCE5-9682C80F18BF}" srcId="{78DFD2A4-431D-43AB-9AB7-7988D42D6122}" destId="{0894F92A-971C-4569-B6E5-AAC47E5F9EA0}" srcOrd="1" destOrd="0" parTransId="{2C59978A-20AE-421F-B954-49874E63EFEA}" sibTransId="{9ED50AAA-C0AC-4827-9BB8-FF5F10E826B5}"/>
    <dgm:cxn modelId="{007E927C-972A-4C0D-8C53-CA784098D3BD}" type="presOf" srcId="{84063659-E76A-4A15-809E-45B6C6781A27}" destId="{E01B7FF7-1713-4ADD-8A82-25DC81940CA3}" srcOrd="0" destOrd="0" presId="urn:microsoft.com/office/officeart/2005/8/layout/hierarchy1"/>
    <dgm:cxn modelId="{047CE97A-DB79-45FB-87F5-0FC2887D17C3}" srcId="{EF2B0B59-E726-4C9D-976A-4E7100575CC5}" destId="{703A0038-EFFE-4164-84E6-5BA4B9DA34F8}" srcOrd="0" destOrd="0" parTransId="{BB657150-046E-4518-9779-1963B4F86128}" sibTransId="{F4DECCC0-7272-46E0-B57E-F480F6ABC969}"/>
    <dgm:cxn modelId="{B3B0E67E-3D26-4E27-9EE4-5D5B06509573}" type="presOf" srcId="{BB657150-046E-4518-9779-1963B4F86128}" destId="{76A5B10F-B779-4ED3-88A3-68585EBC73F1}" srcOrd="0" destOrd="0" presId="urn:microsoft.com/office/officeart/2005/8/layout/hierarchy1"/>
    <dgm:cxn modelId="{F7200013-BCF6-4828-BF93-F11DB3EAE4AA}" srcId="{D1E1BC04-8B76-4CA5-8EFB-BCD526094AC9}" destId="{F4D2F4CF-A2D1-46D0-ABD8-85956BB80920}" srcOrd="1" destOrd="0" parTransId="{84063659-E76A-4A15-809E-45B6C6781A27}" sibTransId="{3FBF6255-8CB5-41D0-86CF-16D2C2CCF684}"/>
    <dgm:cxn modelId="{B8413254-53BD-457D-BA72-F58814C9644A}" srcId="{F4D2F4CF-A2D1-46D0-ABD8-85956BB80920}" destId="{6E9A0D88-F0D1-465D-999D-3AC1681F8CFE}" srcOrd="1" destOrd="0" parTransId="{FDAAAB24-DE10-449E-B674-B8944CE3F660}" sibTransId="{FBC1ED48-02E2-4F97-869B-BCEE7B95A489}"/>
    <dgm:cxn modelId="{E8B87B46-A2E0-42E8-8BD3-CDC625B7D632}" srcId="{F7BF381D-7BCE-43C0-B39C-7B3CB80C684D}" destId="{D1E1BC04-8B76-4CA5-8EFB-BCD526094AC9}" srcOrd="0" destOrd="0" parTransId="{0F38FA9B-2DCA-416B-97A5-596BBFDF4442}" sibTransId="{08FB9A6A-C3CA-4C4E-B407-B04907E5A9D6}"/>
    <dgm:cxn modelId="{3E8D2E9C-E466-4157-B985-45B14B995D17}" type="presOf" srcId="{F7BF381D-7BCE-43C0-B39C-7B3CB80C684D}" destId="{60E1BC5C-EAA8-4826-80F2-40E1EAF3E1B4}" srcOrd="0" destOrd="0" presId="urn:microsoft.com/office/officeart/2005/8/layout/hierarchy1"/>
    <dgm:cxn modelId="{4F6301BB-B065-48BE-923C-FC3239862779}" srcId="{78DFD2A4-431D-43AB-9AB7-7988D42D6122}" destId="{B52BFA14-2979-4E72-B5A7-F7DCEC4BD3B9}" srcOrd="0" destOrd="0" parTransId="{097A8F9B-54DA-4BAA-BEFF-2EB6B61430FC}" sibTransId="{CE34B1B8-2F6A-42AD-BA4F-A33D95AAFBC8}"/>
    <dgm:cxn modelId="{142BDC79-98B3-40F7-BD0C-B5D01BE7D488}" type="presOf" srcId="{4B6159E2-CF94-44A7-B998-FDFD3FCF7A55}" destId="{0AD42A9D-EA2D-4635-82F0-968512116ED6}" srcOrd="0" destOrd="0" presId="urn:microsoft.com/office/officeart/2005/8/layout/hierarchy1"/>
    <dgm:cxn modelId="{771FF88F-680F-4611-ADBE-033253034AA2}" type="presOf" srcId="{0894F92A-971C-4569-B6E5-AAC47E5F9EA0}" destId="{A353CB35-7F77-435F-86F5-6C6D20BBD4D1}" srcOrd="0" destOrd="0" presId="urn:microsoft.com/office/officeart/2005/8/layout/hierarchy1"/>
    <dgm:cxn modelId="{DB9A9C21-0613-4EC6-98DE-150ED07C4C3D}" type="presOf" srcId="{EF2B0B59-E726-4C9D-976A-4E7100575CC5}" destId="{15A73C40-50FF-4275-8690-EC9A4C334D42}" srcOrd="0" destOrd="0" presId="urn:microsoft.com/office/officeart/2005/8/layout/hierarchy1"/>
    <dgm:cxn modelId="{392AEF2F-E7F0-4C99-9D57-B693F363CE10}" type="presOf" srcId="{818D0742-86C8-43E8-B85F-C9FEE679AA40}" destId="{82D7E616-D2DF-45DF-9468-38F2773695F1}" srcOrd="0" destOrd="0" presId="urn:microsoft.com/office/officeart/2005/8/layout/hierarchy1"/>
    <dgm:cxn modelId="{349F2649-17A3-41C2-9869-7CB7B35BFD2D}" type="presOf" srcId="{F4D2F4CF-A2D1-46D0-ABD8-85956BB80920}" destId="{4F28284B-B0E1-4401-92D1-EC1E7351F5D5}" srcOrd="0" destOrd="0" presId="urn:microsoft.com/office/officeart/2005/8/layout/hierarchy1"/>
    <dgm:cxn modelId="{A3DC0366-EA90-4876-8510-11FD864BCF0E}" type="presOf" srcId="{795BB6DF-C822-4C2E-8592-C0257DB2B502}" destId="{D7982832-9DC7-4387-AAEC-C298B2746D39}" srcOrd="0" destOrd="0" presId="urn:microsoft.com/office/officeart/2005/8/layout/hierarchy1"/>
    <dgm:cxn modelId="{E161C484-4530-461E-BCB0-A5AB60F80A21}" srcId="{0894F92A-971C-4569-B6E5-AAC47E5F9EA0}" destId="{EF2B0B59-E726-4C9D-976A-4E7100575CC5}" srcOrd="0" destOrd="0" parTransId="{ED3E3032-B825-42B6-846C-3AA62297FADF}" sibTransId="{927F578B-E6E4-4326-9677-9F36AEC807B0}"/>
    <dgm:cxn modelId="{52817B12-CAC5-4493-B503-FED6A1424C1D}" type="presOf" srcId="{D1E1BC04-8B76-4CA5-8EFB-BCD526094AC9}" destId="{4BBF8DA3-7C08-4156-9320-69CC18A77247}" srcOrd="0" destOrd="0" presId="urn:microsoft.com/office/officeart/2005/8/layout/hierarchy1"/>
    <dgm:cxn modelId="{FDBE49C3-2076-489A-910C-F82962776E7B}" type="presOf" srcId="{703A0038-EFFE-4164-84E6-5BA4B9DA34F8}" destId="{37857609-ABE7-4D68-B8D4-57735826CFA6}" srcOrd="0" destOrd="0" presId="urn:microsoft.com/office/officeart/2005/8/layout/hierarchy1"/>
    <dgm:cxn modelId="{26FDCDFE-AFB9-4E1A-A6CE-618F767DD2F8}" type="presOf" srcId="{78DFD2A4-431D-43AB-9AB7-7988D42D6122}" destId="{A95F88A1-0B43-40EB-A6B0-551D09EBF9A5}" srcOrd="0" destOrd="0" presId="urn:microsoft.com/office/officeart/2005/8/layout/hierarchy1"/>
    <dgm:cxn modelId="{E2A822BE-F14E-4BF9-8D79-CC0909DFC744}" type="presOf" srcId="{ED3E3032-B825-42B6-846C-3AA62297FADF}" destId="{347AAD98-EC94-45A7-8CF3-4236D21919DE}" srcOrd="0" destOrd="0" presId="urn:microsoft.com/office/officeart/2005/8/layout/hierarchy1"/>
    <dgm:cxn modelId="{692BE720-3AB0-46A3-A625-DF80ACF5CC28}" type="presOf" srcId="{68486BC9-BEEA-4895-8E37-751EAD92F8F3}" destId="{66B847AC-9741-4333-A262-D2F61AD3A110}" srcOrd="0" destOrd="0" presId="urn:microsoft.com/office/officeart/2005/8/layout/hierarchy1"/>
    <dgm:cxn modelId="{006A3063-9C4A-4941-B6EB-8857891FF41F}" srcId="{360A84E6-1EB3-4B15-8525-EC974CF2BD2E}" destId="{4B6159E2-CF94-44A7-B998-FDFD3FCF7A55}" srcOrd="1" destOrd="0" parTransId="{C8A459E3-B3DE-4514-8D91-568A5CBE9D19}" sibTransId="{B91A76FA-AC4D-4865-A1B2-3A22451D6D96}"/>
    <dgm:cxn modelId="{C53E80FC-86E6-46A9-AF8D-FCE86B0966B9}" type="presOf" srcId="{843D9AA6-46AC-4666-AC1F-1ADEF12F0F36}" destId="{40577CCE-609D-4661-A647-00ECFCAF9B57}" srcOrd="0" destOrd="0" presId="urn:microsoft.com/office/officeart/2005/8/layout/hierarchy1"/>
    <dgm:cxn modelId="{770D09F0-412E-4FC0-9547-0F994C08849E}" type="presOf" srcId="{4CFB65ED-5043-4921-B0D9-411B30752999}" destId="{19E20F34-27A1-4A22-A9CB-D9C90AA32D57}" srcOrd="0" destOrd="0" presId="urn:microsoft.com/office/officeart/2005/8/layout/hierarchy1"/>
    <dgm:cxn modelId="{E664AAA8-B73F-4A5E-A400-C88D6FFD2430}" srcId="{B52BFA14-2979-4E72-B5A7-F7DCEC4BD3B9}" destId="{360A84E6-1EB3-4B15-8525-EC974CF2BD2E}" srcOrd="0" destOrd="0" parTransId="{4CFB65ED-5043-4921-B0D9-411B30752999}" sibTransId="{F527B89B-1E86-4CCF-BE0B-C185A799677A}"/>
    <dgm:cxn modelId="{11B83FFD-0F53-47E2-86BA-39EC2B56C9E7}" type="presOf" srcId="{FDAAAB24-DE10-449E-B674-B8944CE3F660}" destId="{D2708A3D-D41A-47E9-8E0C-CC5A356589AC}" srcOrd="0" destOrd="0" presId="urn:microsoft.com/office/officeart/2005/8/layout/hierarchy1"/>
    <dgm:cxn modelId="{DB15A892-651B-41DA-AE9A-F228AB0A7E4C}" type="presOf" srcId="{393C9829-FF96-4AD0-BDF3-ACC1D1A92EB3}" destId="{20F1FF70-D578-4D81-918B-E6099002B0D4}" srcOrd="0" destOrd="0" presId="urn:microsoft.com/office/officeart/2005/8/layout/hierarchy1"/>
    <dgm:cxn modelId="{7E578E54-DA34-49D9-AB33-85A285F189C5}" type="presOf" srcId="{097A8F9B-54DA-4BAA-BEFF-2EB6B61430FC}" destId="{CA4EECA7-D197-4484-981D-3E2123989E63}" srcOrd="0" destOrd="0" presId="urn:microsoft.com/office/officeart/2005/8/layout/hierarchy1"/>
    <dgm:cxn modelId="{5E02041C-D87E-4B12-AF3C-E989B6587DAF}" srcId="{360A84E6-1EB3-4B15-8525-EC974CF2BD2E}" destId="{393C9829-FF96-4AD0-BDF3-ACC1D1A92EB3}" srcOrd="0" destOrd="0" parTransId="{818D0742-86C8-43E8-B85F-C9FEE679AA40}" sibTransId="{792DC25B-7513-4189-BA0B-13C702101195}"/>
    <dgm:cxn modelId="{22150989-890F-4FE0-A581-BCFAB64BB733}" type="presOf" srcId="{6E9A0D88-F0D1-465D-999D-3AC1681F8CFE}" destId="{FB4DF4AD-600F-41A1-A677-F2FA25526BBD}" srcOrd="0" destOrd="0" presId="urn:microsoft.com/office/officeart/2005/8/layout/hierarchy1"/>
    <dgm:cxn modelId="{2D9656CF-7D59-43F6-BFD7-F7FB0287F887}" srcId="{D1E1BC04-8B76-4CA5-8EFB-BCD526094AC9}" destId="{78DFD2A4-431D-43AB-9AB7-7988D42D6122}" srcOrd="0" destOrd="0" parTransId="{1D1EA6E6-C1AA-4A41-B434-D87389852576}" sibTransId="{9CC18BD3-E379-46AD-A93F-3854C6C8BE48}"/>
    <dgm:cxn modelId="{D8A3C100-BC7C-473C-9278-88A86A470CB7}" type="presOf" srcId="{360A84E6-1EB3-4B15-8525-EC974CF2BD2E}" destId="{7295ECF1-8AF5-4B94-9179-FBD29B41320A}" srcOrd="0" destOrd="0" presId="urn:microsoft.com/office/officeart/2005/8/layout/hierarchy1"/>
    <dgm:cxn modelId="{4E0AA5E5-6F86-4B3F-85B9-C69F4DDB0493}" srcId="{F4D2F4CF-A2D1-46D0-ABD8-85956BB80920}" destId="{795BB6DF-C822-4C2E-8592-C0257DB2B502}" srcOrd="0" destOrd="0" parTransId="{843D9AA6-46AC-4666-AC1F-1ADEF12F0F36}" sibTransId="{EFB61F98-A727-4456-86C5-924A95F66196}"/>
    <dgm:cxn modelId="{281A9E9F-5A2B-4FB3-8ABF-6DBF74B4097C}" type="presOf" srcId="{1D1EA6E6-C1AA-4A41-B434-D87389852576}" destId="{EB68458B-A315-4A1F-9281-45200A0F5304}" srcOrd="0" destOrd="0" presId="urn:microsoft.com/office/officeart/2005/8/layout/hierarchy1"/>
    <dgm:cxn modelId="{ED9CF61C-A713-4AD9-BBE3-803EAA0DDA07}" type="presOf" srcId="{2C59978A-20AE-421F-B954-49874E63EFEA}" destId="{BB9C9EEF-738E-4715-90FD-4513BC4E92BA}" srcOrd="0" destOrd="0" presId="urn:microsoft.com/office/officeart/2005/8/layout/hierarchy1"/>
    <dgm:cxn modelId="{E2CD7972-4736-4CB2-884F-1375008625C6}" srcId="{EF2B0B59-E726-4C9D-976A-4E7100575CC5}" destId="{7A0AAEB8-0B06-4E9F-95DD-1A3B6E364768}" srcOrd="1" destOrd="0" parTransId="{68486BC9-BEEA-4895-8E37-751EAD92F8F3}" sibTransId="{B8EA4AC7-052F-494D-9DAF-39410BD0AB44}"/>
    <dgm:cxn modelId="{021D29BC-2E6E-4DE9-9E7B-A76B217934C7}" type="presOf" srcId="{7A0AAEB8-0B06-4E9F-95DD-1A3B6E364768}" destId="{53DABA07-E642-40EF-A05D-189815828480}" srcOrd="0" destOrd="0" presId="urn:microsoft.com/office/officeart/2005/8/layout/hierarchy1"/>
    <dgm:cxn modelId="{50E1A0DD-0830-4D9B-AD1D-BDFEC8A9F38C}" type="presOf" srcId="{C8A459E3-B3DE-4514-8D91-568A5CBE9D19}" destId="{06927CFB-9A51-4E74-B7AD-1E53D8FB5937}" srcOrd="0" destOrd="0" presId="urn:microsoft.com/office/officeart/2005/8/layout/hierarchy1"/>
    <dgm:cxn modelId="{7B1AE49D-33FF-4680-A21B-EC17CA40BDF6}" type="presOf" srcId="{B52BFA14-2979-4E72-B5A7-F7DCEC4BD3B9}" destId="{7FBFD423-7FBC-4D2B-B533-DE6EDFA64EC8}" srcOrd="0" destOrd="0" presId="urn:microsoft.com/office/officeart/2005/8/layout/hierarchy1"/>
    <dgm:cxn modelId="{075430EB-A414-4455-9ACD-E2623797E4B4}" type="presParOf" srcId="{60E1BC5C-EAA8-4826-80F2-40E1EAF3E1B4}" destId="{00D97439-9A6B-4897-9520-05718B0A7C65}" srcOrd="0" destOrd="0" presId="urn:microsoft.com/office/officeart/2005/8/layout/hierarchy1"/>
    <dgm:cxn modelId="{78C0D1F1-87BA-4D76-8DCD-03AC12F44169}" type="presParOf" srcId="{00D97439-9A6B-4897-9520-05718B0A7C65}" destId="{D2AA38B0-D9A4-449D-B542-D96955A82B04}" srcOrd="0" destOrd="0" presId="urn:microsoft.com/office/officeart/2005/8/layout/hierarchy1"/>
    <dgm:cxn modelId="{FF09A7E7-BE4C-48ED-AB97-08B1E150BD4D}" type="presParOf" srcId="{D2AA38B0-D9A4-449D-B542-D96955A82B04}" destId="{4ABCA826-E1B1-4DF0-B38E-05003F892F32}" srcOrd="0" destOrd="0" presId="urn:microsoft.com/office/officeart/2005/8/layout/hierarchy1"/>
    <dgm:cxn modelId="{F8879F2C-E038-4AEF-8837-7F4E34F31878}" type="presParOf" srcId="{D2AA38B0-D9A4-449D-B542-D96955A82B04}" destId="{4BBF8DA3-7C08-4156-9320-69CC18A77247}" srcOrd="1" destOrd="0" presId="urn:microsoft.com/office/officeart/2005/8/layout/hierarchy1"/>
    <dgm:cxn modelId="{52C68A0D-CDC1-4E6C-B17E-7F0A8ADC5705}" type="presParOf" srcId="{00D97439-9A6B-4897-9520-05718B0A7C65}" destId="{E66B07C6-FBB7-4B67-BF15-5FCAE7B24A3B}" srcOrd="1" destOrd="0" presId="urn:microsoft.com/office/officeart/2005/8/layout/hierarchy1"/>
    <dgm:cxn modelId="{A1E3001D-AA43-49CE-A721-389F444C0622}" type="presParOf" srcId="{E66B07C6-FBB7-4B67-BF15-5FCAE7B24A3B}" destId="{EB68458B-A315-4A1F-9281-45200A0F5304}" srcOrd="0" destOrd="0" presId="urn:microsoft.com/office/officeart/2005/8/layout/hierarchy1"/>
    <dgm:cxn modelId="{8C3AF7D8-7B8C-4602-B561-B6861AB34CBD}" type="presParOf" srcId="{E66B07C6-FBB7-4B67-BF15-5FCAE7B24A3B}" destId="{1B3BEE11-2BFD-41C5-B4DC-3F44CE2FABC2}" srcOrd="1" destOrd="0" presId="urn:microsoft.com/office/officeart/2005/8/layout/hierarchy1"/>
    <dgm:cxn modelId="{A093DDB5-6530-4651-AB3E-B5E3F4441064}" type="presParOf" srcId="{1B3BEE11-2BFD-41C5-B4DC-3F44CE2FABC2}" destId="{5A14E627-BC31-47F8-AE35-EE10E9AE02D1}" srcOrd="0" destOrd="0" presId="urn:microsoft.com/office/officeart/2005/8/layout/hierarchy1"/>
    <dgm:cxn modelId="{95E00EC6-14DA-4F68-A5F3-CBA8CF173684}" type="presParOf" srcId="{5A14E627-BC31-47F8-AE35-EE10E9AE02D1}" destId="{A91D9B09-D5DA-462D-9E07-8D4CE813476A}" srcOrd="0" destOrd="0" presId="urn:microsoft.com/office/officeart/2005/8/layout/hierarchy1"/>
    <dgm:cxn modelId="{7AA5B469-ABC6-4AEF-872D-7C83B75CDB4D}" type="presParOf" srcId="{5A14E627-BC31-47F8-AE35-EE10E9AE02D1}" destId="{A95F88A1-0B43-40EB-A6B0-551D09EBF9A5}" srcOrd="1" destOrd="0" presId="urn:microsoft.com/office/officeart/2005/8/layout/hierarchy1"/>
    <dgm:cxn modelId="{27952E5C-FF66-42B7-B0F4-5DDA825FDD31}" type="presParOf" srcId="{1B3BEE11-2BFD-41C5-B4DC-3F44CE2FABC2}" destId="{7F8BEF49-2BCA-4D1F-8984-D12881E98978}" srcOrd="1" destOrd="0" presId="urn:microsoft.com/office/officeart/2005/8/layout/hierarchy1"/>
    <dgm:cxn modelId="{C56164D8-BB0F-44FF-A7DB-E0252E523C37}" type="presParOf" srcId="{7F8BEF49-2BCA-4D1F-8984-D12881E98978}" destId="{CA4EECA7-D197-4484-981D-3E2123989E63}" srcOrd="0" destOrd="0" presId="urn:microsoft.com/office/officeart/2005/8/layout/hierarchy1"/>
    <dgm:cxn modelId="{A7DEDE84-C5C1-4DD8-BD64-6DCF836E3C54}" type="presParOf" srcId="{7F8BEF49-2BCA-4D1F-8984-D12881E98978}" destId="{9367DCF0-61E1-46CE-A3DD-3659E8562DDC}" srcOrd="1" destOrd="0" presId="urn:microsoft.com/office/officeart/2005/8/layout/hierarchy1"/>
    <dgm:cxn modelId="{6271FD33-7E29-4D32-8355-FFAB02764492}" type="presParOf" srcId="{9367DCF0-61E1-46CE-A3DD-3659E8562DDC}" destId="{01D2BA9D-1F4E-4F77-B0F5-CF02508D0766}" srcOrd="0" destOrd="0" presId="urn:microsoft.com/office/officeart/2005/8/layout/hierarchy1"/>
    <dgm:cxn modelId="{40B7615F-BBE5-44A6-9A8B-4D9BF0809038}" type="presParOf" srcId="{01D2BA9D-1F4E-4F77-B0F5-CF02508D0766}" destId="{DBF4D556-36C4-4992-A957-85161ECEC708}" srcOrd="0" destOrd="0" presId="urn:microsoft.com/office/officeart/2005/8/layout/hierarchy1"/>
    <dgm:cxn modelId="{3BC96E26-EE74-4429-966D-2EDBBBC8C46C}" type="presParOf" srcId="{01D2BA9D-1F4E-4F77-B0F5-CF02508D0766}" destId="{7FBFD423-7FBC-4D2B-B533-DE6EDFA64EC8}" srcOrd="1" destOrd="0" presId="urn:microsoft.com/office/officeart/2005/8/layout/hierarchy1"/>
    <dgm:cxn modelId="{04702B29-0416-44CF-A592-0F597F3089F3}" type="presParOf" srcId="{9367DCF0-61E1-46CE-A3DD-3659E8562DDC}" destId="{DF86D979-A92B-4561-9690-1C4446069D86}" srcOrd="1" destOrd="0" presId="urn:microsoft.com/office/officeart/2005/8/layout/hierarchy1"/>
    <dgm:cxn modelId="{5EB656E6-BB6B-4216-8C59-CB82E145E0CB}" type="presParOf" srcId="{DF86D979-A92B-4561-9690-1C4446069D86}" destId="{19E20F34-27A1-4A22-A9CB-D9C90AA32D57}" srcOrd="0" destOrd="0" presId="urn:microsoft.com/office/officeart/2005/8/layout/hierarchy1"/>
    <dgm:cxn modelId="{39C61D66-D790-41C5-BF30-049D9C4516E0}" type="presParOf" srcId="{DF86D979-A92B-4561-9690-1C4446069D86}" destId="{C1A7284A-D70D-4D19-8A9D-C71B47C1A583}" srcOrd="1" destOrd="0" presId="urn:microsoft.com/office/officeart/2005/8/layout/hierarchy1"/>
    <dgm:cxn modelId="{F9C2F870-3F92-4C6C-869C-50B44A038F47}" type="presParOf" srcId="{C1A7284A-D70D-4D19-8A9D-C71B47C1A583}" destId="{4E106D27-BA62-4E8B-952A-09C86B3DCF7F}" srcOrd="0" destOrd="0" presId="urn:microsoft.com/office/officeart/2005/8/layout/hierarchy1"/>
    <dgm:cxn modelId="{A3C0B960-F51A-460F-868E-568E0BB574D9}" type="presParOf" srcId="{4E106D27-BA62-4E8B-952A-09C86B3DCF7F}" destId="{5F5E5545-ABFF-4629-B3A5-A3860D4DFAAB}" srcOrd="0" destOrd="0" presId="urn:microsoft.com/office/officeart/2005/8/layout/hierarchy1"/>
    <dgm:cxn modelId="{7AB324F0-3519-4737-B00E-FA6E12534826}" type="presParOf" srcId="{4E106D27-BA62-4E8B-952A-09C86B3DCF7F}" destId="{7295ECF1-8AF5-4B94-9179-FBD29B41320A}" srcOrd="1" destOrd="0" presId="urn:microsoft.com/office/officeart/2005/8/layout/hierarchy1"/>
    <dgm:cxn modelId="{8B28D511-FA19-4A01-910D-13AE19CC77B4}" type="presParOf" srcId="{C1A7284A-D70D-4D19-8A9D-C71B47C1A583}" destId="{5B418959-0A79-4AB0-9C62-A6B8CF8778D0}" srcOrd="1" destOrd="0" presId="urn:microsoft.com/office/officeart/2005/8/layout/hierarchy1"/>
    <dgm:cxn modelId="{A85BA5EB-6196-494A-8ACF-ECB61E7957CC}" type="presParOf" srcId="{5B418959-0A79-4AB0-9C62-A6B8CF8778D0}" destId="{82D7E616-D2DF-45DF-9468-38F2773695F1}" srcOrd="0" destOrd="0" presId="urn:microsoft.com/office/officeart/2005/8/layout/hierarchy1"/>
    <dgm:cxn modelId="{173FF47B-B81D-48D4-B177-A62706CCAA69}" type="presParOf" srcId="{5B418959-0A79-4AB0-9C62-A6B8CF8778D0}" destId="{191510DE-7EB2-4383-A5BB-459517C0BA47}" srcOrd="1" destOrd="0" presId="urn:microsoft.com/office/officeart/2005/8/layout/hierarchy1"/>
    <dgm:cxn modelId="{770888FC-3AEB-4821-AFC8-B6E9ABB44CEE}" type="presParOf" srcId="{191510DE-7EB2-4383-A5BB-459517C0BA47}" destId="{271AD65A-42D6-4A0A-8D6B-FDEFDA51AC42}" srcOrd="0" destOrd="0" presId="urn:microsoft.com/office/officeart/2005/8/layout/hierarchy1"/>
    <dgm:cxn modelId="{24F7D1BB-3687-4654-996B-18E472005179}" type="presParOf" srcId="{271AD65A-42D6-4A0A-8D6B-FDEFDA51AC42}" destId="{E30B09CF-6C90-4F93-BCF4-58481E0AC524}" srcOrd="0" destOrd="0" presId="urn:microsoft.com/office/officeart/2005/8/layout/hierarchy1"/>
    <dgm:cxn modelId="{FFB72018-B7A8-495D-8FA1-40527F203D35}" type="presParOf" srcId="{271AD65A-42D6-4A0A-8D6B-FDEFDA51AC42}" destId="{20F1FF70-D578-4D81-918B-E6099002B0D4}" srcOrd="1" destOrd="0" presId="urn:microsoft.com/office/officeart/2005/8/layout/hierarchy1"/>
    <dgm:cxn modelId="{166A53DC-42FE-4CC3-BC39-008FB4971F7F}" type="presParOf" srcId="{191510DE-7EB2-4383-A5BB-459517C0BA47}" destId="{73420708-D6E6-4B50-99D6-B65A97CD598C}" srcOrd="1" destOrd="0" presId="urn:microsoft.com/office/officeart/2005/8/layout/hierarchy1"/>
    <dgm:cxn modelId="{E253E391-B7E3-4BD2-9079-84D1E4E98226}" type="presParOf" srcId="{5B418959-0A79-4AB0-9C62-A6B8CF8778D0}" destId="{06927CFB-9A51-4E74-B7AD-1E53D8FB5937}" srcOrd="2" destOrd="0" presId="urn:microsoft.com/office/officeart/2005/8/layout/hierarchy1"/>
    <dgm:cxn modelId="{5C955875-76E1-4009-B9B2-3260C4688038}" type="presParOf" srcId="{5B418959-0A79-4AB0-9C62-A6B8CF8778D0}" destId="{31DAD17B-ACED-4613-9D3B-C92BF9331BC4}" srcOrd="3" destOrd="0" presId="urn:microsoft.com/office/officeart/2005/8/layout/hierarchy1"/>
    <dgm:cxn modelId="{7E2CA1B7-7527-45E6-8EF4-D375EA2BC8A4}" type="presParOf" srcId="{31DAD17B-ACED-4613-9D3B-C92BF9331BC4}" destId="{E5C68C53-D55C-4CCE-9BE3-0235918F175F}" srcOrd="0" destOrd="0" presId="urn:microsoft.com/office/officeart/2005/8/layout/hierarchy1"/>
    <dgm:cxn modelId="{C105C6FD-0A0E-4734-A992-C1C044FB55DF}" type="presParOf" srcId="{E5C68C53-D55C-4CCE-9BE3-0235918F175F}" destId="{C5D9C63A-6905-451A-B52E-C89FDBBC8CF3}" srcOrd="0" destOrd="0" presId="urn:microsoft.com/office/officeart/2005/8/layout/hierarchy1"/>
    <dgm:cxn modelId="{C28AA8E3-5F76-44A2-A3E4-F852F601FE4E}" type="presParOf" srcId="{E5C68C53-D55C-4CCE-9BE3-0235918F175F}" destId="{0AD42A9D-EA2D-4635-82F0-968512116ED6}" srcOrd="1" destOrd="0" presId="urn:microsoft.com/office/officeart/2005/8/layout/hierarchy1"/>
    <dgm:cxn modelId="{E7B7B863-56F0-4112-B8BE-CAA6A671CC0D}" type="presParOf" srcId="{31DAD17B-ACED-4613-9D3B-C92BF9331BC4}" destId="{9FA55F03-597E-46A4-A680-0D0759B44D37}" srcOrd="1" destOrd="0" presId="urn:microsoft.com/office/officeart/2005/8/layout/hierarchy1"/>
    <dgm:cxn modelId="{A6049A68-3002-4D85-89E6-5B3C5A313A24}" type="presParOf" srcId="{7F8BEF49-2BCA-4D1F-8984-D12881E98978}" destId="{BB9C9EEF-738E-4715-90FD-4513BC4E92BA}" srcOrd="2" destOrd="0" presId="urn:microsoft.com/office/officeart/2005/8/layout/hierarchy1"/>
    <dgm:cxn modelId="{62E17BB9-86E0-402A-984A-D3EC2EBF3600}" type="presParOf" srcId="{7F8BEF49-2BCA-4D1F-8984-D12881E98978}" destId="{83D01EC5-1CD2-4FAB-B114-37AFC6508164}" srcOrd="3" destOrd="0" presId="urn:microsoft.com/office/officeart/2005/8/layout/hierarchy1"/>
    <dgm:cxn modelId="{452324BC-1094-4840-9649-F37C5877FC37}" type="presParOf" srcId="{83D01EC5-1CD2-4FAB-B114-37AFC6508164}" destId="{2702A132-4D10-4752-87D6-F526EDD6AADE}" srcOrd="0" destOrd="0" presId="urn:microsoft.com/office/officeart/2005/8/layout/hierarchy1"/>
    <dgm:cxn modelId="{145EE408-E7A3-4E71-8D87-B7E7B36F075A}" type="presParOf" srcId="{2702A132-4D10-4752-87D6-F526EDD6AADE}" destId="{34AA87B9-0B0E-4888-B8EE-85F0C8F05163}" srcOrd="0" destOrd="0" presId="urn:microsoft.com/office/officeart/2005/8/layout/hierarchy1"/>
    <dgm:cxn modelId="{3A8FB8E0-24DE-481E-86CD-AE7580827718}" type="presParOf" srcId="{2702A132-4D10-4752-87D6-F526EDD6AADE}" destId="{A353CB35-7F77-435F-86F5-6C6D20BBD4D1}" srcOrd="1" destOrd="0" presId="urn:microsoft.com/office/officeart/2005/8/layout/hierarchy1"/>
    <dgm:cxn modelId="{DE6820BF-4B5B-4229-8618-EC1124B142E8}" type="presParOf" srcId="{83D01EC5-1CD2-4FAB-B114-37AFC6508164}" destId="{0337EB86-86D8-4DF2-8350-819AAF607536}" srcOrd="1" destOrd="0" presId="urn:microsoft.com/office/officeart/2005/8/layout/hierarchy1"/>
    <dgm:cxn modelId="{85717121-CE7C-4225-A8D4-90FA8DD5E8A2}" type="presParOf" srcId="{0337EB86-86D8-4DF2-8350-819AAF607536}" destId="{347AAD98-EC94-45A7-8CF3-4236D21919DE}" srcOrd="0" destOrd="0" presId="urn:microsoft.com/office/officeart/2005/8/layout/hierarchy1"/>
    <dgm:cxn modelId="{C2DEE2A7-9FBA-45F2-BC5A-BBE5580CA951}" type="presParOf" srcId="{0337EB86-86D8-4DF2-8350-819AAF607536}" destId="{F6B7C1A7-DC29-4CAC-B475-B8BB528CA489}" srcOrd="1" destOrd="0" presId="urn:microsoft.com/office/officeart/2005/8/layout/hierarchy1"/>
    <dgm:cxn modelId="{B877D610-3155-43B8-B9CF-6C97D6DD014E}" type="presParOf" srcId="{F6B7C1A7-DC29-4CAC-B475-B8BB528CA489}" destId="{3B344A89-D8AF-4275-8C78-DF0E2979EEDD}" srcOrd="0" destOrd="0" presId="urn:microsoft.com/office/officeart/2005/8/layout/hierarchy1"/>
    <dgm:cxn modelId="{2FBE2706-8D1B-4564-9D45-1A70F9E82A91}" type="presParOf" srcId="{3B344A89-D8AF-4275-8C78-DF0E2979EEDD}" destId="{5CA78FE4-A928-4ADF-AA6F-19AAE9E23A4A}" srcOrd="0" destOrd="0" presId="urn:microsoft.com/office/officeart/2005/8/layout/hierarchy1"/>
    <dgm:cxn modelId="{F1862A1F-C316-4241-B766-02C526B04627}" type="presParOf" srcId="{3B344A89-D8AF-4275-8C78-DF0E2979EEDD}" destId="{15A73C40-50FF-4275-8690-EC9A4C334D42}" srcOrd="1" destOrd="0" presId="urn:microsoft.com/office/officeart/2005/8/layout/hierarchy1"/>
    <dgm:cxn modelId="{CD0FFCFF-9D8F-4562-9DA8-EC576F45E8E6}" type="presParOf" srcId="{F6B7C1A7-DC29-4CAC-B475-B8BB528CA489}" destId="{29D60E3F-0E6C-4462-A8A6-A6B171E4D82D}" srcOrd="1" destOrd="0" presId="urn:microsoft.com/office/officeart/2005/8/layout/hierarchy1"/>
    <dgm:cxn modelId="{67A694B1-BCFB-444A-BCD7-051C71237830}" type="presParOf" srcId="{29D60E3F-0E6C-4462-A8A6-A6B171E4D82D}" destId="{76A5B10F-B779-4ED3-88A3-68585EBC73F1}" srcOrd="0" destOrd="0" presId="urn:microsoft.com/office/officeart/2005/8/layout/hierarchy1"/>
    <dgm:cxn modelId="{10CCBCC8-868B-4FD1-9CEA-14B749080400}" type="presParOf" srcId="{29D60E3F-0E6C-4462-A8A6-A6B171E4D82D}" destId="{F8A07E8C-07A5-48E6-9CB9-B9CA49EAB277}" srcOrd="1" destOrd="0" presId="urn:microsoft.com/office/officeart/2005/8/layout/hierarchy1"/>
    <dgm:cxn modelId="{798E5070-3186-4310-BD88-24BB789DAB4C}" type="presParOf" srcId="{F8A07E8C-07A5-48E6-9CB9-B9CA49EAB277}" destId="{EEB44622-F541-4782-8247-BE7FF2C2B590}" srcOrd="0" destOrd="0" presId="urn:microsoft.com/office/officeart/2005/8/layout/hierarchy1"/>
    <dgm:cxn modelId="{D1A977B4-7E80-4583-B441-CB81EDAD8F45}" type="presParOf" srcId="{EEB44622-F541-4782-8247-BE7FF2C2B590}" destId="{24E6236B-9D7E-4031-8AD7-2F429E081484}" srcOrd="0" destOrd="0" presId="urn:microsoft.com/office/officeart/2005/8/layout/hierarchy1"/>
    <dgm:cxn modelId="{5A506DF8-2C62-4CC3-A589-109B5F8C2458}" type="presParOf" srcId="{EEB44622-F541-4782-8247-BE7FF2C2B590}" destId="{37857609-ABE7-4D68-B8D4-57735826CFA6}" srcOrd="1" destOrd="0" presId="urn:microsoft.com/office/officeart/2005/8/layout/hierarchy1"/>
    <dgm:cxn modelId="{7648F7E5-C3A7-4FC7-8572-69C65D5EE73A}" type="presParOf" srcId="{F8A07E8C-07A5-48E6-9CB9-B9CA49EAB277}" destId="{15154B30-1514-4189-B283-D7D4FFC1AB6B}" srcOrd="1" destOrd="0" presId="urn:microsoft.com/office/officeart/2005/8/layout/hierarchy1"/>
    <dgm:cxn modelId="{9716AED2-1F33-4BF1-80B2-E4F291F7A310}" type="presParOf" srcId="{29D60E3F-0E6C-4462-A8A6-A6B171E4D82D}" destId="{66B847AC-9741-4333-A262-D2F61AD3A110}" srcOrd="2" destOrd="0" presId="urn:microsoft.com/office/officeart/2005/8/layout/hierarchy1"/>
    <dgm:cxn modelId="{9762FFA4-085E-4D76-A7DC-056AB9B75AD0}" type="presParOf" srcId="{29D60E3F-0E6C-4462-A8A6-A6B171E4D82D}" destId="{789FED7A-0074-468C-8E92-96952173B0D9}" srcOrd="3" destOrd="0" presId="urn:microsoft.com/office/officeart/2005/8/layout/hierarchy1"/>
    <dgm:cxn modelId="{27B41860-9245-4BE7-9653-CB0DABFA9A1C}" type="presParOf" srcId="{789FED7A-0074-468C-8E92-96952173B0D9}" destId="{34734015-A514-46AE-9304-53D9F0D711FA}" srcOrd="0" destOrd="0" presId="urn:microsoft.com/office/officeart/2005/8/layout/hierarchy1"/>
    <dgm:cxn modelId="{6B863798-681C-4585-99E2-C989A5E5E9DB}" type="presParOf" srcId="{34734015-A514-46AE-9304-53D9F0D711FA}" destId="{1C743721-68BB-4365-801F-85B9ED17B4EE}" srcOrd="0" destOrd="0" presId="urn:microsoft.com/office/officeart/2005/8/layout/hierarchy1"/>
    <dgm:cxn modelId="{5F641C7B-5FA9-41B6-A713-7DACFC62D214}" type="presParOf" srcId="{34734015-A514-46AE-9304-53D9F0D711FA}" destId="{53DABA07-E642-40EF-A05D-189815828480}" srcOrd="1" destOrd="0" presId="urn:microsoft.com/office/officeart/2005/8/layout/hierarchy1"/>
    <dgm:cxn modelId="{681DA817-2826-4D46-B1C6-EF89AB683F61}" type="presParOf" srcId="{789FED7A-0074-468C-8E92-96952173B0D9}" destId="{B9E00EB5-8546-43F1-A7ED-4879206B6129}" srcOrd="1" destOrd="0" presId="urn:microsoft.com/office/officeart/2005/8/layout/hierarchy1"/>
    <dgm:cxn modelId="{6623A974-7B64-4E5A-AACC-578A5BCCE516}" type="presParOf" srcId="{E66B07C6-FBB7-4B67-BF15-5FCAE7B24A3B}" destId="{E01B7FF7-1713-4ADD-8A82-25DC81940CA3}" srcOrd="2" destOrd="0" presId="urn:microsoft.com/office/officeart/2005/8/layout/hierarchy1"/>
    <dgm:cxn modelId="{C8214DF1-35DC-43EC-884F-0A17F15AD614}" type="presParOf" srcId="{E66B07C6-FBB7-4B67-BF15-5FCAE7B24A3B}" destId="{7BE81EB7-B3C9-4E8A-B8F8-A46803E480F9}" srcOrd="3" destOrd="0" presId="urn:microsoft.com/office/officeart/2005/8/layout/hierarchy1"/>
    <dgm:cxn modelId="{D6398324-0904-41E4-A6AD-B208A3E93225}" type="presParOf" srcId="{7BE81EB7-B3C9-4E8A-B8F8-A46803E480F9}" destId="{399B77CE-92D6-455F-B766-4DD66FDDD868}" srcOrd="0" destOrd="0" presId="urn:microsoft.com/office/officeart/2005/8/layout/hierarchy1"/>
    <dgm:cxn modelId="{D2B8E76E-AF27-4E0C-85B8-6ED01F8D1C36}" type="presParOf" srcId="{399B77CE-92D6-455F-B766-4DD66FDDD868}" destId="{BE352C39-1902-4D9D-91AA-D9F8BE935F8A}" srcOrd="0" destOrd="0" presId="urn:microsoft.com/office/officeart/2005/8/layout/hierarchy1"/>
    <dgm:cxn modelId="{29E460B3-C157-41FE-B5FE-BE3FDC0A87A3}" type="presParOf" srcId="{399B77CE-92D6-455F-B766-4DD66FDDD868}" destId="{4F28284B-B0E1-4401-92D1-EC1E7351F5D5}" srcOrd="1" destOrd="0" presId="urn:microsoft.com/office/officeart/2005/8/layout/hierarchy1"/>
    <dgm:cxn modelId="{357031DD-3E0F-4ABA-8F33-5E1A67510E4B}" type="presParOf" srcId="{7BE81EB7-B3C9-4E8A-B8F8-A46803E480F9}" destId="{A079563C-6449-43FF-8C2F-5412E433C563}" srcOrd="1" destOrd="0" presId="urn:microsoft.com/office/officeart/2005/8/layout/hierarchy1"/>
    <dgm:cxn modelId="{E0E52F13-F00B-4CAB-A929-B2E60F1EC8D6}" type="presParOf" srcId="{A079563C-6449-43FF-8C2F-5412E433C563}" destId="{40577CCE-609D-4661-A647-00ECFCAF9B57}" srcOrd="0" destOrd="0" presId="urn:microsoft.com/office/officeart/2005/8/layout/hierarchy1"/>
    <dgm:cxn modelId="{D3EF9B72-592F-4404-B915-E11D1FC770F0}" type="presParOf" srcId="{A079563C-6449-43FF-8C2F-5412E433C563}" destId="{AB53B8E8-8B2F-4C6D-AB7C-132615484AC4}" srcOrd="1" destOrd="0" presId="urn:microsoft.com/office/officeart/2005/8/layout/hierarchy1"/>
    <dgm:cxn modelId="{DCE59369-EFB0-4EAA-8793-62D25FE94B3C}" type="presParOf" srcId="{AB53B8E8-8B2F-4C6D-AB7C-132615484AC4}" destId="{A49C7E92-E47A-4591-AF6C-6194DBFB279E}" srcOrd="0" destOrd="0" presId="urn:microsoft.com/office/officeart/2005/8/layout/hierarchy1"/>
    <dgm:cxn modelId="{9956EFA6-2DB0-4FE4-AE7B-4F41AC8A8FAA}" type="presParOf" srcId="{A49C7E92-E47A-4591-AF6C-6194DBFB279E}" destId="{CE253A9B-1D3F-4CFF-8AA5-2168B61BD8AC}" srcOrd="0" destOrd="0" presId="urn:microsoft.com/office/officeart/2005/8/layout/hierarchy1"/>
    <dgm:cxn modelId="{F0FC5BEA-E1E4-4C77-AAEB-9D963AD04BF2}" type="presParOf" srcId="{A49C7E92-E47A-4591-AF6C-6194DBFB279E}" destId="{D7982832-9DC7-4387-AAEC-C298B2746D39}" srcOrd="1" destOrd="0" presId="urn:microsoft.com/office/officeart/2005/8/layout/hierarchy1"/>
    <dgm:cxn modelId="{64B65B64-2F5D-413C-9161-2F5EC4AE2581}" type="presParOf" srcId="{AB53B8E8-8B2F-4C6D-AB7C-132615484AC4}" destId="{F8FFD70D-D50F-414C-92E7-AF64AD4BC1C9}" srcOrd="1" destOrd="0" presId="urn:microsoft.com/office/officeart/2005/8/layout/hierarchy1"/>
    <dgm:cxn modelId="{7E40485D-3F51-47DB-8DAA-478643ACEFC1}" type="presParOf" srcId="{A079563C-6449-43FF-8C2F-5412E433C563}" destId="{D2708A3D-D41A-47E9-8E0C-CC5A356589AC}" srcOrd="2" destOrd="0" presId="urn:microsoft.com/office/officeart/2005/8/layout/hierarchy1"/>
    <dgm:cxn modelId="{BA68CEED-98F3-4F10-9B01-86F2B6F82CC2}" type="presParOf" srcId="{A079563C-6449-43FF-8C2F-5412E433C563}" destId="{60C5516D-0667-4E55-8220-3BF99E4CBF1A}" srcOrd="3" destOrd="0" presId="urn:microsoft.com/office/officeart/2005/8/layout/hierarchy1"/>
    <dgm:cxn modelId="{08F1A8D4-4C5B-4C62-94F4-134B124C9282}" type="presParOf" srcId="{60C5516D-0667-4E55-8220-3BF99E4CBF1A}" destId="{22E9B13B-E4EE-4F02-9678-54B8F6599C8C}" srcOrd="0" destOrd="0" presId="urn:microsoft.com/office/officeart/2005/8/layout/hierarchy1"/>
    <dgm:cxn modelId="{B594F2B1-D7CB-4B8F-95A9-3C5A46A9EA60}" type="presParOf" srcId="{22E9B13B-E4EE-4F02-9678-54B8F6599C8C}" destId="{4EDACB8B-D680-48FB-84C8-E669134BEA32}" srcOrd="0" destOrd="0" presId="urn:microsoft.com/office/officeart/2005/8/layout/hierarchy1"/>
    <dgm:cxn modelId="{8FD2FDA4-698B-4ECA-AD8C-989118670A77}" type="presParOf" srcId="{22E9B13B-E4EE-4F02-9678-54B8F6599C8C}" destId="{FB4DF4AD-600F-41A1-A677-F2FA25526BBD}" srcOrd="1" destOrd="0" presId="urn:microsoft.com/office/officeart/2005/8/layout/hierarchy1"/>
    <dgm:cxn modelId="{3BED236D-03BF-4022-9B65-B21F312289B1}" type="presParOf" srcId="{60C5516D-0667-4E55-8220-3BF99E4CBF1A}" destId="{2F5343CC-99C6-41A0-A6C1-1B5C9384ADD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A50A02-FC53-49A4-A728-2758FAABE9BF}" type="doc">
      <dgm:prSet loTypeId="urn:microsoft.com/office/officeart/2005/8/layout/hierarchy1" loCatId="hierarchy" qsTypeId="urn:microsoft.com/office/officeart/2005/8/quickstyle/simple1" qsCatId="simple" csTypeId="urn:microsoft.com/office/officeart/2005/8/colors/accent3_4" csCatId="accent3" phldr="1"/>
      <dgm:spPr/>
      <dgm:t>
        <a:bodyPr/>
        <a:lstStyle/>
        <a:p>
          <a:endParaRPr lang="en-US"/>
        </a:p>
      </dgm:t>
    </dgm:pt>
    <dgm:pt modelId="{0EBB8CFE-FBA6-4417-9B85-9F89BE501B7B}">
      <dgm:prSet phldrT="[Text]" phldr="0"/>
      <dgm:spPr/>
      <dgm:t>
        <a:bodyPr/>
        <a:lstStyle/>
        <a:p>
          <a:r>
            <a:rPr lang="en-US">
              <a:latin typeface="Arial Black" panose="020B0A04020102020204"/>
            </a:rPr>
            <a:t>Manipulation</a:t>
          </a:r>
          <a:endParaRPr lang="en-US"/>
        </a:p>
      </dgm:t>
    </dgm:pt>
    <dgm:pt modelId="{4573E0E0-670A-44F9-9B62-BC753FCD1C09}" type="parTrans" cxnId="{F83F93AB-466E-4A69-953F-2E7972D9EC30}">
      <dgm:prSet/>
      <dgm:spPr/>
      <dgm:t>
        <a:bodyPr/>
        <a:lstStyle/>
        <a:p>
          <a:endParaRPr lang="en-US"/>
        </a:p>
      </dgm:t>
    </dgm:pt>
    <dgm:pt modelId="{73B569A5-1704-40B4-BB80-6F8C54BF7175}" type="sibTrans" cxnId="{F83F93AB-466E-4A69-953F-2E7972D9EC30}">
      <dgm:prSet/>
      <dgm:spPr/>
      <dgm:t>
        <a:bodyPr/>
        <a:lstStyle/>
        <a:p>
          <a:endParaRPr lang="en-US"/>
        </a:p>
      </dgm:t>
    </dgm:pt>
    <dgm:pt modelId="{0DEFB527-F139-412A-9190-0ABF50F2DF06}">
      <dgm:prSet phldrT="[Text]" phldr="0"/>
      <dgm:spPr/>
      <dgm:t>
        <a:bodyPr/>
        <a:lstStyle/>
        <a:p>
          <a:pPr rtl="0"/>
          <a:r>
            <a:rPr lang="en-US">
              <a:latin typeface="Arial Black" panose="020B0A04020102020204"/>
            </a:rPr>
            <a:t>Manipulates Package</a:t>
          </a:r>
          <a:endParaRPr lang="en-US"/>
        </a:p>
      </dgm:t>
    </dgm:pt>
    <dgm:pt modelId="{EB2A3CD5-BDBF-466D-BC36-0054D53D3BBF}" type="parTrans" cxnId="{0FF912CD-6257-406E-A7E1-EB26DE808C67}">
      <dgm:prSet/>
      <dgm:spPr/>
      <dgm:t>
        <a:bodyPr/>
        <a:lstStyle/>
        <a:p>
          <a:endParaRPr lang="en-US"/>
        </a:p>
      </dgm:t>
    </dgm:pt>
    <dgm:pt modelId="{CF04F4A0-61BD-41D0-938E-C5A6E3F42371}" type="sibTrans" cxnId="{0FF912CD-6257-406E-A7E1-EB26DE808C67}">
      <dgm:prSet/>
      <dgm:spPr/>
      <dgm:t>
        <a:bodyPr/>
        <a:lstStyle/>
        <a:p>
          <a:endParaRPr lang="en-US"/>
        </a:p>
      </dgm:t>
    </dgm:pt>
    <dgm:pt modelId="{5D5FA3D8-EC82-4C23-A8D6-FD40219880D0}">
      <dgm:prSet phldrT="[Text]" phldr="0"/>
      <dgm:spPr/>
      <dgm:t>
        <a:bodyPr/>
        <a:lstStyle/>
        <a:p>
          <a:pPr rtl="0"/>
          <a:r>
            <a:rPr lang="en-US">
              <a:latin typeface="Arial Black" panose="020B0A04020102020204"/>
            </a:rPr>
            <a:t>Moves Package onto Robot</a:t>
          </a:r>
          <a:endParaRPr lang="en-US"/>
        </a:p>
      </dgm:t>
    </dgm:pt>
    <dgm:pt modelId="{F4B6AF9F-F8CC-49DD-B15C-538EA97D6932}" type="parTrans" cxnId="{776FF939-B70A-43A2-9112-F12E036DA332}">
      <dgm:prSet/>
      <dgm:spPr/>
      <dgm:t>
        <a:bodyPr/>
        <a:lstStyle/>
        <a:p>
          <a:endParaRPr lang="en-US"/>
        </a:p>
      </dgm:t>
    </dgm:pt>
    <dgm:pt modelId="{EF7826E8-E159-4F2E-944B-01052733FF6B}" type="sibTrans" cxnId="{776FF939-B70A-43A2-9112-F12E036DA332}">
      <dgm:prSet/>
      <dgm:spPr/>
      <dgm:t>
        <a:bodyPr/>
        <a:lstStyle/>
        <a:p>
          <a:endParaRPr lang="en-US"/>
        </a:p>
      </dgm:t>
    </dgm:pt>
    <dgm:pt modelId="{25F2FE55-9EFB-4698-BFA0-42A094B25B22}">
      <dgm:prSet phldrT="[Text]" phldr="0"/>
      <dgm:spPr/>
      <dgm:t>
        <a:bodyPr/>
        <a:lstStyle/>
        <a:p>
          <a:pPr rtl="0"/>
          <a:r>
            <a:rPr lang="en-US">
              <a:latin typeface="Arial Black" panose="020B0A04020102020204"/>
            </a:rPr>
            <a:t>Removes Package from Robot</a:t>
          </a:r>
          <a:endParaRPr lang="en-US"/>
        </a:p>
      </dgm:t>
    </dgm:pt>
    <dgm:pt modelId="{295ED360-D166-4317-85D8-B24AB479D0E2}" type="parTrans" cxnId="{72E8DE6F-5413-466C-989D-D276AE2D39AA}">
      <dgm:prSet/>
      <dgm:spPr/>
      <dgm:t>
        <a:bodyPr/>
        <a:lstStyle/>
        <a:p>
          <a:endParaRPr lang="en-US"/>
        </a:p>
      </dgm:t>
    </dgm:pt>
    <dgm:pt modelId="{A8CB540B-F8D7-467E-817A-7A3F7E126871}" type="sibTrans" cxnId="{72E8DE6F-5413-466C-989D-D276AE2D39AA}">
      <dgm:prSet/>
      <dgm:spPr/>
      <dgm:t>
        <a:bodyPr/>
        <a:lstStyle/>
        <a:p>
          <a:endParaRPr lang="en-US"/>
        </a:p>
      </dgm:t>
    </dgm:pt>
    <dgm:pt modelId="{9F53E5DD-ACA8-42B3-9849-3357506249CA}">
      <dgm:prSet phldrT="[Text]" phldr="0"/>
      <dgm:spPr/>
      <dgm:t>
        <a:bodyPr/>
        <a:lstStyle/>
        <a:p>
          <a:pPr rtl="0"/>
          <a:r>
            <a:rPr lang="en-US">
              <a:latin typeface="Arial Black" panose="020B0A04020102020204"/>
            </a:rPr>
            <a:t>Holds Package</a:t>
          </a:r>
          <a:endParaRPr lang="en-US"/>
        </a:p>
      </dgm:t>
    </dgm:pt>
    <dgm:pt modelId="{10A27945-C12B-4B83-BA66-4510DABA80A6}" type="parTrans" cxnId="{1D7F525E-594A-4A83-B767-B5E90D7CAB69}">
      <dgm:prSet/>
      <dgm:spPr/>
      <dgm:t>
        <a:bodyPr/>
        <a:lstStyle/>
        <a:p>
          <a:endParaRPr lang="en-US"/>
        </a:p>
      </dgm:t>
    </dgm:pt>
    <dgm:pt modelId="{07F03D5F-ECE9-45DF-9CAB-B37CDCE2A6FB}" type="sibTrans" cxnId="{1D7F525E-594A-4A83-B767-B5E90D7CAB69}">
      <dgm:prSet/>
      <dgm:spPr/>
      <dgm:t>
        <a:bodyPr/>
        <a:lstStyle/>
        <a:p>
          <a:endParaRPr lang="en-US"/>
        </a:p>
      </dgm:t>
    </dgm:pt>
    <dgm:pt modelId="{A7C91690-8D31-46D4-BE43-C219E1726E3C}">
      <dgm:prSet phldrT="[Text]" phldr="0"/>
      <dgm:spPr/>
      <dgm:t>
        <a:bodyPr/>
        <a:lstStyle/>
        <a:p>
          <a:pPr rtl="0"/>
          <a:r>
            <a:rPr lang="en-US">
              <a:latin typeface="Arial Black" panose="020B0A04020102020204"/>
            </a:rPr>
            <a:t>Keeps Package Secure</a:t>
          </a:r>
          <a:endParaRPr lang="en-US"/>
        </a:p>
      </dgm:t>
    </dgm:pt>
    <dgm:pt modelId="{545334CE-AAD0-46E3-8FB7-AAF311AA66D2}" type="parTrans" cxnId="{CDB2DD60-EE46-491C-B387-29C8A2C1CDF5}">
      <dgm:prSet/>
      <dgm:spPr/>
      <dgm:t>
        <a:bodyPr/>
        <a:lstStyle/>
        <a:p>
          <a:endParaRPr lang="en-US"/>
        </a:p>
      </dgm:t>
    </dgm:pt>
    <dgm:pt modelId="{D18BBCB2-B92F-42B8-90F5-E4017C712E7E}" type="sibTrans" cxnId="{CDB2DD60-EE46-491C-B387-29C8A2C1CDF5}">
      <dgm:prSet/>
      <dgm:spPr/>
      <dgm:t>
        <a:bodyPr/>
        <a:lstStyle/>
        <a:p>
          <a:endParaRPr lang="en-US"/>
        </a:p>
      </dgm:t>
    </dgm:pt>
    <dgm:pt modelId="{2519FE89-EF86-4F43-8BD7-F82C3E4455F4}">
      <dgm:prSet phldr="0"/>
      <dgm:spPr/>
      <dgm:t>
        <a:bodyPr/>
        <a:lstStyle/>
        <a:p>
          <a:pPr rtl="0"/>
          <a:r>
            <a:rPr lang="en-US">
              <a:latin typeface="Arial Black" panose="020B0A04020102020204"/>
            </a:rPr>
            <a:t>Prevent Package Translation</a:t>
          </a:r>
        </a:p>
      </dgm:t>
    </dgm:pt>
    <dgm:pt modelId="{D78B4289-0E65-4F8E-852B-ED4813D65FAC}" type="parTrans" cxnId="{B2A658B1-DBA9-433D-9393-76C784236DBE}">
      <dgm:prSet/>
      <dgm:spPr/>
    </dgm:pt>
    <dgm:pt modelId="{9F675DD8-E28E-4121-BC9B-652B23AEA258}" type="sibTrans" cxnId="{B2A658B1-DBA9-433D-9393-76C784236DBE}">
      <dgm:prSet/>
      <dgm:spPr/>
    </dgm:pt>
    <dgm:pt modelId="{D7CDD2F8-EC8C-443F-92A8-50148AA28787}">
      <dgm:prSet phldr="0"/>
      <dgm:spPr/>
      <dgm:t>
        <a:bodyPr/>
        <a:lstStyle/>
        <a:p>
          <a:pPr rtl="0"/>
          <a:r>
            <a:rPr lang="en-US">
              <a:latin typeface="Arial Black" panose="020B0A04020102020204"/>
            </a:rPr>
            <a:t>Prevent Package Tipping</a:t>
          </a:r>
        </a:p>
      </dgm:t>
    </dgm:pt>
    <dgm:pt modelId="{9FF9B7F0-9ABF-45BF-AD5C-F89459BBC3E3}" type="parTrans" cxnId="{8B83B892-F0A6-43FB-9C53-8AC9C53542DA}">
      <dgm:prSet/>
      <dgm:spPr/>
    </dgm:pt>
    <dgm:pt modelId="{0CB31CC4-7C1E-4159-94D4-9F530730EEE0}" type="sibTrans" cxnId="{8B83B892-F0A6-43FB-9C53-8AC9C53542DA}">
      <dgm:prSet/>
      <dgm:spPr/>
    </dgm:pt>
    <dgm:pt modelId="{EB0D2D39-13D5-4333-86D7-251794D7F5B7}">
      <dgm:prSet phldr="0"/>
      <dgm:spPr/>
      <dgm:t>
        <a:bodyPr/>
        <a:lstStyle/>
        <a:p>
          <a:pPr rtl="0"/>
          <a:r>
            <a:rPr lang="en-US">
              <a:latin typeface="Arial Black" panose="020B0A04020102020204"/>
            </a:rPr>
            <a:t>Support Package Weight</a:t>
          </a:r>
        </a:p>
      </dgm:t>
    </dgm:pt>
    <dgm:pt modelId="{389F2129-7FB8-4591-9063-38E587496113}" type="parTrans" cxnId="{F09559FA-11F3-45EB-9E37-C91B929F0987}">
      <dgm:prSet/>
      <dgm:spPr/>
    </dgm:pt>
    <dgm:pt modelId="{A49ACAFB-332D-4575-B1FD-1736E5DE5396}" type="sibTrans" cxnId="{F09559FA-11F3-45EB-9E37-C91B929F0987}">
      <dgm:prSet/>
      <dgm:spPr/>
    </dgm:pt>
    <dgm:pt modelId="{97B9A332-E2D2-4F06-BEC3-6E24987A1CD4}" type="pres">
      <dgm:prSet presAssocID="{8DA50A02-FC53-49A4-A728-2758FAABE9BF}" presName="hierChild1" presStyleCnt="0">
        <dgm:presLayoutVars>
          <dgm:chPref val="1"/>
          <dgm:dir/>
          <dgm:animOne val="branch"/>
          <dgm:animLvl val="lvl"/>
          <dgm:resizeHandles/>
        </dgm:presLayoutVars>
      </dgm:prSet>
      <dgm:spPr/>
      <dgm:t>
        <a:bodyPr/>
        <a:lstStyle/>
        <a:p>
          <a:endParaRPr lang="en-US"/>
        </a:p>
      </dgm:t>
    </dgm:pt>
    <dgm:pt modelId="{7D361C28-83DC-4D40-AE33-8F598057B237}" type="pres">
      <dgm:prSet presAssocID="{0EBB8CFE-FBA6-4417-9B85-9F89BE501B7B}" presName="hierRoot1" presStyleCnt="0"/>
      <dgm:spPr/>
    </dgm:pt>
    <dgm:pt modelId="{3FBE8525-823E-464C-B12A-F76F4F992ACA}" type="pres">
      <dgm:prSet presAssocID="{0EBB8CFE-FBA6-4417-9B85-9F89BE501B7B}" presName="composite" presStyleCnt="0"/>
      <dgm:spPr/>
    </dgm:pt>
    <dgm:pt modelId="{B0C8903C-4E9A-4A37-8B21-FF8D12142CDA}" type="pres">
      <dgm:prSet presAssocID="{0EBB8CFE-FBA6-4417-9B85-9F89BE501B7B}" presName="background" presStyleLbl="node0" presStyleIdx="0" presStyleCnt="1"/>
      <dgm:spPr/>
    </dgm:pt>
    <dgm:pt modelId="{5EB58BD6-E32E-491A-8BD3-31F58D2040BA}" type="pres">
      <dgm:prSet presAssocID="{0EBB8CFE-FBA6-4417-9B85-9F89BE501B7B}" presName="text" presStyleLbl="fgAcc0" presStyleIdx="0" presStyleCnt="1">
        <dgm:presLayoutVars>
          <dgm:chPref val="3"/>
        </dgm:presLayoutVars>
      </dgm:prSet>
      <dgm:spPr/>
      <dgm:t>
        <a:bodyPr/>
        <a:lstStyle/>
        <a:p>
          <a:endParaRPr lang="en-US"/>
        </a:p>
      </dgm:t>
    </dgm:pt>
    <dgm:pt modelId="{132489A7-6489-41AF-A816-06ECFE0EFE4A}" type="pres">
      <dgm:prSet presAssocID="{0EBB8CFE-FBA6-4417-9B85-9F89BE501B7B}" presName="hierChild2" presStyleCnt="0"/>
      <dgm:spPr/>
    </dgm:pt>
    <dgm:pt modelId="{41E0E2EF-5F88-4B8A-813C-2C5BB3DD049D}" type="pres">
      <dgm:prSet presAssocID="{EB2A3CD5-BDBF-466D-BC36-0054D53D3BBF}" presName="Name10" presStyleLbl="parChTrans1D2" presStyleIdx="0" presStyleCnt="2"/>
      <dgm:spPr/>
      <dgm:t>
        <a:bodyPr/>
        <a:lstStyle/>
        <a:p>
          <a:endParaRPr lang="en-US"/>
        </a:p>
      </dgm:t>
    </dgm:pt>
    <dgm:pt modelId="{C15D2C45-7112-4A63-99A1-C23948717991}" type="pres">
      <dgm:prSet presAssocID="{0DEFB527-F139-412A-9190-0ABF50F2DF06}" presName="hierRoot2" presStyleCnt="0"/>
      <dgm:spPr/>
    </dgm:pt>
    <dgm:pt modelId="{8724CE2B-4537-4AFB-9CD7-C013A290E3DC}" type="pres">
      <dgm:prSet presAssocID="{0DEFB527-F139-412A-9190-0ABF50F2DF06}" presName="composite2" presStyleCnt="0"/>
      <dgm:spPr/>
    </dgm:pt>
    <dgm:pt modelId="{FFAC69C3-B83A-46C9-9801-B09B0A77C570}" type="pres">
      <dgm:prSet presAssocID="{0DEFB527-F139-412A-9190-0ABF50F2DF06}" presName="background2" presStyleLbl="node2" presStyleIdx="0" presStyleCnt="2"/>
      <dgm:spPr/>
    </dgm:pt>
    <dgm:pt modelId="{D67B95AB-41D6-435C-9E29-B8E305257CBF}" type="pres">
      <dgm:prSet presAssocID="{0DEFB527-F139-412A-9190-0ABF50F2DF06}" presName="text2" presStyleLbl="fgAcc2" presStyleIdx="0" presStyleCnt="2">
        <dgm:presLayoutVars>
          <dgm:chPref val="3"/>
        </dgm:presLayoutVars>
      </dgm:prSet>
      <dgm:spPr/>
      <dgm:t>
        <a:bodyPr/>
        <a:lstStyle/>
        <a:p>
          <a:endParaRPr lang="en-US"/>
        </a:p>
      </dgm:t>
    </dgm:pt>
    <dgm:pt modelId="{0CE1B89E-875F-4B99-8A25-8D8CAFD64430}" type="pres">
      <dgm:prSet presAssocID="{0DEFB527-F139-412A-9190-0ABF50F2DF06}" presName="hierChild3" presStyleCnt="0"/>
      <dgm:spPr/>
    </dgm:pt>
    <dgm:pt modelId="{3E7FC455-72D9-4341-9688-15DECEF133B8}" type="pres">
      <dgm:prSet presAssocID="{F4B6AF9F-F8CC-49DD-B15C-538EA97D6932}" presName="Name17" presStyleLbl="parChTrans1D3" presStyleIdx="0" presStyleCnt="4"/>
      <dgm:spPr/>
      <dgm:t>
        <a:bodyPr/>
        <a:lstStyle/>
        <a:p>
          <a:endParaRPr lang="en-US"/>
        </a:p>
      </dgm:t>
    </dgm:pt>
    <dgm:pt modelId="{DCFE5C32-F775-4495-B01A-FFA9C6F64198}" type="pres">
      <dgm:prSet presAssocID="{5D5FA3D8-EC82-4C23-A8D6-FD40219880D0}" presName="hierRoot3" presStyleCnt="0"/>
      <dgm:spPr/>
    </dgm:pt>
    <dgm:pt modelId="{DB918220-A73B-4667-A5AA-9AFB0596AAEF}" type="pres">
      <dgm:prSet presAssocID="{5D5FA3D8-EC82-4C23-A8D6-FD40219880D0}" presName="composite3" presStyleCnt="0"/>
      <dgm:spPr/>
    </dgm:pt>
    <dgm:pt modelId="{FFF8B314-73A2-480E-9799-C0647971EAEB}" type="pres">
      <dgm:prSet presAssocID="{5D5FA3D8-EC82-4C23-A8D6-FD40219880D0}" presName="background3" presStyleLbl="node3" presStyleIdx="0" presStyleCnt="4"/>
      <dgm:spPr/>
    </dgm:pt>
    <dgm:pt modelId="{252D5847-4FA1-4D62-82D1-A773EDC2EF11}" type="pres">
      <dgm:prSet presAssocID="{5D5FA3D8-EC82-4C23-A8D6-FD40219880D0}" presName="text3" presStyleLbl="fgAcc3" presStyleIdx="0" presStyleCnt="4">
        <dgm:presLayoutVars>
          <dgm:chPref val="3"/>
        </dgm:presLayoutVars>
      </dgm:prSet>
      <dgm:spPr/>
      <dgm:t>
        <a:bodyPr/>
        <a:lstStyle/>
        <a:p>
          <a:endParaRPr lang="en-US"/>
        </a:p>
      </dgm:t>
    </dgm:pt>
    <dgm:pt modelId="{6BD0509C-4D65-4D8D-9D31-C7C4B74751A3}" type="pres">
      <dgm:prSet presAssocID="{5D5FA3D8-EC82-4C23-A8D6-FD40219880D0}" presName="hierChild4" presStyleCnt="0"/>
      <dgm:spPr/>
    </dgm:pt>
    <dgm:pt modelId="{BCE3A9F1-A5A6-400B-BB52-A4D9482D4316}" type="pres">
      <dgm:prSet presAssocID="{295ED360-D166-4317-85D8-B24AB479D0E2}" presName="Name17" presStyleLbl="parChTrans1D3" presStyleIdx="1" presStyleCnt="4"/>
      <dgm:spPr/>
      <dgm:t>
        <a:bodyPr/>
        <a:lstStyle/>
        <a:p>
          <a:endParaRPr lang="en-US"/>
        </a:p>
      </dgm:t>
    </dgm:pt>
    <dgm:pt modelId="{8E88A3FB-A51E-4DB5-B27E-FD68F5A089F4}" type="pres">
      <dgm:prSet presAssocID="{25F2FE55-9EFB-4698-BFA0-42A094B25B22}" presName="hierRoot3" presStyleCnt="0"/>
      <dgm:spPr/>
    </dgm:pt>
    <dgm:pt modelId="{B2E77FE6-4BD9-442E-9979-9FCF10E8094C}" type="pres">
      <dgm:prSet presAssocID="{25F2FE55-9EFB-4698-BFA0-42A094B25B22}" presName="composite3" presStyleCnt="0"/>
      <dgm:spPr/>
    </dgm:pt>
    <dgm:pt modelId="{D87FFC92-7BE2-496C-B397-705FE146274F}" type="pres">
      <dgm:prSet presAssocID="{25F2FE55-9EFB-4698-BFA0-42A094B25B22}" presName="background3" presStyleLbl="node3" presStyleIdx="1" presStyleCnt="4"/>
      <dgm:spPr/>
    </dgm:pt>
    <dgm:pt modelId="{45A83BDE-2063-4E1E-B0CE-D55CAB1F2299}" type="pres">
      <dgm:prSet presAssocID="{25F2FE55-9EFB-4698-BFA0-42A094B25B22}" presName="text3" presStyleLbl="fgAcc3" presStyleIdx="1" presStyleCnt="4">
        <dgm:presLayoutVars>
          <dgm:chPref val="3"/>
        </dgm:presLayoutVars>
      </dgm:prSet>
      <dgm:spPr/>
      <dgm:t>
        <a:bodyPr/>
        <a:lstStyle/>
        <a:p>
          <a:endParaRPr lang="en-US"/>
        </a:p>
      </dgm:t>
    </dgm:pt>
    <dgm:pt modelId="{622782DE-F303-408E-BB33-295AE867B1E9}" type="pres">
      <dgm:prSet presAssocID="{25F2FE55-9EFB-4698-BFA0-42A094B25B22}" presName="hierChild4" presStyleCnt="0"/>
      <dgm:spPr/>
    </dgm:pt>
    <dgm:pt modelId="{A80C7EFC-175C-4C03-B06E-8722B5EE5A72}" type="pres">
      <dgm:prSet presAssocID="{10A27945-C12B-4B83-BA66-4510DABA80A6}" presName="Name10" presStyleLbl="parChTrans1D2" presStyleIdx="1" presStyleCnt="2"/>
      <dgm:spPr/>
      <dgm:t>
        <a:bodyPr/>
        <a:lstStyle/>
        <a:p>
          <a:endParaRPr lang="en-US"/>
        </a:p>
      </dgm:t>
    </dgm:pt>
    <dgm:pt modelId="{D4A9C170-2919-41B3-AB14-1A12B158C236}" type="pres">
      <dgm:prSet presAssocID="{9F53E5DD-ACA8-42B3-9849-3357506249CA}" presName="hierRoot2" presStyleCnt="0"/>
      <dgm:spPr/>
    </dgm:pt>
    <dgm:pt modelId="{62517093-590C-4620-995E-F436A28FAF12}" type="pres">
      <dgm:prSet presAssocID="{9F53E5DD-ACA8-42B3-9849-3357506249CA}" presName="composite2" presStyleCnt="0"/>
      <dgm:spPr/>
    </dgm:pt>
    <dgm:pt modelId="{12C70C3F-3F99-47AB-B25B-573A7FD829A1}" type="pres">
      <dgm:prSet presAssocID="{9F53E5DD-ACA8-42B3-9849-3357506249CA}" presName="background2" presStyleLbl="node2" presStyleIdx="1" presStyleCnt="2"/>
      <dgm:spPr/>
    </dgm:pt>
    <dgm:pt modelId="{FEC0AF54-CF06-4147-9A2B-FD462AF18EE5}" type="pres">
      <dgm:prSet presAssocID="{9F53E5DD-ACA8-42B3-9849-3357506249CA}" presName="text2" presStyleLbl="fgAcc2" presStyleIdx="1" presStyleCnt="2">
        <dgm:presLayoutVars>
          <dgm:chPref val="3"/>
        </dgm:presLayoutVars>
      </dgm:prSet>
      <dgm:spPr/>
      <dgm:t>
        <a:bodyPr/>
        <a:lstStyle/>
        <a:p>
          <a:endParaRPr lang="en-US"/>
        </a:p>
      </dgm:t>
    </dgm:pt>
    <dgm:pt modelId="{7EB238E2-BDFE-43D5-875E-821A614B3326}" type="pres">
      <dgm:prSet presAssocID="{9F53E5DD-ACA8-42B3-9849-3357506249CA}" presName="hierChild3" presStyleCnt="0"/>
      <dgm:spPr/>
    </dgm:pt>
    <dgm:pt modelId="{8BC11831-17F8-45E4-9528-BDD76710BE8F}" type="pres">
      <dgm:prSet presAssocID="{545334CE-AAD0-46E3-8FB7-AAF311AA66D2}" presName="Name17" presStyleLbl="parChTrans1D3" presStyleIdx="2" presStyleCnt="4"/>
      <dgm:spPr/>
      <dgm:t>
        <a:bodyPr/>
        <a:lstStyle/>
        <a:p>
          <a:endParaRPr lang="en-US"/>
        </a:p>
      </dgm:t>
    </dgm:pt>
    <dgm:pt modelId="{2529AB36-2E31-4B2D-8F58-880A21202C1F}" type="pres">
      <dgm:prSet presAssocID="{A7C91690-8D31-46D4-BE43-C219E1726E3C}" presName="hierRoot3" presStyleCnt="0"/>
      <dgm:spPr/>
    </dgm:pt>
    <dgm:pt modelId="{DCF07D90-E86A-434D-A481-D4EC0978EEAE}" type="pres">
      <dgm:prSet presAssocID="{A7C91690-8D31-46D4-BE43-C219E1726E3C}" presName="composite3" presStyleCnt="0"/>
      <dgm:spPr/>
    </dgm:pt>
    <dgm:pt modelId="{57962EF6-A469-4C28-9B62-6FD5FF6F783E}" type="pres">
      <dgm:prSet presAssocID="{A7C91690-8D31-46D4-BE43-C219E1726E3C}" presName="background3" presStyleLbl="node3" presStyleIdx="2" presStyleCnt="4"/>
      <dgm:spPr/>
    </dgm:pt>
    <dgm:pt modelId="{FD6CF4F8-319E-429D-B6B7-E6CCA4E7EB14}" type="pres">
      <dgm:prSet presAssocID="{A7C91690-8D31-46D4-BE43-C219E1726E3C}" presName="text3" presStyleLbl="fgAcc3" presStyleIdx="2" presStyleCnt="4">
        <dgm:presLayoutVars>
          <dgm:chPref val="3"/>
        </dgm:presLayoutVars>
      </dgm:prSet>
      <dgm:spPr/>
      <dgm:t>
        <a:bodyPr/>
        <a:lstStyle/>
        <a:p>
          <a:endParaRPr lang="en-US"/>
        </a:p>
      </dgm:t>
    </dgm:pt>
    <dgm:pt modelId="{D2B2653E-5C80-4A45-AF4B-1093499C2703}" type="pres">
      <dgm:prSet presAssocID="{A7C91690-8D31-46D4-BE43-C219E1726E3C}" presName="hierChild4" presStyleCnt="0"/>
      <dgm:spPr/>
    </dgm:pt>
    <dgm:pt modelId="{CD63AF41-26BD-4192-A93A-532C7EE55E0C}" type="pres">
      <dgm:prSet presAssocID="{D78B4289-0E65-4F8E-852B-ED4813D65FAC}" presName="Name23" presStyleLbl="parChTrans1D4" presStyleIdx="0" presStyleCnt="2"/>
      <dgm:spPr/>
    </dgm:pt>
    <dgm:pt modelId="{93D2E85C-1F00-4BC1-A48C-7A9D154FE251}" type="pres">
      <dgm:prSet presAssocID="{2519FE89-EF86-4F43-8BD7-F82C3E4455F4}" presName="hierRoot4" presStyleCnt="0"/>
      <dgm:spPr/>
    </dgm:pt>
    <dgm:pt modelId="{1950853D-43E7-48A8-8FDC-83A8495C64BC}" type="pres">
      <dgm:prSet presAssocID="{2519FE89-EF86-4F43-8BD7-F82C3E4455F4}" presName="composite4" presStyleCnt="0"/>
      <dgm:spPr/>
    </dgm:pt>
    <dgm:pt modelId="{4390CD30-72B6-498B-ADB0-3ADCAE0F4A11}" type="pres">
      <dgm:prSet presAssocID="{2519FE89-EF86-4F43-8BD7-F82C3E4455F4}" presName="background4" presStyleLbl="node4" presStyleIdx="0" presStyleCnt="2"/>
      <dgm:spPr/>
    </dgm:pt>
    <dgm:pt modelId="{22AEB210-3476-4FDD-988B-F6BAC43BA0F0}" type="pres">
      <dgm:prSet presAssocID="{2519FE89-EF86-4F43-8BD7-F82C3E4455F4}" presName="text4" presStyleLbl="fgAcc4" presStyleIdx="0" presStyleCnt="2">
        <dgm:presLayoutVars>
          <dgm:chPref val="3"/>
        </dgm:presLayoutVars>
      </dgm:prSet>
      <dgm:spPr/>
      <dgm:t>
        <a:bodyPr/>
        <a:lstStyle/>
        <a:p>
          <a:endParaRPr lang="en-US"/>
        </a:p>
      </dgm:t>
    </dgm:pt>
    <dgm:pt modelId="{4860F180-F522-4C5B-9649-61FEC76042B3}" type="pres">
      <dgm:prSet presAssocID="{2519FE89-EF86-4F43-8BD7-F82C3E4455F4}" presName="hierChild5" presStyleCnt="0"/>
      <dgm:spPr/>
    </dgm:pt>
    <dgm:pt modelId="{4A9788FA-1ADC-4AE4-9545-C37100BED5C6}" type="pres">
      <dgm:prSet presAssocID="{9FF9B7F0-9ABF-45BF-AD5C-F89459BBC3E3}" presName="Name23" presStyleLbl="parChTrans1D4" presStyleIdx="1" presStyleCnt="2"/>
      <dgm:spPr/>
    </dgm:pt>
    <dgm:pt modelId="{2FE9E7BF-A829-4088-953B-2055C43FD9EB}" type="pres">
      <dgm:prSet presAssocID="{D7CDD2F8-EC8C-443F-92A8-50148AA28787}" presName="hierRoot4" presStyleCnt="0"/>
      <dgm:spPr/>
    </dgm:pt>
    <dgm:pt modelId="{D3B14CD4-3DB9-4911-8182-87BA84A259D8}" type="pres">
      <dgm:prSet presAssocID="{D7CDD2F8-EC8C-443F-92A8-50148AA28787}" presName="composite4" presStyleCnt="0"/>
      <dgm:spPr/>
    </dgm:pt>
    <dgm:pt modelId="{AAF1682F-93A7-4673-886A-0C0D4EF94EC4}" type="pres">
      <dgm:prSet presAssocID="{D7CDD2F8-EC8C-443F-92A8-50148AA28787}" presName="background4" presStyleLbl="node4" presStyleIdx="1" presStyleCnt="2"/>
      <dgm:spPr/>
    </dgm:pt>
    <dgm:pt modelId="{62E8A845-DB78-4E5B-B4E3-C8E1CDD64B89}" type="pres">
      <dgm:prSet presAssocID="{D7CDD2F8-EC8C-443F-92A8-50148AA28787}" presName="text4" presStyleLbl="fgAcc4" presStyleIdx="1" presStyleCnt="2">
        <dgm:presLayoutVars>
          <dgm:chPref val="3"/>
        </dgm:presLayoutVars>
      </dgm:prSet>
      <dgm:spPr/>
      <dgm:t>
        <a:bodyPr/>
        <a:lstStyle/>
        <a:p>
          <a:endParaRPr lang="en-US"/>
        </a:p>
      </dgm:t>
    </dgm:pt>
    <dgm:pt modelId="{F7162A92-CD17-4115-92B3-911878A4B488}" type="pres">
      <dgm:prSet presAssocID="{D7CDD2F8-EC8C-443F-92A8-50148AA28787}" presName="hierChild5" presStyleCnt="0"/>
      <dgm:spPr/>
    </dgm:pt>
    <dgm:pt modelId="{FEC27E9D-00FD-4642-AEF4-207E38A709BA}" type="pres">
      <dgm:prSet presAssocID="{389F2129-7FB8-4591-9063-38E587496113}" presName="Name17" presStyleLbl="parChTrans1D3" presStyleIdx="3" presStyleCnt="4"/>
      <dgm:spPr/>
    </dgm:pt>
    <dgm:pt modelId="{A4F10C83-474A-44E4-BA49-96C89091E40E}" type="pres">
      <dgm:prSet presAssocID="{EB0D2D39-13D5-4333-86D7-251794D7F5B7}" presName="hierRoot3" presStyleCnt="0"/>
      <dgm:spPr/>
    </dgm:pt>
    <dgm:pt modelId="{B4888C18-0465-4427-A73B-7B6C8135A439}" type="pres">
      <dgm:prSet presAssocID="{EB0D2D39-13D5-4333-86D7-251794D7F5B7}" presName="composite3" presStyleCnt="0"/>
      <dgm:spPr/>
    </dgm:pt>
    <dgm:pt modelId="{48A56627-E288-45BB-9609-BC630131CD06}" type="pres">
      <dgm:prSet presAssocID="{EB0D2D39-13D5-4333-86D7-251794D7F5B7}" presName="background3" presStyleLbl="node3" presStyleIdx="3" presStyleCnt="4"/>
      <dgm:spPr/>
    </dgm:pt>
    <dgm:pt modelId="{A645AE8C-D7AF-488B-9706-A2FF462A8E22}" type="pres">
      <dgm:prSet presAssocID="{EB0D2D39-13D5-4333-86D7-251794D7F5B7}" presName="text3" presStyleLbl="fgAcc3" presStyleIdx="3" presStyleCnt="4">
        <dgm:presLayoutVars>
          <dgm:chPref val="3"/>
        </dgm:presLayoutVars>
      </dgm:prSet>
      <dgm:spPr/>
      <dgm:t>
        <a:bodyPr/>
        <a:lstStyle/>
        <a:p>
          <a:endParaRPr lang="en-US"/>
        </a:p>
      </dgm:t>
    </dgm:pt>
    <dgm:pt modelId="{F95234C8-4BE6-44F6-B440-C9439F953B95}" type="pres">
      <dgm:prSet presAssocID="{EB0D2D39-13D5-4333-86D7-251794D7F5B7}" presName="hierChild4" presStyleCnt="0"/>
      <dgm:spPr/>
    </dgm:pt>
  </dgm:ptLst>
  <dgm:cxnLst>
    <dgm:cxn modelId="{E6E755C0-B14E-45F4-81E1-7A8C20EE2784}" type="presOf" srcId="{8DA50A02-FC53-49A4-A728-2758FAABE9BF}" destId="{97B9A332-E2D2-4F06-BEC3-6E24987A1CD4}" srcOrd="0" destOrd="0" presId="urn:microsoft.com/office/officeart/2005/8/layout/hierarchy1"/>
    <dgm:cxn modelId="{B2A658B1-DBA9-433D-9393-76C784236DBE}" srcId="{A7C91690-8D31-46D4-BE43-C219E1726E3C}" destId="{2519FE89-EF86-4F43-8BD7-F82C3E4455F4}" srcOrd="0" destOrd="0" parTransId="{D78B4289-0E65-4F8E-852B-ED4813D65FAC}" sibTransId="{9F675DD8-E28E-4121-BC9B-652B23AEA258}"/>
    <dgm:cxn modelId="{776FF939-B70A-43A2-9112-F12E036DA332}" srcId="{0DEFB527-F139-412A-9190-0ABF50F2DF06}" destId="{5D5FA3D8-EC82-4C23-A8D6-FD40219880D0}" srcOrd="0" destOrd="0" parTransId="{F4B6AF9F-F8CC-49DD-B15C-538EA97D6932}" sibTransId="{EF7826E8-E159-4F2E-944B-01052733FF6B}"/>
    <dgm:cxn modelId="{0FF912CD-6257-406E-A7E1-EB26DE808C67}" srcId="{0EBB8CFE-FBA6-4417-9B85-9F89BE501B7B}" destId="{0DEFB527-F139-412A-9190-0ABF50F2DF06}" srcOrd="0" destOrd="0" parTransId="{EB2A3CD5-BDBF-466D-BC36-0054D53D3BBF}" sibTransId="{CF04F4A0-61BD-41D0-938E-C5A6E3F42371}"/>
    <dgm:cxn modelId="{D6B57DEB-EA9D-4CED-87D9-B5C6AB0893D8}" type="presOf" srcId="{F4B6AF9F-F8CC-49DD-B15C-538EA97D6932}" destId="{3E7FC455-72D9-4341-9688-15DECEF133B8}" srcOrd="0" destOrd="0" presId="urn:microsoft.com/office/officeart/2005/8/layout/hierarchy1"/>
    <dgm:cxn modelId="{EEE50220-A557-46B4-A25D-85782F5CAE89}" type="presOf" srcId="{10A27945-C12B-4B83-BA66-4510DABA80A6}" destId="{A80C7EFC-175C-4C03-B06E-8722B5EE5A72}" srcOrd="0" destOrd="0" presId="urn:microsoft.com/office/officeart/2005/8/layout/hierarchy1"/>
    <dgm:cxn modelId="{BB5372F3-12C2-4B76-A680-8AF4F1913945}" type="presOf" srcId="{545334CE-AAD0-46E3-8FB7-AAF311AA66D2}" destId="{8BC11831-17F8-45E4-9528-BDD76710BE8F}" srcOrd="0" destOrd="0" presId="urn:microsoft.com/office/officeart/2005/8/layout/hierarchy1"/>
    <dgm:cxn modelId="{970550FC-B347-4CC6-9CF3-FDA948EF9D33}" type="presOf" srcId="{EB2A3CD5-BDBF-466D-BC36-0054D53D3BBF}" destId="{41E0E2EF-5F88-4B8A-813C-2C5BB3DD049D}" srcOrd="0" destOrd="0" presId="urn:microsoft.com/office/officeart/2005/8/layout/hierarchy1"/>
    <dgm:cxn modelId="{3CF8373A-0ABA-4460-B7C5-ABBD8B3F0330}" type="presOf" srcId="{9FF9B7F0-9ABF-45BF-AD5C-F89459BBC3E3}" destId="{4A9788FA-1ADC-4AE4-9545-C37100BED5C6}" srcOrd="0" destOrd="0" presId="urn:microsoft.com/office/officeart/2005/8/layout/hierarchy1"/>
    <dgm:cxn modelId="{997E0659-BF26-451A-A639-78517950028B}" type="presOf" srcId="{2519FE89-EF86-4F43-8BD7-F82C3E4455F4}" destId="{22AEB210-3476-4FDD-988B-F6BAC43BA0F0}" srcOrd="0" destOrd="0" presId="urn:microsoft.com/office/officeart/2005/8/layout/hierarchy1"/>
    <dgm:cxn modelId="{B9C80BBC-B5B9-4A80-BF71-BBD215F89B04}" type="presOf" srcId="{9F53E5DD-ACA8-42B3-9849-3357506249CA}" destId="{FEC0AF54-CF06-4147-9A2B-FD462AF18EE5}" srcOrd="0" destOrd="0" presId="urn:microsoft.com/office/officeart/2005/8/layout/hierarchy1"/>
    <dgm:cxn modelId="{F09559FA-11F3-45EB-9E37-C91B929F0987}" srcId="{9F53E5DD-ACA8-42B3-9849-3357506249CA}" destId="{EB0D2D39-13D5-4333-86D7-251794D7F5B7}" srcOrd="1" destOrd="0" parTransId="{389F2129-7FB8-4591-9063-38E587496113}" sibTransId="{A49ACAFB-332D-4575-B1FD-1736E5DE5396}"/>
    <dgm:cxn modelId="{CB535FF5-5598-4A11-B5D6-4D66EADD7F2E}" type="presOf" srcId="{0EBB8CFE-FBA6-4417-9B85-9F89BE501B7B}" destId="{5EB58BD6-E32E-491A-8BD3-31F58D2040BA}" srcOrd="0" destOrd="0" presId="urn:microsoft.com/office/officeart/2005/8/layout/hierarchy1"/>
    <dgm:cxn modelId="{8B83B892-F0A6-43FB-9C53-8AC9C53542DA}" srcId="{A7C91690-8D31-46D4-BE43-C219E1726E3C}" destId="{D7CDD2F8-EC8C-443F-92A8-50148AA28787}" srcOrd="1" destOrd="0" parTransId="{9FF9B7F0-9ABF-45BF-AD5C-F89459BBC3E3}" sibTransId="{0CB31CC4-7C1E-4159-94D4-9F530730EEE0}"/>
    <dgm:cxn modelId="{12530D3F-3CC6-4CF4-AF0B-E62C62490E68}" type="presOf" srcId="{25F2FE55-9EFB-4698-BFA0-42A094B25B22}" destId="{45A83BDE-2063-4E1E-B0CE-D55CAB1F2299}" srcOrd="0" destOrd="0" presId="urn:microsoft.com/office/officeart/2005/8/layout/hierarchy1"/>
    <dgm:cxn modelId="{CDB2DD60-EE46-491C-B387-29C8A2C1CDF5}" srcId="{9F53E5DD-ACA8-42B3-9849-3357506249CA}" destId="{A7C91690-8D31-46D4-BE43-C219E1726E3C}" srcOrd="0" destOrd="0" parTransId="{545334CE-AAD0-46E3-8FB7-AAF311AA66D2}" sibTransId="{D18BBCB2-B92F-42B8-90F5-E4017C712E7E}"/>
    <dgm:cxn modelId="{522260AD-6160-4159-B28A-0ED5916BC222}" type="presOf" srcId="{D78B4289-0E65-4F8E-852B-ED4813D65FAC}" destId="{CD63AF41-26BD-4192-A93A-532C7EE55E0C}" srcOrd="0" destOrd="0" presId="urn:microsoft.com/office/officeart/2005/8/layout/hierarchy1"/>
    <dgm:cxn modelId="{A3919830-9976-4141-86E6-B549F8A88E3C}" type="presOf" srcId="{EB0D2D39-13D5-4333-86D7-251794D7F5B7}" destId="{A645AE8C-D7AF-488B-9706-A2FF462A8E22}" srcOrd="0" destOrd="0" presId="urn:microsoft.com/office/officeart/2005/8/layout/hierarchy1"/>
    <dgm:cxn modelId="{D874CF14-9953-4318-98A4-2F354E580E16}" type="presOf" srcId="{A7C91690-8D31-46D4-BE43-C219E1726E3C}" destId="{FD6CF4F8-319E-429D-B6B7-E6CCA4E7EB14}" srcOrd="0" destOrd="0" presId="urn:microsoft.com/office/officeart/2005/8/layout/hierarchy1"/>
    <dgm:cxn modelId="{E000F164-5305-4663-BFE0-37C0E28004BF}" type="presOf" srcId="{295ED360-D166-4317-85D8-B24AB479D0E2}" destId="{BCE3A9F1-A5A6-400B-BB52-A4D9482D4316}" srcOrd="0" destOrd="0" presId="urn:microsoft.com/office/officeart/2005/8/layout/hierarchy1"/>
    <dgm:cxn modelId="{F23C3580-E754-4B79-B416-9F665A1DB06A}" type="presOf" srcId="{0DEFB527-F139-412A-9190-0ABF50F2DF06}" destId="{D67B95AB-41D6-435C-9E29-B8E305257CBF}" srcOrd="0" destOrd="0" presId="urn:microsoft.com/office/officeart/2005/8/layout/hierarchy1"/>
    <dgm:cxn modelId="{1D7F525E-594A-4A83-B767-B5E90D7CAB69}" srcId="{0EBB8CFE-FBA6-4417-9B85-9F89BE501B7B}" destId="{9F53E5DD-ACA8-42B3-9849-3357506249CA}" srcOrd="1" destOrd="0" parTransId="{10A27945-C12B-4B83-BA66-4510DABA80A6}" sibTransId="{07F03D5F-ECE9-45DF-9CAB-B37CDCE2A6FB}"/>
    <dgm:cxn modelId="{BF4078D4-77F5-4D33-A389-372DA41400D9}" type="presOf" srcId="{5D5FA3D8-EC82-4C23-A8D6-FD40219880D0}" destId="{252D5847-4FA1-4D62-82D1-A773EDC2EF11}" srcOrd="0" destOrd="0" presId="urn:microsoft.com/office/officeart/2005/8/layout/hierarchy1"/>
    <dgm:cxn modelId="{F21D4E3E-343D-4C55-82C2-B6A21220F017}" type="presOf" srcId="{389F2129-7FB8-4591-9063-38E587496113}" destId="{FEC27E9D-00FD-4642-AEF4-207E38A709BA}" srcOrd="0" destOrd="0" presId="urn:microsoft.com/office/officeart/2005/8/layout/hierarchy1"/>
    <dgm:cxn modelId="{72E8DE6F-5413-466C-989D-D276AE2D39AA}" srcId="{0DEFB527-F139-412A-9190-0ABF50F2DF06}" destId="{25F2FE55-9EFB-4698-BFA0-42A094B25B22}" srcOrd="1" destOrd="0" parTransId="{295ED360-D166-4317-85D8-B24AB479D0E2}" sibTransId="{A8CB540B-F8D7-467E-817A-7A3F7E126871}"/>
    <dgm:cxn modelId="{4AD9BA63-F7EC-467A-A17E-6043CFC4EB96}" type="presOf" srcId="{D7CDD2F8-EC8C-443F-92A8-50148AA28787}" destId="{62E8A845-DB78-4E5B-B4E3-C8E1CDD64B89}" srcOrd="0" destOrd="0" presId="urn:microsoft.com/office/officeart/2005/8/layout/hierarchy1"/>
    <dgm:cxn modelId="{F83F93AB-466E-4A69-953F-2E7972D9EC30}" srcId="{8DA50A02-FC53-49A4-A728-2758FAABE9BF}" destId="{0EBB8CFE-FBA6-4417-9B85-9F89BE501B7B}" srcOrd="0" destOrd="0" parTransId="{4573E0E0-670A-44F9-9B62-BC753FCD1C09}" sibTransId="{73B569A5-1704-40B4-BB80-6F8C54BF7175}"/>
    <dgm:cxn modelId="{F93829A0-6573-42DD-B465-578B275BBD0A}" type="presParOf" srcId="{97B9A332-E2D2-4F06-BEC3-6E24987A1CD4}" destId="{7D361C28-83DC-4D40-AE33-8F598057B237}" srcOrd="0" destOrd="0" presId="urn:microsoft.com/office/officeart/2005/8/layout/hierarchy1"/>
    <dgm:cxn modelId="{FA4B126C-9CCD-4D3A-A8A6-3A169FE14965}" type="presParOf" srcId="{7D361C28-83DC-4D40-AE33-8F598057B237}" destId="{3FBE8525-823E-464C-B12A-F76F4F992ACA}" srcOrd="0" destOrd="0" presId="urn:microsoft.com/office/officeart/2005/8/layout/hierarchy1"/>
    <dgm:cxn modelId="{BEFB81F4-6502-4C83-93FE-B6A438BD0B5F}" type="presParOf" srcId="{3FBE8525-823E-464C-B12A-F76F4F992ACA}" destId="{B0C8903C-4E9A-4A37-8B21-FF8D12142CDA}" srcOrd="0" destOrd="0" presId="urn:microsoft.com/office/officeart/2005/8/layout/hierarchy1"/>
    <dgm:cxn modelId="{E3A0989E-B524-41B2-98C9-08D74C9BA09E}" type="presParOf" srcId="{3FBE8525-823E-464C-B12A-F76F4F992ACA}" destId="{5EB58BD6-E32E-491A-8BD3-31F58D2040BA}" srcOrd="1" destOrd="0" presId="urn:microsoft.com/office/officeart/2005/8/layout/hierarchy1"/>
    <dgm:cxn modelId="{77520429-11D4-44CD-978D-AD2FBDC087F7}" type="presParOf" srcId="{7D361C28-83DC-4D40-AE33-8F598057B237}" destId="{132489A7-6489-41AF-A816-06ECFE0EFE4A}" srcOrd="1" destOrd="0" presId="urn:microsoft.com/office/officeart/2005/8/layout/hierarchy1"/>
    <dgm:cxn modelId="{71626C8F-BD0A-4223-9C0C-1383E4E95B62}" type="presParOf" srcId="{132489A7-6489-41AF-A816-06ECFE0EFE4A}" destId="{41E0E2EF-5F88-4B8A-813C-2C5BB3DD049D}" srcOrd="0" destOrd="0" presId="urn:microsoft.com/office/officeart/2005/8/layout/hierarchy1"/>
    <dgm:cxn modelId="{0F81DA26-8CEB-4CB6-A19D-2FA5B789A5BB}" type="presParOf" srcId="{132489A7-6489-41AF-A816-06ECFE0EFE4A}" destId="{C15D2C45-7112-4A63-99A1-C23948717991}" srcOrd="1" destOrd="0" presId="urn:microsoft.com/office/officeart/2005/8/layout/hierarchy1"/>
    <dgm:cxn modelId="{E0E6C25B-728F-4EB6-B668-8827155273C9}" type="presParOf" srcId="{C15D2C45-7112-4A63-99A1-C23948717991}" destId="{8724CE2B-4537-4AFB-9CD7-C013A290E3DC}" srcOrd="0" destOrd="0" presId="urn:microsoft.com/office/officeart/2005/8/layout/hierarchy1"/>
    <dgm:cxn modelId="{F2E287DF-00B1-47A8-9FEC-58281FAF0D0C}" type="presParOf" srcId="{8724CE2B-4537-4AFB-9CD7-C013A290E3DC}" destId="{FFAC69C3-B83A-46C9-9801-B09B0A77C570}" srcOrd="0" destOrd="0" presId="urn:microsoft.com/office/officeart/2005/8/layout/hierarchy1"/>
    <dgm:cxn modelId="{B2C8BFD1-455D-40BB-AED1-2C9127C65628}" type="presParOf" srcId="{8724CE2B-4537-4AFB-9CD7-C013A290E3DC}" destId="{D67B95AB-41D6-435C-9E29-B8E305257CBF}" srcOrd="1" destOrd="0" presId="urn:microsoft.com/office/officeart/2005/8/layout/hierarchy1"/>
    <dgm:cxn modelId="{700EE6C9-DBAE-4BDA-BC39-8C0C05A8502C}" type="presParOf" srcId="{C15D2C45-7112-4A63-99A1-C23948717991}" destId="{0CE1B89E-875F-4B99-8A25-8D8CAFD64430}" srcOrd="1" destOrd="0" presId="urn:microsoft.com/office/officeart/2005/8/layout/hierarchy1"/>
    <dgm:cxn modelId="{FE4DC2AF-7406-4E31-81FA-48BE1D10CE66}" type="presParOf" srcId="{0CE1B89E-875F-4B99-8A25-8D8CAFD64430}" destId="{3E7FC455-72D9-4341-9688-15DECEF133B8}" srcOrd="0" destOrd="0" presId="urn:microsoft.com/office/officeart/2005/8/layout/hierarchy1"/>
    <dgm:cxn modelId="{27A4CAA8-9183-47F1-92A7-B86319819782}" type="presParOf" srcId="{0CE1B89E-875F-4B99-8A25-8D8CAFD64430}" destId="{DCFE5C32-F775-4495-B01A-FFA9C6F64198}" srcOrd="1" destOrd="0" presId="urn:microsoft.com/office/officeart/2005/8/layout/hierarchy1"/>
    <dgm:cxn modelId="{DC5333CB-94D2-4346-B2C5-F702DEB983DA}" type="presParOf" srcId="{DCFE5C32-F775-4495-B01A-FFA9C6F64198}" destId="{DB918220-A73B-4667-A5AA-9AFB0596AAEF}" srcOrd="0" destOrd="0" presId="urn:microsoft.com/office/officeart/2005/8/layout/hierarchy1"/>
    <dgm:cxn modelId="{09DD2805-D099-4183-BD45-B8118D9A30F8}" type="presParOf" srcId="{DB918220-A73B-4667-A5AA-9AFB0596AAEF}" destId="{FFF8B314-73A2-480E-9799-C0647971EAEB}" srcOrd="0" destOrd="0" presId="urn:microsoft.com/office/officeart/2005/8/layout/hierarchy1"/>
    <dgm:cxn modelId="{D359B216-B412-4210-8A41-E817CA3D2524}" type="presParOf" srcId="{DB918220-A73B-4667-A5AA-9AFB0596AAEF}" destId="{252D5847-4FA1-4D62-82D1-A773EDC2EF11}" srcOrd="1" destOrd="0" presId="urn:microsoft.com/office/officeart/2005/8/layout/hierarchy1"/>
    <dgm:cxn modelId="{BB7B3D9E-CEE9-4764-9DE5-BC38899AE708}" type="presParOf" srcId="{DCFE5C32-F775-4495-B01A-FFA9C6F64198}" destId="{6BD0509C-4D65-4D8D-9D31-C7C4B74751A3}" srcOrd="1" destOrd="0" presId="urn:microsoft.com/office/officeart/2005/8/layout/hierarchy1"/>
    <dgm:cxn modelId="{68D03EAB-9C80-43AC-A246-4A2BF3E6A7D0}" type="presParOf" srcId="{0CE1B89E-875F-4B99-8A25-8D8CAFD64430}" destId="{BCE3A9F1-A5A6-400B-BB52-A4D9482D4316}" srcOrd="2" destOrd="0" presId="urn:microsoft.com/office/officeart/2005/8/layout/hierarchy1"/>
    <dgm:cxn modelId="{303C1E3C-0D37-4881-98C5-60B93B23134D}" type="presParOf" srcId="{0CE1B89E-875F-4B99-8A25-8D8CAFD64430}" destId="{8E88A3FB-A51E-4DB5-B27E-FD68F5A089F4}" srcOrd="3" destOrd="0" presId="urn:microsoft.com/office/officeart/2005/8/layout/hierarchy1"/>
    <dgm:cxn modelId="{588CB808-7D9A-4BCF-84C8-CF18D856D585}" type="presParOf" srcId="{8E88A3FB-A51E-4DB5-B27E-FD68F5A089F4}" destId="{B2E77FE6-4BD9-442E-9979-9FCF10E8094C}" srcOrd="0" destOrd="0" presId="urn:microsoft.com/office/officeart/2005/8/layout/hierarchy1"/>
    <dgm:cxn modelId="{174822F3-3D77-4DD5-B982-445557EA76CA}" type="presParOf" srcId="{B2E77FE6-4BD9-442E-9979-9FCF10E8094C}" destId="{D87FFC92-7BE2-496C-B397-705FE146274F}" srcOrd="0" destOrd="0" presId="urn:microsoft.com/office/officeart/2005/8/layout/hierarchy1"/>
    <dgm:cxn modelId="{C0950DFC-B24D-4936-8754-A5094203DCE7}" type="presParOf" srcId="{B2E77FE6-4BD9-442E-9979-9FCF10E8094C}" destId="{45A83BDE-2063-4E1E-B0CE-D55CAB1F2299}" srcOrd="1" destOrd="0" presId="urn:microsoft.com/office/officeart/2005/8/layout/hierarchy1"/>
    <dgm:cxn modelId="{CD2497BC-B892-4B0E-85DF-577B67FF9FC3}" type="presParOf" srcId="{8E88A3FB-A51E-4DB5-B27E-FD68F5A089F4}" destId="{622782DE-F303-408E-BB33-295AE867B1E9}" srcOrd="1" destOrd="0" presId="urn:microsoft.com/office/officeart/2005/8/layout/hierarchy1"/>
    <dgm:cxn modelId="{25CD2EFA-B54B-4CEC-8AB1-E28A6B0BA8E9}" type="presParOf" srcId="{132489A7-6489-41AF-A816-06ECFE0EFE4A}" destId="{A80C7EFC-175C-4C03-B06E-8722B5EE5A72}" srcOrd="2" destOrd="0" presId="urn:microsoft.com/office/officeart/2005/8/layout/hierarchy1"/>
    <dgm:cxn modelId="{156634BB-AAC7-49D4-A66A-BA4FF3FEE2F4}" type="presParOf" srcId="{132489A7-6489-41AF-A816-06ECFE0EFE4A}" destId="{D4A9C170-2919-41B3-AB14-1A12B158C236}" srcOrd="3" destOrd="0" presId="urn:microsoft.com/office/officeart/2005/8/layout/hierarchy1"/>
    <dgm:cxn modelId="{5652E2EA-501F-4F1A-9C3F-31F01A7FEE9F}" type="presParOf" srcId="{D4A9C170-2919-41B3-AB14-1A12B158C236}" destId="{62517093-590C-4620-995E-F436A28FAF12}" srcOrd="0" destOrd="0" presId="urn:microsoft.com/office/officeart/2005/8/layout/hierarchy1"/>
    <dgm:cxn modelId="{C4F7693D-9172-44C7-9053-6BA8CB5ED6D1}" type="presParOf" srcId="{62517093-590C-4620-995E-F436A28FAF12}" destId="{12C70C3F-3F99-47AB-B25B-573A7FD829A1}" srcOrd="0" destOrd="0" presId="urn:microsoft.com/office/officeart/2005/8/layout/hierarchy1"/>
    <dgm:cxn modelId="{3D238672-F707-44A7-B405-CCBA15C80D10}" type="presParOf" srcId="{62517093-590C-4620-995E-F436A28FAF12}" destId="{FEC0AF54-CF06-4147-9A2B-FD462AF18EE5}" srcOrd="1" destOrd="0" presId="urn:microsoft.com/office/officeart/2005/8/layout/hierarchy1"/>
    <dgm:cxn modelId="{8680195C-495C-49EB-BC6E-5B61193D88ED}" type="presParOf" srcId="{D4A9C170-2919-41B3-AB14-1A12B158C236}" destId="{7EB238E2-BDFE-43D5-875E-821A614B3326}" srcOrd="1" destOrd="0" presId="urn:microsoft.com/office/officeart/2005/8/layout/hierarchy1"/>
    <dgm:cxn modelId="{AB7D31E5-2DFD-4AC2-B9DE-4BE4A7139C76}" type="presParOf" srcId="{7EB238E2-BDFE-43D5-875E-821A614B3326}" destId="{8BC11831-17F8-45E4-9528-BDD76710BE8F}" srcOrd="0" destOrd="0" presId="urn:microsoft.com/office/officeart/2005/8/layout/hierarchy1"/>
    <dgm:cxn modelId="{92B74F27-B2C8-4B36-B082-E0AF03C6945F}" type="presParOf" srcId="{7EB238E2-BDFE-43D5-875E-821A614B3326}" destId="{2529AB36-2E31-4B2D-8F58-880A21202C1F}" srcOrd="1" destOrd="0" presId="urn:microsoft.com/office/officeart/2005/8/layout/hierarchy1"/>
    <dgm:cxn modelId="{6D68A9C5-CB02-40F3-90A8-ED66A24B1FDA}" type="presParOf" srcId="{2529AB36-2E31-4B2D-8F58-880A21202C1F}" destId="{DCF07D90-E86A-434D-A481-D4EC0978EEAE}" srcOrd="0" destOrd="0" presId="urn:microsoft.com/office/officeart/2005/8/layout/hierarchy1"/>
    <dgm:cxn modelId="{C62DEE72-109E-459D-90FA-6F7F33CFC851}" type="presParOf" srcId="{DCF07D90-E86A-434D-A481-D4EC0978EEAE}" destId="{57962EF6-A469-4C28-9B62-6FD5FF6F783E}" srcOrd="0" destOrd="0" presId="urn:microsoft.com/office/officeart/2005/8/layout/hierarchy1"/>
    <dgm:cxn modelId="{44C4D961-A1C4-49C4-9D16-C1CE91B8F23F}" type="presParOf" srcId="{DCF07D90-E86A-434D-A481-D4EC0978EEAE}" destId="{FD6CF4F8-319E-429D-B6B7-E6CCA4E7EB14}" srcOrd="1" destOrd="0" presId="urn:microsoft.com/office/officeart/2005/8/layout/hierarchy1"/>
    <dgm:cxn modelId="{DE4EFEB1-B7BE-40D3-ABD7-FA28C2AA8ADA}" type="presParOf" srcId="{2529AB36-2E31-4B2D-8F58-880A21202C1F}" destId="{D2B2653E-5C80-4A45-AF4B-1093499C2703}" srcOrd="1" destOrd="0" presId="urn:microsoft.com/office/officeart/2005/8/layout/hierarchy1"/>
    <dgm:cxn modelId="{70734F7D-9730-491D-B64B-3B9F16C94B1D}" type="presParOf" srcId="{D2B2653E-5C80-4A45-AF4B-1093499C2703}" destId="{CD63AF41-26BD-4192-A93A-532C7EE55E0C}" srcOrd="0" destOrd="0" presId="urn:microsoft.com/office/officeart/2005/8/layout/hierarchy1"/>
    <dgm:cxn modelId="{FB098BBF-C14A-4BD7-99E9-9C7D2158B833}" type="presParOf" srcId="{D2B2653E-5C80-4A45-AF4B-1093499C2703}" destId="{93D2E85C-1F00-4BC1-A48C-7A9D154FE251}" srcOrd="1" destOrd="0" presId="urn:microsoft.com/office/officeart/2005/8/layout/hierarchy1"/>
    <dgm:cxn modelId="{039DF6A2-A46C-4DBF-9F40-C5E71745333F}" type="presParOf" srcId="{93D2E85C-1F00-4BC1-A48C-7A9D154FE251}" destId="{1950853D-43E7-48A8-8FDC-83A8495C64BC}" srcOrd="0" destOrd="0" presId="urn:microsoft.com/office/officeart/2005/8/layout/hierarchy1"/>
    <dgm:cxn modelId="{8A12C57A-6A7A-4929-8FBB-580A7334DE39}" type="presParOf" srcId="{1950853D-43E7-48A8-8FDC-83A8495C64BC}" destId="{4390CD30-72B6-498B-ADB0-3ADCAE0F4A11}" srcOrd="0" destOrd="0" presId="urn:microsoft.com/office/officeart/2005/8/layout/hierarchy1"/>
    <dgm:cxn modelId="{E6FD6826-D9C4-49E0-9F78-EA6A146ED8E7}" type="presParOf" srcId="{1950853D-43E7-48A8-8FDC-83A8495C64BC}" destId="{22AEB210-3476-4FDD-988B-F6BAC43BA0F0}" srcOrd="1" destOrd="0" presId="urn:microsoft.com/office/officeart/2005/8/layout/hierarchy1"/>
    <dgm:cxn modelId="{D133A317-D908-4266-847E-516BE9AAA62F}" type="presParOf" srcId="{93D2E85C-1F00-4BC1-A48C-7A9D154FE251}" destId="{4860F180-F522-4C5B-9649-61FEC76042B3}" srcOrd="1" destOrd="0" presId="urn:microsoft.com/office/officeart/2005/8/layout/hierarchy1"/>
    <dgm:cxn modelId="{0116A5FF-8A45-472E-913E-1C46231C9E26}" type="presParOf" srcId="{D2B2653E-5C80-4A45-AF4B-1093499C2703}" destId="{4A9788FA-1ADC-4AE4-9545-C37100BED5C6}" srcOrd="2" destOrd="0" presId="urn:microsoft.com/office/officeart/2005/8/layout/hierarchy1"/>
    <dgm:cxn modelId="{E22FA142-1082-4228-945E-348381AA1ECB}" type="presParOf" srcId="{D2B2653E-5C80-4A45-AF4B-1093499C2703}" destId="{2FE9E7BF-A829-4088-953B-2055C43FD9EB}" srcOrd="3" destOrd="0" presId="urn:microsoft.com/office/officeart/2005/8/layout/hierarchy1"/>
    <dgm:cxn modelId="{A821CAD5-DB44-4030-9D6E-B9979496CDF5}" type="presParOf" srcId="{2FE9E7BF-A829-4088-953B-2055C43FD9EB}" destId="{D3B14CD4-3DB9-4911-8182-87BA84A259D8}" srcOrd="0" destOrd="0" presId="urn:microsoft.com/office/officeart/2005/8/layout/hierarchy1"/>
    <dgm:cxn modelId="{B500A4A1-F410-40A6-9EDB-2B6D2E4CB1E8}" type="presParOf" srcId="{D3B14CD4-3DB9-4911-8182-87BA84A259D8}" destId="{AAF1682F-93A7-4673-886A-0C0D4EF94EC4}" srcOrd="0" destOrd="0" presId="urn:microsoft.com/office/officeart/2005/8/layout/hierarchy1"/>
    <dgm:cxn modelId="{5E33B870-264C-4AD0-9161-EB92EF2FA1C7}" type="presParOf" srcId="{D3B14CD4-3DB9-4911-8182-87BA84A259D8}" destId="{62E8A845-DB78-4E5B-B4E3-C8E1CDD64B89}" srcOrd="1" destOrd="0" presId="urn:microsoft.com/office/officeart/2005/8/layout/hierarchy1"/>
    <dgm:cxn modelId="{938B4BE8-6A56-43E6-8CB0-D6C61B229C70}" type="presParOf" srcId="{2FE9E7BF-A829-4088-953B-2055C43FD9EB}" destId="{F7162A92-CD17-4115-92B3-911878A4B488}" srcOrd="1" destOrd="0" presId="urn:microsoft.com/office/officeart/2005/8/layout/hierarchy1"/>
    <dgm:cxn modelId="{B5BF6277-9451-4D6B-98C9-1FDE109CE888}" type="presParOf" srcId="{7EB238E2-BDFE-43D5-875E-821A614B3326}" destId="{FEC27E9D-00FD-4642-AEF4-207E38A709BA}" srcOrd="2" destOrd="0" presId="urn:microsoft.com/office/officeart/2005/8/layout/hierarchy1"/>
    <dgm:cxn modelId="{BE530E31-EA9B-4D64-81AA-113BD225EE6B}" type="presParOf" srcId="{7EB238E2-BDFE-43D5-875E-821A614B3326}" destId="{A4F10C83-474A-44E4-BA49-96C89091E40E}" srcOrd="3" destOrd="0" presId="urn:microsoft.com/office/officeart/2005/8/layout/hierarchy1"/>
    <dgm:cxn modelId="{893887C8-CA54-4759-818F-DEA82EA34D24}" type="presParOf" srcId="{A4F10C83-474A-44E4-BA49-96C89091E40E}" destId="{B4888C18-0465-4427-A73B-7B6C8135A439}" srcOrd="0" destOrd="0" presId="urn:microsoft.com/office/officeart/2005/8/layout/hierarchy1"/>
    <dgm:cxn modelId="{A0209AAB-97B1-4EB3-8F33-A794740120EE}" type="presParOf" srcId="{B4888C18-0465-4427-A73B-7B6C8135A439}" destId="{48A56627-E288-45BB-9609-BC630131CD06}" srcOrd="0" destOrd="0" presId="urn:microsoft.com/office/officeart/2005/8/layout/hierarchy1"/>
    <dgm:cxn modelId="{923C0E65-8502-449D-AF5C-A2830C939D62}" type="presParOf" srcId="{B4888C18-0465-4427-A73B-7B6C8135A439}" destId="{A645AE8C-D7AF-488B-9706-A2FF462A8E22}" srcOrd="1" destOrd="0" presId="urn:microsoft.com/office/officeart/2005/8/layout/hierarchy1"/>
    <dgm:cxn modelId="{3824526E-C063-4A07-A958-91AF8F17ECAA}" type="presParOf" srcId="{A4F10C83-474A-44E4-BA49-96C89091E40E}" destId="{F95234C8-4BE6-44F6-B440-C9439F953B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761212-BA32-4272-BCF4-D3A09F6566EC}" type="doc">
      <dgm:prSet loTypeId="urn:microsoft.com/office/officeart/2005/8/layout/hierarchy1" loCatId="hierarchy" qsTypeId="urn:microsoft.com/office/officeart/2005/8/quickstyle/simple1" qsCatId="simple" csTypeId="urn:microsoft.com/office/officeart/2005/8/colors/accent3_4" csCatId="accent3" phldr="1"/>
      <dgm:spPr/>
      <dgm:t>
        <a:bodyPr/>
        <a:lstStyle/>
        <a:p>
          <a:endParaRPr lang="en-US"/>
        </a:p>
      </dgm:t>
    </dgm:pt>
    <dgm:pt modelId="{E7B2F74A-B7E0-43BF-BD38-FC0A66F1D689}">
      <dgm:prSet phldrT="[Text]"/>
      <dgm:spPr/>
      <dgm:t>
        <a:bodyPr/>
        <a:lstStyle/>
        <a:p>
          <a:r>
            <a:rPr lang="en-US">
              <a:latin typeface="Arial Black" panose="020B0A04020102020204"/>
            </a:rPr>
            <a:t>Navigation</a:t>
          </a:r>
          <a:endParaRPr lang="en-US"/>
        </a:p>
      </dgm:t>
    </dgm:pt>
    <dgm:pt modelId="{2D52C36A-6961-40E7-B572-178C1971C287}" type="parTrans" cxnId="{4EEF8639-E70F-44D1-A635-31B1E64D9877}">
      <dgm:prSet/>
      <dgm:spPr/>
      <dgm:t>
        <a:bodyPr/>
        <a:lstStyle/>
        <a:p>
          <a:endParaRPr lang="en-US"/>
        </a:p>
      </dgm:t>
    </dgm:pt>
    <dgm:pt modelId="{E7F20F4C-8C2B-4B8B-8F66-F30E75FC97A9}" type="sibTrans" cxnId="{4EEF8639-E70F-44D1-A635-31B1E64D9877}">
      <dgm:prSet/>
      <dgm:spPr/>
      <dgm:t>
        <a:bodyPr/>
        <a:lstStyle/>
        <a:p>
          <a:endParaRPr lang="en-US"/>
        </a:p>
      </dgm:t>
    </dgm:pt>
    <dgm:pt modelId="{1FB280E9-40F3-40AE-93B6-062BA37C109B}">
      <dgm:prSet phldrT="[Text]" phldr="0"/>
      <dgm:spPr/>
      <dgm:t>
        <a:bodyPr/>
        <a:lstStyle/>
        <a:p>
          <a:pPr rtl="0"/>
          <a:r>
            <a:rPr lang="en-US">
              <a:latin typeface="Arial Black" panose="020B0A04020102020204"/>
            </a:rPr>
            <a:t>Maneuver without Collision</a:t>
          </a:r>
          <a:endParaRPr lang="en-US"/>
        </a:p>
      </dgm:t>
    </dgm:pt>
    <dgm:pt modelId="{12F3C4B2-0DE3-43B5-B3E9-4CE2CF53FB22}" type="parTrans" cxnId="{8EC930DF-7E55-4804-ABB0-D97791D78E74}">
      <dgm:prSet/>
      <dgm:spPr/>
      <dgm:t>
        <a:bodyPr/>
        <a:lstStyle/>
        <a:p>
          <a:endParaRPr lang="en-US"/>
        </a:p>
      </dgm:t>
    </dgm:pt>
    <dgm:pt modelId="{5C833383-EEBA-41A8-B7B4-3C8E8E43274F}" type="sibTrans" cxnId="{8EC930DF-7E55-4804-ABB0-D97791D78E74}">
      <dgm:prSet/>
      <dgm:spPr/>
      <dgm:t>
        <a:bodyPr/>
        <a:lstStyle/>
        <a:p>
          <a:endParaRPr lang="en-US"/>
        </a:p>
      </dgm:t>
    </dgm:pt>
    <dgm:pt modelId="{AF3407E0-E30C-459D-8E9A-66EFD807291B}">
      <dgm:prSet phldrT="[Text]"/>
      <dgm:spPr/>
      <dgm:t>
        <a:bodyPr/>
        <a:lstStyle/>
        <a:p>
          <a:pPr rtl="0"/>
          <a:r>
            <a:rPr lang="en-US">
              <a:latin typeface="Arial Black" panose="020B0A04020102020204"/>
            </a:rPr>
            <a:t>Moves autonomously</a:t>
          </a:r>
          <a:endParaRPr lang="en-US"/>
        </a:p>
      </dgm:t>
    </dgm:pt>
    <dgm:pt modelId="{CBEA09A2-D5D9-4739-969C-7A44DB8CE12F}" type="parTrans" cxnId="{51254585-97E6-4C00-97B7-4F6A2FA73CE4}">
      <dgm:prSet/>
      <dgm:spPr/>
      <dgm:t>
        <a:bodyPr/>
        <a:lstStyle/>
        <a:p>
          <a:endParaRPr lang="en-US"/>
        </a:p>
      </dgm:t>
    </dgm:pt>
    <dgm:pt modelId="{B7ADA435-1DE6-4A2F-9B93-8C5697810212}" type="sibTrans" cxnId="{51254585-97E6-4C00-97B7-4F6A2FA73CE4}">
      <dgm:prSet/>
      <dgm:spPr/>
      <dgm:t>
        <a:bodyPr/>
        <a:lstStyle/>
        <a:p>
          <a:endParaRPr lang="en-US"/>
        </a:p>
      </dgm:t>
    </dgm:pt>
    <dgm:pt modelId="{40CB3F8A-C975-4D90-96C9-5CBF0EF6BA1F}">
      <dgm:prSet phldrT="[Text]"/>
      <dgm:spPr/>
      <dgm:t>
        <a:bodyPr/>
        <a:lstStyle/>
        <a:p>
          <a:pPr rtl="0"/>
          <a:r>
            <a:rPr lang="en-US">
              <a:latin typeface="Arial Black" panose="020B0A04020102020204"/>
            </a:rPr>
            <a:t>Moves under Human Operation</a:t>
          </a:r>
          <a:endParaRPr lang="en-US"/>
        </a:p>
      </dgm:t>
    </dgm:pt>
    <dgm:pt modelId="{1100EE95-D5B4-458A-A7C2-32070FAE7126}" type="parTrans" cxnId="{F6B39BB3-6FEE-4727-AB6A-0C53D1EB2FFB}">
      <dgm:prSet/>
      <dgm:spPr/>
      <dgm:t>
        <a:bodyPr/>
        <a:lstStyle/>
        <a:p>
          <a:endParaRPr lang="en-US"/>
        </a:p>
      </dgm:t>
    </dgm:pt>
    <dgm:pt modelId="{3BB61979-2C7A-49EB-A113-6C7A8F3197C9}" type="sibTrans" cxnId="{F6B39BB3-6FEE-4727-AB6A-0C53D1EB2FFB}">
      <dgm:prSet/>
      <dgm:spPr/>
      <dgm:t>
        <a:bodyPr/>
        <a:lstStyle/>
        <a:p>
          <a:endParaRPr lang="en-US"/>
        </a:p>
      </dgm:t>
    </dgm:pt>
    <dgm:pt modelId="{4DC6B070-F58C-415A-8895-699A6FC1222D}">
      <dgm:prSet phldrT="[Text]" phldr="0"/>
      <dgm:spPr/>
      <dgm:t>
        <a:bodyPr/>
        <a:lstStyle/>
        <a:p>
          <a:pPr rtl="0"/>
          <a:r>
            <a:rPr lang="en-US">
              <a:latin typeface="Arial Black" panose="020B0A04020102020204"/>
            </a:rPr>
            <a:t>Track Inventory</a:t>
          </a:r>
          <a:endParaRPr lang="en-US"/>
        </a:p>
      </dgm:t>
    </dgm:pt>
    <dgm:pt modelId="{D5E4524D-5FCB-4D63-AE11-9301B9560A83}" type="parTrans" cxnId="{26279B75-A65C-4D24-82EC-4B4C97F0653B}">
      <dgm:prSet/>
      <dgm:spPr/>
      <dgm:t>
        <a:bodyPr/>
        <a:lstStyle/>
        <a:p>
          <a:endParaRPr lang="en-US"/>
        </a:p>
      </dgm:t>
    </dgm:pt>
    <dgm:pt modelId="{6FE65138-07F7-4452-96EF-FE48ECF4857B}" type="sibTrans" cxnId="{26279B75-A65C-4D24-82EC-4B4C97F0653B}">
      <dgm:prSet/>
      <dgm:spPr/>
      <dgm:t>
        <a:bodyPr/>
        <a:lstStyle/>
        <a:p>
          <a:endParaRPr lang="en-US"/>
        </a:p>
      </dgm:t>
    </dgm:pt>
    <dgm:pt modelId="{00BBC328-58D0-457E-AFA4-506C08B7A45F}">
      <dgm:prSet phldrT="[Text]" phldr="0"/>
      <dgm:spPr/>
      <dgm:t>
        <a:bodyPr/>
        <a:lstStyle/>
        <a:p>
          <a:pPr rtl="0"/>
          <a:r>
            <a:rPr lang="en-US">
              <a:latin typeface="Arial Black" panose="020B0A04020102020204"/>
            </a:rPr>
            <a:t>Connects to Network</a:t>
          </a:r>
          <a:endParaRPr lang="en-US"/>
        </a:p>
      </dgm:t>
    </dgm:pt>
    <dgm:pt modelId="{B823743D-2669-4692-9CD7-F0A71BE2B878}" type="parTrans" cxnId="{6DA194A0-C85A-4252-91B0-2B99614B9772}">
      <dgm:prSet/>
      <dgm:spPr/>
      <dgm:t>
        <a:bodyPr/>
        <a:lstStyle/>
        <a:p>
          <a:endParaRPr lang="en-US"/>
        </a:p>
      </dgm:t>
    </dgm:pt>
    <dgm:pt modelId="{5836459E-CF63-4A73-9D6C-3F7CF769A1A6}" type="sibTrans" cxnId="{6DA194A0-C85A-4252-91B0-2B99614B9772}">
      <dgm:prSet/>
      <dgm:spPr/>
      <dgm:t>
        <a:bodyPr/>
        <a:lstStyle/>
        <a:p>
          <a:endParaRPr lang="en-US"/>
        </a:p>
      </dgm:t>
    </dgm:pt>
    <dgm:pt modelId="{C6AE865E-C75C-4729-BD0E-9595CFE0D041}">
      <dgm:prSet phldr="0"/>
      <dgm:spPr/>
      <dgm:t>
        <a:bodyPr/>
        <a:lstStyle/>
        <a:p>
          <a:pPr rtl="0"/>
          <a:r>
            <a:rPr lang="en-US">
              <a:latin typeface="Arial Black" panose="020B0A04020102020204"/>
            </a:rPr>
            <a:t> Locates Inventory</a:t>
          </a:r>
        </a:p>
      </dgm:t>
    </dgm:pt>
    <dgm:pt modelId="{5200D932-02CD-457D-9894-AD737F602883}" type="parTrans" cxnId="{A4EC3A1D-644A-4271-9976-8A1DDD2A76DB}">
      <dgm:prSet/>
      <dgm:spPr/>
    </dgm:pt>
    <dgm:pt modelId="{C2A979F6-C6C3-414E-9C3B-0905A8593896}" type="sibTrans" cxnId="{A4EC3A1D-644A-4271-9976-8A1DDD2A76DB}">
      <dgm:prSet/>
      <dgm:spPr/>
    </dgm:pt>
    <dgm:pt modelId="{91C52407-364F-4A33-8C69-C847ED75B951}">
      <dgm:prSet phldr="0"/>
      <dgm:spPr/>
      <dgm:t>
        <a:bodyPr/>
        <a:lstStyle/>
        <a:p>
          <a:pPr rtl="0"/>
          <a:r>
            <a:rPr lang="en-US">
              <a:latin typeface="Arial Black" panose="020B0A04020102020204"/>
            </a:rPr>
            <a:t>Scans Inventory</a:t>
          </a:r>
        </a:p>
      </dgm:t>
    </dgm:pt>
    <dgm:pt modelId="{31F81761-7483-41F2-A111-D56376E928F7}" type="parTrans" cxnId="{75833BEC-C31C-4EE8-9D67-1646593F01C3}">
      <dgm:prSet/>
      <dgm:spPr/>
    </dgm:pt>
    <dgm:pt modelId="{693B9530-5282-4D50-827D-1D86F1BF530F}" type="sibTrans" cxnId="{75833BEC-C31C-4EE8-9D67-1646593F01C3}">
      <dgm:prSet/>
      <dgm:spPr/>
    </dgm:pt>
    <dgm:pt modelId="{BAD45D88-49BF-444A-B758-AF95954B9295}">
      <dgm:prSet phldr="0"/>
      <dgm:spPr/>
      <dgm:t>
        <a:bodyPr/>
        <a:lstStyle/>
        <a:p>
          <a:r>
            <a:rPr lang="en-US">
              <a:latin typeface="Arial Black" panose="020B0A04020102020204"/>
            </a:rPr>
            <a:t>Lane Centering</a:t>
          </a:r>
        </a:p>
      </dgm:t>
    </dgm:pt>
    <dgm:pt modelId="{E4ED279F-4A52-48B2-A253-87858B4B5A8F}" type="parTrans" cxnId="{C7C56B59-9E3E-4224-B17F-99198535144A}">
      <dgm:prSet/>
      <dgm:spPr/>
    </dgm:pt>
    <dgm:pt modelId="{67AE00EB-53E7-4839-B226-0BC42542F5DF}" type="sibTrans" cxnId="{C7C56B59-9E3E-4224-B17F-99198535144A}">
      <dgm:prSet/>
      <dgm:spPr/>
    </dgm:pt>
    <dgm:pt modelId="{AFB007E4-B469-46D8-97BC-638038DEF407}">
      <dgm:prSet phldr="0"/>
      <dgm:spPr/>
      <dgm:t>
        <a:bodyPr/>
        <a:lstStyle/>
        <a:p>
          <a:pPr rtl="0"/>
          <a:r>
            <a:rPr lang="en-US">
              <a:latin typeface="Arial Black" panose="020B0A04020102020204"/>
            </a:rPr>
            <a:t>Obstacle Detection</a:t>
          </a:r>
        </a:p>
      </dgm:t>
    </dgm:pt>
    <dgm:pt modelId="{C2E15A3B-41F8-4CA1-82E7-E237687BDE86}" type="parTrans" cxnId="{2A4EC74A-ADBC-4E11-AD0B-933C7BDA0532}">
      <dgm:prSet/>
      <dgm:spPr/>
    </dgm:pt>
    <dgm:pt modelId="{2A9B1593-5A37-4F33-AEB1-5112806F4D93}" type="sibTrans" cxnId="{2A4EC74A-ADBC-4E11-AD0B-933C7BDA0532}">
      <dgm:prSet/>
      <dgm:spPr/>
    </dgm:pt>
    <dgm:pt modelId="{598198E2-D58E-41CC-A14F-CD8DE714E9C0}" type="pres">
      <dgm:prSet presAssocID="{0F761212-BA32-4272-BCF4-D3A09F6566EC}" presName="hierChild1" presStyleCnt="0">
        <dgm:presLayoutVars>
          <dgm:chPref val="1"/>
          <dgm:dir/>
          <dgm:animOne val="branch"/>
          <dgm:animLvl val="lvl"/>
          <dgm:resizeHandles/>
        </dgm:presLayoutVars>
      </dgm:prSet>
      <dgm:spPr/>
      <dgm:t>
        <a:bodyPr/>
        <a:lstStyle/>
        <a:p>
          <a:endParaRPr lang="en-US"/>
        </a:p>
      </dgm:t>
    </dgm:pt>
    <dgm:pt modelId="{B50218F1-E4F8-424D-AD61-E455C42AFE57}" type="pres">
      <dgm:prSet presAssocID="{E7B2F74A-B7E0-43BF-BD38-FC0A66F1D689}" presName="hierRoot1" presStyleCnt="0"/>
      <dgm:spPr/>
    </dgm:pt>
    <dgm:pt modelId="{6473F4DB-A799-4EEA-8C6C-C0AFF7446A1B}" type="pres">
      <dgm:prSet presAssocID="{E7B2F74A-B7E0-43BF-BD38-FC0A66F1D689}" presName="composite" presStyleCnt="0"/>
      <dgm:spPr/>
    </dgm:pt>
    <dgm:pt modelId="{A5C0A5A3-F62A-4487-B2C7-FA2771A0541D}" type="pres">
      <dgm:prSet presAssocID="{E7B2F74A-B7E0-43BF-BD38-FC0A66F1D689}" presName="background" presStyleLbl="node0" presStyleIdx="0" presStyleCnt="1"/>
      <dgm:spPr/>
    </dgm:pt>
    <dgm:pt modelId="{E9C99934-DBCA-461F-8752-D275CD545836}" type="pres">
      <dgm:prSet presAssocID="{E7B2F74A-B7E0-43BF-BD38-FC0A66F1D689}" presName="text" presStyleLbl="fgAcc0" presStyleIdx="0" presStyleCnt="1">
        <dgm:presLayoutVars>
          <dgm:chPref val="3"/>
        </dgm:presLayoutVars>
      </dgm:prSet>
      <dgm:spPr/>
      <dgm:t>
        <a:bodyPr/>
        <a:lstStyle/>
        <a:p>
          <a:endParaRPr lang="en-US"/>
        </a:p>
      </dgm:t>
    </dgm:pt>
    <dgm:pt modelId="{E936EBF9-570E-4778-BC21-E185E6D9116C}" type="pres">
      <dgm:prSet presAssocID="{E7B2F74A-B7E0-43BF-BD38-FC0A66F1D689}" presName="hierChild2" presStyleCnt="0"/>
      <dgm:spPr/>
    </dgm:pt>
    <dgm:pt modelId="{631823D7-BD0A-4CF9-A399-CD827F8CF250}" type="pres">
      <dgm:prSet presAssocID="{12F3C4B2-0DE3-43B5-B3E9-4CE2CF53FB22}" presName="Name10" presStyleLbl="parChTrans1D2" presStyleIdx="0" presStyleCnt="2"/>
      <dgm:spPr/>
      <dgm:t>
        <a:bodyPr/>
        <a:lstStyle/>
        <a:p>
          <a:endParaRPr lang="en-US"/>
        </a:p>
      </dgm:t>
    </dgm:pt>
    <dgm:pt modelId="{686370BD-3D1A-4494-B321-5B86052FF3EA}" type="pres">
      <dgm:prSet presAssocID="{1FB280E9-40F3-40AE-93B6-062BA37C109B}" presName="hierRoot2" presStyleCnt="0"/>
      <dgm:spPr/>
    </dgm:pt>
    <dgm:pt modelId="{FF361060-9EDF-4FC6-ACAA-CD52BB3C75EE}" type="pres">
      <dgm:prSet presAssocID="{1FB280E9-40F3-40AE-93B6-062BA37C109B}" presName="composite2" presStyleCnt="0"/>
      <dgm:spPr/>
    </dgm:pt>
    <dgm:pt modelId="{1D05FA29-7425-4571-97FF-771F0D639C37}" type="pres">
      <dgm:prSet presAssocID="{1FB280E9-40F3-40AE-93B6-062BA37C109B}" presName="background2" presStyleLbl="node2" presStyleIdx="0" presStyleCnt="2"/>
      <dgm:spPr/>
    </dgm:pt>
    <dgm:pt modelId="{41426F5C-1394-4C98-ADCA-C55870660E80}" type="pres">
      <dgm:prSet presAssocID="{1FB280E9-40F3-40AE-93B6-062BA37C109B}" presName="text2" presStyleLbl="fgAcc2" presStyleIdx="0" presStyleCnt="2">
        <dgm:presLayoutVars>
          <dgm:chPref val="3"/>
        </dgm:presLayoutVars>
      </dgm:prSet>
      <dgm:spPr/>
      <dgm:t>
        <a:bodyPr/>
        <a:lstStyle/>
        <a:p>
          <a:endParaRPr lang="en-US"/>
        </a:p>
      </dgm:t>
    </dgm:pt>
    <dgm:pt modelId="{EB74BA2B-3036-4D9F-ACA1-580241F514CF}" type="pres">
      <dgm:prSet presAssocID="{1FB280E9-40F3-40AE-93B6-062BA37C109B}" presName="hierChild3" presStyleCnt="0"/>
      <dgm:spPr/>
    </dgm:pt>
    <dgm:pt modelId="{6B7AA6B9-0B80-4F6E-B8FA-8E1B4BEB03BB}" type="pres">
      <dgm:prSet presAssocID="{CBEA09A2-D5D9-4739-969C-7A44DB8CE12F}" presName="Name17" presStyleLbl="parChTrans1D3" presStyleIdx="0" presStyleCnt="5"/>
      <dgm:spPr/>
      <dgm:t>
        <a:bodyPr/>
        <a:lstStyle/>
        <a:p>
          <a:endParaRPr lang="en-US"/>
        </a:p>
      </dgm:t>
    </dgm:pt>
    <dgm:pt modelId="{3745414D-08E6-4C10-8636-8818575EF091}" type="pres">
      <dgm:prSet presAssocID="{AF3407E0-E30C-459D-8E9A-66EFD807291B}" presName="hierRoot3" presStyleCnt="0"/>
      <dgm:spPr/>
    </dgm:pt>
    <dgm:pt modelId="{CAD0768E-A90E-4ECF-AA33-1E4F248213D2}" type="pres">
      <dgm:prSet presAssocID="{AF3407E0-E30C-459D-8E9A-66EFD807291B}" presName="composite3" presStyleCnt="0"/>
      <dgm:spPr/>
    </dgm:pt>
    <dgm:pt modelId="{BB1879A5-A33B-442B-80F1-4E32019AB91B}" type="pres">
      <dgm:prSet presAssocID="{AF3407E0-E30C-459D-8E9A-66EFD807291B}" presName="background3" presStyleLbl="node3" presStyleIdx="0" presStyleCnt="5"/>
      <dgm:spPr/>
    </dgm:pt>
    <dgm:pt modelId="{0F7ACADF-C1D2-48DC-9A2C-D83C0365BE85}" type="pres">
      <dgm:prSet presAssocID="{AF3407E0-E30C-459D-8E9A-66EFD807291B}" presName="text3" presStyleLbl="fgAcc3" presStyleIdx="0" presStyleCnt="5">
        <dgm:presLayoutVars>
          <dgm:chPref val="3"/>
        </dgm:presLayoutVars>
      </dgm:prSet>
      <dgm:spPr/>
      <dgm:t>
        <a:bodyPr/>
        <a:lstStyle/>
        <a:p>
          <a:endParaRPr lang="en-US"/>
        </a:p>
      </dgm:t>
    </dgm:pt>
    <dgm:pt modelId="{0CB38366-CF53-4AD0-9CB1-19B85A441F51}" type="pres">
      <dgm:prSet presAssocID="{AF3407E0-E30C-459D-8E9A-66EFD807291B}" presName="hierChild4" presStyleCnt="0"/>
      <dgm:spPr/>
    </dgm:pt>
    <dgm:pt modelId="{6EB58D95-D66B-4C20-9A90-3A6645C04C99}" type="pres">
      <dgm:prSet presAssocID="{E4ED279F-4A52-48B2-A253-87858B4B5A8F}" presName="Name23" presStyleLbl="parChTrans1D4" presStyleIdx="0" presStyleCnt="2"/>
      <dgm:spPr/>
    </dgm:pt>
    <dgm:pt modelId="{9B52319A-E7F7-4F31-94DF-1FA3FC328121}" type="pres">
      <dgm:prSet presAssocID="{BAD45D88-49BF-444A-B758-AF95954B9295}" presName="hierRoot4" presStyleCnt="0"/>
      <dgm:spPr/>
    </dgm:pt>
    <dgm:pt modelId="{6146378F-EA06-4094-9AC9-02D7A6F58B5D}" type="pres">
      <dgm:prSet presAssocID="{BAD45D88-49BF-444A-B758-AF95954B9295}" presName="composite4" presStyleCnt="0"/>
      <dgm:spPr/>
    </dgm:pt>
    <dgm:pt modelId="{69DF6F2D-CC8D-42B2-A437-605C1E5ED3A8}" type="pres">
      <dgm:prSet presAssocID="{BAD45D88-49BF-444A-B758-AF95954B9295}" presName="background4" presStyleLbl="node4" presStyleIdx="0" presStyleCnt="2"/>
      <dgm:spPr/>
    </dgm:pt>
    <dgm:pt modelId="{84918D49-6E6B-42D9-AB14-95243E17DD56}" type="pres">
      <dgm:prSet presAssocID="{BAD45D88-49BF-444A-B758-AF95954B9295}" presName="text4" presStyleLbl="fgAcc4" presStyleIdx="0" presStyleCnt="2">
        <dgm:presLayoutVars>
          <dgm:chPref val="3"/>
        </dgm:presLayoutVars>
      </dgm:prSet>
      <dgm:spPr/>
      <dgm:t>
        <a:bodyPr/>
        <a:lstStyle/>
        <a:p>
          <a:endParaRPr lang="en-US"/>
        </a:p>
      </dgm:t>
    </dgm:pt>
    <dgm:pt modelId="{CAF7A5BC-ED1A-4A79-A891-7EE67AC7B318}" type="pres">
      <dgm:prSet presAssocID="{BAD45D88-49BF-444A-B758-AF95954B9295}" presName="hierChild5" presStyleCnt="0"/>
      <dgm:spPr/>
    </dgm:pt>
    <dgm:pt modelId="{E1001A4D-AA7C-4065-AD14-39966190E36F}" type="pres">
      <dgm:prSet presAssocID="{C2E15A3B-41F8-4CA1-82E7-E237687BDE86}" presName="Name23" presStyleLbl="parChTrans1D4" presStyleIdx="1" presStyleCnt="2"/>
      <dgm:spPr/>
    </dgm:pt>
    <dgm:pt modelId="{9D6F554A-2383-4A36-A140-A9C6AFA9AD27}" type="pres">
      <dgm:prSet presAssocID="{AFB007E4-B469-46D8-97BC-638038DEF407}" presName="hierRoot4" presStyleCnt="0"/>
      <dgm:spPr/>
    </dgm:pt>
    <dgm:pt modelId="{B47A442F-69C5-435C-A89E-A09C62135345}" type="pres">
      <dgm:prSet presAssocID="{AFB007E4-B469-46D8-97BC-638038DEF407}" presName="composite4" presStyleCnt="0"/>
      <dgm:spPr/>
    </dgm:pt>
    <dgm:pt modelId="{3EEA718C-8198-42ED-9BB9-432442573ACB}" type="pres">
      <dgm:prSet presAssocID="{AFB007E4-B469-46D8-97BC-638038DEF407}" presName="background4" presStyleLbl="node4" presStyleIdx="1" presStyleCnt="2"/>
      <dgm:spPr/>
    </dgm:pt>
    <dgm:pt modelId="{9EC890B5-24C0-4072-A253-381844F54356}" type="pres">
      <dgm:prSet presAssocID="{AFB007E4-B469-46D8-97BC-638038DEF407}" presName="text4" presStyleLbl="fgAcc4" presStyleIdx="1" presStyleCnt="2">
        <dgm:presLayoutVars>
          <dgm:chPref val="3"/>
        </dgm:presLayoutVars>
      </dgm:prSet>
      <dgm:spPr/>
      <dgm:t>
        <a:bodyPr/>
        <a:lstStyle/>
        <a:p>
          <a:endParaRPr lang="en-US"/>
        </a:p>
      </dgm:t>
    </dgm:pt>
    <dgm:pt modelId="{9A791D73-B1FF-4E51-B517-410B28C05B5D}" type="pres">
      <dgm:prSet presAssocID="{AFB007E4-B469-46D8-97BC-638038DEF407}" presName="hierChild5" presStyleCnt="0"/>
      <dgm:spPr/>
    </dgm:pt>
    <dgm:pt modelId="{61F61488-720A-49D6-BC09-696E08315F01}" type="pres">
      <dgm:prSet presAssocID="{1100EE95-D5B4-458A-A7C2-32070FAE7126}" presName="Name17" presStyleLbl="parChTrans1D3" presStyleIdx="1" presStyleCnt="5"/>
      <dgm:spPr/>
      <dgm:t>
        <a:bodyPr/>
        <a:lstStyle/>
        <a:p>
          <a:endParaRPr lang="en-US"/>
        </a:p>
      </dgm:t>
    </dgm:pt>
    <dgm:pt modelId="{12009E89-D9AC-4FFB-B169-43BCD6D4A2C0}" type="pres">
      <dgm:prSet presAssocID="{40CB3F8A-C975-4D90-96C9-5CBF0EF6BA1F}" presName="hierRoot3" presStyleCnt="0"/>
      <dgm:spPr/>
    </dgm:pt>
    <dgm:pt modelId="{782AB4EF-AF79-4265-80EC-E8ED71B6CBA1}" type="pres">
      <dgm:prSet presAssocID="{40CB3F8A-C975-4D90-96C9-5CBF0EF6BA1F}" presName="composite3" presStyleCnt="0"/>
      <dgm:spPr/>
    </dgm:pt>
    <dgm:pt modelId="{3AD608DD-7997-45C9-A5B2-2DD6315F0720}" type="pres">
      <dgm:prSet presAssocID="{40CB3F8A-C975-4D90-96C9-5CBF0EF6BA1F}" presName="background3" presStyleLbl="node3" presStyleIdx="1" presStyleCnt="5"/>
      <dgm:spPr/>
    </dgm:pt>
    <dgm:pt modelId="{D1BA4F0A-4DB3-4696-BDFA-D8C25AA2A16F}" type="pres">
      <dgm:prSet presAssocID="{40CB3F8A-C975-4D90-96C9-5CBF0EF6BA1F}" presName="text3" presStyleLbl="fgAcc3" presStyleIdx="1" presStyleCnt="5">
        <dgm:presLayoutVars>
          <dgm:chPref val="3"/>
        </dgm:presLayoutVars>
      </dgm:prSet>
      <dgm:spPr/>
      <dgm:t>
        <a:bodyPr/>
        <a:lstStyle/>
        <a:p>
          <a:endParaRPr lang="en-US"/>
        </a:p>
      </dgm:t>
    </dgm:pt>
    <dgm:pt modelId="{D8A51585-7A80-4CEB-AD7B-E4D615774824}" type="pres">
      <dgm:prSet presAssocID="{40CB3F8A-C975-4D90-96C9-5CBF0EF6BA1F}" presName="hierChild4" presStyleCnt="0"/>
      <dgm:spPr/>
    </dgm:pt>
    <dgm:pt modelId="{6B47831F-B4DF-4B7F-B528-DE4CEC1EF7EA}" type="pres">
      <dgm:prSet presAssocID="{D5E4524D-5FCB-4D63-AE11-9301B9560A83}" presName="Name10" presStyleLbl="parChTrans1D2" presStyleIdx="1" presStyleCnt="2"/>
      <dgm:spPr/>
      <dgm:t>
        <a:bodyPr/>
        <a:lstStyle/>
        <a:p>
          <a:endParaRPr lang="en-US"/>
        </a:p>
      </dgm:t>
    </dgm:pt>
    <dgm:pt modelId="{4EA86B9C-D4F7-4C9B-AFE7-EF0F386C1F8C}" type="pres">
      <dgm:prSet presAssocID="{4DC6B070-F58C-415A-8895-699A6FC1222D}" presName="hierRoot2" presStyleCnt="0"/>
      <dgm:spPr/>
    </dgm:pt>
    <dgm:pt modelId="{8C08D103-C98B-4DCC-ACF6-1DF66A4736B1}" type="pres">
      <dgm:prSet presAssocID="{4DC6B070-F58C-415A-8895-699A6FC1222D}" presName="composite2" presStyleCnt="0"/>
      <dgm:spPr/>
    </dgm:pt>
    <dgm:pt modelId="{15099E1A-5ED8-443C-8848-E9494C876FF7}" type="pres">
      <dgm:prSet presAssocID="{4DC6B070-F58C-415A-8895-699A6FC1222D}" presName="background2" presStyleLbl="node2" presStyleIdx="1" presStyleCnt="2"/>
      <dgm:spPr/>
    </dgm:pt>
    <dgm:pt modelId="{82468080-F96E-452B-A02D-AC351FA5ED09}" type="pres">
      <dgm:prSet presAssocID="{4DC6B070-F58C-415A-8895-699A6FC1222D}" presName="text2" presStyleLbl="fgAcc2" presStyleIdx="1" presStyleCnt="2">
        <dgm:presLayoutVars>
          <dgm:chPref val="3"/>
        </dgm:presLayoutVars>
      </dgm:prSet>
      <dgm:spPr/>
      <dgm:t>
        <a:bodyPr/>
        <a:lstStyle/>
        <a:p>
          <a:endParaRPr lang="en-US"/>
        </a:p>
      </dgm:t>
    </dgm:pt>
    <dgm:pt modelId="{C5ABFF62-6169-4C35-954B-2E04D6B62F8A}" type="pres">
      <dgm:prSet presAssocID="{4DC6B070-F58C-415A-8895-699A6FC1222D}" presName="hierChild3" presStyleCnt="0"/>
      <dgm:spPr/>
    </dgm:pt>
    <dgm:pt modelId="{716A4A86-3ABE-45CF-BBBE-9EA5E60582D8}" type="pres">
      <dgm:prSet presAssocID="{B823743D-2669-4692-9CD7-F0A71BE2B878}" presName="Name17" presStyleLbl="parChTrans1D3" presStyleIdx="2" presStyleCnt="5"/>
      <dgm:spPr/>
      <dgm:t>
        <a:bodyPr/>
        <a:lstStyle/>
        <a:p>
          <a:endParaRPr lang="en-US"/>
        </a:p>
      </dgm:t>
    </dgm:pt>
    <dgm:pt modelId="{4D8EBE6A-A240-4D55-8D97-D6A2E1CA5BC9}" type="pres">
      <dgm:prSet presAssocID="{00BBC328-58D0-457E-AFA4-506C08B7A45F}" presName="hierRoot3" presStyleCnt="0"/>
      <dgm:spPr/>
    </dgm:pt>
    <dgm:pt modelId="{076554A8-6C8A-49FD-A98C-E9AD078E03AC}" type="pres">
      <dgm:prSet presAssocID="{00BBC328-58D0-457E-AFA4-506C08B7A45F}" presName="composite3" presStyleCnt="0"/>
      <dgm:spPr/>
    </dgm:pt>
    <dgm:pt modelId="{A8AC3CD3-BEBA-454A-8498-3F1FFCD57A34}" type="pres">
      <dgm:prSet presAssocID="{00BBC328-58D0-457E-AFA4-506C08B7A45F}" presName="background3" presStyleLbl="node3" presStyleIdx="2" presStyleCnt="5"/>
      <dgm:spPr/>
    </dgm:pt>
    <dgm:pt modelId="{FEA266C0-6D39-493F-8077-FDD728265B05}" type="pres">
      <dgm:prSet presAssocID="{00BBC328-58D0-457E-AFA4-506C08B7A45F}" presName="text3" presStyleLbl="fgAcc3" presStyleIdx="2" presStyleCnt="5">
        <dgm:presLayoutVars>
          <dgm:chPref val="3"/>
        </dgm:presLayoutVars>
      </dgm:prSet>
      <dgm:spPr/>
      <dgm:t>
        <a:bodyPr/>
        <a:lstStyle/>
        <a:p>
          <a:endParaRPr lang="en-US"/>
        </a:p>
      </dgm:t>
    </dgm:pt>
    <dgm:pt modelId="{24A68F38-FF50-460F-8439-90A527B8F55B}" type="pres">
      <dgm:prSet presAssocID="{00BBC328-58D0-457E-AFA4-506C08B7A45F}" presName="hierChild4" presStyleCnt="0"/>
      <dgm:spPr/>
    </dgm:pt>
    <dgm:pt modelId="{92DA29D2-8D14-4090-9BB7-F4A6A60A28CF}" type="pres">
      <dgm:prSet presAssocID="{5200D932-02CD-457D-9894-AD737F602883}" presName="Name17" presStyleLbl="parChTrans1D3" presStyleIdx="3" presStyleCnt="5"/>
      <dgm:spPr/>
    </dgm:pt>
    <dgm:pt modelId="{56756B68-38BE-45FB-971A-CBC74FBD7179}" type="pres">
      <dgm:prSet presAssocID="{C6AE865E-C75C-4729-BD0E-9595CFE0D041}" presName="hierRoot3" presStyleCnt="0"/>
      <dgm:spPr/>
    </dgm:pt>
    <dgm:pt modelId="{84D1296E-1AA9-43D0-B216-6586C61FD305}" type="pres">
      <dgm:prSet presAssocID="{C6AE865E-C75C-4729-BD0E-9595CFE0D041}" presName="composite3" presStyleCnt="0"/>
      <dgm:spPr/>
    </dgm:pt>
    <dgm:pt modelId="{C8FAFB08-6467-42C7-AE8A-D02FD055529F}" type="pres">
      <dgm:prSet presAssocID="{C6AE865E-C75C-4729-BD0E-9595CFE0D041}" presName="background3" presStyleLbl="node3" presStyleIdx="3" presStyleCnt="5"/>
      <dgm:spPr/>
    </dgm:pt>
    <dgm:pt modelId="{5EB997CB-6F07-4FEB-94A1-7AC4E3450D9E}" type="pres">
      <dgm:prSet presAssocID="{C6AE865E-C75C-4729-BD0E-9595CFE0D041}" presName="text3" presStyleLbl="fgAcc3" presStyleIdx="3" presStyleCnt="5">
        <dgm:presLayoutVars>
          <dgm:chPref val="3"/>
        </dgm:presLayoutVars>
      </dgm:prSet>
      <dgm:spPr/>
      <dgm:t>
        <a:bodyPr/>
        <a:lstStyle/>
        <a:p>
          <a:endParaRPr lang="en-US"/>
        </a:p>
      </dgm:t>
    </dgm:pt>
    <dgm:pt modelId="{31D73F0B-278B-4904-A2FC-3E480BCA20EA}" type="pres">
      <dgm:prSet presAssocID="{C6AE865E-C75C-4729-BD0E-9595CFE0D041}" presName="hierChild4" presStyleCnt="0"/>
      <dgm:spPr/>
    </dgm:pt>
    <dgm:pt modelId="{967D016D-BF0D-4D33-8B30-D8F06BCC70E4}" type="pres">
      <dgm:prSet presAssocID="{31F81761-7483-41F2-A111-D56376E928F7}" presName="Name17" presStyleLbl="parChTrans1D3" presStyleIdx="4" presStyleCnt="5"/>
      <dgm:spPr/>
    </dgm:pt>
    <dgm:pt modelId="{E15063EA-60C8-48B5-A00E-F6774F6402DD}" type="pres">
      <dgm:prSet presAssocID="{91C52407-364F-4A33-8C69-C847ED75B951}" presName="hierRoot3" presStyleCnt="0"/>
      <dgm:spPr/>
    </dgm:pt>
    <dgm:pt modelId="{772BB429-5EF6-4593-BA14-A7543C0A6B22}" type="pres">
      <dgm:prSet presAssocID="{91C52407-364F-4A33-8C69-C847ED75B951}" presName="composite3" presStyleCnt="0"/>
      <dgm:spPr/>
    </dgm:pt>
    <dgm:pt modelId="{AA66C318-B37D-4C8E-BCCC-1E8CF3696ADE}" type="pres">
      <dgm:prSet presAssocID="{91C52407-364F-4A33-8C69-C847ED75B951}" presName="background3" presStyleLbl="node3" presStyleIdx="4" presStyleCnt="5"/>
      <dgm:spPr/>
    </dgm:pt>
    <dgm:pt modelId="{4CA005BD-0EBD-446F-893C-CED11E0F51F4}" type="pres">
      <dgm:prSet presAssocID="{91C52407-364F-4A33-8C69-C847ED75B951}" presName="text3" presStyleLbl="fgAcc3" presStyleIdx="4" presStyleCnt="5">
        <dgm:presLayoutVars>
          <dgm:chPref val="3"/>
        </dgm:presLayoutVars>
      </dgm:prSet>
      <dgm:spPr/>
      <dgm:t>
        <a:bodyPr/>
        <a:lstStyle/>
        <a:p>
          <a:endParaRPr lang="en-US"/>
        </a:p>
      </dgm:t>
    </dgm:pt>
    <dgm:pt modelId="{7DFFC9EA-B921-442E-9D80-8DB765C75FFB}" type="pres">
      <dgm:prSet presAssocID="{91C52407-364F-4A33-8C69-C847ED75B951}" presName="hierChild4" presStyleCnt="0"/>
      <dgm:spPr/>
    </dgm:pt>
  </dgm:ptLst>
  <dgm:cxnLst>
    <dgm:cxn modelId="{1A4EEBE2-51A1-4040-93E7-583E6D1B85EE}" type="presOf" srcId="{40CB3F8A-C975-4D90-96C9-5CBF0EF6BA1F}" destId="{D1BA4F0A-4DB3-4696-BDFA-D8C25AA2A16F}" srcOrd="0" destOrd="0" presId="urn:microsoft.com/office/officeart/2005/8/layout/hierarchy1"/>
    <dgm:cxn modelId="{0426DC1C-3610-4C20-AA1E-FF35E7B0CC49}" type="presOf" srcId="{AF3407E0-E30C-459D-8E9A-66EFD807291B}" destId="{0F7ACADF-C1D2-48DC-9A2C-D83C0365BE85}" srcOrd="0" destOrd="0" presId="urn:microsoft.com/office/officeart/2005/8/layout/hierarchy1"/>
    <dgm:cxn modelId="{2A4EC74A-ADBC-4E11-AD0B-933C7BDA0532}" srcId="{AF3407E0-E30C-459D-8E9A-66EFD807291B}" destId="{AFB007E4-B469-46D8-97BC-638038DEF407}" srcOrd="1" destOrd="0" parTransId="{C2E15A3B-41F8-4CA1-82E7-E237687BDE86}" sibTransId="{2A9B1593-5A37-4F33-AEB1-5112806F4D93}"/>
    <dgm:cxn modelId="{19153A73-0103-4016-87BD-8D53FCDD66B4}" type="presOf" srcId="{E7B2F74A-B7E0-43BF-BD38-FC0A66F1D689}" destId="{E9C99934-DBCA-461F-8752-D275CD545836}" srcOrd="0" destOrd="0" presId="urn:microsoft.com/office/officeart/2005/8/layout/hierarchy1"/>
    <dgm:cxn modelId="{A4EC3A1D-644A-4271-9976-8A1DDD2A76DB}" srcId="{4DC6B070-F58C-415A-8895-699A6FC1222D}" destId="{C6AE865E-C75C-4729-BD0E-9595CFE0D041}" srcOrd="1" destOrd="0" parTransId="{5200D932-02CD-457D-9894-AD737F602883}" sibTransId="{C2A979F6-C6C3-414E-9C3B-0905A8593896}"/>
    <dgm:cxn modelId="{F6B39BB3-6FEE-4727-AB6A-0C53D1EB2FFB}" srcId="{1FB280E9-40F3-40AE-93B6-062BA37C109B}" destId="{40CB3F8A-C975-4D90-96C9-5CBF0EF6BA1F}" srcOrd="1" destOrd="0" parTransId="{1100EE95-D5B4-458A-A7C2-32070FAE7126}" sibTransId="{3BB61979-2C7A-49EB-A113-6C7A8F3197C9}"/>
    <dgm:cxn modelId="{51254585-97E6-4C00-97B7-4F6A2FA73CE4}" srcId="{1FB280E9-40F3-40AE-93B6-062BA37C109B}" destId="{AF3407E0-E30C-459D-8E9A-66EFD807291B}" srcOrd="0" destOrd="0" parTransId="{CBEA09A2-D5D9-4739-969C-7A44DB8CE12F}" sibTransId="{B7ADA435-1DE6-4A2F-9B93-8C5697810212}"/>
    <dgm:cxn modelId="{137BAEAF-950A-4F57-87BE-5EB58CDD7D96}" type="presOf" srcId="{91C52407-364F-4A33-8C69-C847ED75B951}" destId="{4CA005BD-0EBD-446F-893C-CED11E0F51F4}" srcOrd="0" destOrd="0" presId="urn:microsoft.com/office/officeart/2005/8/layout/hierarchy1"/>
    <dgm:cxn modelId="{34BB5D2D-6D0B-4E12-B2FB-7064232CFE9B}" type="presOf" srcId="{1FB280E9-40F3-40AE-93B6-062BA37C109B}" destId="{41426F5C-1394-4C98-ADCA-C55870660E80}" srcOrd="0" destOrd="0" presId="urn:microsoft.com/office/officeart/2005/8/layout/hierarchy1"/>
    <dgm:cxn modelId="{6DA194A0-C85A-4252-91B0-2B99614B9772}" srcId="{4DC6B070-F58C-415A-8895-699A6FC1222D}" destId="{00BBC328-58D0-457E-AFA4-506C08B7A45F}" srcOrd="0" destOrd="0" parTransId="{B823743D-2669-4692-9CD7-F0A71BE2B878}" sibTransId="{5836459E-CF63-4A73-9D6C-3F7CF769A1A6}"/>
    <dgm:cxn modelId="{B3F737B2-BA02-4EA6-866E-DDC0C621196C}" type="presOf" srcId="{D5E4524D-5FCB-4D63-AE11-9301B9560A83}" destId="{6B47831F-B4DF-4B7F-B528-DE4CEC1EF7EA}" srcOrd="0" destOrd="0" presId="urn:microsoft.com/office/officeart/2005/8/layout/hierarchy1"/>
    <dgm:cxn modelId="{C8A2BAF7-067B-451F-8DE4-6CDB90263B42}" type="presOf" srcId="{E4ED279F-4A52-48B2-A253-87858B4B5A8F}" destId="{6EB58D95-D66B-4C20-9A90-3A6645C04C99}" srcOrd="0" destOrd="0" presId="urn:microsoft.com/office/officeart/2005/8/layout/hierarchy1"/>
    <dgm:cxn modelId="{26279B75-A65C-4D24-82EC-4B4C97F0653B}" srcId="{E7B2F74A-B7E0-43BF-BD38-FC0A66F1D689}" destId="{4DC6B070-F58C-415A-8895-699A6FC1222D}" srcOrd="1" destOrd="0" parTransId="{D5E4524D-5FCB-4D63-AE11-9301B9560A83}" sibTransId="{6FE65138-07F7-4452-96EF-FE48ECF4857B}"/>
    <dgm:cxn modelId="{BFA5C794-B22F-40D6-81E0-CDF5CC27CAD3}" type="presOf" srcId="{1100EE95-D5B4-458A-A7C2-32070FAE7126}" destId="{61F61488-720A-49D6-BC09-696E08315F01}" srcOrd="0" destOrd="0" presId="urn:microsoft.com/office/officeart/2005/8/layout/hierarchy1"/>
    <dgm:cxn modelId="{FF8D8A49-8263-41FC-9B29-8658964D2718}" type="presOf" srcId="{00BBC328-58D0-457E-AFA4-506C08B7A45F}" destId="{FEA266C0-6D39-493F-8077-FDD728265B05}" srcOrd="0" destOrd="0" presId="urn:microsoft.com/office/officeart/2005/8/layout/hierarchy1"/>
    <dgm:cxn modelId="{F6137683-68F7-4EFA-90B4-855463CA4075}" type="presOf" srcId="{4DC6B070-F58C-415A-8895-699A6FC1222D}" destId="{82468080-F96E-452B-A02D-AC351FA5ED09}" srcOrd="0" destOrd="0" presId="urn:microsoft.com/office/officeart/2005/8/layout/hierarchy1"/>
    <dgm:cxn modelId="{08909B78-6C69-4499-B0C2-54F91E59B0EF}" type="presOf" srcId="{B823743D-2669-4692-9CD7-F0A71BE2B878}" destId="{716A4A86-3ABE-45CF-BBBE-9EA5E60582D8}" srcOrd="0" destOrd="0" presId="urn:microsoft.com/office/officeart/2005/8/layout/hierarchy1"/>
    <dgm:cxn modelId="{8B841C35-4897-4CC4-9FF0-7B20779BBF9E}" type="presOf" srcId="{12F3C4B2-0DE3-43B5-B3E9-4CE2CF53FB22}" destId="{631823D7-BD0A-4CF9-A399-CD827F8CF250}" srcOrd="0" destOrd="0" presId="urn:microsoft.com/office/officeart/2005/8/layout/hierarchy1"/>
    <dgm:cxn modelId="{A4901606-65D7-494C-8736-0AE9D715A7FD}" type="presOf" srcId="{AFB007E4-B469-46D8-97BC-638038DEF407}" destId="{9EC890B5-24C0-4072-A253-381844F54356}" srcOrd="0" destOrd="0" presId="urn:microsoft.com/office/officeart/2005/8/layout/hierarchy1"/>
    <dgm:cxn modelId="{BC8EE700-42E1-413D-8764-082050410DC1}" type="presOf" srcId="{31F81761-7483-41F2-A111-D56376E928F7}" destId="{967D016D-BF0D-4D33-8B30-D8F06BCC70E4}" srcOrd="0" destOrd="0" presId="urn:microsoft.com/office/officeart/2005/8/layout/hierarchy1"/>
    <dgm:cxn modelId="{831DEA4E-4725-44BA-A997-B5A57C4430C5}" type="presOf" srcId="{C6AE865E-C75C-4729-BD0E-9595CFE0D041}" destId="{5EB997CB-6F07-4FEB-94A1-7AC4E3450D9E}" srcOrd="0" destOrd="0" presId="urn:microsoft.com/office/officeart/2005/8/layout/hierarchy1"/>
    <dgm:cxn modelId="{4EEF8639-E70F-44D1-A635-31B1E64D9877}" srcId="{0F761212-BA32-4272-BCF4-D3A09F6566EC}" destId="{E7B2F74A-B7E0-43BF-BD38-FC0A66F1D689}" srcOrd="0" destOrd="0" parTransId="{2D52C36A-6961-40E7-B572-178C1971C287}" sibTransId="{E7F20F4C-8C2B-4B8B-8F66-F30E75FC97A9}"/>
    <dgm:cxn modelId="{483113DC-C5E5-4059-857D-440ECF8922AB}" type="presOf" srcId="{BAD45D88-49BF-444A-B758-AF95954B9295}" destId="{84918D49-6E6B-42D9-AB14-95243E17DD56}" srcOrd="0" destOrd="0" presId="urn:microsoft.com/office/officeart/2005/8/layout/hierarchy1"/>
    <dgm:cxn modelId="{8EC930DF-7E55-4804-ABB0-D97791D78E74}" srcId="{E7B2F74A-B7E0-43BF-BD38-FC0A66F1D689}" destId="{1FB280E9-40F3-40AE-93B6-062BA37C109B}" srcOrd="0" destOrd="0" parTransId="{12F3C4B2-0DE3-43B5-B3E9-4CE2CF53FB22}" sibTransId="{5C833383-EEBA-41A8-B7B4-3C8E8E43274F}"/>
    <dgm:cxn modelId="{78CD1732-294B-45B6-ADCF-3FD196FE4ED2}" type="presOf" srcId="{CBEA09A2-D5D9-4739-969C-7A44DB8CE12F}" destId="{6B7AA6B9-0B80-4F6E-B8FA-8E1B4BEB03BB}" srcOrd="0" destOrd="0" presId="urn:microsoft.com/office/officeart/2005/8/layout/hierarchy1"/>
    <dgm:cxn modelId="{75833BEC-C31C-4EE8-9D67-1646593F01C3}" srcId="{4DC6B070-F58C-415A-8895-699A6FC1222D}" destId="{91C52407-364F-4A33-8C69-C847ED75B951}" srcOrd="2" destOrd="0" parTransId="{31F81761-7483-41F2-A111-D56376E928F7}" sibTransId="{693B9530-5282-4D50-827D-1D86F1BF530F}"/>
    <dgm:cxn modelId="{4DA97D32-EC8E-4326-AECE-B198CE5C80BA}" type="presOf" srcId="{C2E15A3B-41F8-4CA1-82E7-E237687BDE86}" destId="{E1001A4D-AA7C-4065-AD14-39966190E36F}" srcOrd="0" destOrd="0" presId="urn:microsoft.com/office/officeart/2005/8/layout/hierarchy1"/>
    <dgm:cxn modelId="{C7C56B59-9E3E-4224-B17F-99198535144A}" srcId="{AF3407E0-E30C-459D-8E9A-66EFD807291B}" destId="{BAD45D88-49BF-444A-B758-AF95954B9295}" srcOrd="0" destOrd="0" parTransId="{E4ED279F-4A52-48B2-A253-87858B4B5A8F}" sibTransId="{67AE00EB-53E7-4839-B226-0BC42542F5DF}"/>
    <dgm:cxn modelId="{6917CCE9-0B16-49F5-B931-7EDE285B05FD}" type="presOf" srcId="{5200D932-02CD-457D-9894-AD737F602883}" destId="{92DA29D2-8D14-4090-9BB7-F4A6A60A28CF}" srcOrd="0" destOrd="0" presId="urn:microsoft.com/office/officeart/2005/8/layout/hierarchy1"/>
    <dgm:cxn modelId="{15AA472B-26D7-4CE0-8477-9419476257A3}" type="presOf" srcId="{0F761212-BA32-4272-BCF4-D3A09F6566EC}" destId="{598198E2-D58E-41CC-A14F-CD8DE714E9C0}" srcOrd="0" destOrd="0" presId="urn:microsoft.com/office/officeart/2005/8/layout/hierarchy1"/>
    <dgm:cxn modelId="{02B69584-5C36-426B-B620-768A03E4176A}" type="presParOf" srcId="{598198E2-D58E-41CC-A14F-CD8DE714E9C0}" destId="{B50218F1-E4F8-424D-AD61-E455C42AFE57}" srcOrd="0" destOrd="0" presId="urn:microsoft.com/office/officeart/2005/8/layout/hierarchy1"/>
    <dgm:cxn modelId="{6B1DFC86-7595-4921-92A7-D330F3EECCC0}" type="presParOf" srcId="{B50218F1-E4F8-424D-AD61-E455C42AFE57}" destId="{6473F4DB-A799-4EEA-8C6C-C0AFF7446A1B}" srcOrd="0" destOrd="0" presId="urn:microsoft.com/office/officeart/2005/8/layout/hierarchy1"/>
    <dgm:cxn modelId="{62841CD7-0E44-4E31-A762-95C6160EFD40}" type="presParOf" srcId="{6473F4DB-A799-4EEA-8C6C-C0AFF7446A1B}" destId="{A5C0A5A3-F62A-4487-B2C7-FA2771A0541D}" srcOrd="0" destOrd="0" presId="urn:microsoft.com/office/officeart/2005/8/layout/hierarchy1"/>
    <dgm:cxn modelId="{93BC9C74-94FF-41E1-AE3B-7F422C0328AC}" type="presParOf" srcId="{6473F4DB-A799-4EEA-8C6C-C0AFF7446A1B}" destId="{E9C99934-DBCA-461F-8752-D275CD545836}" srcOrd="1" destOrd="0" presId="urn:microsoft.com/office/officeart/2005/8/layout/hierarchy1"/>
    <dgm:cxn modelId="{D486134C-437B-4CC5-9600-40CC2D688A8E}" type="presParOf" srcId="{B50218F1-E4F8-424D-AD61-E455C42AFE57}" destId="{E936EBF9-570E-4778-BC21-E185E6D9116C}" srcOrd="1" destOrd="0" presId="urn:microsoft.com/office/officeart/2005/8/layout/hierarchy1"/>
    <dgm:cxn modelId="{068A5E32-751B-46FB-90BF-EFD1A8CBED28}" type="presParOf" srcId="{E936EBF9-570E-4778-BC21-E185E6D9116C}" destId="{631823D7-BD0A-4CF9-A399-CD827F8CF250}" srcOrd="0" destOrd="0" presId="urn:microsoft.com/office/officeart/2005/8/layout/hierarchy1"/>
    <dgm:cxn modelId="{E87B2E66-4811-4731-A129-BFE2D6EB1B89}" type="presParOf" srcId="{E936EBF9-570E-4778-BC21-E185E6D9116C}" destId="{686370BD-3D1A-4494-B321-5B86052FF3EA}" srcOrd="1" destOrd="0" presId="urn:microsoft.com/office/officeart/2005/8/layout/hierarchy1"/>
    <dgm:cxn modelId="{B22A23CE-6767-4347-92A8-D1E78D354C7F}" type="presParOf" srcId="{686370BD-3D1A-4494-B321-5B86052FF3EA}" destId="{FF361060-9EDF-4FC6-ACAA-CD52BB3C75EE}" srcOrd="0" destOrd="0" presId="urn:microsoft.com/office/officeart/2005/8/layout/hierarchy1"/>
    <dgm:cxn modelId="{1EFAE42C-AD15-4129-84AD-5F34A911181D}" type="presParOf" srcId="{FF361060-9EDF-4FC6-ACAA-CD52BB3C75EE}" destId="{1D05FA29-7425-4571-97FF-771F0D639C37}" srcOrd="0" destOrd="0" presId="urn:microsoft.com/office/officeart/2005/8/layout/hierarchy1"/>
    <dgm:cxn modelId="{96202CA9-6C88-4B39-8B11-0C8A70AA92F1}" type="presParOf" srcId="{FF361060-9EDF-4FC6-ACAA-CD52BB3C75EE}" destId="{41426F5C-1394-4C98-ADCA-C55870660E80}" srcOrd="1" destOrd="0" presId="urn:microsoft.com/office/officeart/2005/8/layout/hierarchy1"/>
    <dgm:cxn modelId="{E295BD36-8C4F-4F4F-8D89-6F90D2FFB25C}" type="presParOf" srcId="{686370BD-3D1A-4494-B321-5B86052FF3EA}" destId="{EB74BA2B-3036-4D9F-ACA1-580241F514CF}" srcOrd="1" destOrd="0" presId="urn:microsoft.com/office/officeart/2005/8/layout/hierarchy1"/>
    <dgm:cxn modelId="{8A01AAAD-719B-41C8-97BE-308880B7768D}" type="presParOf" srcId="{EB74BA2B-3036-4D9F-ACA1-580241F514CF}" destId="{6B7AA6B9-0B80-4F6E-B8FA-8E1B4BEB03BB}" srcOrd="0" destOrd="0" presId="urn:microsoft.com/office/officeart/2005/8/layout/hierarchy1"/>
    <dgm:cxn modelId="{66AF00B4-930A-444D-AEE6-A3181927A974}" type="presParOf" srcId="{EB74BA2B-3036-4D9F-ACA1-580241F514CF}" destId="{3745414D-08E6-4C10-8636-8818575EF091}" srcOrd="1" destOrd="0" presId="urn:microsoft.com/office/officeart/2005/8/layout/hierarchy1"/>
    <dgm:cxn modelId="{443707E3-37C3-4C61-80D8-A0DB3F7A516F}" type="presParOf" srcId="{3745414D-08E6-4C10-8636-8818575EF091}" destId="{CAD0768E-A90E-4ECF-AA33-1E4F248213D2}" srcOrd="0" destOrd="0" presId="urn:microsoft.com/office/officeart/2005/8/layout/hierarchy1"/>
    <dgm:cxn modelId="{B6AB655A-832F-4B4F-957C-D81DB969795C}" type="presParOf" srcId="{CAD0768E-A90E-4ECF-AA33-1E4F248213D2}" destId="{BB1879A5-A33B-442B-80F1-4E32019AB91B}" srcOrd="0" destOrd="0" presId="urn:microsoft.com/office/officeart/2005/8/layout/hierarchy1"/>
    <dgm:cxn modelId="{289198C6-A337-4072-89F0-18E411FCDB28}" type="presParOf" srcId="{CAD0768E-A90E-4ECF-AA33-1E4F248213D2}" destId="{0F7ACADF-C1D2-48DC-9A2C-D83C0365BE85}" srcOrd="1" destOrd="0" presId="urn:microsoft.com/office/officeart/2005/8/layout/hierarchy1"/>
    <dgm:cxn modelId="{58221042-8AAF-44EB-BA29-B99DC9D816B5}" type="presParOf" srcId="{3745414D-08E6-4C10-8636-8818575EF091}" destId="{0CB38366-CF53-4AD0-9CB1-19B85A441F51}" srcOrd="1" destOrd="0" presId="urn:microsoft.com/office/officeart/2005/8/layout/hierarchy1"/>
    <dgm:cxn modelId="{70A8E19B-2D28-4610-B2F4-24E376F11EE7}" type="presParOf" srcId="{0CB38366-CF53-4AD0-9CB1-19B85A441F51}" destId="{6EB58D95-D66B-4C20-9A90-3A6645C04C99}" srcOrd="0" destOrd="0" presId="urn:microsoft.com/office/officeart/2005/8/layout/hierarchy1"/>
    <dgm:cxn modelId="{2A428BBF-678B-491A-9ED7-A119DC059BA1}" type="presParOf" srcId="{0CB38366-CF53-4AD0-9CB1-19B85A441F51}" destId="{9B52319A-E7F7-4F31-94DF-1FA3FC328121}" srcOrd="1" destOrd="0" presId="urn:microsoft.com/office/officeart/2005/8/layout/hierarchy1"/>
    <dgm:cxn modelId="{296D3C5E-F40F-4BC7-98C0-0F753C373BA1}" type="presParOf" srcId="{9B52319A-E7F7-4F31-94DF-1FA3FC328121}" destId="{6146378F-EA06-4094-9AC9-02D7A6F58B5D}" srcOrd="0" destOrd="0" presId="urn:microsoft.com/office/officeart/2005/8/layout/hierarchy1"/>
    <dgm:cxn modelId="{ABD3B3D2-E97B-43DD-B119-7888EA72FDBE}" type="presParOf" srcId="{6146378F-EA06-4094-9AC9-02D7A6F58B5D}" destId="{69DF6F2D-CC8D-42B2-A437-605C1E5ED3A8}" srcOrd="0" destOrd="0" presId="urn:microsoft.com/office/officeart/2005/8/layout/hierarchy1"/>
    <dgm:cxn modelId="{2E026BFB-E28E-4D52-9C9D-36163FA3286F}" type="presParOf" srcId="{6146378F-EA06-4094-9AC9-02D7A6F58B5D}" destId="{84918D49-6E6B-42D9-AB14-95243E17DD56}" srcOrd="1" destOrd="0" presId="urn:microsoft.com/office/officeart/2005/8/layout/hierarchy1"/>
    <dgm:cxn modelId="{F83F9D11-5D68-4CFE-9D6E-980F3E63AFA7}" type="presParOf" srcId="{9B52319A-E7F7-4F31-94DF-1FA3FC328121}" destId="{CAF7A5BC-ED1A-4A79-A891-7EE67AC7B318}" srcOrd="1" destOrd="0" presId="urn:microsoft.com/office/officeart/2005/8/layout/hierarchy1"/>
    <dgm:cxn modelId="{C1D07472-9DBE-40FE-8FC4-0F27BC465283}" type="presParOf" srcId="{0CB38366-CF53-4AD0-9CB1-19B85A441F51}" destId="{E1001A4D-AA7C-4065-AD14-39966190E36F}" srcOrd="2" destOrd="0" presId="urn:microsoft.com/office/officeart/2005/8/layout/hierarchy1"/>
    <dgm:cxn modelId="{1636BEAE-FD4C-4881-8D47-7642202D6931}" type="presParOf" srcId="{0CB38366-CF53-4AD0-9CB1-19B85A441F51}" destId="{9D6F554A-2383-4A36-A140-A9C6AFA9AD27}" srcOrd="3" destOrd="0" presId="urn:microsoft.com/office/officeart/2005/8/layout/hierarchy1"/>
    <dgm:cxn modelId="{1B7B5766-5392-4CC0-94FC-0A089D004D3B}" type="presParOf" srcId="{9D6F554A-2383-4A36-A140-A9C6AFA9AD27}" destId="{B47A442F-69C5-435C-A89E-A09C62135345}" srcOrd="0" destOrd="0" presId="urn:microsoft.com/office/officeart/2005/8/layout/hierarchy1"/>
    <dgm:cxn modelId="{3571D095-D324-4453-9992-2792254E89A3}" type="presParOf" srcId="{B47A442F-69C5-435C-A89E-A09C62135345}" destId="{3EEA718C-8198-42ED-9BB9-432442573ACB}" srcOrd="0" destOrd="0" presId="urn:microsoft.com/office/officeart/2005/8/layout/hierarchy1"/>
    <dgm:cxn modelId="{2E07DF85-7663-491A-A42B-0AF821A63B2C}" type="presParOf" srcId="{B47A442F-69C5-435C-A89E-A09C62135345}" destId="{9EC890B5-24C0-4072-A253-381844F54356}" srcOrd="1" destOrd="0" presId="urn:microsoft.com/office/officeart/2005/8/layout/hierarchy1"/>
    <dgm:cxn modelId="{FB60D7E6-14E8-48C0-89C0-FF0AA1779D58}" type="presParOf" srcId="{9D6F554A-2383-4A36-A140-A9C6AFA9AD27}" destId="{9A791D73-B1FF-4E51-B517-410B28C05B5D}" srcOrd="1" destOrd="0" presId="urn:microsoft.com/office/officeart/2005/8/layout/hierarchy1"/>
    <dgm:cxn modelId="{6B7D4B01-014E-41BB-8F25-D61D27D7402C}" type="presParOf" srcId="{EB74BA2B-3036-4D9F-ACA1-580241F514CF}" destId="{61F61488-720A-49D6-BC09-696E08315F01}" srcOrd="2" destOrd="0" presId="urn:microsoft.com/office/officeart/2005/8/layout/hierarchy1"/>
    <dgm:cxn modelId="{91656CB0-E300-4C1D-9510-92EBA8890997}" type="presParOf" srcId="{EB74BA2B-3036-4D9F-ACA1-580241F514CF}" destId="{12009E89-D9AC-4FFB-B169-43BCD6D4A2C0}" srcOrd="3" destOrd="0" presId="urn:microsoft.com/office/officeart/2005/8/layout/hierarchy1"/>
    <dgm:cxn modelId="{BD909DAE-3CF0-4238-AD82-9EA6CE0FC8A1}" type="presParOf" srcId="{12009E89-D9AC-4FFB-B169-43BCD6D4A2C0}" destId="{782AB4EF-AF79-4265-80EC-E8ED71B6CBA1}" srcOrd="0" destOrd="0" presId="urn:microsoft.com/office/officeart/2005/8/layout/hierarchy1"/>
    <dgm:cxn modelId="{461AFB53-94AD-4DEB-AE06-2A06B1089EE1}" type="presParOf" srcId="{782AB4EF-AF79-4265-80EC-E8ED71B6CBA1}" destId="{3AD608DD-7997-45C9-A5B2-2DD6315F0720}" srcOrd="0" destOrd="0" presId="urn:microsoft.com/office/officeart/2005/8/layout/hierarchy1"/>
    <dgm:cxn modelId="{BECA500D-2AE7-4DCE-B1B5-CEF183493E6B}" type="presParOf" srcId="{782AB4EF-AF79-4265-80EC-E8ED71B6CBA1}" destId="{D1BA4F0A-4DB3-4696-BDFA-D8C25AA2A16F}" srcOrd="1" destOrd="0" presId="urn:microsoft.com/office/officeart/2005/8/layout/hierarchy1"/>
    <dgm:cxn modelId="{867427F2-F535-4493-BEF4-553018A2B870}" type="presParOf" srcId="{12009E89-D9AC-4FFB-B169-43BCD6D4A2C0}" destId="{D8A51585-7A80-4CEB-AD7B-E4D615774824}" srcOrd="1" destOrd="0" presId="urn:microsoft.com/office/officeart/2005/8/layout/hierarchy1"/>
    <dgm:cxn modelId="{32553033-770C-459F-B649-BD840FBAF0C1}" type="presParOf" srcId="{E936EBF9-570E-4778-BC21-E185E6D9116C}" destId="{6B47831F-B4DF-4B7F-B528-DE4CEC1EF7EA}" srcOrd="2" destOrd="0" presId="urn:microsoft.com/office/officeart/2005/8/layout/hierarchy1"/>
    <dgm:cxn modelId="{565D0BAA-5785-4DFF-A4AC-413B0E6B4D8C}" type="presParOf" srcId="{E936EBF9-570E-4778-BC21-E185E6D9116C}" destId="{4EA86B9C-D4F7-4C9B-AFE7-EF0F386C1F8C}" srcOrd="3" destOrd="0" presId="urn:microsoft.com/office/officeart/2005/8/layout/hierarchy1"/>
    <dgm:cxn modelId="{67CDD7D5-BA04-436D-9A33-B1F984C3DDF6}" type="presParOf" srcId="{4EA86B9C-D4F7-4C9B-AFE7-EF0F386C1F8C}" destId="{8C08D103-C98B-4DCC-ACF6-1DF66A4736B1}" srcOrd="0" destOrd="0" presId="urn:microsoft.com/office/officeart/2005/8/layout/hierarchy1"/>
    <dgm:cxn modelId="{DF88A125-1685-40FB-9B7B-6E34C721B76E}" type="presParOf" srcId="{8C08D103-C98B-4DCC-ACF6-1DF66A4736B1}" destId="{15099E1A-5ED8-443C-8848-E9494C876FF7}" srcOrd="0" destOrd="0" presId="urn:microsoft.com/office/officeart/2005/8/layout/hierarchy1"/>
    <dgm:cxn modelId="{4C49CC50-B4B8-42BF-BA8C-7682FBA52C02}" type="presParOf" srcId="{8C08D103-C98B-4DCC-ACF6-1DF66A4736B1}" destId="{82468080-F96E-452B-A02D-AC351FA5ED09}" srcOrd="1" destOrd="0" presId="urn:microsoft.com/office/officeart/2005/8/layout/hierarchy1"/>
    <dgm:cxn modelId="{637DC210-420F-4BB6-8E2A-BEFEFA48ABC5}" type="presParOf" srcId="{4EA86B9C-D4F7-4C9B-AFE7-EF0F386C1F8C}" destId="{C5ABFF62-6169-4C35-954B-2E04D6B62F8A}" srcOrd="1" destOrd="0" presId="urn:microsoft.com/office/officeart/2005/8/layout/hierarchy1"/>
    <dgm:cxn modelId="{3EB59D1C-A7AC-43D8-B928-1F487E14C539}" type="presParOf" srcId="{C5ABFF62-6169-4C35-954B-2E04D6B62F8A}" destId="{716A4A86-3ABE-45CF-BBBE-9EA5E60582D8}" srcOrd="0" destOrd="0" presId="urn:microsoft.com/office/officeart/2005/8/layout/hierarchy1"/>
    <dgm:cxn modelId="{D532FAB8-E966-43B9-B83B-231E519DD51E}" type="presParOf" srcId="{C5ABFF62-6169-4C35-954B-2E04D6B62F8A}" destId="{4D8EBE6A-A240-4D55-8D97-D6A2E1CA5BC9}" srcOrd="1" destOrd="0" presId="urn:microsoft.com/office/officeart/2005/8/layout/hierarchy1"/>
    <dgm:cxn modelId="{6113E0C0-77A4-40F6-ABBC-E922BF8D2490}" type="presParOf" srcId="{4D8EBE6A-A240-4D55-8D97-D6A2E1CA5BC9}" destId="{076554A8-6C8A-49FD-A98C-E9AD078E03AC}" srcOrd="0" destOrd="0" presId="urn:microsoft.com/office/officeart/2005/8/layout/hierarchy1"/>
    <dgm:cxn modelId="{CE2FD061-4E39-40DE-905C-CBB10C720B76}" type="presParOf" srcId="{076554A8-6C8A-49FD-A98C-E9AD078E03AC}" destId="{A8AC3CD3-BEBA-454A-8498-3F1FFCD57A34}" srcOrd="0" destOrd="0" presId="urn:microsoft.com/office/officeart/2005/8/layout/hierarchy1"/>
    <dgm:cxn modelId="{4671C16E-625D-4659-87C4-41519D68FFB0}" type="presParOf" srcId="{076554A8-6C8A-49FD-A98C-E9AD078E03AC}" destId="{FEA266C0-6D39-493F-8077-FDD728265B05}" srcOrd="1" destOrd="0" presId="urn:microsoft.com/office/officeart/2005/8/layout/hierarchy1"/>
    <dgm:cxn modelId="{FFC13570-E019-4E22-8559-63E5117FCBA9}" type="presParOf" srcId="{4D8EBE6A-A240-4D55-8D97-D6A2E1CA5BC9}" destId="{24A68F38-FF50-460F-8439-90A527B8F55B}" srcOrd="1" destOrd="0" presId="urn:microsoft.com/office/officeart/2005/8/layout/hierarchy1"/>
    <dgm:cxn modelId="{6B7F6E95-AF61-45F3-968C-4CFE37181FDA}" type="presParOf" srcId="{C5ABFF62-6169-4C35-954B-2E04D6B62F8A}" destId="{92DA29D2-8D14-4090-9BB7-F4A6A60A28CF}" srcOrd="2" destOrd="0" presId="urn:microsoft.com/office/officeart/2005/8/layout/hierarchy1"/>
    <dgm:cxn modelId="{FA6FAB76-C0A2-4B06-B9D2-0CE64D70C0F3}" type="presParOf" srcId="{C5ABFF62-6169-4C35-954B-2E04D6B62F8A}" destId="{56756B68-38BE-45FB-971A-CBC74FBD7179}" srcOrd="3" destOrd="0" presId="urn:microsoft.com/office/officeart/2005/8/layout/hierarchy1"/>
    <dgm:cxn modelId="{FC60008E-836F-4DDF-989B-D07A625FB0D1}" type="presParOf" srcId="{56756B68-38BE-45FB-971A-CBC74FBD7179}" destId="{84D1296E-1AA9-43D0-B216-6586C61FD305}" srcOrd="0" destOrd="0" presId="urn:microsoft.com/office/officeart/2005/8/layout/hierarchy1"/>
    <dgm:cxn modelId="{7BCCFC58-17DA-4B49-870D-50A89DB26001}" type="presParOf" srcId="{84D1296E-1AA9-43D0-B216-6586C61FD305}" destId="{C8FAFB08-6467-42C7-AE8A-D02FD055529F}" srcOrd="0" destOrd="0" presId="urn:microsoft.com/office/officeart/2005/8/layout/hierarchy1"/>
    <dgm:cxn modelId="{57133F33-5BA8-48D2-9508-EB7E16A437FC}" type="presParOf" srcId="{84D1296E-1AA9-43D0-B216-6586C61FD305}" destId="{5EB997CB-6F07-4FEB-94A1-7AC4E3450D9E}" srcOrd="1" destOrd="0" presId="urn:microsoft.com/office/officeart/2005/8/layout/hierarchy1"/>
    <dgm:cxn modelId="{F4AB24E4-13AF-49EB-AC87-5AC95CD4EF5C}" type="presParOf" srcId="{56756B68-38BE-45FB-971A-CBC74FBD7179}" destId="{31D73F0B-278B-4904-A2FC-3E480BCA20EA}" srcOrd="1" destOrd="0" presId="urn:microsoft.com/office/officeart/2005/8/layout/hierarchy1"/>
    <dgm:cxn modelId="{801CE2C6-1E4B-4D5F-BFB3-628542B07B9E}" type="presParOf" srcId="{C5ABFF62-6169-4C35-954B-2E04D6B62F8A}" destId="{967D016D-BF0D-4D33-8B30-D8F06BCC70E4}" srcOrd="4" destOrd="0" presId="urn:microsoft.com/office/officeart/2005/8/layout/hierarchy1"/>
    <dgm:cxn modelId="{081826C3-B154-40B5-B402-2E2A3F8A8579}" type="presParOf" srcId="{C5ABFF62-6169-4C35-954B-2E04D6B62F8A}" destId="{E15063EA-60C8-48B5-A00E-F6774F6402DD}" srcOrd="5" destOrd="0" presId="urn:microsoft.com/office/officeart/2005/8/layout/hierarchy1"/>
    <dgm:cxn modelId="{9D3C898E-B6DA-46D7-8F81-9A2799A35B49}" type="presParOf" srcId="{E15063EA-60C8-48B5-A00E-F6774F6402DD}" destId="{772BB429-5EF6-4593-BA14-A7543C0A6B22}" srcOrd="0" destOrd="0" presId="urn:microsoft.com/office/officeart/2005/8/layout/hierarchy1"/>
    <dgm:cxn modelId="{A29D1B0F-C008-4D0E-8ED4-E8D0D65864CB}" type="presParOf" srcId="{772BB429-5EF6-4593-BA14-A7543C0A6B22}" destId="{AA66C318-B37D-4C8E-BCCC-1E8CF3696ADE}" srcOrd="0" destOrd="0" presId="urn:microsoft.com/office/officeart/2005/8/layout/hierarchy1"/>
    <dgm:cxn modelId="{2CA04C66-31A9-4332-8436-32BEF9ACE086}" type="presParOf" srcId="{772BB429-5EF6-4593-BA14-A7543C0A6B22}" destId="{4CA005BD-0EBD-446F-893C-CED11E0F51F4}" srcOrd="1" destOrd="0" presId="urn:microsoft.com/office/officeart/2005/8/layout/hierarchy1"/>
    <dgm:cxn modelId="{E78F1634-B423-4B8E-ABEC-7277AE629A5C}" type="presParOf" srcId="{E15063EA-60C8-48B5-A00E-F6774F6402DD}" destId="{7DFFC9EA-B921-442E-9D80-8DB765C75F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4CCCE-CF3B-4E59-ABBF-2ED7985730E7}">
      <dsp:nvSpPr>
        <dsp:cNvPr id="0" name=""/>
        <dsp:cNvSpPr/>
      </dsp:nvSpPr>
      <dsp:spPr>
        <a:xfrm>
          <a:off x="6591362"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61B12-1621-46DB-BFDD-B0939EBD966B}">
      <dsp:nvSpPr>
        <dsp:cNvPr id="0" name=""/>
        <dsp:cNvSpPr/>
      </dsp:nvSpPr>
      <dsp:spPr>
        <a:xfrm>
          <a:off x="5920118"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91350F-FA75-4A56-A07F-961C6BAA4451}">
      <dsp:nvSpPr>
        <dsp:cNvPr id="0" name=""/>
        <dsp:cNvSpPr/>
      </dsp:nvSpPr>
      <dsp:spPr>
        <a:xfrm>
          <a:off x="3906387" y="1504689"/>
          <a:ext cx="2684975" cy="319451"/>
        </a:xfrm>
        <a:custGeom>
          <a:avLst/>
          <a:gdLst/>
          <a:ahLst/>
          <a:cxnLst/>
          <a:rect l="0" t="0" r="0" b="0"/>
          <a:pathLst>
            <a:path>
              <a:moveTo>
                <a:pt x="0" y="0"/>
              </a:moveTo>
              <a:lnTo>
                <a:pt x="0" y="217696"/>
              </a:lnTo>
              <a:lnTo>
                <a:pt x="2684975" y="217696"/>
              </a:lnTo>
              <a:lnTo>
                <a:pt x="2684975"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D1160C-793A-4836-AE9A-7D31767AECB4}">
      <dsp:nvSpPr>
        <dsp:cNvPr id="0" name=""/>
        <dsp:cNvSpPr/>
      </dsp:nvSpPr>
      <dsp:spPr>
        <a:xfrm>
          <a:off x="3906387"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ACC7EB-BC4C-4949-884F-045C379D1B2F}">
      <dsp:nvSpPr>
        <dsp:cNvPr id="0" name=""/>
        <dsp:cNvSpPr/>
      </dsp:nvSpPr>
      <dsp:spPr>
        <a:xfrm>
          <a:off x="3235143"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0BF4E-A196-44B6-846A-B86C10376901}">
      <dsp:nvSpPr>
        <dsp:cNvPr id="0" name=""/>
        <dsp:cNvSpPr/>
      </dsp:nvSpPr>
      <dsp:spPr>
        <a:xfrm>
          <a:off x="3860667" y="1504689"/>
          <a:ext cx="91440" cy="319451"/>
        </a:xfrm>
        <a:custGeom>
          <a:avLst/>
          <a:gdLst/>
          <a:ahLst/>
          <a:cxnLst/>
          <a:rect l="0" t="0" r="0" b="0"/>
          <a:pathLst>
            <a:path>
              <a:moveTo>
                <a:pt x="45720" y="0"/>
              </a:moveTo>
              <a:lnTo>
                <a:pt x="45720"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D84734-0111-4967-A293-92C76974550B}">
      <dsp:nvSpPr>
        <dsp:cNvPr id="0" name=""/>
        <dsp:cNvSpPr/>
      </dsp:nvSpPr>
      <dsp:spPr>
        <a:xfrm>
          <a:off x="1221411"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329547-75AD-4F7C-9A3C-95E8EA37D17E}">
      <dsp:nvSpPr>
        <dsp:cNvPr id="0" name=""/>
        <dsp:cNvSpPr/>
      </dsp:nvSpPr>
      <dsp:spPr>
        <a:xfrm>
          <a:off x="550168"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62EB9A-4B1A-403D-9F62-B6C2D07935ED}">
      <dsp:nvSpPr>
        <dsp:cNvPr id="0" name=""/>
        <dsp:cNvSpPr/>
      </dsp:nvSpPr>
      <dsp:spPr>
        <a:xfrm>
          <a:off x="1221411" y="1504689"/>
          <a:ext cx="2684975" cy="319451"/>
        </a:xfrm>
        <a:custGeom>
          <a:avLst/>
          <a:gdLst/>
          <a:ahLst/>
          <a:cxnLst/>
          <a:rect l="0" t="0" r="0" b="0"/>
          <a:pathLst>
            <a:path>
              <a:moveTo>
                <a:pt x="2684975" y="0"/>
              </a:moveTo>
              <a:lnTo>
                <a:pt x="2684975" y="217696"/>
              </a:lnTo>
              <a:lnTo>
                <a:pt x="0" y="217696"/>
              </a:lnTo>
              <a:lnTo>
                <a:pt x="0"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31FF58-4E5E-4BBA-8B78-1A608D01C92D}">
      <dsp:nvSpPr>
        <dsp:cNvPr id="0" name=""/>
        <dsp:cNvSpPr/>
      </dsp:nvSpPr>
      <dsp:spPr>
        <a:xfrm>
          <a:off x="3357187" y="807206"/>
          <a:ext cx="1098399" cy="697483"/>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DFB7ED2-25DF-4F82-8971-8A033E2AD0A2}">
      <dsp:nvSpPr>
        <dsp:cNvPr id="0" name=""/>
        <dsp:cNvSpPr/>
      </dsp:nvSpPr>
      <dsp:spPr>
        <a:xfrm>
          <a:off x="3479232" y="923148"/>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a:latin typeface="Arial Black"/>
            </a:rPr>
            <a:t>Material Robot</a:t>
          </a:r>
        </a:p>
      </dsp:txBody>
      <dsp:txXfrm>
        <a:off x="3499661" y="943577"/>
        <a:ext cx="1057541" cy="656625"/>
      </dsp:txXfrm>
    </dsp:sp>
    <dsp:sp modelId="{0C686C7A-14E8-49FA-8AB1-A04D5716A279}">
      <dsp:nvSpPr>
        <dsp:cNvPr id="0" name=""/>
        <dsp:cNvSpPr/>
      </dsp:nvSpPr>
      <dsp:spPr>
        <a:xfrm>
          <a:off x="672212"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DFF058D-9716-4AA3-986F-40F4675FF9E5}">
      <dsp:nvSpPr>
        <dsp:cNvPr id="0" name=""/>
        <dsp:cNvSpPr/>
      </dsp:nvSpPr>
      <dsp:spPr>
        <a:xfrm>
          <a:off x="794256"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Locomotion</a:t>
          </a:r>
          <a:endParaRPr lang="en-US" sz="1000" kern="1200"/>
        </a:p>
      </dsp:txBody>
      <dsp:txXfrm>
        <a:off x="814685" y="1960511"/>
        <a:ext cx="1057541" cy="656625"/>
      </dsp:txXfrm>
    </dsp:sp>
    <dsp:sp modelId="{E54D9457-F0BF-47E2-AD8D-C1FA09F392BF}">
      <dsp:nvSpPr>
        <dsp:cNvPr id="0" name=""/>
        <dsp:cNvSpPr/>
      </dsp:nvSpPr>
      <dsp:spPr>
        <a:xfrm>
          <a:off x="968"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E19927A-875E-4441-8E22-1183CD940E32}">
      <dsp:nvSpPr>
        <dsp:cNvPr id="0" name=""/>
        <dsp:cNvSpPr/>
      </dsp:nvSpPr>
      <dsp:spPr>
        <a:xfrm>
          <a:off x="123012"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 Robot</a:t>
          </a:r>
          <a:endParaRPr lang="en-US" sz="1000" kern="1200"/>
        </a:p>
      </dsp:txBody>
      <dsp:txXfrm>
        <a:off x="143441" y="2977446"/>
        <a:ext cx="1057541" cy="656625"/>
      </dsp:txXfrm>
    </dsp:sp>
    <dsp:sp modelId="{B4C0D273-2035-4610-B144-6FD035129793}">
      <dsp:nvSpPr>
        <dsp:cNvPr id="0" name=""/>
        <dsp:cNvSpPr/>
      </dsp:nvSpPr>
      <dsp:spPr>
        <a:xfrm>
          <a:off x="1343456"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9FAE43B-AC74-44D7-B2E5-A277920C31AE}">
      <dsp:nvSpPr>
        <dsp:cNvPr id="0" name=""/>
        <dsp:cNvSpPr/>
      </dsp:nvSpPr>
      <dsp:spPr>
        <a:xfrm>
          <a:off x="1465500"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Keep Chassis Stable</a:t>
          </a:r>
          <a:endParaRPr lang="en-US" sz="1000" kern="1200"/>
        </a:p>
      </dsp:txBody>
      <dsp:txXfrm>
        <a:off x="1485929" y="2977446"/>
        <a:ext cx="1057541" cy="656625"/>
      </dsp:txXfrm>
    </dsp:sp>
    <dsp:sp modelId="{3D7A0DC0-744F-4A33-9604-C51AE863DB69}">
      <dsp:nvSpPr>
        <dsp:cNvPr id="0" name=""/>
        <dsp:cNvSpPr/>
      </dsp:nvSpPr>
      <dsp:spPr>
        <a:xfrm>
          <a:off x="3357187"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8CCFDC-6E68-470B-9D44-04CD12B56DB2}">
      <dsp:nvSpPr>
        <dsp:cNvPr id="0" name=""/>
        <dsp:cNvSpPr/>
      </dsp:nvSpPr>
      <dsp:spPr>
        <a:xfrm>
          <a:off x="3479232"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Manipulation</a:t>
          </a:r>
          <a:endParaRPr lang="en-US" sz="1000" kern="1200"/>
        </a:p>
      </dsp:txBody>
      <dsp:txXfrm>
        <a:off x="3499661" y="1960511"/>
        <a:ext cx="1057541" cy="656625"/>
      </dsp:txXfrm>
    </dsp:sp>
    <dsp:sp modelId="{D2906D5B-28F7-46A4-9DE1-9DFE721F65B8}">
      <dsp:nvSpPr>
        <dsp:cNvPr id="0" name=""/>
        <dsp:cNvSpPr/>
      </dsp:nvSpPr>
      <dsp:spPr>
        <a:xfrm>
          <a:off x="2685943"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99B4934-4FC7-4CF2-ABF6-28EB7B2510E1}">
      <dsp:nvSpPr>
        <dsp:cNvPr id="0" name=""/>
        <dsp:cNvSpPr/>
      </dsp:nvSpPr>
      <dsp:spPr>
        <a:xfrm>
          <a:off x="2807988"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Manipulate Package</a:t>
          </a:r>
          <a:endParaRPr lang="en-US" sz="1000" kern="1200"/>
        </a:p>
      </dsp:txBody>
      <dsp:txXfrm>
        <a:off x="2828417" y="2977446"/>
        <a:ext cx="1057541" cy="656625"/>
      </dsp:txXfrm>
    </dsp:sp>
    <dsp:sp modelId="{29AF77EE-237E-4A65-8899-48E70973AD97}">
      <dsp:nvSpPr>
        <dsp:cNvPr id="0" name=""/>
        <dsp:cNvSpPr/>
      </dsp:nvSpPr>
      <dsp:spPr>
        <a:xfrm>
          <a:off x="4028431"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7A6FFE3-D8D5-46DA-B0F3-E6FCD55B0ECC}">
      <dsp:nvSpPr>
        <dsp:cNvPr id="0" name=""/>
        <dsp:cNvSpPr/>
      </dsp:nvSpPr>
      <dsp:spPr>
        <a:xfrm>
          <a:off x="4150476"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Hold Package</a:t>
          </a:r>
        </a:p>
      </dsp:txBody>
      <dsp:txXfrm>
        <a:off x="4170905" y="2977446"/>
        <a:ext cx="1057541" cy="656625"/>
      </dsp:txXfrm>
    </dsp:sp>
    <dsp:sp modelId="{B159E493-EE19-487C-8A8C-ED3BB5C151DD}">
      <dsp:nvSpPr>
        <dsp:cNvPr id="0" name=""/>
        <dsp:cNvSpPr/>
      </dsp:nvSpPr>
      <dsp:spPr>
        <a:xfrm>
          <a:off x="6042163"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CD5FB4-9265-4F59-963C-EBFEC9492B3A}">
      <dsp:nvSpPr>
        <dsp:cNvPr id="0" name=""/>
        <dsp:cNvSpPr/>
      </dsp:nvSpPr>
      <dsp:spPr>
        <a:xfrm>
          <a:off x="6164207"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Navigation</a:t>
          </a:r>
        </a:p>
      </dsp:txBody>
      <dsp:txXfrm>
        <a:off x="6184636" y="1960511"/>
        <a:ext cx="1057541" cy="656625"/>
      </dsp:txXfrm>
    </dsp:sp>
    <dsp:sp modelId="{6EB4EA25-3435-4A79-9517-4396560B5494}">
      <dsp:nvSpPr>
        <dsp:cNvPr id="0" name=""/>
        <dsp:cNvSpPr/>
      </dsp:nvSpPr>
      <dsp:spPr>
        <a:xfrm>
          <a:off x="5370919"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6A7A9E-A378-423B-9B05-3D5E6743A489}">
      <dsp:nvSpPr>
        <dsp:cNvPr id="0" name=""/>
        <dsp:cNvSpPr/>
      </dsp:nvSpPr>
      <dsp:spPr>
        <a:xfrm>
          <a:off x="5492963"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Track Inventory</a:t>
          </a:r>
        </a:p>
      </dsp:txBody>
      <dsp:txXfrm>
        <a:off x="5513392" y="2977446"/>
        <a:ext cx="1057541" cy="656625"/>
      </dsp:txXfrm>
    </dsp:sp>
    <dsp:sp modelId="{297FDBB4-901D-48DD-8B67-A90A86860C97}">
      <dsp:nvSpPr>
        <dsp:cNvPr id="0" name=""/>
        <dsp:cNvSpPr/>
      </dsp:nvSpPr>
      <dsp:spPr>
        <a:xfrm>
          <a:off x="6713407"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AB116F5-0BFB-4EC7-A832-F5EE4A7B82BD}">
      <dsp:nvSpPr>
        <dsp:cNvPr id="0" name=""/>
        <dsp:cNvSpPr/>
      </dsp:nvSpPr>
      <dsp:spPr>
        <a:xfrm>
          <a:off x="6835451"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Manuever Without Collision</a:t>
          </a:r>
        </a:p>
      </dsp:txBody>
      <dsp:txXfrm>
        <a:off x="6855880" y="2977446"/>
        <a:ext cx="1057541" cy="656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08A3D-D41A-47E9-8E0C-CC5A356589AC}">
      <dsp:nvSpPr>
        <dsp:cNvPr id="0" name=""/>
        <dsp:cNvSpPr/>
      </dsp:nvSpPr>
      <dsp:spPr>
        <a:xfrm>
          <a:off x="5701786" y="1574374"/>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77CCE-609D-4661-A647-00ECFCAF9B57}">
      <dsp:nvSpPr>
        <dsp:cNvPr id="0" name=""/>
        <dsp:cNvSpPr/>
      </dsp:nvSpPr>
      <dsp:spPr>
        <a:xfrm>
          <a:off x="5085688" y="1574374"/>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1B7FF7-1713-4ADD-8A82-25DC81940CA3}">
      <dsp:nvSpPr>
        <dsp:cNvPr id="0" name=""/>
        <dsp:cNvSpPr/>
      </dsp:nvSpPr>
      <dsp:spPr>
        <a:xfrm>
          <a:off x="4161541" y="640986"/>
          <a:ext cx="1540245" cy="293206"/>
        </a:xfrm>
        <a:custGeom>
          <a:avLst/>
          <a:gdLst/>
          <a:ahLst/>
          <a:cxnLst/>
          <a:rect l="0" t="0" r="0" b="0"/>
          <a:pathLst>
            <a:path>
              <a:moveTo>
                <a:pt x="0" y="0"/>
              </a:moveTo>
              <a:lnTo>
                <a:pt x="0" y="199811"/>
              </a:lnTo>
              <a:lnTo>
                <a:pt x="1540245" y="199811"/>
              </a:lnTo>
              <a:lnTo>
                <a:pt x="1540245" y="29320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847AC-9741-4333-A262-D2F61AD3A110}">
      <dsp:nvSpPr>
        <dsp:cNvPr id="0" name=""/>
        <dsp:cNvSpPr/>
      </dsp:nvSpPr>
      <dsp:spPr>
        <a:xfrm>
          <a:off x="3853492" y="3441152"/>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A5B10F-B779-4ED3-88A3-68585EBC73F1}">
      <dsp:nvSpPr>
        <dsp:cNvPr id="0" name=""/>
        <dsp:cNvSpPr/>
      </dsp:nvSpPr>
      <dsp:spPr>
        <a:xfrm>
          <a:off x="3237394" y="3441152"/>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AAD98-EC94-45A7-8CF3-4236D21919DE}">
      <dsp:nvSpPr>
        <dsp:cNvPr id="0" name=""/>
        <dsp:cNvSpPr/>
      </dsp:nvSpPr>
      <dsp:spPr>
        <a:xfrm>
          <a:off x="3807772" y="2507763"/>
          <a:ext cx="91440" cy="293206"/>
        </a:xfrm>
        <a:custGeom>
          <a:avLst/>
          <a:gdLst/>
          <a:ahLst/>
          <a:cxnLst/>
          <a:rect l="0" t="0" r="0" b="0"/>
          <a:pathLst>
            <a:path>
              <a:moveTo>
                <a:pt x="45720" y="0"/>
              </a:moveTo>
              <a:lnTo>
                <a:pt x="4572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9C9EEF-738E-4715-90FD-4513BC4E92BA}">
      <dsp:nvSpPr>
        <dsp:cNvPr id="0" name=""/>
        <dsp:cNvSpPr/>
      </dsp:nvSpPr>
      <dsp:spPr>
        <a:xfrm>
          <a:off x="2621296" y="1574374"/>
          <a:ext cx="1232196" cy="293206"/>
        </a:xfrm>
        <a:custGeom>
          <a:avLst/>
          <a:gdLst/>
          <a:ahLst/>
          <a:cxnLst/>
          <a:rect l="0" t="0" r="0" b="0"/>
          <a:pathLst>
            <a:path>
              <a:moveTo>
                <a:pt x="0" y="0"/>
              </a:moveTo>
              <a:lnTo>
                <a:pt x="0" y="199811"/>
              </a:lnTo>
              <a:lnTo>
                <a:pt x="1232196" y="199811"/>
              </a:lnTo>
              <a:lnTo>
                <a:pt x="1232196"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927CFB-9A51-4E74-B7AD-1E53D8FB5937}">
      <dsp:nvSpPr>
        <dsp:cNvPr id="0" name=""/>
        <dsp:cNvSpPr/>
      </dsp:nvSpPr>
      <dsp:spPr>
        <a:xfrm>
          <a:off x="1389100" y="3441152"/>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D7E616-D2DF-45DF-9468-38F2773695F1}">
      <dsp:nvSpPr>
        <dsp:cNvPr id="0" name=""/>
        <dsp:cNvSpPr/>
      </dsp:nvSpPr>
      <dsp:spPr>
        <a:xfrm>
          <a:off x="773002" y="3441152"/>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E20F34-27A1-4A22-A9CB-D9C90AA32D57}">
      <dsp:nvSpPr>
        <dsp:cNvPr id="0" name=""/>
        <dsp:cNvSpPr/>
      </dsp:nvSpPr>
      <dsp:spPr>
        <a:xfrm>
          <a:off x="1343380" y="2507763"/>
          <a:ext cx="91440" cy="293206"/>
        </a:xfrm>
        <a:custGeom>
          <a:avLst/>
          <a:gdLst/>
          <a:ahLst/>
          <a:cxnLst/>
          <a:rect l="0" t="0" r="0" b="0"/>
          <a:pathLst>
            <a:path>
              <a:moveTo>
                <a:pt x="45720" y="0"/>
              </a:moveTo>
              <a:lnTo>
                <a:pt x="4572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4EECA7-D197-4484-981D-3E2123989E63}">
      <dsp:nvSpPr>
        <dsp:cNvPr id="0" name=""/>
        <dsp:cNvSpPr/>
      </dsp:nvSpPr>
      <dsp:spPr>
        <a:xfrm>
          <a:off x="1389100" y="1574374"/>
          <a:ext cx="1232196" cy="293206"/>
        </a:xfrm>
        <a:custGeom>
          <a:avLst/>
          <a:gdLst/>
          <a:ahLst/>
          <a:cxnLst/>
          <a:rect l="0" t="0" r="0" b="0"/>
          <a:pathLst>
            <a:path>
              <a:moveTo>
                <a:pt x="1232196" y="0"/>
              </a:moveTo>
              <a:lnTo>
                <a:pt x="1232196" y="199811"/>
              </a:lnTo>
              <a:lnTo>
                <a:pt x="0" y="199811"/>
              </a:lnTo>
              <a:lnTo>
                <a:pt x="0"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8458B-A315-4A1F-9281-45200A0F5304}">
      <dsp:nvSpPr>
        <dsp:cNvPr id="0" name=""/>
        <dsp:cNvSpPr/>
      </dsp:nvSpPr>
      <dsp:spPr>
        <a:xfrm>
          <a:off x="2621296" y="640986"/>
          <a:ext cx="1540245" cy="293206"/>
        </a:xfrm>
        <a:custGeom>
          <a:avLst/>
          <a:gdLst/>
          <a:ahLst/>
          <a:cxnLst/>
          <a:rect l="0" t="0" r="0" b="0"/>
          <a:pathLst>
            <a:path>
              <a:moveTo>
                <a:pt x="1540245" y="0"/>
              </a:moveTo>
              <a:lnTo>
                <a:pt x="1540245" y="199811"/>
              </a:lnTo>
              <a:lnTo>
                <a:pt x="0" y="199811"/>
              </a:lnTo>
              <a:lnTo>
                <a:pt x="0" y="29320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BCA826-E1B1-4DF0-B38E-05003F892F32}">
      <dsp:nvSpPr>
        <dsp:cNvPr id="0" name=""/>
        <dsp:cNvSpPr/>
      </dsp:nvSpPr>
      <dsp:spPr>
        <a:xfrm>
          <a:off x="3657461" y="804"/>
          <a:ext cx="1008160" cy="640181"/>
        </a:xfrm>
        <a:prstGeom prst="roundRect">
          <a:avLst>
            <a:gd name="adj" fmla="val 10000"/>
          </a:avLst>
        </a:prstGeom>
        <a:solidFill>
          <a:schemeClr val="accent3">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BBF8DA3-7C08-4156-9320-69CC18A77247}">
      <dsp:nvSpPr>
        <dsp:cNvPr id="0" name=""/>
        <dsp:cNvSpPr/>
      </dsp:nvSpPr>
      <dsp:spPr>
        <a:xfrm>
          <a:off x="3769479" y="107221"/>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a:solidFill>
                <a:srgbClr val="010000"/>
              </a:solidFill>
              <a:latin typeface="Arial Black"/>
            </a:rPr>
            <a:t>Locomotion</a:t>
          </a:r>
        </a:p>
      </dsp:txBody>
      <dsp:txXfrm>
        <a:off x="3788229" y="125971"/>
        <a:ext cx="970660" cy="602681"/>
      </dsp:txXfrm>
    </dsp:sp>
    <dsp:sp modelId="{A91D9B09-D5DA-462D-9E07-8D4CE813476A}">
      <dsp:nvSpPr>
        <dsp:cNvPr id="0" name=""/>
        <dsp:cNvSpPr/>
      </dsp:nvSpPr>
      <dsp:spPr>
        <a:xfrm>
          <a:off x="2117216" y="934192"/>
          <a:ext cx="1008160" cy="640181"/>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95F88A1-0B43-40EB-A6B0-551D09EBF9A5}">
      <dsp:nvSpPr>
        <dsp:cNvPr id="0" name=""/>
        <dsp:cNvSpPr/>
      </dsp:nvSpPr>
      <dsp:spPr>
        <a:xfrm>
          <a:off x="2229234" y="1040609"/>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 Robot</a:t>
          </a:r>
          <a:endParaRPr lang="en-US" sz="1000" kern="1200"/>
        </a:p>
      </dsp:txBody>
      <dsp:txXfrm>
        <a:off x="2247984" y="1059359"/>
        <a:ext cx="970660" cy="602681"/>
      </dsp:txXfrm>
    </dsp:sp>
    <dsp:sp modelId="{DBF4D556-36C4-4992-A957-85161ECEC708}">
      <dsp:nvSpPr>
        <dsp:cNvPr id="0" name=""/>
        <dsp:cNvSpPr/>
      </dsp:nvSpPr>
      <dsp:spPr>
        <a:xfrm>
          <a:off x="885020"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BFD423-7FBC-4D2B-B533-DE6EDFA64EC8}">
      <dsp:nvSpPr>
        <dsp:cNvPr id="0" name=""/>
        <dsp:cNvSpPr/>
      </dsp:nvSpPr>
      <dsp:spPr>
        <a:xfrm>
          <a:off x="997037"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Translate</a:t>
          </a:r>
        </a:p>
      </dsp:txBody>
      <dsp:txXfrm>
        <a:off x="1015787" y="1992748"/>
        <a:ext cx="970660" cy="602681"/>
      </dsp:txXfrm>
    </dsp:sp>
    <dsp:sp modelId="{5F5E5545-ABFF-4629-B3A5-A3860D4DFAAB}">
      <dsp:nvSpPr>
        <dsp:cNvPr id="0" name=""/>
        <dsp:cNvSpPr/>
      </dsp:nvSpPr>
      <dsp:spPr>
        <a:xfrm>
          <a:off x="885020" y="2800970"/>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95ECF1-8AF5-4B94-9179-FBD29B41320A}">
      <dsp:nvSpPr>
        <dsp:cNvPr id="0" name=""/>
        <dsp:cNvSpPr/>
      </dsp:nvSpPr>
      <dsp:spPr>
        <a:xfrm>
          <a:off x="997037" y="2907387"/>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Moves Forward and Backward</a:t>
          </a:r>
        </a:p>
      </dsp:txBody>
      <dsp:txXfrm>
        <a:off x="1015787" y="2926137"/>
        <a:ext cx="970660" cy="602681"/>
      </dsp:txXfrm>
    </dsp:sp>
    <dsp:sp modelId="{E30B09CF-6C90-4F93-BCF4-58481E0AC524}">
      <dsp:nvSpPr>
        <dsp:cNvPr id="0" name=""/>
        <dsp:cNvSpPr/>
      </dsp:nvSpPr>
      <dsp:spPr>
        <a:xfrm>
          <a:off x="268921"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0F1FF70-D578-4D81-918B-E6099002B0D4}">
      <dsp:nvSpPr>
        <dsp:cNvPr id="0" name=""/>
        <dsp:cNvSpPr/>
      </dsp:nvSpPr>
      <dsp:spPr>
        <a:xfrm>
          <a:off x="380939"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Applies even torque</a:t>
          </a:r>
        </a:p>
      </dsp:txBody>
      <dsp:txXfrm>
        <a:off x="399689" y="3859525"/>
        <a:ext cx="970660" cy="602681"/>
      </dsp:txXfrm>
    </dsp:sp>
    <dsp:sp modelId="{C5D9C63A-6905-451A-B52E-C89FDBBC8CF3}">
      <dsp:nvSpPr>
        <dsp:cNvPr id="0" name=""/>
        <dsp:cNvSpPr/>
      </dsp:nvSpPr>
      <dsp:spPr>
        <a:xfrm>
          <a:off x="1501118"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AD42A9D-EA2D-4635-82F0-968512116ED6}">
      <dsp:nvSpPr>
        <dsp:cNvPr id="0" name=""/>
        <dsp:cNvSpPr/>
      </dsp:nvSpPr>
      <dsp:spPr>
        <a:xfrm>
          <a:off x="1613135"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Prevents slipping</a:t>
          </a:r>
        </a:p>
      </dsp:txBody>
      <dsp:txXfrm>
        <a:off x="1631885" y="3859525"/>
        <a:ext cx="970660" cy="602681"/>
      </dsp:txXfrm>
    </dsp:sp>
    <dsp:sp modelId="{34AA87B9-0B0E-4888-B8EE-85F0C8F05163}">
      <dsp:nvSpPr>
        <dsp:cNvPr id="0" name=""/>
        <dsp:cNvSpPr/>
      </dsp:nvSpPr>
      <dsp:spPr>
        <a:xfrm>
          <a:off x="3349412"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53CB35-7F77-435F-86F5-6C6D20BBD4D1}">
      <dsp:nvSpPr>
        <dsp:cNvPr id="0" name=""/>
        <dsp:cNvSpPr/>
      </dsp:nvSpPr>
      <dsp:spPr>
        <a:xfrm>
          <a:off x="3461430"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Rotate</a:t>
          </a:r>
        </a:p>
      </dsp:txBody>
      <dsp:txXfrm>
        <a:off x="3480180" y="1992748"/>
        <a:ext cx="970660" cy="602681"/>
      </dsp:txXfrm>
    </dsp:sp>
    <dsp:sp modelId="{5CA78FE4-A928-4ADF-AA6F-19AAE9E23A4A}">
      <dsp:nvSpPr>
        <dsp:cNvPr id="0" name=""/>
        <dsp:cNvSpPr/>
      </dsp:nvSpPr>
      <dsp:spPr>
        <a:xfrm>
          <a:off x="3349412" y="2800970"/>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5A73C40-50FF-4275-8690-EC9A4C334D42}">
      <dsp:nvSpPr>
        <dsp:cNvPr id="0" name=""/>
        <dsp:cNvSpPr/>
      </dsp:nvSpPr>
      <dsp:spPr>
        <a:xfrm>
          <a:off x="3461430" y="2907387"/>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Turns CW and CCW</a:t>
          </a:r>
        </a:p>
      </dsp:txBody>
      <dsp:txXfrm>
        <a:off x="3480180" y="2926137"/>
        <a:ext cx="970660" cy="602681"/>
      </dsp:txXfrm>
    </dsp:sp>
    <dsp:sp modelId="{24E6236B-9D7E-4031-8AD7-2F429E081484}">
      <dsp:nvSpPr>
        <dsp:cNvPr id="0" name=""/>
        <dsp:cNvSpPr/>
      </dsp:nvSpPr>
      <dsp:spPr>
        <a:xfrm>
          <a:off x="2733314"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7857609-ABE7-4D68-B8D4-57735826CFA6}">
      <dsp:nvSpPr>
        <dsp:cNvPr id="0" name=""/>
        <dsp:cNvSpPr/>
      </dsp:nvSpPr>
      <dsp:spPr>
        <a:xfrm>
          <a:off x="2845332"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Change heading angle</a:t>
          </a:r>
        </a:p>
      </dsp:txBody>
      <dsp:txXfrm>
        <a:off x="2864082" y="3859525"/>
        <a:ext cx="970660" cy="602681"/>
      </dsp:txXfrm>
    </dsp:sp>
    <dsp:sp modelId="{1C743721-68BB-4365-801F-85B9ED17B4EE}">
      <dsp:nvSpPr>
        <dsp:cNvPr id="0" name=""/>
        <dsp:cNvSpPr/>
      </dsp:nvSpPr>
      <dsp:spPr>
        <a:xfrm>
          <a:off x="3965510"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3DABA07-E642-40EF-A05D-189815828480}">
      <dsp:nvSpPr>
        <dsp:cNvPr id="0" name=""/>
        <dsp:cNvSpPr/>
      </dsp:nvSpPr>
      <dsp:spPr>
        <a:xfrm>
          <a:off x="4077528"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Prevents slipping</a:t>
          </a:r>
        </a:p>
      </dsp:txBody>
      <dsp:txXfrm>
        <a:off x="4096278" y="3859525"/>
        <a:ext cx="970660" cy="602681"/>
      </dsp:txXfrm>
    </dsp:sp>
    <dsp:sp modelId="{BE352C39-1902-4D9D-91AA-D9F8BE935F8A}">
      <dsp:nvSpPr>
        <dsp:cNvPr id="0" name=""/>
        <dsp:cNvSpPr/>
      </dsp:nvSpPr>
      <dsp:spPr>
        <a:xfrm>
          <a:off x="5197706" y="934192"/>
          <a:ext cx="1008160" cy="640181"/>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F28284B-B0E1-4401-92D1-EC1E7351F5D5}">
      <dsp:nvSpPr>
        <dsp:cNvPr id="0" name=""/>
        <dsp:cNvSpPr/>
      </dsp:nvSpPr>
      <dsp:spPr>
        <a:xfrm>
          <a:off x="5309724" y="1040609"/>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Keep Chassis Stable</a:t>
          </a:r>
          <a:endParaRPr lang="en-US" sz="1000" kern="1200"/>
        </a:p>
      </dsp:txBody>
      <dsp:txXfrm>
        <a:off x="5328474" y="1059359"/>
        <a:ext cx="970660" cy="602681"/>
      </dsp:txXfrm>
    </dsp:sp>
    <dsp:sp modelId="{CE253A9B-1D3F-4CFF-8AA5-2168B61BD8AC}">
      <dsp:nvSpPr>
        <dsp:cNvPr id="0" name=""/>
        <dsp:cNvSpPr/>
      </dsp:nvSpPr>
      <dsp:spPr>
        <a:xfrm>
          <a:off x="4581608"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7982832-9DC7-4387-AAEC-C298B2746D39}">
      <dsp:nvSpPr>
        <dsp:cNvPr id="0" name=""/>
        <dsp:cNvSpPr/>
      </dsp:nvSpPr>
      <dsp:spPr>
        <a:xfrm>
          <a:off x="4693626"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Dampen Vibration</a:t>
          </a:r>
        </a:p>
      </dsp:txBody>
      <dsp:txXfrm>
        <a:off x="4712376" y="1992748"/>
        <a:ext cx="970660" cy="602681"/>
      </dsp:txXfrm>
    </dsp:sp>
    <dsp:sp modelId="{4EDACB8B-D680-48FB-84C8-E669134BEA32}">
      <dsp:nvSpPr>
        <dsp:cNvPr id="0" name=""/>
        <dsp:cNvSpPr/>
      </dsp:nvSpPr>
      <dsp:spPr>
        <a:xfrm>
          <a:off x="5813804"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4DF4AD-600F-41A1-A677-F2FA25526BBD}">
      <dsp:nvSpPr>
        <dsp:cNvPr id="0" name=""/>
        <dsp:cNvSpPr/>
      </dsp:nvSpPr>
      <dsp:spPr>
        <a:xfrm>
          <a:off x="5925822"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 Tipping</a:t>
          </a:r>
        </a:p>
      </dsp:txBody>
      <dsp:txXfrm>
        <a:off x="5944572" y="1992748"/>
        <a:ext cx="970660" cy="602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27E9D-00FD-4642-AEF4-207E38A709BA}">
      <dsp:nvSpPr>
        <dsp:cNvPr id="0" name=""/>
        <dsp:cNvSpPr/>
      </dsp:nvSpPr>
      <dsp:spPr>
        <a:xfrm>
          <a:off x="4513036" y="1907573"/>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9788FA-1ADC-4AE4-9545-C37100BED5C6}">
      <dsp:nvSpPr>
        <dsp:cNvPr id="0" name=""/>
        <dsp:cNvSpPr/>
      </dsp:nvSpPr>
      <dsp:spPr>
        <a:xfrm>
          <a:off x="3766643" y="3038358"/>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3AF41-26BD-4192-A93A-532C7EE55E0C}">
      <dsp:nvSpPr>
        <dsp:cNvPr id="0" name=""/>
        <dsp:cNvSpPr/>
      </dsp:nvSpPr>
      <dsp:spPr>
        <a:xfrm>
          <a:off x="3020251" y="3038358"/>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C11831-17F8-45E4-9528-BDD76710BE8F}">
      <dsp:nvSpPr>
        <dsp:cNvPr id="0" name=""/>
        <dsp:cNvSpPr/>
      </dsp:nvSpPr>
      <dsp:spPr>
        <a:xfrm>
          <a:off x="3766643" y="1907573"/>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0C7EFC-175C-4C03-B06E-8722B5EE5A72}">
      <dsp:nvSpPr>
        <dsp:cNvPr id="0" name=""/>
        <dsp:cNvSpPr/>
      </dsp:nvSpPr>
      <dsp:spPr>
        <a:xfrm>
          <a:off x="3020251" y="776788"/>
          <a:ext cx="1492785" cy="355215"/>
        </a:xfrm>
        <a:custGeom>
          <a:avLst/>
          <a:gdLst/>
          <a:ahLst/>
          <a:cxnLst/>
          <a:rect l="0" t="0" r="0" b="0"/>
          <a:pathLst>
            <a:path>
              <a:moveTo>
                <a:pt x="0" y="0"/>
              </a:moveTo>
              <a:lnTo>
                <a:pt x="0" y="242068"/>
              </a:lnTo>
              <a:lnTo>
                <a:pt x="1492785" y="242068"/>
              </a:lnTo>
              <a:lnTo>
                <a:pt x="1492785" y="35521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E3A9F1-A5A6-400B-BB52-A4D9482D4316}">
      <dsp:nvSpPr>
        <dsp:cNvPr id="0" name=""/>
        <dsp:cNvSpPr/>
      </dsp:nvSpPr>
      <dsp:spPr>
        <a:xfrm>
          <a:off x="1527465" y="1907573"/>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7FC455-72D9-4341-9688-15DECEF133B8}">
      <dsp:nvSpPr>
        <dsp:cNvPr id="0" name=""/>
        <dsp:cNvSpPr/>
      </dsp:nvSpPr>
      <dsp:spPr>
        <a:xfrm>
          <a:off x="781073" y="1907573"/>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0E2EF-5F88-4B8A-813C-2C5BB3DD049D}">
      <dsp:nvSpPr>
        <dsp:cNvPr id="0" name=""/>
        <dsp:cNvSpPr/>
      </dsp:nvSpPr>
      <dsp:spPr>
        <a:xfrm>
          <a:off x="1527465" y="776788"/>
          <a:ext cx="1492785" cy="355215"/>
        </a:xfrm>
        <a:custGeom>
          <a:avLst/>
          <a:gdLst/>
          <a:ahLst/>
          <a:cxnLst/>
          <a:rect l="0" t="0" r="0" b="0"/>
          <a:pathLst>
            <a:path>
              <a:moveTo>
                <a:pt x="1492785" y="0"/>
              </a:moveTo>
              <a:lnTo>
                <a:pt x="1492785" y="242068"/>
              </a:lnTo>
              <a:lnTo>
                <a:pt x="0" y="242068"/>
              </a:lnTo>
              <a:lnTo>
                <a:pt x="0" y="35521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C8903C-4E9A-4A37-8B21-FF8D12142CDA}">
      <dsp:nvSpPr>
        <dsp:cNvPr id="0" name=""/>
        <dsp:cNvSpPr/>
      </dsp:nvSpPr>
      <dsp:spPr>
        <a:xfrm>
          <a:off x="2409566" y="1218"/>
          <a:ext cx="1221369" cy="775569"/>
        </a:xfrm>
        <a:prstGeom prst="roundRect">
          <a:avLst>
            <a:gd name="adj" fmla="val 10000"/>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58BD6-E32E-491A-8BD3-31F58D2040BA}">
      <dsp:nvSpPr>
        <dsp:cNvPr id="0" name=""/>
        <dsp:cNvSpPr/>
      </dsp:nvSpPr>
      <dsp:spPr>
        <a:xfrm>
          <a:off x="2545274" y="130141"/>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latin typeface="Arial Black" panose="020B0A04020102020204"/>
            </a:rPr>
            <a:t>Manipulation</a:t>
          </a:r>
          <a:endParaRPr lang="en-US" sz="1200" kern="1200"/>
        </a:p>
      </dsp:txBody>
      <dsp:txXfrm>
        <a:off x="2567990" y="152857"/>
        <a:ext cx="1175937" cy="730137"/>
      </dsp:txXfrm>
    </dsp:sp>
    <dsp:sp modelId="{FFAC69C3-B83A-46C9-9801-B09B0A77C570}">
      <dsp:nvSpPr>
        <dsp:cNvPr id="0" name=""/>
        <dsp:cNvSpPr/>
      </dsp:nvSpPr>
      <dsp:spPr>
        <a:xfrm>
          <a:off x="916781" y="1132003"/>
          <a:ext cx="1221369" cy="77556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B95AB-41D6-435C-9E29-B8E305257CBF}">
      <dsp:nvSpPr>
        <dsp:cNvPr id="0" name=""/>
        <dsp:cNvSpPr/>
      </dsp:nvSpPr>
      <dsp:spPr>
        <a:xfrm>
          <a:off x="1052488" y="126092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Manipulates Package</a:t>
          </a:r>
          <a:endParaRPr lang="en-US" sz="1200" kern="1200"/>
        </a:p>
      </dsp:txBody>
      <dsp:txXfrm>
        <a:off x="1075204" y="1283641"/>
        <a:ext cx="1175937" cy="730137"/>
      </dsp:txXfrm>
    </dsp:sp>
    <dsp:sp modelId="{FFF8B314-73A2-480E-9799-C0647971EAEB}">
      <dsp:nvSpPr>
        <dsp:cNvPr id="0" name=""/>
        <dsp:cNvSpPr/>
      </dsp:nvSpPr>
      <dsp:spPr>
        <a:xfrm>
          <a:off x="170388"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D5847-4FA1-4D62-82D1-A773EDC2EF11}">
      <dsp:nvSpPr>
        <dsp:cNvPr id="0" name=""/>
        <dsp:cNvSpPr/>
      </dsp:nvSpPr>
      <dsp:spPr>
        <a:xfrm>
          <a:off x="306096"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Moves Package onto Robot</a:t>
          </a:r>
          <a:endParaRPr lang="en-US" sz="1200" kern="1200"/>
        </a:p>
      </dsp:txBody>
      <dsp:txXfrm>
        <a:off x="328812" y="2414426"/>
        <a:ext cx="1175937" cy="730137"/>
      </dsp:txXfrm>
    </dsp:sp>
    <dsp:sp modelId="{D87FFC92-7BE2-496C-B397-705FE146274F}">
      <dsp:nvSpPr>
        <dsp:cNvPr id="0" name=""/>
        <dsp:cNvSpPr/>
      </dsp:nvSpPr>
      <dsp:spPr>
        <a:xfrm>
          <a:off x="1663173"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83BDE-2063-4E1E-B0CE-D55CAB1F2299}">
      <dsp:nvSpPr>
        <dsp:cNvPr id="0" name=""/>
        <dsp:cNvSpPr/>
      </dsp:nvSpPr>
      <dsp:spPr>
        <a:xfrm>
          <a:off x="1798881"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Removes Package from Robot</a:t>
          </a:r>
          <a:endParaRPr lang="en-US" sz="1200" kern="1200"/>
        </a:p>
      </dsp:txBody>
      <dsp:txXfrm>
        <a:off x="1821597" y="2414426"/>
        <a:ext cx="1175937" cy="730137"/>
      </dsp:txXfrm>
    </dsp:sp>
    <dsp:sp modelId="{12C70C3F-3F99-47AB-B25B-573A7FD829A1}">
      <dsp:nvSpPr>
        <dsp:cNvPr id="0" name=""/>
        <dsp:cNvSpPr/>
      </dsp:nvSpPr>
      <dsp:spPr>
        <a:xfrm>
          <a:off x="3902351" y="1132003"/>
          <a:ext cx="1221369" cy="77556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0AF54-CF06-4147-9A2B-FD462AF18EE5}">
      <dsp:nvSpPr>
        <dsp:cNvPr id="0" name=""/>
        <dsp:cNvSpPr/>
      </dsp:nvSpPr>
      <dsp:spPr>
        <a:xfrm>
          <a:off x="4038059" y="126092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Holds Package</a:t>
          </a:r>
          <a:endParaRPr lang="en-US" sz="1200" kern="1200"/>
        </a:p>
      </dsp:txBody>
      <dsp:txXfrm>
        <a:off x="4060775" y="1283641"/>
        <a:ext cx="1175937" cy="730137"/>
      </dsp:txXfrm>
    </dsp:sp>
    <dsp:sp modelId="{57962EF6-A469-4C28-9B62-6FD5FF6F783E}">
      <dsp:nvSpPr>
        <dsp:cNvPr id="0" name=""/>
        <dsp:cNvSpPr/>
      </dsp:nvSpPr>
      <dsp:spPr>
        <a:xfrm>
          <a:off x="3155958"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CF4F8-319E-429D-B6B7-E6CCA4E7EB14}">
      <dsp:nvSpPr>
        <dsp:cNvPr id="0" name=""/>
        <dsp:cNvSpPr/>
      </dsp:nvSpPr>
      <dsp:spPr>
        <a:xfrm>
          <a:off x="3291666"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Keeps Package Secure</a:t>
          </a:r>
          <a:endParaRPr lang="en-US" sz="1200" kern="1200"/>
        </a:p>
      </dsp:txBody>
      <dsp:txXfrm>
        <a:off x="3314382" y="2414426"/>
        <a:ext cx="1175937" cy="730137"/>
      </dsp:txXfrm>
    </dsp:sp>
    <dsp:sp modelId="{4390CD30-72B6-498B-ADB0-3ADCAE0F4A11}">
      <dsp:nvSpPr>
        <dsp:cNvPr id="0" name=""/>
        <dsp:cNvSpPr/>
      </dsp:nvSpPr>
      <dsp:spPr>
        <a:xfrm>
          <a:off x="2409566" y="3393573"/>
          <a:ext cx="1221369" cy="77556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EB210-3476-4FDD-988B-F6BAC43BA0F0}">
      <dsp:nvSpPr>
        <dsp:cNvPr id="0" name=""/>
        <dsp:cNvSpPr/>
      </dsp:nvSpPr>
      <dsp:spPr>
        <a:xfrm>
          <a:off x="2545274" y="352249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Prevent Package Translation</a:t>
          </a:r>
        </a:p>
      </dsp:txBody>
      <dsp:txXfrm>
        <a:off x="2567990" y="3545211"/>
        <a:ext cx="1175937" cy="730137"/>
      </dsp:txXfrm>
    </dsp:sp>
    <dsp:sp modelId="{AAF1682F-93A7-4673-886A-0C0D4EF94EC4}">
      <dsp:nvSpPr>
        <dsp:cNvPr id="0" name=""/>
        <dsp:cNvSpPr/>
      </dsp:nvSpPr>
      <dsp:spPr>
        <a:xfrm>
          <a:off x="3902351" y="3393573"/>
          <a:ext cx="1221369" cy="77556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8A845-DB78-4E5B-B4E3-C8E1CDD64B89}">
      <dsp:nvSpPr>
        <dsp:cNvPr id="0" name=""/>
        <dsp:cNvSpPr/>
      </dsp:nvSpPr>
      <dsp:spPr>
        <a:xfrm>
          <a:off x="4038059" y="352249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Prevent Package Tipping</a:t>
          </a:r>
        </a:p>
      </dsp:txBody>
      <dsp:txXfrm>
        <a:off x="4060775" y="3545211"/>
        <a:ext cx="1175937" cy="730137"/>
      </dsp:txXfrm>
    </dsp:sp>
    <dsp:sp modelId="{48A56627-E288-45BB-9609-BC630131CD06}">
      <dsp:nvSpPr>
        <dsp:cNvPr id="0" name=""/>
        <dsp:cNvSpPr/>
      </dsp:nvSpPr>
      <dsp:spPr>
        <a:xfrm>
          <a:off x="4648744"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5AE8C-D7AF-488B-9706-A2FF462A8E22}">
      <dsp:nvSpPr>
        <dsp:cNvPr id="0" name=""/>
        <dsp:cNvSpPr/>
      </dsp:nvSpPr>
      <dsp:spPr>
        <a:xfrm>
          <a:off x="4784451"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Support Package Weight</a:t>
          </a:r>
        </a:p>
      </dsp:txBody>
      <dsp:txXfrm>
        <a:off x="4807167" y="2414426"/>
        <a:ext cx="1175937" cy="730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D016D-BF0D-4D33-8B30-D8F06BCC70E4}">
      <dsp:nvSpPr>
        <dsp:cNvPr id="0" name=""/>
        <dsp:cNvSpPr/>
      </dsp:nvSpPr>
      <dsp:spPr>
        <a:xfrm>
          <a:off x="4629299" y="2258474"/>
          <a:ext cx="1183759" cy="281680"/>
        </a:xfrm>
        <a:custGeom>
          <a:avLst/>
          <a:gdLst/>
          <a:ahLst/>
          <a:cxnLst/>
          <a:rect l="0" t="0" r="0" b="0"/>
          <a:pathLst>
            <a:path>
              <a:moveTo>
                <a:pt x="0" y="0"/>
              </a:moveTo>
              <a:lnTo>
                <a:pt x="0" y="191957"/>
              </a:lnTo>
              <a:lnTo>
                <a:pt x="1183759" y="191957"/>
              </a:lnTo>
              <a:lnTo>
                <a:pt x="1183759"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A29D2-8D14-4090-9BB7-F4A6A60A28CF}">
      <dsp:nvSpPr>
        <dsp:cNvPr id="0" name=""/>
        <dsp:cNvSpPr/>
      </dsp:nvSpPr>
      <dsp:spPr>
        <a:xfrm>
          <a:off x="4583579" y="2258474"/>
          <a:ext cx="91440" cy="281680"/>
        </a:xfrm>
        <a:custGeom>
          <a:avLst/>
          <a:gdLst/>
          <a:ahLst/>
          <a:cxnLst/>
          <a:rect l="0" t="0" r="0" b="0"/>
          <a:pathLst>
            <a:path>
              <a:moveTo>
                <a:pt x="45720" y="0"/>
              </a:moveTo>
              <a:lnTo>
                <a:pt x="4572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6A4A86-3ABE-45CF-BBBE-9EA5E60582D8}">
      <dsp:nvSpPr>
        <dsp:cNvPr id="0" name=""/>
        <dsp:cNvSpPr/>
      </dsp:nvSpPr>
      <dsp:spPr>
        <a:xfrm>
          <a:off x="3445540" y="2258474"/>
          <a:ext cx="1183759" cy="281680"/>
        </a:xfrm>
        <a:custGeom>
          <a:avLst/>
          <a:gdLst/>
          <a:ahLst/>
          <a:cxnLst/>
          <a:rect l="0" t="0" r="0" b="0"/>
          <a:pathLst>
            <a:path>
              <a:moveTo>
                <a:pt x="1183759" y="0"/>
              </a:moveTo>
              <a:lnTo>
                <a:pt x="1183759" y="191957"/>
              </a:lnTo>
              <a:lnTo>
                <a:pt x="0" y="191957"/>
              </a:lnTo>
              <a:lnTo>
                <a:pt x="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47831F-B4DF-4B7F-B528-DE4CEC1EF7EA}">
      <dsp:nvSpPr>
        <dsp:cNvPr id="0" name=""/>
        <dsp:cNvSpPr/>
      </dsp:nvSpPr>
      <dsp:spPr>
        <a:xfrm>
          <a:off x="3149600" y="1361776"/>
          <a:ext cx="1479698" cy="281680"/>
        </a:xfrm>
        <a:custGeom>
          <a:avLst/>
          <a:gdLst/>
          <a:ahLst/>
          <a:cxnLst/>
          <a:rect l="0" t="0" r="0" b="0"/>
          <a:pathLst>
            <a:path>
              <a:moveTo>
                <a:pt x="0" y="0"/>
              </a:moveTo>
              <a:lnTo>
                <a:pt x="0" y="191957"/>
              </a:lnTo>
              <a:lnTo>
                <a:pt x="1479698" y="191957"/>
              </a:lnTo>
              <a:lnTo>
                <a:pt x="1479698" y="28168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F61488-720A-49D6-BC09-696E08315F01}">
      <dsp:nvSpPr>
        <dsp:cNvPr id="0" name=""/>
        <dsp:cNvSpPr/>
      </dsp:nvSpPr>
      <dsp:spPr>
        <a:xfrm>
          <a:off x="1669901" y="2258474"/>
          <a:ext cx="591879" cy="281680"/>
        </a:xfrm>
        <a:custGeom>
          <a:avLst/>
          <a:gdLst/>
          <a:ahLst/>
          <a:cxnLst/>
          <a:rect l="0" t="0" r="0" b="0"/>
          <a:pathLst>
            <a:path>
              <a:moveTo>
                <a:pt x="0" y="0"/>
              </a:moveTo>
              <a:lnTo>
                <a:pt x="0" y="191957"/>
              </a:lnTo>
              <a:lnTo>
                <a:pt x="591879" y="191957"/>
              </a:lnTo>
              <a:lnTo>
                <a:pt x="591879"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1A4D-AA7C-4065-AD14-39966190E36F}">
      <dsp:nvSpPr>
        <dsp:cNvPr id="0" name=""/>
        <dsp:cNvSpPr/>
      </dsp:nvSpPr>
      <dsp:spPr>
        <a:xfrm>
          <a:off x="1078021" y="3155171"/>
          <a:ext cx="591879" cy="281680"/>
        </a:xfrm>
        <a:custGeom>
          <a:avLst/>
          <a:gdLst/>
          <a:ahLst/>
          <a:cxnLst/>
          <a:rect l="0" t="0" r="0" b="0"/>
          <a:pathLst>
            <a:path>
              <a:moveTo>
                <a:pt x="0" y="0"/>
              </a:moveTo>
              <a:lnTo>
                <a:pt x="0" y="191957"/>
              </a:lnTo>
              <a:lnTo>
                <a:pt x="591879" y="191957"/>
              </a:lnTo>
              <a:lnTo>
                <a:pt x="591879" y="281680"/>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58D95-D66B-4C20-9A90-3A6645C04C99}">
      <dsp:nvSpPr>
        <dsp:cNvPr id="0" name=""/>
        <dsp:cNvSpPr/>
      </dsp:nvSpPr>
      <dsp:spPr>
        <a:xfrm>
          <a:off x="486142" y="3155171"/>
          <a:ext cx="591879" cy="281680"/>
        </a:xfrm>
        <a:custGeom>
          <a:avLst/>
          <a:gdLst/>
          <a:ahLst/>
          <a:cxnLst/>
          <a:rect l="0" t="0" r="0" b="0"/>
          <a:pathLst>
            <a:path>
              <a:moveTo>
                <a:pt x="591879" y="0"/>
              </a:moveTo>
              <a:lnTo>
                <a:pt x="591879" y="191957"/>
              </a:lnTo>
              <a:lnTo>
                <a:pt x="0" y="191957"/>
              </a:lnTo>
              <a:lnTo>
                <a:pt x="0" y="281680"/>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7AA6B9-0B80-4F6E-B8FA-8E1B4BEB03BB}">
      <dsp:nvSpPr>
        <dsp:cNvPr id="0" name=""/>
        <dsp:cNvSpPr/>
      </dsp:nvSpPr>
      <dsp:spPr>
        <a:xfrm>
          <a:off x="1078021" y="2258474"/>
          <a:ext cx="591879" cy="281680"/>
        </a:xfrm>
        <a:custGeom>
          <a:avLst/>
          <a:gdLst/>
          <a:ahLst/>
          <a:cxnLst/>
          <a:rect l="0" t="0" r="0" b="0"/>
          <a:pathLst>
            <a:path>
              <a:moveTo>
                <a:pt x="591879" y="0"/>
              </a:moveTo>
              <a:lnTo>
                <a:pt x="591879" y="191957"/>
              </a:lnTo>
              <a:lnTo>
                <a:pt x="0" y="191957"/>
              </a:lnTo>
              <a:lnTo>
                <a:pt x="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1823D7-BD0A-4CF9-A399-CD827F8CF250}">
      <dsp:nvSpPr>
        <dsp:cNvPr id="0" name=""/>
        <dsp:cNvSpPr/>
      </dsp:nvSpPr>
      <dsp:spPr>
        <a:xfrm>
          <a:off x="1669901" y="1361776"/>
          <a:ext cx="1479698" cy="281680"/>
        </a:xfrm>
        <a:custGeom>
          <a:avLst/>
          <a:gdLst/>
          <a:ahLst/>
          <a:cxnLst/>
          <a:rect l="0" t="0" r="0" b="0"/>
          <a:pathLst>
            <a:path>
              <a:moveTo>
                <a:pt x="1479698" y="0"/>
              </a:moveTo>
              <a:lnTo>
                <a:pt x="1479698" y="191957"/>
              </a:lnTo>
              <a:lnTo>
                <a:pt x="0" y="191957"/>
              </a:lnTo>
              <a:lnTo>
                <a:pt x="0" y="28168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0A5A3-F62A-4487-B2C7-FA2771A0541D}">
      <dsp:nvSpPr>
        <dsp:cNvPr id="0" name=""/>
        <dsp:cNvSpPr/>
      </dsp:nvSpPr>
      <dsp:spPr>
        <a:xfrm>
          <a:off x="2665335" y="746759"/>
          <a:ext cx="968530" cy="615016"/>
        </a:xfrm>
        <a:prstGeom prst="roundRect">
          <a:avLst>
            <a:gd name="adj" fmla="val 10000"/>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99934-DBCA-461F-8752-D275CD545836}">
      <dsp:nvSpPr>
        <dsp:cNvPr id="0" name=""/>
        <dsp:cNvSpPr/>
      </dsp:nvSpPr>
      <dsp:spPr>
        <a:xfrm>
          <a:off x="2772949" y="848993"/>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latin typeface="Arial Black" panose="020B0A04020102020204"/>
            </a:rPr>
            <a:t>Navigation</a:t>
          </a:r>
          <a:endParaRPr lang="en-US" sz="800" kern="1200"/>
        </a:p>
      </dsp:txBody>
      <dsp:txXfrm>
        <a:off x="2790962" y="867006"/>
        <a:ext cx="932504" cy="578990"/>
      </dsp:txXfrm>
    </dsp:sp>
    <dsp:sp modelId="{1D05FA29-7425-4571-97FF-771F0D639C37}">
      <dsp:nvSpPr>
        <dsp:cNvPr id="0" name=""/>
        <dsp:cNvSpPr/>
      </dsp:nvSpPr>
      <dsp:spPr>
        <a:xfrm>
          <a:off x="1185636" y="1643457"/>
          <a:ext cx="968530" cy="6150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26F5C-1394-4C98-ADCA-C55870660E80}">
      <dsp:nvSpPr>
        <dsp:cNvPr id="0" name=""/>
        <dsp:cNvSpPr/>
      </dsp:nvSpPr>
      <dsp:spPr>
        <a:xfrm>
          <a:off x="1293250" y="1745691"/>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Maneuver without Collision</a:t>
          </a:r>
          <a:endParaRPr lang="en-US" sz="800" kern="1200"/>
        </a:p>
      </dsp:txBody>
      <dsp:txXfrm>
        <a:off x="1311263" y="1763704"/>
        <a:ext cx="932504" cy="578990"/>
      </dsp:txXfrm>
    </dsp:sp>
    <dsp:sp modelId="{BB1879A5-A33B-442B-80F1-4E32019AB91B}">
      <dsp:nvSpPr>
        <dsp:cNvPr id="0" name=""/>
        <dsp:cNvSpPr/>
      </dsp:nvSpPr>
      <dsp:spPr>
        <a:xfrm>
          <a:off x="593756"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ACADF-C1D2-48DC-9A2C-D83C0365BE85}">
      <dsp:nvSpPr>
        <dsp:cNvPr id="0" name=""/>
        <dsp:cNvSpPr/>
      </dsp:nvSpPr>
      <dsp:spPr>
        <a:xfrm>
          <a:off x="701371"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Moves autonomously</a:t>
          </a:r>
          <a:endParaRPr lang="en-US" sz="800" kern="1200"/>
        </a:p>
      </dsp:txBody>
      <dsp:txXfrm>
        <a:off x="719384" y="2660401"/>
        <a:ext cx="932504" cy="578990"/>
      </dsp:txXfrm>
    </dsp:sp>
    <dsp:sp modelId="{69DF6F2D-CC8D-42B2-A437-605C1E5ED3A8}">
      <dsp:nvSpPr>
        <dsp:cNvPr id="0" name=""/>
        <dsp:cNvSpPr/>
      </dsp:nvSpPr>
      <dsp:spPr>
        <a:xfrm>
          <a:off x="1876" y="3436852"/>
          <a:ext cx="968530" cy="61501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18D49-6E6B-42D9-AB14-95243E17DD56}">
      <dsp:nvSpPr>
        <dsp:cNvPr id="0" name=""/>
        <dsp:cNvSpPr/>
      </dsp:nvSpPr>
      <dsp:spPr>
        <a:xfrm>
          <a:off x="109491" y="3539086"/>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latin typeface="Arial Black" panose="020B0A04020102020204"/>
            </a:rPr>
            <a:t>Lane Centering</a:t>
          </a:r>
        </a:p>
      </dsp:txBody>
      <dsp:txXfrm>
        <a:off x="127504" y="3557099"/>
        <a:ext cx="932504" cy="578990"/>
      </dsp:txXfrm>
    </dsp:sp>
    <dsp:sp modelId="{3EEA718C-8198-42ED-9BB9-432442573ACB}">
      <dsp:nvSpPr>
        <dsp:cNvPr id="0" name=""/>
        <dsp:cNvSpPr/>
      </dsp:nvSpPr>
      <dsp:spPr>
        <a:xfrm>
          <a:off x="1185636" y="3436852"/>
          <a:ext cx="968530" cy="61501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890B5-24C0-4072-A253-381844F54356}">
      <dsp:nvSpPr>
        <dsp:cNvPr id="0" name=""/>
        <dsp:cNvSpPr/>
      </dsp:nvSpPr>
      <dsp:spPr>
        <a:xfrm>
          <a:off x="1293250" y="3539086"/>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Obstacle Detection</a:t>
          </a:r>
        </a:p>
      </dsp:txBody>
      <dsp:txXfrm>
        <a:off x="1311263" y="3557099"/>
        <a:ext cx="932504" cy="578990"/>
      </dsp:txXfrm>
    </dsp:sp>
    <dsp:sp modelId="{3AD608DD-7997-45C9-A5B2-2DD6315F0720}">
      <dsp:nvSpPr>
        <dsp:cNvPr id="0" name=""/>
        <dsp:cNvSpPr/>
      </dsp:nvSpPr>
      <dsp:spPr>
        <a:xfrm>
          <a:off x="1777515"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A4F0A-4DB3-4696-BDFA-D8C25AA2A16F}">
      <dsp:nvSpPr>
        <dsp:cNvPr id="0" name=""/>
        <dsp:cNvSpPr/>
      </dsp:nvSpPr>
      <dsp:spPr>
        <a:xfrm>
          <a:off x="1885130"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Moves under Human Operation</a:t>
          </a:r>
          <a:endParaRPr lang="en-US" sz="800" kern="1200"/>
        </a:p>
      </dsp:txBody>
      <dsp:txXfrm>
        <a:off x="1903143" y="2660401"/>
        <a:ext cx="932504" cy="578990"/>
      </dsp:txXfrm>
    </dsp:sp>
    <dsp:sp modelId="{15099E1A-5ED8-443C-8848-E9494C876FF7}">
      <dsp:nvSpPr>
        <dsp:cNvPr id="0" name=""/>
        <dsp:cNvSpPr/>
      </dsp:nvSpPr>
      <dsp:spPr>
        <a:xfrm>
          <a:off x="4145034" y="1643457"/>
          <a:ext cx="968530" cy="6150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68080-F96E-452B-A02D-AC351FA5ED09}">
      <dsp:nvSpPr>
        <dsp:cNvPr id="0" name=""/>
        <dsp:cNvSpPr/>
      </dsp:nvSpPr>
      <dsp:spPr>
        <a:xfrm>
          <a:off x="4252648" y="1745691"/>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Track Inventory</a:t>
          </a:r>
          <a:endParaRPr lang="en-US" sz="800" kern="1200"/>
        </a:p>
      </dsp:txBody>
      <dsp:txXfrm>
        <a:off x="4270661" y="1763704"/>
        <a:ext cx="932504" cy="578990"/>
      </dsp:txXfrm>
    </dsp:sp>
    <dsp:sp modelId="{A8AC3CD3-BEBA-454A-8498-3F1FFCD57A34}">
      <dsp:nvSpPr>
        <dsp:cNvPr id="0" name=""/>
        <dsp:cNvSpPr/>
      </dsp:nvSpPr>
      <dsp:spPr>
        <a:xfrm>
          <a:off x="2961274"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266C0-6D39-493F-8077-FDD728265B05}">
      <dsp:nvSpPr>
        <dsp:cNvPr id="0" name=""/>
        <dsp:cNvSpPr/>
      </dsp:nvSpPr>
      <dsp:spPr>
        <a:xfrm>
          <a:off x="3068889"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Connects to Network</a:t>
          </a:r>
          <a:endParaRPr lang="en-US" sz="800" kern="1200"/>
        </a:p>
      </dsp:txBody>
      <dsp:txXfrm>
        <a:off x="3086902" y="2660401"/>
        <a:ext cx="932504" cy="578990"/>
      </dsp:txXfrm>
    </dsp:sp>
    <dsp:sp modelId="{C8FAFB08-6467-42C7-AE8A-D02FD055529F}">
      <dsp:nvSpPr>
        <dsp:cNvPr id="0" name=""/>
        <dsp:cNvSpPr/>
      </dsp:nvSpPr>
      <dsp:spPr>
        <a:xfrm>
          <a:off x="4145034"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997CB-6F07-4FEB-94A1-7AC4E3450D9E}">
      <dsp:nvSpPr>
        <dsp:cNvPr id="0" name=""/>
        <dsp:cNvSpPr/>
      </dsp:nvSpPr>
      <dsp:spPr>
        <a:xfrm>
          <a:off x="4252648"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 Locates Inventory</a:t>
          </a:r>
        </a:p>
      </dsp:txBody>
      <dsp:txXfrm>
        <a:off x="4270661" y="2660401"/>
        <a:ext cx="932504" cy="578990"/>
      </dsp:txXfrm>
    </dsp:sp>
    <dsp:sp modelId="{AA66C318-B37D-4C8E-BCCC-1E8CF3696ADE}">
      <dsp:nvSpPr>
        <dsp:cNvPr id="0" name=""/>
        <dsp:cNvSpPr/>
      </dsp:nvSpPr>
      <dsp:spPr>
        <a:xfrm>
          <a:off x="5328793"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005BD-0EBD-446F-893C-CED11E0F51F4}">
      <dsp:nvSpPr>
        <dsp:cNvPr id="0" name=""/>
        <dsp:cNvSpPr/>
      </dsp:nvSpPr>
      <dsp:spPr>
        <a:xfrm>
          <a:off x="5436407"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Scans Inventory</a:t>
          </a:r>
        </a:p>
      </dsp:txBody>
      <dsp:txXfrm>
        <a:off x="5454420" y="2660401"/>
        <a:ext cx="932504" cy="578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3FB239-CB42-584E-87B3-A925FB0F03B0}" type="datetimeFigureOut">
              <a:rPr lang="en-US" smtClean="0"/>
              <a:t>10/15/20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A5A7D5-E20A-F240-8CB0-FEBF404097D8}" type="slidenum">
              <a:rPr lang="en-US" smtClean="0"/>
              <a:t>‹#›</a:t>
            </a:fld>
            <a:endParaRPr lang="en-US"/>
          </a:p>
        </p:txBody>
      </p:sp>
    </p:spTree>
    <p:extLst>
      <p:ext uri="{BB962C8B-B14F-4D97-AF65-F5344CB8AC3E}">
        <p14:creationId xmlns:p14="http://schemas.microsoft.com/office/powerpoint/2010/main" val="194111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16C20-D05B-4351-AB4B-06CC252BE1D0}" type="datetimeFigureOut">
              <a:rPr lang="en-US" smtClean="0"/>
              <a:t>10/15/20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0F6B3-6B70-4A47-8FEE-A9974B97C398}" type="slidenum">
              <a:rPr lang="en-US" smtClean="0"/>
              <a:t>‹#›</a:t>
            </a:fld>
            <a:endParaRPr lang="en-US"/>
          </a:p>
        </p:txBody>
      </p:sp>
    </p:spTree>
    <p:extLst>
      <p:ext uri="{BB962C8B-B14F-4D97-AF65-F5344CB8AC3E}">
        <p14:creationId xmlns:p14="http://schemas.microsoft.com/office/powerpoint/2010/main" val="3036746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4507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Arial"/>
              </a:rPr>
              <a:t>- Obstacle avoidance</a:t>
            </a:r>
          </a:p>
          <a:p>
            <a:r>
              <a:rPr lang="en-US">
                <a:latin typeface="Arial"/>
                <a:cs typeface="Arial"/>
              </a:rPr>
              <a:t>- Maneuver without collision (includes but not limited to not violently hitting the shelf)</a:t>
            </a:r>
          </a:p>
          <a:p>
            <a:endParaRPr lang="en-US">
              <a:cs typeface="Calibri" panose="020F0502020204030204"/>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60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a:p>
            <a:r>
              <a:rPr lang="en-US">
                <a:cs typeface="Calibri"/>
              </a:rPr>
              <a:t>Lift up to 50 pounds</a:t>
            </a:r>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751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Calibri"/>
              </a:rPr>
              <a:t>Robot movement is partially autonomous, and partially under human control</a:t>
            </a:r>
          </a:p>
          <a:p>
            <a:r>
              <a:rPr lang="en-US">
                <a:latin typeface="Arial"/>
                <a:cs typeface="Calibri"/>
              </a:rPr>
              <a:t>Safely lift and move up to a 50lb load</a:t>
            </a:r>
          </a:p>
          <a:p>
            <a:r>
              <a:rPr lang="en-US">
                <a:latin typeface="Arial"/>
                <a:cs typeface="Calibri"/>
              </a:rPr>
              <a:t>Track inventory </a:t>
            </a:r>
          </a:p>
          <a:p>
            <a:r>
              <a:rPr lang="en-US">
                <a:latin typeface="Arial"/>
                <a:cs typeface="Calibri"/>
              </a:rPr>
              <a:t>Avoid obstacles and maneuver itself without collision</a:t>
            </a: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3218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Library</a:t>
            </a:r>
            <a:r>
              <a:rPr lang="en-US" sz="1200" baseline="0" dirty="0"/>
              <a:t> - </a:t>
            </a:r>
            <a:r>
              <a:rPr lang="en-US" sz="1200" dirty="0"/>
              <a:t>autonomous</a:t>
            </a:r>
            <a:r>
              <a:rPr lang="en-US" sz="1200" baseline="0" dirty="0"/>
              <a:t> </a:t>
            </a:r>
            <a:r>
              <a:rPr lang="en-US" sz="1200" dirty="0"/>
              <a:t>robot can reorganize books that are not correct shelf location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1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390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Needs: customer wants robot to…</a:t>
            </a:r>
          </a:p>
          <a:p>
            <a:r>
              <a:rPr lang="en-US"/>
              <a:t>- retrieve and deliver things in a warehouse setting (mobility)</a:t>
            </a:r>
          </a:p>
          <a:p>
            <a:pPr marL="171450" indent="-171450">
              <a:buFontTx/>
              <a:buChar char="-"/>
            </a:pPr>
            <a:r>
              <a:rPr lang="en-US"/>
              <a:t>Do the same work a human worker would; specified 50 </a:t>
            </a:r>
            <a:r>
              <a:rPr lang="en-US" err="1"/>
              <a:t>lbs</a:t>
            </a:r>
            <a:r>
              <a:rPr lang="en-US"/>
              <a:t> because according to OSHA [Occupational Safety and Health Administration] human workers should have to carry more than 50 </a:t>
            </a:r>
            <a:r>
              <a:rPr lang="en-US" err="1"/>
              <a:t>lbs</a:t>
            </a:r>
            <a:r>
              <a:rPr lang="en-US"/>
              <a:t> (Standard Performance)</a:t>
            </a:r>
          </a:p>
          <a:p>
            <a:pPr marL="171450" indent="-171450">
              <a:buFontTx/>
              <a:buChar char="-"/>
            </a:pPr>
            <a:r>
              <a:rPr lang="en-US"/>
              <a:t>Handle items without damaging them (Liability)</a:t>
            </a:r>
          </a:p>
          <a:p>
            <a:pPr marL="171450" indent="-171450">
              <a:buFontTx/>
              <a:buChar char="-"/>
            </a:pPr>
            <a:r>
              <a:rPr lang="en-US"/>
              <a:t>Behave autonomous in nature but maintain some sense of control by having a input device (Control)</a:t>
            </a:r>
          </a:p>
          <a:p>
            <a:pPr marL="171450" indent="-171450">
              <a:buFontTx/>
              <a:buChar char="-"/>
            </a:pPr>
            <a:r>
              <a:rPr lang="en-US"/>
              <a:t>Connect to supply chain network so personnel can control robots (User Interface)</a:t>
            </a:r>
          </a:p>
          <a:p>
            <a:pPr marL="171450" indent="-171450">
              <a:buFontTx/>
              <a:buChar char="-"/>
            </a:pPr>
            <a:r>
              <a:rPr lang="en-US"/>
              <a:t>find charging station and recharge independently (rechargeable)</a:t>
            </a:r>
          </a:p>
          <a:p>
            <a:pPr marL="171450" indent="-171450">
              <a:buFontTx/>
              <a:buChar char="-"/>
            </a:pPr>
            <a:endParaRPr lang="en-US"/>
          </a:p>
          <a:p>
            <a:r>
              <a:rPr lang="en-US"/>
              <a:t> </a:t>
            </a:r>
          </a:p>
        </p:txBody>
      </p:sp>
      <p:sp>
        <p:nvSpPr>
          <p:cNvPr id="4" name="Slide Number Placeholder 3"/>
          <p:cNvSpPr>
            <a:spLocks noGrp="1"/>
          </p:cNvSpPr>
          <p:nvPr>
            <p:ph type="sldNum" sz="quarter" idx="5"/>
          </p:nvPr>
        </p:nvSpPr>
        <p:spPr/>
        <p:txBody>
          <a:bodyPr/>
          <a:lstStyle/>
          <a:p>
            <a:fld id="{CB30F6B3-6B70-4A47-8FEE-A9974B97C398}" type="slidenum">
              <a:rPr lang="en-US" smtClean="0"/>
              <a:t>18</a:t>
            </a:fld>
            <a:endParaRPr lang="en-US"/>
          </a:p>
        </p:txBody>
      </p:sp>
    </p:spTree>
    <p:extLst>
      <p:ext uri="{BB962C8B-B14F-4D97-AF65-F5344CB8AC3E}">
        <p14:creationId xmlns:p14="http://schemas.microsoft.com/office/powerpoint/2010/main" val="2218350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Needs: customer wants robot to…</a:t>
            </a:r>
          </a:p>
          <a:p>
            <a:r>
              <a:rPr lang="en-US"/>
              <a:t>- retrieve and deliver things in a warehouse setting (mobility)</a:t>
            </a:r>
          </a:p>
          <a:p>
            <a:pPr marL="171450" indent="-171450">
              <a:buFontTx/>
              <a:buChar char="-"/>
            </a:pPr>
            <a:r>
              <a:rPr lang="en-US"/>
              <a:t>Do the same work a human worker would; specified 50 </a:t>
            </a:r>
            <a:r>
              <a:rPr lang="en-US" err="1"/>
              <a:t>lbs</a:t>
            </a:r>
            <a:r>
              <a:rPr lang="en-US"/>
              <a:t> because according to OSHA [Occupational Safety and Health Administration] human workers should have to carry more than 50 </a:t>
            </a:r>
            <a:r>
              <a:rPr lang="en-US" err="1"/>
              <a:t>lbs</a:t>
            </a:r>
            <a:r>
              <a:rPr lang="en-US"/>
              <a:t> (Standard Performance)</a:t>
            </a:r>
          </a:p>
          <a:p>
            <a:pPr marL="171450" indent="-171450">
              <a:buFontTx/>
              <a:buChar char="-"/>
            </a:pPr>
            <a:r>
              <a:rPr lang="en-US"/>
              <a:t>Handle items without damaging them (Liability)</a:t>
            </a:r>
          </a:p>
          <a:p>
            <a:pPr marL="171450" indent="-171450">
              <a:buFontTx/>
              <a:buChar char="-"/>
            </a:pPr>
            <a:r>
              <a:rPr lang="en-US"/>
              <a:t>Behave autonomous in nature but maintain some sense of control by having a input device (Control)</a:t>
            </a:r>
          </a:p>
          <a:p>
            <a:pPr marL="171450" indent="-171450">
              <a:buFontTx/>
              <a:buChar char="-"/>
            </a:pPr>
            <a:r>
              <a:rPr lang="en-US"/>
              <a:t>Connect to supply chain network so personnel can control robots (User Interface)</a:t>
            </a:r>
          </a:p>
          <a:p>
            <a:pPr marL="171450" indent="-171450">
              <a:buFontTx/>
              <a:buChar char="-"/>
            </a:pPr>
            <a:r>
              <a:rPr lang="en-US"/>
              <a:t>find charging station and recharge independently (rechargeable)</a:t>
            </a:r>
          </a:p>
          <a:p>
            <a:pPr marL="171450" indent="-171450">
              <a:buFontTx/>
              <a:buChar char="-"/>
            </a:pPr>
            <a:endParaRPr lang="en-US"/>
          </a:p>
          <a:p>
            <a:r>
              <a:rPr lang="en-US"/>
              <a:t> </a:t>
            </a:r>
          </a:p>
        </p:txBody>
      </p:sp>
      <p:sp>
        <p:nvSpPr>
          <p:cNvPr id="4" name="Slide Number Placeholder 3"/>
          <p:cNvSpPr>
            <a:spLocks noGrp="1"/>
          </p:cNvSpPr>
          <p:nvPr>
            <p:ph type="sldNum" sz="quarter" idx="5"/>
          </p:nvPr>
        </p:nvSpPr>
        <p:spPr/>
        <p:txBody>
          <a:bodyPr/>
          <a:lstStyle/>
          <a:p>
            <a:fld id="{CB30F6B3-6B70-4A47-8FEE-A9974B97C398}" type="slidenum">
              <a:rPr lang="en-US" smtClean="0"/>
              <a:t>19</a:t>
            </a:fld>
            <a:endParaRPr lang="en-US"/>
          </a:p>
        </p:txBody>
      </p:sp>
    </p:spTree>
    <p:extLst>
      <p:ext uri="{BB962C8B-B14F-4D97-AF65-F5344CB8AC3E}">
        <p14:creationId xmlns:p14="http://schemas.microsoft.com/office/powerpoint/2010/main" val="234928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Needs: customer wants robot to…</a:t>
            </a:r>
          </a:p>
          <a:p>
            <a:r>
              <a:rPr lang="en-US"/>
              <a:t>- retrieve and deliver things in a warehouse setting (mobility)</a:t>
            </a:r>
          </a:p>
          <a:p>
            <a:pPr marL="171450" indent="-171450">
              <a:buFontTx/>
              <a:buChar char="-"/>
            </a:pPr>
            <a:r>
              <a:rPr lang="en-US"/>
              <a:t>Do the same work a human worker would; specified 50 </a:t>
            </a:r>
            <a:r>
              <a:rPr lang="en-US" err="1"/>
              <a:t>lbs</a:t>
            </a:r>
            <a:r>
              <a:rPr lang="en-US"/>
              <a:t> because according to OSHA [Occupational Safety and Health Administration] human workers should have to carry more than 50 </a:t>
            </a:r>
            <a:r>
              <a:rPr lang="en-US" err="1"/>
              <a:t>lbs</a:t>
            </a:r>
            <a:r>
              <a:rPr lang="en-US"/>
              <a:t> (Standard Performance)</a:t>
            </a:r>
          </a:p>
          <a:p>
            <a:pPr marL="171450" indent="-171450">
              <a:buFontTx/>
              <a:buChar char="-"/>
            </a:pPr>
            <a:r>
              <a:rPr lang="en-US"/>
              <a:t>Handle items without damaging them (Liability)</a:t>
            </a:r>
          </a:p>
          <a:p>
            <a:pPr marL="171450" indent="-171450">
              <a:buFontTx/>
              <a:buChar char="-"/>
            </a:pPr>
            <a:r>
              <a:rPr lang="en-US"/>
              <a:t>Behave autonomous in nature but maintain some sense of control by having a input device (Control)</a:t>
            </a:r>
          </a:p>
          <a:p>
            <a:pPr marL="171450" indent="-171450">
              <a:buFontTx/>
              <a:buChar char="-"/>
            </a:pPr>
            <a:r>
              <a:rPr lang="en-US"/>
              <a:t>Connect to supply chain network so personnel can control robots (User Interface)</a:t>
            </a:r>
          </a:p>
          <a:p>
            <a:pPr marL="171450" indent="-171450">
              <a:buFontTx/>
              <a:buChar char="-"/>
            </a:pPr>
            <a:r>
              <a:rPr lang="en-US"/>
              <a:t>find charging station and recharge independently (rechargeable)</a:t>
            </a:r>
          </a:p>
          <a:p>
            <a:pPr marL="171450" indent="-171450">
              <a:buFontTx/>
              <a:buChar char="-"/>
            </a:pPr>
            <a:endParaRPr lang="en-US"/>
          </a:p>
          <a:p>
            <a:r>
              <a:rPr lang="en-US"/>
              <a:t> </a:t>
            </a:r>
          </a:p>
        </p:txBody>
      </p:sp>
      <p:sp>
        <p:nvSpPr>
          <p:cNvPr id="4" name="Slide Number Placeholder 3"/>
          <p:cNvSpPr>
            <a:spLocks noGrp="1"/>
          </p:cNvSpPr>
          <p:nvPr>
            <p:ph type="sldNum" sz="quarter" idx="5"/>
          </p:nvPr>
        </p:nvSpPr>
        <p:spPr/>
        <p:txBody>
          <a:bodyPr/>
          <a:lstStyle/>
          <a:p>
            <a:fld id="{CB30F6B3-6B70-4A47-8FEE-A9974B97C398}" type="slidenum">
              <a:rPr lang="en-US" smtClean="0"/>
              <a:t>20</a:t>
            </a:fld>
            <a:endParaRPr lang="en-US"/>
          </a:p>
        </p:txBody>
      </p:sp>
    </p:spTree>
    <p:extLst>
      <p:ext uri="{BB962C8B-B14F-4D97-AF65-F5344CB8AC3E}">
        <p14:creationId xmlns:p14="http://schemas.microsoft.com/office/powerpoint/2010/main" val="2295422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Needs: customer wants robot to…</a:t>
            </a:r>
          </a:p>
          <a:p>
            <a:r>
              <a:rPr lang="en-US"/>
              <a:t>- retrieve and deliver things in a warehouse setting (mobility)</a:t>
            </a:r>
          </a:p>
          <a:p>
            <a:pPr marL="171450" indent="-171450">
              <a:buFontTx/>
              <a:buChar char="-"/>
            </a:pPr>
            <a:r>
              <a:rPr lang="en-US"/>
              <a:t>Do the same work a human worker would; specified 50 </a:t>
            </a:r>
            <a:r>
              <a:rPr lang="en-US" err="1"/>
              <a:t>lbs</a:t>
            </a:r>
            <a:r>
              <a:rPr lang="en-US"/>
              <a:t> because according to OSHA [Occupational Safety and Health Administration] human workers should have to carry more than 50 </a:t>
            </a:r>
            <a:r>
              <a:rPr lang="en-US" err="1"/>
              <a:t>lbs</a:t>
            </a:r>
            <a:r>
              <a:rPr lang="en-US"/>
              <a:t> (Standard Performance)</a:t>
            </a:r>
          </a:p>
          <a:p>
            <a:pPr marL="171450" indent="-171450">
              <a:buFontTx/>
              <a:buChar char="-"/>
            </a:pPr>
            <a:r>
              <a:rPr lang="en-US"/>
              <a:t>Handle items without damaging them (Liability)</a:t>
            </a:r>
          </a:p>
          <a:p>
            <a:pPr marL="171450" indent="-171450">
              <a:buFontTx/>
              <a:buChar char="-"/>
            </a:pPr>
            <a:r>
              <a:rPr lang="en-US"/>
              <a:t>Behave autonomous in nature but maintain some sense of control by having a input device (Control)</a:t>
            </a:r>
          </a:p>
          <a:p>
            <a:pPr marL="171450" indent="-171450">
              <a:buFontTx/>
              <a:buChar char="-"/>
            </a:pPr>
            <a:r>
              <a:rPr lang="en-US"/>
              <a:t>Connect to supply chain network so personnel can control robots (User Interface)</a:t>
            </a:r>
          </a:p>
          <a:p>
            <a:pPr marL="171450" indent="-171450">
              <a:buFontTx/>
              <a:buChar char="-"/>
            </a:pPr>
            <a:r>
              <a:rPr lang="en-US"/>
              <a:t>find charging station and recharge independently (rechargeable)</a:t>
            </a:r>
          </a:p>
          <a:p>
            <a:pPr marL="171450" indent="-171450">
              <a:buFontTx/>
              <a:buChar char="-"/>
            </a:pPr>
            <a:endParaRPr lang="en-US"/>
          </a:p>
          <a:p>
            <a:r>
              <a:rPr lang="en-US"/>
              <a:t> </a:t>
            </a:r>
          </a:p>
        </p:txBody>
      </p:sp>
      <p:sp>
        <p:nvSpPr>
          <p:cNvPr id="4" name="Slide Number Placeholder 3"/>
          <p:cNvSpPr>
            <a:spLocks noGrp="1"/>
          </p:cNvSpPr>
          <p:nvPr>
            <p:ph type="sldNum" sz="quarter" idx="5"/>
          </p:nvPr>
        </p:nvSpPr>
        <p:spPr/>
        <p:txBody>
          <a:bodyPr/>
          <a:lstStyle/>
          <a:p>
            <a:fld id="{CB30F6B3-6B70-4A47-8FEE-A9974B97C398}" type="slidenum">
              <a:rPr lang="en-US" smtClean="0"/>
              <a:t>21</a:t>
            </a:fld>
            <a:endParaRPr lang="en-US"/>
          </a:p>
        </p:txBody>
      </p:sp>
    </p:spTree>
    <p:extLst>
      <p:ext uri="{BB962C8B-B14F-4D97-AF65-F5344CB8AC3E}">
        <p14:creationId xmlns:p14="http://schemas.microsoft.com/office/powerpoint/2010/main" val="3758310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ustomer</a:t>
            </a:r>
            <a:r>
              <a:rPr lang="en-US"/>
              <a:t> Needs: customer wants robot to…</a:t>
            </a:r>
          </a:p>
          <a:p>
            <a:r>
              <a:rPr lang="en-US"/>
              <a:t>- retrieve and deliver things in a warehouse setting (mobility)</a:t>
            </a:r>
          </a:p>
          <a:p>
            <a:pPr marL="171450" indent="-171450">
              <a:buFontTx/>
              <a:buChar char="-"/>
            </a:pPr>
            <a:r>
              <a:rPr lang="en-US"/>
              <a:t>Do the same work a human worker would; specified 50 </a:t>
            </a:r>
            <a:r>
              <a:rPr lang="en-US" err="1"/>
              <a:t>lbs</a:t>
            </a:r>
            <a:r>
              <a:rPr lang="en-US"/>
              <a:t> because according to OSHA [Occupational Safety and Health Administration] human workers should have to carry more than 50 </a:t>
            </a:r>
            <a:r>
              <a:rPr lang="en-US" err="1"/>
              <a:t>lbs</a:t>
            </a:r>
            <a:r>
              <a:rPr lang="en-US"/>
              <a:t> (Standard Performance)</a:t>
            </a:r>
          </a:p>
          <a:p>
            <a:pPr marL="171450" indent="-171450">
              <a:buFontTx/>
              <a:buChar char="-"/>
            </a:pPr>
            <a:r>
              <a:rPr lang="en-US"/>
              <a:t>Handle items without damaging them (Liability)</a:t>
            </a:r>
          </a:p>
          <a:p>
            <a:pPr marL="171450" indent="-171450">
              <a:buFontTx/>
              <a:buChar char="-"/>
            </a:pPr>
            <a:r>
              <a:rPr lang="en-US"/>
              <a:t>Behave autonomous in nature but maintain some sense of control by having a input device (Control)</a:t>
            </a:r>
          </a:p>
          <a:p>
            <a:pPr marL="171450" indent="-171450">
              <a:buFontTx/>
              <a:buChar char="-"/>
            </a:pPr>
            <a:r>
              <a:rPr lang="en-US"/>
              <a:t>Connect to supply chain network so personnel can control robots (User Interface)</a:t>
            </a:r>
          </a:p>
          <a:p>
            <a:pPr marL="171450" indent="-171450">
              <a:buFontTx/>
              <a:buChar char="-"/>
            </a:pPr>
            <a:r>
              <a:rPr lang="en-US"/>
              <a:t>find charging station and recharge independently (rechargeable)</a:t>
            </a:r>
          </a:p>
          <a:p>
            <a:pPr marL="171450" indent="-171450">
              <a:buFontTx/>
              <a:buChar char="-"/>
            </a:pPr>
            <a:endParaRPr lang="en-US"/>
          </a:p>
          <a:p>
            <a:r>
              <a:rPr lang="en-US"/>
              <a:t> </a:t>
            </a:r>
          </a:p>
        </p:txBody>
      </p:sp>
      <p:sp>
        <p:nvSpPr>
          <p:cNvPr id="4" name="Slide Number Placeholder 3"/>
          <p:cNvSpPr>
            <a:spLocks noGrp="1"/>
          </p:cNvSpPr>
          <p:nvPr>
            <p:ph type="sldNum" sz="quarter" idx="5"/>
          </p:nvPr>
        </p:nvSpPr>
        <p:spPr/>
        <p:txBody>
          <a:bodyPr/>
          <a:lstStyle/>
          <a:p>
            <a:fld id="{CB30F6B3-6B70-4A47-8FEE-A9974B97C398}" type="slidenum">
              <a:rPr lang="en-US" smtClean="0"/>
              <a:t>22</a:t>
            </a:fld>
            <a:endParaRPr lang="en-US"/>
          </a:p>
        </p:txBody>
      </p:sp>
    </p:spTree>
    <p:extLst>
      <p:ext uri="{BB962C8B-B14F-4D97-AF65-F5344CB8AC3E}">
        <p14:creationId xmlns:p14="http://schemas.microsoft.com/office/powerpoint/2010/main" val="297225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such thing as too fancy</a:t>
            </a:r>
          </a:p>
        </p:txBody>
      </p:sp>
      <p:sp>
        <p:nvSpPr>
          <p:cNvPr id="4" name="Slide Number Placeholder 3"/>
          <p:cNvSpPr>
            <a:spLocks noGrp="1"/>
          </p:cNvSpPr>
          <p:nvPr>
            <p:ph type="sldNum" sz="quarter" idx="5"/>
          </p:nvPr>
        </p:nvSpPr>
        <p:spPr/>
        <p:txBody>
          <a:bodyPr/>
          <a:lstStyle/>
          <a:p>
            <a:fld id="{CB30F6B3-6B70-4A47-8FEE-A9974B97C398}" type="slidenum">
              <a:rPr lang="en-US" smtClean="0"/>
              <a:t>2</a:t>
            </a:fld>
            <a:endParaRPr lang="en-US"/>
          </a:p>
        </p:txBody>
      </p:sp>
    </p:spTree>
    <p:extLst>
      <p:ext uri="{BB962C8B-B14F-4D97-AF65-F5344CB8AC3E}">
        <p14:creationId xmlns:p14="http://schemas.microsoft.com/office/powerpoint/2010/main" val="1948175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Needs: customer wants robot to…</a:t>
            </a:r>
          </a:p>
          <a:p>
            <a:r>
              <a:rPr lang="en-US"/>
              <a:t>- retrieve and deliver things in a warehouse setting (mobility)</a:t>
            </a:r>
          </a:p>
          <a:p>
            <a:pPr marL="171450" indent="-171450">
              <a:buFontTx/>
              <a:buChar char="-"/>
            </a:pPr>
            <a:r>
              <a:rPr lang="en-US"/>
              <a:t>Do the same work a human worker would; specified 50 </a:t>
            </a:r>
            <a:r>
              <a:rPr lang="en-US" err="1"/>
              <a:t>lbs</a:t>
            </a:r>
            <a:r>
              <a:rPr lang="en-US"/>
              <a:t> because according to OSHA [Occupational Safety and Health Administration] human workers should have to carry more than 50 </a:t>
            </a:r>
            <a:r>
              <a:rPr lang="en-US" err="1"/>
              <a:t>lbs</a:t>
            </a:r>
            <a:r>
              <a:rPr lang="en-US"/>
              <a:t> (Standard Performance)</a:t>
            </a:r>
          </a:p>
          <a:p>
            <a:pPr marL="171450" indent="-171450">
              <a:buFontTx/>
              <a:buChar char="-"/>
            </a:pPr>
            <a:r>
              <a:rPr lang="en-US"/>
              <a:t>Handle items without damaging them (Liability)</a:t>
            </a:r>
          </a:p>
          <a:p>
            <a:pPr marL="171450" indent="-171450">
              <a:buFontTx/>
              <a:buChar char="-"/>
            </a:pPr>
            <a:r>
              <a:rPr lang="en-US"/>
              <a:t>Behave autonomous in nature but maintain some sense of control by having a input device (Control)</a:t>
            </a:r>
          </a:p>
          <a:p>
            <a:pPr marL="171450" indent="-171450">
              <a:buFontTx/>
              <a:buChar char="-"/>
            </a:pPr>
            <a:r>
              <a:rPr lang="en-US"/>
              <a:t>Connect to supply chain network so personnel can control robots (User Interface)</a:t>
            </a:r>
          </a:p>
          <a:p>
            <a:pPr marL="171450" indent="-171450">
              <a:buFontTx/>
              <a:buChar char="-"/>
            </a:pPr>
            <a:r>
              <a:rPr lang="en-US"/>
              <a:t>find charging station and recharge independently (rechargeable)</a:t>
            </a:r>
          </a:p>
          <a:p>
            <a:pPr marL="171450" indent="-171450">
              <a:buFontTx/>
              <a:buChar char="-"/>
            </a:pPr>
            <a:endParaRPr lang="en-US"/>
          </a:p>
          <a:p>
            <a:r>
              <a:rPr lang="en-US"/>
              <a:t> </a:t>
            </a:r>
          </a:p>
        </p:txBody>
      </p:sp>
      <p:sp>
        <p:nvSpPr>
          <p:cNvPr id="4" name="Slide Number Placeholder 3"/>
          <p:cNvSpPr>
            <a:spLocks noGrp="1"/>
          </p:cNvSpPr>
          <p:nvPr>
            <p:ph type="sldNum" sz="quarter" idx="5"/>
          </p:nvPr>
        </p:nvSpPr>
        <p:spPr/>
        <p:txBody>
          <a:bodyPr/>
          <a:lstStyle/>
          <a:p>
            <a:fld id="{CB30F6B3-6B70-4A47-8FEE-A9974B97C398}" type="slidenum">
              <a:rPr lang="en-US" smtClean="0"/>
              <a:t>23</a:t>
            </a:fld>
            <a:endParaRPr lang="en-US"/>
          </a:p>
        </p:txBody>
      </p:sp>
    </p:spTree>
    <p:extLst>
      <p:ext uri="{BB962C8B-B14F-4D97-AF65-F5344CB8AC3E}">
        <p14:creationId xmlns:p14="http://schemas.microsoft.com/office/powerpoint/2010/main" val="1277539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Will not provide regular services or maintenance for the robot.</a:t>
            </a:r>
          </a:p>
          <a:p>
            <a:endParaRPr lang="en-US"/>
          </a:p>
          <a:p>
            <a:r>
              <a:rPr lang="en-US"/>
              <a:t>Robot will only traverse over flat surfaces and no rugged terrain</a:t>
            </a:r>
          </a:p>
          <a:p>
            <a:endParaRPr lang="en-US"/>
          </a:p>
          <a:p>
            <a:r>
              <a:rPr lang="en-US"/>
              <a:t>The Mechanical engineering side of the group will be responsible for the package manipulation, whereas the Electrical engineering group will focus on navigation and movement of the robot</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907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Main Functions:</a:t>
            </a:r>
          </a:p>
          <a:p>
            <a:r>
              <a:rPr lang="en-US">
                <a:cs typeface="Calibri"/>
              </a:rPr>
              <a:t>- Navigation</a:t>
            </a:r>
            <a:endParaRPr lang="en-US"/>
          </a:p>
          <a:p>
            <a:r>
              <a:rPr lang="en-US">
                <a:cs typeface="Calibri"/>
              </a:rPr>
              <a:t>(Different key words for icons: map, path, maze, )</a:t>
            </a:r>
          </a:p>
          <a:p>
            <a:r>
              <a:rPr lang="en-US">
                <a:cs typeface="Calibri"/>
              </a:rPr>
              <a:t>- Manipulation (Package)</a:t>
            </a:r>
          </a:p>
          <a:p>
            <a:r>
              <a:rPr lang="en-US">
                <a:cs typeface="Calibri"/>
              </a:rPr>
              <a:t> (Different key words for icons: move, package, )</a:t>
            </a:r>
          </a:p>
          <a:p>
            <a:r>
              <a:rPr lang="en-US">
                <a:cs typeface="Calibri"/>
              </a:rPr>
              <a:t>- Locomotion</a:t>
            </a:r>
          </a:p>
          <a:p>
            <a:r>
              <a:rPr lang="en-US">
                <a:cs typeface="Calibri"/>
              </a:rPr>
              <a:t> (Different key words for icons: car, drive, wheel, move, vehicle, )</a:t>
            </a:r>
          </a:p>
          <a:p>
            <a:endParaRPr lang="en-US">
              <a:cs typeface="Calibri"/>
            </a:endParaRPr>
          </a:p>
        </p:txBody>
      </p:sp>
      <p:sp>
        <p:nvSpPr>
          <p:cNvPr id="4" name="Slide Number Placeholder 3"/>
          <p:cNvSpPr>
            <a:spLocks noGrp="1"/>
          </p:cNvSpPr>
          <p:nvPr>
            <p:ph type="sldNum" sz="quarter" idx="5"/>
          </p:nvPr>
        </p:nvSpPr>
        <p:spPr/>
        <p:txBody>
          <a:bodyPr/>
          <a:lstStyle/>
          <a:p>
            <a:fld id="{CB30F6B3-6B70-4A47-8FEE-A9974B97C398}" type="slidenum">
              <a:rPr lang="en-US" smtClean="0"/>
              <a:t>25</a:t>
            </a:fld>
            <a:endParaRPr lang="en-US"/>
          </a:p>
        </p:txBody>
      </p:sp>
    </p:spTree>
    <p:extLst>
      <p:ext uri="{BB962C8B-B14F-4D97-AF65-F5344CB8AC3E}">
        <p14:creationId xmlns:p14="http://schemas.microsoft.com/office/powerpoint/2010/main" val="3342764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408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19536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Possible</a:t>
            </a:r>
            <a:r>
              <a:rPr lang="en-US" baseline="0"/>
              <a:t> Idea for displaying function decomposition: Part 1</a:t>
            </a:r>
            <a:endParaRPr lang="en-US"/>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0422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Possible</a:t>
            </a:r>
            <a:r>
              <a:rPr lang="en-US" baseline="0"/>
              <a:t> Idea for displaying function decomposition: Part 1</a:t>
            </a:r>
            <a:endParaRPr lang="en-US"/>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8141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Calibri"/>
              </a:rPr>
              <a:t>Break down even further</a:t>
            </a:r>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3182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Calibri"/>
              </a:rPr>
              <a:t>Robot movement is partially autonomous, and partially under human control</a:t>
            </a:r>
          </a:p>
          <a:p>
            <a:r>
              <a:rPr lang="en-US">
                <a:latin typeface="Arial"/>
                <a:cs typeface="Calibri"/>
              </a:rPr>
              <a:t>Operate in a dark environment</a:t>
            </a:r>
          </a:p>
          <a:p>
            <a:r>
              <a:rPr lang="en-US">
                <a:latin typeface="Arial"/>
                <a:cs typeface="Calibri"/>
              </a:rPr>
              <a:t>Safely lift and move up to a 50lb load</a:t>
            </a:r>
          </a:p>
          <a:p>
            <a:r>
              <a:rPr lang="en-US">
                <a:latin typeface="Arial"/>
                <a:cs typeface="Calibri"/>
              </a:rPr>
              <a:t>Track inventory </a:t>
            </a:r>
          </a:p>
          <a:p>
            <a:r>
              <a:rPr lang="en-US">
                <a:latin typeface="Arial"/>
                <a:cs typeface="Calibri"/>
              </a:rPr>
              <a:t>Avoid obstacles and maneuver itself without collision</a:t>
            </a: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5411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3 primary systems: </a:t>
            </a:r>
          </a:p>
          <a:p>
            <a:r>
              <a:rPr lang="en-US"/>
              <a:t>Locomotion – has to do with physically moving the robot</a:t>
            </a:r>
          </a:p>
          <a:p>
            <a:r>
              <a:rPr lang="en-US"/>
              <a:t>Manipulation – has to do with moving and manipulating the packages</a:t>
            </a:r>
          </a:p>
          <a:p>
            <a:r>
              <a:rPr lang="en-US"/>
              <a:t>Navigation – has to do with moving around and navigating around the warehouse</a:t>
            </a:r>
          </a:p>
          <a:p>
            <a:r>
              <a:rPr lang="en-US" baseline="0"/>
              <a:t>	- </a:t>
            </a:r>
            <a:r>
              <a:rPr lang="en-US"/>
              <a:t>Inventory Tracking</a:t>
            </a: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643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1094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To understand the concept of this project it is important to understand the rising use of dark warehouses</a:t>
            </a:r>
          </a:p>
          <a:p>
            <a:pPr marL="171450" indent="-171450">
              <a:buFontTx/>
              <a:buChar char="-"/>
            </a:pPr>
            <a:r>
              <a:rPr lang="en-US"/>
              <a:t>Dark warehouses are considered the “warehouses of the future” specifically b/c of the technological components that make up a dark warehouse</a:t>
            </a:r>
          </a:p>
          <a:p>
            <a:pPr marL="628650" lvl="1" indent="-171450">
              <a:buFontTx/>
              <a:buChar char="-"/>
            </a:pPr>
            <a:r>
              <a:rPr lang="en-US"/>
              <a:t>Increase in automation and robotics to complete tasks, retrieve products, and properly store them as well as increase performance, and speed in sorting system.</a:t>
            </a:r>
          </a:p>
          <a:p>
            <a:pPr marL="171450" lvl="0" indent="-171450">
              <a:buFontTx/>
              <a:buChar char="-"/>
            </a:pPr>
            <a:r>
              <a:rPr lang="en-US"/>
              <a:t>Different types of automated systems implicated in dark warehouses: robotic arms assembling, conveyor belts sorting, forklifts self navigated and AGV retrieving and moving product</a:t>
            </a:r>
          </a:p>
          <a:p>
            <a:pPr marL="628650" lvl="1" indent="-171450">
              <a:buFontTx/>
              <a:buChar char="-"/>
            </a:pPr>
            <a:r>
              <a:rPr lang="en-US"/>
              <a:t>Most if not all these systems are controlled through an interface that connect the machinery to the supply chain </a:t>
            </a:r>
          </a:p>
          <a:p>
            <a:pPr marL="171450" lvl="0" indent="-171450">
              <a:buFontTx/>
              <a:buChar char="-"/>
            </a:pPr>
            <a:r>
              <a:rPr lang="en-US"/>
              <a:t>Though many companies may view warehouse automation as an “all or nothing” investment due to the desire of being completely automated, there are many benefits to implicated automated steps into the supply chain process. </a:t>
            </a:r>
          </a:p>
          <a:p>
            <a:pPr marL="628650" lvl="1" indent="-171450">
              <a:buFontTx/>
              <a:buChar char="-"/>
            </a:pPr>
            <a:r>
              <a:rPr lang="en-US"/>
              <a:t>The warehouse automation industry is projected to double in revenue from $13 billion in 2018 to a possible $27 billion in 2025. It is a growing market with many companies seeing the long-term benefits of switching to automated operations.</a:t>
            </a:r>
          </a:p>
        </p:txBody>
      </p:sp>
      <p:sp>
        <p:nvSpPr>
          <p:cNvPr id="4" name="Slide Number Placeholder 3"/>
          <p:cNvSpPr>
            <a:spLocks noGrp="1"/>
          </p:cNvSpPr>
          <p:nvPr>
            <p:ph type="sldNum" sz="quarter" idx="5"/>
          </p:nvPr>
        </p:nvSpPr>
        <p:spPr/>
        <p:txBody>
          <a:bodyPr/>
          <a:lstStyle/>
          <a:p>
            <a:fld id="{CB30F6B3-6B70-4A47-8FEE-A9974B97C398}" type="slidenum">
              <a:rPr lang="en-US" smtClean="0"/>
              <a:t>7</a:t>
            </a:fld>
            <a:endParaRPr lang="en-US"/>
          </a:p>
        </p:txBody>
      </p:sp>
    </p:spTree>
    <p:extLst>
      <p:ext uri="{BB962C8B-B14F-4D97-AF65-F5344CB8AC3E}">
        <p14:creationId xmlns:p14="http://schemas.microsoft.com/office/powerpoint/2010/main" val="392144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-reduce cost (no need for 24/7 insulation/lighting b/c robots don’t need that, cut cost on electricity and employment; for manpower: you’d only need the folks taking care of the machines, handling errors, and folks in charge of supply chain management, everybody that was stocking by hand can go)</a:t>
            </a:r>
          </a:p>
          <a:p>
            <a:r>
              <a:rPr lang="en-US"/>
              <a:t>-increase efficiency (machine would be able to perform inventory tracking, giving user real-time data of supply chain performance)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Calibri"/>
              </a:rPr>
              <a:t>Humans have a lot of needs as workers in a warehouse. The conditions in a warehouse can often reach extreme temperatures, and require constant lighting. By introducing a dark robot to a warehouse, it will reduce costs of temperature control and lighting expenses.</a:t>
            </a:r>
          </a:p>
          <a:p>
            <a:endParaRPr lang="en-US"/>
          </a:p>
          <a:p>
            <a:r>
              <a:rPr lang="en-US"/>
              <a:t>-</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654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5467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Arial"/>
              </a:rPr>
              <a:t>Human control; add autonomous control to this as</a:t>
            </a:r>
            <a:r>
              <a:rPr lang="en-US" baseline="0">
                <a:latin typeface="Arial"/>
                <a:cs typeface="Arial"/>
              </a:rPr>
              <a:t> well; have it go right with the human and left autonomous</a:t>
            </a:r>
            <a:endParaRPr lang="en-US">
              <a:latin typeface="Arial"/>
              <a:cs typeface="Arial"/>
            </a:endParaRP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148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Arial"/>
                <a:cs typeface="Arial"/>
              </a:rPr>
              <a:t>Navigate in the dark</a:t>
            </a: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9376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107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99113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74221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57736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80038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7221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02955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4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948454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80542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72095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60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57420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1472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8396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60502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143942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19851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285322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421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r>
              <a:rPr lang="en-US"/>
              <a:t>Presented by: </a:t>
            </a:r>
          </a:p>
        </p:txBody>
      </p:sp>
      <p:sp>
        <p:nvSpPr>
          <p:cNvPr id="14" name="Slide Number Placeholder 5">
            <a:extLst>
              <a:ext uri="{FF2B5EF4-FFF2-40B4-BE49-F238E27FC236}">
                <a16:creationId xmlns=""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9163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42418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7013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2215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6625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37549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4510651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28" Type="http://schemas.openxmlformats.org/officeDocument/2006/relationships/image" Target="../media/image1.w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 xmlns:a16="http://schemas.microsoft.com/office/drawing/2014/main"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5377660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p15:clr>
            <a:srgbClr val="F26B43"/>
          </p15:clr>
        </p15:guide>
        <p15:guide id="11" orient="horz" pos="4248">
          <p15:clr>
            <a:srgbClr val="F26B43"/>
          </p15:clr>
        </p15:guide>
        <p15:guide id="12" pos="72">
          <p15:clr>
            <a:srgbClr val="F26B43"/>
          </p15:clr>
        </p15:guide>
        <p15:guide id="13" pos="7608">
          <p15:clr>
            <a:srgbClr val="F26B43"/>
          </p15:clr>
        </p15:guide>
        <p15:guide id="15" orient="horz" pos="3648">
          <p15:clr>
            <a:srgbClr val="F26B43"/>
          </p15:clr>
        </p15:guide>
        <p15:guide id="19" orient="horz" pos="2160">
          <p15:clr>
            <a:srgbClr val="F26B43"/>
          </p15:clr>
        </p15:guide>
        <p15:guide id="21" pos="3840">
          <p15:clr>
            <a:srgbClr val="F26B43"/>
          </p15:clr>
        </p15:guide>
        <p15:guide id="22" orient="horz" pos="230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png"/><Relationship Id="rId5" Type="http://schemas.openxmlformats.org/officeDocument/2006/relationships/image" Target="../media/image32.svg"/><Relationship Id="rId6" Type="http://schemas.openxmlformats.org/officeDocument/2006/relationships/image" Target="../media/image26.png"/><Relationship Id="rId7" Type="http://schemas.openxmlformats.org/officeDocument/2006/relationships/image" Target="../media/image34.sv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6.sv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6.sv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8.svg"/><Relationship Id="rId5" Type="http://schemas.openxmlformats.org/officeDocument/2006/relationships/image" Target="../media/image29.png"/><Relationship Id="rId6" Type="http://schemas.openxmlformats.org/officeDocument/2006/relationships/image" Target="../media/image40.svg"/><Relationship Id="rId7" Type="http://schemas.openxmlformats.org/officeDocument/2006/relationships/image" Target="../media/image30.png"/><Relationship Id="rId8" Type="http://schemas.openxmlformats.org/officeDocument/2006/relationships/image" Target="../media/image42.svg"/><Relationship Id="rId9" Type="http://schemas.openxmlformats.org/officeDocument/2006/relationships/image" Target="../media/image31.png"/><Relationship Id="rId10" Type="http://schemas.openxmlformats.org/officeDocument/2006/relationships/image" Target="../media/image44.sv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32.jpeg"/><Relationship Id="rId7"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9.sv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52.svg"/><Relationship Id="rId8" Type="http://schemas.openxmlformats.org/officeDocument/2006/relationships/image" Target="../media/image25.png"/><Relationship Id="rId9" Type="http://schemas.openxmlformats.org/officeDocument/2006/relationships/image" Target="../media/image32.sv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60.sv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54.svg"/><Relationship Id="rId5" Type="http://schemas.openxmlformats.org/officeDocument/2006/relationships/image" Target="../media/image39.png"/><Relationship Id="rId6" Type="http://schemas.openxmlformats.org/officeDocument/2006/relationships/image" Target="../media/image56.svg"/><Relationship Id="rId7" Type="http://schemas.openxmlformats.org/officeDocument/2006/relationships/image" Target="../media/image40.png"/><Relationship Id="rId8" Type="http://schemas.openxmlformats.org/officeDocument/2006/relationships/image" Target="../media/image58.svg"/><Relationship Id="rId9" Type="http://schemas.openxmlformats.org/officeDocument/2006/relationships/image" Target="../media/image41.png"/><Relationship Id="rId10" Type="http://schemas.openxmlformats.org/officeDocument/2006/relationships/image" Target="../media/image58.svg"/></Relationships>
</file>

<file path=ppt/slides/_rels/slide21.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72.sv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64.svg"/><Relationship Id="rId5" Type="http://schemas.openxmlformats.org/officeDocument/2006/relationships/image" Target="../media/image44.png"/><Relationship Id="rId6" Type="http://schemas.openxmlformats.org/officeDocument/2006/relationships/image" Target="../media/image66.svg"/><Relationship Id="rId7" Type="http://schemas.openxmlformats.org/officeDocument/2006/relationships/image" Target="../media/image45.png"/><Relationship Id="rId8" Type="http://schemas.openxmlformats.org/officeDocument/2006/relationships/image" Target="../media/image68.svg"/><Relationship Id="rId9" Type="http://schemas.openxmlformats.org/officeDocument/2006/relationships/image" Target="../media/image46.png"/><Relationship Id="rId10" Type="http://schemas.openxmlformats.org/officeDocument/2006/relationships/image" Target="../media/image70.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3.wdp"/><Relationship Id="rId5" Type="http://schemas.openxmlformats.org/officeDocument/2006/relationships/image" Target="../media/image25.png"/><Relationship Id="rId6" Type="http://schemas.openxmlformats.org/officeDocument/2006/relationships/image" Target="../media/image32.svg"/><Relationship Id="rId7" Type="http://schemas.openxmlformats.org/officeDocument/2006/relationships/image" Target="../media/image49.png"/><Relationship Id="rId8" Type="http://schemas.openxmlformats.org/officeDocument/2006/relationships/image" Target="../media/image75.sv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77.svg"/><Relationship Id="rId5" Type="http://schemas.openxmlformats.org/officeDocument/2006/relationships/image" Target="../media/image51.png"/><Relationship Id="rId6" Type="http://schemas.openxmlformats.org/officeDocument/2006/relationships/image" Target="../media/image79.svg"/><Relationship Id="rId7" Type="http://schemas.openxmlformats.org/officeDocument/2006/relationships/image" Target="../media/image52.png"/><Relationship Id="rId8" Type="http://schemas.openxmlformats.org/officeDocument/2006/relationships/image" Target="../media/image81.svg"/><Relationship Id="rId9" Type="http://schemas.openxmlformats.org/officeDocument/2006/relationships/image" Target="../media/image53.png"/><Relationship Id="rId10" Type="http://schemas.openxmlformats.org/officeDocument/2006/relationships/image" Target="../media/image83.sv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93.sv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85.svg"/><Relationship Id="rId5" Type="http://schemas.openxmlformats.org/officeDocument/2006/relationships/image" Target="../media/image55.png"/><Relationship Id="rId6" Type="http://schemas.openxmlformats.org/officeDocument/2006/relationships/image" Target="../media/image87.svg"/><Relationship Id="rId7" Type="http://schemas.openxmlformats.org/officeDocument/2006/relationships/image" Target="../media/image56.png"/><Relationship Id="rId8" Type="http://schemas.openxmlformats.org/officeDocument/2006/relationships/image" Target="../media/image89.svg"/><Relationship Id="rId9" Type="http://schemas.openxmlformats.org/officeDocument/2006/relationships/image" Target="../media/image57.png"/><Relationship Id="rId10" Type="http://schemas.openxmlformats.org/officeDocument/2006/relationships/image" Target="../media/image91.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95.svg"/><Relationship Id="rId5" Type="http://schemas.openxmlformats.org/officeDocument/2006/relationships/image" Target="../media/image60.png"/><Relationship Id="rId6" Type="http://schemas.openxmlformats.org/officeDocument/2006/relationships/image" Target="../media/image97.svg"/><Relationship Id="rId7" Type="http://schemas.openxmlformats.org/officeDocument/2006/relationships/image" Target="../media/image61.png"/><Relationship Id="rId8" Type="http://schemas.openxmlformats.org/officeDocument/2006/relationships/image" Target="../media/image99.sv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95.svg"/><Relationship Id="rId5" Type="http://schemas.openxmlformats.org/officeDocument/2006/relationships/image" Target="../media/image60.png"/><Relationship Id="rId6" Type="http://schemas.openxmlformats.org/officeDocument/2006/relationships/image" Target="../media/image97.svg"/><Relationship Id="rId7" Type="http://schemas.openxmlformats.org/officeDocument/2006/relationships/image" Target="../media/image61.png"/><Relationship Id="rId8" Type="http://schemas.openxmlformats.org/officeDocument/2006/relationships/image" Target="../media/image99.sv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95.svg"/><Relationship Id="rId5" Type="http://schemas.openxmlformats.org/officeDocument/2006/relationships/image" Target="../media/image62.png"/><Relationship Id="rId6" Type="http://schemas.openxmlformats.org/officeDocument/2006/relationships/image" Target="../media/image101.svg"/><Relationship Id="rId7" Type="http://schemas.openxmlformats.org/officeDocument/2006/relationships/image" Target="../media/image63.png"/><Relationship Id="rId8" Type="http://schemas.openxmlformats.org/officeDocument/2006/relationships/image" Target="../media/image103.sv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95.svg"/><Relationship Id="rId5" Type="http://schemas.openxmlformats.org/officeDocument/2006/relationships/image" Target="../media/image62.png"/><Relationship Id="rId6" Type="http://schemas.openxmlformats.org/officeDocument/2006/relationships/image" Target="../media/image101.svg"/><Relationship Id="rId7" Type="http://schemas.openxmlformats.org/officeDocument/2006/relationships/image" Target="../media/image63.png"/><Relationship Id="rId8" Type="http://schemas.openxmlformats.org/officeDocument/2006/relationships/image" Target="../media/image103.sv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05.svg"/><Relationship Id="rId5" Type="http://schemas.openxmlformats.org/officeDocument/2006/relationships/image" Target="../media/image60.png"/><Relationship Id="rId6" Type="http://schemas.openxmlformats.org/officeDocument/2006/relationships/image" Target="../media/image97.svg"/><Relationship Id="rId7" Type="http://schemas.openxmlformats.org/officeDocument/2006/relationships/image" Target="../media/image63.png"/><Relationship Id="rId8" Type="http://schemas.openxmlformats.org/officeDocument/2006/relationships/image" Target="../media/image103.sv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png"/><Relationship Id="rId5" Type="http://schemas.openxmlformats.org/officeDocument/2006/relationships/image" Target="../media/image9.svg"/><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9" Type="http://schemas.openxmlformats.org/officeDocument/2006/relationships/image" Target="../media/image67.png"/><Relationship Id="rId20" Type="http://schemas.microsoft.com/office/2007/relationships/hdphoto" Target="../media/hdphoto5.wdp"/><Relationship Id="rId21" Type="http://schemas.openxmlformats.org/officeDocument/2006/relationships/image" Target="../media/image73.png"/><Relationship Id="rId22" Type="http://schemas.openxmlformats.org/officeDocument/2006/relationships/image" Target="../media/image121.svg"/><Relationship Id="rId10" Type="http://schemas.openxmlformats.org/officeDocument/2006/relationships/image" Target="../media/image110.svg"/><Relationship Id="rId11" Type="http://schemas.openxmlformats.org/officeDocument/2006/relationships/image" Target="../media/image68.png"/><Relationship Id="rId12" Type="http://schemas.openxmlformats.org/officeDocument/2006/relationships/image" Target="../media/image112.svg"/><Relationship Id="rId13" Type="http://schemas.openxmlformats.org/officeDocument/2006/relationships/image" Target="../media/image69.png"/><Relationship Id="rId14" Type="http://schemas.openxmlformats.org/officeDocument/2006/relationships/image" Target="../media/image114.svg"/><Relationship Id="rId15" Type="http://schemas.openxmlformats.org/officeDocument/2006/relationships/image" Target="../media/image70.png"/><Relationship Id="rId16" Type="http://schemas.openxmlformats.org/officeDocument/2006/relationships/image" Target="../media/image116.svg"/><Relationship Id="rId17" Type="http://schemas.openxmlformats.org/officeDocument/2006/relationships/image" Target="../media/image71.png"/><Relationship Id="rId18" Type="http://schemas.openxmlformats.org/officeDocument/2006/relationships/image" Target="../media/image118.svg"/><Relationship Id="rId19"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6.svg"/><Relationship Id="rId5" Type="http://schemas.openxmlformats.org/officeDocument/2006/relationships/image" Target="../media/image65.png"/><Relationship Id="rId6" Type="http://schemas.microsoft.com/office/2007/relationships/hdphoto" Target="../media/hdphoto4.wdp"/><Relationship Id="rId7" Type="http://schemas.openxmlformats.org/officeDocument/2006/relationships/image" Target="../media/image66.png"/><Relationship Id="rId8" Type="http://schemas.openxmlformats.org/officeDocument/2006/relationships/image" Target="../media/image108.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Excel_Worksheet1.xlsx"/><Relationship Id="rId4" Type="http://schemas.openxmlformats.org/officeDocument/2006/relationships/image" Target="../media/image76.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sv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svg"/><Relationship Id="rId5" Type="http://schemas.openxmlformats.org/officeDocument/2006/relationships/image" Target="../media/image21.png"/><Relationship Id="rId6" Type="http://schemas.openxmlformats.org/officeDocument/2006/relationships/image" Target="../media/image25.svg"/><Relationship Id="rId7" Type="http://schemas.openxmlformats.org/officeDocument/2006/relationships/image" Target="../media/image22.png"/><Relationship Id="rId8" Type="http://schemas.openxmlformats.org/officeDocument/2006/relationships/image" Target="../media/image27.sv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9.sv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rPr>
              <a:t>Team 506</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 xmlns:a16="http://schemas.microsoft.com/office/drawing/2014/main" id="{9E61590E-CF2D-4D17-83B4-76C79730CF6C}"/>
              </a:ext>
            </a:extLst>
          </p:cNvPr>
          <p:cNvSpPr txBox="1">
            <a:spLocks/>
          </p:cNvSpPr>
          <p:nvPr/>
        </p:nvSpPr>
        <p:spPr>
          <a:xfrm>
            <a:off x="1524000" y="2654789"/>
            <a:ext cx="9144000" cy="85517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T506: Material Handling Robot</a:t>
            </a:r>
            <a:endParaRPr lang="en-US" dirty="0"/>
          </a:p>
        </p:txBody>
      </p:sp>
      <p:sp>
        <p:nvSpPr>
          <p:cNvPr id="7" name="Subtitle 2">
            <a:extLst>
              <a:ext uri="{FF2B5EF4-FFF2-40B4-BE49-F238E27FC236}">
                <a16:creationId xmlns="" xmlns:a16="http://schemas.microsoft.com/office/drawing/2014/main" id="{394678A9-2B2A-45AC-9948-EB42D26DB64E}"/>
              </a:ext>
            </a:extLst>
          </p:cNvPr>
          <p:cNvSpPr txBox="1">
            <a:spLocks/>
          </p:cNvSpPr>
          <p:nvPr/>
        </p:nvSpPr>
        <p:spPr>
          <a:xfrm>
            <a:off x="1524000" y="3602038"/>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cs typeface="Calibri"/>
              </a:rPr>
              <a:t>Team: Taylor Harvey, Nicholas Norwood, Diandra Reyes, Peter Watson, Alexander </a:t>
            </a:r>
            <a:r>
              <a:rPr lang="en-US" err="1">
                <a:cs typeface="Calibri"/>
              </a:rPr>
              <a:t>Wozny</a:t>
            </a:r>
            <a:endParaRPr lang="en-US"/>
          </a:p>
        </p:txBody>
      </p:sp>
      <p:sp>
        <p:nvSpPr>
          <p:cNvPr id="8" name="Title 1">
            <a:extLst>
              <a:ext uri="{FF2B5EF4-FFF2-40B4-BE49-F238E27FC236}">
                <a16:creationId xmlns="" xmlns:a16="http://schemas.microsoft.com/office/drawing/2014/main" id="{9E61590E-CF2D-4D17-83B4-76C79730CF6C}"/>
              </a:ext>
            </a:extLst>
          </p:cNvPr>
          <p:cNvSpPr txBox="1">
            <a:spLocks/>
          </p:cNvSpPr>
          <p:nvPr/>
        </p:nvSpPr>
        <p:spPr>
          <a:xfrm>
            <a:off x="1524000" y="2433984"/>
            <a:ext cx="9144000" cy="85517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The Team Formerly Known As: FPL</a:t>
            </a:r>
            <a:endParaRPr lang="en-US" dirty="0"/>
          </a:p>
        </p:txBody>
      </p:sp>
    </p:spTree>
    <p:extLst>
      <p:ext uri="{BB962C8B-B14F-4D97-AF65-F5344CB8AC3E}">
        <p14:creationId xmlns:p14="http://schemas.microsoft.com/office/powerpoint/2010/main" val="211398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345092" y="595739"/>
            <a:ext cx="1627708" cy="3576219"/>
            <a:chOff x="7901360" y="396426"/>
            <a:chExt cx="1627708" cy="3576219"/>
          </a:xfrm>
        </p:grpSpPr>
        <p:sp>
          <p:nvSpPr>
            <p:cNvPr id="9" name="Rectangle 8"/>
            <p:cNvSpPr/>
            <p:nvPr/>
          </p:nvSpPr>
          <p:spPr>
            <a:xfrm>
              <a:off x="8681326" y="2915322"/>
              <a:ext cx="847742" cy="1057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p:cNvGrpSpPr/>
            <p:nvPr/>
          </p:nvGrpSpPr>
          <p:grpSpPr>
            <a:xfrm>
              <a:off x="7901360" y="396426"/>
              <a:ext cx="1376252" cy="2529843"/>
              <a:chOff x="8238993" y="674953"/>
              <a:chExt cx="1376252" cy="2529843"/>
            </a:xfrm>
          </p:grpSpPr>
          <p:pic>
            <p:nvPicPr>
              <p:cNvPr id="25" name="Picture 24"/>
              <p:cNvPicPr>
                <a:picLocks noChangeAspect="1"/>
              </p:cNvPicPr>
              <p:nvPr/>
            </p:nvPicPr>
            <p:blipFill rotWithShape="1">
              <a:blip r:embed="rId3"/>
              <a:srcRect l="32409" t="20000" r="34253" b="21482"/>
              <a:stretch/>
            </p:blipFill>
            <p:spPr>
              <a:xfrm rot="14400000">
                <a:off x="8404402" y="509544"/>
                <a:ext cx="1045434" cy="1376252"/>
              </a:xfrm>
              <a:custGeom>
                <a:avLst/>
                <a:gdLst>
                  <a:gd name="connsiteX0" fmla="*/ 1233865 w 1233865"/>
                  <a:gd name="connsiteY0" fmla="*/ 1624310 h 1624310"/>
                  <a:gd name="connsiteX1" fmla="*/ 0 w 1233865"/>
                  <a:gd name="connsiteY1" fmla="*/ 1624310 h 1624310"/>
                  <a:gd name="connsiteX2" fmla="*/ 0 w 1233865"/>
                  <a:gd name="connsiteY2" fmla="*/ 796056 h 1624310"/>
                  <a:gd name="connsiteX3" fmla="*/ 245426 w 1233865"/>
                  <a:gd name="connsiteY3" fmla="*/ 540459 h 1624310"/>
                  <a:gd name="connsiteX4" fmla="*/ 298582 w 1233865"/>
                  <a:gd name="connsiteY4" fmla="*/ 571148 h 1624310"/>
                  <a:gd name="connsiteX5" fmla="*/ 628334 w 1233865"/>
                  <a:gd name="connsiteY5" fmla="*/ 0 h 1624310"/>
                  <a:gd name="connsiteX6" fmla="*/ 1233865 w 1233865"/>
                  <a:gd name="connsiteY6" fmla="*/ 0 h 16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3865" h="1624310">
                    <a:moveTo>
                      <a:pt x="1233865" y="1624310"/>
                    </a:moveTo>
                    <a:lnTo>
                      <a:pt x="0" y="1624310"/>
                    </a:lnTo>
                    <a:lnTo>
                      <a:pt x="0" y="796056"/>
                    </a:lnTo>
                    <a:lnTo>
                      <a:pt x="245426" y="540459"/>
                    </a:lnTo>
                    <a:lnTo>
                      <a:pt x="298582" y="571148"/>
                    </a:lnTo>
                    <a:lnTo>
                      <a:pt x="628334" y="0"/>
                    </a:lnTo>
                    <a:lnTo>
                      <a:pt x="1233865" y="0"/>
                    </a:lnTo>
                    <a:close/>
                  </a:path>
                </a:pathLst>
              </a:custGeom>
            </p:spPr>
          </p:pic>
          <p:grpSp>
            <p:nvGrpSpPr>
              <p:cNvPr id="7" name="Group 6"/>
              <p:cNvGrpSpPr/>
              <p:nvPr/>
            </p:nvGrpSpPr>
            <p:grpSpPr>
              <a:xfrm>
                <a:off x="8868755" y="1317018"/>
                <a:ext cx="468703" cy="1887778"/>
                <a:chOff x="2187377" y="1304026"/>
                <a:chExt cx="468703" cy="1887778"/>
              </a:xfrm>
            </p:grpSpPr>
            <p:sp>
              <p:nvSpPr>
                <p:cNvPr id="3" name="Process 2"/>
                <p:cNvSpPr/>
                <p:nvPr/>
              </p:nvSpPr>
              <p:spPr>
                <a:xfrm>
                  <a:off x="2337582" y="1690688"/>
                  <a:ext cx="179770" cy="1501116"/>
                </a:xfrm>
                <a:prstGeom prst="flowChartProcess">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 xmlns:a16="http://schemas.microsoft.com/office/drawing/2014/main" id="{A48ECF76-61F8-4DE6-B297-1E871FE1A36D}"/>
                    </a:ext>
                  </a:extLst>
                </p:cNvPr>
                <p:cNvSpPr/>
                <p:nvPr/>
              </p:nvSpPr>
              <p:spPr>
                <a:xfrm>
                  <a:off x="2187377" y="1304026"/>
                  <a:ext cx="468703" cy="48308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 xmlns:a16="http://schemas.microsoft.com/office/drawing/2014/main" id="{A18F8C25-E1C9-4000-899A-243C9E6B6B26}"/>
              </a:ext>
            </a:extLst>
          </p:cNvPr>
          <p:cNvSpPr txBox="1">
            <a:spLocks/>
          </p:cNvSpPr>
          <p:nvPr/>
        </p:nvSpPr>
        <p:spPr>
          <a:xfrm>
            <a:off x="838200" y="396426"/>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Key Goals</a:t>
            </a:r>
            <a:endParaRPr lang="en-US"/>
          </a:p>
        </p:txBody>
      </p:sp>
      <p:sp>
        <p:nvSpPr>
          <p:cNvPr id="2" name="Process 1"/>
          <p:cNvSpPr/>
          <p:nvPr/>
        </p:nvSpPr>
        <p:spPr>
          <a:xfrm>
            <a:off x="9004329" y="2276272"/>
            <a:ext cx="2349471" cy="1018129"/>
          </a:xfrm>
          <a:prstGeom prst="flowChartProcess">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p:cNvGrpSpPr/>
          <p:nvPr/>
        </p:nvGrpSpPr>
        <p:grpSpPr>
          <a:xfrm>
            <a:off x="464928" y="3653058"/>
            <a:ext cx="2641072" cy="2072644"/>
            <a:chOff x="3722684" y="3607192"/>
            <a:chExt cx="1706544" cy="1337429"/>
          </a:xfrm>
        </p:grpSpPr>
        <p:sp>
          <p:nvSpPr>
            <p:cNvPr id="36" name="Oval 35"/>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7" name="Cube 36"/>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9" name="Oval 38"/>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pic>
        <p:nvPicPr>
          <p:cNvPr id="40" name="Graphic 8" descr="Thought bubble">
            <a:extLst>
              <a:ext uri="{FF2B5EF4-FFF2-40B4-BE49-F238E27FC236}">
                <a16:creationId xmlns="" xmlns:a16="http://schemas.microsoft.com/office/drawing/2014/main" id="{E0DC1510-CF4A-4300-B0F9-E7ACFC8D332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152526" y="540239"/>
            <a:ext cx="3703605" cy="3631719"/>
          </a:xfrm>
          <a:prstGeom prst="rect">
            <a:avLst/>
          </a:prstGeom>
        </p:spPr>
      </p:pic>
      <p:pic>
        <p:nvPicPr>
          <p:cNvPr id="41" name="Graphic 9" descr="Route (Two Pins With A Path)">
            <a:extLst>
              <a:ext uri="{FF2B5EF4-FFF2-40B4-BE49-F238E27FC236}">
                <a16:creationId xmlns="" xmlns:a16="http://schemas.microsoft.com/office/drawing/2014/main" id="{5F1C340E-F7D9-463F-85FA-241A1F0AFF5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167049" y="1175768"/>
            <a:ext cx="1380067" cy="1380067"/>
          </a:xfrm>
          <a:prstGeom prst="rect">
            <a:avLst/>
          </a:prstGeom>
        </p:spPr>
      </p:pic>
      <p:sp>
        <p:nvSpPr>
          <p:cNvPr id="42" name="Oval 41">
            <a:extLst>
              <a:ext uri="{FF2B5EF4-FFF2-40B4-BE49-F238E27FC236}">
                <a16:creationId xmlns="" xmlns:a16="http://schemas.microsoft.com/office/drawing/2014/main" id="{66AD52E0-1697-48DF-BA52-15D93FAFADF6}"/>
              </a:ext>
            </a:extLst>
          </p:cNvPr>
          <p:cNvSpPr/>
          <p:nvPr/>
        </p:nvSpPr>
        <p:spPr>
          <a:xfrm>
            <a:off x="8086156" y="1847678"/>
            <a:ext cx="296174" cy="3105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 xmlns:a16="http://schemas.microsoft.com/office/drawing/2014/main" id="{022BA88C-55D3-4CB7-89C7-B57A5B046237}"/>
              </a:ext>
            </a:extLst>
          </p:cNvPr>
          <p:cNvSpPr/>
          <p:nvPr/>
        </p:nvSpPr>
        <p:spPr>
          <a:xfrm>
            <a:off x="8790646" y="1847677"/>
            <a:ext cx="296174" cy="3105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 xmlns:a16="http://schemas.microsoft.com/office/drawing/2014/main" id="{9C6A968A-7A1D-4E0E-8BFD-3C0D3502FB94}"/>
              </a:ext>
            </a:extLst>
          </p:cNvPr>
          <p:cNvSpPr/>
          <p:nvPr/>
        </p:nvSpPr>
        <p:spPr>
          <a:xfrm>
            <a:off x="9538269" y="1847678"/>
            <a:ext cx="296174" cy="3105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007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1800000">
                                      <p:cBhvr>
                                        <p:cTn id="6" dur="1000" fill="hold"/>
                                        <p:tgtEl>
                                          <p:spTgt spid="10"/>
                                        </p:tgtEl>
                                        <p:attrNameLst>
                                          <p:attrName>r</p:attrName>
                                        </p:attrNameLst>
                                      </p:cBhvr>
                                    </p:animRot>
                                  </p:childTnLst>
                                </p:cTn>
                              </p:par>
                              <p:par>
                                <p:cTn id="7" presetID="0" presetClass="path" presetSubtype="0" accel="50000" decel="50000" fill="hold" nodeType="withEffect">
                                  <p:stCondLst>
                                    <p:cond delay="0"/>
                                  </p:stCondLst>
                                  <p:childTnLst>
                                    <p:animMotion origin="layout" path="M 0.00079 -0.00533 L 0.38659 0.00185 " pathEditMode="relative" ptsTypes="AA">
                                      <p:cBhvr>
                                        <p:cTn id="8" dur="2000" fill="hold"/>
                                        <p:tgtEl>
                                          <p:spTgt spid="35"/>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40"/>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grpId="0" nodeType="afterEffect">
                                  <p:stCondLst>
                                    <p:cond delay="50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childTnLst>
                                </p:cTn>
                              </p:par>
                            </p:childTnLst>
                          </p:cTn>
                        </p:par>
                        <p:par>
                          <p:cTn id="22" fill="hold">
                            <p:stCondLst>
                              <p:cond delay="2500"/>
                            </p:stCondLst>
                            <p:childTnLst>
                              <p:par>
                                <p:cTn id="23" presetID="10" presetClass="entr" presetSubtype="0" fill="hold" grpId="0" nodeType="afterEffect">
                                  <p:stCondLst>
                                    <p:cond delay="5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childTnLst>
                                </p:cTn>
                              </p:par>
                            </p:childTnLst>
                          </p:cTn>
                        </p:par>
                        <p:par>
                          <p:cTn id="26" fill="hold">
                            <p:stCondLst>
                              <p:cond delay="4000"/>
                            </p:stCondLst>
                            <p:childTnLst>
                              <p:par>
                                <p:cTn id="27" presetID="10" presetClass="entr" presetSubtype="0" fill="hold" grpId="0" nodeType="afterEffect">
                                  <p:stCondLst>
                                    <p:cond delay="5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childTnLst>
                                </p:cTn>
                              </p:par>
                            </p:childTnLst>
                          </p:cTn>
                        </p:par>
                        <p:par>
                          <p:cTn id="30" fill="hold">
                            <p:stCondLst>
                              <p:cond delay="5500"/>
                            </p:stCondLst>
                            <p:childTnLst>
                              <p:par>
                                <p:cTn id="31" presetID="10" presetClass="exit" presetSubtype="0" fill="hold" grpId="1" nodeType="afterEffect">
                                  <p:stCondLst>
                                    <p:cond delay="0"/>
                                  </p:stCondLst>
                                  <p:childTnLst>
                                    <p:animEffect transition="out" filter="fade">
                                      <p:cBhvr>
                                        <p:cTn id="32" dur="500"/>
                                        <p:tgtEl>
                                          <p:spTgt spid="44"/>
                                        </p:tgtEl>
                                      </p:cBhvr>
                                    </p:animEffect>
                                    <p:set>
                                      <p:cBhvr>
                                        <p:cTn id="33" dur="1" fill="hold">
                                          <p:stCondLst>
                                            <p:cond delay="499"/>
                                          </p:stCondLst>
                                        </p:cTn>
                                        <p:tgtEl>
                                          <p:spTgt spid="44"/>
                                        </p:tgtEl>
                                        <p:attrNameLst>
                                          <p:attrName>style.visibility</p:attrName>
                                        </p:attrNameLst>
                                      </p:cBhvr>
                                      <p:to>
                                        <p:strVal val="hidden"/>
                                      </p:to>
                                    </p:set>
                                  </p:childTnLst>
                                </p:cTn>
                              </p:par>
                            </p:childTnLst>
                          </p:cTn>
                        </p:par>
                        <p:par>
                          <p:cTn id="34" fill="hold">
                            <p:stCondLst>
                              <p:cond delay="6000"/>
                            </p:stCondLst>
                            <p:childTnLst>
                              <p:par>
                                <p:cTn id="35" presetID="10" presetClass="exit" presetSubtype="0" fill="hold" grpId="1" nodeType="after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par>
                          <p:cTn id="38" fill="hold">
                            <p:stCondLst>
                              <p:cond delay="6500"/>
                            </p:stCondLst>
                            <p:childTnLst>
                              <p:par>
                                <p:cTn id="39" presetID="10" presetClass="exit" presetSubtype="0" fill="hold" grpId="1" nodeType="afterEffect">
                                  <p:stCondLst>
                                    <p:cond delay="0"/>
                                  </p:stCondLst>
                                  <p:childTnLst>
                                    <p:animEffect transition="out" filter="fade">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par>
                          <p:cTn id="42" fill="hold">
                            <p:stCondLst>
                              <p:cond delay="7000"/>
                            </p:stCondLst>
                            <p:childTnLst>
                              <p:par>
                                <p:cTn id="43" presetID="10" presetClass="entr" presetSubtype="0" fill="hold" nodeType="afterEffect">
                                  <p:stCondLst>
                                    <p:cond delay="50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par>
                          <p:cTn id="46" fill="hold">
                            <p:stCondLst>
                              <p:cond delay="8000"/>
                            </p:stCondLst>
                            <p:childTnLst>
                              <p:par>
                                <p:cTn id="47" presetID="0" presetClass="path" presetSubtype="0" accel="50000" decel="50000" fill="hold" nodeType="afterEffect">
                                  <p:stCondLst>
                                    <p:cond delay="0"/>
                                  </p:stCondLst>
                                  <p:childTnLst>
                                    <p:animMotion origin="layout" path="M 0.3879 0.00439 L -0.00052 -0.00533 " pathEditMode="relative" ptsTypes="AA">
                                      <p:cBhvr>
                                        <p:cTn id="48" dur="2000" fill="hold"/>
                                        <p:tgtEl>
                                          <p:spTgt spid="35"/>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L -0.39727 0 " pathEditMode="relative" ptsTypes="AA">
                                      <p:cBhvr>
                                        <p:cTn id="50" dur="2000" fill="hold"/>
                                        <p:tgtEl>
                                          <p:spTgt spid="41"/>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0 0 L -0.39727 0 " pathEditMode="relative" ptsTypes="AA">
                                      <p:cBhvr>
                                        <p:cTn id="52" dur="2000" fill="hold"/>
                                        <p:tgtEl>
                                          <p:spTgt spid="4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2" grpId="1" animBg="1"/>
      <p:bldP spid="43" grpId="0" animBg="1"/>
      <p:bldP spid="43" grpId="1" animBg="1"/>
      <p:bldP spid="44" grpId="0" animBg="1"/>
      <p:bldP spid="4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6" name="Group 375"/>
          <p:cNvGrpSpPr/>
          <p:nvPr/>
        </p:nvGrpSpPr>
        <p:grpSpPr>
          <a:xfrm>
            <a:off x="11591490" y="-600234"/>
            <a:ext cx="599123" cy="5590988"/>
            <a:chOff x="-69103" y="-729426"/>
            <a:chExt cx="599123" cy="5590988"/>
          </a:xfrm>
        </p:grpSpPr>
        <p:sp>
          <p:nvSpPr>
            <p:cNvPr id="377" name="Cube 376"/>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8" name="Rectangle 377"/>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9" name="Freeform 378"/>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0" name="Right Triangle 379"/>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5" name="Rectangle 214"/>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a:t>
            </a:r>
          </a:p>
        </p:txBody>
      </p:sp>
      <p:grpSp>
        <p:nvGrpSpPr>
          <p:cNvPr id="13" name="Group 12"/>
          <p:cNvGrpSpPr/>
          <p:nvPr/>
        </p:nvGrpSpPr>
        <p:grpSpPr>
          <a:xfrm>
            <a:off x="-69103" y="-729426"/>
            <a:ext cx="599123" cy="5590988"/>
            <a:chOff x="-69103" y="-729426"/>
            <a:chExt cx="599123" cy="5590988"/>
          </a:xfrm>
        </p:grpSpPr>
        <p:sp>
          <p:nvSpPr>
            <p:cNvPr id="6" name="Cube 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Freeform 60"/>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ight Triangle 10"/>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5" name="Group 144"/>
          <p:cNvGrpSpPr/>
          <p:nvPr/>
        </p:nvGrpSpPr>
        <p:grpSpPr>
          <a:xfrm>
            <a:off x="1273161" y="689963"/>
            <a:ext cx="3023762" cy="4545639"/>
            <a:chOff x="1037988" y="732889"/>
            <a:chExt cx="3023762" cy="4545639"/>
          </a:xfrm>
        </p:grpSpPr>
        <p:sp>
          <p:nvSpPr>
            <p:cNvPr id="146" name="Cube 145"/>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7" name="Group 146"/>
            <p:cNvGrpSpPr/>
            <p:nvPr/>
          </p:nvGrpSpPr>
          <p:grpSpPr>
            <a:xfrm>
              <a:off x="1037988" y="732889"/>
              <a:ext cx="3023762" cy="4545639"/>
              <a:chOff x="2296100" y="-85674"/>
              <a:chExt cx="3421745" cy="5422258"/>
            </a:xfrm>
          </p:grpSpPr>
          <p:sp>
            <p:nvSpPr>
              <p:cNvPr id="148" name="Cube 147"/>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Cube 148"/>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p:cNvGrpSpPr/>
              <p:nvPr/>
            </p:nvGrpSpPr>
            <p:grpSpPr>
              <a:xfrm>
                <a:off x="2296100" y="3895823"/>
                <a:ext cx="3421745" cy="935434"/>
                <a:chOff x="9551278" y="2681585"/>
                <a:chExt cx="2336810" cy="721825"/>
              </a:xfrm>
            </p:grpSpPr>
            <p:sp>
              <p:nvSpPr>
                <p:cNvPr id="233" name="Rectangle 2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4" name="Freeform 233"/>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Cube 150"/>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Cube 151"/>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6" name="Group 155"/>
              <p:cNvGrpSpPr/>
              <p:nvPr/>
            </p:nvGrpSpPr>
            <p:grpSpPr>
              <a:xfrm>
                <a:off x="2296100" y="2080408"/>
                <a:ext cx="3397191" cy="935434"/>
                <a:chOff x="9551278" y="2681585"/>
                <a:chExt cx="2336810" cy="721825"/>
              </a:xfrm>
            </p:grpSpPr>
            <p:sp>
              <p:nvSpPr>
                <p:cNvPr id="230" name="Rectangle 22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Freeform 23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7" name="Cube 156"/>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8" name="Group 157"/>
              <p:cNvGrpSpPr/>
              <p:nvPr/>
            </p:nvGrpSpPr>
            <p:grpSpPr>
              <a:xfrm rot="205426">
                <a:off x="2591023" y="1692116"/>
                <a:ext cx="707136" cy="635221"/>
                <a:chOff x="4583722" y="1805778"/>
                <a:chExt cx="707136" cy="635221"/>
              </a:xfrm>
            </p:grpSpPr>
            <p:sp>
              <p:nvSpPr>
                <p:cNvPr id="228" name="Cube 22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9" name="Straight Connector 22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3332800" y="1702377"/>
                <a:ext cx="707136" cy="635221"/>
                <a:chOff x="4583722" y="1805778"/>
                <a:chExt cx="707136" cy="635221"/>
              </a:xfrm>
            </p:grpSpPr>
            <p:sp>
              <p:nvSpPr>
                <p:cNvPr id="226" name="Cube 22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7" name="Straight Connector 22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rot="205426">
                <a:off x="3081251" y="3533138"/>
                <a:ext cx="707136" cy="635221"/>
                <a:chOff x="4583722" y="1805778"/>
                <a:chExt cx="707136" cy="635221"/>
              </a:xfrm>
            </p:grpSpPr>
            <p:sp>
              <p:nvSpPr>
                <p:cNvPr id="224" name="Cube 22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5" name="Straight Connector 22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rot="205426">
                <a:off x="4416615" y="3505749"/>
                <a:ext cx="707136" cy="635221"/>
                <a:chOff x="4583722" y="1805778"/>
                <a:chExt cx="707136" cy="635221"/>
              </a:xfrm>
            </p:grpSpPr>
            <p:sp>
              <p:nvSpPr>
                <p:cNvPr id="222" name="Cube 22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3" name="Straight Connector 22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rot="205426">
                <a:off x="3791533" y="3513685"/>
                <a:ext cx="707136" cy="635221"/>
                <a:chOff x="4583722" y="1805778"/>
                <a:chExt cx="707136" cy="635221"/>
              </a:xfrm>
            </p:grpSpPr>
            <p:sp>
              <p:nvSpPr>
                <p:cNvPr id="220" name="Cube 21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1" name="Straight Connector 22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rot="205426">
                <a:off x="4707287" y="3924305"/>
                <a:ext cx="707136" cy="635221"/>
                <a:chOff x="4583722" y="1805778"/>
                <a:chExt cx="707136" cy="635221"/>
              </a:xfrm>
            </p:grpSpPr>
            <p:sp>
              <p:nvSpPr>
                <p:cNvPr id="218" name="Cube 21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9" name="Straight Connector 21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3661294" y="2126177"/>
                <a:ext cx="707136" cy="635221"/>
                <a:chOff x="4583722" y="1805778"/>
                <a:chExt cx="707136" cy="635221"/>
              </a:xfrm>
            </p:grpSpPr>
            <p:sp>
              <p:nvSpPr>
                <p:cNvPr id="216" name="Cube 21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7" name="Straight Connector 21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2324450" y="194205"/>
                <a:ext cx="3368841" cy="935434"/>
                <a:chOff x="9551278" y="2681585"/>
                <a:chExt cx="2336810" cy="721825"/>
              </a:xfrm>
            </p:grpSpPr>
            <p:sp>
              <p:nvSpPr>
                <p:cNvPr id="212" name="Rectangle 21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Freeform 21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1" name="Cube 180"/>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p:cNvGrpSpPr/>
              <p:nvPr/>
            </p:nvGrpSpPr>
            <p:grpSpPr>
              <a:xfrm>
                <a:off x="2621696" y="-85674"/>
                <a:ext cx="707136" cy="635221"/>
                <a:chOff x="4583722" y="1805778"/>
                <a:chExt cx="707136" cy="635221"/>
              </a:xfrm>
            </p:grpSpPr>
            <p:sp>
              <p:nvSpPr>
                <p:cNvPr id="210" name="Cube 20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1" name="Straight Connector 21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2791336" y="194954"/>
                <a:ext cx="707136" cy="635221"/>
                <a:chOff x="4583722" y="1805778"/>
                <a:chExt cx="707136" cy="635221"/>
              </a:xfrm>
            </p:grpSpPr>
            <p:sp>
              <p:nvSpPr>
                <p:cNvPr id="208" name="Cube 20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9" name="Straight Connector 20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a:off x="3617954" y="-74519"/>
                <a:ext cx="707136" cy="635221"/>
                <a:chOff x="4583722" y="1805778"/>
                <a:chExt cx="707136" cy="635221"/>
              </a:xfrm>
            </p:grpSpPr>
            <p:sp>
              <p:nvSpPr>
                <p:cNvPr id="206" name="Cube 20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7" name="Straight Connector 20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3762740" y="211602"/>
                <a:ext cx="707136" cy="635221"/>
                <a:chOff x="4583722" y="1805778"/>
                <a:chExt cx="707136" cy="635221"/>
              </a:xfrm>
            </p:grpSpPr>
            <p:sp>
              <p:nvSpPr>
                <p:cNvPr id="196" name="Cube 1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5" name="Straight Connector 20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a:off x="4397602" y="1767922"/>
                <a:ext cx="707136" cy="635221"/>
                <a:chOff x="4583722" y="1805778"/>
                <a:chExt cx="707136" cy="635221"/>
              </a:xfrm>
            </p:grpSpPr>
            <p:sp>
              <p:nvSpPr>
                <p:cNvPr id="194" name="Cube 19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5" name="Straight Connector 19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p:nvGrpSpPr>
            <p:grpSpPr>
              <a:xfrm rot="205426">
                <a:off x="3233103" y="3958513"/>
                <a:ext cx="707136" cy="635221"/>
                <a:chOff x="4583722" y="1805778"/>
                <a:chExt cx="707136" cy="635221"/>
              </a:xfrm>
            </p:grpSpPr>
            <p:sp>
              <p:nvSpPr>
                <p:cNvPr id="192" name="Cube 1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3" name="Straight Connector 1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p:nvGrpSpPr>
            <p:grpSpPr>
              <a:xfrm rot="205426">
                <a:off x="3978848" y="3940364"/>
                <a:ext cx="707136" cy="635221"/>
                <a:chOff x="4583722" y="1805778"/>
                <a:chExt cx="707136" cy="635221"/>
              </a:xfrm>
            </p:grpSpPr>
            <p:sp>
              <p:nvSpPr>
                <p:cNvPr id="190" name="Cube 1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1" name="Straight Connector 1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6" name="Group 235"/>
          <p:cNvGrpSpPr/>
          <p:nvPr/>
        </p:nvGrpSpPr>
        <p:grpSpPr>
          <a:xfrm>
            <a:off x="3721170" y="702677"/>
            <a:ext cx="3023762" cy="4544691"/>
            <a:chOff x="1037988" y="732889"/>
            <a:chExt cx="3023762" cy="4544691"/>
          </a:xfrm>
        </p:grpSpPr>
        <p:sp>
          <p:nvSpPr>
            <p:cNvPr id="237" name="Cube 236"/>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8" name="Group 237"/>
            <p:cNvGrpSpPr/>
            <p:nvPr/>
          </p:nvGrpSpPr>
          <p:grpSpPr>
            <a:xfrm>
              <a:off x="1037988" y="732889"/>
              <a:ext cx="3023762" cy="4122008"/>
              <a:chOff x="2296100" y="-85674"/>
              <a:chExt cx="3421745" cy="4916930"/>
            </a:xfrm>
          </p:grpSpPr>
          <p:grpSp>
            <p:nvGrpSpPr>
              <p:cNvPr id="239" name="Group 238"/>
              <p:cNvGrpSpPr/>
              <p:nvPr/>
            </p:nvGrpSpPr>
            <p:grpSpPr>
              <a:xfrm>
                <a:off x="2296100" y="3910575"/>
                <a:ext cx="3421745" cy="920681"/>
                <a:chOff x="9551278" y="2692969"/>
                <a:chExt cx="2336810" cy="710441"/>
              </a:xfrm>
            </p:grpSpPr>
            <p:sp>
              <p:nvSpPr>
                <p:cNvPr id="296" name="Rectangle 295"/>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7" name="Freeform 296"/>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0" name="Cube 239"/>
              <p:cNvSpPr/>
              <p:nvPr/>
            </p:nvSpPr>
            <p:spPr>
              <a:xfrm rot="16200000">
                <a:off x="1919095"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1" name="Group 240"/>
              <p:cNvGrpSpPr/>
              <p:nvPr/>
            </p:nvGrpSpPr>
            <p:grpSpPr>
              <a:xfrm>
                <a:off x="2296100" y="2095160"/>
                <a:ext cx="3397191" cy="920681"/>
                <a:chOff x="9551278" y="2692969"/>
                <a:chExt cx="2336810" cy="710441"/>
              </a:xfrm>
            </p:grpSpPr>
            <p:sp>
              <p:nvSpPr>
                <p:cNvPr id="294" name="Rectangle 293"/>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5" name="Freeform 29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2" name="Group 241"/>
              <p:cNvGrpSpPr/>
              <p:nvPr/>
            </p:nvGrpSpPr>
            <p:grpSpPr>
              <a:xfrm rot="205426">
                <a:off x="2591023" y="1692116"/>
                <a:ext cx="707136" cy="635221"/>
                <a:chOff x="4583722" y="1805778"/>
                <a:chExt cx="707136" cy="635221"/>
              </a:xfrm>
            </p:grpSpPr>
            <p:sp>
              <p:nvSpPr>
                <p:cNvPr id="292" name="Cube 2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3" name="Straight Connector 2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3332800" y="1702377"/>
                <a:ext cx="707136" cy="635221"/>
                <a:chOff x="4583722" y="1805778"/>
                <a:chExt cx="707136" cy="635221"/>
              </a:xfrm>
            </p:grpSpPr>
            <p:sp>
              <p:nvSpPr>
                <p:cNvPr id="290" name="Cube 2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1" name="Straight Connector 2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rot="205426">
                <a:off x="3081251" y="3533138"/>
                <a:ext cx="707136" cy="635221"/>
                <a:chOff x="4583722" y="1805778"/>
                <a:chExt cx="707136" cy="635221"/>
              </a:xfrm>
            </p:grpSpPr>
            <p:sp>
              <p:nvSpPr>
                <p:cNvPr id="288" name="Cube 2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9" name="Straight Connector 2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rot="205426">
                <a:off x="4416615" y="3505749"/>
                <a:ext cx="707136" cy="635221"/>
                <a:chOff x="4583722" y="1805778"/>
                <a:chExt cx="707136" cy="635221"/>
              </a:xfrm>
            </p:grpSpPr>
            <p:sp>
              <p:nvSpPr>
                <p:cNvPr id="286" name="Cube 2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7" name="Straight Connector 2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rot="205426">
                <a:off x="3791533" y="3513685"/>
                <a:ext cx="707136" cy="635221"/>
                <a:chOff x="4583722" y="1805778"/>
                <a:chExt cx="707136" cy="635221"/>
              </a:xfrm>
            </p:grpSpPr>
            <p:sp>
              <p:nvSpPr>
                <p:cNvPr id="284" name="Cube 2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5" name="Straight Connector 2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rot="205426">
                <a:off x="4707287" y="3924305"/>
                <a:ext cx="707136" cy="635221"/>
                <a:chOff x="4583722" y="1805778"/>
                <a:chExt cx="707136" cy="635221"/>
              </a:xfrm>
            </p:grpSpPr>
            <p:sp>
              <p:nvSpPr>
                <p:cNvPr id="282" name="Cube 28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3" name="Straight Connector 28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3661294" y="2126177"/>
                <a:ext cx="707136" cy="635221"/>
                <a:chOff x="4583722" y="1805778"/>
                <a:chExt cx="707136" cy="635221"/>
              </a:xfrm>
            </p:grpSpPr>
            <p:sp>
              <p:nvSpPr>
                <p:cNvPr id="280" name="Cube 27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1" name="Straight Connector 28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a:off x="2324450" y="208957"/>
                <a:ext cx="3368841" cy="920681"/>
                <a:chOff x="9551278" y="2692969"/>
                <a:chExt cx="2336810" cy="710441"/>
              </a:xfrm>
            </p:grpSpPr>
            <p:sp>
              <p:nvSpPr>
                <p:cNvPr id="278" name="Rectangle 27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9" name="Freeform 27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0" name="Cube 249"/>
              <p:cNvSpPr/>
              <p:nvPr/>
            </p:nvSpPr>
            <p:spPr>
              <a:xfrm rot="16200000">
                <a:off x="193741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1" name="Group 250"/>
              <p:cNvGrpSpPr/>
              <p:nvPr/>
            </p:nvGrpSpPr>
            <p:grpSpPr>
              <a:xfrm>
                <a:off x="2621696" y="-85674"/>
                <a:ext cx="707136" cy="635221"/>
                <a:chOff x="4583722" y="1805778"/>
                <a:chExt cx="707136" cy="635221"/>
              </a:xfrm>
            </p:grpSpPr>
            <p:sp>
              <p:nvSpPr>
                <p:cNvPr id="276" name="Cube 27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7" name="Straight Connector 27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791336" y="194954"/>
                <a:ext cx="707136" cy="635221"/>
                <a:chOff x="4583722" y="1805778"/>
                <a:chExt cx="707136" cy="635221"/>
              </a:xfrm>
            </p:grpSpPr>
            <p:sp>
              <p:nvSpPr>
                <p:cNvPr id="274" name="Cube 27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5" name="Straight Connector 27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a:off x="3617954" y="-74519"/>
                <a:ext cx="707136" cy="635221"/>
                <a:chOff x="4583722" y="1805778"/>
                <a:chExt cx="707136" cy="635221"/>
              </a:xfrm>
            </p:grpSpPr>
            <p:sp>
              <p:nvSpPr>
                <p:cNvPr id="272" name="Cube 27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3" name="Straight Connector 27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a:off x="4543245" y="-85674"/>
                <a:ext cx="707136" cy="635221"/>
                <a:chOff x="4583722" y="1805778"/>
                <a:chExt cx="707136" cy="635221"/>
              </a:xfrm>
            </p:grpSpPr>
            <p:sp>
              <p:nvSpPr>
                <p:cNvPr id="270" name="Cube 26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1" name="Straight Connector 27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3762740" y="211602"/>
                <a:ext cx="707136" cy="635221"/>
                <a:chOff x="4583722" y="1805778"/>
                <a:chExt cx="707136" cy="635221"/>
              </a:xfrm>
            </p:grpSpPr>
            <p:sp>
              <p:nvSpPr>
                <p:cNvPr id="268" name="Cube 26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9" name="Straight Connector 26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a:off x="4713371" y="192008"/>
                <a:ext cx="707136" cy="635221"/>
                <a:chOff x="4583722" y="1805778"/>
                <a:chExt cx="707136" cy="635221"/>
              </a:xfrm>
            </p:grpSpPr>
            <p:sp>
              <p:nvSpPr>
                <p:cNvPr id="266" name="Cube 26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7" name="Straight Connector 26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4397602" y="1767922"/>
                <a:ext cx="707136" cy="635221"/>
                <a:chOff x="4583722" y="1805778"/>
                <a:chExt cx="707136" cy="635221"/>
              </a:xfrm>
            </p:grpSpPr>
            <p:sp>
              <p:nvSpPr>
                <p:cNvPr id="264" name="Cube 26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5" name="Straight Connector 26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rot="205426">
                <a:off x="3233103" y="3958513"/>
                <a:ext cx="707136" cy="635221"/>
                <a:chOff x="4583722" y="1805778"/>
                <a:chExt cx="707136" cy="635221"/>
              </a:xfrm>
            </p:grpSpPr>
            <p:sp>
              <p:nvSpPr>
                <p:cNvPr id="262" name="Cube 26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3" name="Straight Connector 26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rot="205426">
                <a:off x="3978848" y="3940364"/>
                <a:ext cx="707136" cy="635221"/>
                <a:chOff x="4583722" y="1805778"/>
                <a:chExt cx="707136" cy="635221"/>
              </a:xfrm>
            </p:grpSpPr>
            <p:sp>
              <p:nvSpPr>
                <p:cNvPr id="260" name="Cube 25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1" name="Straight Connector 26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98" name="Cube 297"/>
          <p:cNvSpPr/>
          <p:nvPr/>
        </p:nvSpPr>
        <p:spPr>
          <a:xfrm rot="16200000">
            <a:off x="5925075" y="3927832"/>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Cube 298"/>
          <p:cNvSpPr/>
          <p:nvPr/>
        </p:nvSpPr>
        <p:spPr>
          <a:xfrm rot="16200000">
            <a:off x="5900749" y="2389733"/>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0" name="Cube 299"/>
          <p:cNvSpPr/>
          <p:nvPr/>
        </p:nvSpPr>
        <p:spPr>
          <a:xfrm rot="16041047">
            <a:off x="3315973" y="6732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1" name="Straight Connector 300"/>
          <p:cNvCxnSpPr/>
          <p:nvPr/>
        </p:nvCxnSpPr>
        <p:spPr>
          <a:xfrm flipV="1">
            <a:off x="3319486" y="7615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Cube 301"/>
          <p:cNvSpPr/>
          <p:nvPr/>
        </p:nvSpPr>
        <p:spPr>
          <a:xfrm rot="16041047">
            <a:off x="3365904" y="244520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3" name="Straight Connector 302"/>
          <p:cNvCxnSpPr/>
          <p:nvPr/>
        </p:nvCxnSpPr>
        <p:spPr>
          <a:xfrm flipV="1">
            <a:off x="3369417" y="2533504"/>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Cube 303"/>
          <p:cNvSpPr/>
          <p:nvPr/>
        </p:nvSpPr>
        <p:spPr>
          <a:xfrm rot="16041047">
            <a:off x="5734879" y="24595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5" name="Straight Connector 304"/>
          <p:cNvCxnSpPr/>
          <p:nvPr/>
        </p:nvCxnSpPr>
        <p:spPr>
          <a:xfrm flipV="1">
            <a:off x="5738392" y="25478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Right Triangle 317"/>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9" name="Cube 31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0" name="Cube 319"/>
          <p:cNvSpPr/>
          <p:nvPr/>
        </p:nvSpPr>
        <p:spPr>
          <a:xfrm rot="16200000">
            <a:off x="9218324"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1" name="Group 320"/>
          <p:cNvGrpSpPr/>
          <p:nvPr/>
        </p:nvGrpSpPr>
        <p:grpSpPr>
          <a:xfrm>
            <a:off x="9368549" y="4419754"/>
            <a:ext cx="3397192" cy="935434"/>
            <a:chOff x="9551278" y="2681585"/>
            <a:chExt cx="2336810" cy="721825"/>
          </a:xfrm>
        </p:grpSpPr>
        <p:sp>
          <p:nvSpPr>
            <p:cNvPr id="322" name="Rectangle 32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Freeform 32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5" name="Cube 324"/>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6" name="Cube 325"/>
          <p:cNvSpPr/>
          <p:nvPr/>
        </p:nvSpPr>
        <p:spPr>
          <a:xfrm rot="16200000">
            <a:off x="9149453" y="4218078"/>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7" name="Group 326"/>
          <p:cNvGrpSpPr/>
          <p:nvPr/>
        </p:nvGrpSpPr>
        <p:grpSpPr>
          <a:xfrm>
            <a:off x="9368549" y="2604339"/>
            <a:ext cx="3397192" cy="935434"/>
            <a:chOff x="9551278" y="2681585"/>
            <a:chExt cx="2336810" cy="721825"/>
          </a:xfrm>
        </p:grpSpPr>
        <p:sp>
          <p:nvSpPr>
            <p:cNvPr id="328" name="Rectangle 32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Freeform 32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1" name="Cube 330"/>
          <p:cNvSpPr/>
          <p:nvPr/>
        </p:nvSpPr>
        <p:spPr>
          <a:xfrm rot="16200000">
            <a:off x="8658110" y="1806052"/>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2" name="Group 331"/>
          <p:cNvGrpSpPr/>
          <p:nvPr/>
        </p:nvGrpSpPr>
        <p:grpSpPr>
          <a:xfrm rot="205426">
            <a:off x="9663472" y="2216047"/>
            <a:ext cx="707136" cy="635221"/>
            <a:chOff x="4583722" y="1805778"/>
            <a:chExt cx="707136" cy="635221"/>
          </a:xfrm>
        </p:grpSpPr>
        <p:sp>
          <p:nvSpPr>
            <p:cNvPr id="333" name="Cube 33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4" name="Straight Connector 33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 name="Group 334"/>
          <p:cNvGrpSpPr/>
          <p:nvPr/>
        </p:nvGrpSpPr>
        <p:grpSpPr>
          <a:xfrm>
            <a:off x="10405249" y="2226308"/>
            <a:ext cx="707136" cy="635221"/>
            <a:chOff x="4583722" y="1805778"/>
            <a:chExt cx="707136" cy="635221"/>
          </a:xfrm>
        </p:grpSpPr>
        <p:sp>
          <p:nvSpPr>
            <p:cNvPr id="336" name="Cube 33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7" name="Straight Connector 33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8" name="Group 337"/>
          <p:cNvGrpSpPr/>
          <p:nvPr/>
        </p:nvGrpSpPr>
        <p:grpSpPr>
          <a:xfrm rot="205426">
            <a:off x="10682990" y="4056960"/>
            <a:ext cx="707136" cy="635221"/>
            <a:chOff x="4583722" y="1805778"/>
            <a:chExt cx="707136" cy="635221"/>
          </a:xfrm>
        </p:grpSpPr>
        <p:sp>
          <p:nvSpPr>
            <p:cNvPr id="339" name="Cube 33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0" name="Straight Connector 33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 name="Group 340"/>
          <p:cNvGrpSpPr/>
          <p:nvPr/>
        </p:nvGrpSpPr>
        <p:grpSpPr>
          <a:xfrm rot="205426">
            <a:off x="11489064" y="4029680"/>
            <a:ext cx="707136" cy="635221"/>
            <a:chOff x="4583722" y="1805778"/>
            <a:chExt cx="707136" cy="635221"/>
          </a:xfrm>
        </p:grpSpPr>
        <p:sp>
          <p:nvSpPr>
            <p:cNvPr id="342" name="Cube 34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3" name="Straight Connector 34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rot="205426">
            <a:off x="10973849" y="4422126"/>
            <a:ext cx="707136" cy="635221"/>
            <a:chOff x="4583722" y="1805778"/>
            <a:chExt cx="707136" cy="635221"/>
          </a:xfrm>
        </p:grpSpPr>
        <p:sp>
          <p:nvSpPr>
            <p:cNvPr id="345" name="Cube 34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p:nvGrpSpPr>
        <p:grpSpPr>
          <a:xfrm rot="205426">
            <a:off x="11779736" y="4448236"/>
            <a:ext cx="707136" cy="635221"/>
            <a:chOff x="4583722" y="1805778"/>
            <a:chExt cx="707136" cy="635221"/>
          </a:xfrm>
        </p:grpSpPr>
        <p:sp>
          <p:nvSpPr>
            <p:cNvPr id="348" name="Cube 34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9" name="Straight Connector 34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p:nvGrpSpPr>
        <p:grpSpPr>
          <a:xfrm>
            <a:off x="10733743" y="2650108"/>
            <a:ext cx="707136" cy="635221"/>
            <a:chOff x="4583722" y="1805778"/>
            <a:chExt cx="707136" cy="635221"/>
          </a:xfrm>
        </p:grpSpPr>
        <p:sp>
          <p:nvSpPr>
            <p:cNvPr id="351" name="Cube 35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2" name="Straight Connector 35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p:nvGrpSpPr>
        <p:grpSpPr>
          <a:xfrm>
            <a:off x="9396900" y="718136"/>
            <a:ext cx="3368841" cy="935434"/>
            <a:chOff x="9551278" y="2681585"/>
            <a:chExt cx="2336810" cy="721825"/>
          </a:xfrm>
        </p:grpSpPr>
        <p:sp>
          <p:nvSpPr>
            <p:cNvPr id="354" name="Rectangle 353"/>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5" name="Freeform 35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57" name="Cube 356"/>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Cube 357"/>
          <p:cNvSpPr/>
          <p:nvPr/>
        </p:nvSpPr>
        <p:spPr>
          <a:xfrm rot="16041047">
            <a:off x="10324532" y="50949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9" name="Straight Connector 358"/>
          <p:cNvCxnSpPr/>
          <p:nvPr/>
        </p:nvCxnSpPr>
        <p:spPr>
          <a:xfrm flipV="1">
            <a:off x="10328045" y="597786"/>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Cube 359"/>
          <p:cNvSpPr/>
          <p:nvPr/>
        </p:nvSpPr>
        <p:spPr>
          <a:xfrm rot="16041047">
            <a:off x="11128124" y="49161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1" name="Straight Connector 360"/>
          <p:cNvCxnSpPr/>
          <p:nvPr/>
        </p:nvCxnSpPr>
        <p:spPr>
          <a:xfrm flipV="1">
            <a:off x="11131637" y="579908"/>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2" name="Cube 361"/>
          <p:cNvSpPr/>
          <p:nvPr/>
        </p:nvSpPr>
        <p:spPr>
          <a:xfrm rot="16041047">
            <a:off x="9698184" y="55710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3" name="Straight Connector 362"/>
          <p:cNvCxnSpPr/>
          <p:nvPr/>
        </p:nvCxnSpPr>
        <p:spPr>
          <a:xfrm>
            <a:off x="9881381" y="606648"/>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Cube 363"/>
          <p:cNvSpPr/>
          <p:nvPr/>
        </p:nvSpPr>
        <p:spPr>
          <a:xfrm rot="16041047">
            <a:off x="11244769" y="80739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5" name="Straight Connector 364"/>
          <p:cNvCxnSpPr/>
          <p:nvPr/>
        </p:nvCxnSpPr>
        <p:spPr>
          <a:xfrm>
            <a:off x="11427966" y="856940"/>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Cube 365"/>
          <p:cNvSpPr/>
          <p:nvPr/>
        </p:nvSpPr>
        <p:spPr>
          <a:xfrm rot="16041047">
            <a:off x="10595933" y="80704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7" name="Straight Connector 366"/>
          <p:cNvCxnSpPr/>
          <p:nvPr/>
        </p:nvCxnSpPr>
        <p:spPr>
          <a:xfrm>
            <a:off x="10779130" y="856585"/>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Cube 367"/>
          <p:cNvSpPr/>
          <p:nvPr/>
        </p:nvSpPr>
        <p:spPr>
          <a:xfrm rot="16041047">
            <a:off x="9936508" y="80704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9" name="Straight Connector 368"/>
          <p:cNvCxnSpPr/>
          <p:nvPr/>
        </p:nvCxnSpPr>
        <p:spPr>
          <a:xfrm>
            <a:off x="10119705" y="85658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Cube 369"/>
          <p:cNvSpPr/>
          <p:nvPr/>
        </p:nvSpPr>
        <p:spPr>
          <a:xfrm rot="16041047">
            <a:off x="11477501" y="2215793"/>
            <a:ext cx="590006" cy="648393"/>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1" name="Straight Connector 370"/>
          <p:cNvCxnSpPr/>
          <p:nvPr/>
        </p:nvCxnSpPr>
        <p:spPr>
          <a:xfrm flipV="1">
            <a:off x="11679027" y="2292652"/>
            <a:ext cx="152188" cy="13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Cube 371"/>
          <p:cNvSpPr/>
          <p:nvPr/>
        </p:nvSpPr>
        <p:spPr>
          <a:xfrm rot="16041047">
            <a:off x="11737182" y="252918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3" name="Straight Connector 372"/>
          <p:cNvCxnSpPr/>
          <p:nvPr/>
        </p:nvCxnSpPr>
        <p:spPr>
          <a:xfrm>
            <a:off x="11920379" y="2578732"/>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Cube 373"/>
          <p:cNvSpPr/>
          <p:nvPr/>
        </p:nvSpPr>
        <p:spPr>
          <a:xfrm rot="16041047">
            <a:off x="10240040" y="44503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5" name="Straight Connector 374"/>
          <p:cNvCxnSpPr/>
          <p:nvPr/>
        </p:nvCxnSpPr>
        <p:spPr>
          <a:xfrm>
            <a:off x="10423237" y="4499851"/>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3" name="Group 312"/>
          <p:cNvGrpSpPr/>
          <p:nvPr/>
        </p:nvGrpSpPr>
        <p:grpSpPr>
          <a:xfrm rot="20593493">
            <a:off x="-11212000" y="-7160230"/>
            <a:ext cx="27024545" cy="23845961"/>
            <a:chOff x="-5208268" y="-4204383"/>
            <a:chExt cx="22608538" cy="21183985"/>
          </a:xfrm>
        </p:grpSpPr>
        <p:sp>
          <p:nvSpPr>
            <p:cNvPr id="314" name="Freeform 313"/>
            <p:cNvSpPr/>
            <p:nvPr/>
          </p:nvSpPr>
          <p:spPr>
            <a:xfrm>
              <a:off x="-5208268" y="-4204383"/>
              <a:ext cx="22608538" cy="21183985"/>
            </a:xfrm>
            <a:custGeom>
              <a:avLst/>
              <a:gdLst>
                <a:gd name="connsiteX0" fmla="*/ 15043479 w 22608539"/>
                <a:gd name="connsiteY0" fmla="*/ 2980285 h 21183984"/>
                <a:gd name="connsiteX1" fmla="*/ 11267714 w 22608539"/>
                <a:gd name="connsiteY1" fmla="*/ 10645696 h 21183984"/>
                <a:gd name="connsiteX2" fmla="*/ 11331504 w 22608539"/>
                <a:gd name="connsiteY2" fmla="*/ 10604000 h 21183984"/>
                <a:gd name="connsiteX3" fmla="*/ 11330227 w 22608539"/>
                <a:gd name="connsiteY3" fmla="*/ 10606547 h 21183984"/>
                <a:gd name="connsiteX4" fmla="*/ 11445623 w 22608539"/>
                <a:gd name="connsiteY4" fmla="*/ 10529408 h 21183984"/>
                <a:gd name="connsiteX5" fmla="*/ 18420207 w 22608539"/>
                <a:gd name="connsiteY5" fmla="*/ 5970573 h 21183984"/>
                <a:gd name="connsiteX6" fmla="*/ 11304269 w 22608539"/>
                <a:gd name="connsiteY6" fmla="*/ 0 h 21183984"/>
                <a:gd name="connsiteX7" fmla="*/ 22608539 w 22608539"/>
                <a:gd name="connsiteY7" fmla="*/ 10591992 h 21183984"/>
                <a:gd name="connsiteX8" fmla="*/ 11304269 w 22608539"/>
                <a:gd name="connsiteY8" fmla="*/ 21183984 h 21183984"/>
                <a:gd name="connsiteX9" fmla="*/ 0 w 22608539"/>
                <a:gd name="connsiteY9" fmla="*/ 10591992 h 21183984"/>
                <a:gd name="connsiteX10" fmla="*/ 11304269 w 22608539"/>
                <a:gd name="connsiteY10" fmla="*/ 0 h 2118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539" h="21183984">
                  <a:moveTo>
                    <a:pt x="15043479" y="2980285"/>
                  </a:moveTo>
                  <a:lnTo>
                    <a:pt x="11267714" y="10645696"/>
                  </a:lnTo>
                  <a:lnTo>
                    <a:pt x="11331504" y="10604000"/>
                  </a:lnTo>
                  <a:lnTo>
                    <a:pt x="11330227" y="10606547"/>
                  </a:lnTo>
                  <a:lnTo>
                    <a:pt x="11445623" y="10529408"/>
                  </a:lnTo>
                  <a:lnTo>
                    <a:pt x="18420207" y="5970573"/>
                  </a:lnTo>
                  <a:close/>
                  <a:moveTo>
                    <a:pt x="11304269" y="0"/>
                  </a:moveTo>
                  <a:cubicBezTo>
                    <a:pt x="17547445" y="0"/>
                    <a:pt x="22608539" y="4742196"/>
                    <a:pt x="22608539" y="10591992"/>
                  </a:cubicBezTo>
                  <a:cubicBezTo>
                    <a:pt x="22608539" y="16441788"/>
                    <a:pt x="17547445" y="21183984"/>
                    <a:pt x="11304269" y="21183984"/>
                  </a:cubicBezTo>
                  <a:cubicBezTo>
                    <a:pt x="5061095" y="21183984"/>
                    <a:pt x="0" y="16441788"/>
                    <a:pt x="0" y="10591992"/>
                  </a:cubicBezTo>
                  <a:cubicBezTo>
                    <a:pt x="0" y="4742196"/>
                    <a:pt x="5061095" y="0"/>
                    <a:pt x="1130426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5" name="Triangle 314"/>
            <p:cNvSpPr/>
            <p:nvPr/>
          </p:nvSpPr>
          <p:spPr>
            <a:xfrm rot="13413416">
              <a:off x="6500385" y="-700846"/>
              <a:ext cx="4510445" cy="8241900"/>
            </a:xfrm>
            <a:prstGeom prst="triangle">
              <a:avLst/>
            </a:prstGeom>
            <a:gradFill>
              <a:gsLst>
                <a:gs pos="67000">
                  <a:srgbClr val="F3FF39">
                    <a:alpha val="32000"/>
                  </a:srgbClr>
                </a:gs>
                <a:gs pos="7000">
                  <a:srgbClr val="FFF970"/>
                </a:gs>
                <a:gs pos="100000">
                  <a:srgbClr val="FFF3A6">
                    <a:alpha val="0"/>
                  </a:srgbClr>
                </a:gs>
                <a:gs pos="0">
                  <a:srgbClr val="EFF2D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81" name="Group 380"/>
          <p:cNvGrpSpPr/>
          <p:nvPr/>
        </p:nvGrpSpPr>
        <p:grpSpPr>
          <a:xfrm>
            <a:off x="1015661" y="4499336"/>
            <a:ext cx="1706544" cy="1337429"/>
            <a:chOff x="3722684" y="3607192"/>
            <a:chExt cx="1706544" cy="1337429"/>
          </a:xfrm>
        </p:grpSpPr>
        <p:sp>
          <p:nvSpPr>
            <p:cNvPr id="382" name="Oval 381"/>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83" name="Cube 382"/>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4" name="Oval 383"/>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85" name="Oval 384"/>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Tree>
    <p:extLst>
      <p:ext uri="{BB962C8B-B14F-4D97-AF65-F5344CB8AC3E}">
        <p14:creationId xmlns:p14="http://schemas.microsoft.com/office/powerpoint/2010/main" val="208787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afterEffect">
                                  <p:stCondLst>
                                    <p:cond delay="500"/>
                                  </p:stCondLst>
                                  <p:childTnLst>
                                    <p:animRot by="3600000">
                                      <p:cBhvr>
                                        <p:cTn id="6" dur="5000" fill="hold"/>
                                        <p:tgtEl>
                                          <p:spTgt spid="3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376" name="Group 375"/>
          <p:cNvGrpSpPr/>
          <p:nvPr/>
        </p:nvGrpSpPr>
        <p:grpSpPr>
          <a:xfrm>
            <a:off x="11591490" y="-600234"/>
            <a:ext cx="599123" cy="5590988"/>
            <a:chOff x="-69103" y="-729426"/>
            <a:chExt cx="599123" cy="5590988"/>
          </a:xfrm>
        </p:grpSpPr>
        <p:sp>
          <p:nvSpPr>
            <p:cNvPr id="377" name="Cube 376"/>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8" name="Rectangle 377"/>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9" name="Freeform 378"/>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0" name="Right Triangle 379"/>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5" name="Rectangle 214"/>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a:t>
            </a:r>
          </a:p>
        </p:txBody>
      </p:sp>
      <p:grpSp>
        <p:nvGrpSpPr>
          <p:cNvPr id="13" name="Group 12"/>
          <p:cNvGrpSpPr/>
          <p:nvPr/>
        </p:nvGrpSpPr>
        <p:grpSpPr>
          <a:xfrm>
            <a:off x="-69103" y="-729426"/>
            <a:ext cx="599123" cy="5590988"/>
            <a:chOff x="-69103" y="-729426"/>
            <a:chExt cx="599123" cy="5590988"/>
          </a:xfrm>
        </p:grpSpPr>
        <p:sp>
          <p:nvSpPr>
            <p:cNvPr id="6" name="Cube 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Freeform 60"/>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ight Triangle 10"/>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5" name="Group 144"/>
          <p:cNvGrpSpPr/>
          <p:nvPr/>
        </p:nvGrpSpPr>
        <p:grpSpPr>
          <a:xfrm>
            <a:off x="1273161" y="689963"/>
            <a:ext cx="3023762" cy="4545639"/>
            <a:chOff x="1037988" y="732889"/>
            <a:chExt cx="3023762" cy="4545639"/>
          </a:xfrm>
        </p:grpSpPr>
        <p:sp>
          <p:nvSpPr>
            <p:cNvPr id="146" name="Cube 145"/>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7" name="Group 146"/>
            <p:cNvGrpSpPr/>
            <p:nvPr/>
          </p:nvGrpSpPr>
          <p:grpSpPr>
            <a:xfrm>
              <a:off x="1037988" y="732889"/>
              <a:ext cx="3023762" cy="4545639"/>
              <a:chOff x="2296100" y="-85674"/>
              <a:chExt cx="3421745" cy="5422258"/>
            </a:xfrm>
          </p:grpSpPr>
          <p:sp>
            <p:nvSpPr>
              <p:cNvPr id="148" name="Cube 147"/>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Cube 148"/>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p:cNvGrpSpPr/>
              <p:nvPr/>
            </p:nvGrpSpPr>
            <p:grpSpPr>
              <a:xfrm>
                <a:off x="2296100" y="3895823"/>
                <a:ext cx="3421745" cy="935434"/>
                <a:chOff x="9551278" y="2681585"/>
                <a:chExt cx="2336810" cy="721825"/>
              </a:xfrm>
            </p:grpSpPr>
            <p:sp>
              <p:nvSpPr>
                <p:cNvPr id="233" name="Rectangle 2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4" name="Freeform 233"/>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Cube 150"/>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Cube 151"/>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6" name="Group 155"/>
              <p:cNvGrpSpPr/>
              <p:nvPr/>
            </p:nvGrpSpPr>
            <p:grpSpPr>
              <a:xfrm>
                <a:off x="2296100" y="2080408"/>
                <a:ext cx="3397191" cy="935434"/>
                <a:chOff x="9551278" y="2681585"/>
                <a:chExt cx="2336810" cy="721825"/>
              </a:xfrm>
            </p:grpSpPr>
            <p:sp>
              <p:nvSpPr>
                <p:cNvPr id="230" name="Rectangle 22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Freeform 23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7" name="Cube 156"/>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8" name="Group 157"/>
              <p:cNvGrpSpPr/>
              <p:nvPr/>
            </p:nvGrpSpPr>
            <p:grpSpPr>
              <a:xfrm rot="205426">
                <a:off x="2591023" y="1692116"/>
                <a:ext cx="707136" cy="635221"/>
                <a:chOff x="4583722" y="1805778"/>
                <a:chExt cx="707136" cy="635221"/>
              </a:xfrm>
            </p:grpSpPr>
            <p:sp>
              <p:nvSpPr>
                <p:cNvPr id="228" name="Cube 22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9" name="Straight Connector 22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3332800" y="1702377"/>
                <a:ext cx="707136" cy="635221"/>
                <a:chOff x="4583722" y="1805778"/>
                <a:chExt cx="707136" cy="635221"/>
              </a:xfrm>
            </p:grpSpPr>
            <p:sp>
              <p:nvSpPr>
                <p:cNvPr id="226" name="Cube 22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7" name="Straight Connector 22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rot="205426">
                <a:off x="3081251" y="3533138"/>
                <a:ext cx="707136" cy="635221"/>
                <a:chOff x="4583722" y="1805778"/>
                <a:chExt cx="707136" cy="635221"/>
              </a:xfrm>
            </p:grpSpPr>
            <p:sp>
              <p:nvSpPr>
                <p:cNvPr id="224" name="Cube 22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5" name="Straight Connector 22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rot="205426">
                <a:off x="4416615" y="3505749"/>
                <a:ext cx="707136" cy="635221"/>
                <a:chOff x="4583722" y="1805778"/>
                <a:chExt cx="707136" cy="635221"/>
              </a:xfrm>
            </p:grpSpPr>
            <p:sp>
              <p:nvSpPr>
                <p:cNvPr id="222" name="Cube 22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3" name="Straight Connector 22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rot="205426">
                <a:off x="3791533" y="3513685"/>
                <a:ext cx="707136" cy="635221"/>
                <a:chOff x="4583722" y="1805778"/>
                <a:chExt cx="707136" cy="635221"/>
              </a:xfrm>
            </p:grpSpPr>
            <p:sp>
              <p:nvSpPr>
                <p:cNvPr id="220" name="Cube 21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1" name="Straight Connector 22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rot="205426">
                <a:off x="4707287" y="3924305"/>
                <a:ext cx="707136" cy="635221"/>
                <a:chOff x="4583722" y="1805778"/>
                <a:chExt cx="707136" cy="635221"/>
              </a:xfrm>
            </p:grpSpPr>
            <p:sp>
              <p:nvSpPr>
                <p:cNvPr id="218" name="Cube 21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9" name="Straight Connector 21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3661294" y="2126177"/>
                <a:ext cx="707136" cy="635221"/>
                <a:chOff x="4583722" y="1805778"/>
                <a:chExt cx="707136" cy="635221"/>
              </a:xfrm>
            </p:grpSpPr>
            <p:sp>
              <p:nvSpPr>
                <p:cNvPr id="216" name="Cube 21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7" name="Straight Connector 21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2324450" y="194205"/>
                <a:ext cx="3368841" cy="935434"/>
                <a:chOff x="9551278" y="2681585"/>
                <a:chExt cx="2336810" cy="721825"/>
              </a:xfrm>
            </p:grpSpPr>
            <p:sp>
              <p:nvSpPr>
                <p:cNvPr id="212" name="Rectangle 21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Freeform 21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1" name="Cube 180"/>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p:cNvGrpSpPr/>
              <p:nvPr/>
            </p:nvGrpSpPr>
            <p:grpSpPr>
              <a:xfrm>
                <a:off x="2621696" y="-85674"/>
                <a:ext cx="707136" cy="635221"/>
                <a:chOff x="4583722" y="1805778"/>
                <a:chExt cx="707136" cy="635221"/>
              </a:xfrm>
            </p:grpSpPr>
            <p:sp>
              <p:nvSpPr>
                <p:cNvPr id="210" name="Cube 20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1" name="Straight Connector 21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2791336" y="194954"/>
                <a:ext cx="707136" cy="635221"/>
                <a:chOff x="4583722" y="1805778"/>
                <a:chExt cx="707136" cy="635221"/>
              </a:xfrm>
            </p:grpSpPr>
            <p:sp>
              <p:nvSpPr>
                <p:cNvPr id="208" name="Cube 20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9" name="Straight Connector 20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a:off x="3617954" y="-74519"/>
                <a:ext cx="707136" cy="635221"/>
                <a:chOff x="4583722" y="1805778"/>
                <a:chExt cx="707136" cy="635221"/>
              </a:xfrm>
            </p:grpSpPr>
            <p:sp>
              <p:nvSpPr>
                <p:cNvPr id="206" name="Cube 20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7" name="Straight Connector 20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3762740" y="211602"/>
                <a:ext cx="707136" cy="635221"/>
                <a:chOff x="4583722" y="1805778"/>
                <a:chExt cx="707136" cy="635221"/>
              </a:xfrm>
            </p:grpSpPr>
            <p:sp>
              <p:nvSpPr>
                <p:cNvPr id="196" name="Cube 1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5" name="Straight Connector 20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a:off x="4397602" y="1767922"/>
                <a:ext cx="707136" cy="635221"/>
                <a:chOff x="4583722" y="1805778"/>
                <a:chExt cx="707136" cy="635221"/>
              </a:xfrm>
            </p:grpSpPr>
            <p:sp>
              <p:nvSpPr>
                <p:cNvPr id="194" name="Cube 19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5" name="Straight Connector 19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p:nvGrpSpPr>
            <p:grpSpPr>
              <a:xfrm rot="205426">
                <a:off x="3233103" y="3958513"/>
                <a:ext cx="707136" cy="635221"/>
                <a:chOff x="4583722" y="1805778"/>
                <a:chExt cx="707136" cy="635221"/>
              </a:xfrm>
            </p:grpSpPr>
            <p:sp>
              <p:nvSpPr>
                <p:cNvPr id="192" name="Cube 1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3" name="Straight Connector 1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p:nvGrpSpPr>
            <p:grpSpPr>
              <a:xfrm rot="205426">
                <a:off x="3978848" y="3940364"/>
                <a:ext cx="707136" cy="635221"/>
                <a:chOff x="4583722" y="1805778"/>
                <a:chExt cx="707136" cy="635221"/>
              </a:xfrm>
            </p:grpSpPr>
            <p:sp>
              <p:nvSpPr>
                <p:cNvPr id="190" name="Cube 1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1" name="Straight Connector 1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6" name="Group 235"/>
          <p:cNvGrpSpPr/>
          <p:nvPr/>
        </p:nvGrpSpPr>
        <p:grpSpPr>
          <a:xfrm>
            <a:off x="3721170" y="702677"/>
            <a:ext cx="3023762" cy="4544691"/>
            <a:chOff x="1037988" y="732889"/>
            <a:chExt cx="3023762" cy="4544691"/>
          </a:xfrm>
        </p:grpSpPr>
        <p:sp>
          <p:nvSpPr>
            <p:cNvPr id="237" name="Cube 236"/>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8" name="Group 237"/>
            <p:cNvGrpSpPr/>
            <p:nvPr/>
          </p:nvGrpSpPr>
          <p:grpSpPr>
            <a:xfrm>
              <a:off x="1037988" y="732889"/>
              <a:ext cx="3023762" cy="4122008"/>
              <a:chOff x="2296100" y="-85674"/>
              <a:chExt cx="3421745" cy="4916930"/>
            </a:xfrm>
          </p:grpSpPr>
          <p:grpSp>
            <p:nvGrpSpPr>
              <p:cNvPr id="239" name="Group 238"/>
              <p:cNvGrpSpPr/>
              <p:nvPr/>
            </p:nvGrpSpPr>
            <p:grpSpPr>
              <a:xfrm>
                <a:off x="2296100" y="3910575"/>
                <a:ext cx="3421745" cy="920681"/>
                <a:chOff x="9551278" y="2692969"/>
                <a:chExt cx="2336810" cy="710441"/>
              </a:xfrm>
            </p:grpSpPr>
            <p:sp>
              <p:nvSpPr>
                <p:cNvPr id="296" name="Rectangle 295"/>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7" name="Freeform 296"/>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0" name="Cube 239"/>
              <p:cNvSpPr/>
              <p:nvPr/>
            </p:nvSpPr>
            <p:spPr>
              <a:xfrm rot="16200000">
                <a:off x="1919095"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1" name="Group 240"/>
              <p:cNvGrpSpPr/>
              <p:nvPr/>
            </p:nvGrpSpPr>
            <p:grpSpPr>
              <a:xfrm>
                <a:off x="2296100" y="2095160"/>
                <a:ext cx="3397191" cy="920681"/>
                <a:chOff x="9551278" y="2692969"/>
                <a:chExt cx="2336810" cy="710441"/>
              </a:xfrm>
            </p:grpSpPr>
            <p:sp>
              <p:nvSpPr>
                <p:cNvPr id="294" name="Rectangle 293"/>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5" name="Freeform 29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2" name="Group 241"/>
              <p:cNvGrpSpPr/>
              <p:nvPr/>
            </p:nvGrpSpPr>
            <p:grpSpPr>
              <a:xfrm rot="205426">
                <a:off x="2591023" y="1692116"/>
                <a:ext cx="707136" cy="635221"/>
                <a:chOff x="4583722" y="1805778"/>
                <a:chExt cx="707136" cy="635221"/>
              </a:xfrm>
            </p:grpSpPr>
            <p:sp>
              <p:nvSpPr>
                <p:cNvPr id="292" name="Cube 2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3" name="Straight Connector 2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3332800" y="1702377"/>
                <a:ext cx="707136" cy="635221"/>
                <a:chOff x="4583722" y="1805778"/>
                <a:chExt cx="707136" cy="635221"/>
              </a:xfrm>
            </p:grpSpPr>
            <p:sp>
              <p:nvSpPr>
                <p:cNvPr id="290" name="Cube 2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1" name="Straight Connector 2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rot="205426">
                <a:off x="3081251" y="3533138"/>
                <a:ext cx="707136" cy="635221"/>
                <a:chOff x="4583722" y="1805778"/>
                <a:chExt cx="707136" cy="635221"/>
              </a:xfrm>
            </p:grpSpPr>
            <p:sp>
              <p:nvSpPr>
                <p:cNvPr id="288" name="Cube 2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9" name="Straight Connector 2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rot="205426">
                <a:off x="4416615" y="3505749"/>
                <a:ext cx="707136" cy="635221"/>
                <a:chOff x="4583722" y="1805778"/>
                <a:chExt cx="707136" cy="635221"/>
              </a:xfrm>
            </p:grpSpPr>
            <p:sp>
              <p:nvSpPr>
                <p:cNvPr id="286" name="Cube 2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7" name="Straight Connector 2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rot="205426">
                <a:off x="3791533" y="3513685"/>
                <a:ext cx="707136" cy="635221"/>
                <a:chOff x="4583722" y="1805778"/>
                <a:chExt cx="707136" cy="635221"/>
              </a:xfrm>
            </p:grpSpPr>
            <p:sp>
              <p:nvSpPr>
                <p:cNvPr id="284" name="Cube 2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5" name="Straight Connector 2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rot="205426">
                <a:off x="4707287" y="3924305"/>
                <a:ext cx="707136" cy="635221"/>
                <a:chOff x="4583722" y="1805778"/>
                <a:chExt cx="707136" cy="635221"/>
              </a:xfrm>
            </p:grpSpPr>
            <p:sp>
              <p:nvSpPr>
                <p:cNvPr id="282" name="Cube 28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3" name="Straight Connector 28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3661294" y="2126177"/>
                <a:ext cx="707136" cy="635221"/>
                <a:chOff x="4583722" y="1805778"/>
                <a:chExt cx="707136" cy="635221"/>
              </a:xfrm>
            </p:grpSpPr>
            <p:sp>
              <p:nvSpPr>
                <p:cNvPr id="280" name="Cube 27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1" name="Straight Connector 28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a:off x="2324450" y="208957"/>
                <a:ext cx="3368841" cy="920681"/>
                <a:chOff x="9551278" y="2692969"/>
                <a:chExt cx="2336810" cy="710441"/>
              </a:xfrm>
            </p:grpSpPr>
            <p:sp>
              <p:nvSpPr>
                <p:cNvPr id="278" name="Rectangle 27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9" name="Freeform 27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0" name="Cube 249"/>
              <p:cNvSpPr/>
              <p:nvPr/>
            </p:nvSpPr>
            <p:spPr>
              <a:xfrm rot="16200000">
                <a:off x="193741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1" name="Group 250"/>
              <p:cNvGrpSpPr/>
              <p:nvPr/>
            </p:nvGrpSpPr>
            <p:grpSpPr>
              <a:xfrm>
                <a:off x="2621696" y="-85674"/>
                <a:ext cx="707136" cy="635221"/>
                <a:chOff x="4583722" y="1805778"/>
                <a:chExt cx="707136" cy="635221"/>
              </a:xfrm>
            </p:grpSpPr>
            <p:sp>
              <p:nvSpPr>
                <p:cNvPr id="276" name="Cube 27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7" name="Straight Connector 27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791336" y="194954"/>
                <a:ext cx="707136" cy="635221"/>
                <a:chOff x="4583722" y="1805778"/>
                <a:chExt cx="707136" cy="635221"/>
              </a:xfrm>
            </p:grpSpPr>
            <p:sp>
              <p:nvSpPr>
                <p:cNvPr id="274" name="Cube 27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5" name="Straight Connector 27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a:off x="3617954" y="-74519"/>
                <a:ext cx="707136" cy="635221"/>
                <a:chOff x="4583722" y="1805778"/>
                <a:chExt cx="707136" cy="635221"/>
              </a:xfrm>
            </p:grpSpPr>
            <p:sp>
              <p:nvSpPr>
                <p:cNvPr id="272" name="Cube 27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3" name="Straight Connector 27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a:off x="4543245" y="-85674"/>
                <a:ext cx="707136" cy="635221"/>
                <a:chOff x="4583722" y="1805778"/>
                <a:chExt cx="707136" cy="635221"/>
              </a:xfrm>
            </p:grpSpPr>
            <p:sp>
              <p:nvSpPr>
                <p:cNvPr id="270" name="Cube 26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1" name="Straight Connector 27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3762740" y="211602"/>
                <a:ext cx="707136" cy="635221"/>
                <a:chOff x="4583722" y="1805778"/>
                <a:chExt cx="707136" cy="635221"/>
              </a:xfrm>
            </p:grpSpPr>
            <p:sp>
              <p:nvSpPr>
                <p:cNvPr id="268" name="Cube 26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9" name="Straight Connector 26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a:off x="4713371" y="192008"/>
                <a:ext cx="707136" cy="635221"/>
                <a:chOff x="4583722" y="1805778"/>
                <a:chExt cx="707136" cy="635221"/>
              </a:xfrm>
            </p:grpSpPr>
            <p:sp>
              <p:nvSpPr>
                <p:cNvPr id="266" name="Cube 26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7" name="Straight Connector 26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4397602" y="1767922"/>
                <a:ext cx="707136" cy="635221"/>
                <a:chOff x="4583722" y="1805778"/>
                <a:chExt cx="707136" cy="635221"/>
              </a:xfrm>
            </p:grpSpPr>
            <p:sp>
              <p:nvSpPr>
                <p:cNvPr id="264" name="Cube 26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5" name="Straight Connector 26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rot="205426">
                <a:off x="3233103" y="3958513"/>
                <a:ext cx="707136" cy="635221"/>
                <a:chOff x="4583722" y="1805778"/>
                <a:chExt cx="707136" cy="635221"/>
              </a:xfrm>
            </p:grpSpPr>
            <p:sp>
              <p:nvSpPr>
                <p:cNvPr id="262" name="Cube 26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3" name="Straight Connector 26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rot="205426">
                <a:off x="3978848" y="3940364"/>
                <a:ext cx="707136" cy="635221"/>
                <a:chOff x="4583722" y="1805778"/>
                <a:chExt cx="707136" cy="635221"/>
              </a:xfrm>
            </p:grpSpPr>
            <p:sp>
              <p:nvSpPr>
                <p:cNvPr id="260" name="Cube 25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1" name="Straight Connector 26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98" name="Cube 297"/>
          <p:cNvSpPr/>
          <p:nvPr/>
        </p:nvSpPr>
        <p:spPr>
          <a:xfrm rot="16200000">
            <a:off x="5925075" y="3927832"/>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Cube 298"/>
          <p:cNvSpPr/>
          <p:nvPr/>
        </p:nvSpPr>
        <p:spPr>
          <a:xfrm rot="16200000">
            <a:off x="5900749" y="2389733"/>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0" name="Cube 299"/>
          <p:cNvSpPr/>
          <p:nvPr/>
        </p:nvSpPr>
        <p:spPr>
          <a:xfrm rot="16041047">
            <a:off x="3315973" y="6732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1" name="Straight Connector 300"/>
          <p:cNvCxnSpPr/>
          <p:nvPr/>
        </p:nvCxnSpPr>
        <p:spPr>
          <a:xfrm flipV="1">
            <a:off x="3319486" y="7615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Cube 301"/>
          <p:cNvSpPr/>
          <p:nvPr/>
        </p:nvSpPr>
        <p:spPr>
          <a:xfrm rot="16041047">
            <a:off x="3365904" y="244520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3" name="Straight Connector 302"/>
          <p:cNvCxnSpPr/>
          <p:nvPr/>
        </p:nvCxnSpPr>
        <p:spPr>
          <a:xfrm flipV="1">
            <a:off x="3369417" y="2533504"/>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Cube 303"/>
          <p:cNvSpPr/>
          <p:nvPr/>
        </p:nvSpPr>
        <p:spPr>
          <a:xfrm rot="16041047">
            <a:off x="5734879" y="24595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5" name="Straight Connector 304"/>
          <p:cNvCxnSpPr/>
          <p:nvPr/>
        </p:nvCxnSpPr>
        <p:spPr>
          <a:xfrm flipV="1">
            <a:off x="5738392" y="25478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015661" y="4499336"/>
            <a:ext cx="1706544" cy="1337429"/>
            <a:chOff x="3722684" y="3607192"/>
            <a:chExt cx="1706544" cy="1337429"/>
          </a:xfrm>
        </p:grpSpPr>
        <p:sp>
          <p:nvSpPr>
            <p:cNvPr id="22" name="Oval 21"/>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1" name="Cube 20"/>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 name="Oval 2"/>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318" name="Right Triangle 317"/>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9" name="Cube 31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0" name="Cube 319"/>
          <p:cNvSpPr/>
          <p:nvPr/>
        </p:nvSpPr>
        <p:spPr>
          <a:xfrm rot="16200000">
            <a:off x="9218324"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1" name="Group 320"/>
          <p:cNvGrpSpPr/>
          <p:nvPr/>
        </p:nvGrpSpPr>
        <p:grpSpPr>
          <a:xfrm>
            <a:off x="9368549" y="4419754"/>
            <a:ext cx="3397192" cy="935434"/>
            <a:chOff x="9551278" y="2681585"/>
            <a:chExt cx="2336810" cy="721825"/>
          </a:xfrm>
        </p:grpSpPr>
        <p:sp>
          <p:nvSpPr>
            <p:cNvPr id="322" name="Rectangle 32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Freeform 32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5" name="Cube 324"/>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6" name="Cube 325"/>
          <p:cNvSpPr/>
          <p:nvPr/>
        </p:nvSpPr>
        <p:spPr>
          <a:xfrm rot="16200000">
            <a:off x="9149453" y="4218078"/>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7" name="Group 326"/>
          <p:cNvGrpSpPr/>
          <p:nvPr/>
        </p:nvGrpSpPr>
        <p:grpSpPr>
          <a:xfrm>
            <a:off x="9368549" y="2604339"/>
            <a:ext cx="3397192" cy="935434"/>
            <a:chOff x="9551278" y="2681585"/>
            <a:chExt cx="2336810" cy="721825"/>
          </a:xfrm>
        </p:grpSpPr>
        <p:sp>
          <p:nvSpPr>
            <p:cNvPr id="328" name="Rectangle 32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Freeform 32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1" name="Cube 330"/>
          <p:cNvSpPr/>
          <p:nvPr/>
        </p:nvSpPr>
        <p:spPr>
          <a:xfrm rot="16200000">
            <a:off x="8658110" y="1806052"/>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2" name="Group 331"/>
          <p:cNvGrpSpPr/>
          <p:nvPr/>
        </p:nvGrpSpPr>
        <p:grpSpPr>
          <a:xfrm rot="205426">
            <a:off x="9663472" y="2216047"/>
            <a:ext cx="707136" cy="635221"/>
            <a:chOff x="4583722" y="1805778"/>
            <a:chExt cx="707136" cy="635221"/>
          </a:xfrm>
        </p:grpSpPr>
        <p:sp>
          <p:nvSpPr>
            <p:cNvPr id="333" name="Cube 33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4" name="Straight Connector 33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 name="Group 334"/>
          <p:cNvGrpSpPr/>
          <p:nvPr/>
        </p:nvGrpSpPr>
        <p:grpSpPr>
          <a:xfrm>
            <a:off x="10405249" y="2226308"/>
            <a:ext cx="707136" cy="635221"/>
            <a:chOff x="4583722" y="1805778"/>
            <a:chExt cx="707136" cy="635221"/>
          </a:xfrm>
        </p:grpSpPr>
        <p:sp>
          <p:nvSpPr>
            <p:cNvPr id="336" name="Cube 33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7" name="Straight Connector 33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8" name="Group 337"/>
          <p:cNvGrpSpPr/>
          <p:nvPr/>
        </p:nvGrpSpPr>
        <p:grpSpPr>
          <a:xfrm rot="205426">
            <a:off x="10682990" y="4056960"/>
            <a:ext cx="707136" cy="635221"/>
            <a:chOff x="4583722" y="1805778"/>
            <a:chExt cx="707136" cy="635221"/>
          </a:xfrm>
        </p:grpSpPr>
        <p:sp>
          <p:nvSpPr>
            <p:cNvPr id="339" name="Cube 33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0" name="Straight Connector 33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 name="Group 340"/>
          <p:cNvGrpSpPr/>
          <p:nvPr/>
        </p:nvGrpSpPr>
        <p:grpSpPr>
          <a:xfrm rot="205426">
            <a:off x="11489064" y="4029680"/>
            <a:ext cx="707136" cy="635221"/>
            <a:chOff x="4583722" y="1805778"/>
            <a:chExt cx="707136" cy="635221"/>
          </a:xfrm>
        </p:grpSpPr>
        <p:sp>
          <p:nvSpPr>
            <p:cNvPr id="342" name="Cube 34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3" name="Straight Connector 34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rot="205426">
            <a:off x="10973849" y="4422126"/>
            <a:ext cx="707136" cy="635221"/>
            <a:chOff x="4583722" y="1805778"/>
            <a:chExt cx="707136" cy="635221"/>
          </a:xfrm>
        </p:grpSpPr>
        <p:sp>
          <p:nvSpPr>
            <p:cNvPr id="345" name="Cube 34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p:nvGrpSpPr>
        <p:grpSpPr>
          <a:xfrm rot="205426">
            <a:off x="11779736" y="4448236"/>
            <a:ext cx="707136" cy="635221"/>
            <a:chOff x="4583722" y="1805778"/>
            <a:chExt cx="707136" cy="635221"/>
          </a:xfrm>
        </p:grpSpPr>
        <p:sp>
          <p:nvSpPr>
            <p:cNvPr id="348" name="Cube 34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9" name="Straight Connector 34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p:nvGrpSpPr>
        <p:grpSpPr>
          <a:xfrm>
            <a:off x="10733743" y="2650108"/>
            <a:ext cx="707136" cy="635221"/>
            <a:chOff x="4583722" y="1805778"/>
            <a:chExt cx="707136" cy="635221"/>
          </a:xfrm>
        </p:grpSpPr>
        <p:sp>
          <p:nvSpPr>
            <p:cNvPr id="351" name="Cube 35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2" name="Straight Connector 35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p:nvGrpSpPr>
        <p:grpSpPr>
          <a:xfrm>
            <a:off x="9396900" y="718136"/>
            <a:ext cx="3368841" cy="935434"/>
            <a:chOff x="9551278" y="2681585"/>
            <a:chExt cx="2336810" cy="721825"/>
          </a:xfrm>
        </p:grpSpPr>
        <p:sp>
          <p:nvSpPr>
            <p:cNvPr id="354" name="Rectangle 353"/>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5" name="Freeform 35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57" name="Cube 356"/>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Cube 357"/>
          <p:cNvSpPr/>
          <p:nvPr/>
        </p:nvSpPr>
        <p:spPr>
          <a:xfrm rot="16041047">
            <a:off x="10324532" y="50949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9" name="Straight Connector 358"/>
          <p:cNvCxnSpPr/>
          <p:nvPr/>
        </p:nvCxnSpPr>
        <p:spPr>
          <a:xfrm flipV="1">
            <a:off x="10328045" y="597786"/>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Cube 359"/>
          <p:cNvSpPr/>
          <p:nvPr/>
        </p:nvSpPr>
        <p:spPr>
          <a:xfrm rot="16041047">
            <a:off x="11128124" y="49161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1" name="Straight Connector 360"/>
          <p:cNvCxnSpPr/>
          <p:nvPr/>
        </p:nvCxnSpPr>
        <p:spPr>
          <a:xfrm flipV="1">
            <a:off x="11131637" y="579908"/>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2" name="Cube 361"/>
          <p:cNvSpPr/>
          <p:nvPr/>
        </p:nvSpPr>
        <p:spPr>
          <a:xfrm rot="16041047">
            <a:off x="9698184" y="55710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3" name="Straight Connector 362"/>
          <p:cNvCxnSpPr/>
          <p:nvPr/>
        </p:nvCxnSpPr>
        <p:spPr>
          <a:xfrm>
            <a:off x="9881381" y="606648"/>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Cube 363"/>
          <p:cNvSpPr/>
          <p:nvPr/>
        </p:nvSpPr>
        <p:spPr>
          <a:xfrm rot="16041047">
            <a:off x="11244769" y="80739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5" name="Straight Connector 364"/>
          <p:cNvCxnSpPr/>
          <p:nvPr/>
        </p:nvCxnSpPr>
        <p:spPr>
          <a:xfrm>
            <a:off x="11427966" y="856940"/>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Cube 365"/>
          <p:cNvSpPr/>
          <p:nvPr/>
        </p:nvSpPr>
        <p:spPr>
          <a:xfrm rot="16041047">
            <a:off x="10595933" y="80704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7" name="Straight Connector 366"/>
          <p:cNvCxnSpPr/>
          <p:nvPr/>
        </p:nvCxnSpPr>
        <p:spPr>
          <a:xfrm>
            <a:off x="10779130" y="856585"/>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Cube 367"/>
          <p:cNvSpPr/>
          <p:nvPr/>
        </p:nvSpPr>
        <p:spPr>
          <a:xfrm rot="16041047">
            <a:off x="9936508" y="80704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9" name="Straight Connector 368"/>
          <p:cNvCxnSpPr/>
          <p:nvPr/>
        </p:nvCxnSpPr>
        <p:spPr>
          <a:xfrm>
            <a:off x="10119705" y="85658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Cube 369"/>
          <p:cNvSpPr/>
          <p:nvPr/>
        </p:nvSpPr>
        <p:spPr>
          <a:xfrm rot="16041047">
            <a:off x="11477501" y="2215793"/>
            <a:ext cx="590006" cy="648393"/>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1" name="Straight Connector 370"/>
          <p:cNvCxnSpPr/>
          <p:nvPr/>
        </p:nvCxnSpPr>
        <p:spPr>
          <a:xfrm flipV="1">
            <a:off x="11679027" y="2292652"/>
            <a:ext cx="152188" cy="13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Cube 371"/>
          <p:cNvSpPr/>
          <p:nvPr/>
        </p:nvSpPr>
        <p:spPr>
          <a:xfrm rot="16041047">
            <a:off x="11737182" y="252918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3" name="Straight Connector 372"/>
          <p:cNvCxnSpPr/>
          <p:nvPr/>
        </p:nvCxnSpPr>
        <p:spPr>
          <a:xfrm>
            <a:off x="11920379" y="2578732"/>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Cube 373"/>
          <p:cNvSpPr/>
          <p:nvPr/>
        </p:nvSpPr>
        <p:spPr>
          <a:xfrm rot="16041047">
            <a:off x="10240040" y="44503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5" name="Straight Connector 374"/>
          <p:cNvCxnSpPr/>
          <p:nvPr/>
        </p:nvCxnSpPr>
        <p:spPr>
          <a:xfrm>
            <a:off x="10423237" y="4499851"/>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83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376" name="Group 375"/>
          <p:cNvGrpSpPr/>
          <p:nvPr/>
        </p:nvGrpSpPr>
        <p:grpSpPr>
          <a:xfrm>
            <a:off x="11591490" y="-600234"/>
            <a:ext cx="599123" cy="5590988"/>
            <a:chOff x="-69103" y="-729426"/>
            <a:chExt cx="599123" cy="5590988"/>
          </a:xfrm>
        </p:grpSpPr>
        <p:sp>
          <p:nvSpPr>
            <p:cNvPr id="377" name="Cube 376"/>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8" name="Rectangle 377"/>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9" name="Freeform 378"/>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0" name="Right Triangle 379"/>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5" name="Rectangle 214"/>
          <p:cNvSpPr/>
          <p:nvPr/>
        </p:nvSpPr>
        <p:spPr>
          <a:xfrm>
            <a:off x="-10667" y="4711719"/>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grpSp>
        <p:nvGrpSpPr>
          <p:cNvPr id="13" name="Group 12"/>
          <p:cNvGrpSpPr/>
          <p:nvPr/>
        </p:nvGrpSpPr>
        <p:grpSpPr>
          <a:xfrm>
            <a:off x="-69103" y="-729426"/>
            <a:ext cx="599123" cy="5590988"/>
            <a:chOff x="-69103" y="-729426"/>
            <a:chExt cx="599123" cy="5590988"/>
          </a:xfrm>
        </p:grpSpPr>
        <p:sp>
          <p:nvSpPr>
            <p:cNvPr id="6" name="Cube 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Freeform 60"/>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ight Triangle 10"/>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5" name="Group 144"/>
          <p:cNvGrpSpPr/>
          <p:nvPr/>
        </p:nvGrpSpPr>
        <p:grpSpPr>
          <a:xfrm>
            <a:off x="1273161" y="689963"/>
            <a:ext cx="3023762" cy="4545639"/>
            <a:chOff x="1037988" y="732889"/>
            <a:chExt cx="3023762" cy="4545639"/>
          </a:xfrm>
        </p:grpSpPr>
        <p:sp>
          <p:nvSpPr>
            <p:cNvPr id="146" name="Cube 145"/>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7" name="Group 146"/>
            <p:cNvGrpSpPr/>
            <p:nvPr/>
          </p:nvGrpSpPr>
          <p:grpSpPr>
            <a:xfrm>
              <a:off x="1037988" y="732889"/>
              <a:ext cx="3023762" cy="4545639"/>
              <a:chOff x="2296100" y="-85674"/>
              <a:chExt cx="3421745" cy="5422258"/>
            </a:xfrm>
          </p:grpSpPr>
          <p:sp>
            <p:nvSpPr>
              <p:cNvPr id="148" name="Cube 147"/>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Cube 148"/>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p:cNvGrpSpPr/>
              <p:nvPr/>
            </p:nvGrpSpPr>
            <p:grpSpPr>
              <a:xfrm>
                <a:off x="2296100" y="3895823"/>
                <a:ext cx="3421745" cy="935434"/>
                <a:chOff x="9551278" y="2681585"/>
                <a:chExt cx="2336810" cy="721825"/>
              </a:xfrm>
            </p:grpSpPr>
            <p:sp>
              <p:nvSpPr>
                <p:cNvPr id="233" name="Rectangle 2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4" name="Freeform 233"/>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Cube 150"/>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Cube 151"/>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6" name="Group 155"/>
              <p:cNvGrpSpPr/>
              <p:nvPr/>
            </p:nvGrpSpPr>
            <p:grpSpPr>
              <a:xfrm>
                <a:off x="2296100" y="2080408"/>
                <a:ext cx="3397191" cy="935434"/>
                <a:chOff x="9551278" y="2681585"/>
                <a:chExt cx="2336810" cy="721825"/>
              </a:xfrm>
            </p:grpSpPr>
            <p:sp>
              <p:nvSpPr>
                <p:cNvPr id="230" name="Rectangle 22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Freeform 23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7" name="Cube 156"/>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8" name="Group 157"/>
              <p:cNvGrpSpPr/>
              <p:nvPr/>
            </p:nvGrpSpPr>
            <p:grpSpPr>
              <a:xfrm rot="205426">
                <a:off x="2591023" y="1692116"/>
                <a:ext cx="707136" cy="635221"/>
                <a:chOff x="4583722" y="1805778"/>
                <a:chExt cx="707136" cy="635221"/>
              </a:xfrm>
            </p:grpSpPr>
            <p:sp>
              <p:nvSpPr>
                <p:cNvPr id="228" name="Cube 22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9" name="Straight Connector 22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3332800" y="1702377"/>
                <a:ext cx="707136" cy="635221"/>
                <a:chOff x="4583722" y="1805778"/>
                <a:chExt cx="707136" cy="635221"/>
              </a:xfrm>
            </p:grpSpPr>
            <p:sp>
              <p:nvSpPr>
                <p:cNvPr id="226" name="Cube 22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7" name="Straight Connector 22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rot="205426">
                <a:off x="3081251" y="3533138"/>
                <a:ext cx="707136" cy="635221"/>
                <a:chOff x="4583722" y="1805778"/>
                <a:chExt cx="707136" cy="635221"/>
              </a:xfrm>
            </p:grpSpPr>
            <p:sp>
              <p:nvSpPr>
                <p:cNvPr id="224" name="Cube 22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5" name="Straight Connector 22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rot="205426">
                <a:off x="4416615" y="3505749"/>
                <a:ext cx="707136" cy="635221"/>
                <a:chOff x="4583722" y="1805778"/>
                <a:chExt cx="707136" cy="635221"/>
              </a:xfrm>
            </p:grpSpPr>
            <p:sp>
              <p:nvSpPr>
                <p:cNvPr id="222" name="Cube 22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3" name="Straight Connector 22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rot="205426">
                <a:off x="3791533" y="3513685"/>
                <a:ext cx="707136" cy="635221"/>
                <a:chOff x="4583722" y="1805778"/>
                <a:chExt cx="707136" cy="635221"/>
              </a:xfrm>
            </p:grpSpPr>
            <p:sp>
              <p:nvSpPr>
                <p:cNvPr id="220" name="Cube 21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1" name="Straight Connector 22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3661294" y="2126177"/>
                <a:ext cx="707136" cy="635221"/>
                <a:chOff x="4583722" y="1805778"/>
                <a:chExt cx="707136" cy="635221"/>
              </a:xfrm>
            </p:grpSpPr>
            <p:sp>
              <p:nvSpPr>
                <p:cNvPr id="216" name="Cube 21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7" name="Straight Connector 21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2324450" y="194205"/>
                <a:ext cx="3368841" cy="935434"/>
                <a:chOff x="9551278" y="2681585"/>
                <a:chExt cx="2336810" cy="721825"/>
              </a:xfrm>
            </p:grpSpPr>
            <p:sp>
              <p:nvSpPr>
                <p:cNvPr id="212" name="Rectangle 21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Freeform 21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1" name="Cube 180"/>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p:cNvGrpSpPr/>
              <p:nvPr/>
            </p:nvGrpSpPr>
            <p:grpSpPr>
              <a:xfrm>
                <a:off x="2621696" y="-85674"/>
                <a:ext cx="707136" cy="635221"/>
                <a:chOff x="4583722" y="1805778"/>
                <a:chExt cx="707136" cy="635221"/>
              </a:xfrm>
            </p:grpSpPr>
            <p:sp>
              <p:nvSpPr>
                <p:cNvPr id="210" name="Cube 20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1" name="Straight Connector 21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2791336" y="194954"/>
                <a:ext cx="707136" cy="635221"/>
                <a:chOff x="4583722" y="1805778"/>
                <a:chExt cx="707136" cy="635221"/>
              </a:xfrm>
            </p:grpSpPr>
            <p:sp>
              <p:nvSpPr>
                <p:cNvPr id="208" name="Cube 20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9" name="Straight Connector 20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a:off x="3617954" y="-74519"/>
                <a:ext cx="707136" cy="635221"/>
                <a:chOff x="4583722" y="1805778"/>
                <a:chExt cx="707136" cy="635221"/>
              </a:xfrm>
            </p:grpSpPr>
            <p:sp>
              <p:nvSpPr>
                <p:cNvPr id="206" name="Cube 20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7" name="Straight Connector 20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3762740" y="211602"/>
                <a:ext cx="707136" cy="635221"/>
                <a:chOff x="4583722" y="1805778"/>
                <a:chExt cx="707136" cy="635221"/>
              </a:xfrm>
            </p:grpSpPr>
            <p:sp>
              <p:nvSpPr>
                <p:cNvPr id="196" name="Cube 1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5" name="Straight Connector 20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a:off x="4397602" y="1767922"/>
                <a:ext cx="707136" cy="635221"/>
                <a:chOff x="4583722" y="1805778"/>
                <a:chExt cx="707136" cy="635221"/>
              </a:xfrm>
            </p:grpSpPr>
            <p:sp>
              <p:nvSpPr>
                <p:cNvPr id="194" name="Cube 19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5" name="Straight Connector 19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p:nvGrpSpPr>
            <p:grpSpPr>
              <a:xfrm rot="205426">
                <a:off x="3233103" y="3958513"/>
                <a:ext cx="707136" cy="635221"/>
                <a:chOff x="4583722" y="1805778"/>
                <a:chExt cx="707136" cy="635221"/>
              </a:xfrm>
            </p:grpSpPr>
            <p:sp>
              <p:nvSpPr>
                <p:cNvPr id="192" name="Cube 1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3" name="Straight Connector 1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p:nvGrpSpPr>
            <p:grpSpPr>
              <a:xfrm rot="205426">
                <a:off x="3978848" y="3940364"/>
                <a:ext cx="707136" cy="635221"/>
                <a:chOff x="4583722" y="1805778"/>
                <a:chExt cx="707136" cy="635221"/>
              </a:xfrm>
            </p:grpSpPr>
            <p:sp>
              <p:nvSpPr>
                <p:cNvPr id="190" name="Cube 1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1" name="Straight Connector 1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6" name="Group 235"/>
          <p:cNvGrpSpPr/>
          <p:nvPr/>
        </p:nvGrpSpPr>
        <p:grpSpPr>
          <a:xfrm>
            <a:off x="3721170" y="702677"/>
            <a:ext cx="3023762" cy="4544691"/>
            <a:chOff x="1037988" y="732889"/>
            <a:chExt cx="3023762" cy="4544691"/>
          </a:xfrm>
        </p:grpSpPr>
        <p:sp>
          <p:nvSpPr>
            <p:cNvPr id="237" name="Cube 236"/>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8" name="Group 237"/>
            <p:cNvGrpSpPr/>
            <p:nvPr/>
          </p:nvGrpSpPr>
          <p:grpSpPr>
            <a:xfrm>
              <a:off x="1037988" y="732889"/>
              <a:ext cx="3023762" cy="4122008"/>
              <a:chOff x="2296100" y="-85674"/>
              <a:chExt cx="3421745" cy="4916930"/>
            </a:xfrm>
          </p:grpSpPr>
          <p:grpSp>
            <p:nvGrpSpPr>
              <p:cNvPr id="239" name="Group 238"/>
              <p:cNvGrpSpPr/>
              <p:nvPr/>
            </p:nvGrpSpPr>
            <p:grpSpPr>
              <a:xfrm>
                <a:off x="2296100" y="3910575"/>
                <a:ext cx="3421745" cy="920681"/>
                <a:chOff x="9551278" y="2692969"/>
                <a:chExt cx="2336810" cy="710441"/>
              </a:xfrm>
            </p:grpSpPr>
            <p:sp>
              <p:nvSpPr>
                <p:cNvPr id="296" name="Rectangle 295"/>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7" name="Freeform 296"/>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0" name="Cube 239"/>
              <p:cNvSpPr/>
              <p:nvPr/>
            </p:nvSpPr>
            <p:spPr>
              <a:xfrm rot="16200000">
                <a:off x="1919095"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1" name="Group 240"/>
              <p:cNvGrpSpPr/>
              <p:nvPr/>
            </p:nvGrpSpPr>
            <p:grpSpPr>
              <a:xfrm>
                <a:off x="2296100" y="2095160"/>
                <a:ext cx="3397191" cy="920681"/>
                <a:chOff x="9551278" y="2692969"/>
                <a:chExt cx="2336810" cy="710441"/>
              </a:xfrm>
            </p:grpSpPr>
            <p:sp>
              <p:nvSpPr>
                <p:cNvPr id="294" name="Rectangle 293"/>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5" name="Freeform 29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2" name="Group 241"/>
              <p:cNvGrpSpPr/>
              <p:nvPr/>
            </p:nvGrpSpPr>
            <p:grpSpPr>
              <a:xfrm rot="205426">
                <a:off x="2591023" y="1692116"/>
                <a:ext cx="707136" cy="635221"/>
                <a:chOff x="4583722" y="1805778"/>
                <a:chExt cx="707136" cy="635221"/>
              </a:xfrm>
            </p:grpSpPr>
            <p:sp>
              <p:nvSpPr>
                <p:cNvPr id="292" name="Cube 2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3" name="Straight Connector 2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3332800" y="1702377"/>
                <a:ext cx="707136" cy="635221"/>
                <a:chOff x="4583722" y="1805778"/>
                <a:chExt cx="707136" cy="635221"/>
              </a:xfrm>
            </p:grpSpPr>
            <p:sp>
              <p:nvSpPr>
                <p:cNvPr id="290" name="Cube 2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1" name="Straight Connector 2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rot="205426">
                <a:off x="3081251" y="3533138"/>
                <a:ext cx="707136" cy="635221"/>
                <a:chOff x="4583722" y="1805778"/>
                <a:chExt cx="707136" cy="635221"/>
              </a:xfrm>
            </p:grpSpPr>
            <p:sp>
              <p:nvSpPr>
                <p:cNvPr id="288" name="Cube 2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9" name="Straight Connector 2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rot="205426">
                <a:off x="4416615" y="3505749"/>
                <a:ext cx="707136" cy="635221"/>
                <a:chOff x="4583722" y="1805778"/>
                <a:chExt cx="707136" cy="635221"/>
              </a:xfrm>
            </p:grpSpPr>
            <p:sp>
              <p:nvSpPr>
                <p:cNvPr id="286" name="Cube 2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7" name="Straight Connector 2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rot="205426">
                <a:off x="3791533" y="3513685"/>
                <a:ext cx="707136" cy="635221"/>
                <a:chOff x="4583722" y="1805778"/>
                <a:chExt cx="707136" cy="635221"/>
              </a:xfrm>
            </p:grpSpPr>
            <p:sp>
              <p:nvSpPr>
                <p:cNvPr id="284" name="Cube 2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5" name="Straight Connector 2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rot="205426">
                <a:off x="4707287" y="3924305"/>
                <a:ext cx="707136" cy="635221"/>
                <a:chOff x="4583722" y="1805778"/>
                <a:chExt cx="707136" cy="635221"/>
              </a:xfrm>
            </p:grpSpPr>
            <p:sp>
              <p:nvSpPr>
                <p:cNvPr id="282" name="Cube 28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3" name="Straight Connector 28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a:off x="2324450" y="208957"/>
                <a:ext cx="3368841" cy="920681"/>
                <a:chOff x="9551278" y="2692969"/>
                <a:chExt cx="2336810" cy="710441"/>
              </a:xfrm>
            </p:grpSpPr>
            <p:sp>
              <p:nvSpPr>
                <p:cNvPr id="278" name="Rectangle 27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9" name="Freeform 27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0" name="Cube 249"/>
              <p:cNvSpPr/>
              <p:nvPr/>
            </p:nvSpPr>
            <p:spPr>
              <a:xfrm rot="16200000">
                <a:off x="193741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1" name="Group 250"/>
              <p:cNvGrpSpPr/>
              <p:nvPr/>
            </p:nvGrpSpPr>
            <p:grpSpPr>
              <a:xfrm>
                <a:off x="2621696" y="-85674"/>
                <a:ext cx="707136" cy="635221"/>
                <a:chOff x="4583722" y="1805778"/>
                <a:chExt cx="707136" cy="635221"/>
              </a:xfrm>
            </p:grpSpPr>
            <p:sp>
              <p:nvSpPr>
                <p:cNvPr id="276" name="Cube 27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7" name="Straight Connector 27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791336" y="194954"/>
                <a:ext cx="707136" cy="635221"/>
                <a:chOff x="4583722" y="1805778"/>
                <a:chExt cx="707136" cy="635221"/>
              </a:xfrm>
            </p:grpSpPr>
            <p:sp>
              <p:nvSpPr>
                <p:cNvPr id="274" name="Cube 27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5" name="Straight Connector 27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a:off x="3617954" y="-74519"/>
                <a:ext cx="707136" cy="635221"/>
                <a:chOff x="4583722" y="1805778"/>
                <a:chExt cx="707136" cy="635221"/>
              </a:xfrm>
            </p:grpSpPr>
            <p:sp>
              <p:nvSpPr>
                <p:cNvPr id="272" name="Cube 27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3" name="Straight Connector 27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a:off x="4543245" y="-85674"/>
                <a:ext cx="707136" cy="635221"/>
                <a:chOff x="4583722" y="1805778"/>
                <a:chExt cx="707136" cy="635221"/>
              </a:xfrm>
            </p:grpSpPr>
            <p:sp>
              <p:nvSpPr>
                <p:cNvPr id="270" name="Cube 26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1" name="Straight Connector 27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3762740" y="211602"/>
                <a:ext cx="707136" cy="635221"/>
                <a:chOff x="4583722" y="1805778"/>
                <a:chExt cx="707136" cy="635221"/>
              </a:xfrm>
            </p:grpSpPr>
            <p:sp>
              <p:nvSpPr>
                <p:cNvPr id="268" name="Cube 26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9" name="Straight Connector 26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a:off x="4713371" y="192008"/>
                <a:ext cx="707136" cy="635221"/>
                <a:chOff x="4583722" y="1805778"/>
                <a:chExt cx="707136" cy="635221"/>
              </a:xfrm>
            </p:grpSpPr>
            <p:sp>
              <p:nvSpPr>
                <p:cNvPr id="266" name="Cube 26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7" name="Straight Connector 26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4397602" y="1767922"/>
                <a:ext cx="707136" cy="635221"/>
                <a:chOff x="4583722" y="1805778"/>
                <a:chExt cx="707136" cy="635221"/>
              </a:xfrm>
            </p:grpSpPr>
            <p:sp>
              <p:nvSpPr>
                <p:cNvPr id="264" name="Cube 26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5" name="Straight Connector 26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rot="205426">
                <a:off x="3233103" y="3958513"/>
                <a:ext cx="707136" cy="635221"/>
                <a:chOff x="4583722" y="1805778"/>
                <a:chExt cx="707136" cy="635221"/>
              </a:xfrm>
            </p:grpSpPr>
            <p:sp>
              <p:nvSpPr>
                <p:cNvPr id="262" name="Cube 26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3" name="Straight Connector 26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rot="205426">
                <a:off x="3978848" y="3940364"/>
                <a:ext cx="707136" cy="635221"/>
                <a:chOff x="4583722" y="1805778"/>
                <a:chExt cx="707136" cy="635221"/>
              </a:xfrm>
            </p:grpSpPr>
            <p:sp>
              <p:nvSpPr>
                <p:cNvPr id="260" name="Cube 25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1" name="Straight Connector 26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98" name="Cube 297"/>
          <p:cNvSpPr/>
          <p:nvPr/>
        </p:nvSpPr>
        <p:spPr>
          <a:xfrm rot="16200000">
            <a:off x="5925075" y="3927832"/>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Cube 298"/>
          <p:cNvSpPr/>
          <p:nvPr/>
        </p:nvSpPr>
        <p:spPr>
          <a:xfrm rot="16200000">
            <a:off x="5900749" y="2389733"/>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0" name="Cube 299"/>
          <p:cNvSpPr/>
          <p:nvPr/>
        </p:nvSpPr>
        <p:spPr>
          <a:xfrm rot="16041047">
            <a:off x="3315973" y="6732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1" name="Straight Connector 300"/>
          <p:cNvCxnSpPr/>
          <p:nvPr/>
        </p:nvCxnSpPr>
        <p:spPr>
          <a:xfrm flipV="1">
            <a:off x="3319486" y="7615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Cube 301"/>
          <p:cNvSpPr/>
          <p:nvPr/>
        </p:nvSpPr>
        <p:spPr>
          <a:xfrm rot="16041047">
            <a:off x="3365904" y="244520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3" name="Straight Connector 302"/>
          <p:cNvCxnSpPr/>
          <p:nvPr/>
        </p:nvCxnSpPr>
        <p:spPr>
          <a:xfrm flipV="1">
            <a:off x="3369417" y="2533504"/>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Cube 303"/>
          <p:cNvSpPr/>
          <p:nvPr/>
        </p:nvSpPr>
        <p:spPr>
          <a:xfrm rot="16041047">
            <a:off x="5734879" y="24595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5" name="Straight Connector 304"/>
          <p:cNvCxnSpPr/>
          <p:nvPr/>
        </p:nvCxnSpPr>
        <p:spPr>
          <a:xfrm flipV="1">
            <a:off x="5738392" y="25478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Right Triangle 317"/>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9" name="Cube 31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0" name="Cube 319"/>
          <p:cNvSpPr/>
          <p:nvPr/>
        </p:nvSpPr>
        <p:spPr>
          <a:xfrm rot="16200000">
            <a:off x="9218324"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1" name="Group 320"/>
          <p:cNvGrpSpPr/>
          <p:nvPr/>
        </p:nvGrpSpPr>
        <p:grpSpPr>
          <a:xfrm>
            <a:off x="9368549" y="4419754"/>
            <a:ext cx="3397192" cy="935434"/>
            <a:chOff x="9551278" y="2681585"/>
            <a:chExt cx="2336810" cy="721825"/>
          </a:xfrm>
        </p:grpSpPr>
        <p:sp>
          <p:nvSpPr>
            <p:cNvPr id="322" name="Rectangle 32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Freeform 32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5" name="Cube 324"/>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6" name="Cube 325"/>
          <p:cNvSpPr/>
          <p:nvPr/>
        </p:nvSpPr>
        <p:spPr>
          <a:xfrm rot="16200000">
            <a:off x="9149453" y="4218078"/>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7" name="Group 326"/>
          <p:cNvGrpSpPr/>
          <p:nvPr/>
        </p:nvGrpSpPr>
        <p:grpSpPr>
          <a:xfrm>
            <a:off x="9368549" y="2604339"/>
            <a:ext cx="3397192" cy="935434"/>
            <a:chOff x="9551278" y="2681585"/>
            <a:chExt cx="2336810" cy="721825"/>
          </a:xfrm>
        </p:grpSpPr>
        <p:sp>
          <p:nvSpPr>
            <p:cNvPr id="328" name="Rectangle 32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Freeform 32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1" name="Cube 330"/>
          <p:cNvSpPr/>
          <p:nvPr/>
        </p:nvSpPr>
        <p:spPr>
          <a:xfrm rot="16200000">
            <a:off x="8658110" y="1806052"/>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2" name="Group 331"/>
          <p:cNvGrpSpPr/>
          <p:nvPr/>
        </p:nvGrpSpPr>
        <p:grpSpPr>
          <a:xfrm rot="205426">
            <a:off x="9663472" y="2216047"/>
            <a:ext cx="707136" cy="635221"/>
            <a:chOff x="4583722" y="1805778"/>
            <a:chExt cx="707136" cy="635221"/>
          </a:xfrm>
        </p:grpSpPr>
        <p:sp>
          <p:nvSpPr>
            <p:cNvPr id="333" name="Cube 33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4" name="Straight Connector 33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 name="Group 334"/>
          <p:cNvGrpSpPr/>
          <p:nvPr/>
        </p:nvGrpSpPr>
        <p:grpSpPr>
          <a:xfrm>
            <a:off x="10405249" y="2226308"/>
            <a:ext cx="707136" cy="635221"/>
            <a:chOff x="4583722" y="1805778"/>
            <a:chExt cx="707136" cy="635221"/>
          </a:xfrm>
        </p:grpSpPr>
        <p:sp>
          <p:nvSpPr>
            <p:cNvPr id="336" name="Cube 33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7" name="Straight Connector 33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8" name="Group 337"/>
          <p:cNvGrpSpPr/>
          <p:nvPr/>
        </p:nvGrpSpPr>
        <p:grpSpPr>
          <a:xfrm rot="205426">
            <a:off x="10682990" y="4056960"/>
            <a:ext cx="707136" cy="635221"/>
            <a:chOff x="4583722" y="1805778"/>
            <a:chExt cx="707136" cy="635221"/>
          </a:xfrm>
        </p:grpSpPr>
        <p:sp>
          <p:nvSpPr>
            <p:cNvPr id="339" name="Cube 33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0" name="Straight Connector 33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 name="Group 340"/>
          <p:cNvGrpSpPr/>
          <p:nvPr/>
        </p:nvGrpSpPr>
        <p:grpSpPr>
          <a:xfrm rot="205426">
            <a:off x="11489064" y="4029680"/>
            <a:ext cx="707136" cy="635221"/>
            <a:chOff x="4583722" y="1805778"/>
            <a:chExt cx="707136" cy="635221"/>
          </a:xfrm>
        </p:grpSpPr>
        <p:sp>
          <p:nvSpPr>
            <p:cNvPr id="342" name="Cube 34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3" name="Straight Connector 34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rot="205426">
            <a:off x="10973849" y="4422126"/>
            <a:ext cx="707136" cy="635221"/>
            <a:chOff x="4583722" y="1805778"/>
            <a:chExt cx="707136" cy="635221"/>
          </a:xfrm>
        </p:grpSpPr>
        <p:sp>
          <p:nvSpPr>
            <p:cNvPr id="345" name="Cube 34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p:nvGrpSpPr>
        <p:grpSpPr>
          <a:xfrm rot="205426">
            <a:off x="11779736" y="4448236"/>
            <a:ext cx="707136" cy="635221"/>
            <a:chOff x="4583722" y="1805778"/>
            <a:chExt cx="707136" cy="635221"/>
          </a:xfrm>
        </p:grpSpPr>
        <p:sp>
          <p:nvSpPr>
            <p:cNvPr id="348" name="Cube 34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9" name="Straight Connector 34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p:nvGrpSpPr>
        <p:grpSpPr>
          <a:xfrm>
            <a:off x="10733743" y="2650108"/>
            <a:ext cx="707136" cy="635221"/>
            <a:chOff x="4583722" y="1805778"/>
            <a:chExt cx="707136" cy="635221"/>
          </a:xfrm>
        </p:grpSpPr>
        <p:sp>
          <p:nvSpPr>
            <p:cNvPr id="351" name="Cube 35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2" name="Straight Connector 35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p:nvGrpSpPr>
        <p:grpSpPr>
          <a:xfrm>
            <a:off x="9396900" y="718136"/>
            <a:ext cx="3368841" cy="935434"/>
            <a:chOff x="9551278" y="2681585"/>
            <a:chExt cx="2336810" cy="721825"/>
          </a:xfrm>
        </p:grpSpPr>
        <p:sp>
          <p:nvSpPr>
            <p:cNvPr id="354" name="Rectangle 353"/>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5" name="Freeform 35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57" name="Cube 356"/>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Cube 357"/>
          <p:cNvSpPr/>
          <p:nvPr/>
        </p:nvSpPr>
        <p:spPr>
          <a:xfrm rot="16041047">
            <a:off x="10324532" y="50949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9" name="Straight Connector 358"/>
          <p:cNvCxnSpPr/>
          <p:nvPr/>
        </p:nvCxnSpPr>
        <p:spPr>
          <a:xfrm flipV="1">
            <a:off x="10328045" y="597786"/>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Cube 359"/>
          <p:cNvSpPr/>
          <p:nvPr/>
        </p:nvSpPr>
        <p:spPr>
          <a:xfrm rot="16041047">
            <a:off x="11128124" y="49161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1" name="Straight Connector 360"/>
          <p:cNvCxnSpPr/>
          <p:nvPr/>
        </p:nvCxnSpPr>
        <p:spPr>
          <a:xfrm flipV="1">
            <a:off x="11131637" y="579908"/>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2" name="Cube 361"/>
          <p:cNvSpPr/>
          <p:nvPr/>
        </p:nvSpPr>
        <p:spPr>
          <a:xfrm rot="16041047">
            <a:off x="9698184" y="55710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3" name="Straight Connector 362"/>
          <p:cNvCxnSpPr/>
          <p:nvPr/>
        </p:nvCxnSpPr>
        <p:spPr>
          <a:xfrm>
            <a:off x="9881381" y="606648"/>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Cube 363"/>
          <p:cNvSpPr/>
          <p:nvPr/>
        </p:nvSpPr>
        <p:spPr>
          <a:xfrm rot="16041047">
            <a:off x="11244769" y="80739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5" name="Straight Connector 364"/>
          <p:cNvCxnSpPr/>
          <p:nvPr/>
        </p:nvCxnSpPr>
        <p:spPr>
          <a:xfrm>
            <a:off x="11427966" y="856940"/>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Cube 365"/>
          <p:cNvSpPr/>
          <p:nvPr/>
        </p:nvSpPr>
        <p:spPr>
          <a:xfrm rot="16041047">
            <a:off x="10595933" y="80704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7" name="Straight Connector 366"/>
          <p:cNvCxnSpPr/>
          <p:nvPr/>
        </p:nvCxnSpPr>
        <p:spPr>
          <a:xfrm>
            <a:off x="10779130" y="856585"/>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Cube 367"/>
          <p:cNvSpPr/>
          <p:nvPr/>
        </p:nvSpPr>
        <p:spPr>
          <a:xfrm rot="16041047">
            <a:off x="9936508" y="80704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9" name="Straight Connector 368"/>
          <p:cNvCxnSpPr/>
          <p:nvPr/>
        </p:nvCxnSpPr>
        <p:spPr>
          <a:xfrm>
            <a:off x="10119705" y="85658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Cube 369"/>
          <p:cNvSpPr/>
          <p:nvPr/>
        </p:nvSpPr>
        <p:spPr>
          <a:xfrm rot="16041047">
            <a:off x="11477501" y="2215793"/>
            <a:ext cx="590006" cy="648393"/>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1" name="Straight Connector 370"/>
          <p:cNvCxnSpPr/>
          <p:nvPr/>
        </p:nvCxnSpPr>
        <p:spPr>
          <a:xfrm flipV="1">
            <a:off x="11679027" y="2292652"/>
            <a:ext cx="152188" cy="13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Cube 371"/>
          <p:cNvSpPr/>
          <p:nvPr/>
        </p:nvSpPr>
        <p:spPr>
          <a:xfrm rot="16041047">
            <a:off x="11737182" y="252918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3" name="Straight Connector 372"/>
          <p:cNvCxnSpPr/>
          <p:nvPr/>
        </p:nvCxnSpPr>
        <p:spPr>
          <a:xfrm>
            <a:off x="11920379" y="2578732"/>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Cube 373"/>
          <p:cNvSpPr/>
          <p:nvPr/>
        </p:nvSpPr>
        <p:spPr>
          <a:xfrm rot="16041047">
            <a:off x="10240040" y="44503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5" name="Straight Connector 374"/>
          <p:cNvCxnSpPr/>
          <p:nvPr/>
        </p:nvCxnSpPr>
        <p:spPr>
          <a:xfrm>
            <a:off x="10423237" y="4499851"/>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885006" y="2526376"/>
            <a:ext cx="624889" cy="532525"/>
            <a:chOff x="7830275" y="2648262"/>
            <a:chExt cx="624889" cy="532525"/>
          </a:xfrm>
        </p:grpSpPr>
        <p:sp>
          <p:nvSpPr>
            <p:cNvPr id="309" name="Cube 308"/>
            <p:cNvSpPr/>
            <p:nvPr/>
          </p:nvSpPr>
          <p:spPr>
            <a:xfrm rot="16041047">
              <a:off x="7876457" y="260208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0" name="Straight Connector 309"/>
            <p:cNvCxnSpPr/>
            <p:nvPr/>
          </p:nvCxnSpPr>
          <p:spPr>
            <a:xfrm>
              <a:off x="8059654" y="265162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4935018" y="2526376"/>
            <a:ext cx="624889" cy="532525"/>
            <a:chOff x="7830275" y="2648262"/>
            <a:chExt cx="624889" cy="532525"/>
          </a:xfrm>
        </p:grpSpPr>
        <p:sp>
          <p:nvSpPr>
            <p:cNvPr id="280" name="Cube 279"/>
            <p:cNvSpPr/>
            <p:nvPr/>
          </p:nvSpPr>
          <p:spPr>
            <a:xfrm rot="16041047">
              <a:off x="7876457" y="260208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1" name="Straight Connector 280"/>
            <p:cNvCxnSpPr/>
            <p:nvPr/>
          </p:nvCxnSpPr>
          <p:spPr>
            <a:xfrm>
              <a:off x="8059654" y="265162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6" name="Cube 305"/>
          <p:cNvSpPr/>
          <p:nvPr/>
        </p:nvSpPr>
        <p:spPr>
          <a:xfrm rot="16246473">
            <a:off x="3450336" y="401007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7" name="Straight Connector 306"/>
          <p:cNvCxnSpPr/>
          <p:nvPr/>
        </p:nvCxnSpPr>
        <p:spPr>
          <a:xfrm rot="205426">
            <a:off x="3672966" y="4055536"/>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1015661" y="4101228"/>
            <a:ext cx="1706544" cy="1735537"/>
            <a:chOff x="1348708" y="4075767"/>
            <a:chExt cx="1706544" cy="1735537"/>
          </a:xfrm>
        </p:grpSpPr>
        <p:grpSp>
          <p:nvGrpSpPr>
            <p:cNvPr id="119" name="Group 118"/>
            <p:cNvGrpSpPr/>
            <p:nvPr/>
          </p:nvGrpSpPr>
          <p:grpSpPr>
            <a:xfrm>
              <a:off x="1348708" y="4075767"/>
              <a:ext cx="1706544" cy="1735537"/>
              <a:chOff x="1218023" y="3973807"/>
              <a:chExt cx="1706544" cy="1735537"/>
            </a:xfrm>
          </p:grpSpPr>
          <p:grpSp>
            <p:nvGrpSpPr>
              <p:cNvPr id="23" name="Group 22"/>
              <p:cNvGrpSpPr/>
              <p:nvPr/>
            </p:nvGrpSpPr>
            <p:grpSpPr>
              <a:xfrm>
                <a:off x="1218023" y="4371915"/>
                <a:ext cx="1706544" cy="1337429"/>
                <a:chOff x="3722684" y="3607192"/>
                <a:chExt cx="1706544" cy="1337429"/>
              </a:xfrm>
            </p:grpSpPr>
            <p:sp>
              <p:nvSpPr>
                <p:cNvPr id="22" name="Oval 21"/>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1" name="Cube 20"/>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 name="Oval 2"/>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25" name="Cube 24"/>
              <p:cNvSpPr/>
              <p:nvPr/>
            </p:nvSpPr>
            <p:spPr>
              <a:xfrm rot="16041047">
                <a:off x="1768505" y="3937850"/>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32" name="Straight Connector 131"/>
            <p:cNvCxnSpPr>
              <a:stCxn id="25" idx="5"/>
              <a:endCxn id="25" idx="4"/>
            </p:cNvCxnSpPr>
            <p:nvPr/>
          </p:nvCxnSpPr>
          <p:spPr>
            <a:xfrm>
              <a:off x="2122802" y="4079777"/>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379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2.5E-6 -3.7037E-7 C 0.01484 -0.01644 0.02982 -0.03264 0.03932 0.03171 C 0.04883 0.09606 0.05026 0.3324 0.05716 0.38657 C 0.06393 0.44074 0.07487 0.3537 0.07995 0.35717 C 0.08503 0.36064 0.08477 0.40393 0.08763 0.40694 C 0.09036 0.40995 0.09388 0.37569 0.09648 0.37523 C 0.09896 0.375 0.09987 0.39907 0.10286 0.40463 C 0.10573 0.41041 0.10469 0.44953 0.11432 0.40926 " pathEditMode="relative" ptsTypes="AAAAAAAA">
                                      <p:cBhvr>
                                        <p:cTn id="6" dur="3000" fill="hold"/>
                                        <p:tgtEl>
                                          <p:spTgt spid="7"/>
                                        </p:tgtEl>
                                        <p:attrNameLst>
                                          <p:attrName>ppt_x</p:attrName>
                                          <p:attrName>ppt_y</p:attrName>
                                        </p:attrNameLst>
                                      </p:cBhvr>
                                    </p:animMotion>
                                  </p:childTnLst>
                                </p:cTn>
                              </p:par>
                            </p:childTnLst>
                          </p:cTn>
                        </p:par>
                        <p:par>
                          <p:cTn id="7" fill="hold">
                            <p:stCondLst>
                              <p:cond delay="3000"/>
                            </p:stCondLst>
                            <p:childTnLst>
                              <p:par>
                                <p:cTn id="8" presetID="0" presetClass="path" presetSubtype="0" accel="50000" decel="50000" fill="hold" nodeType="afterEffect">
                                  <p:stCondLst>
                                    <p:cond delay="0"/>
                                  </p:stCondLst>
                                  <p:childTnLst>
                                    <p:animMotion origin="layout" path="M -0.00482 -0.00301 L 0.22617 0.0162 " pathEditMode="relative" rAng="0" ptsTypes="AA">
                                      <p:cBhvr>
                                        <p:cTn id="9" dur="2000" fill="hold"/>
                                        <p:tgtEl>
                                          <p:spTgt spid="186"/>
                                        </p:tgtEl>
                                        <p:attrNameLst>
                                          <p:attrName>ppt_x</p:attrName>
                                          <p:attrName>ppt_y</p:attrName>
                                        </p:attrNameLst>
                                      </p:cBhvr>
                                      <p:rCtr x="11549" y="949"/>
                                    </p:animMotion>
                                  </p:childTnLst>
                                </p:cTn>
                              </p:par>
                            </p:childTnLst>
                          </p:cTn>
                        </p:par>
                        <p:par>
                          <p:cTn id="10" fill="hold">
                            <p:stCondLst>
                              <p:cond delay="5000"/>
                            </p:stCondLst>
                            <p:childTnLst>
                              <p:par>
                                <p:cTn id="11" presetID="10" presetClass="exit" presetSubtype="0" fill="hold" nodeType="afterEffect">
                                  <p:stCondLst>
                                    <p:cond delay="200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ntr" presetSubtype="0" fill="hold" nodeType="withEffect">
                                  <p:stCondLst>
                                    <p:cond delay="2000"/>
                                  </p:stCondLst>
                                  <p:childTnLst>
                                    <p:set>
                                      <p:cBhvr>
                                        <p:cTn id="15" dur="1" fill="hold">
                                          <p:stCondLst>
                                            <p:cond delay="0"/>
                                          </p:stCondLst>
                                        </p:cTn>
                                        <p:tgtEl>
                                          <p:spTgt spid="248"/>
                                        </p:tgtEl>
                                        <p:attrNameLst>
                                          <p:attrName>style.visibility</p:attrName>
                                        </p:attrNameLst>
                                      </p:cBhvr>
                                      <p:to>
                                        <p:strVal val="visible"/>
                                      </p:to>
                                    </p:set>
                                    <p:animEffect transition="in" filter="fade">
                                      <p:cBhvr>
                                        <p:cTn id="16" dur="500"/>
                                        <p:tgtEl>
                                          <p:spTgt spid="248"/>
                                        </p:tgtEl>
                                      </p:cBhvr>
                                    </p:animEffect>
                                  </p:childTnLst>
                                </p:cTn>
                              </p:par>
                            </p:childTnLst>
                          </p:cTn>
                        </p:par>
                        <p:par>
                          <p:cTn id="17" fill="hold">
                            <p:stCondLst>
                              <p:cond delay="7500"/>
                            </p:stCondLst>
                            <p:childTnLst>
                              <p:par>
                                <p:cTn id="18" presetID="0" presetClass="path" presetSubtype="0" accel="50000" decel="50000" fill="hold" nodeType="afterEffect">
                                  <p:stCondLst>
                                    <p:cond delay="0"/>
                                  </p:stCondLst>
                                  <p:childTnLst>
                                    <p:animMotion origin="layout" path="M 0.22278 0.0162 L 0.53007 0.0169 " pathEditMode="relative" rAng="0" ptsTypes="AA">
                                      <p:cBhvr>
                                        <p:cTn id="19" dur="2000" fill="hold"/>
                                        <p:tgtEl>
                                          <p:spTgt spid="186"/>
                                        </p:tgtEl>
                                        <p:attrNameLst>
                                          <p:attrName>ppt_x</p:attrName>
                                          <p:attrName>ppt_y</p:attrName>
                                        </p:attrNameLst>
                                      </p:cBhvr>
                                      <p:rCtr x="1536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ube 124"/>
          <p:cNvSpPr/>
          <p:nvPr/>
        </p:nvSpPr>
        <p:spPr>
          <a:xfrm rot="16200000">
            <a:off x="9149453" y="4218078"/>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58110" y="1806052"/>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3" name="Group 152"/>
          <p:cNvGrpSpPr/>
          <p:nvPr/>
        </p:nvGrpSpPr>
        <p:grpSpPr>
          <a:xfrm rot="205426">
            <a:off x="9663472" y="2216047"/>
            <a:ext cx="707136" cy="635221"/>
            <a:chOff x="4583722" y="1805778"/>
            <a:chExt cx="707136" cy="635221"/>
          </a:xfrm>
        </p:grpSpPr>
        <p:sp>
          <p:nvSpPr>
            <p:cNvPr id="154" name="Cube 15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5" name="Straight Connector 15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0405249" y="2226308"/>
            <a:ext cx="707136" cy="635221"/>
            <a:chOff x="4583722" y="1805778"/>
            <a:chExt cx="707136" cy="635221"/>
          </a:xfrm>
        </p:grpSpPr>
        <p:sp>
          <p:nvSpPr>
            <p:cNvPr id="160" name="Cube 15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1" name="Straight Connector 16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rot="205426">
            <a:off x="10682990" y="4056960"/>
            <a:ext cx="707136" cy="635221"/>
            <a:chOff x="4583722" y="1805778"/>
            <a:chExt cx="707136" cy="635221"/>
          </a:xfrm>
        </p:grpSpPr>
        <p:sp>
          <p:nvSpPr>
            <p:cNvPr id="169" name="Cube 16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0" name="Straight Connector 16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rot="205426">
            <a:off x="11489064" y="4029680"/>
            <a:ext cx="707136" cy="635221"/>
            <a:chOff x="4583722" y="1805778"/>
            <a:chExt cx="707136" cy="635221"/>
          </a:xfrm>
        </p:grpSpPr>
        <p:sp>
          <p:nvSpPr>
            <p:cNvPr id="172" name="Cube 17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3" name="Straight Connector 17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rot="205426">
            <a:off x="10973849" y="4422126"/>
            <a:ext cx="707136" cy="635221"/>
            <a:chOff x="4583722" y="1805778"/>
            <a:chExt cx="707136" cy="635221"/>
          </a:xfrm>
        </p:grpSpPr>
        <p:sp>
          <p:nvSpPr>
            <p:cNvPr id="175" name="Cube 17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6" name="Straight Connector 17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rot="205426">
            <a:off x="11779736" y="4448236"/>
            <a:ext cx="707136" cy="635221"/>
            <a:chOff x="4583722" y="1805778"/>
            <a:chExt cx="707136" cy="635221"/>
          </a:xfrm>
        </p:grpSpPr>
        <p:sp>
          <p:nvSpPr>
            <p:cNvPr id="178" name="Cube 17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9" name="Straight Connector 17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grpSp>
        <p:nvGrpSpPr>
          <p:cNvPr id="197" name="Group 196"/>
          <p:cNvGrpSpPr/>
          <p:nvPr/>
        </p:nvGrpSpPr>
        <p:grpSpPr>
          <a:xfrm>
            <a:off x="10733743" y="2650108"/>
            <a:ext cx="707136" cy="635221"/>
            <a:chOff x="4583722" y="1805778"/>
            <a:chExt cx="707136" cy="635221"/>
          </a:xfrm>
        </p:grpSpPr>
        <p:sp>
          <p:nvSpPr>
            <p:cNvPr id="198" name="Cube 19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9" name="Straight Connector 19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4" name="Group 63"/>
          <p:cNvGrpSpPr/>
          <p:nvPr/>
        </p:nvGrpSpPr>
        <p:grpSpPr>
          <a:xfrm>
            <a:off x="7465195" y="4613016"/>
            <a:ext cx="1706544" cy="1337429"/>
            <a:chOff x="3722684" y="3607192"/>
            <a:chExt cx="1706544" cy="1337429"/>
          </a:xfrm>
        </p:grpSpPr>
        <p:sp>
          <p:nvSpPr>
            <p:cNvPr id="65" name="Oval 64"/>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6" name="Cube 65"/>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8" name="Oval 67"/>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8" name="Group 7"/>
          <p:cNvGrpSpPr/>
          <p:nvPr/>
        </p:nvGrpSpPr>
        <p:grpSpPr>
          <a:xfrm>
            <a:off x="7983722" y="4224293"/>
            <a:ext cx="707136" cy="635221"/>
            <a:chOff x="7877614" y="4099764"/>
            <a:chExt cx="707136" cy="635221"/>
          </a:xfrm>
        </p:grpSpPr>
        <p:sp>
          <p:nvSpPr>
            <p:cNvPr id="118" name="Cube 117"/>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4" name="Straight Connector 133"/>
            <p:cNvCxnSpPr>
              <a:stCxn id="118" idx="5"/>
              <a:endCxn id="118"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p:cNvGrpSpPr/>
          <p:nvPr/>
        </p:nvGrpSpPr>
        <p:grpSpPr>
          <a:xfrm>
            <a:off x="1273161" y="689963"/>
            <a:ext cx="3023762" cy="4545639"/>
            <a:chOff x="1037988" y="732889"/>
            <a:chExt cx="3023762" cy="4545639"/>
          </a:xfrm>
        </p:grpSpPr>
        <p:sp>
          <p:nvSpPr>
            <p:cNvPr id="233" name="Cube 232"/>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8" y="732889"/>
              <a:ext cx="3023762" cy="4545639"/>
              <a:chOff x="2296100" y="-85674"/>
              <a:chExt cx="3421745" cy="5422258"/>
            </a:xfrm>
          </p:grpSpPr>
          <p:sp>
            <p:nvSpPr>
              <p:cNvPr id="53" name="Cube 52"/>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100" y="3895823"/>
                <a:ext cx="3421745" cy="935434"/>
                <a:chOff x="9551278" y="2681585"/>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Cube 56"/>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08"/>
                <a:ext cx="3397191" cy="935434"/>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9" name="Cube 58"/>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0" name="Group 59"/>
              <p:cNvGrpSpPr/>
              <p:nvPr/>
            </p:nvGrpSpPr>
            <p:grpSpPr>
              <a:xfrm rot="205426">
                <a:off x="2591023" y="1692116"/>
                <a:ext cx="707136" cy="635221"/>
                <a:chOff x="4583722" y="1805778"/>
                <a:chExt cx="707136" cy="635221"/>
              </a:xfrm>
            </p:grpSpPr>
            <p:sp>
              <p:nvSpPr>
                <p:cNvPr id="131" name="Cube 13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2" name="Straight Connector 13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332800" y="1702377"/>
                <a:ext cx="707136" cy="635221"/>
                <a:chOff x="4583722" y="1805778"/>
                <a:chExt cx="707136" cy="635221"/>
              </a:xfrm>
            </p:grpSpPr>
            <p:sp>
              <p:nvSpPr>
                <p:cNvPr id="124" name="Cube 12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7" name="Straight Connector 12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205426">
                <a:off x="3081251" y="3533138"/>
                <a:ext cx="707136" cy="635221"/>
                <a:chOff x="4583722" y="1805778"/>
                <a:chExt cx="707136" cy="635221"/>
              </a:xfrm>
            </p:grpSpPr>
            <p:sp>
              <p:nvSpPr>
                <p:cNvPr id="122" name="Cube 12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3" name="Straight Connector 12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5426">
                <a:off x="4416615" y="3505749"/>
                <a:ext cx="707136" cy="635221"/>
                <a:chOff x="4583722" y="1805778"/>
                <a:chExt cx="707136" cy="635221"/>
              </a:xfrm>
            </p:grpSpPr>
            <p:sp>
              <p:nvSpPr>
                <p:cNvPr id="120" name="Cube 11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1" name="Straight Connector 12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205426">
                <a:off x="3791533" y="3513685"/>
                <a:ext cx="707136" cy="635221"/>
                <a:chOff x="4583722" y="1805778"/>
                <a:chExt cx="707136" cy="635221"/>
              </a:xfrm>
            </p:grpSpPr>
            <p:sp>
              <p:nvSpPr>
                <p:cNvPr id="117" name="Cube 11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9" name="Straight Connector 11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3661294" y="2126177"/>
                <a:ext cx="707136" cy="635221"/>
                <a:chOff x="4583722" y="1805778"/>
                <a:chExt cx="707136" cy="635221"/>
              </a:xfrm>
            </p:grpSpPr>
            <p:sp>
              <p:nvSpPr>
                <p:cNvPr id="113" name="Cube 11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4" name="Straight Connector 11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2324450" y="194205"/>
                <a:ext cx="3368841" cy="935434"/>
                <a:chOff x="9551278" y="2681585"/>
                <a:chExt cx="2336810"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 name="Group 74"/>
              <p:cNvGrpSpPr/>
              <p:nvPr/>
            </p:nvGrpSpPr>
            <p:grpSpPr>
              <a:xfrm>
                <a:off x="2621696" y="-85674"/>
                <a:ext cx="707136" cy="635221"/>
                <a:chOff x="4583722" y="1805778"/>
                <a:chExt cx="707136" cy="635221"/>
              </a:xfrm>
            </p:grpSpPr>
            <p:sp>
              <p:nvSpPr>
                <p:cNvPr id="100" name="Cube 9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Connector 10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791336" y="194954"/>
                <a:ext cx="707136" cy="635221"/>
                <a:chOff x="4583722" y="1805778"/>
                <a:chExt cx="707136" cy="635221"/>
              </a:xfrm>
            </p:grpSpPr>
            <p:sp>
              <p:nvSpPr>
                <p:cNvPr id="98" name="Cube 9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9" name="Straight Connector 9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617954" y="-74519"/>
                <a:ext cx="707136" cy="635221"/>
                <a:chOff x="4583722" y="1805778"/>
                <a:chExt cx="707136" cy="635221"/>
              </a:xfrm>
            </p:grpSpPr>
            <p:sp>
              <p:nvSpPr>
                <p:cNvPr id="96" name="Cube 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7" name="Straight Connector 9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3762740" y="211602"/>
                <a:ext cx="707136" cy="635221"/>
                <a:chOff x="4583722" y="1805778"/>
                <a:chExt cx="707136" cy="635221"/>
              </a:xfrm>
            </p:grpSpPr>
            <p:sp>
              <p:nvSpPr>
                <p:cNvPr id="92" name="Cube 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3" name="Straight Connector 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4397602" y="1767922"/>
                <a:ext cx="707136" cy="635221"/>
                <a:chOff x="4583722" y="1805778"/>
                <a:chExt cx="707136" cy="635221"/>
              </a:xfrm>
            </p:grpSpPr>
            <p:sp>
              <p:nvSpPr>
                <p:cNvPr id="88" name="Cube 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9" name="Straight Connector 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rot="205426">
                <a:off x="3233103" y="3958513"/>
                <a:ext cx="707136" cy="635221"/>
                <a:chOff x="4583722" y="1805778"/>
                <a:chExt cx="707136" cy="635221"/>
              </a:xfrm>
            </p:grpSpPr>
            <p:sp>
              <p:nvSpPr>
                <p:cNvPr id="86" name="Cube 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7" name="Straight Connector 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rot="205426">
                <a:off x="3978848" y="3940364"/>
                <a:ext cx="707136" cy="635221"/>
                <a:chOff x="4583722" y="1805778"/>
                <a:chExt cx="707136" cy="635221"/>
              </a:xfrm>
            </p:grpSpPr>
            <p:sp>
              <p:nvSpPr>
                <p:cNvPr id="84" name="Cube 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5" name="Group 234"/>
          <p:cNvGrpSpPr/>
          <p:nvPr/>
        </p:nvGrpSpPr>
        <p:grpSpPr>
          <a:xfrm>
            <a:off x="3721170" y="702677"/>
            <a:ext cx="3023762" cy="4544691"/>
            <a:chOff x="1037988" y="732889"/>
            <a:chExt cx="3023762" cy="4544691"/>
          </a:xfrm>
        </p:grpSpPr>
        <p:sp>
          <p:nvSpPr>
            <p:cNvPr id="236" name="Cube 235"/>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732889"/>
              <a:ext cx="3023762" cy="4122008"/>
              <a:chOff x="2296100" y="-85674"/>
              <a:chExt cx="3421745" cy="4916930"/>
            </a:xfrm>
          </p:grpSpPr>
          <p:grpSp>
            <p:nvGrpSpPr>
              <p:cNvPr id="240" name="Group 239"/>
              <p:cNvGrpSpPr/>
              <p:nvPr/>
            </p:nvGrpSpPr>
            <p:grpSpPr>
              <a:xfrm>
                <a:off x="2296100" y="3910575"/>
                <a:ext cx="3421745" cy="920681"/>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19095"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0"/>
                <a:ext cx="3397191" cy="920681"/>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5" name="Group 244"/>
              <p:cNvGrpSpPr/>
              <p:nvPr/>
            </p:nvGrpSpPr>
            <p:grpSpPr>
              <a:xfrm rot="205426">
                <a:off x="2591023" y="1692116"/>
                <a:ext cx="707136" cy="635221"/>
                <a:chOff x="4583722" y="1805778"/>
                <a:chExt cx="707136" cy="635221"/>
              </a:xfrm>
            </p:grpSpPr>
            <p:sp>
              <p:nvSpPr>
                <p:cNvPr id="296" name="Cube 2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7" name="Straight Connector 29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a:off x="3332800" y="1702377"/>
                <a:ext cx="707136" cy="635221"/>
                <a:chOff x="4583722" y="1805778"/>
                <a:chExt cx="707136" cy="635221"/>
              </a:xfrm>
            </p:grpSpPr>
            <p:sp>
              <p:nvSpPr>
                <p:cNvPr id="294" name="Cube 29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5" name="Straight Connector 29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rot="205426">
                <a:off x="3081251" y="3533138"/>
                <a:ext cx="707136" cy="635221"/>
                <a:chOff x="4583722" y="1805778"/>
                <a:chExt cx="707136" cy="635221"/>
              </a:xfrm>
            </p:grpSpPr>
            <p:sp>
              <p:nvSpPr>
                <p:cNvPr id="292" name="Cube 2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3" name="Straight Connector 2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rot="205426">
                <a:off x="4416615" y="3505749"/>
                <a:ext cx="707136" cy="635221"/>
                <a:chOff x="4583722" y="1805778"/>
                <a:chExt cx="707136" cy="635221"/>
              </a:xfrm>
            </p:grpSpPr>
            <p:sp>
              <p:nvSpPr>
                <p:cNvPr id="290" name="Cube 2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1" name="Straight Connector 2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rot="205426">
                <a:off x="3791533" y="3513685"/>
                <a:ext cx="707136" cy="635221"/>
                <a:chOff x="4583722" y="1805778"/>
                <a:chExt cx="707136" cy="635221"/>
              </a:xfrm>
            </p:grpSpPr>
            <p:sp>
              <p:nvSpPr>
                <p:cNvPr id="288" name="Cube 2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9" name="Straight Connector 2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p:nvGrpSpPr>
            <p:grpSpPr>
              <a:xfrm rot="205426">
                <a:off x="4707287" y="3924305"/>
                <a:ext cx="707136" cy="635221"/>
                <a:chOff x="4583722" y="1805778"/>
                <a:chExt cx="707136" cy="635221"/>
              </a:xfrm>
            </p:grpSpPr>
            <p:sp>
              <p:nvSpPr>
                <p:cNvPr id="286" name="Cube 2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7" name="Straight Connector 2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3661294" y="2126177"/>
                <a:ext cx="707136" cy="635221"/>
                <a:chOff x="4583722" y="1805778"/>
                <a:chExt cx="707136" cy="635221"/>
              </a:xfrm>
            </p:grpSpPr>
            <p:sp>
              <p:nvSpPr>
                <p:cNvPr id="284" name="Cube 2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5" name="Straight Connector 2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324450" y="208957"/>
                <a:ext cx="3368841" cy="920681"/>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193741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4" name="Group 253"/>
              <p:cNvGrpSpPr/>
              <p:nvPr/>
            </p:nvGrpSpPr>
            <p:grpSpPr>
              <a:xfrm>
                <a:off x="2621696" y="-85674"/>
                <a:ext cx="707136" cy="635221"/>
                <a:chOff x="4583722" y="1805778"/>
                <a:chExt cx="707136" cy="635221"/>
              </a:xfrm>
            </p:grpSpPr>
            <p:sp>
              <p:nvSpPr>
                <p:cNvPr id="279" name="Cube 27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0" name="Straight Connector 27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2791336" y="194954"/>
                <a:ext cx="707136" cy="635221"/>
                <a:chOff x="4583722" y="1805778"/>
                <a:chExt cx="707136" cy="635221"/>
              </a:xfrm>
            </p:grpSpPr>
            <p:sp>
              <p:nvSpPr>
                <p:cNvPr id="277" name="Cube 27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8" name="Straight Connector 277"/>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a:off x="3617954" y="-74519"/>
                <a:ext cx="707136" cy="635221"/>
                <a:chOff x="4583722" y="1805778"/>
                <a:chExt cx="707136" cy="635221"/>
              </a:xfrm>
            </p:grpSpPr>
            <p:sp>
              <p:nvSpPr>
                <p:cNvPr id="275" name="Cube 27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6" name="Straight Connector 27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4543245" y="-85674"/>
                <a:ext cx="707136" cy="635221"/>
                <a:chOff x="4583722" y="1805778"/>
                <a:chExt cx="707136" cy="635221"/>
              </a:xfrm>
            </p:grpSpPr>
            <p:sp>
              <p:nvSpPr>
                <p:cNvPr id="273" name="Cube 27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4" name="Straight Connector 27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a:off x="3762740" y="211602"/>
                <a:ext cx="707136" cy="635221"/>
                <a:chOff x="4583722" y="1805778"/>
                <a:chExt cx="707136" cy="635221"/>
              </a:xfrm>
            </p:grpSpPr>
            <p:sp>
              <p:nvSpPr>
                <p:cNvPr id="271" name="Cube 27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2" name="Straight Connector 27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a:off x="4713371" y="192008"/>
                <a:ext cx="707136" cy="635221"/>
                <a:chOff x="4583722" y="1805778"/>
                <a:chExt cx="707136" cy="635221"/>
              </a:xfrm>
            </p:grpSpPr>
            <p:sp>
              <p:nvSpPr>
                <p:cNvPr id="269" name="Cube 26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0" name="Straight Connector 26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4397602" y="1767922"/>
                <a:ext cx="707136" cy="635221"/>
                <a:chOff x="4583722" y="1805778"/>
                <a:chExt cx="707136" cy="635221"/>
              </a:xfrm>
            </p:grpSpPr>
            <p:sp>
              <p:nvSpPr>
                <p:cNvPr id="267" name="Cube 26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8" name="Straight Connector 267"/>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rot="205426">
                <a:off x="3233103" y="3958513"/>
                <a:ext cx="707136" cy="635221"/>
                <a:chOff x="4583722" y="1805778"/>
                <a:chExt cx="707136" cy="635221"/>
              </a:xfrm>
            </p:grpSpPr>
            <p:sp>
              <p:nvSpPr>
                <p:cNvPr id="265" name="Cube 26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6" name="Straight Connector 26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p:nvGrpSpPr>
            <p:grpSpPr>
              <a:xfrm rot="205426">
                <a:off x="3978848" y="3940364"/>
                <a:ext cx="707136" cy="635221"/>
                <a:chOff x="4583722" y="1805778"/>
                <a:chExt cx="707136" cy="635221"/>
              </a:xfrm>
            </p:grpSpPr>
            <p:sp>
              <p:nvSpPr>
                <p:cNvPr id="263" name="Cube 26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4" name="Straight Connector 26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04" name="Cube 303"/>
          <p:cNvSpPr/>
          <p:nvPr/>
        </p:nvSpPr>
        <p:spPr>
          <a:xfrm rot="16200000">
            <a:off x="5925075" y="3927832"/>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5900749" y="2389733"/>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 name="Cube 306"/>
          <p:cNvSpPr/>
          <p:nvPr/>
        </p:nvSpPr>
        <p:spPr>
          <a:xfrm rot="16041047">
            <a:off x="3315973" y="6732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8" name="Straight Connector 307"/>
          <p:cNvCxnSpPr/>
          <p:nvPr/>
        </p:nvCxnSpPr>
        <p:spPr>
          <a:xfrm flipV="1">
            <a:off x="3319486" y="7615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Cube 308"/>
          <p:cNvSpPr/>
          <p:nvPr/>
        </p:nvSpPr>
        <p:spPr>
          <a:xfrm rot="16041047">
            <a:off x="3365904" y="244520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0" name="Straight Connector 309"/>
          <p:cNvCxnSpPr/>
          <p:nvPr/>
        </p:nvCxnSpPr>
        <p:spPr>
          <a:xfrm flipV="1">
            <a:off x="3369417" y="2533504"/>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Cube 310"/>
          <p:cNvSpPr/>
          <p:nvPr/>
        </p:nvSpPr>
        <p:spPr>
          <a:xfrm rot="16041047">
            <a:off x="5734879" y="24595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2" name="Straight Connector 311"/>
          <p:cNvCxnSpPr/>
          <p:nvPr/>
        </p:nvCxnSpPr>
        <p:spPr>
          <a:xfrm flipV="1">
            <a:off x="5738392" y="25478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Cube 313"/>
          <p:cNvSpPr/>
          <p:nvPr/>
        </p:nvSpPr>
        <p:spPr>
          <a:xfrm rot="16041047">
            <a:off x="10324532" y="50949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5" name="Straight Connector 314"/>
          <p:cNvCxnSpPr/>
          <p:nvPr/>
        </p:nvCxnSpPr>
        <p:spPr>
          <a:xfrm flipV="1">
            <a:off x="10328045" y="597786"/>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Cube 315"/>
          <p:cNvSpPr/>
          <p:nvPr/>
        </p:nvSpPr>
        <p:spPr>
          <a:xfrm rot="16041047">
            <a:off x="11128124" y="49161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7" name="Straight Connector 316"/>
          <p:cNvCxnSpPr/>
          <p:nvPr/>
        </p:nvCxnSpPr>
        <p:spPr>
          <a:xfrm flipV="1">
            <a:off x="11131637" y="579908"/>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Cube 317"/>
          <p:cNvSpPr/>
          <p:nvPr/>
        </p:nvSpPr>
        <p:spPr>
          <a:xfrm rot="16041047">
            <a:off x="9698184" y="55710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9" name="Straight Connector 318"/>
          <p:cNvCxnSpPr/>
          <p:nvPr/>
        </p:nvCxnSpPr>
        <p:spPr>
          <a:xfrm>
            <a:off x="9881381" y="606648"/>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0" name="Cube 319"/>
          <p:cNvSpPr/>
          <p:nvPr/>
        </p:nvSpPr>
        <p:spPr>
          <a:xfrm rot="16041047">
            <a:off x="11244769" y="80739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1" name="Straight Connector 320"/>
          <p:cNvCxnSpPr/>
          <p:nvPr/>
        </p:nvCxnSpPr>
        <p:spPr>
          <a:xfrm>
            <a:off x="11427966" y="856940"/>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Cube 321"/>
          <p:cNvSpPr/>
          <p:nvPr/>
        </p:nvSpPr>
        <p:spPr>
          <a:xfrm rot="16041047">
            <a:off x="10595933" y="80704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3" name="Straight Connector 322"/>
          <p:cNvCxnSpPr/>
          <p:nvPr/>
        </p:nvCxnSpPr>
        <p:spPr>
          <a:xfrm>
            <a:off x="10779130" y="856585"/>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Cube 323"/>
          <p:cNvSpPr/>
          <p:nvPr/>
        </p:nvSpPr>
        <p:spPr>
          <a:xfrm rot="16041047">
            <a:off x="9936508" y="80704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5" name="Straight Connector 324"/>
          <p:cNvCxnSpPr/>
          <p:nvPr/>
        </p:nvCxnSpPr>
        <p:spPr>
          <a:xfrm>
            <a:off x="10119705" y="85658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6" name="Cube 325"/>
          <p:cNvSpPr/>
          <p:nvPr/>
        </p:nvSpPr>
        <p:spPr>
          <a:xfrm rot="16041047">
            <a:off x="11477501" y="2215793"/>
            <a:ext cx="590006" cy="648393"/>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7" name="Straight Connector 326"/>
          <p:cNvCxnSpPr/>
          <p:nvPr/>
        </p:nvCxnSpPr>
        <p:spPr>
          <a:xfrm flipV="1">
            <a:off x="11679027" y="2292652"/>
            <a:ext cx="152188" cy="13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Cube 327"/>
          <p:cNvSpPr/>
          <p:nvPr/>
        </p:nvSpPr>
        <p:spPr>
          <a:xfrm rot="16041047">
            <a:off x="11737182" y="252918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9" name="Straight Connector 328"/>
          <p:cNvCxnSpPr/>
          <p:nvPr/>
        </p:nvCxnSpPr>
        <p:spPr>
          <a:xfrm>
            <a:off x="11920379" y="2578732"/>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0" name="Cube 329"/>
          <p:cNvSpPr/>
          <p:nvPr/>
        </p:nvSpPr>
        <p:spPr>
          <a:xfrm rot="16041047">
            <a:off x="10240040" y="44503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1" name="Straight Connector 330"/>
          <p:cNvCxnSpPr/>
          <p:nvPr/>
        </p:nvCxnSpPr>
        <p:spPr>
          <a:xfrm>
            <a:off x="10423237" y="4499851"/>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0" name="Group 339"/>
          <p:cNvGrpSpPr/>
          <p:nvPr/>
        </p:nvGrpSpPr>
        <p:grpSpPr>
          <a:xfrm>
            <a:off x="-69103" y="-729426"/>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6"/>
          <p:cNvGrpSpPr/>
          <p:nvPr/>
        </p:nvGrpSpPr>
        <p:grpSpPr>
          <a:xfrm>
            <a:off x="7194079" y="1185490"/>
            <a:ext cx="1642160" cy="1642160"/>
            <a:chOff x="7224716" y="1448745"/>
            <a:chExt cx="1642160" cy="1642160"/>
          </a:xfrm>
        </p:grpSpPr>
        <p:pic>
          <p:nvPicPr>
            <p:cNvPr id="214" name="Graphic 2" descr="Dumbbell">
              <a:extLst>
                <a:ext uri="{FF2B5EF4-FFF2-40B4-BE49-F238E27FC236}">
                  <a16:creationId xmlns="" xmlns:a16="http://schemas.microsoft.com/office/drawing/2014/main" id="{6668D917-DE04-4E4C-A6F9-7A4AB349024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224716" y="1448745"/>
              <a:ext cx="1642160" cy="1642160"/>
            </a:xfrm>
            <a:prstGeom prst="rect">
              <a:avLst/>
            </a:prstGeom>
          </p:spPr>
        </p:pic>
        <p:sp>
          <p:nvSpPr>
            <p:cNvPr id="3" name="TextBox 9"/>
            <p:cNvSpPr txBox="1"/>
            <p:nvPr/>
          </p:nvSpPr>
          <p:spPr>
            <a:xfrm>
              <a:off x="7704775" y="2140217"/>
              <a:ext cx="963001" cy="276999"/>
            </a:xfrm>
            <a:prstGeom prst="rect">
              <a:avLst/>
            </a:prstGeom>
            <a:noFill/>
          </p:spPr>
          <p:txBody>
            <a:bodyPr wrap="square" rtlCol="0">
              <a:spAutoFit/>
            </a:bodyPr>
            <a:lstStyle/>
            <a:p>
              <a:r>
                <a:rPr lang="en-US" sz="1200">
                  <a:solidFill>
                    <a:schemeClr val="bg1"/>
                  </a:solidFill>
                </a:rPr>
                <a:t>50 LBS</a:t>
              </a:r>
            </a:p>
          </p:txBody>
        </p:sp>
      </p:grpSp>
      <p:sp>
        <p:nvSpPr>
          <p:cNvPr id="219" name="Cube 218"/>
          <p:cNvSpPr/>
          <p:nvPr/>
        </p:nvSpPr>
        <p:spPr>
          <a:xfrm rot="16246473">
            <a:off x="3450336" y="401007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0" name="Straight Connector 219"/>
          <p:cNvCxnSpPr/>
          <p:nvPr/>
        </p:nvCxnSpPr>
        <p:spPr>
          <a:xfrm rot="205426">
            <a:off x="3672966" y="4055536"/>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629643"/>
      </p:ext>
    </p:extLst>
  </p:cSld>
  <p:clrMapOvr>
    <a:masterClrMapping/>
  </p:clrMapOvr>
  <mc:AlternateContent xmlns:mc="http://schemas.openxmlformats.org/markup-compatibility/2006">
    <mc:Choice xmlns:p14="http://schemas.microsoft.com/office/powerpoint/2010/main" Requires="p14">
      <p:transition spd="slow" p14:dur="2000" advClick="0" advTm="2250"/>
    </mc:Choice>
    <mc:Fallback>
      <p:transition spd="slow" advClick="0" advTm="225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6" name="Group 6"/>
          <p:cNvGrpSpPr/>
          <p:nvPr/>
        </p:nvGrpSpPr>
        <p:grpSpPr>
          <a:xfrm>
            <a:off x="8086409" y="4844464"/>
            <a:ext cx="667002" cy="560838"/>
            <a:chOff x="7193554" y="1356716"/>
            <a:chExt cx="1642160" cy="1642160"/>
          </a:xfrm>
        </p:grpSpPr>
        <p:pic>
          <p:nvPicPr>
            <p:cNvPr id="214" name="Graphic 2" descr="Dumbbell">
              <a:extLst>
                <a:ext uri="{FF2B5EF4-FFF2-40B4-BE49-F238E27FC236}">
                  <a16:creationId xmlns="" xmlns:a16="http://schemas.microsoft.com/office/drawing/2014/main" id="{6668D917-DE04-4E4C-A6F9-7A4AB349024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193554" y="1356716"/>
              <a:ext cx="1642160" cy="1642160"/>
            </a:xfrm>
            <a:prstGeom prst="rect">
              <a:avLst/>
            </a:prstGeom>
          </p:spPr>
        </p:pic>
        <p:sp>
          <p:nvSpPr>
            <p:cNvPr id="3" name="TextBox 9"/>
            <p:cNvSpPr txBox="1"/>
            <p:nvPr/>
          </p:nvSpPr>
          <p:spPr>
            <a:xfrm>
              <a:off x="7540996" y="1929667"/>
              <a:ext cx="1248791" cy="540711"/>
            </a:xfrm>
            <a:prstGeom prst="rect">
              <a:avLst/>
            </a:prstGeom>
            <a:noFill/>
          </p:spPr>
          <p:txBody>
            <a:bodyPr wrap="square" rtlCol="0">
              <a:spAutoFit/>
            </a:bodyPr>
            <a:lstStyle/>
            <a:p>
              <a:r>
                <a:rPr lang="en-US" sz="600">
                  <a:solidFill>
                    <a:schemeClr val="bg1"/>
                  </a:solidFill>
                </a:rPr>
                <a:t>50 LBS</a:t>
              </a:r>
            </a:p>
          </p:txBody>
        </p:sp>
      </p:gr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ube 124"/>
          <p:cNvSpPr/>
          <p:nvPr/>
        </p:nvSpPr>
        <p:spPr>
          <a:xfrm rot="16200000">
            <a:off x="9149453" y="4218078"/>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58110" y="1806052"/>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3" name="Group 152"/>
          <p:cNvGrpSpPr/>
          <p:nvPr/>
        </p:nvGrpSpPr>
        <p:grpSpPr>
          <a:xfrm rot="205426">
            <a:off x="9663472" y="2216047"/>
            <a:ext cx="707136" cy="635221"/>
            <a:chOff x="4583722" y="1805778"/>
            <a:chExt cx="707136" cy="635221"/>
          </a:xfrm>
        </p:grpSpPr>
        <p:sp>
          <p:nvSpPr>
            <p:cNvPr id="154" name="Cube 15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5" name="Straight Connector 15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0405249" y="2226308"/>
            <a:ext cx="707136" cy="635221"/>
            <a:chOff x="4583722" y="1805778"/>
            <a:chExt cx="707136" cy="635221"/>
          </a:xfrm>
        </p:grpSpPr>
        <p:sp>
          <p:nvSpPr>
            <p:cNvPr id="160" name="Cube 15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1" name="Straight Connector 16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rot="205426">
            <a:off x="10682990" y="4056960"/>
            <a:ext cx="707136" cy="635221"/>
            <a:chOff x="4583722" y="1805778"/>
            <a:chExt cx="707136" cy="635221"/>
          </a:xfrm>
        </p:grpSpPr>
        <p:sp>
          <p:nvSpPr>
            <p:cNvPr id="169" name="Cube 16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0" name="Straight Connector 16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rot="205426">
            <a:off x="11489064" y="4029680"/>
            <a:ext cx="707136" cy="635221"/>
            <a:chOff x="4583722" y="1805778"/>
            <a:chExt cx="707136" cy="635221"/>
          </a:xfrm>
        </p:grpSpPr>
        <p:sp>
          <p:nvSpPr>
            <p:cNvPr id="172" name="Cube 17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3" name="Straight Connector 17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rot="205426">
            <a:off x="10973849" y="4422126"/>
            <a:ext cx="707136" cy="635221"/>
            <a:chOff x="4583722" y="1805778"/>
            <a:chExt cx="707136" cy="635221"/>
          </a:xfrm>
        </p:grpSpPr>
        <p:sp>
          <p:nvSpPr>
            <p:cNvPr id="175" name="Cube 17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6" name="Straight Connector 17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rot="205426">
            <a:off x="11779736" y="4448236"/>
            <a:ext cx="707136" cy="635221"/>
            <a:chOff x="4583722" y="1805778"/>
            <a:chExt cx="707136" cy="635221"/>
          </a:xfrm>
        </p:grpSpPr>
        <p:sp>
          <p:nvSpPr>
            <p:cNvPr id="178" name="Cube 17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9" name="Straight Connector 17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grpSp>
        <p:nvGrpSpPr>
          <p:cNvPr id="197" name="Group 196"/>
          <p:cNvGrpSpPr/>
          <p:nvPr/>
        </p:nvGrpSpPr>
        <p:grpSpPr>
          <a:xfrm>
            <a:off x="10733743" y="2650108"/>
            <a:ext cx="707136" cy="635221"/>
            <a:chOff x="4583722" y="1805778"/>
            <a:chExt cx="707136" cy="635221"/>
          </a:xfrm>
        </p:grpSpPr>
        <p:sp>
          <p:nvSpPr>
            <p:cNvPr id="198" name="Cube 19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9" name="Straight Connector 19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4" name="Group 63"/>
          <p:cNvGrpSpPr/>
          <p:nvPr/>
        </p:nvGrpSpPr>
        <p:grpSpPr>
          <a:xfrm>
            <a:off x="7465195" y="4613016"/>
            <a:ext cx="1706544" cy="1337429"/>
            <a:chOff x="3722684" y="3607192"/>
            <a:chExt cx="1706544" cy="1337429"/>
          </a:xfrm>
        </p:grpSpPr>
        <p:sp>
          <p:nvSpPr>
            <p:cNvPr id="65" name="Oval 64"/>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6" name="Cube 65"/>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8" name="Oval 67"/>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8" name="Group 7"/>
          <p:cNvGrpSpPr/>
          <p:nvPr/>
        </p:nvGrpSpPr>
        <p:grpSpPr>
          <a:xfrm>
            <a:off x="7983722" y="4224293"/>
            <a:ext cx="707136" cy="635221"/>
            <a:chOff x="7877614" y="4099764"/>
            <a:chExt cx="707136" cy="635221"/>
          </a:xfrm>
        </p:grpSpPr>
        <p:sp>
          <p:nvSpPr>
            <p:cNvPr id="118" name="Cube 117"/>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4" name="Straight Connector 133"/>
            <p:cNvCxnSpPr>
              <a:stCxn id="118" idx="5"/>
              <a:endCxn id="118"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p:cNvGrpSpPr/>
          <p:nvPr/>
        </p:nvGrpSpPr>
        <p:grpSpPr>
          <a:xfrm>
            <a:off x="1273161" y="689963"/>
            <a:ext cx="3023762" cy="4545639"/>
            <a:chOff x="1037988" y="732889"/>
            <a:chExt cx="3023762" cy="4545639"/>
          </a:xfrm>
        </p:grpSpPr>
        <p:sp>
          <p:nvSpPr>
            <p:cNvPr id="233" name="Cube 232"/>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8" y="732889"/>
              <a:ext cx="3023762" cy="4545639"/>
              <a:chOff x="2296100" y="-85674"/>
              <a:chExt cx="3421745" cy="5422258"/>
            </a:xfrm>
          </p:grpSpPr>
          <p:sp>
            <p:nvSpPr>
              <p:cNvPr id="53" name="Cube 52"/>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100" y="3895823"/>
                <a:ext cx="3421745" cy="935434"/>
                <a:chOff x="9551278" y="2681585"/>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Cube 56"/>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08"/>
                <a:ext cx="3397191" cy="935434"/>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9" name="Cube 58"/>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0" name="Group 59"/>
              <p:cNvGrpSpPr/>
              <p:nvPr/>
            </p:nvGrpSpPr>
            <p:grpSpPr>
              <a:xfrm rot="205426">
                <a:off x="2591023" y="1692116"/>
                <a:ext cx="707136" cy="635221"/>
                <a:chOff x="4583722" y="1805778"/>
                <a:chExt cx="707136" cy="635221"/>
              </a:xfrm>
            </p:grpSpPr>
            <p:sp>
              <p:nvSpPr>
                <p:cNvPr id="131" name="Cube 13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2" name="Straight Connector 13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332800" y="1702377"/>
                <a:ext cx="707136" cy="635221"/>
                <a:chOff x="4583722" y="1805778"/>
                <a:chExt cx="707136" cy="635221"/>
              </a:xfrm>
            </p:grpSpPr>
            <p:sp>
              <p:nvSpPr>
                <p:cNvPr id="124" name="Cube 12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7" name="Straight Connector 12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205426">
                <a:off x="3081251" y="3533138"/>
                <a:ext cx="707136" cy="635221"/>
                <a:chOff x="4583722" y="1805778"/>
                <a:chExt cx="707136" cy="635221"/>
              </a:xfrm>
            </p:grpSpPr>
            <p:sp>
              <p:nvSpPr>
                <p:cNvPr id="122" name="Cube 12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3" name="Straight Connector 12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5426">
                <a:off x="4416615" y="3505749"/>
                <a:ext cx="707136" cy="635221"/>
                <a:chOff x="4583722" y="1805778"/>
                <a:chExt cx="707136" cy="635221"/>
              </a:xfrm>
            </p:grpSpPr>
            <p:sp>
              <p:nvSpPr>
                <p:cNvPr id="120" name="Cube 11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1" name="Straight Connector 12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205426">
                <a:off x="3791533" y="3513685"/>
                <a:ext cx="707136" cy="635221"/>
                <a:chOff x="4583722" y="1805778"/>
                <a:chExt cx="707136" cy="635221"/>
              </a:xfrm>
            </p:grpSpPr>
            <p:sp>
              <p:nvSpPr>
                <p:cNvPr id="117" name="Cube 11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9" name="Straight Connector 11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3661294" y="2126177"/>
                <a:ext cx="707136" cy="635221"/>
                <a:chOff x="4583722" y="1805778"/>
                <a:chExt cx="707136" cy="635221"/>
              </a:xfrm>
            </p:grpSpPr>
            <p:sp>
              <p:nvSpPr>
                <p:cNvPr id="113" name="Cube 11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4" name="Straight Connector 11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2324450" y="194205"/>
                <a:ext cx="3368841" cy="935434"/>
                <a:chOff x="9551278" y="2681585"/>
                <a:chExt cx="2336810"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 name="Group 74"/>
              <p:cNvGrpSpPr/>
              <p:nvPr/>
            </p:nvGrpSpPr>
            <p:grpSpPr>
              <a:xfrm>
                <a:off x="2621696" y="-85674"/>
                <a:ext cx="707136" cy="635221"/>
                <a:chOff x="4583722" y="1805778"/>
                <a:chExt cx="707136" cy="635221"/>
              </a:xfrm>
            </p:grpSpPr>
            <p:sp>
              <p:nvSpPr>
                <p:cNvPr id="100" name="Cube 9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Connector 10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791336" y="194954"/>
                <a:ext cx="707136" cy="635221"/>
                <a:chOff x="4583722" y="1805778"/>
                <a:chExt cx="707136" cy="635221"/>
              </a:xfrm>
            </p:grpSpPr>
            <p:sp>
              <p:nvSpPr>
                <p:cNvPr id="98" name="Cube 9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9" name="Straight Connector 9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617954" y="-74519"/>
                <a:ext cx="707136" cy="635221"/>
                <a:chOff x="4583722" y="1805778"/>
                <a:chExt cx="707136" cy="635221"/>
              </a:xfrm>
            </p:grpSpPr>
            <p:sp>
              <p:nvSpPr>
                <p:cNvPr id="96" name="Cube 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7" name="Straight Connector 9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3762740" y="211602"/>
                <a:ext cx="707136" cy="635221"/>
                <a:chOff x="4583722" y="1805778"/>
                <a:chExt cx="707136" cy="635221"/>
              </a:xfrm>
            </p:grpSpPr>
            <p:sp>
              <p:nvSpPr>
                <p:cNvPr id="92" name="Cube 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3" name="Straight Connector 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4397602" y="1767922"/>
                <a:ext cx="707136" cy="635221"/>
                <a:chOff x="4583722" y="1805778"/>
                <a:chExt cx="707136" cy="635221"/>
              </a:xfrm>
            </p:grpSpPr>
            <p:sp>
              <p:nvSpPr>
                <p:cNvPr id="88" name="Cube 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9" name="Straight Connector 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rot="205426">
                <a:off x="3233103" y="3958513"/>
                <a:ext cx="707136" cy="635221"/>
                <a:chOff x="4583722" y="1805778"/>
                <a:chExt cx="707136" cy="635221"/>
              </a:xfrm>
            </p:grpSpPr>
            <p:sp>
              <p:nvSpPr>
                <p:cNvPr id="86" name="Cube 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7" name="Straight Connector 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rot="205426">
                <a:off x="3978848" y="3940364"/>
                <a:ext cx="707136" cy="635221"/>
                <a:chOff x="4583722" y="1805778"/>
                <a:chExt cx="707136" cy="635221"/>
              </a:xfrm>
            </p:grpSpPr>
            <p:sp>
              <p:nvSpPr>
                <p:cNvPr id="84" name="Cube 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5" name="Group 234"/>
          <p:cNvGrpSpPr/>
          <p:nvPr/>
        </p:nvGrpSpPr>
        <p:grpSpPr>
          <a:xfrm>
            <a:off x="3721170" y="702677"/>
            <a:ext cx="3023762" cy="4544691"/>
            <a:chOff x="1037988" y="732889"/>
            <a:chExt cx="3023762" cy="4544691"/>
          </a:xfrm>
        </p:grpSpPr>
        <p:sp>
          <p:nvSpPr>
            <p:cNvPr id="236" name="Cube 235"/>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732889"/>
              <a:ext cx="3023762" cy="4122008"/>
              <a:chOff x="2296100" y="-85674"/>
              <a:chExt cx="3421745" cy="4916930"/>
            </a:xfrm>
          </p:grpSpPr>
          <p:grpSp>
            <p:nvGrpSpPr>
              <p:cNvPr id="240" name="Group 239"/>
              <p:cNvGrpSpPr/>
              <p:nvPr/>
            </p:nvGrpSpPr>
            <p:grpSpPr>
              <a:xfrm>
                <a:off x="2296100" y="3910575"/>
                <a:ext cx="3421745" cy="920681"/>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19095"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0"/>
                <a:ext cx="3397191" cy="920681"/>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5" name="Group 244"/>
              <p:cNvGrpSpPr/>
              <p:nvPr/>
            </p:nvGrpSpPr>
            <p:grpSpPr>
              <a:xfrm rot="205426">
                <a:off x="2591023" y="1692116"/>
                <a:ext cx="707136" cy="635221"/>
                <a:chOff x="4583722" y="1805778"/>
                <a:chExt cx="707136" cy="635221"/>
              </a:xfrm>
            </p:grpSpPr>
            <p:sp>
              <p:nvSpPr>
                <p:cNvPr id="296" name="Cube 2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7" name="Straight Connector 29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a:off x="3332800" y="1702377"/>
                <a:ext cx="707136" cy="635221"/>
                <a:chOff x="4583722" y="1805778"/>
                <a:chExt cx="707136" cy="635221"/>
              </a:xfrm>
            </p:grpSpPr>
            <p:sp>
              <p:nvSpPr>
                <p:cNvPr id="294" name="Cube 29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5" name="Straight Connector 29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rot="205426">
                <a:off x="3081251" y="3533138"/>
                <a:ext cx="707136" cy="635221"/>
                <a:chOff x="4583722" y="1805778"/>
                <a:chExt cx="707136" cy="635221"/>
              </a:xfrm>
            </p:grpSpPr>
            <p:sp>
              <p:nvSpPr>
                <p:cNvPr id="292" name="Cube 2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3" name="Straight Connector 2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rot="205426">
                <a:off x="4416615" y="3505749"/>
                <a:ext cx="707136" cy="635221"/>
                <a:chOff x="4583722" y="1805778"/>
                <a:chExt cx="707136" cy="635221"/>
              </a:xfrm>
            </p:grpSpPr>
            <p:sp>
              <p:nvSpPr>
                <p:cNvPr id="290" name="Cube 2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1" name="Straight Connector 2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rot="205426">
                <a:off x="3791533" y="3513685"/>
                <a:ext cx="707136" cy="635221"/>
                <a:chOff x="4583722" y="1805778"/>
                <a:chExt cx="707136" cy="635221"/>
              </a:xfrm>
            </p:grpSpPr>
            <p:sp>
              <p:nvSpPr>
                <p:cNvPr id="288" name="Cube 2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9" name="Straight Connector 2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p:nvGrpSpPr>
            <p:grpSpPr>
              <a:xfrm rot="205426">
                <a:off x="4707287" y="3924305"/>
                <a:ext cx="707136" cy="635221"/>
                <a:chOff x="4583722" y="1805778"/>
                <a:chExt cx="707136" cy="635221"/>
              </a:xfrm>
            </p:grpSpPr>
            <p:sp>
              <p:nvSpPr>
                <p:cNvPr id="286" name="Cube 2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7" name="Straight Connector 2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3661294" y="2126177"/>
                <a:ext cx="707136" cy="635221"/>
                <a:chOff x="4583722" y="1805778"/>
                <a:chExt cx="707136" cy="635221"/>
              </a:xfrm>
            </p:grpSpPr>
            <p:sp>
              <p:nvSpPr>
                <p:cNvPr id="284" name="Cube 2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5" name="Straight Connector 2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324450" y="208957"/>
                <a:ext cx="3368841" cy="920681"/>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193741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4" name="Group 253"/>
              <p:cNvGrpSpPr/>
              <p:nvPr/>
            </p:nvGrpSpPr>
            <p:grpSpPr>
              <a:xfrm>
                <a:off x="2621696" y="-85674"/>
                <a:ext cx="707136" cy="635221"/>
                <a:chOff x="4583722" y="1805778"/>
                <a:chExt cx="707136" cy="635221"/>
              </a:xfrm>
            </p:grpSpPr>
            <p:sp>
              <p:nvSpPr>
                <p:cNvPr id="279" name="Cube 27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0" name="Straight Connector 27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2791336" y="194954"/>
                <a:ext cx="707136" cy="635221"/>
                <a:chOff x="4583722" y="1805778"/>
                <a:chExt cx="707136" cy="635221"/>
              </a:xfrm>
            </p:grpSpPr>
            <p:sp>
              <p:nvSpPr>
                <p:cNvPr id="277" name="Cube 27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8" name="Straight Connector 277"/>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a:off x="3617954" y="-74519"/>
                <a:ext cx="707136" cy="635221"/>
                <a:chOff x="4583722" y="1805778"/>
                <a:chExt cx="707136" cy="635221"/>
              </a:xfrm>
            </p:grpSpPr>
            <p:sp>
              <p:nvSpPr>
                <p:cNvPr id="275" name="Cube 27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6" name="Straight Connector 27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4543245" y="-85674"/>
                <a:ext cx="707136" cy="635221"/>
                <a:chOff x="4583722" y="1805778"/>
                <a:chExt cx="707136" cy="635221"/>
              </a:xfrm>
            </p:grpSpPr>
            <p:sp>
              <p:nvSpPr>
                <p:cNvPr id="273" name="Cube 27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4" name="Straight Connector 27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a:off x="3762740" y="211602"/>
                <a:ext cx="707136" cy="635221"/>
                <a:chOff x="4583722" y="1805778"/>
                <a:chExt cx="707136" cy="635221"/>
              </a:xfrm>
            </p:grpSpPr>
            <p:sp>
              <p:nvSpPr>
                <p:cNvPr id="271" name="Cube 27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2" name="Straight Connector 27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a:off x="4713371" y="192008"/>
                <a:ext cx="707136" cy="635221"/>
                <a:chOff x="4583722" y="1805778"/>
                <a:chExt cx="707136" cy="635221"/>
              </a:xfrm>
            </p:grpSpPr>
            <p:sp>
              <p:nvSpPr>
                <p:cNvPr id="269" name="Cube 26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0" name="Straight Connector 26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4397602" y="1767922"/>
                <a:ext cx="707136" cy="635221"/>
                <a:chOff x="4583722" y="1805778"/>
                <a:chExt cx="707136" cy="635221"/>
              </a:xfrm>
            </p:grpSpPr>
            <p:sp>
              <p:nvSpPr>
                <p:cNvPr id="267" name="Cube 26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8" name="Straight Connector 267"/>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rot="205426">
                <a:off x="3233103" y="3958513"/>
                <a:ext cx="707136" cy="635221"/>
                <a:chOff x="4583722" y="1805778"/>
                <a:chExt cx="707136" cy="635221"/>
              </a:xfrm>
            </p:grpSpPr>
            <p:sp>
              <p:nvSpPr>
                <p:cNvPr id="265" name="Cube 26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6" name="Straight Connector 26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p:nvGrpSpPr>
            <p:grpSpPr>
              <a:xfrm rot="205426">
                <a:off x="3978848" y="3940364"/>
                <a:ext cx="707136" cy="635221"/>
                <a:chOff x="4583722" y="1805778"/>
                <a:chExt cx="707136" cy="635221"/>
              </a:xfrm>
            </p:grpSpPr>
            <p:sp>
              <p:nvSpPr>
                <p:cNvPr id="263" name="Cube 26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4" name="Straight Connector 26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04" name="Cube 303"/>
          <p:cNvSpPr/>
          <p:nvPr/>
        </p:nvSpPr>
        <p:spPr>
          <a:xfrm rot="16200000">
            <a:off x="5925075" y="3927832"/>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5900749" y="2389733"/>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 name="Cube 306"/>
          <p:cNvSpPr/>
          <p:nvPr/>
        </p:nvSpPr>
        <p:spPr>
          <a:xfrm rot="16041047">
            <a:off x="3315973" y="6732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8" name="Straight Connector 307"/>
          <p:cNvCxnSpPr/>
          <p:nvPr/>
        </p:nvCxnSpPr>
        <p:spPr>
          <a:xfrm flipV="1">
            <a:off x="3319486" y="7615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Cube 308"/>
          <p:cNvSpPr/>
          <p:nvPr/>
        </p:nvSpPr>
        <p:spPr>
          <a:xfrm rot="16041047">
            <a:off x="3365904" y="244520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0" name="Straight Connector 309"/>
          <p:cNvCxnSpPr/>
          <p:nvPr/>
        </p:nvCxnSpPr>
        <p:spPr>
          <a:xfrm flipV="1">
            <a:off x="3369417" y="2533504"/>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Cube 310"/>
          <p:cNvSpPr/>
          <p:nvPr/>
        </p:nvSpPr>
        <p:spPr>
          <a:xfrm rot="16041047">
            <a:off x="5734879" y="24595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2" name="Straight Connector 311"/>
          <p:cNvCxnSpPr/>
          <p:nvPr/>
        </p:nvCxnSpPr>
        <p:spPr>
          <a:xfrm flipV="1">
            <a:off x="5738392" y="25478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Cube 313"/>
          <p:cNvSpPr/>
          <p:nvPr/>
        </p:nvSpPr>
        <p:spPr>
          <a:xfrm rot="16041047">
            <a:off x="10324532" y="50949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5" name="Straight Connector 314"/>
          <p:cNvCxnSpPr/>
          <p:nvPr/>
        </p:nvCxnSpPr>
        <p:spPr>
          <a:xfrm flipV="1">
            <a:off x="10328045" y="597786"/>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Cube 315"/>
          <p:cNvSpPr/>
          <p:nvPr/>
        </p:nvSpPr>
        <p:spPr>
          <a:xfrm rot="16041047">
            <a:off x="11128124" y="49161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7" name="Straight Connector 316"/>
          <p:cNvCxnSpPr/>
          <p:nvPr/>
        </p:nvCxnSpPr>
        <p:spPr>
          <a:xfrm flipV="1">
            <a:off x="11131637" y="579908"/>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Cube 317"/>
          <p:cNvSpPr/>
          <p:nvPr/>
        </p:nvSpPr>
        <p:spPr>
          <a:xfrm rot="16041047">
            <a:off x="9698184" y="55710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9" name="Straight Connector 318"/>
          <p:cNvCxnSpPr/>
          <p:nvPr/>
        </p:nvCxnSpPr>
        <p:spPr>
          <a:xfrm>
            <a:off x="9881381" y="606648"/>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0" name="Cube 319"/>
          <p:cNvSpPr/>
          <p:nvPr/>
        </p:nvSpPr>
        <p:spPr>
          <a:xfrm rot="16041047">
            <a:off x="11244769" y="80739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1" name="Straight Connector 320"/>
          <p:cNvCxnSpPr/>
          <p:nvPr/>
        </p:nvCxnSpPr>
        <p:spPr>
          <a:xfrm>
            <a:off x="11427966" y="856940"/>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Cube 321"/>
          <p:cNvSpPr/>
          <p:nvPr/>
        </p:nvSpPr>
        <p:spPr>
          <a:xfrm rot="16041047">
            <a:off x="10595933" y="80704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3" name="Straight Connector 322"/>
          <p:cNvCxnSpPr/>
          <p:nvPr/>
        </p:nvCxnSpPr>
        <p:spPr>
          <a:xfrm>
            <a:off x="10779130" y="856585"/>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Cube 323"/>
          <p:cNvSpPr/>
          <p:nvPr/>
        </p:nvSpPr>
        <p:spPr>
          <a:xfrm rot="16041047">
            <a:off x="9936508" y="80704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5" name="Straight Connector 324"/>
          <p:cNvCxnSpPr/>
          <p:nvPr/>
        </p:nvCxnSpPr>
        <p:spPr>
          <a:xfrm>
            <a:off x="10119705" y="85658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6" name="Cube 325"/>
          <p:cNvSpPr/>
          <p:nvPr/>
        </p:nvSpPr>
        <p:spPr>
          <a:xfrm rot="16041047">
            <a:off x="11477501" y="2215793"/>
            <a:ext cx="590006" cy="648393"/>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7" name="Straight Connector 326"/>
          <p:cNvCxnSpPr/>
          <p:nvPr/>
        </p:nvCxnSpPr>
        <p:spPr>
          <a:xfrm flipV="1">
            <a:off x="11679027" y="2292652"/>
            <a:ext cx="152188" cy="13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Cube 327"/>
          <p:cNvSpPr/>
          <p:nvPr/>
        </p:nvSpPr>
        <p:spPr>
          <a:xfrm rot="16041047">
            <a:off x="11737182" y="252918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9" name="Straight Connector 328"/>
          <p:cNvCxnSpPr/>
          <p:nvPr/>
        </p:nvCxnSpPr>
        <p:spPr>
          <a:xfrm>
            <a:off x="11920379" y="2578732"/>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0" name="Cube 329"/>
          <p:cNvSpPr/>
          <p:nvPr/>
        </p:nvSpPr>
        <p:spPr>
          <a:xfrm rot="16041047">
            <a:off x="10240040" y="44503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1" name="Straight Connector 330"/>
          <p:cNvCxnSpPr/>
          <p:nvPr/>
        </p:nvCxnSpPr>
        <p:spPr>
          <a:xfrm>
            <a:off x="10423237" y="4499851"/>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0" name="Group 339"/>
          <p:cNvGrpSpPr/>
          <p:nvPr/>
        </p:nvGrpSpPr>
        <p:grpSpPr>
          <a:xfrm>
            <a:off x="-69103" y="-729426"/>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7" name="Cube 216"/>
          <p:cNvSpPr/>
          <p:nvPr/>
        </p:nvSpPr>
        <p:spPr>
          <a:xfrm rot="16246473">
            <a:off x="3450336" y="401007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8" name="Straight Connector 217"/>
          <p:cNvCxnSpPr/>
          <p:nvPr/>
        </p:nvCxnSpPr>
        <p:spPr>
          <a:xfrm rot="205426">
            <a:off x="3672966" y="4055536"/>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78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500"/>
                                  </p:stCondLst>
                                  <p:childTnLst>
                                    <p:animMotion origin="layout" path="M -0.00013 0.00023 C 0.00534 -0.07685 0.01094 -0.15394 0.03868 -0.19259 C 0.06641 -0.23125 0.1711 -0.18843 0.16641 -0.23195 " pathEditMode="relative" rAng="0" ptsTypes="AAA">
                                      <p:cBhvr>
                                        <p:cTn id="6" dur="2000" fill="hold"/>
                                        <p:tgtEl>
                                          <p:spTgt spid="8"/>
                                        </p:tgtEl>
                                        <p:attrNameLst>
                                          <p:attrName>ppt_x</p:attrName>
                                          <p:attrName>ppt_y</p:attrName>
                                        </p:attrNameLst>
                                      </p:cBhvr>
                                      <p:rCtr x="8333" y="-1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 xmlns:a16="http://schemas.microsoft.com/office/drawing/2014/main" id="{481478B9-76D3-43E4-8BB0-046EDD7C3B8E}"/>
              </a:ext>
            </a:extLst>
          </p:cNvPr>
          <p:cNvSpPr txBox="1">
            <a:spLocks/>
          </p:cNvSpPr>
          <p:nvPr/>
        </p:nvSpPr>
        <p:spPr>
          <a:xfrm>
            <a:off x="838200" y="287827"/>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Markets</a:t>
            </a:r>
            <a:endParaRPr lang="en-US"/>
          </a:p>
        </p:txBody>
      </p:sp>
      <p:sp>
        <p:nvSpPr>
          <p:cNvPr id="7" name="Content Placeholder 2">
            <a:extLst>
              <a:ext uri="{FF2B5EF4-FFF2-40B4-BE49-F238E27FC236}">
                <a16:creationId xmlns="" xmlns:a16="http://schemas.microsoft.com/office/drawing/2014/main"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sp>
        <p:nvSpPr>
          <p:cNvPr id="3" name="TextBox 2">
            <a:extLst>
              <a:ext uri="{FF2B5EF4-FFF2-40B4-BE49-F238E27FC236}">
                <a16:creationId xmlns="" xmlns:a16="http://schemas.microsoft.com/office/drawing/2014/main" id="{451342A9-ABC2-45D8-BA3F-08D186565014}"/>
              </a:ext>
            </a:extLst>
          </p:cNvPr>
          <p:cNvSpPr txBox="1"/>
          <p:nvPr/>
        </p:nvSpPr>
        <p:spPr>
          <a:xfrm>
            <a:off x="1198349" y="1410854"/>
            <a:ext cx="3705308" cy="461665"/>
          </a:xfrm>
          <a:prstGeom prst="rect">
            <a:avLst/>
          </a:prstGeom>
          <a:noFill/>
        </p:spPr>
        <p:txBody>
          <a:bodyPr wrap="square" rtlCol="0">
            <a:spAutoFit/>
          </a:bodyPr>
          <a:lstStyle/>
          <a:p>
            <a:r>
              <a:rPr lang="en-US"/>
              <a:t>           </a:t>
            </a:r>
            <a:r>
              <a:rPr lang="en-US" sz="2400" b="1">
                <a:solidFill>
                  <a:srgbClr val="800A14"/>
                </a:solidFill>
              </a:rPr>
              <a:t>Primary Markets</a:t>
            </a:r>
            <a:endParaRPr lang="en-US" b="1">
              <a:solidFill>
                <a:srgbClr val="800A14"/>
              </a:solidFill>
            </a:endParaRPr>
          </a:p>
        </p:txBody>
      </p:sp>
      <p:sp>
        <p:nvSpPr>
          <p:cNvPr id="9" name="TextBox 8">
            <a:extLst>
              <a:ext uri="{FF2B5EF4-FFF2-40B4-BE49-F238E27FC236}">
                <a16:creationId xmlns="" xmlns:a16="http://schemas.microsoft.com/office/drawing/2014/main" id="{42753CB2-E270-449E-A3EB-0CAEE6FCEC5B}"/>
              </a:ext>
            </a:extLst>
          </p:cNvPr>
          <p:cNvSpPr txBox="1"/>
          <p:nvPr/>
        </p:nvSpPr>
        <p:spPr>
          <a:xfrm>
            <a:off x="6958717" y="1410854"/>
            <a:ext cx="6094674" cy="461665"/>
          </a:xfrm>
          <a:prstGeom prst="rect">
            <a:avLst/>
          </a:prstGeom>
          <a:noFill/>
        </p:spPr>
        <p:txBody>
          <a:bodyPr wrap="square">
            <a:spAutoFit/>
          </a:bodyPr>
          <a:lstStyle/>
          <a:p>
            <a:r>
              <a:rPr lang="en-US" sz="2400" b="1">
                <a:solidFill>
                  <a:srgbClr val="800A14"/>
                </a:solidFill>
              </a:rPr>
              <a:t>Secondary Markets</a:t>
            </a:r>
            <a:endParaRPr lang="en-US" b="1">
              <a:solidFill>
                <a:srgbClr val="800A14"/>
              </a:solidFill>
            </a:endParaRPr>
          </a:p>
        </p:txBody>
      </p:sp>
      <p:sp>
        <p:nvSpPr>
          <p:cNvPr id="11" name="TextBox 10">
            <a:extLst>
              <a:ext uri="{FF2B5EF4-FFF2-40B4-BE49-F238E27FC236}">
                <a16:creationId xmlns="" xmlns:a16="http://schemas.microsoft.com/office/drawing/2014/main" id="{690136CC-7C3E-4EFB-8C5B-DB89977B0BFB}"/>
              </a:ext>
            </a:extLst>
          </p:cNvPr>
          <p:cNvSpPr txBox="1"/>
          <p:nvPr/>
        </p:nvSpPr>
        <p:spPr>
          <a:xfrm>
            <a:off x="1862135" y="1962770"/>
            <a:ext cx="3705308" cy="1015663"/>
          </a:xfrm>
          <a:prstGeom prst="rect">
            <a:avLst/>
          </a:prstGeom>
          <a:noFill/>
        </p:spPr>
        <p:txBody>
          <a:bodyPr wrap="square" rtlCol="0">
            <a:spAutoFit/>
          </a:bodyPr>
          <a:lstStyle/>
          <a:p>
            <a:pPr marL="342900" indent="-342900">
              <a:buClr>
                <a:schemeClr val="bg1"/>
              </a:buClr>
              <a:buFont typeface="Arial" panose="020B0604020202020204" pitchFamily="34" charset="0"/>
              <a:buChar char="•"/>
            </a:pPr>
            <a:r>
              <a:rPr lang="en-US" sz="2000" dirty="0"/>
              <a:t>Large warehouses</a:t>
            </a:r>
          </a:p>
          <a:p>
            <a:pPr marL="800100" lvl="1" indent="-342900">
              <a:buClr>
                <a:schemeClr val="bg1"/>
              </a:buClr>
              <a:buFont typeface="Arial" charset="0"/>
              <a:buChar char="•"/>
            </a:pPr>
            <a:r>
              <a:rPr lang="en-US" sz="2000" dirty="0"/>
              <a:t>- Reduces expenses</a:t>
            </a:r>
          </a:p>
          <a:p>
            <a:pPr marL="800100" lvl="1" indent="-342900">
              <a:buClr>
                <a:schemeClr val="bg1"/>
              </a:buClr>
              <a:buFont typeface="Arial" charset="0"/>
              <a:buChar char="•"/>
            </a:pPr>
            <a:r>
              <a:rPr lang="en-US" sz="2000" dirty="0"/>
              <a:t>- Increases productivity</a:t>
            </a:r>
          </a:p>
        </p:txBody>
      </p:sp>
      <p:sp>
        <p:nvSpPr>
          <p:cNvPr id="12" name="Arrow: Down 11">
            <a:extLst>
              <a:ext uri="{FF2B5EF4-FFF2-40B4-BE49-F238E27FC236}">
                <a16:creationId xmlns="" xmlns:a16="http://schemas.microsoft.com/office/drawing/2014/main" id="{78544253-3D5E-4058-B2CA-AD80B4CD42EE}"/>
              </a:ext>
            </a:extLst>
          </p:cNvPr>
          <p:cNvSpPr/>
          <p:nvPr/>
        </p:nvSpPr>
        <p:spPr>
          <a:xfrm>
            <a:off x="3714789" y="3429000"/>
            <a:ext cx="2286000" cy="2342514"/>
          </a:xfrm>
          <a:prstGeom prst="down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Arrow: Down 13">
            <a:extLst>
              <a:ext uri="{FF2B5EF4-FFF2-40B4-BE49-F238E27FC236}">
                <a16:creationId xmlns="" xmlns:a16="http://schemas.microsoft.com/office/drawing/2014/main" id="{FBF8104B-D280-4A51-9828-F37EC32A960C}"/>
              </a:ext>
            </a:extLst>
          </p:cNvPr>
          <p:cNvSpPr/>
          <p:nvPr/>
        </p:nvSpPr>
        <p:spPr>
          <a:xfrm rot="10800000">
            <a:off x="1104900" y="3429000"/>
            <a:ext cx="2171700" cy="2342514"/>
          </a:xfrm>
          <a:prstGeom prst="down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a:extLst>
              <a:ext uri="{FF2B5EF4-FFF2-40B4-BE49-F238E27FC236}">
                <a16:creationId xmlns="" xmlns:a16="http://schemas.microsoft.com/office/drawing/2014/main" id="{8A0551F2-13D7-4088-ACF3-9C33249B4729}"/>
              </a:ext>
            </a:extLst>
          </p:cNvPr>
          <p:cNvSpPr txBox="1"/>
          <p:nvPr/>
        </p:nvSpPr>
        <p:spPr>
          <a:xfrm>
            <a:off x="6958717" y="1941153"/>
            <a:ext cx="3109208" cy="707886"/>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2000" dirty="0"/>
              <a:t>Smaller scale hardware stores</a:t>
            </a:r>
          </a:p>
        </p:txBody>
      </p:sp>
      <p:pic>
        <p:nvPicPr>
          <p:cNvPr id="20" name="Graphic 19" descr="Books">
            <a:extLst>
              <a:ext uri="{FF2B5EF4-FFF2-40B4-BE49-F238E27FC236}">
                <a16:creationId xmlns="" xmlns:a16="http://schemas.microsoft.com/office/drawing/2014/main" id="{B0A48F98-4B07-41D9-A183-6413C3E31D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337639">
            <a:off x="6582598" y="4200482"/>
            <a:ext cx="548301" cy="548301"/>
          </a:xfrm>
          <a:prstGeom prst="rect">
            <a:avLst/>
          </a:prstGeom>
        </p:spPr>
      </p:pic>
      <p:pic>
        <p:nvPicPr>
          <p:cNvPr id="22" name="Graphic 21" descr="Hammer">
            <a:extLst>
              <a:ext uri="{FF2B5EF4-FFF2-40B4-BE49-F238E27FC236}">
                <a16:creationId xmlns="" xmlns:a16="http://schemas.microsoft.com/office/drawing/2014/main" id="{6FAA6A05-209C-43D9-8FFC-63FB39E062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627724" y="1931496"/>
            <a:ext cx="457200" cy="457200"/>
          </a:xfrm>
          <a:prstGeom prst="rect">
            <a:avLst/>
          </a:prstGeom>
        </p:spPr>
      </p:pic>
      <p:pic>
        <p:nvPicPr>
          <p:cNvPr id="24" name="Graphic 23" descr="Piggy Bank">
            <a:extLst>
              <a:ext uri="{FF2B5EF4-FFF2-40B4-BE49-F238E27FC236}">
                <a16:creationId xmlns="" xmlns:a16="http://schemas.microsoft.com/office/drawing/2014/main" id="{31766733-F47A-43A0-BC87-364A68D2D9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690873" y="1927287"/>
            <a:ext cx="466725" cy="466725"/>
          </a:xfrm>
          <a:prstGeom prst="rect">
            <a:avLst/>
          </a:prstGeom>
        </p:spPr>
      </p:pic>
      <p:sp>
        <p:nvSpPr>
          <p:cNvPr id="2" name="TextBox 1">
            <a:extLst>
              <a:ext uri="{FF2B5EF4-FFF2-40B4-BE49-F238E27FC236}">
                <a16:creationId xmlns="" xmlns:a16="http://schemas.microsoft.com/office/drawing/2014/main" id="{7B9217A9-A8A2-4CB1-9B1E-653D8B6CF128}"/>
              </a:ext>
            </a:extLst>
          </p:cNvPr>
          <p:cNvSpPr txBox="1"/>
          <p:nvPr/>
        </p:nvSpPr>
        <p:spPr>
          <a:xfrm>
            <a:off x="1466193" y="4106917"/>
            <a:ext cx="1692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rPr>
              <a:t>Productivity</a:t>
            </a:r>
            <a:endParaRPr lang="en-US" b="1">
              <a:solidFill>
                <a:schemeClr val="bg1"/>
              </a:solidFill>
              <a:cs typeface="Arial"/>
            </a:endParaRPr>
          </a:p>
        </p:txBody>
      </p:sp>
      <p:sp>
        <p:nvSpPr>
          <p:cNvPr id="19" name="TextBox 18">
            <a:extLst>
              <a:ext uri="{FF2B5EF4-FFF2-40B4-BE49-F238E27FC236}">
                <a16:creationId xmlns="" xmlns:a16="http://schemas.microsoft.com/office/drawing/2014/main" id="{CBFD0860-47ED-4C66-8ADB-53F40B686652}"/>
              </a:ext>
            </a:extLst>
          </p:cNvPr>
          <p:cNvSpPr txBox="1"/>
          <p:nvPr/>
        </p:nvSpPr>
        <p:spPr>
          <a:xfrm>
            <a:off x="4067503" y="4671848"/>
            <a:ext cx="1692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cs typeface="Arial"/>
              </a:rPr>
              <a:t>Labor Costs</a:t>
            </a:r>
          </a:p>
        </p:txBody>
      </p:sp>
      <p:sp>
        <p:nvSpPr>
          <p:cNvPr id="21" name="TextBox 20">
            <a:extLst>
              <a:ext uri="{FF2B5EF4-FFF2-40B4-BE49-F238E27FC236}">
                <a16:creationId xmlns="" xmlns:a16="http://schemas.microsoft.com/office/drawing/2014/main" id="{8A0551F2-13D7-4088-ACF3-9C33249B4729}"/>
              </a:ext>
            </a:extLst>
          </p:cNvPr>
          <p:cNvSpPr txBox="1"/>
          <p:nvPr/>
        </p:nvSpPr>
        <p:spPr>
          <a:xfrm>
            <a:off x="6906017" y="2909481"/>
            <a:ext cx="3109208" cy="1015663"/>
          </a:xfrm>
          <a:prstGeom prst="rect">
            <a:avLst/>
          </a:prstGeom>
          <a:noFill/>
        </p:spPr>
        <p:txBody>
          <a:bodyPr wrap="square" lIns="91440" tIns="45720" rIns="91440" bIns="45720" rtlCol="0" anchor="t">
            <a:spAutoFit/>
          </a:bodyPr>
          <a:lstStyle/>
          <a:p>
            <a:pPr marL="285750" indent="-285750">
              <a:buClr>
                <a:schemeClr val="bg1"/>
              </a:buClr>
              <a:buFont typeface="Arial" panose="020B0604020202020204" pitchFamily="34" charset="0"/>
              <a:buChar char="•"/>
            </a:pPr>
            <a:r>
              <a:rPr lang="en-US" sz="2000" dirty="0"/>
              <a:t>Companies using material handling or inventory tracking</a:t>
            </a:r>
          </a:p>
        </p:txBody>
      </p:sp>
      <p:pic>
        <p:nvPicPr>
          <p:cNvPr id="8" name="Graphic 9" descr="Good Inventory">
            <a:extLst>
              <a:ext uri="{FF2B5EF4-FFF2-40B4-BE49-F238E27FC236}">
                <a16:creationId xmlns="" xmlns:a16="http://schemas.microsoft.com/office/drawing/2014/main" id="{C47DD6BA-823D-4C4E-BBCC-5F44339CBB3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584731" y="2879834"/>
            <a:ext cx="533400" cy="533400"/>
          </a:xfrm>
          <a:prstGeom prst="rect">
            <a:avLst/>
          </a:prstGeom>
        </p:spPr>
      </p:pic>
      <p:sp>
        <p:nvSpPr>
          <p:cNvPr id="23" name="TextBox 22">
            <a:extLst>
              <a:ext uri="{FF2B5EF4-FFF2-40B4-BE49-F238E27FC236}">
                <a16:creationId xmlns="" xmlns:a16="http://schemas.microsoft.com/office/drawing/2014/main" id="{68504110-DAA5-4210-806E-B86C0D697843}"/>
              </a:ext>
            </a:extLst>
          </p:cNvPr>
          <p:cNvSpPr txBox="1"/>
          <p:nvPr/>
        </p:nvSpPr>
        <p:spPr>
          <a:xfrm>
            <a:off x="7255486" y="4216705"/>
            <a:ext cx="3109208" cy="400110"/>
          </a:xfrm>
          <a:prstGeom prst="rect">
            <a:avLst/>
          </a:prstGeom>
          <a:noFill/>
        </p:spPr>
        <p:txBody>
          <a:bodyPr wrap="square" lIns="91440" tIns="45720" rIns="91440" bIns="45720" rtlCol="0" anchor="t">
            <a:spAutoFit/>
          </a:bodyPr>
          <a:lstStyle/>
          <a:p>
            <a:pPr>
              <a:buClr>
                <a:schemeClr val="bg1"/>
              </a:buClr>
            </a:pPr>
            <a:r>
              <a:rPr lang="en-US" sz="2000" dirty="0">
                <a:cs typeface="Arial"/>
              </a:rPr>
              <a:t>Libraries</a:t>
            </a:r>
          </a:p>
        </p:txBody>
      </p:sp>
    </p:spTree>
    <p:extLst>
      <p:ext uri="{BB962C8B-B14F-4D97-AF65-F5344CB8AC3E}">
        <p14:creationId xmlns:p14="http://schemas.microsoft.com/office/powerpoint/2010/main" val="1256590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 xmlns:a16="http://schemas.microsoft.com/office/drawing/2014/main" id="{481478B9-76D3-43E4-8BB0-046EDD7C3B8E}"/>
              </a:ext>
            </a:extLst>
          </p:cNvPr>
          <p:cNvSpPr txBox="1">
            <a:spLocks/>
          </p:cNvSpPr>
          <p:nvPr/>
        </p:nvSpPr>
        <p:spPr>
          <a:xfrm>
            <a:off x="838200" y="287827"/>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Stakeholders</a:t>
            </a:r>
            <a:endParaRPr lang="en-US"/>
          </a:p>
        </p:txBody>
      </p:sp>
      <p:sp>
        <p:nvSpPr>
          <p:cNvPr id="7" name="Content Placeholder 2">
            <a:extLst>
              <a:ext uri="{FF2B5EF4-FFF2-40B4-BE49-F238E27FC236}">
                <a16:creationId xmlns="" xmlns:a16="http://schemas.microsoft.com/office/drawing/2014/main" id="{84623C06-DDE2-4137-B629-C101FF61D6DC}"/>
              </a:ext>
            </a:extLst>
          </p:cNvPr>
          <p:cNvSpPr txBox="1">
            <a:spLocks/>
          </p:cNvSpPr>
          <p:nvPr/>
        </p:nvSpPr>
        <p:spPr>
          <a:xfrm>
            <a:off x="5401541" y="-1935728"/>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grpSp>
        <p:nvGrpSpPr>
          <p:cNvPr id="23" name="Group 22">
            <a:extLst>
              <a:ext uri="{FF2B5EF4-FFF2-40B4-BE49-F238E27FC236}">
                <a16:creationId xmlns="" xmlns:a16="http://schemas.microsoft.com/office/drawing/2014/main" id="{C948124E-40DE-48B2-8C6B-B9BBDC934E11}"/>
              </a:ext>
            </a:extLst>
          </p:cNvPr>
          <p:cNvGrpSpPr/>
          <p:nvPr/>
        </p:nvGrpSpPr>
        <p:grpSpPr>
          <a:xfrm>
            <a:off x="8386324" y="1591713"/>
            <a:ext cx="3974571" cy="3674574"/>
            <a:chOff x="7997445" y="1591713"/>
            <a:chExt cx="3974571" cy="3674574"/>
          </a:xfrm>
        </p:grpSpPr>
        <p:grpSp>
          <p:nvGrpSpPr>
            <p:cNvPr id="3" name="Group 2">
              <a:extLst>
                <a:ext uri="{FF2B5EF4-FFF2-40B4-BE49-F238E27FC236}">
                  <a16:creationId xmlns="" xmlns:a16="http://schemas.microsoft.com/office/drawing/2014/main" id="{F2625D77-6BF5-46B0-A1ED-82F78554FD14}"/>
                </a:ext>
              </a:extLst>
            </p:cNvPr>
            <p:cNvGrpSpPr/>
            <p:nvPr/>
          </p:nvGrpSpPr>
          <p:grpSpPr>
            <a:xfrm>
              <a:off x="7997445" y="1591713"/>
              <a:ext cx="3974571" cy="3674574"/>
              <a:chOff x="3796236" y="2071932"/>
              <a:chExt cx="3974571" cy="3674574"/>
            </a:xfrm>
          </p:grpSpPr>
          <p:grpSp>
            <p:nvGrpSpPr>
              <p:cNvPr id="2" name="Group 1">
                <a:extLst>
                  <a:ext uri="{FF2B5EF4-FFF2-40B4-BE49-F238E27FC236}">
                    <a16:creationId xmlns="" xmlns:a16="http://schemas.microsoft.com/office/drawing/2014/main" id="{CA68B9A1-8613-45AA-87FF-DB5D165BD2B8}"/>
                  </a:ext>
                </a:extLst>
              </p:cNvPr>
              <p:cNvGrpSpPr/>
              <p:nvPr/>
            </p:nvGrpSpPr>
            <p:grpSpPr>
              <a:xfrm>
                <a:off x="3796236" y="2071932"/>
                <a:ext cx="3974571" cy="3674574"/>
                <a:chOff x="3722684" y="3607192"/>
                <a:chExt cx="1706544" cy="1337429"/>
              </a:xfrm>
            </p:grpSpPr>
            <p:sp>
              <p:nvSpPr>
                <p:cNvPr id="9" name="Oval 8">
                  <a:extLst>
                    <a:ext uri="{FF2B5EF4-FFF2-40B4-BE49-F238E27FC236}">
                      <a16:creationId xmlns="" xmlns:a16="http://schemas.microsoft.com/office/drawing/2014/main" id="{7FFE8791-F726-49EF-B609-684B9314BC65}"/>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 name="Cube 9">
                  <a:extLst>
                    <a:ext uri="{FF2B5EF4-FFF2-40B4-BE49-F238E27FC236}">
                      <a16:creationId xmlns="" xmlns:a16="http://schemas.microsoft.com/office/drawing/2014/main" id="{233A5102-2CE0-4F97-914C-B588769428FC}"/>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 xmlns:a16="http://schemas.microsoft.com/office/drawing/2014/main" id="{507E7C63-969C-4803-9779-AFB0B4E5B22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2" name="Oval 11">
                  <a:extLst>
                    <a:ext uri="{FF2B5EF4-FFF2-40B4-BE49-F238E27FC236}">
                      <a16:creationId xmlns="" xmlns:a16="http://schemas.microsoft.com/office/drawing/2014/main" id="{015CC254-5D17-4D03-B0C1-C14EF5F1F10F}"/>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pic>
            <p:nvPicPr>
              <p:cNvPr id="13" name="Picture Placeholder 13">
                <a:extLst>
                  <a:ext uri="{FF2B5EF4-FFF2-40B4-BE49-F238E27FC236}">
                    <a16:creationId xmlns="" xmlns:a16="http://schemas.microsoft.com/office/drawing/2014/main" id="{5712780B-6A25-4C39-B8DD-82770A85F1E8}"/>
                  </a:ext>
                </a:extLst>
              </p:cNvPr>
              <p:cNvPicPr>
                <a:picLocks noChangeAspect="1"/>
              </p:cNvPicPr>
              <p:nvPr/>
            </p:nvPicPr>
            <p:blipFill rotWithShape="1">
              <a:blip r:embed="rId3"/>
              <a:srcRect l="5390" r="5390"/>
              <a:stretch/>
            </p:blipFill>
            <p:spPr>
              <a:xfrm flipH="1">
                <a:off x="5674702" y="2846707"/>
                <a:ext cx="880008" cy="1320012"/>
              </a:xfrm>
              <a:prstGeom prst="rect">
                <a:avLst/>
              </a:prstGeom>
            </p:spPr>
          </p:pic>
        </p:grpSp>
        <p:sp>
          <p:nvSpPr>
            <p:cNvPr id="22" name="TextBox 21">
              <a:extLst>
                <a:ext uri="{FF2B5EF4-FFF2-40B4-BE49-F238E27FC236}">
                  <a16:creationId xmlns="" xmlns:a16="http://schemas.microsoft.com/office/drawing/2014/main" id="{2F30DAA0-B41C-4A2C-9680-AF2E3BA3DB9A}"/>
                </a:ext>
              </a:extLst>
            </p:cNvPr>
            <p:cNvSpPr txBox="1"/>
            <p:nvPr/>
          </p:nvSpPr>
          <p:spPr>
            <a:xfrm>
              <a:off x="9835081" y="3685777"/>
              <a:ext cx="1140736"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Dr. Shayne McConomy</a:t>
              </a:r>
            </a:p>
          </p:txBody>
        </p:sp>
      </p:grpSp>
      <p:grpSp>
        <p:nvGrpSpPr>
          <p:cNvPr id="26" name="Group 25">
            <a:extLst>
              <a:ext uri="{FF2B5EF4-FFF2-40B4-BE49-F238E27FC236}">
                <a16:creationId xmlns="" xmlns:a16="http://schemas.microsoft.com/office/drawing/2014/main" id="{B45BA1C7-DDCE-4BEB-90B5-40F93A833C17}"/>
              </a:ext>
            </a:extLst>
          </p:cNvPr>
          <p:cNvGrpSpPr/>
          <p:nvPr/>
        </p:nvGrpSpPr>
        <p:grpSpPr>
          <a:xfrm>
            <a:off x="4057442" y="1591714"/>
            <a:ext cx="3974571" cy="3674574"/>
            <a:chOff x="4057442" y="1591714"/>
            <a:chExt cx="3974571" cy="3674574"/>
          </a:xfrm>
        </p:grpSpPr>
        <p:grpSp>
          <p:nvGrpSpPr>
            <p:cNvPr id="8" name="Group 7">
              <a:extLst>
                <a:ext uri="{FF2B5EF4-FFF2-40B4-BE49-F238E27FC236}">
                  <a16:creationId xmlns="" xmlns:a16="http://schemas.microsoft.com/office/drawing/2014/main" id="{5DDC7DF9-9457-49BD-A4C6-8E8E0F6E7398}"/>
                </a:ext>
              </a:extLst>
            </p:cNvPr>
            <p:cNvGrpSpPr/>
            <p:nvPr/>
          </p:nvGrpSpPr>
          <p:grpSpPr>
            <a:xfrm>
              <a:off x="4057442" y="1591714"/>
              <a:ext cx="3974571" cy="3674574"/>
              <a:chOff x="2546285" y="1591714"/>
              <a:chExt cx="3974571" cy="3674574"/>
            </a:xfrm>
          </p:grpSpPr>
          <p:grpSp>
            <p:nvGrpSpPr>
              <p:cNvPr id="15" name="Group 14">
                <a:extLst>
                  <a:ext uri="{FF2B5EF4-FFF2-40B4-BE49-F238E27FC236}">
                    <a16:creationId xmlns="" xmlns:a16="http://schemas.microsoft.com/office/drawing/2014/main" id="{D8752D58-ADC1-4308-B5C5-320D03F06939}"/>
                  </a:ext>
                </a:extLst>
              </p:cNvPr>
              <p:cNvGrpSpPr/>
              <p:nvPr/>
            </p:nvGrpSpPr>
            <p:grpSpPr>
              <a:xfrm>
                <a:off x="2546285" y="1591714"/>
                <a:ext cx="3974571" cy="3674574"/>
                <a:chOff x="3722684" y="3607192"/>
                <a:chExt cx="1706544" cy="1337429"/>
              </a:xfrm>
            </p:grpSpPr>
            <p:sp>
              <p:nvSpPr>
                <p:cNvPr id="17" name="Oval 16">
                  <a:extLst>
                    <a:ext uri="{FF2B5EF4-FFF2-40B4-BE49-F238E27FC236}">
                      <a16:creationId xmlns="" xmlns:a16="http://schemas.microsoft.com/office/drawing/2014/main" id="{B5D096A5-31D1-409A-A520-6395756304B6}"/>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8" name="Cube 17">
                  <a:extLst>
                    <a:ext uri="{FF2B5EF4-FFF2-40B4-BE49-F238E27FC236}">
                      <a16:creationId xmlns="" xmlns:a16="http://schemas.microsoft.com/office/drawing/2014/main" id="{6BF884F0-3770-4835-81EF-7717A242ED9A}"/>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 xmlns:a16="http://schemas.microsoft.com/office/drawing/2014/main" id="{761845EB-1BFB-4C67-9FC3-9593484EE466}"/>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0" name="Oval 19">
                  <a:extLst>
                    <a:ext uri="{FF2B5EF4-FFF2-40B4-BE49-F238E27FC236}">
                      <a16:creationId xmlns="" xmlns:a16="http://schemas.microsoft.com/office/drawing/2014/main" id="{F74D8993-DDCC-4C4C-B501-3667A8A0E698}"/>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pic>
            <p:nvPicPr>
              <p:cNvPr id="21" name="Picture Placeholder 12">
                <a:extLst>
                  <a:ext uri="{FF2B5EF4-FFF2-40B4-BE49-F238E27FC236}">
                    <a16:creationId xmlns="" xmlns:a16="http://schemas.microsoft.com/office/drawing/2014/main" id="{C9E6465F-3CE7-406B-9798-CABAA10B2074}"/>
                  </a:ext>
                </a:extLst>
              </p:cNvPr>
              <p:cNvPicPr>
                <a:picLocks noChangeAspect="1"/>
              </p:cNvPicPr>
              <p:nvPr/>
            </p:nvPicPr>
            <p:blipFill>
              <a:blip r:embed="rId4"/>
              <a:srcRect l="5556" r="5556"/>
              <a:stretch>
                <a:fillRect/>
              </a:stretch>
            </p:blipFill>
            <p:spPr>
              <a:xfrm>
                <a:off x="4337388" y="2345416"/>
                <a:ext cx="883709" cy="1325563"/>
              </a:xfrm>
              <a:prstGeom prst="rect">
                <a:avLst/>
              </a:prstGeom>
            </p:spPr>
          </p:pic>
        </p:grpSp>
        <p:sp>
          <p:nvSpPr>
            <p:cNvPr id="25" name="TextBox 24">
              <a:extLst>
                <a:ext uri="{FF2B5EF4-FFF2-40B4-BE49-F238E27FC236}">
                  <a16:creationId xmlns="" xmlns:a16="http://schemas.microsoft.com/office/drawing/2014/main" id="{B3E241F3-EAD4-4153-AE76-C233012C153F}"/>
                </a:ext>
              </a:extLst>
            </p:cNvPr>
            <p:cNvSpPr txBox="1"/>
            <p:nvPr/>
          </p:nvSpPr>
          <p:spPr>
            <a:xfrm>
              <a:off x="5885782" y="3742516"/>
              <a:ext cx="1206588" cy="800219"/>
            </a:xfrm>
            <a:prstGeom prst="rect">
              <a:avLst/>
            </a:prstGeom>
            <a:noFill/>
          </p:spPr>
          <p:txBody>
            <a:bodyPr wrap="square" rtlCol="0">
              <a:spAutoFit/>
            </a:bodyPr>
            <a:lstStyle/>
            <a:p>
              <a:r>
                <a:rPr lang="en-US" sz="1400"/>
                <a:t>Dr. Jerris Hooker</a:t>
              </a:r>
            </a:p>
            <a:p>
              <a:endParaRPr lang="en-US">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 xmlns:a16="http://schemas.microsoft.com/office/drawing/2014/main" id="{8EE14DDE-569A-4DC4-A069-15FAEA2D3BB7}"/>
              </a:ext>
            </a:extLst>
          </p:cNvPr>
          <p:cNvGrpSpPr/>
          <p:nvPr/>
        </p:nvGrpSpPr>
        <p:grpSpPr>
          <a:xfrm>
            <a:off x="28021" y="1591713"/>
            <a:ext cx="3974571" cy="3674574"/>
            <a:chOff x="28021" y="1591713"/>
            <a:chExt cx="3974571" cy="3674574"/>
          </a:xfrm>
        </p:grpSpPr>
        <p:grpSp>
          <p:nvGrpSpPr>
            <p:cNvPr id="27" name="Group 26">
              <a:extLst>
                <a:ext uri="{FF2B5EF4-FFF2-40B4-BE49-F238E27FC236}">
                  <a16:creationId xmlns="" xmlns:a16="http://schemas.microsoft.com/office/drawing/2014/main" id="{A48B60C5-819F-43B1-A64C-E976013770C1}"/>
                </a:ext>
              </a:extLst>
            </p:cNvPr>
            <p:cNvGrpSpPr/>
            <p:nvPr/>
          </p:nvGrpSpPr>
          <p:grpSpPr>
            <a:xfrm>
              <a:off x="28021" y="1591713"/>
              <a:ext cx="3974571" cy="3674574"/>
              <a:chOff x="4057442" y="1591714"/>
              <a:chExt cx="3974571" cy="3674574"/>
            </a:xfrm>
          </p:grpSpPr>
          <p:grpSp>
            <p:nvGrpSpPr>
              <p:cNvPr id="30" name="Group 29">
                <a:extLst>
                  <a:ext uri="{FF2B5EF4-FFF2-40B4-BE49-F238E27FC236}">
                    <a16:creationId xmlns="" xmlns:a16="http://schemas.microsoft.com/office/drawing/2014/main" id="{CC3C3FA7-1325-4B40-AD47-B056377338F4}"/>
                  </a:ext>
                </a:extLst>
              </p:cNvPr>
              <p:cNvGrpSpPr/>
              <p:nvPr/>
            </p:nvGrpSpPr>
            <p:grpSpPr>
              <a:xfrm>
                <a:off x="4057442" y="1591714"/>
                <a:ext cx="3974571" cy="3674574"/>
                <a:chOff x="3722684" y="3607192"/>
                <a:chExt cx="1706544" cy="1337429"/>
              </a:xfrm>
            </p:grpSpPr>
            <p:sp>
              <p:nvSpPr>
                <p:cNvPr id="32" name="Oval 31">
                  <a:extLst>
                    <a:ext uri="{FF2B5EF4-FFF2-40B4-BE49-F238E27FC236}">
                      <a16:creationId xmlns="" xmlns:a16="http://schemas.microsoft.com/office/drawing/2014/main" id="{E5BD2DEB-7FE0-4B55-B7EC-F8B36BF6110D}"/>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3" name="Cube 32">
                  <a:extLst>
                    <a:ext uri="{FF2B5EF4-FFF2-40B4-BE49-F238E27FC236}">
                      <a16:creationId xmlns="" xmlns:a16="http://schemas.microsoft.com/office/drawing/2014/main" id="{917D880A-0D27-4BCD-AE32-2609E71C98B0}"/>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 xmlns:a16="http://schemas.microsoft.com/office/drawing/2014/main" id="{3DB5173A-BAF6-43DD-AC15-506D6660C105}"/>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5" name="Oval 34">
                  <a:extLst>
                    <a:ext uri="{FF2B5EF4-FFF2-40B4-BE49-F238E27FC236}">
                      <a16:creationId xmlns="" xmlns:a16="http://schemas.microsoft.com/office/drawing/2014/main" id="{9BC762EF-D224-4A9D-AE91-9EFE67C0370B}"/>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29" name="TextBox 28">
                <a:extLst>
                  <a:ext uri="{FF2B5EF4-FFF2-40B4-BE49-F238E27FC236}">
                    <a16:creationId xmlns="" xmlns:a16="http://schemas.microsoft.com/office/drawing/2014/main" id="{9E437A87-06F9-4E43-9ED0-C4AEFB48EAD4}"/>
                  </a:ext>
                </a:extLst>
              </p:cNvPr>
              <p:cNvSpPr txBox="1"/>
              <p:nvPr/>
            </p:nvSpPr>
            <p:spPr>
              <a:xfrm>
                <a:off x="5577623" y="3701166"/>
                <a:ext cx="1429902" cy="1015663"/>
              </a:xfrm>
              <a:prstGeom prst="rect">
                <a:avLst/>
              </a:prstGeom>
              <a:noFill/>
            </p:spPr>
            <p:txBody>
              <a:bodyPr wrap="square" rtlCol="0">
                <a:spAutoFit/>
              </a:bodyPr>
              <a:lstStyle/>
              <a:p>
                <a:r>
                  <a:rPr lang="en-US" sz="1400"/>
                  <a:t>Project Advisor</a:t>
                </a:r>
              </a:p>
              <a:p>
                <a:pPr algn="ctr"/>
                <a:r>
                  <a:rPr lang="en-US" sz="1400"/>
                  <a:t>Dr. Camilo </a:t>
                </a:r>
                <a:r>
                  <a:rPr lang="en-US" sz="1400" b="0" i="0">
                    <a:solidFill>
                      <a:srgbClr val="111111"/>
                    </a:solidFill>
                    <a:effectLst/>
                    <a:latin typeface="Roboto Condensed"/>
                  </a:rPr>
                  <a:t>Ordóñez</a:t>
                </a:r>
              </a:p>
              <a:p>
                <a:endParaRPr lang="en-US">
                  <a:latin typeface="Times New Roman" panose="02020603050405020304" pitchFamily="18" charset="0"/>
                  <a:cs typeface="Times New Roman" panose="02020603050405020304" pitchFamily="18" charset="0"/>
                </a:endParaRPr>
              </a:p>
            </p:txBody>
          </p:sp>
        </p:grpSp>
        <p:pic>
          <p:nvPicPr>
            <p:cNvPr id="37" name="Picture Placeholder 19">
              <a:extLst>
                <a:ext uri="{FF2B5EF4-FFF2-40B4-BE49-F238E27FC236}">
                  <a16:creationId xmlns="" xmlns:a16="http://schemas.microsoft.com/office/drawing/2014/main" id="{7091F1DD-69FE-480D-A401-FF3A5EB512D4}"/>
                </a:ext>
              </a:extLst>
            </p:cNvPr>
            <p:cNvPicPr>
              <a:picLocks noChangeAspect="1"/>
            </p:cNvPicPr>
            <p:nvPr/>
          </p:nvPicPr>
          <p:blipFill>
            <a:blip r:embed="rId5"/>
            <a:srcRect l="5390" r="5390"/>
            <a:stretch>
              <a:fillRect/>
            </a:stretch>
          </p:blipFill>
          <p:spPr>
            <a:xfrm>
              <a:off x="1819124" y="2350422"/>
              <a:ext cx="883709" cy="1325563"/>
            </a:xfrm>
            <a:prstGeom prst="rect">
              <a:avLst/>
            </a:prstGeom>
          </p:spPr>
        </p:pic>
      </p:grpSp>
      <p:grpSp>
        <p:nvGrpSpPr>
          <p:cNvPr id="48" name="Group 47">
            <a:extLst>
              <a:ext uri="{FF2B5EF4-FFF2-40B4-BE49-F238E27FC236}">
                <a16:creationId xmlns="" xmlns:a16="http://schemas.microsoft.com/office/drawing/2014/main" id="{E8A810BB-0F01-46E9-B0AA-30CB8553B176}"/>
              </a:ext>
            </a:extLst>
          </p:cNvPr>
          <p:cNvGrpSpPr/>
          <p:nvPr/>
        </p:nvGrpSpPr>
        <p:grpSpPr>
          <a:xfrm>
            <a:off x="13106114" y="1591713"/>
            <a:ext cx="3974571" cy="3674574"/>
            <a:chOff x="13106114" y="1591713"/>
            <a:chExt cx="3974571" cy="3674574"/>
          </a:xfrm>
        </p:grpSpPr>
        <p:grpSp>
          <p:nvGrpSpPr>
            <p:cNvPr id="39" name="Group 38">
              <a:extLst>
                <a:ext uri="{FF2B5EF4-FFF2-40B4-BE49-F238E27FC236}">
                  <a16:creationId xmlns="" xmlns:a16="http://schemas.microsoft.com/office/drawing/2014/main" id="{E04B1F17-F0C8-4BC2-B294-71F250C9FCB1}"/>
                </a:ext>
              </a:extLst>
            </p:cNvPr>
            <p:cNvGrpSpPr/>
            <p:nvPr/>
          </p:nvGrpSpPr>
          <p:grpSpPr>
            <a:xfrm>
              <a:off x="13106114" y="1591713"/>
              <a:ext cx="3974571" cy="3674574"/>
              <a:chOff x="7997445" y="1591713"/>
              <a:chExt cx="3974571" cy="3674574"/>
            </a:xfrm>
          </p:grpSpPr>
          <p:grpSp>
            <p:nvGrpSpPr>
              <p:cNvPr id="42" name="Group 41">
                <a:extLst>
                  <a:ext uri="{FF2B5EF4-FFF2-40B4-BE49-F238E27FC236}">
                    <a16:creationId xmlns="" xmlns:a16="http://schemas.microsoft.com/office/drawing/2014/main" id="{79FBD0C5-C8BE-4687-9226-FE0A80D83698}"/>
                  </a:ext>
                </a:extLst>
              </p:cNvPr>
              <p:cNvGrpSpPr/>
              <p:nvPr/>
            </p:nvGrpSpPr>
            <p:grpSpPr>
              <a:xfrm>
                <a:off x="7997445" y="1591713"/>
                <a:ext cx="3974571" cy="3674574"/>
                <a:chOff x="3722684" y="3607192"/>
                <a:chExt cx="1706544" cy="1337429"/>
              </a:xfrm>
            </p:grpSpPr>
            <p:sp>
              <p:nvSpPr>
                <p:cNvPr id="44" name="Oval 43">
                  <a:extLst>
                    <a:ext uri="{FF2B5EF4-FFF2-40B4-BE49-F238E27FC236}">
                      <a16:creationId xmlns="" xmlns:a16="http://schemas.microsoft.com/office/drawing/2014/main" id="{D943079F-7D69-4F8F-90A4-FB193556D7F9}"/>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45" name="Cube 44">
                  <a:extLst>
                    <a:ext uri="{FF2B5EF4-FFF2-40B4-BE49-F238E27FC236}">
                      <a16:creationId xmlns="" xmlns:a16="http://schemas.microsoft.com/office/drawing/2014/main" id="{27F175B9-6B31-4DC1-9937-8E232C7BD6ED}"/>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 xmlns:a16="http://schemas.microsoft.com/office/drawing/2014/main" id="{1EBFC7E5-F799-4820-AF10-32B61CA9A9D9}"/>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47" name="Oval 46">
                  <a:extLst>
                    <a:ext uri="{FF2B5EF4-FFF2-40B4-BE49-F238E27FC236}">
                      <a16:creationId xmlns="" xmlns:a16="http://schemas.microsoft.com/office/drawing/2014/main" id="{5DD15C9C-2592-47C0-88FC-EBC8F9562D37}"/>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41" name="TextBox 40">
                <a:extLst>
                  <a:ext uri="{FF2B5EF4-FFF2-40B4-BE49-F238E27FC236}">
                    <a16:creationId xmlns="" xmlns:a16="http://schemas.microsoft.com/office/drawing/2014/main" id="{ABB03689-0C45-403E-91ED-58798050C5CF}"/>
                  </a:ext>
                </a:extLst>
              </p:cNvPr>
              <p:cNvSpPr txBox="1"/>
              <p:nvPr/>
            </p:nvSpPr>
            <p:spPr>
              <a:xfrm>
                <a:off x="9835081" y="3685777"/>
                <a:ext cx="1140736" cy="738664"/>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Dr. </a:t>
                </a:r>
                <a:r>
                  <a:rPr lang="en-US" sz="1400" b="0" i="0">
                    <a:solidFill>
                      <a:srgbClr val="111111"/>
                    </a:solidFill>
                    <a:effectLst/>
                    <a:latin typeface="Roboto Condensed"/>
                  </a:rPr>
                  <a:t>Bruce Harvey</a:t>
                </a:r>
              </a:p>
              <a:p>
                <a:endParaRPr lang="en-US" sz="1400">
                  <a:latin typeface="Times New Roman" panose="02020603050405020304" pitchFamily="18" charset="0"/>
                  <a:cs typeface="Times New Roman" panose="02020603050405020304" pitchFamily="18" charset="0"/>
                </a:endParaRPr>
              </a:p>
            </p:txBody>
          </p:sp>
        </p:grpSp>
        <p:pic>
          <p:nvPicPr>
            <p:cNvPr id="1026" name="Picture 2" descr="Bruce A. Harvey, Ph.D.">
              <a:extLst>
                <a:ext uri="{FF2B5EF4-FFF2-40B4-BE49-F238E27FC236}">
                  <a16:creationId xmlns="" xmlns:a16="http://schemas.microsoft.com/office/drawing/2014/main" id="{889A5962-FEF0-4C06-A80D-14ECE561D4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7064" y="2361122"/>
              <a:ext cx="954108" cy="1288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 xmlns:a16="http://schemas.microsoft.com/office/drawing/2014/main" id="{1CA4D618-8ECE-4A7C-B851-DDEB3EAD4215}"/>
              </a:ext>
            </a:extLst>
          </p:cNvPr>
          <p:cNvGrpSpPr/>
          <p:nvPr/>
        </p:nvGrpSpPr>
        <p:grpSpPr>
          <a:xfrm>
            <a:off x="16344749" y="1617430"/>
            <a:ext cx="3974571" cy="3674574"/>
            <a:chOff x="7997445" y="1591713"/>
            <a:chExt cx="3974571" cy="3674574"/>
          </a:xfrm>
        </p:grpSpPr>
        <p:grpSp>
          <p:nvGrpSpPr>
            <p:cNvPr id="53" name="Group 52">
              <a:extLst>
                <a:ext uri="{FF2B5EF4-FFF2-40B4-BE49-F238E27FC236}">
                  <a16:creationId xmlns="" xmlns:a16="http://schemas.microsoft.com/office/drawing/2014/main" id="{C71668E6-BB60-499A-ADA3-84C098D3DC24}"/>
                </a:ext>
              </a:extLst>
            </p:cNvPr>
            <p:cNvGrpSpPr/>
            <p:nvPr/>
          </p:nvGrpSpPr>
          <p:grpSpPr>
            <a:xfrm>
              <a:off x="7997445" y="1591713"/>
              <a:ext cx="3974571" cy="3674574"/>
              <a:chOff x="3722684" y="3607192"/>
              <a:chExt cx="1706544" cy="1337429"/>
            </a:xfrm>
          </p:grpSpPr>
          <p:sp>
            <p:nvSpPr>
              <p:cNvPr id="55" name="Oval 54">
                <a:extLst>
                  <a:ext uri="{FF2B5EF4-FFF2-40B4-BE49-F238E27FC236}">
                    <a16:creationId xmlns="" xmlns:a16="http://schemas.microsoft.com/office/drawing/2014/main" id="{EF0F0AF4-B427-4927-A032-616F6FC3938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6" name="Cube 55">
                <a:extLst>
                  <a:ext uri="{FF2B5EF4-FFF2-40B4-BE49-F238E27FC236}">
                    <a16:creationId xmlns="" xmlns:a16="http://schemas.microsoft.com/office/drawing/2014/main" id="{07D6CB15-1981-4BC6-8D6C-860BB330C61A}"/>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 xmlns:a16="http://schemas.microsoft.com/office/drawing/2014/main" id="{9016F9A9-ADFE-44E5-AA8E-25C8ED8D35CD}"/>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8" name="Oval 57">
                <a:extLst>
                  <a:ext uri="{FF2B5EF4-FFF2-40B4-BE49-F238E27FC236}">
                    <a16:creationId xmlns="" xmlns:a16="http://schemas.microsoft.com/office/drawing/2014/main" id="{3A3EAD89-D5B5-40A3-853B-0E7D9E0A3EC0}"/>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54" name="TextBox 53">
              <a:extLst>
                <a:ext uri="{FF2B5EF4-FFF2-40B4-BE49-F238E27FC236}">
                  <a16:creationId xmlns="" xmlns:a16="http://schemas.microsoft.com/office/drawing/2014/main" id="{496AE504-D4F7-4BB3-B199-DA3B5D6F5B80}"/>
                </a:ext>
              </a:extLst>
            </p:cNvPr>
            <p:cNvSpPr txBox="1"/>
            <p:nvPr/>
          </p:nvSpPr>
          <p:spPr>
            <a:xfrm>
              <a:off x="9779634" y="2608558"/>
              <a:ext cx="1140736" cy="160043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Senior design</a:t>
              </a:r>
            </a:p>
            <a:p>
              <a:r>
                <a:rPr lang="en-US" sz="2800" b="0" i="0">
                  <a:solidFill>
                    <a:srgbClr val="111111"/>
                  </a:solidFill>
                  <a:effectLst/>
                  <a:latin typeface="Times New Roman" panose="02020603050405020304" pitchFamily="18" charset="0"/>
                  <a:cs typeface="Times New Roman" panose="02020603050405020304" pitchFamily="18" charset="0"/>
                </a:rPr>
                <a:t>TA’s</a:t>
              </a:r>
              <a:endParaRPr lang="en-US" sz="2800" b="0" i="0">
                <a:solidFill>
                  <a:srgbClr val="111111"/>
                </a:solidFill>
                <a:effectLst/>
                <a:latin typeface="Roboto Condensed"/>
              </a:endParaRPr>
            </a:p>
            <a:p>
              <a:endParaRPr lang="en-US" sz="1400">
                <a:latin typeface="Times New Roman" panose="02020603050405020304" pitchFamily="18" charset="0"/>
                <a:cs typeface="Times New Roman" panose="02020603050405020304" pitchFamily="18" charset="0"/>
              </a:endParaRPr>
            </a:p>
          </p:txBody>
        </p:sp>
      </p:grpSp>
      <p:grpSp>
        <p:nvGrpSpPr>
          <p:cNvPr id="49" name="Group 48">
            <a:extLst>
              <a:ext uri="{FF2B5EF4-FFF2-40B4-BE49-F238E27FC236}">
                <a16:creationId xmlns="" xmlns:a16="http://schemas.microsoft.com/office/drawing/2014/main" id="{29D29018-7EE0-4EDC-B84A-036323708591}"/>
              </a:ext>
            </a:extLst>
          </p:cNvPr>
          <p:cNvGrpSpPr/>
          <p:nvPr/>
        </p:nvGrpSpPr>
        <p:grpSpPr>
          <a:xfrm>
            <a:off x="19468027" y="1617430"/>
            <a:ext cx="3974571" cy="3674574"/>
            <a:chOff x="16566322" y="1710918"/>
            <a:chExt cx="3974571" cy="3674574"/>
          </a:xfrm>
        </p:grpSpPr>
        <p:grpSp>
          <p:nvGrpSpPr>
            <p:cNvPr id="59" name="Group 58">
              <a:extLst>
                <a:ext uri="{FF2B5EF4-FFF2-40B4-BE49-F238E27FC236}">
                  <a16:creationId xmlns="" xmlns:a16="http://schemas.microsoft.com/office/drawing/2014/main" id="{63E64CFE-1321-47C2-8305-A1BF6EACBA9F}"/>
                </a:ext>
              </a:extLst>
            </p:cNvPr>
            <p:cNvGrpSpPr/>
            <p:nvPr/>
          </p:nvGrpSpPr>
          <p:grpSpPr>
            <a:xfrm>
              <a:off x="16566322" y="1710918"/>
              <a:ext cx="3974571" cy="3674574"/>
              <a:chOff x="7997445" y="1591713"/>
              <a:chExt cx="3974571" cy="3674574"/>
            </a:xfrm>
          </p:grpSpPr>
          <p:grpSp>
            <p:nvGrpSpPr>
              <p:cNvPr id="60" name="Group 59">
                <a:extLst>
                  <a:ext uri="{FF2B5EF4-FFF2-40B4-BE49-F238E27FC236}">
                    <a16:creationId xmlns="" xmlns:a16="http://schemas.microsoft.com/office/drawing/2014/main" id="{D25B2150-B1FF-400C-90D5-5EC9F579D636}"/>
                  </a:ext>
                </a:extLst>
              </p:cNvPr>
              <p:cNvGrpSpPr/>
              <p:nvPr/>
            </p:nvGrpSpPr>
            <p:grpSpPr>
              <a:xfrm>
                <a:off x="7997445" y="1591713"/>
                <a:ext cx="3974571" cy="3674574"/>
                <a:chOff x="3722684" y="3607192"/>
                <a:chExt cx="1706544" cy="1337429"/>
              </a:xfrm>
            </p:grpSpPr>
            <p:sp>
              <p:nvSpPr>
                <p:cNvPr id="62" name="Oval 61">
                  <a:extLst>
                    <a:ext uri="{FF2B5EF4-FFF2-40B4-BE49-F238E27FC236}">
                      <a16:creationId xmlns="" xmlns:a16="http://schemas.microsoft.com/office/drawing/2014/main" id="{1D986AC7-E222-4A48-A017-A74DECA0B2D9}"/>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3" name="Cube 62">
                  <a:extLst>
                    <a:ext uri="{FF2B5EF4-FFF2-40B4-BE49-F238E27FC236}">
                      <a16:creationId xmlns="" xmlns:a16="http://schemas.microsoft.com/office/drawing/2014/main" id="{F39921A3-971A-4936-9E6D-19F383373AB4}"/>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 xmlns:a16="http://schemas.microsoft.com/office/drawing/2014/main" id="{6F8FC544-7283-4006-9FDB-FDFA0685790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5" name="Oval 64">
                  <a:extLst>
                    <a:ext uri="{FF2B5EF4-FFF2-40B4-BE49-F238E27FC236}">
                      <a16:creationId xmlns="" xmlns:a16="http://schemas.microsoft.com/office/drawing/2014/main" id="{7B13AE9D-75C4-460D-AF73-4F92D2AB349D}"/>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61" name="TextBox 60">
                <a:extLst>
                  <a:ext uri="{FF2B5EF4-FFF2-40B4-BE49-F238E27FC236}">
                    <a16:creationId xmlns="" xmlns:a16="http://schemas.microsoft.com/office/drawing/2014/main" id="{D123D2AA-6456-47A0-876F-03FF755D5BD8}"/>
                  </a:ext>
                </a:extLst>
              </p:cNvPr>
              <p:cNvSpPr txBox="1"/>
              <p:nvPr/>
            </p:nvSpPr>
            <p:spPr>
              <a:xfrm>
                <a:off x="9848593" y="3270464"/>
                <a:ext cx="1140736" cy="95410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FAMU-FSU College of Engineering</a:t>
                </a:r>
                <a:endParaRPr lang="en-US" sz="1400" b="0" i="0">
                  <a:solidFill>
                    <a:srgbClr val="111111"/>
                  </a:solidFill>
                  <a:effectLst/>
                  <a:latin typeface="Roboto Condensed"/>
                </a:endParaRPr>
              </a:p>
              <a:p>
                <a:endParaRPr lang="en-US" sz="1400">
                  <a:latin typeface="Times New Roman" panose="02020603050405020304" pitchFamily="18" charset="0"/>
                  <a:cs typeface="Times New Roman" panose="02020603050405020304" pitchFamily="18" charset="0"/>
                </a:endParaRPr>
              </a:p>
            </p:txBody>
          </p:sp>
        </p:grpSp>
        <p:pic>
          <p:nvPicPr>
            <p:cNvPr id="1028" name="Picture 4" descr="SPADAL Camps">
              <a:extLst>
                <a:ext uri="{FF2B5EF4-FFF2-40B4-BE49-F238E27FC236}">
                  <a16:creationId xmlns="" xmlns:a16="http://schemas.microsoft.com/office/drawing/2014/main" id="{967100FF-FA8C-43EC-9EF4-FB8CC6ADD1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20422" y="2548064"/>
              <a:ext cx="1514604" cy="7573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040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0 L -0.36276 0 " pathEditMode="relative" rAng="0" ptsTypes="AA">
                                      <p:cBhvr>
                                        <p:cTn id="6" dur="2000" fill="hold"/>
                                        <p:tgtEl>
                                          <p:spTgt spid="38"/>
                                        </p:tgtEl>
                                        <p:attrNameLst>
                                          <p:attrName>ppt_x</p:attrName>
                                          <p:attrName>ppt_y</p:attrName>
                                        </p:attrNameLst>
                                      </p:cBhvr>
                                      <p:rCtr x="-18138"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33333E-6 0 L -0.67929 0 " pathEditMode="relative" rAng="0" ptsTypes="AA">
                                      <p:cBhvr>
                                        <p:cTn id="10" dur="2000" fill="hold"/>
                                        <p:tgtEl>
                                          <p:spTgt spid="26"/>
                                        </p:tgtEl>
                                        <p:attrNameLst>
                                          <p:attrName>ppt_x</p:attrName>
                                          <p:attrName>ppt_y</p:attrName>
                                        </p:attrNameLst>
                                      </p:cBhvr>
                                      <p:rCtr x="-33971"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0 L -1.0543 0 " pathEditMode="relative" rAng="0" ptsTypes="AA">
                                      <p:cBhvr>
                                        <p:cTn id="14" dur="2000" fill="hold"/>
                                        <p:tgtEl>
                                          <p:spTgt spid="23"/>
                                        </p:tgtEl>
                                        <p:attrNameLst>
                                          <p:attrName>ppt_x</p:attrName>
                                          <p:attrName>ppt_y</p:attrName>
                                        </p:attrNameLst>
                                      </p:cBhvr>
                                      <p:rCtr x="-52721"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6.25E-7 0 L -1.07265 -7.40741E-7 " pathEditMode="relative" rAng="0" ptsTypes="AA">
                                      <p:cBhvr>
                                        <p:cTn id="18" dur="2000" fill="hold"/>
                                        <p:tgtEl>
                                          <p:spTgt spid="48"/>
                                        </p:tgtEl>
                                        <p:attrNameLst>
                                          <p:attrName>ppt_x</p:attrName>
                                          <p:attrName>ppt_y</p:attrName>
                                        </p:attrNameLst>
                                      </p:cBhvr>
                                      <p:rCtr x="-53867" y="-16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16667E-6 -3.7037E-6 L -1.00781 -0.0037 " pathEditMode="relative" rAng="0" ptsTypes="AA">
                                      <p:cBhvr>
                                        <p:cTn id="22" dur="2000" fill="hold"/>
                                        <p:tgtEl>
                                          <p:spTgt spid="51"/>
                                        </p:tgtEl>
                                        <p:attrNameLst>
                                          <p:attrName>ppt_x</p:attrName>
                                          <p:attrName>ppt_y</p:attrName>
                                        </p:attrNameLst>
                                      </p:cBhvr>
                                      <p:rCtr x="-50638" y="-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3.7037E-6 L -0.90899 -0.0037 " pathEditMode="relative" rAng="0" ptsTypes="AA">
                                      <p:cBhvr>
                                        <p:cTn id="26" dur="2000" fill="hold"/>
                                        <p:tgtEl>
                                          <p:spTgt spid="49"/>
                                        </p:tgtEl>
                                        <p:attrNameLst>
                                          <p:attrName>ppt_x</p:attrName>
                                          <p:attrName>ppt_y</p:attrName>
                                        </p:attrNameLst>
                                      </p:cBhvr>
                                      <p:rCtr x="-4545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be 137">
            <a:extLst>
              <a:ext uri="{FF2B5EF4-FFF2-40B4-BE49-F238E27FC236}">
                <a16:creationId xmlns="" xmlns:a16="http://schemas.microsoft.com/office/drawing/2014/main" id="{8F2A9666-8B0D-4210-9DF3-E95695B17E23}"/>
              </a:ext>
            </a:extLst>
          </p:cNvPr>
          <p:cNvSpPr/>
          <p:nvPr/>
        </p:nvSpPr>
        <p:spPr>
          <a:xfrm rot="16200000">
            <a:off x="6005237" y="3615893"/>
            <a:ext cx="792569" cy="58140"/>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Cube 137">
            <a:extLst>
              <a:ext uri="{FF2B5EF4-FFF2-40B4-BE49-F238E27FC236}">
                <a16:creationId xmlns="" xmlns:a16="http://schemas.microsoft.com/office/drawing/2014/main" id="{8F2A9666-8B0D-4210-9DF3-E95695B17E23}"/>
              </a:ext>
            </a:extLst>
          </p:cNvPr>
          <p:cNvSpPr/>
          <p:nvPr/>
        </p:nvSpPr>
        <p:spPr>
          <a:xfrm rot="16200000">
            <a:off x="6143630" y="2565957"/>
            <a:ext cx="792569" cy="58140"/>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5">
            <a:extLst>
              <a:ext uri="{FF2B5EF4-FFF2-40B4-BE49-F238E27FC236}">
                <a16:creationId xmlns="" xmlns:a16="http://schemas.microsoft.com/office/drawing/2014/main" id="{681AD36F-E21E-49D9-81FB-934CFD328E29}"/>
              </a:ext>
            </a:extLst>
          </p:cNvPr>
          <p:cNvSpPr>
            <a:spLocks noGrp="1"/>
          </p:cNvSpPr>
          <p:nvPr>
            <p:ph type="title"/>
          </p:nvPr>
        </p:nvSpPr>
        <p:spPr/>
        <p:txBody>
          <a:bodyPr/>
          <a:lstStyle/>
          <a:p>
            <a:pPr algn="ctr"/>
            <a:r>
              <a:rPr lang="en-US"/>
              <a:t>Customer Needs</a:t>
            </a:r>
          </a:p>
        </p:txBody>
      </p:sp>
      <p:sp>
        <p:nvSpPr>
          <p:cNvPr id="2" name="Footer Placeholder 1">
            <a:extLst>
              <a:ext uri="{FF2B5EF4-FFF2-40B4-BE49-F238E27FC236}">
                <a16:creationId xmlns="" xmlns:a16="http://schemas.microsoft.com/office/drawing/2014/main" id="{30ADC2B0-C523-4C1D-8B53-316635AA09A2}"/>
              </a:ext>
            </a:extLst>
          </p:cNvPr>
          <p:cNvSpPr>
            <a:spLocks noGrp="1"/>
          </p:cNvSpPr>
          <p:nvPr>
            <p:ph type="ftr" sz="quarter" idx="3"/>
          </p:nvPr>
        </p:nvSpPr>
        <p:spPr/>
        <p:txBody>
          <a:bodyPr/>
          <a:lstStyle/>
          <a:p>
            <a:r>
              <a:rPr lang="en-US"/>
              <a:t>Presented by: Taylor Harvey </a:t>
            </a:r>
          </a:p>
        </p:txBody>
      </p:sp>
      <p:sp>
        <p:nvSpPr>
          <p:cNvPr id="3" name="Slide Number Placeholder 2">
            <a:extLst>
              <a:ext uri="{FF2B5EF4-FFF2-40B4-BE49-F238E27FC236}">
                <a16:creationId xmlns="" xmlns:a16="http://schemas.microsoft.com/office/drawing/2014/main" id="{C2EA018A-F3C1-425E-9146-72B97B784D98}"/>
              </a:ext>
            </a:extLst>
          </p:cNvPr>
          <p:cNvSpPr>
            <a:spLocks noGrp="1"/>
          </p:cNvSpPr>
          <p:nvPr>
            <p:ph type="sldNum" sz="quarter" idx="4"/>
          </p:nvPr>
        </p:nvSpPr>
        <p:spPr/>
        <p:txBody>
          <a:bodyPr/>
          <a:lstStyle/>
          <a:p>
            <a:fld id="{6F1FABC0-072B-4F22-8F9B-95A9D10B0206}" type="slidenum">
              <a:rPr lang="en-US" smtClean="0"/>
              <a:pPr/>
              <a:t>18</a:t>
            </a:fld>
            <a:endParaRPr lang="en-US"/>
          </a:p>
        </p:txBody>
      </p:sp>
      <p:grpSp>
        <p:nvGrpSpPr>
          <p:cNvPr id="5" name="Group 4">
            <a:extLst>
              <a:ext uri="{FF2B5EF4-FFF2-40B4-BE49-F238E27FC236}">
                <a16:creationId xmlns="" xmlns:a16="http://schemas.microsoft.com/office/drawing/2014/main" id="{7226C462-04B1-48F1-AB7E-22996F979828}"/>
              </a:ext>
            </a:extLst>
          </p:cNvPr>
          <p:cNvGrpSpPr/>
          <p:nvPr/>
        </p:nvGrpSpPr>
        <p:grpSpPr>
          <a:xfrm>
            <a:off x="563186" y="1531014"/>
            <a:ext cx="11262940" cy="3786363"/>
            <a:chOff x="563186" y="1531014"/>
            <a:chExt cx="11262940" cy="3786363"/>
          </a:xfrm>
        </p:grpSpPr>
        <p:sp>
          <p:nvSpPr>
            <p:cNvPr id="76" name="Arrow: Quad 75">
              <a:extLst>
                <a:ext uri="{FF2B5EF4-FFF2-40B4-BE49-F238E27FC236}">
                  <a16:creationId xmlns="" xmlns:a16="http://schemas.microsoft.com/office/drawing/2014/main" id="{DC239438-6A29-480A-8CE2-B15A09249BF0}"/>
                </a:ext>
              </a:extLst>
            </p:cNvPr>
            <p:cNvSpPr/>
            <p:nvPr/>
          </p:nvSpPr>
          <p:spPr>
            <a:xfrm>
              <a:off x="644995" y="1531014"/>
              <a:ext cx="3249470" cy="3167771"/>
            </a:xfrm>
            <a:prstGeom prst="quad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Mobility</a:t>
              </a:r>
            </a:p>
          </p:txBody>
        </p:sp>
        <p:pic>
          <p:nvPicPr>
            <p:cNvPr id="99" name="Picture 6">
              <a:extLst>
                <a:ext uri="{FF2B5EF4-FFF2-40B4-BE49-F238E27FC236}">
                  <a16:creationId xmlns="" xmlns:a16="http://schemas.microsoft.com/office/drawing/2014/main" id="{A7344173-C04D-411F-9B16-C081ABE6D18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917" b="43257" l="80958" r="93896">
                          <a14:foregroundMark x1="86148" y1="25548" x2="86148" y2="25548"/>
                          <a14:foregroundMark x1="91265" y1="31305" x2="91045" y2="43092"/>
                          <a14:foregroundMark x1="89145" y1="43366" x2="90314" y2="33772"/>
                          <a14:foregroundMark x1="88341" y1="44079" x2="92105" y2="39748"/>
                          <a14:foregroundMark x1="92105" y1="39748" x2="92178" y2="32621"/>
                          <a14:foregroundMark x1="92178" y1="32621" x2="88889" y2="27632"/>
                          <a14:foregroundMark x1="88889" y1="27632" x2="89108" y2="28564"/>
                          <a14:foregroundMark x1="87135" y1="42544" x2="91886" y2="44463"/>
                          <a14:foregroundMark x1="91886" y1="44463" x2="93092" y2="37116"/>
                          <a14:foregroundMark x1="93092" y1="37116" x2="92654" y2="30044"/>
                          <a14:foregroundMark x1="92654" y1="30044" x2="90278" y2="24068"/>
                          <a14:foregroundMark x1="90278" y1="24068" x2="85490" y2="22917"/>
                          <a14:foregroundMark x1="85490" y1="22917" x2="88596" y2="36678"/>
                          <a14:foregroundMark x1="88596" y1="36678" x2="87061" y2="42215"/>
                          <a14:foregroundMark x1="87281" y1="31031" x2="91374" y2="35417"/>
                          <a14:foregroundMark x1="91374" y1="35417" x2="93896" y2="29057"/>
                          <a14:foregroundMark x1="93896" y1="29057" x2="89693" y2="23958"/>
                          <a14:foregroundMark x1="89693" y1="23958" x2="84539" y2="23081"/>
                          <a14:foregroundMark x1="84539" y1="23081" x2="82237" y2="29550"/>
                          <a14:foregroundMark x1="82237" y1="29550" x2="87244" y2="31140"/>
                          <a14:foregroundMark x1="86672" y1="34288" x2="87646" y2="36020"/>
                          <a14:foregroundMark x1="84686" y1="30757" x2="86176" y2="33406"/>
                          <a14:backgroundMark x1="84905" y1="36952" x2="84905" y2="36952"/>
                          <a14:backgroundMark x1="83918" y1="37226" x2="86075" y2="36404"/>
                          <a14:backgroundMark x1="80958" y1="39748" x2="86952" y2="39912"/>
                          <a14:backgroundMark x1="83516" y1="37664" x2="86842" y2="33717"/>
                        </a14:backgroundRemoval>
                      </a14:imgEffect>
                    </a14:imgLayer>
                  </a14:imgProps>
                </a:ext>
              </a:extLst>
            </a:blip>
            <a:srcRect l="79693" t="21605" r="7546" b="54708"/>
            <a:stretch/>
          </p:blipFill>
          <p:spPr>
            <a:xfrm>
              <a:off x="9581326" y="1766622"/>
              <a:ext cx="2244800" cy="2778008"/>
            </a:xfrm>
            <a:prstGeom prst="rect">
              <a:avLst/>
            </a:prstGeom>
          </p:spPr>
        </p:pic>
        <p:grpSp>
          <p:nvGrpSpPr>
            <p:cNvPr id="4" name="Group 7">
              <a:extLst>
                <a:ext uri="{FF2B5EF4-FFF2-40B4-BE49-F238E27FC236}">
                  <a16:creationId xmlns="" xmlns:a16="http://schemas.microsoft.com/office/drawing/2014/main" id="{F920AAD0-A57C-4AFA-A515-5C35B707F938}"/>
                </a:ext>
              </a:extLst>
            </p:cNvPr>
            <p:cNvGrpSpPr/>
            <p:nvPr/>
          </p:nvGrpSpPr>
          <p:grpSpPr>
            <a:xfrm>
              <a:off x="563186" y="1951442"/>
              <a:ext cx="10250836" cy="3365935"/>
              <a:chOff x="563186" y="1951442"/>
              <a:chExt cx="10250836" cy="3365935"/>
            </a:xfrm>
          </p:grpSpPr>
          <p:grpSp>
            <p:nvGrpSpPr>
              <p:cNvPr id="12" name="Group 8">
                <a:extLst>
                  <a:ext uri="{FF2B5EF4-FFF2-40B4-BE49-F238E27FC236}">
                    <a16:creationId xmlns="" xmlns:a16="http://schemas.microsoft.com/office/drawing/2014/main" id="{6F262E62-634A-49AC-8E91-8A192D50C303}"/>
                  </a:ext>
                </a:extLst>
              </p:cNvPr>
              <p:cNvGrpSpPr/>
              <p:nvPr/>
            </p:nvGrpSpPr>
            <p:grpSpPr>
              <a:xfrm>
                <a:off x="5322652" y="1951442"/>
                <a:ext cx="1546696" cy="2541681"/>
                <a:chOff x="1037988" y="732889"/>
                <a:chExt cx="3023762" cy="4545639"/>
              </a:xfrm>
            </p:grpSpPr>
            <p:sp>
              <p:nvSpPr>
                <p:cNvPr id="13" name="Cube 120">
                  <a:extLst>
                    <a:ext uri="{FF2B5EF4-FFF2-40B4-BE49-F238E27FC236}">
                      <a16:creationId xmlns="" xmlns:a16="http://schemas.microsoft.com/office/drawing/2014/main" id="{3F150311-5E86-454C-84B1-3252F83D15BE}"/>
                    </a:ext>
                  </a:extLst>
                </p:cNvPr>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21">
                  <a:extLst>
                    <a:ext uri="{FF2B5EF4-FFF2-40B4-BE49-F238E27FC236}">
                      <a16:creationId xmlns="" xmlns:a16="http://schemas.microsoft.com/office/drawing/2014/main" id="{584609F4-730D-4DB3-B45F-1401D4624207}"/>
                    </a:ext>
                  </a:extLst>
                </p:cNvPr>
                <p:cNvGrpSpPr/>
                <p:nvPr/>
              </p:nvGrpSpPr>
              <p:grpSpPr>
                <a:xfrm>
                  <a:off x="1037988" y="732889"/>
                  <a:ext cx="3023762" cy="4545639"/>
                  <a:chOff x="2296100" y="-85674"/>
                  <a:chExt cx="3421745" cy="5422258"/>
                </a:xfrm>
              </p:grpSpPr>
              <p:sp>
                <p:nvSpPr>
                  <p:cNvPr id="15" name="Cube 122">
                    <a:extLst>
                      <a:ext uri="{FF2B5EF4-FFF2-40B4-BE49-F238E27FC236}">
                        <a16:creationId xmlns="" xmlns:a16="http://schemas.microsoft.com/office/drawing/2014/main" id="{8756FB5A-E0E5-4377-A792-7D321F84A14B}"/>
                      </a:ext>
                    </a:extLst>
                  </p:cNvPr>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Cube 123">
                    <a:extLst>
                      <a:ext uri="{FF2B5EF4-FFF2-40B4-BE49-F238E27FC236}">
                        <a16:creationId xmlns="" xmlns:a16="http://schemas.microsoft.com/office/drawing/2014/main" id="{E6694896-E9DB-4E54-8ED9-223D7EB9CC0E}"/>
                      </a:ext>
                    </a:extLst>
                  </p:cNvPr>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24">
                    <a:extLst>
                      <a:ext uri="{FF2B5EF4-FFF2-40B4-BE49-F238E27FC236}">
                        <a16:creationId xmlns="" xmlns:a16="http://schemas.microsoft.com/office/drawing/2014/main" id="{8AA09A1C-78F8-43B9-91D2-3317A438C054}"/>
                      </a:ext>
                    </a:extLst>
                  </p:cNvPr>
                  <p:cNvGrpSpPr/>
                  <p:nvPr/>
                </p:nvGrpSpPr>
                <p:grpSpPr>
                  <a:xfrm>
                    <a:off x="2296100" y="3895823"/>
                    <a:ext cx="3421745" cy="935434"/>
                    <a:chOff x="9551278" y="2681585"/>
                    <a:chExt cx="2336810" cy="721825"/>
                  </a:xfrm>
                </p:grpSpPr>
                <p:sp>
                  <p:nvSpPr>
                    <p:cNvPr id="73" name="Rectangle 179">
                      <a:extLst>
                        <a:ext uri="{FF2B5EF4-FFF2-40B4-BE49-F238E27FC236}">
                          <a16:creationId xmlns="" xmlns:a16="http://schemas.microsoft.com/office/drawing/2014/main" id="{F4DE8555-B7D4-4896-8536-3E7D017B5A02}"/>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Freeform 233">
                      <a:extLst>
                        <a:ext uri="{FF2B5EF4-FFF2-40B4-BE49-F238E27FC236}">
                          <a16:creationId xmlns="" xmlns:a16="http://schemas.microsoft.com/office/drawing/2014/main" id="{535C4EFE-AB64-49CB-B7A8-2CE0CCBCBA33}"/>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Process 92">
                      <a:extLst>
                        <a:ext uri="{FF2B5EF4-FFF2-40B4-BE49-F238E27FC236}">
                          <a16:creationId xmlns="" xmlns:a16="http://schemas.microsoft.com/office/drawing/2014/main" id="{9AC4AF5A-EE35-4ACE-882C-D11D67059424}"/>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Cube 125">
                    <a:extLst>
                      <a:ext uri="{FF2B5EF4-FFF2-40B4-BE49-F238E27FC236}">
                        <a16:creationId xmlns="" xmlns:a16="http://schemas.microsoft.com/office/drawing/2014/main" id="{A4451324-BACB-433E-A0E0-D205C0B6BC84}"/>
                      </a:ext>
                    </a:extLst>
                  </p:cNvPr>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Cube 126">
                    <a:extLst>
                      <a:ext uri="{FF2B5EF4-FFF2-40B4-BE49-F238E27FC236}">
                        <a16:creationId xmlns="" xmlns:a16="http://schemas.microsoft.com/office/drawing/2014/main" id="{5502434B-F7EF-41F4-A512-1508D917F57D}"/>
                      </a:ext>
                    </a:extLst>
                  </p:cNvPr>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27">
                    <a:extLst>
                      <a:ext uri="{FF2B5EF4-FFF2-40B4-BE49-F238E27FC236}">
                        <a16:creationId xmlns="" xmlns:a16="http://schemas.microsoft.com/office/drawing/2014/main" id="{8DFF8569-EE63-4419-A0AC-DD6A80F1E747}"/>
                      </a:ext>
                    </a:extLst>
                  </p:cNvPr>
                  <p:cNvGrpSpPr/>
                  <p:nvPr/>
                </p:nvGrpSpPr>
                <p:grpSpPr>
                  <a:xfrm>
                    <a:off x="2296100" y="2080408"/>
                    <a:ext cx="3397191" cy="935434"/>
                    <a:chOff x="9551278" y="2681585"/>
                    <a:chExt cx="2336810" cy="721825"/>
                  </a:xfrm>
                </p:grpSpPr>
                <p:sp>
                  <p:nvSpPr>
                    <p:cNvPr id="70" name="Rectangle 176">
                      <a:extLst>
                        <a:ext uri="{FF2B5EF4-FFF2-40B4-BE49-F238E27FC236}">
                          <a16:creationId xmlns="" xmlns:a16="http://schemas.microsoft.com/office/drawing/2014/main" id="{82DF8BFC-6E14-4E49-BCDC-49E87CB28D29}"/>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Freeform 230">
                      <a:extLst>
                        <a:ext uri="{FF2B5EF4-FFF2-40B4-BE49-F238E27FC236}">
                          <a16:creationId xmlns="" xmlns:a16="http://schemas.microsoft.com/office/drawing/2014/main" id="{66752CEA-D26A-4781-B861-EFCCE478EBD5}"/>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Process 92">
                      <a:extLst>
                        <a:ext uri="{FF2B5EF4-FFF2-40B4-BE49-F238E27FC236}">
                          <a16:creationId xmlns="" xmlns:a16="http://schemas.microsoft.com/office/drawing/2014/main" id="{950FB36B-5B4E-4DF4-B0C1-6133CBDE9CC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Cube 128">
                    <a:extLst>
                      <a:ext uri="{FF2B5EF4-FFF2-40B4-BE49-F238E27FC236}">
                        <a16:creationId xmlns="" xmlns:a16="http://schemas.microsoft.com/office/drawing/2014/main" id="{E87E4766-7951-4EB0-ADCB-EBFDD788347F}"/>
                      </a:ext>
                    </a:extLst>
                  </p:cNvPr>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129">
                    <a:extLst>
                      <a:ext uri="{FF2B5EF4-FFF2-40B4-BE49-F238E27FC236}">
                        <a16:creationId xmlns="" xmlns:a16="http://schemas.microsoft.com/office/drawing/2014/main" id="{B28B9C09-73F2-45FC-9D5B-A47A9989F49B}"/>
                      </a:ext>
                    </a:extLst>
                  </p:cNvPr>
                  <p:cNvGrpSpPr/>
                  <p:nvPr/>
                </p:nvGrpSpPr>
                <p:grpSpPr>
                  <a:xfrm rot="205426">
                    <a:off x="2591023" y="1692116"/>
                    <a:ext cx="707136" cy="635221"/>
                    <a:chOff x="4583722" y="1805778"/>
                    <a:chExt cx="707136" cy="635221"/>
                  </a:xfrm>
                </p:grpSpPr>
                <p:sp>
                  <p:nvSpPr>
                    <p:cNvPr id="68" name="Cube 174">
                      <a:extLst>
                        <a:ext uri="{FF2B5EF4-FFF2-40B4-BE49-F238E27FC236}">
                          <a16:creationId xmlns="" xmlns:a16="http://schemas.microsoft.com/office/drawing/2014/main" id="{B8A3C886-0B29-4139-B3D0-E3EB2471A854}"/>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9" name="Straight Connector 175">
                      <a:extLst>
                        <a:ext uri="{FF2B5EF4-FFF2-40B4-BE49-F238E27FC236}">
                          <a16:creationId xmlns="" xmlns:a16="http://schemas.microsoft.com/office/drawing/2014/main" id="{F95FEE29-ADE0-4124-BCD8-48E545279975}"/>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130">
                    <a:extLst>
                      <a:ext uri="{FF2B5EF4-FFF2-40B4-BE49-F238E27FC236}">
                        <a16:creationId xmlns="" xmlns:a16="http://schemas.microsoft.com/office/drawing/2014/main" id="{96140BC9-5BBE-4B25-8587-FFA20D844AD1}"/>
                      </a:ext>
                    </a:extLst>
                  </p:cNvPr>
                  <p:cNvGrpSpPr/>
                  <p:nvPr/>
                </p:nvGrpSpPr>
                <p:grpSpPr>
                  <a:xfrm>
                    <a:off x="3332800" y="1702377"/>
                    <a:ext cx="707136" cy="635221"/>
                    <a:chOff x="4583722" y="1805778"/>
                    <a:chExt cx="707136" cy="635221"/>
                  </a:xfrm>
                </p:grpSpPr>
                <p:sp>
                  <p:nvSpPr>
                    <p:cNvPr id="66" name="Cube 172">
                      <a:extLst>
                        <a:ext uri="{FF2B5EF4-FFF2-40B4-BE49-F238E27FC236}">
                          <a16:creationId xmlns="" xmlns:a16="http://schemas.microsoft.com/office/drawing/2014/main" id="{36527483-3910-44B0-B93F-0D88C1868E6E}"/>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7" name="Straight Connector 173">
                      <a:extLst>
                        <a:ext uri="{FF2B5EF4-FFF2-40B4-BE49-F238E27FC236}">
                          <a16:creationId xmlns="" xmlns:a16="http://schemas.microsoft.com/office/drawing/2014/main" id="{F06B3215-66F1-4C18-9200-091ADB61D252}"/>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131">
                    <a:extLst>
                      <a:ext uri="{FF2B5EF4-FFF2-40B4-BE49-F238E27FC236}">
                        <a16:creationId xmlns="" xmlns:a16="http://schemas.microsoft.com/office/drawing/2014/main" id="{677B6FB5-25C3-4CD9-B175-432BEF9A65A3}"/>
                      </a:ext>
                    </a:extLst>
                  </p:cNvPr>
                  <p:cNvGrpSpPr/>
                  <p:nvPr/>
                </p:nvGrpSpPr>
                <p:grpSpPr>
                  <a:xfrm rot="205426">
                    <a:off x="3081251" y="3533138"/>
                    <a:ext cx="707136" cy="635221"/>
                    <a:chOff x="4583722" y="1805778"/>
                    <a:chExt cx="707136" cy="635221"/>
                  </a:xfrm>
                </p:grpSpPr>
                <p:sp>
                  <p:nvSpPr>
                    <p:cNvPr id="64" name="Cube 170">
                      <a:extLst>
                        <a:ext uri="{FF2B5EF4-FFF2-40B4-BE49-F238E27FC236}">
                          <a16:creationId xmlns="" xmlns:a16="http://schemas.microsoft.com/office/drawing/2014/main" id="{1B391F29-F213-4DB3-8C63-6323A3B7A7E3}"/>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5" name="Straight Connector 171">
                      <a:extLst>
                        <a:ext uri="{FF2B5EF4-FFF2-40B4-BE49-F238E27FC236}">
                          <a16:creationId xmlns="" xmlns:a16="http://schemas.microsoft.com/office/drawing/2014/main" id="{19A2C777-1A08-4C18-9A62-76A0BD9659A2}"/>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132">
                    <a:extLst>
                      <a:ext uri="{FF2B5EF4-FFF2-40B4-BE49-F238E27FC236}">
                        <a16:creationId xmlns="" xmlns:a16="http://schemas.microsoft.com/office/drawing/2014/main" id="{CB1C4056-668A-4E21-A856-4572C7AB1437}"/>
                      </a:ext>
                    </a:extLst>
                  </p:cNvPr>
                  <p:cNvGrpSpPr/>
                  <p:nvPr/>
                </p:nvGrpSpPr>
                <p:grpSpPr>
                  <a:xfrm rot="205426">
                    <a:off x="4416615" y="3505749"/>
                    <a:ext cx="707136" cy="635221"/>
                    <a:chOff x="4583722" y="1805778"/>
                    <a:chExt cx="707136" cy="635221"/>
                  </a:xfrm>
                </p:grpSpPr>
                <p:sp>
                  <p:nvSpPr>
                    <p:cNvPr id="62" name="Cube 168">
                      <a:extLst>
                        <a:ext uri="{FF2B5EF4-FFF2-40B4-BE49-F238E27FC236}">
                          <a16:creationId xmlns="" xmlns:a16="http://schemas.microsoft.com/office/drawing/2014/main" id="{EEC67ABE-8741-489D-AF30-B917A0E4D36D}"/>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3" name="Straight Connector 169">
                      <a:extLst>
                        <a:ext uri="{FF2B5EF4-FFF2-40B4-BE49-F238E27FC236}">
                          <a16:creationId xmlns="" xmlns:a16="http://schemas.microsoft.com/office/drawing/2014/main" id="{D4D93FB3-125D-4332-9E49-AF2B1F9F6B44}"/>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133">
                    <a:extLst>
                      <a:ext uri="{FF2B5EF4-FFF2-40B4-BE49-F238E27FC236}">
                        <a16:creationId xmlns="" xmlns:a16="http://schemas.microsoft.com/office/drawing/2014/main" id="{D4E42E76-35FF-424D-B414-2715AAC4ED92}"/>
                      </a:ext>
                    </a:extLst>
                  </p:cNvPr>
                  <p:cNvGrpSpPr/>
                  <p:nvPr/>
                </p:nvGrpSpPr>
                <p:grpSpPr>
                  <a:xfrm rot="205426">
                    <a:off x="3791533" y="3513685"/>
                    <a:ext cx="707136" cy="635221"/>
                    <a:chOff x="4583722" y="1805778"/>
                    <a:chExt cx="707136" cy="635221"/>
                  </a:xfrm>
                </p:grpSpPr>
                <p:sp>
                  <p:nvSpPr>
                    <p:cNvPr id="60" name="Cube 166">
                      <a:extLst>
                        <a:ext uri="{FF2B5EF4-FFF2-40B4-BE49-F238E27FC236}">
                          <a16:creationId xmlns="" xmlns:a16="http://schemas.microsoft.com/office/drawing/2014/main" id="{9A2863E8-C368-4A0E-9787-243F4CB8BA0E}"/>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1" name="Straight Connector 167">
                      <a:extLst>
                        <a:ext uri="{FF2B5EF4-FFF2-40B4-BE49-F238E27FC236}">
                          <a16:creationId xmlns="" xmlns:a16="http://schemas.microsoft.com/office/drawing/2014/main" id="{E1F7FD45-BB6D-4962-97A3-6393E58B5377}"/>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134">
                    <a:extLst>
                      <a:ext uri="{FF2B5EF4-FFF2-40B4-BE49-F238E27FC236}">
                        <a16:creationId xmlns="" xmlns:a16="http://schemas.microsoft.com/office/drawing/2014/main" id="{A61EDBA9-0B06-4C37-B045-14C0C7D8DE4D}"/>
                      </a:ext>
                    </a:extLst>
                  </p:cNvPr>
                  <p:cNvGrpSpPr/>
                  <p:nvPr/>
                </p:nvGrpSpPr>
                <p:grpSpPr>
                  <a:xfrm rot="205426">
                    <a:off x="4707287" y="3924305"/>
                    <a:ext cx="707136" cy="635221"/>
                    <a:chOff x="4583722" y="1805778"/>
                    <a:chExt cx="707136" cy="635221"/>
                  </a:xfrm>
                </p:grpSpPr>
                <p:sp>
                  <p:nvSpPr>
                    <p:cNvPr id="58" name="Cube 164">
                      <a:extLst>
                        <a:ext uri="{FF2B5EF4-FFF2-40B4-BE49-F238E27FC236}">
                          <a16:creationId xmlns="" xmlns:a16="http://schemas.microsoft.com/office/drawing/2014/main" id="{B4E26F99-CCE5-41F4-A6DF-01A208674AA6}"/>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9" name="Straight Connector 165">
                      <a:extLst>
                        <a:ext uri="{FF2B5EF4-FFF2-40B4-BE49-F238E27FC236}">
                          <a16:creationId xmlns="" xmlns:a16="http://schemas.microsoft.com/office/drawing/2014/main" id="{D86EAB34-DC3D-4E5D-B83C-7DF2A515C4E1}"/>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135">
                    <a:extLst>
                      <a:ext uri="{FF2B5EF4-FFF2-40B4-BE49-F238E27FC236}">
                        <a16:creationId xmlns="" xmlns:a16="http://schemas.microsoft.com/office/drawing/2014/main" id="{BB4CBEA7-248E-4C4C-979A-0E2AC49ABD9E}"/>
                      </a:ext>
                    </a:extLst>
                  </p:cNvPr>
                  <p:cNvGrpSpPr/>
                  <p:nvPr/>
                </p:nvGrpSpPr>
                <p:grpSpPr>
                  <a:xfrm>
                    <a:off x="3661294" y="2126177"/>
                    <a:ext cx="707136" cy="635221"/>
                    <a:chOff x="4583722" y="1805778"/>
                    <a:chExt cx="707136" cy="635221"/>
                  </a:xfrm>
                </p:grpSpPr>
                <p:sp>
                  <p:nvSpPr>
                    <p:cNvPr id="56" name="Cube 162">
                      <a:extLst>
                        <a:ext uri="{FF2B5EF4-FFF2-40B4-BE49-F238E27FC236}">
                          <a16:creationId xmlns="" xmlns:a16="http://schemas.microsoft.com/office/drawing/2014/main" id="{E829FB24-DE3F-4DFB-AAAE-7242E8B47439}"/>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7" name="Straight Connector 163">
                      <a:extLst>
                        <a:ext uri="{FF2B5EF4-FFF2-40B4-BE49-F238E27FC236}">
                          <a16:creationId xmlns="" xmlns:a16="http://schemas.microsoft.com/office/drawing/2014/main" id="{96093B8A-0492-4338-8EED-4391F3B0C989}"/>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136">
                    <a:extLst>
                      <a:ext uri="{FF2B5EF4-FFF2-40B4-BE49-F238E27FC236}">
                        <a16:creationId xmlns="" xmlns:a16="http://schemas.microsoft.com/office/drawing/2014/main" id="{5A1B0298-4E7A-46B9-9259-AD5F61154EB3}"/>
                      </a:ext>
                    </a:extLst>
                  </p:cNvPr>
                  <p:cNvGrpSpPr/>
                  <p:nvPr/>
                </p:nvGrpSpPr>
                <p:grpSpPr>
                  <a:xfrm>
                    <a:off x="2324450" y="194205"/>
                    <a:ext cx="3368841" cy="935434"/>
                    <a:chOff x="9551278" y="2681585"/>
                    <a:chExt cx="2336810" cy="721825"/>
                  </a:xfrm>
                </p:grpSpPr>
                <p:sp>
                  <p:nvSpPr>
                    <p:cNvPr id="53" name="Rectangle 159">
                      <a:extLst>
                        <a:ext uri="{FF2B5EF4-FFF2-40B4-BE49-F238E27FC236}">
                          <a16:creationId xmlns="" xmlns:a16="http://schemas.microsoft.com/office/drawing/2014/main" id="{9E32F005-D372-4FA9-AEF1-CBF95046DFCB}"/>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212">
                      <a:extLst>
                        <a:ext uri="{FF2B5EF4-FFF2-40B4-BE49-F238E27FC236}">
                          <a16:creationId xmlns="" xmlns:a16="http://schemas.microsoft.com/office/drawing/2014/main" id="{05182FC2-0DAD-47EA-A4B6-438ACE250C29}"/>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Process 92">
                      <a:extLst>
                        <a:ext uri="{FF2B5EF4-FFF2-40B4-BE49-F238E27FC236}">
                          <a16:creationId xmlns="" xmlns:a16="http://schemas.microsoft.com/office/drawing/2014/main" id="{674B9913-C6C6-4418-8385-ABBEC4EC8589}"/>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Cube 137">
                    <a:extLst>
                      <a:ext uri="{FF2B5EF4-FFF2-40B4-BE49-F238E27FC236}">
                        <a16:creationId xmlns="" xmlns:a16="http://schemas.microsoft.com/office/drawing/2014/main" id="{8F2A9666-8B0D-4210-9DF3-E95695B17E23}"/>
                      </a:ext>
                    </a:extLst>
                  </p:cNvPr>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 name="Group 138">
                    <a:extLst>
                      <a:ext uri="{FF2B5EF4-FFF2-40B4-BE49-F238E27FC236}">
                        <a16:creationId xmlns="" xmlns:a16="http://schemas.microsoft.com/office/drawing/2014/main" id="{3DFDC57E-58A9-4A1E-BC7F-2DFBADD001EE}"/>
                      </a:ext>
                    </a:extLst>
                  </p:cNvPr>
                  <p:cNvGrpSpPr/>
                  <p:nvPr/>
                </p:nvGrpSpPr>
                <p:grpSpPr>
                  <a:xfrm>
                    <a:off x="2621696" y="-85674"/>
                    <a:ext cx="707136" cy="635221"/>
                    <a:chOff x="4583722" y="1805778"/>
                    <a:chExt cx="707136" cy="635221"/>
                  </a:xfrm>
                </p:grpSpPr>
                <p:sp>
                  <p:nvSpPr>
                    <p:cNvPr id="51" name="Cube 157">
                      <a:extLst>
                        <a:ext uri="{FF2B5EF4-FFF2-40B4-BE49-F238E27FC236}">
                          <a16:creationId xmlns="" xmlns:a16="http://schemas.microsoft.com/office/drawing/2014/main" id="{F22A69F2-6735-4B4D-8A99-1AE434D51DD3}"/>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2" name="Straight Connector 158">
                      <a:extLst>
                        <a:ext uri="{FF2B5EF4-FFF2-40B4-BE49-F238E27FC236}">
                          <a16:creationId xmlns="" xmlns:a16="http://schemas.microsoft.com/office/drawing/2014/main" id="{B0A85F55-360F-430B-8D6D-8811B8F87AAA}"/>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139">
                    <a:extLst>
                      <a:ext uri="{FF2B5EF4-FFF2-40B4-BE49-F238E27FC236}">
                        <a16:creationId xmlns="" xmlns:a16="http://schemas.microsoft.com/office/drawing/2014/main" id="{0C933C45-A522-4958-ADBE-381BA6F09132}"/>
                      </a:ext>
                    </a:extLst>
                  </p:cNvPr>
                  <p:cNvGrpSpPr/>
                  <p:nvPr/>
                </p:nvGrpSpPr>
                <p:grpSpPr>
                  <a:xfrm>
                    <a:off x="2791336" y="194954"/>
                    <a:ext cx="707136" cy="635221"/>
                    <a:chOff x="4583722" y="1805778"/>
                    <a:chExt cx="707136" cy="635221"/>
                  </a:xfrm>
                </p:grpSpPr>
                <p:sp>
                  <p:nvSpPr>
                    <p:cNvPr id="49" name="Cube 155">
                      <a:extLst>
                        <a:ext uri="{FF2B5EF4-FFF2-40B4-BE49-F238E27FC236}">
                          <a16:creationId xmlns="" xmlns:a16="http://schemas.microsoft.com/office/drawing/2014/main" id="{EC861B85-6724-4A54-8CD8-25CDB89AA8BE}"/>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Connector 156">
                      <a:extLst>
                        <a:ext uri="{FF2B5EF4-FFF2-40B4-BE49-F238E27FC236}">
                          <a16:creationId xmlns="" xmlns:a16="http://schemas.microsoft.com/office/drawing/2014/main" id="{DC7BC052-3D62-466C-B885-DCDFF45F6F8B}"/>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140">
                    <a:extLst>
                      <a:ext uri="{FF2B5EF4-FFF2-40B4-BE49-F238E27FC236}">
                        <a16:creationId xmlns="" xmlns:a16="http://schemas.microsoft.com/office/drawing/2014/main" id="{C6C8A4F3-A68E-4599-9C2E-CCB5EDB3CD80}"/>
                      </a:ext>
                    </a:extLst>
                  </p:cNvPr>
                  <p:cNvGrpSpPr/>
                  <p:nvPr/>
                </p:nvGrpSpPr>
                <p:grpSpPr>
                  <a:xfrm>
                    <a:off x="3617954" y="-74519"/>
                    <a:ext cx="707136" cy="635221"/>
                    <a:chOff x="4583722" y="1805778"/>
                    <a:chExt cx="707136" cy="635221"/>
                  </a:xfrm>
                </p:grpSpPr>
                <p:sp>
                  <p:nvSpPr>
                    <p:cNvPr id="47" name="Cube 153">
                      <a:extLst>
                        <a:ext uri="{FF2B5EF4-FFF2-40B4-BE49-F238E27FC236}">
                          <a16:creationId xmlns="" xmlns:a16="http://schemas.microsoft.com/office/drawing/2014/main" id="{F13B8614-70B2-4A25-866A-5B6A9EC42AF7}"/>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 name="Straight Connector 154">
                      <a:extLst>
                        <a:ext uri="{FF2B5EF4-FFF2-40B4-BE49-F238E27FC236}">
                          <a16:creationId xmlns="" xmlns:a16="http://schemas.microsoft.com/office/drawing/2014/main" id="{6DB2DDB0-0C91-48A3-B07E-0FF6430C7B0A}"/>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141">
                    <a:extLst>
                      <a:ext uri="{FF2B5EF4-FFF2-40B4-BE49-F238E27FC236}">
                        <a16:creationId xmlns="" xmlns:a16="http://schemas.microsoft.com/office/drawing/2014/main" id="{32AF6B50-78D3-424F-80A2-79251E1885E4}"/>
                      </a:ext>
                    </a:extLst>
                  </p:cNvPr>
                  <p:cNvGrpSpPr/>
                  <p:nvPr/>
                </p:nvGrpSpPr>
                <p:grpSpPr>
                  <a:xfrm>
                    <a:off x="3762740" y="211602"/>
                    <a:ext cx="707136" cy="635221"/>
                    <a:chOff x="4583722" y="1805778"/>
                    <a:chExt cx="707136" cy="635221"/>
                  </a:xfrm>
                </p:grpSpPr>
                <p:sp>
                  <p:nvSpPr>
                    <p:cNvPr id="45" name="Cube 151">
                      <a:extLst>
                        <a:ext uri="{FF2B5EF4-FFF2-40B4-BE49-F238E27FC236}">
                          <a16:creationId xmlns="" xmlns:a16="http://schemas.microsoft.com/office/drawing/2014/main" id="{E59E68FA-401E-4C4F-B1E8-E6B18CCBF03B}"/>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 name="Straight Connector 152">
                      <a:extLst>
                        <a:ext uri="{FF2B5EF4-FFF2-40B4-BE49-F238E27FC236}">
                          <a16:creationId xmlns="" xmlns:a16="http://schemas.microsoft.com/office/drawing/2014/main" id="{35C99375-DF7A-4AB6-A2AA-B5D70DA87B38}"/>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142">
                    <a:extLst>
                      <a:ext uri="{FF2B5EF4-FFF2-40B4-BE49-F238E27FC236}">
                        <a16:creationId xmlns="" xmlns:a16="http://schemas.microsoft.com/office/drawing/2014/main" id="{DDE235F5-5495-4CBD-B4D1-A56CDE4EE107}"/>
                      </a:ext>
                    </a:extLst>
                  </p:cNvPr>
                  <p:cNvGrpSpPr/>
                  <p:nvPr/>
                </p:nvGrpSpPr>
                <p:grpSpPr>
                  <a:xfrm>
                    <a:off x="4397602" y="1767922"/>
                    <a:ext cx="707136" cy="635221"/>
                    <a:chOff x="4583722" y="1805778"/>
                    <a:chExt cx="707136" cy="635221"/>
                  </a:xfrm>
                </p:grpSpPr>
                <p:sp>
                  <p:nvSpPr>
                    <p:cNvPr id="43" name="Cube 149">
                      <a:extLst>
                        <a:ext uri="{FF2B5EF4-FFF2-40B4-BE49-F238E27FC236}">
                          <a16:creationId xmlns="" xmlns:a16="http://schemas.microsoft.com/office/drawing/2014/main" id="{BCF6A5FB-DF28-46E0-A387-0507CC749AAC}"/>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 name="Straight Connector 150">
                      <a:extLst>
                        <a:ext uri="{FF2B5EF4-FFF2-40B4-BE49-F238E27FC236}">
                          <a16:creationId xmlns="" xmlns:a16="http://schemas.microsoft.com/office/drawing/2014/main" id="{55E01355-0811-4827-AED4-C88376B3162A}"/>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143">
                    <a:extLst>
                      <a:ext uri="{FF2B5EF4-FFF2-40B4-BE49-F238E27FC236}">
                        <a16:creationId xmlns="" xmlns:a16="http://schemas.microsoft.com/office/drawing/2014/main" id="{94B1E76E-6403-4EF8-995F-D03386E7F7AC}"/>
                      </a:ext>
                    </a:extLst>
                  </p:cNvPr>
                  <p:cNvGrpSpPr/>
                  <p:nvPr/>
                </p:nvGrpSpPr>
                <p:grpSpPr>
                  <a:xfrm rot="205426">
                    <a:off x="3233103" y="3958513"/>
                    <a:ext cx="707136" cy="635221"/>
                    <a:chOff x="4583722" y="1805778"/>
                    <a:chExt cx="707136" cy="635221"/>
                  </a:xfrm>
                </p:grpSpPr>
                <p:sp>
                  <p:nvSpPr>
                    <p:cNvPr id="41" name="Cube 147">
                      <a:extLst>
                        <a:ext uri="{FF2B5EF4-FFF2-40B4-BE49-F238E27FC236}">
                          <a16:creationId xmlns="" xmlns:a16="http://schemas.microsoft.com/office/drawing/2014/main" id="{D610B1AD-0716-4ACF-80D6-38AC71EF5311}"/>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148">
                      <a:extLst>
                        <a:ext uri="{FF2B5EF4-FFF2-40B4-BE49-F238E27FC236}">
                          <a16:creationId xmlns="" xmlns:a16="http://schemas.microsoft.com/office/drawing/2014/main" id="{73CC2F71-2050-4F29-BD71-CBCC0EFF923C}"/>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144">
                    <a:extLst>
                      <a:ext uri="{FF2B5EF4-FFF2-40B4-BE49-F238E27FC236}">
                        <a16:creationId xmlns="" xmlns:a16="http://schemas.microsoft.com/office/drawing/2014/main" id="{D1D5BE20-0526-477A-8159-546083C9476C}"/>
                      </a:ext>
                    </a:extLst>
                  </p:cNvPr>
                  <p:cNvGrpSpPr/>
                  <p:nvPr/>
                </p:nvGrpSpPr>
                <p:grpSpPr>
                  <a:xfrm rot="205426">
                    <a:off x="3978848" y="3940364"/>
                    <a:ext cx="707136" cy="635221"/>
                    <a:chOff x="4583722" y="1805778"/>
                    <a:chExt cx="707136" cy="635221"/>
                  </a:xfrm>
                </p:grpSpPr>
                <p:sp>
                  <p:nvSpPr>
                    <p:cNvPr id="39" name="Cube 145">
                      <a:extLst>
                        <a:ext uri="{FF2B5EF4-FFF2-40B4-BE49-F238E27FC236}">
                          <a16:creationId xmlns="" xmlns:a16="http://schemas.microsoft.com/office/drawing/2014/main" id="{22F5BD60-A5A7-42AB-81A5-5DF296743974}"/>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 name="Straight Connector 146">
                      <a:extLst>
                        <a:ext uri="{FF2B5EF4-FFF2-40B4-BE49-F238E27FC236}">
                          <a16:creationId xmlns="" xmlns:a16="http://schemas.microsoft.com/office/drawing/2014/main" id="{C780AC15-7126-4F48-876F-24A5C87463A9}"/>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cxnSp>
            <p:nvCxnSpPr>
              <p:cNvPr id="78" name="Connector: Elbow 77">
                <a:extLst>
                  <a:ext uri="{FF2B5EF4-FFF2-40B4-BE49-F238E27FC236}">
                    <a16:creationId xmlns="" xmlns:a16="http://schemas.microsoft.com/office/drawing/2014/main" id="{2317E9C0-F7D3-41DA-B683-4679061F1D2A}"/>
                  </a:ext>
                </a:extLst>
              </p:cNvPr>
              <p:cNvCxnSpPr>
                <a:cxnSpLocks/>
              </p:cNvCxnSpPr>
              <p:nvPr/>
            </p:nvCxnSpPr>
            <p:spPr>
              <a:xfrm flipV="1">
                <a:off x="3921840" y="3114899"/>
                <a:ext cx="1312687" cy="1"/>
              </a:xfrm>
              <a:prstGeom prst="bentConnector3">
                <a:avLst/>
              </a:prstGeom>
              <a:ln w="76200">
                <a:tailEnd type="triangle"/>
              </a:ln>
            </p:spPr>
            <p:style>
              <a:lnRef idx="3">
                <a:schemeClr val="accent5"/>
              </a:lnRef>
              <a:fillRef idx="0">
                <a:schemeClr val="accent5"/>
              </a:fillRef>
              <a:effectRef idx="2">
                <a:schemeClr val="accent5"/>
              </a:effectRef>
              <a:fontRef idx="minor">
                <a:schemeClr val="tx1"/>
              </a:fontRef>
            </p:style>
          </p:cxnSp>
          <p:cxnSp>
            <p:nvCxnSpPr>
              <p:cNvPr id="87" name="Connector: Elbow 86">
                <a:extLst>
                  <a:ext uri="{FF2B5EF4-FFF2-40B4-BE49-F238E27FC236}">
                    <a16:creationId xmlns="" xmlns:a16="http://schemas.microsoft.com/office/drawing/2014/main" id="{94021326-997D-4328-BFC0-B64312724D90}"/>
                  </a:ext>
                </a:extLst>
              </p:cNvPr>
              <p:cNvCxnSpPr>
                <a:cxnSpLocks/>
              </p:cNvCxnSpPr>
              <p:nvPr/>
            </p:nvCxnSpPr>
            <p:spPr>
              <a:xfrm flipV="1">
                <a:off x="7536226" y="3192711"/>
                <a:ext cx="1312687" cy="1"/>
              </a:xfrm>
              <a:prstGeom prst="bentConnector3">
                <a:avLst/>
              </a:prstGeom>
              <a:ln w="76200">
                <a:tailEnd type="triangle"/>
              </a:ln>
            </p:spPr>
            <p:style>
              <a:lnRef idx="3">
                <a:schemeClr val="accent5"/>
              </a:lnRef>
              <a:fillRef idx="0">
                <a:schemeClr val="accent5"/>
              </a:fillRef>
              <a:effectRef idx="2">
                <a:schemeClr val="accent5"/>
              </a:effectRef>
              <a:fontRef idx="minor">
                <a:schemeClr val="tx1"/>
              </a:fontRef>
            </p:style>
          </p:cxnSp>
          <p:grpSp>
            <p:nvGrpSpPr>
              <p:cNvPr id="105" name="Group 31">
                <a:extLst>
                  <a:ext uri="{FF2B5EF4-FFF2-40B4-BE49-F238E27FC236}">
                    <a16:creationId xmlns="" xmlns:a16="http://schemas.microsoft.com/office/drawing/2014/main" id="{31290629-500C-4771-B22B-8F39CD4A0908}"/>
                  </a:ext>
                </a:extLst>
              </p:cNvPr>
              <p:cNvGrpSpPr/>
              <p:nvPr/>
            </p:nvGrpSpPr>
            <p:grpSpPr>
              <a:xfrm>
                <a:off x="6320254" y="3979948"/>
                <a:ext cx="1706544" cy="1337429"/>
                <a:chOff x="3722684" y="3607192"/>
                <a:chExt cx="1706544" cy="1337429"/>
              </a:xfrm>
            </p:grpSpPr>
            <p:sp>
              <p:nvSpPr>
                <p:cNvPr id="106" name="Oval 116">
                  <a:extLst>
                    <a:ext uri="{FF2B5EF4-FFF2-40B4-BE49-F238E27FC236}">
                      <a16:creationId xmlns="" xmlns:a16="http://schemas.microsoft.com/office/drawing/2014/main" id="{A0992D7E-D7D9-4F55-8885-E4951106DE0E}"/>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7" name="Cube 117">
                  <a:extLst>
                    <a:ext uri="{FF2B5EF4-FFF2-40B4-BE49-F238E27FC236}">
                      <a16:creationId xmlns="" xmlns:a16="http://schemas.microsoft.com/office/drawing/2014/main" id="{3C9414E5-3206-4AEF-AA9F-6A62BA233236}"/>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Oval 118">
                  <a:extLst>
                    <a:ext uri="{FF2B5EF4-FFF2-40B4-BE49-F238E27FC236}">
                      <a16:creationId xmlns="" xmlns:a16="http://schemas.microsoft.com/office/drawing/2014/main" id="{F1296E71-DC9F-4053-9B55-FFF790FBCC44}"/>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9" name="Oval 119">
                  <a:extLst>
                    <a:ext uri="{FF2B5EF4-FFF2-40B4-BE49-F238E27FC236}">
                      <a16:creationId xmlns="" xmlns:a16="http://schemas.microsoft.com/office/drawing/2014/main" id="{ED8B0EE3-CC89-4F1D-9288-DC3A41505B1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100" name="Group 76">
                <a:extLst>
                  <a:ext uri="{FF2B5EF4-FFF2-40B4-BE49-F238E27FC236}">
                    <a16:creationId xmlns="" xmlns:a16="http://schemas.microsoft.com/office/drawing/2014/main" id="{CE75BCCB-CBD1-41CB-8CC8-9DE5591E02C2}"/>
                  </a:ext>
                </a:extLst>
              </p:cNvPr>
              <p:cNvGrpSpPr/>
              <p:nvPr/>
            </p:nvGrpSpPr>
            <p:grpSpPr>
              <a:xfrm>
                <a:off x="563186" y="3722637"/>
                <a:ext cx="1706544" cy="1337429"/>
                <a:chOff x="3722684" y="3607192"/>
                <a:chExt cx="1706544" cy="1337429"/>
              </a:xfrm>
            </p:grpSpPr>
            <p:sp>
              <p:nvSpPr>
                <p:cNvPr id="101" name="Oval 96">
                  <a:extLst>
                    <a:ext uri="{FF2B5EF4-FFF2-40B4-BE49-F238E27FC236}">
                      <a16:creationId xmlns="" xmlns:a16="http://schemas.microsoft.com/office/drawing/2014/main" id="{53DCFDAD-F808-4B4E-A5A0-725F6A36C6D4}"/>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2" name="Cube 97">
                  <a:extLst>
                    <a:ext uri="{FF2B5EF4-FFF2-40B4-BE49-F238E27FC236}">
                      <a16:creationId xmlns="" xmlns:a16="http://schemas.microsoft.com/office/drawing/2014/main" id="{EE26655A-8AE1-4DCE-A802-076EBF2CF042}"/>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14">
                  <a:extLst>
                    <a:ext uri="{FF2B5EF4-FFF2-40B4-BE49-F238E27FC236}">
                      <a16:creationId xmlns="" xmlns:a16="http://schemas.microsoft.com/office/drawing/2014/main" id="{1CFDB446-BFFE-4649-9033-16723F8BA4DA}"/>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4" name="Oval 115">
                  <a:extLst>
                    <a:ext uri="{FF2B5EF4-FFF2-40B4-BE49-F238E27FC236}">
                      <a16:creationId xmlns="" xmlns:a16="http://schemas.microsoft.com/office/drawing/2014/main" id="{E04F9AFD-56CA-446F-A141-593971518F4B}"/>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84" name="Group 78">
                <a:extLst>
                  <a:ext uri="{FF2B5EF4-FFF2-40B4-BE49-F238E27FC236}">
                    <a16:creationId xmlns="" xmlns:a16="http://schemas.microsoft.com/office/drawing/2014/main" id="{974C3514-3D5B-4D13-A158-50FC93CE35EB}"/>
                  </a:ext>
                </a:extLst>
              </p:cNvPr>
              <p:cNvGrpSpPr/>
              <p:nvPr/>
            </p:nvGrpSpPr>
            <p:grpSpPr>
              <a:xfrm>
                <a:off x="6770141" y="3514829"/>
                <a:ext cx="707136" cy="635221"/>
                <a:chOff x="7877614" y="4099764"/>
                <a:chExt cx="707136" cy="635221"/>
              </a:xfrm>
            </p:grpSpPr>
            <p:sp>
              <p:nvSpPr>
                <p:cNvPr id="85" name="Cube 91">
                  <a:extLst>
                    <a:ext uri="{FF2B5EF4-FFF2-40B4-BE49-F238E27FC236}">
                      <a16:creationId xmlns="" xmlns:a16="http://schemas.microsoft.com/office/drawing/2014/main" id="{C9A02137-79F7-4A69-9876-ECFD948FCE48}"/>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6" name="Straight Connector 95">
                  <a:extLst>
                    <a:ext uri="{FF2B5EF4-FFF2-40B4-BE49-F238E27FC236}">
                      <a16:creationId xmlns="" xmlns:a16="http://schemas.microsoft.com/office/drawing/2014/main" id="{1CC2C4E0-F396-46BD-995E-9D6DC4DC52BE}"/>
                    </a:ext>
                  </a:extLst>
                </p:cNvPr>
                <p:cNvCxnSpPr>
                  <a:stCxn id="85" idx="5"/>
                  <a:endCxn id="85"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 name="Group 79">
                <a:extLst>
                  <a:ext uri="{FF2B5EF4-FFF2-40B4-BE49-F238E27FC236}">
                    <a16:creationId xmlns="" xmlns:a16="http://schemas.microsoft.com/office/drawing/2014/main" id="{06CF74C9-1E2D-48EC-9FBF-13EBFEEEA658}"/>
                  </a:ext>
                </a:extLst>
              </p:cNvPr>
              <p:cNvGrpSpPr/>
              <p:nvPr/>
            </p:nvGrpSpPr>
            <p:grpSpPr>
              <a:xfrm>
                <a:off x="9107478" y="3394574"/>
                <a:ext cx="1706544" cy="1337429"/>
                <a:chOff x="3722684" y="3607192"/>
                <a:chExt cx="1706544" cy="1337429"/>
              </a:xfrm>
            </p:grpSpPr>
            <p:sp>
              <p:nvSpPr>
                <p:cNvPr id="111" name="Oval 87">
                  <a:extLst>
                    <a:ext uri="{FF2B5EF4-FFF2-40B4-BE49-F238E27FC236}">
                      <a16:creationId xmlns="" xmlns:a16="http://schemas.microsoft.com/office/drawing/2014/main" id="{74679649-AC4C-4FF3-A423-986D2E4F5D22}"/>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2" name="Cube 88">
                  <a:extLst>
                    <a:ext uri="{FF2B5EF4-FFF2-40B4-BE49-F238E27FC236}">
                      <a16:creationId xmlns="" xmlns:a16="http://schemas.microsoft.com/office/drawing/2014/main" id="{F0C9C890-DD93-4813-B867-D22020CE7458}"/>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89">
                  <a:extLst>
                    <a:ext uri="{FF2B5EF4-FFF2-40B4-BE49-F238E27FC236}">
                      <a16:creationId xmlns="" xmlns:a16="http://schemas.microsoft.com/office/drawing/2014/main" id="{F50893B2-6859-49A9-9206-16D7984483B5}"/>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4" name="Oval 90">
                  <a:extLst>
                    <a:ext uri="{FF2B5EF4-FFF2-40B4-BE49-F238E27FC236}">
                      <a16:creationId xmlns="" xmlns:a16="http://schemas.microsoft.com/office/drawing/2014/main" id="{8E3CCF50-2578-454E-8F17-BE0A1970165D}"/>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93" name="Group 80">
                <a:extLst>
                  <a:ext uri="{FF2B5EF4-FFF2-40B4-BE49-F238E27FC236}">
                    <a16:creationId xmlns="" xmlns:a16="http://schemas.microsoft.com/office/drawing/2014/main" id="{7D201B96-9CF2-45A4-9E55-0323148CF404}"/>
                  </a:ext>
                </a:extLst>
              </p:cNvPr>
              <p:cNvGrpSpPr/>
              <p:nvPr/>
            </p:nvGrpSpPr>
            <p:grpSpPr>
              <a:xfrm>
                <a:off x="9615033" y="2965898"/>
                <a:ext cx="707136" cy="635221"/>
                <a:chOff x="7877614" y="4099764"/>
                <a:chExt cx="707136" cy="635221"/>
              </a:xfrm>
            </p:grpSpPr>
            <p:sp>
              <p:nvSpPr>
                <p:cNvPr id="94" name="Cube 81">
                  <a:extLst>
                    <a:ext uri="{FF2B5EF4-FFF2-40B4-BE49-F238E27FC236}">
                      <a16:creationId xmlns="" xmlns:a16="http://schemas.microsoft.com/office/drawing/2014/main" id="{8B9067D3-207E-4299-9A0D-12F86BF21E09}"/>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5" name="Straight Connector 82">
                  <a:extLst>
                    <a:ext uri="{FF2B5EF4-FFF2-40B4-BE49-F238E27FC236}">
                      <a16:creationId xmlns="" xmlns:a16="http://schemas.microsoft.com/office/drawing/2014/main" id="{EDF4BEE3-D05D-4B99-AEC1-F3994B546075}"/>
                    </a:ext>
                  </a:extLst>
                </p:cNvPr>
                <p:cNvCxnSpPr>
                  <a:stCxn id="94" idx="5"/>
                  <a:endCxn id="94"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97" name="Cube 137">
            <a:extLst>
              <a:ext uri="{FF2B5EF4-FFF2-40B4-BE49-F238E27FC236}">
                <a16:creationId xmlns="" xmlns:a16="http://schemas.microsoft.com/office/drawing/2014/main" id="{8F2A9666-8B0D-4210-9DF3-E95695B17E23}"/>
              </a:ext>
            </a:extLst>
          </p:cNvPr>
          <p:cNvSpPr/>
          <p:nvPr/>
        </p:nvSpPr>
        <p:spPr>
          <a:xfrm rot="16200000">
            <a:off x="6359554" y="2876906"/>
            <a:ext cx="792569" cy="58140"/>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5915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81AD36F-E21E-49D9-81FB-934CFD328E29}"/>
              </a:ext>
            </a:extLst>
          </p:cNvPr>
          <p:cNvSpPr>
            <a:spLocks noGrp="1"/>
          </p:cNvSpPr>
          <p:nvPr>
            <p:ph type="title"/>
          </p:nvPr>
        </p:nvSpPr>
        <p:spPr/>
        <p:txBody>
          <a:bodyPr/>
          <a:lstStyle/>
          <a:p>
            <a:pPr algn="ctr"/>
            <a:r>
              <a:rPr lang="en-US"/>
              <a:t>Customer Needs</a:t>
            </a:r>
          </a:p>
        </p:txBody>
      </p:sp>
      <p:sp>
        <p:nvSpPr>
          <p:cNvPr id="2" name="Footer Placeholder 1">
            <a:extLst>
              <a:ext uri="{FF2B5EF4-FFF2-40B4-BE49-F238E27FC236}">
                <a16:creationId xmlns="" xmlns:a16="http://schemas.microsoft.com/office/drawing/2014/main" id="{30ADC2B0-C523-4C1D-8B53-316635AA09A2}"/>
              </a:ext>
            </a:extLst>
          </p:cNvPr>
          <p:cNvSpPr>
            <a:spLocks noGrp="1"/>
          </p:cNvSpPr>
          <p:nvPr>
            <p:ph type="ftr" sz="quarter" idx="3"/>
          </p:nvPr>
        </p:nvSpPr>
        <p:spPr/>
        <p:txBody>
          <a:bodyPr/>
          <a:lstStyle/>
          <a:p>
            <a:r>
              <a:rPr lang="en-US"/>
              <a:t>Presented by: Taylor Harvey </a:t>
            </a:r>
          </a:p>
        </p:txBody>
      </p:sp>
      <p:sp>
        <p:nvSpPr>
          <p:cNvPr id="3" name="Slide Number Placeholder 2">
            <a:extLst>
              <a:ext uri="{FF2B5EF4-FFF2-40B4-BE49-F238E27FC236}">
                <a16:creationId xmlns="" xmlns:a16="http://schemas.microsoft.com/office/drawing/2014/main" id="{C2EA018A-F3C1-425E-9146-72B97B784D98}"/>
              </a:ext>
            </a:extLst>
          </p:cNvPr>
          <p:cNvSpPr>
            <a:spLocks noGrp="1"/>
          </p:cNvSpPr>
          <p:nvPr>
            <p:ph type="sldNum" sz="quarter" idx="4"/>
          </p:nvPr>
        </p:nvSpPr>
        <p:spPr/>
        <p:txBody>
          <a:bodyPr/>
          <a:lstStyle/>
          <a:p>
            <a:fld id="{6F1FABC0-072B-4F22-8F9B-95A9D10B0206}" type="slidenum">
              <a:rPr lang="en-US" smtClean="0"/>
              <a:pPr/>
              <a:t>19</a:t>
            </a:fld>
            <a:endParaRPr lang="en-US"/>
          </a:p>
        </p:txBody>
      </p:sp>
      <p:grpSp>
        <p:nvGrpSpPr>
          <p:cNvPr id="4" name="Group 3">
            <a:extLst>
              <a:ext uri="{FF2B5EF4-FFF2-40B4-BE49-F238E27FC236}">
                <a16:creationId xmlns="" xmlns:a16="http://schemas.microsoft.com/office/drawing/2014/main" id="{833CCA89-EF2A-49AE-BE77-43F5E8EF6CCB}"/>
              </a:ext>
            </a:extLst>
          </p:cNvPr>
          <p:cNvGrpSpPr/>
          <p:nvPr/>
        </p:nvGrpSpPr>
        <p:grpSpPr>
          <a:xfrm>
            <a:off x="1642919" y="1411781"/>
            <a:ext cx="9335327" cy="3431380"/>
            <a:chOff x="1642919" y="1411781"/>
            <a:chExt cx="9335327" cy="3431380"/>
          </a:xfrm>
        </p:grpSpPr>
        <p:grpSp>
          <p:nvGrpSpPr>
            <p:cNvPr id="123" name="Group 122">
              <a:extLst>
                <a:ext uri="{FF2B5EF4-FFF2-40B4-BE49-F238E27FC236}">
                  <a16:creationId xmlns="" xmlns:a16="http://schemas.microsoft.com/office/drawing/2014/main" id="{2E2068F0-2F52-4ED1-8D59-C0D7FF85C461}"/>
                </a:ext>
              </a:extLst>
            </p:cNvPr>
            <p:cNvGrpSpPr/>
            <p:nvPr/>
          </p:nvGrpSpPr>
          <p:grpSpPr>
            <a:xfrm>
              <a:off x="9271702" y="3365626"/>
              <a:ext cx="1706544" cy="1337429"/>
              <a:chOff x="3722684" y="3607192"/>
              <a:chExt cx="1706544" cy="1337429"/>
            </a:xfrm>
          </p:grpSpPr>
          <p:sp>
            <p:nvSpPr>
              <p:cNvPr id="124" name="Oval 123">
                <a:extLst>
                  <a:ext uri="{FF2B5EF4-FFF2-40B4-BE49-F238E27FC236}">
                    <a16:creationId xmlns="" xmlns:a16="http://schemas.microsoft.com/office/drawing/2014/main" id="{279CD85E-1D85-4D2B-ABAC-324D2DC5DB56}"/>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25" name="Cube 124">
                <a:extLst>
                  <a:ext uri="{FF2B5EF4-FFF2-40B4-BE49-F238E27FC236}">
                    <a16:creationId xmlns="" xmlns:a16="http://schemas.microsoft.com/office/drawing/2014/main" id="{51DD8E32-D398-49AD-9829-496F7A105F93}"/>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Oval 125">
                <a:extLst>
                  <a:ext uri="{FF2B5EF4-FFF2-40B4-BE49-F238E27FC236}">
                    <a16:creationId xmlns="" xmlns:a16="http://schemas.microsoft.com/office/drawing/2014/main" id="{E5E645AB-5A1B-463D-AA57-A4089EFC1058}"/>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27" name="Oval 126">
                <a:extLst>
                  <a:ext uri="{FF2B5EF4-FFF2-40B4-BE49-F238E27FC236}">
                    <a16:creationId xmlns="" xmlns:a16="http://schemas.microsoft.com/office/drawing/2014/main" id="{858568C9-4381-4B29-9765-11B4FC72755A}"/>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pic>
          <p:nvPicPr>
            <p:cNvPr id="77" name="Graphic 76" descr="Man">
              <a:extLst>
                <a:ext uri="{FF2B5EF4-FFF2-40B4-BE49-F238E27FC236}">
                  <a16:creationId xmlns="" xmlns:a16="http://schemas.microsoft.com/office/drawing/2014/main" id="{4FC4E8E3-8CB1-4167-9EB9-4187ACFB61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392789" y="2665946"/>
              <a:ext cx="2004452" cy="2004452"/>
            </a:xfrm>
            <a:prstGeom prst="rect">
              <a:avLst/>
            </a:prstGeom>
          </p:spPr>
        </p:pic>
        <p:pic>
          <p:nvPicPr>
            <p:cNvPr id="2050" name="Picture 2" descr="Medical Screening and Surveillance Requirements in OSHA Standards: A Guide">
              <a:extLst>
                <a:ext uri="{FF2B5EF4-FFF2-40B4-BE49-F238E27FC236}">
                  <a16:creationId xmlns="" xmlns:a16="http://schemas.microsoft.com/office/drawing/2014/main" id="{CDEFD6FA-9DCB-4169-8FB4-151111128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2919" y="1530049"/>
              <a:ext cx="3022164" cy="675843"/>
            </a:xfrm>
            <a:prstGeom prst="rect">
              <a:avLst/>
            </a:prstGeom>
            <a:noFill/>
            <a:extLst>
              <a:ext uri="{909E8E84-426E-40DD-AFC4-6F175D3DCCD1}">
                <a14:hiddenFill xmlns:a14="http://schemas.microsoft.com/office/drawing/2010/main">
                  <a:solidFill>
                    <a:srgbClr val="FFFFFF"/>
                  </a:solidFill>
                </a14:hiddenFill>
              </a:ext>
            </a:extLst>
          </p:spPr>
        </p:pic>
        <p:pic>
          <p:nvPicPr>
            <p:cNvPr id="108" name="Graphic 107" descr="Body builder">
              <a:extLst>
                <a:ext uri="{FF2B5EF4-FFF2-40B4-BE49-F238E27FC236}">
                  <a16:creationId xmlns="" xmlns:a16="http://schemas.microsoft.com/office/drawing/2014/main" id="{5E61FB9D-EBCD-445E-BF9E-FD1E8DBEA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016707" y="2569206"/>
              <a:ext cx="2273955" cy="2273955"/>
            </a:xfrm>
            <a:prstGeom prst="rect">
              <a:avLst/>
            </a:prstGeom>
          </p:spPr>
        </p:pic>
        <p:grpSp>
          <p:nvGrpSpPr>
            <p:cNvPr id="93" name="Group 92">
              <a:extLst>
                <a:ext uri="{FF2B5EF4-FFF2-40B4-BE49-F238E27FC236}">
                  <a16:creationId xmlns="" xmlns:a16="http://schemas.microsoft.com/office/drawing/2014/main" id="{7D201B96-9CF2-45A4-9E55-0323148CF404}"/>
                </a:ext>
              </a:extLst>
            </p:cNvPr>
            <p:cNvGrpSpPr/>
            <p:nvPr/>
          </p:nvGrpSpPr>
          <p:grpSpPr>
            <a:xfrm>
              <a:off x="9717350" y="2901340"/>
              <a:ext cx="766087" cy="671755"/>
              <a:chOff x="9863340" y="4267813"/>
              <a:chExt cx="766087" cy="671755"/>
            </a:xfrm>
          </p:grpSpPr>
          <p:sp>
            <p:nvSpPr>
              <p:cNvPr id="94" name="Cube 93">
                <a:extLst>
                  <a:ext uri="{FF2B5EF4-FFF2-40B4-BE49-F238E27FC236}">
                    <a16:creationId xmlns="" xmlns:a16="http://schemas.microsoft.com/office/drawing/2014/main" id="{8B9067D3-207E-4299-9A0D-12F86BF21E09}"/>
                  </a:ext>
                </a:extLst>
              </p:cNvPr>
              <p:cNvSpPr/>
              <p:nvPr/>
            </p:nvSpPr>
            <p:spPr>
              <a:xfrm rot="16200000">
                <a:off x="9910506" y="4220647"/>
                <a:ext cx="671755" cy="766087"/>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5" name="Straight Connector 94">
                <a:extLst>
                  <a:ext uri="{FF2B5EF4-FFF2-40B4-BE49-F238E27FC236}">
                    <a16:creationId xmlns="" xmlns:a16="http://schemas.microsoft.com/office/drawing/2014/main" id="{EDF4BEE3-D05D-4B99-AEC1-F3994B546075}"/>
                  </a:ext>
                </a:extLst>
              </p:cNvPr>
              <p:cNvCxnSpPr>
                <a:cxnSpLocks/>
                <a:stCxn id="94" idx="5"/>
                <a:endCxn id="94" idx="4"/>
              </p:cNvCxnSpPr>
              <p:nvPr/>
            </p:nvCxnSpPr>
            <p:spPr>
              <a:xfrm>
                <a:off x="10162414" y="4267813"/>
                <a:ext cx="167939" cy="167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 xmlns:a16="http://schemas.microsoft.com/office/drawing/2014/main" id="{D906478B-096D-4BCB-9353-35BC894E1850}"/>
                </a:ext>
              </a:extLst>
            </p:cNvPr>
            <p:cNvSpPr txBox="1"/>
            <p:nvPr/>
          </p:nvSpPr>
          <p:spPr>
            <a:xfrm>
              <a:off x="9832891" y="3133764"/>
              <a:ext cx="684803" cy="369332"/>
            </a:xfrm>
            <a:prstGeom prst="rect">
              <a:avLst/>
            </a:prstGeom>
            <a:noFill/>
          </p:spPr>
          <p:txBody>
            <a:bodyPr wrap="none" rtlCol="0">
              <a:spAutoFit/>
            </a:bodyPr>
            <a:lstStyle/>
            <a:p>
              <a:r>
                <a:rPr lang="en-US"/>
                <a:t>50 </a:t>
              </a:r>
              <a:r>
                <a:rPr lang="en-US" err="1"/>
                <a:t>lb</a:t>
              </a:r>
              <a:endParaRPr lang="en-US"/>
            </a:p>
          </p:txBody>
        </p:sp>
        <p:grpSp>
          <p:nvGrpSpPr>
            <p:cNvPr id="110" name="Group 109">
              <a:extLst>
                <a:ext uri="{FF2B5EF4-FFF2-40B4-BE49-F238E27FC236}">
                  <a16:creationId xmlns="" xmlns:a16="http://schemas.microsoft.com/office/drawing/2014/main" id="{B8D0120B-F670-4EC8-8F4A-B856D680DC0D}"/>
                </a:ext>
              </a:extLst>
            </p:cNvPr>
            <p:cNvGrpSpPr/>
            <p:nvPr/>
          </p:nvGrpSpPr>
          <p:grpSpPr>
            <a:xfrm>
              <a:off x="2765054" y="2266839"/>
              <a:ext cx="766087" cy="671755"/>
              <a:chOff x="9863340" y="4267813"/>
              <a:chExt cx="766087" cy="671755"/>
            </a:xfrm>
          </p:grpSpPr>
          <p:sp>
            <p:nvSpPr>
              <p:cNvPr id="111" name="Cube 110">
                <a:extLst>
                  <a:ext uri="{FF2B5EF4-FFF2-40B4-BE49-F238E27FC236}">
                    <a16:creationId xmlns="" xmlns:a16="http://schemas.microsoft.com/office/drawing/2014/main" id="{98CC4944-FD17-4F72-B095-AFA0E09D4CAB}"/>
                  </a:ext>
                </a:extLst>
              </p:cNvPr>
              <p:cNvSpPr/>
              <p:nvPr/>
            </p:nvSpPr>
            <p:spPr>
              <a:xfrm rot="16200000">
                <a:off x="9910506" y="4220647"/>
                <a:ext cx="671755" cy="766087"/>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2" name="Straight Connector 111">
                <a:extLst>
                  <a:ext uri="{FF2B5EF4-FFF2-40B4-BE49-F238E27FC236}">
                    <a16:creationId xmlns="" xmlns:a16="http://schemas.microsoft.com/office/drawing/2014/main" id="{CE76808D-1D12-44AF-9E84-EF309CC666EB}"/>
                  </a:ext>
                </a:extLst>
              </p:cNvPr>
              <p:cNvCxnSpPr>
                <a:cxnSpLocks/>
                <a:stCxn id="111" idx="5"/>
                <a:endCxn id="111" idx="4"/>
              </p:cNvCxnSpPr>
              <p:nvPr/>
            </p:nvCxnSpPr>
            <p:spPr>
              <a:xfrm>
                <a:off x="10162414" y="4267813"/>
                <a:ext cx="167939" cy="167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 xmlns:a16="http://schemas.microsoft.com/office/drawing/2014/main" id="{0CDC12BD-595C-48B4-8406-4EA2D40BEF56}"/>
                </a:ext>
              </a:extLst>
            </p:cNvPr>
            <p:cNvSpPr txBox="1"/>
            <p:nvPr/>
          </p:nvSpPr>
          <p:spPr>
            <a:xfrm>
              <a:off x="2889665" y="2481280"/>
              <a:ext cx="684803" cy="369332"/>
            </a:xfrm>
            <a:prstGeom prst="rect">
              <a:avLst/>
            </a:prstGeom>
            <a:noFill/>
          </p:spPr>
          <p:txBody>
            <a:bodyPr wrap="none" rtlCol="0">
              <a:spAutoFit/>
            </a:bodyPr>
            <a:lstStyle/>
            <a:p>
              <a:r>
                <a:rPr lang="en-US"/>
                <a:t>50 </a:t>
              </a:r>
              <a:r>
                <a:rPr lang="en-US" err="1"/>
                <a:t>lb</a:t>
              </a:r>
              <a:endParaRPr lang="en-US"/>
            </a:p>
          </p:txBody>
        </p:sp>
        <p:sp>
          <p:nvSpPr>
            <p:cNvPr id="119" name="Arrow: Right 118">
              <a:extLst>
                <a:ext uri="{FF2B5EF4-FFF2-40B4-BE49-F238E27FC236}">
                  <a16:creationId xmlns="" xmlns:a16="http://schemas.microsoft.com/office/drawing/2014/main" id="{395E9AE9-38DD-4A9B-A275-F3E4BFA6BF1F}"/>
                </a:ext>
              </a:extLst>
            </p:cNvPr>
            <p:cNvSpPr/>
            <p:nvPr/>
          </p:nvSpPr>
          <p:spPr>
            <a:xfrm>
              <a:off x="4316246" y="2850612"/>
              <a:ext cx="3497220" cy="12591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rPr>
                <a:t>Standard Performance</a:t>
              </a:r>
            </a:p>
          </p:txBody>
        </p:sp>
        <p:pic>
          <p:nvPicPr>
            <p:cNvPr id="121" name="Graphic 8" descr="Thought bubble">
              <a:extLst>
                <a:ext uri="{FF2B5EF4-FFF2-40B4-BE49-F238E27FC236}">
                  <a16:creationId xmlns="" xmlns:a16="http://schemas.microsoft.com/office/drawing/2014/main" id="{5109A8D5-7C0E-4892-B272-E43356D88AD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8395015" y="1411781"/>
              <a:ext cx="1705379" cy="1672278"/>
            </a:xfrm>
            <a:prstGeom prst="rect">
              <a:avLst/>
            </a:prstGeom>
          </p:spPr>
        </p:pic>
        <p:sp>
          <p:nvSpPr>
            <p:cNvPr id="120" name="TextBox 119">
              <a:extLst>
                <a:ext uri="{FF2B5EF4-FFF2-40B4-BE49-F238E27FC236}">
                  <a16:creationId xmlns="" xmlns:a16="http://schemas.microsoft.com/office/drawing/2014/main" id="{8D81FB41-93A4-4E79-94A3-3E43197FDCA3}"/>
                </a:ext>
              </a:extLst>
            </p:cNvPr>
            <p:cNvSpPr txBox="1"/>
            <p:nvPr/>
          </p:nvSpPr>
          <p:spPr>
            <a:xfrm>
              <a:off x="8847090" y="1733635"/>
              <a:ext cx="849225" cy="646331"/>
            </a:xfrm>
            <a:prstGeom prst="rect">
              <a:avLst/>
            </a:prstGeom>
            <a:noFill/>
          </p:spPr>
          <p:txBody>
            <a:bodyPr wrap="square" rtlCol="0">
              <a:spAutoFit/>
            </a:bodyPr>
            <a:lstStyle/>
            <a:p>
              <a:r>
                <a:rPr lang="en-US"/>
                <a:t>Much better</a:t>
              </a:r>
            </a:p>
          </p:txBody>
        </p:sp>
      </p:grpSp>
    </p:spTree>
    <p:extLst>
      <p:ext uri="{BB962C8B-B14F-4D97-AF65-F5344CB8AC3E}">
        <p14:creationId xmlns:p14="http://schemas.microsoft.com/office/powerpoint/2010/main" val="636708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6" descr="A person wearing a suit and tie smiling at the camera&#10;&#10;Description automatically generated">
            <a:extLst>
              <a:ext uri="{FF2B5EF4-FFF2-40B4-BE49-F238E27FC236}">
                <a16:creationId xmlns="" xmlns:a16="http://schemas.microsoft.com/office/drawing/2014/main" id="{C4A9A178-B8C0-4B80-86DC-9DFCCC493D03}"/>
              </a:ext>
            </a:extLst>
          </p:cNvPr>
          <p:cNvPicPr>
            <a:picLocks noGrp="1" noChangeAspect="1"/>
          </p:cNvPicPr>
          <p:nvPr>
            <p:ph type="pic" sz="quarter" idx="20"/>
          </p:nvPr>
        </p:nvPicPr>
        <p:blipFill rotWithShape="1">
          <a:blip r:embed="rId3"/>
          <a:srcRect l="-3194" t="502" r="-942" b="3084"/>
          <a:stretch/>
        </p:blipFill>
        <p:spPr>
          <a:xfrm>
            <a:off x="7768970" y="1432392"/>
            <a:ext cx="1920852" cy="2663061"/>
          </a:xfrm>
          <a:prstGeom prst="ellipse">
            <a:avLst/>
          </a:prstGeom>
        </p:spPr>
      </p:pic>
      <p:sp>
        <p:nvSpPr>
          <p:cNvPr id="11" name="Rounded Rectangle 10"/>
          <p:cNvSpPr/>
          <p:nvPr/>
        </p:nvSpPr>
        <p:spPr>
          <a:xfrm>
            <a:off x="511775" y="4964750"/>
            <a:ext cx="2206779" cy="942202"/>
          </a:xfrm>
          <a:prstGeom prst="roundRect">
            <a:avLst/>
          </a:pr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Rounded Corners 16">
            <a:extLst>
              <a:ext uri="{FF2B5EF4-FFF2-40B4-BE49-F238E27FC236}">
                <a16:creationId xmlns="" xmlns:a16="http://schemas.microsoft.com/office/drawing/2014/main" id="{16A4D366-03B6-44FA-883E-5150EE938A53}"/>
              </a:ext>
            </a:extLst>
          </p:cNvPr>
          <p:cNvSpPr/>
          <p:nvPr/>
        </p:nvSpPr>
        <p:spPr>
          <a:xfrm>
            <a:off x="2869560" y="4206376"/>
            <a:ext cx="2154262" cy="914399"/>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 xmlns:a16="http://schemas.microsoft.com/office/drawing/2014/main" id="{D1F114D0-5AE6-4123-BFEC-9D49D8BC32B3}"/>
              </a:ext>
            </a:extLst>
          </p:cNvPr>
          <p:cNvSpPr/>
          <p:nvPr/>
        </p:nvSpPr>
        <p:spPr>
          <a:xfrm>
            <a:off x="5178674" y="4746132"/>
            <a:ext cx="2297917" cy="116923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Rounded Corners 18">
            <a:extLst>
              <a:ext uri="{FF2B5EF4-FFF2-40B4-BE49-F238E27FC236}">
                <a16:creationId xmlns="" xmlns:a16="http://schemas.microsoft.com/office/drawing/2014/main" id="{BF86E7CD-762E-4279-BCA0-F1C1BB7076D5}"/>
              </a:ext>
            </a:extLst>
          </p:cNvPr>
          <p:cNvSpPr/>
          <p:nvPr/>
        </p:nvSpPr>
        <p:spPr>
          <a:xfrm>
            <a:off x="9885935" y="4695503"/>
            <a:ext cx="2076771" cy="121144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 xmlns:a16="http://schemas.microsoft.com/office/drawing/2014/main" id="{1CA93111-6EC7-4E13-B127-6C1F265E9FAB}"/>
              </a:ext>
            </a:extLst>
          </p:cNvPr>
          <p:cNvSpPr/>
          <p:nvPr/>
        </p:nvSpPr>
        <p:spPr>
          <a:xfrm>
            <a:off x="7650277" y="4193365"/>
            <a:ext cx="2076771" cy="103823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3">
            <a:extLst>
              <a:ext uri="{FF2B5EF4-FFF2-40B4-BE49-F238E27FC236}">
                <a16:creationId xmlns="" xmlns:a16="http://schemas.microsoft.com/office/drawing/2014/main" id="{6682872F-E779-40DF-A9FE-931E68EF64AE}"/>
              </a:ext>
            </a:extLst>
          </p:cNvPr>
          <p:cNvSpPr>
            <a:spLocks noGrp="1"/>
          </p:cNvSpPr>
          <p:nvPr>
            <p:ph type="title"/>
          </p:nvPr>
        </p:nvSpPr>
        <p:spPr/>
        <p:txBody>
          <a:bodyPr/>
          <a:lstStyle/>
          <a:p>
            <a:pPr algn="ctr"/>
            <a:r>
              <a:rPr lang="en-US">
                <a:cs typeface="Arial"/>
              </a:rPr>
              <a:t>ME Senior Design Team 506</a:t>
            </a:r>
            <a:endParaRPr lang="en-US"/>
          </a:p>
        </p:txBody>
      </p:sp>
      <p:sp>
        <p:nvSpPr>
          <p:cNvPr id="2" name="Footer Placeholder 1">
            <a:extLst>
              <a:ext uri="{FF2B5EF4-FFF2-40B4-BE49-F238E27FC236}">
                <a16:creationId xmlns="" xmlns:a16="http://schemas.microsoft.com/office/drawing/2014/main" id="{900CEC2E-D8B0-4092-B4FC-D54EC3743CBB}"/>
              </a:ext>
            </a:extLst>
          </p:cNvPr>
          <p:cNvSpPr>
            <a:spLocks noGrp="1"/>
          </p:cNvSpPr>
          <p:nvPr>
            <p:ph type="ftr" sz="quarter" idx="10"/>
          </p:nvPr>
        </p:nvSpPr>
        <p:spPr/>
        <p:txBody>
          <a:bodyPr lIns="91440" tIns="45720" rIns="91440" bIns="45720" anchor="t"/>
          <a:lstStyle/>
          <a:p>
            <a:r>
              <a:rPr lang="en-US">
                <a:latin typeface="Arial"/>
                <a:cs typeface="Arial"/>
              </a:rPr>
              <a:t>Presented by: Peter Watson </a:t>
            </a:r>
            <a:endParaRPr lang="en-US"/>
          </a:p>
        </p:txBody>
      </p:sp>
      <p:sp>
        <p:nvSpPr>
          <p:cNvPr id="3" name="Slide Number Placeholder 2">
            <a:extLst>
              <a:ext uri="{FF2B5EF4-FFF2-40B4-BE49-F238E27FC236}">
                <a16:creationId xmlns="" xmlns:a16="http://schemas.microsoft.com/office/drawing/2014/main" id="{F464FF95-0F95-42E8-81B2-06B2D750C853}"/>
              </a:ext>
            </a:extLst>
          </p:cNvPr>
          <p:cNvSpPr>
            <a:spLocks noGrp="1"/>
          </p:cNvSpPr>
          <p:nvPr>
            <p:ph type="sldNum" sz="quarter" idx="11"/>
          </p:nvPr>
        </p:nvSpPr>
        <p:spPr/>
        <p:txBody>
          <a:bodyPr/>
          <a:lstStyle/>
          <a:p>
            <a:fld id="{6F1FABC0-072B-4F22-8F9B-95A9D10B0206}" type="slidenum">
              <a:rPr lang="en-US" smtClean="0"/>
              <a:pPr/>
              <a:t>2</a:t>
            </a:fld>
            <a:endParaRPr lang="en-US"/>
          </a:p>
        </p:txBody>
      </p:sp>
      <p:pic>
        <p:nvPicPr>
          <p:cNvPr id="13" name="Picture 13" descr="A person wearing a suit and tie smiling at the camera&#10;&#10;Description automatically generated">
            <a:extLst>
              <a:ext uri="{FF2B5EF4-FFF2-40B4-BE49-F238E27FC236}">
                <a16:creationId xmlns="" xmlns:a16="http://schemas.microsoft.com/office/drawing/2014/main" id="{F27C222B-0439-4A4F-9A8E-17D2FD0C7D7C}"/>
              </a:ext>
            </a:extLst>
          </p:cNvPr>
          <p:cNvPicPr>
            <a:picLocks noGrp="1" noChangeAspect="1"/>
          </p:cNvPicPr>
          <p:nvPr>
            <p:ph type="pic" sz="quarter" idx="12"/>
          </p:nvPr>
        </p:nvPicPr>
        <p:blipFill rotWithShape="1">
          <a:blip r:embed="rId4"/>
          <a:srcRect l="2816" t="551" r="3887" b="6742"/>
          <a:stretch/>
        </p:blipFill>
        <p:spPr>
          <a:xfrm>
            <a:off x="697840" y="2186130"/>
            <a:ext cx="1828800" cy="2689356"/>
          </a:xfrm>
          <a:prstGeom prst="ellipse">
            <a:avLst/>
          </a:prstGeom>
        </p:spPr>
      </p:pic>
      <p:sp>
        <p:nvSpPr>
          <p:cNvPr id="24" name="Text Placeholder 23">
            <a:extLst>
              <a:ext uri="{FF2B5EF4-FFF2-40B4-BE49-F238E27FC236}">
                <a16:creationId xmlns="" xmlns:a16="http://schemas.microsoft.com/office/drawing/2014/main" id="{E39B7157-DCD8-4A3B-AA55-A93A8F087CDC}"/>
              </a:ext>
            </a:extLst>
          </p:cNvPr>
          <p:cNvSpPr>
            <a:spLocks noGrp="1"/>
          </p:cNvSpPr>
          <p:nvPr>
            <p:ph type="body" sz="quarter" idx="15"/>
          </p:nvPr>
        </p:nvSpPr>
        <p:spPr>
          <a:xfrm>
            <a:off x="7708966" y="4254518"/>
            <a:ext cx="2022877" cy="904350"/>
          </a:xfrm>
        </p:spPr>
        <p:txBody>
          <a:bodyPr vert="horz" wrap="square" lIns="91440" tIns="45720" rIns="91440" bIns="45720" rtlCol="0" anchor="t">
            <a:spAutoFit/>
          </a:bodyPr>
          <a:lstStyle/>
          <a:p>
            <a:pPr algn="ctr"/>
            <a:r>
              <a:rPr lang="en-US" b="1"/>
              <a:t>PETER WATSON</a:t>
            </a:r>
          </a:p>
          <a:p>
            <a:pPr algn="ctr">
              <a:spcBef>
                <a:spcPts val="450"/>
              </a:spcBef>
            </a:pPr>
            <a:r>
              <a:rPr lang="en-US" i="1">
                <a:cs typeface="Arial"/>
              </a:rPr>
              <a:t>Materials Engineer</a:t>
            </a:r>
            <a:endParaRPr lang="en-US">
              <a:cs typeface="Arial"/>
            </a:endParaRPr>
          </a:p>
        </p:txBody>
      </p:sp>
      <p:sp>
        <p:nvSpPr>
          <p:cNvPr id="25" name="Text Placeholder 24">
            <a:extLst>
              <a:ext uri="{FF2B5EF4-FFF2-40B4-BE49-F238E27FC236}">
                <a16:creationId xmlns="" xmlns:a16="http://schemas.microsoft.com/office/drawing/2014/main" id="{A7FC4E43-18AB-4AA2-B641-DF6AA79A88BB}"/>
              </a:ext>
            </a:extLst>
          </p:cNvPr>
          <p:cNvSpPr>
            <a:spLocks noGrp="1"/>
          </p:cNvSpPr>
          <p:nvPr>
            <p:ph type="body" sz="quarter" idx="16"/>
          </p:nvPr>
        </p:nvSpPr>
        <p:spPr>
          <a:xfrm>
            <a:off x="2907512" y="4222050"/>
            <a:ext cx="2074190" cy="917174"/>
          </a:xfrm>
        </p:spPr>
        <p:txBody>
          <a:bodyPr vert="horz" wrap="square" lIns="91440" tIns="45720" rIns="91440" bIns="45720" rtlCol="0" anchor="t">
            <a:spAutoFit/>
          </a:bodyPr>
          <a:lstStyle/>
          <a:p>
            <a:pPr algn="ctr"/>
            <a:r>
              <a:rPr lang="en-US" b="1"/>
              <a:t>NICHOLAS NORWOOD</a:t>
            </a:r>
            <a:endParaRPr lang="en-US" b="1">
              <a:cs typeface="Arial"/>
            </a:endParaRPr>
          </a:p>
          <a:p>
            <a:pPr algn="ctr">
              <a:spcBef>
                <a:spcPts val="600"/>
              </a:spcBef>
            </a:pPr>
            <a:r>
              <a:rPr lang="en-US" i="1">
                <a:cs typeface="Arial"/>
              </a:rPr>
              <a:t>Controls Engineer</a:t>
            </a:r>
            <a:endParaRPr lang="en-US">
              <a:cs typeface="Arial"/>
            </a:endParaRPr>
          </a:p>
        </p:txBody>
      </p:sp>
      <p:sp>
        <p:nvSpPr>
          <p:cNvPr id="26" name="Text Placeholder 25">
            <a:extLst>
              <a:ext uri="{FF2B5EF4-FFF2-40B4-BE49-F238E27FC236}">
                <a16:creationId xmlns="" xmlns:a16="http://schemas.microsoft.com/office/drawing/2014/main" id="{4111683C-7F19-46BD-884B-74D412ED6B85}"/>
              </a:ext>
            </a:extLst>
          </p:cNvPr>
          <p:cNvSpPr>
            <a:spLocks noGrp="1"/>
          </p:cNvSpPr>
          <p:nvPr>
            <p:ph type="body" sz="quarter" idx="17"/>
          </p:nvPr>
        </p:nvSpPr>
        <p:spPr>
          <a:xfrm>
            <a:off x="5321663" y="4756808"/>
            <a:ext cx="2125164" cy="1166473"/>
          </a:xfrm>
        </p:spPr>
        <p:txBody>
          <a:bodyPr vert="horz" wrap="square" lIns="91440" tIns="45720" rIns="91440" bIns="45720" rtlCol="0" anchor="t">
            <a:spAutoFit/>
          </a:bodyPr>
          <a:lstStyle/>
          <a:p>
            <a:pPr algn="ctr"/>
            <a:r>
              <a:rPr lang="en-US" b="1"/>
              <a:t>DIANDRA REYES</a:t>
            </a:r>
          </a:p>
          <a:p>
            <a:pPr algn="ctr">
              <a:spcBef>
                <a:spcPts val="600"/>
              </a:spcBef>
            </a:pPr>
            <a:r>
              <a:rPr lang="en-US" i="1">
                <a:cs typeface="Arial"/>
              </a:rPr>
              <a:t>Additive Manufacturing Engineer</a:t>
            </a:r>
            <a:endParaRPr lang="en-US">
              <a:cs typeface="Arial"/>
            </a:endParaRPr>
          </a:p>
        </p:txBody>
      </p:sp>
      <p:pic>
        <p:nvPicPr>
          <p:cNvPr id="7" name="Picture 7" descr="A person wearing a suit and tie smiling at the camera&#10;&#10;Description automatically generated">
            <a:extLst>
              <a:ext uri="{FF2B5EF4-FFF2-40B4-BE49-F238E27FC236}">
                <a16:creationId xmlns="" xmlns:a16="http://schemas.microsoft.com/office/drawing/2014/main" id="{97C49F04-A99E-4CF2-B2E0-4B544D089836}"/>
              </a:ext>
            </a:extLst>
          </p:cNvPr>
          <p:cNvPicPr>
            <a:picLocks noGrp="1" noChangeAspect="1"/>
          </p:cNvPicPr>
          <p:nvPr>
            <p:ph type="pic" sz="quarter" idx="18"/>
          </p:nvPr>
        </p:nvPicPr>
        <p:blipFill rotWithShape="1">
          <a:blip r:embed="rId5"/>
          <a:srcRect l="2547" t="-274" r="1449" b="5524"/>
          <a:stretch/>
        </p:blipFill>
        <p:spPr>
          <a:xfrm>
            <a:off x="3102760" y="1456018"/>
            <a:ext cx="1755709" cy="2599150"/>
          </a:xfrm>
          <a:prstGeom prst="ellipse">
            <a:avLst/>
          </a:prstGeom>
        </p:spPr>
      </p:pic>
      <p:sp>
        <p:nvSpPr>
          <p:cNvPr id="30" name="Text Placeholder 29">
            <a:extLst>
              <a:ext uri="{FF2B5EF4-FFF2-40B4-BE49-F238E27FC236}">
                <a16:creationId xmlns="" xmlns:a16="http://schemas.microsoft.com/office/drawing/2014/main" id="{C737A813-6BF1-4EE4-9A49-3F456D5D4C35}"/>
              </a:ext>
            </a:extLst>
          </p:cNvPr>
          <p:cNvSpPr>
            <a:spLocks noGrp="1"/>
          </p:cNvSpPr>
          <p:nvPr>
            <p:ph type="body" sz="quarter" idx="21"/>
          </p:nvPr>
        </p:nvSpPr>
        <p:spPr>
          <a:xfrm>
            <a:off x="10027203" y="4711832"/>
            <a:ext cx="1866561" cy="1166473"/>
          </a:xfrm>
        </p:spPr>
        <p:txBody>
          <a:bodyPr vert="horz" wrap="square" lIns="91440" tIns="45720" rIns="91440" bIns="45720" rtlCol="0" anchor="t">
            <a:spAutoFit/>
          </a:bodyPr>
          <a:lstStyle/>
          <a:p>
            <a:pPr algn="ctr"/>
            <a:r>
              <a:rPr lang="en-US" b="1"/>
              <a:t>ALEXANDER WOZNY</a:t>
            </a:r>
            <a:endParaRPr lang="en-US" b="1">
              <a:cs typeface="Arial"/>
            </a:endParaRPr>
          </a:p>
          <a:p>
            <a:pPr algn="ctr">
              <a:spcBef>
                <a:spcPts val="600"/>
              </a:spcBef>
            </a:pPr>
            <a:r>
              <a:rPr lang="en-US" i="1">
                <a:cs typeface="Arial"/>
              </a:rPr>
              <a:t>Systems Engineer</a:t>
            </a:r>
            <a:endParaRPr lang="en-US">
              <a:cs typeface="Arial"/>
            </a:endParaRPr>
          </a:p>
        </p:txBody>
      </p:sp>
      <p:sp>
        <p:nvSpPr>
          <p:cNvPr id="8" name="TextBox 7">
            <a:extLst>
              <a:ext uri="{FF2B5EF4-FFF2-40B4-BE49-F238E27FC236}">
                <a16:creationId xmlns="" xmlns:a16="http://schemas.microsoft.com/office/drawing/2014/main" id="{BA72C3D0-DC37-47B8-8E1F-E25A7636E738}"/>
              </a:ext>
            </a:extLst>
          </p:cNvPr>
          <p:cNvSpPr txBox="1"/>
          <p:nvPr/>
        </p:nvSpPr>
        <p:spPr>
          <a:xfrm>
            <a:off x="8396182" y="138530"/>
            <a:ext cx="4106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10" name="Text Placeholder 9"/>
          <p:cNvSpPr>
            <a:spLocks noGrp="1"/>
          </p:cNvSpPr>
          <p:nvPr>
            <p:ph type="body" sz="quarter" idx="13"/>
          </p:nvPr>
        </p:nvSpPr>
        <p:spPr>
          <a:xfrm>
            <a:off x="537584" y="5037550"/>
            <a:ext cx="2137837" cy="840230"/>
          </a:xfrm>
        </p:spPr>
        <p:txBody>
          <a:bodyPr/>
          <a:lstStyle/>
          <a:p>
            <a:pPr algn="ctr"/>
            <a:r>
              <a:rPr lang="en-US" b="1"/>
              <a:t>TAYLOR HARVEY</a:t>
            </a:r>
          </a:p>
          <a:p>
            <a:pPr algn="ctr"/>
            <a:r>
              <a:rPr lang="en-US" i="1"/>
              <a:t>Mechanical Design Engineer</a:t>
            </a:r>
          </a:p>
        </p:txBody>
      </p:sp>
      <p:sp>
        <p:nvSpPr>
          <p:cNvPr id="6" name="Freeform 38">
            <a:extLst>
              <a:ext uri="{FF2B5EF4-FFF2-40B4-BE49-F238E27FC236}">
                <a16:creationId xmlns="" xmlns:a16="http://schemas.microsoft.com/office/drawing/2014/main" id="{9AAF85A0-5D71-42B9-A504-80F39E834CB5}"/>
              </a:ext>
            </a:extLst>
          </p:cNvPr>
          <p:cNvSpPr/>
          <p:nvPr/>
        </p:nvSpPr>
        <p:spPr>
          <a:xfrm flipH="1">
            <a:off x="7768324" y="1385183"/>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grpSp>
        <p:nvGrpSpPr>
          <p:cNvPr id="14" name="Group 13"/>
          <p:cNvGrpSpPr/>
          <p:nvPr/>
        </p:nvGrpSpPr>
        <p:grpSpPr>
          <a:xfrm>
            <a:off x="9999779" y="1920773"/>
            <a:ext cx="1921408" cy="2721732"/>
            <a:chOff x="9999779" y="2035076"/>
            <a:chExt cx="1921408" cy="2721732"/>
          </a:xfrm>
        </p:grpSpPr>
        <p:pic>
          <p:nvPicPr>
            <p:cNvPr id="33" name="Picture 5" descr="A person wearing a suit and tie smiling at the camera&#10;&#10;Description automatically generated">
              <a:extLst>
                <a:ext uri="{FF2B5EF4-FFF2-40B4-BE49-F238E27FC236}">
                  <a16:creationId xmlns="" xmlns:a16="http://schemas.microsoft.com/office/drawing/2014/main" id="{9882BC5E-D29F-4E19-9B56-E48930E5447B}"/>
                </a:ext>
              </a:extLst>
            </p:cNvPr>
            <p:cNvPicPr>
              <a:picLocks noChangeAspect="1"/>
            </p:cNvPicPr>
            <p:nvPr/>
          </p:nvPicPr>
          <p:blipFill rotWithShape="1">
            <a:blip r:embed="rId6"/>
            <a:srcRect l="5594" t="1085" r="9631" b="11695"/>
            <a:stretch/>
          </p:blipFill>
          <p:spPr>
            <a:xfrm flipH="1">
              <a:off x="10067346" y="2096655"/>
              <a:ext cx="1792145" cy="2615177"/>
            </a:xfrm>
            <a:prstGeom prst="ellipse">
              <a:avLst/>
            </a:prstGeom>
          </p:spPr>
        </p:pic>
        <p:sp>
          <p:nvSpPr>
            <p:cNvPr id="29" name="Freeform 38">
              <a:extLst>
                <a:ext uri="{FF2B5EF4-FFF2-40B4-BE49-F238E27FC236}">
                  <a16:creationId xmlns="" xmlns:a16="http://schemas.microsoft.com/office/drawing/2014/main" id="{9AAF85A0-5D71-42B9-A504-80F39E834CB5}"/>
                </a:ext>
              </a:extLst>
            </p:cNvPr>
            <p:cNvSpPr/>
            <p:nvPr/>
          </p:nvSpPr>
          <p:spPr>
            <a:xfrm flipH="1">
              <a:off x="9999779" y="2035076"/>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accent6">
                    <a:lumMod val="60000"/>
                    <a:lumOff val="40000"/>
                  </a:schemeClr>
                </a:solidFill>
                <a:cs typeface="Arial"/>
              </a:endParaRPr>
            </a:p>
          </p:txBody>
        </p:sp>
      </p:grpSp>
      <p:grpSp>
        <p:nvGrpSpPr>
          <p:cNvPr id="15" name="Group 4"/>
          <p:cNvGrpSpPr/>
          <p:nvPr/>
        </p:nvGrpSpPr>
        <p:grpSpPr>
          <a:xfrm flipH="1">
            <a:off x="5373032" y="1943882"/>
            <a:ext cx="1921408" cy="2721732"/>
            <a:chOff x="5307716" y="1992869"/>
            <a:chExt cx="1921408" cy="2721732"/>
          </a:xfrm>
        </p:grpSpPr>
        <p:pic>
          <p:nvPicPr>
            <p:cNvPr id="36" name="Picture Placeholder 33" descr="A person smiling for the camera&#10;&#10;Description automatically generated">
              <a:extLst>
                <a:ext uri="{FF2B5EF4-FFF2-40B4-BE49-F238E27FC236}">
                  <a16:creationId xmlns="" xmlns:a16="http://schemas.microsoft.com/office/drawing/2014/main" id="{C8F89B39-A5DF-481D-BD7B-7BC8D42D8BD5}"/>
                </a:ext>
              </a:extLst>
            </p:cNvPr>
            <p:cNvPicPr>
              <a:picLocks noChangeAspect="1"/>
            </p:cNvPicPr>
            <p:nvPr/>
          </p:nvPicPr>
          <p:blipFill rotWithShape="1">
            <a:blip r:embed="rId7">
              <a:extLst>
                <a:ext uri="{28A0092B-C50C-407E-A947-70E740481C1C}">
                  <a14:useLocalDpi xmlns:a14="http://schemas.microsoft.com/office/drawing/2010/main" val="0"/>
                </a:ext>
              </a:extLst>
            </a:blip>
            <a:srcRect l="15746" t="4780" r="23562" b="28512"/>
            <a:stretch/>
          </p:blipFill>
          <p:spPr>
            <a:xfrm>
              <a:off x="5344325" y="2035076"/>
              <a:ext cx="1805775" cy="2630661"/>
            </a:xfrm>
            <a:prstGeom prst="ellipse">
              <a:avLst/>
            </a:prstGeom>
          </p:spPr>
        </p:pic>
        <p:sp>
          <p:nvSpPr>
            <p:cNvPr id="31" name="Freeform 38">
              <a:extLst>
                <a:ext uri="{FF2B5EF4-FFF2-40B4-BE49-F238E27FC236}">
                  <a16:creationId xmlns="" xmlns:a16="http://schemas.microsoft.com/office/drawing/2014/main" id="{9AAF85A0-5D71-42B9-A504-80F39E834CB5}"/>
                </a:ext>
              </a:extLst>
            </p:cNvPr>
            <p:cNvSpPr/>
            <p:nvPr/>
          </p:nvSpPr>
          <p:spPr>
            <a:xfrm flipH="1">
              <a:off x="5307716" y="1992869"/>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grpSp>
      <p:sp>
        <p:nvSpPr>
          <p:cNvPr id="32" name="Freeform 38">
            <a:extLst>
              <a:ext uri="{FF2B5EF4-FFF2-40B4-BE49-F238E27FC236}">
                <a16:creationId xmlns="" xmlns:a16="http://schemas.microsoft.com/office/drawing/2014/main" id="{9AAF85A0-5D71-42B9-A504-80F39E834CB5}"/>
              </a:ext>
            </a:extLst>
          </p:cNvPr>
          <p:cNvSpPr/>
          <p:nvPr/>
        </p:nvSpPr>
        <p:spPr>
          <a:xfrm flipH="1">
            <a:off x="3011088" y="1398088"/>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sp>
        <p:nvSpPr>
          <p:cNvPr id="34" name="Freeform 38">
            <a:extLst>
              <a:ext uri="{FF2B5EF4-FFF2-40B4-BE49-F238E27FC236}">
                <a16:creationId xmlns="" xmlns:a16="http://schemas.microsoft.com/office/drawing/2014/main" id="{9AAF85A0-5D71-42B9-A504-80F39E834CB5}"/>
              </a:ext>
            </a:extLst>
          </p:cNvPr>
          <p:cNvSpPr/>
          <p:nvPr/>
        </p:nvSpPr>
        <p:spPr>
          <a:xfrm flipH="1">
            <a:off x="653879" y="2153754"/>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spTree>
    <p:extLst>
      <p:ext uri="{BB962C8B-B14F-4D97-AF65-F5344CB8AC3E}">
        <p14:creationId xmlns:p14="http://schemas.microsoft.com/office/powerpoint/2010/main" val="892483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81AD36F-E21E-49D9-81FB-934CFD328E29}"/>
              </a:ext>
            </a:extLst>
          </p:cNvPr>
          <p:cNvSpPr>
            <a:spLocks noGrp="1"/>
          </p:cNvSpPr>
          <p:nvPr>
            <p:ph type="title"/>
          </p:nvPr>
        </p:nvSpPr>
        <p:spPr/>
        <p:txBody>
          <a:bodyPr/>
          <a:lstStyle/>
          <a:p>
            <a:pPr algn="ctr"/>
            <a:r>
              <a:rPr lang="en-US"/>
              <a:t>Customer Needs</a:t>
            </a:r>
          </a:p>
        </p:txBody>
      </p:sp>
      <p:sp>
        <p:nvSpPr>
          <p:cNvPr id="2" name="Footer Placeholder 1">
            <a:extLst>
              <a:ext uri="{FF2B5EF4-FFF2-40B4-BE49-F238E27FC236}">
                <a16:creationId xmlns="" xmlns:a16="http://schemas.microsoft.com/office/drawing/2014/main" id="{30ADC2B0-C523-4C1D-8B53-316635AA09A2}"/>
              </a:ext>
            </a:extLst>
          </p:cNvPr>
          <p:cNvSpPr>
            <a:spLocks noGrp="1"/>
          </p:cNvSpPr>
          <p:nvPr>
            <p:ph type="ftr" sz="quarter" idx="3"/>
          </p:nvPr>
        </p:nvSpPr>
        <p:spPr/>
        <p:txBody>
          <a:bodyPr/>
          <a:lstStyle/>
          <a:p>
            <a:r>
              <a:rPr lang="en-US"/>
              <a:t>Presented by: Taylor Harvey </a:t>
            </a:r>
          </a:p>
        </p:txBody>
      </p:sp>
      <p:sp>
        <p:nvSpPr>
          <p:cNvPr id="3" name="Slide Number Placeholder 2">
            <a:extLst>
              <a:ext uri="{FF2B5EF4-FFF2-40B4-BE49-F238E27FC236}">
                <a16:creationId xmlns="" xmlns:a16="http://schemas.microsoft.com/office/drawing/2014/main" id="{C2EA018A-F3C1-425E-9146-72B97B784D98}"/>
              </a:ext>
            </a:extLst>
          </p:cNvPr>
          <p:cNvSpPr>
            <a:spLocks noGrp="1"/>
          </p:cNvSpPr>
          <p:nvPr>
            <p:ph type="sldNum" sz="quarter" idx="4"/>
          </p:nvPr>
        </p:nvSpPr>
        <p:spPr/>
        <p:txBody>
          <a:bodyPr/>
          <a:lstStyle/>
          <a:p>
            <a:fld id="{6F1FABC0-072B-4F22-8F9B-95A9D10B0206}" type="slidenum">
              <a:rPr lang="en-US" smtClean="0"/>
              <a:pPr/>
              <a:t>20</a:t>
            </a:fld>
            <a:endParaRPr lang="en-US"/>
          </a:p>
        </p:txBody>
      </p:sp>
      <p:grpSp>
        <p:nvGrpSpPr>
          <p:cNvPr id="11" name="Group 10">
            <a:extLst>
              <a:ext uri="{FF2B5EF4-FFF2-40B4-BE49-F238E27FC236}">
                <a16:creationId xmlns="" xmlns:a16="http://schemas.microsoft.com/office/drawing/2014/main" id="{4C60065E-F0C1-473B-9E3E-C1365614C9B3}"/>
              </a:ext>
            </a:extLst>
          </p:cNvPr>
          <p:cNvGrpSpPr/>
          <p:nvPr/>
        </p:nvGrpSpPr>
        <p:grpSpPr>
          <a:xfrm>
            <a:off x="619014" y="1380883"/>
            <a:ext cx="9299714" cy="3793763"/>
            <a:chOff x="619014" y="1380883"/>
            <a:chExt cx="9299714" cy="3793763"/>
          </a:xfrm>
        </p:grpSpPr>
        <p:grpSp>
          <p:nvGrpSpPr>
            <p:cNvPr id="20" name="Group 3">
              <a:extLst>
                <a:ext uri="{FF2B5EF4-FFF2-40B4-BE49-F238E27FC236}">
                  <a16:creationId xmlns="" xmlns:a16="http://schemas.microsoft.com/office/drawing/2014/main" id="{CC0021FA-B840-4E44-9F00-E74F96396D72}"/>
                </a:ext>
              </a:extLst>
            </p:cNvPr>
            <p:cNvGrpSpPr/>
            <p:nvPr/>
          </p:nvGrpSpPr>
          <p:grpSpPr>
            <a:xfrm>
              <a:off x="7619794" y="1455104"/>
              <a:ext cx="2298934" cy="1755810"/>
              <a:chOff x="4296469" y="2866098"/>
              <a:chExt cx="2298934" cy="1755810"/>
            </a:xfrm>
          </p:grpSpPr>
          <p:grpSp>
            <p:nvGrpSpPr>
              <p:cNvPr id="8" name="Group 85">
                <a:extLst>
                  <a:ext uri="{FF2B5EF4-FFF2-40B4-BE49-F238E27FC236}">
                    <a16:creationId xmlns="" xmlns:a16="http://schemas.microsoft.com/office/drawing/2014/main" id="{F6A60263-7363-4A28-913B-75242022CEA3}"/>
                  </a:ext>
                </a:extLst>
              </p:cNvPr>
              <p:cNvGrpSpPr/>
              <p:nvPr/>
            </p:nvGrpSpPr>
            <p:grpSpPr>
              <a:xfrm>
                <a:off x="5871475" y="3633209"/>
                <a:ext cx="723928" cy="734714"/>
                <a:chOff x="9865953" y="3547775"/>
                <a:chExt cx="723928" cy="734714"/>
              </a:xfrm>
            </p:grpSpPr>
            <p:grpSp>
              <p:nvGrpSpPr>
                <p:cNvPr id="28" name="Group 92">
                  <a:extLst>
                    <a:ext uri="{FF2B5EF4-FFF2-40B4-BE49-F238E27FC236}">
                      <a16:creationId xmlns="" xmlns:a16="http://schemas.microsoft.com/office/drawing/2014/main" id="{78E79606-7216-4300-88E3-5E4AEEA4F2B9}"/>
                    </a:ext>
                  </a:extLst>
                </p:cNvPr>
                <p:cNvGrpSpPr/>
                <p:nvPr/>
              </p:nvGrpSpPr>
              <p:grpSpPr>
                <a:xfrm rot="5591790">
                  <a:off x="9918453" y="3583482"/>
                  <a:ext cx="707136" cy="635721"/>
                  <a:chOff x="7877614" y="4099264"/>
                  <a:chExt cx="707136" cy="635721"/>
                </a:xfrm>
              </p:grpSpPr>
              <p:sp>
                <p:nvSpPr>
                  <p:cNvPr id="29" name="Cube 95">
                    <a:extLst>
                      <a:ext uri="{FF2B5EF4-FFF2-40B4-BE49-F238E27FC236}">
                        <a16:creationId xmlns="" xmlns:a16="http://schemas.microsoft.com/office/drawing/2014/main" id="{11558502-B3E8-4739-B02A-88E1BA83308F}"/>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 name="Straight Connector 96">
                    <a:extLst>
                      <a:ext uri="{FF2B5EF4-FFF2-40B4-BE49-F238E27FC236}">
                        <a16:creationId xmlns="" xmlns:a16="http://schemas.microsoft.com/office/drawing/2014/main" id="{FFBD9BF3-DAE9-4CBB-88E6-220B699C66BB}"/>
                      </a:ext>
                    </a:extLst>
                  </p:cNvPr>
                  <p:cNvCxnSpPr>
                    <a:stCxn id="29" idx="5"/>
                    <a:endCxn id="29" idx="4"/>
                  </p:cNvCxnSpPr>
                  <p:nvPr/>
                </p:nvCxnSpPr>
                <p:spPr>
                  <a:xfrm rot="16008210" flipH="1">
                    <a:off x="8140013" y="4100781"/>
                    <a:ext cx="160315" cy="157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Graphic 4" descr="Lightning bolt">
                  <a:extLst>
                    <a:ext uri="{FF2B5EF4-FFF2-40B4-BE49-F238E27FC236}">
                      <a16:creationId xmlns="" xmlns:a16="http://schemas.microsoft.com/office/drawing/2014/main" id="{15600920-9662-4C10-A3B6-F964CAEBBD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0800000">
                  <a:off x="9865953" y="3866118"/>
                  <a:ext cx="416371" cy="416371"/>
                </a:xfrm>
                <a:prstGeom prst="rect">
                  <a:avLst/>
                </a:prstGeom>
              </p:spPr>
            </p:pic>
            <p:pic>
              <p:nvPicPr>
                <p:cNvPr id="7" name="Graphic 6" descr="Lightning bolt">
                  <a:extLst>
                    <a:ext uri="{FF2B5EF4-FFF2-40B4-BE49-F238E27FC236}">
                      <a16:creationId xmlns="" xmlns:a16="http://schemas.microsoft.com/office/drawing/2014/main" id="{FC5281C2-1B52-4BAF-A7E8-A6025550A1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0800000">
                  <a:off x="10102566" y="3866118"/>
                  <a:ext cx="416371" cy="416371"/>
                </a:xfrm>
                <a:prstGeom prst="rect">
                  <a:avLst/>
                </a:prstGeom>
              </p:spPr>
            </p:pic>
          </p:grpSp>
          <p:grpSp>
            <p:nvGrpSpPr>
              <p:cNvPr id="52" name="Group 86">
                <a:extLst>
                  <a:ext uri="{FF2B5EF4-FFF2-40B4-BE49-F238E27FC236}">
                    <a16:creationId xmlns="" xmlns:a16="http://schemas.microsoft.com/office/drawing/2014/main" id="{7EE9C64D-A831-4345-A3E3-9ED73CB7BD47}"/>
                  </a:ext>
                </a:extLst>
              </p:cNvPr>
              <p:cNvGrpSpPr/>
              <p:nvPr/>
            </p:nvGrpSpPr>
            <p:grpSpPr>
              <a:xfrm>
                <a:off x="4608247" y="3523497"/>
                <a:ext cx="1260609" cy="1098411"/>
                <a:chOff x="3722684" y="3607192"/>
                <a:chExt cx="1706544" cy="1337429"/>
              </a:xfrm>
            </p:grpSpPr>
            <p:sp>
              <p:nvSpPr>
                <p:cNvPr id="53" name="Oval 88">
                  <a:extLst>
                    <a:ext uri="{FF2B5EF4-FFF2-40B4-BE49-F238E27FC236}">
                      <a16:creationId xmlns="" xmlns:a16="http://schemas.microsoft.com/office/drawing/2014/main" id="{FB58560C-F0E5-4A01-A49F-A7FAD34BE5A2}"/>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4" name="Cube 89">
                  <a:extLst>
                    <a:ext uri="{FF2B5EF4-FFF2-40B4-BE49-F238E27FC236}">
                      <a16:creationId xmlns="" xmlns:a16="http://schemas.microsoft.com/office/drawing/2014/main" id="{D78CAD27-01C8-4D55-B612-41571C312A72}"/>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90">
                  <a:extLst>
                    <a:ext uri="{FF2B5EF4-FFF2-40B4-BE49-F238E27FC236}">
                      <a16:creationId xmlns="" xmlns:a16="http://schemas.microsoft.com/office/drawing/2014/main" id="{16C28D43-9B4F-41F6-9B80-FC8F44801753}"/>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6" name="Oval 91">
                  <a:extLst>
                    <a:ext uri="{FF2B5EF4-FFF2-40B4-BE49-F238E27FC236}">
                      <a16:creationId xmlns="" xmlns:a16="http://schemas.microsoft.com/office/drawing/2014/main" id="{EE4D256C-F36E-4867-8747-8167864B998C}"/>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pic>
            <p:nvPicPr>
              <p:cNvPr id="16" name="Graphic 15" descr="Pause">
                <a:extLst>
                  <a:ext uri="{FF2B5EF4-FFF2-40B4-BE49-F238E27FC236}">
                    <a16:creationId xmlns="" xmlns:a16="http://schemas.microsoft.com/office/drawing/2014/main" id="{F45A946B-1E3F-4AFF-8BA0-66DBF8A6D8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96469" y="2866098"/>
                <a:ext cx="623556" cy="623556"/>
              </a:xfrm>
              <a:prstGeom prst="rect">
                <a:avLst/>
              </a:prstGeom>
            </p:spPr>
          </p:pic>
        </p:grpSp>
        <p:sp>
          <p:nvSpPr>
            <p:cNvPr id="24" name="Oval 8">
              <a:extLst>
                <a:ext uri="{FF2B5EF4-FFF2-40B4-BE49-F238E27FC236}">
                  <a16:creationId xmlns="" xmlns:a16="http://schemas.microsoft.com/office/drawing/2014/main" id="{574ACF83-7298-452F-89AB-7A101C7142E1}"/>
                </a:ext>
              </a:extLst>
            </p:cNvPr>
            <p:cNvSpPr/>
            <p:nvPr/>
          </p:nvSpPr>
          <p:spPr>
            <a:xfrm>
              <a:off x="1765724" y="2466439"/>
              <a:ext cx="311677" cy="3613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5" name="Cube 11">
              <a:extLst>
                <a:ext uri="{FF2B5EF4-FFF2-40B4-BE49-F238E27FC236}">
                  <a16:creationId xmlns="" xmlns:a16="http://schemas.microsoft.com/office/drawing/2014/main" id="{27FA1194-3F2D-463B-8650-24B2569B01B1}"/>
                </a:ext>
              </a:extLst>
            </p:cNvPr>
            <p:cNvSpPr/>
            <p:nvPr/>
          </p:nvSpPr>
          <p:spPr>
            <a:xfrm rot="16200000">
              <a:off x="1957835" y="1936852"/>
              <a:ext cx="846836" cy="97848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12">
              <a:extLst>
                <a:ext uri="{FF2B5EF4-FFF2-40B4-BE49-F238E27FC236}">
                  <a16:creationId xmlns="" xmlns:a16="http://schemas.microsoft.com/office/drawing/2014/main" id="{39AE984E-5463-468C-98F6-3E81F90E1D24}"/>
                </a:ext>
              </a:extLst>
            </p:cNvPr>
            <p:cNvSpPr/>
            <p:nvPr/>
          </p:nvSpPr>
          <p:spPr>
            <a:xfrm>
              <a:off x="2714656" y="2704147"/>
              <a:ext cx="311677" cy="3613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7" name="Oval 13">
              <a:extLst>
                <a:ext uri="{FF2B5EF4-FFF2-40B4-BE49-F238E27FC236}">
                  <a16:creationId xmlns="" xmlns:a16="http://schemas.microsoft.com/office/drawing/2014/main" id="{EC9E9A43-4030-45D3-80D7-D090C42F1583}"/>
                </a:ext>
              </a:extLst>
            </p:cNvPr>
            <p:cNvSpPr/>
            <p:nvPr/>
          </p:nvSpPr>
          <p:spPr>
            <a:xfrm>
              <a:off x="1967273" y="2739780"/>
              <a:ext cx="311677" cy="3613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nvGrpSpPr>
            <p:cNvPr id="9" name="Group 14">
              <a:extLst>
                <a:ext uri="{FF2B5EF4-FFF2-40B4-BE49-F238E27FC236}">
                  <a16:creationId xmlns="" xmlns:a16="http://schemas.microsoft.com/office/drawing/2014/main" id="{A56E44FF-8D9A-46EB-9533-43C824583C60}"/>
                </a:ext>
              </a:extLst>
            </p:cNvPr>
            <p:cNvGrpSpPr/>
            <p:nvPr/>
          </p:nvGrpSpPr>
          <p:grpSpPr>
            <a:xfrm>
              <a:off x="969443" y="2078607"/>
              <a:ext cx="672808" cy="446135"/>
              <a:chOff x="969443" y="2292149"/>
              <a:chExt cx="672808" cy="446135"/>
            </a:xfrm>
          </p:grpSpPr>
          <p:cxnSp>
            <p:nvCxnSpPr>
              <p:cNvPr id="38" name="Straight Connector 82">
                <a:extLst>
                  <a:ext uri="{FF2B5EF4-FFF2-40B4-BE49-F238E27FC236}">
                    <a16:creationId xmlns="" xmlns:a16="http://schemas.microsoft.com/office/drawing/2014/main" id="{7313CC48-D1E9-41F4-BD5C-3148260DD64D}"/>
                  </a:ext>
                </a:extLst>
              </p:cNvPr>
              <p:cNvCxnSpPr>
                <a:cxnSpLocks/>
              </p:cNvCxnSpPr>
              <p:nvPr/>
            </p:nvCxnSpPr>
            <p:spPr>
              <a:xfrm>
                <a:off x="969443" y="2292149"/>
                <a:ext cx="671883"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40" name="Straight Connector 83">
                <a:extLst>
                  <a:ext uri="{FF2B5EF4-FFF2-40B4-BE49-F238E27FC236}">
                    <a16:creationId xmlns="" xmlns:a16="http://schemas.microsoft.com/office/drawing/2014/main" id="{21C24892-8572-4AC6-9A12-5C63FBB59A77}"/>
                  </a:ext>
                </a:extLst>
              </p:cNvPr>
              <p:cNvCxnSpPr>
                <a:cxnSpLocks/>
              </p:cNvCxnSpPr>
              <p:nvPr/>
            </p:nvCxnSpPr>
            <p:spPr>
              <a:xfrm flipV="1">
                <a:off x="1172035" y="2512953"/>
                <a:ext cx="469291" cy="1825"/>
              </a:xfrm>
              <a:prstGeom prst="line">
                <a:avLst/>
              </a:prstGeom>
              <a:ln w="76200"/>
            </p:spPr>
            <p:style>
              <a:lnRef idx="3">
                <a:schemeClr val="dk1"/>
              </a:lnRef>
              <a:fillRef idx="0">
                <a:schemeClr val="dk1"/>
              </a:fillRef>
              <a:effectRef idx="2">
                <a:schemeClr val="dk1"/>
              </a:effectRef>
              <a:fontRef idx="minor">
                <a:schemeClr val="tx1"/>
              </a:fontRef>
            </p:style>
          </p:cxnSp>
          <p:cxnSp>
            <p:nvCxnSpPr>
              <p:cNvPr id="42" name="Straight Connector 84">
                <a:extLst>
                  <a:ext uri="{FF2B5EF4-FFF2-40B4-BE49-F238E27FC236}">
                    <a16:creationId xmlns="" xmlns:a16="http://schemas.microsoft.com/office/drawing/2014/main" id="{64DA634B-0D0B-4B87-9F76-61D21610CA9B}"/>
                  </a:ext>
                </a:extLst>
              </p:cNvPr>
              <p:cNvCxnSpPr>
                <a:cxnSpLocks/>
              </p:cNvCxnSpPr>
              <p:nvPr/>
            </p:nvCxnSpPr>
            <p:spPr>
              <a:xfrm>
                <a:off x="1406680" y="2738283"/>
                <a:ext cx="235571" cy="1"/>
              </a:xfrm>
              <a:prstGeom prst="line">
                <a:avLst/>
              </a:prstGeom>
              <a:ln w="76200"/>
            </p:spPr>
            <p:style>
              <a:lnRef idx="3">
                <a:schemeClr val="dk1"/>
              </a:lnRef>
              <a:fillRef idx="0">
                <a:schemeClr val="dk1"/>
              </a:fillRef>
              <a:effectRef idx="2">
                <a:schemeClr val="dk1"/>
              </a:effectRef>
              <a:fontRef idx="minor">
                <a:schemeClr val="tx1"/>
              </a:fontRef>
            </p:style>
          </p:cxnSp>
        </p:grpSp>
        <p:sp>
          <p:nvSpPr>
            <p:cNvPr id="50" name="Cube 16">
              <a:extLst>
                <a:ext uri="{FF2B5EF4-FFF2-40B4-BE49-F238E27FC236}">
                  <a16:creationId xmlns="" xmlns:a16="http://schemas.microsoft.com/office/drawing/2014/main" id="{03D39D8F-039F-465A-9C01-1387B7099BA5}"/>
                </a:ext>
              </a:extLst>
            </p:cNvPr>
            <p:cNvSpPr/>
            <p:nvPr/>
          </p:nvSpPr>
          <p:spPr>
            <a:xfrm rot="16041047">
              <a:off x="2063642" y="1543082"/>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 name="Straight Connector 18">
              <a:extLst>
                <a:ext uri="{FF2B5EF4-FFF2-40B4-BE49-F238E27FC236}">
                  <a16:creationId xmlns="" xmlns:a16="http://schemas.microsoft.com/office/drawing/2014/main" id="{1855DF6F-9471-47B1-A66F-CC1ADE2A3FFE}"/>
                </a:ext>
              </a:extLst>
            </p:cNvPr>
            <p:cNvCxnSpPr>
              <a:stCxn id="50" idx="5"/>
              <a:endCxn id="50" idx="4"/>
            </p:cNvCxnSpPr>
            <p:nvPr/>
          </p:nvCxnSpPr>
          <p:spPr>
            <a:xfrm>
              <a:off x="2287254" y="1583049"/>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Graphic 17" descr="Play">
              <a:extLst>
                <a:ext uri="{FF2B5EF4-FFF2-40B4-BE49-F238E27FC236}">
                  <a16:creationId xmlns="" xmlns:a16="http://schemas.microsoft.com/office/drawing/2014/main" id="{A2C0F19E-D55F-4450-9825-45BC8EFAC9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19014" y="1380883"/>
              <a:ext cx="621792" cy="621792"/>
            </a:xfrm>
            <a:prstGeom prst="rect">
              <a:avLst/>
            </a:prstGeom>
          </p:spPr>
        </p:pic>
        <p:sp>
          <p:nvSpPr>
            <p:cNvPr id="21" name="Arrow: Right 20">
              <a:extLst>
                <a:ext uri="{FF2B5EF4-FFF2-40B4-BE49-F238E27FC236}">
                  <a16:creationId xmlns="" xmlns:a16="http://schemas.microsoft.com/office/drawing/2014/main" id="{DD44955A-FE23-4C58-B508-176C669558DD}"/>
                </a:ext>
              </a:extLst>
            </p:cNvPr>
            <p:cNvSpPr/>
            <p:nvPr/>
          </p:nvSpPr>
          <p:spPr>
            <a:xfrm>
              <a:off x="3803947" y="1691779"/>
              <a:ext cx="3497220" cy="12591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rPr>
                <a:t>Not Reliable</a:t>
              </a:r>
            </a:p>
          </p:txBody>
        </p:sp>
        <p:grpSp>
          <p:nvGrpSpPr>
            <p:cNvPr id="67" name="Group 32">
              <a:extLst>
                <a:ext uri="{FF2B5EF4-FFF2-40B4-BE49-F238E27FC236}">
                  <a16:creationId xmlns="" xmlns:a16="http://schemas.microsoft.com/office/drawing/2014/main" id="{0EA69BE7-0C10-44FF-97BB-676D12CF50B1}"/>
                </a:ext>
              </a:extLst>
            </p:cNvPr>
            <p:cNvGrpSpPr/>
            <p:nvPr/>
          </p:nvGrpSpPr>
          <p:grpSpPr>
            <a:xfrm>
              <a:off x="1765724" y="4076235"/>
              <a:ext cx="1260609" cy="1098411"/>
              <a:chOff x="3722684" y="3607192"/>
              <a:chExt cx="1706544" cy="1337429"/>
            </a:xfrm>
          </p:grpSpPr>
          <p:sp>
            <p:nvSpPr>
              <p:cNvPr id="78" name="Oval 64">
                <a:extLst>
                  <a:ext uri="{FF2B5EF4-FFF2-40B4-BE49-F238E27FC236}">
                    <a16:creationId xmlns="" xmlns:a16="http://schemas.microsoft.com/office/drawing/2014/main" id="{DEDCDAC7-5157-4965-BAD4-D8366504FF04}"/>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79" name="Cube 65">
                <a:extLst>
                  <a:ext uri="{FF2B5EF4-FFF2-40B4-BE49-F238E27FC236}">
                    <a16:creationId xmlns="" xmlns:a16="http://schemas.microsoft.com/office/drawing/2014/main" id="{C5AA304D-A854-4148-B7BD-D174E384AB3E}"/>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6">
                <a:extLst>
                  <a:ext uri="{FF2B5EF4-FFF2-40B4-BE49-F238E27FC236}">
                    <a16:creationId xmlns="" xmlns:a16="http://schemas.microsoft.com/office/drawing/2014/main" id="{8B74D6E4-7322-413D-8C1D-3EF5B9787A94}"/>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81" name="Oval 81">
                <a:extLst>
                  <a:ext uri="{FF2B5EF4-FFF2-40B4-BE49-F238E27FC236}">
                    <a16:creationId xmlns="" xmlns:a16="http://schemas.microsoft.com/office/drawing/2014/main" id="{CA6FD4E6-3E98-4FEC-9D55-48CF003E8F9C}"/>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4" name="Group 33">
              <a:extLst>
                <a:ext uri="{FF2B5EF4-FFF2-40B4-BE49-F238E27FC236}">
                  <a16:creationId xmlns="" xmlns:a16="http://schemas.microsoft.com/office/drawing/2014/main" id="{C870A830-0B5A-4889-A315-A8CC87F1A7D6}"/>
                </a:ext>
              </a:extLst>
            </p:cNvPr>
            <p:cNvGrpSpPr/>
            <p:nvPr/>
          </p:nvGrpSpPr>
          <p:grpSpPr>
            <a:xfrm>
              <a:off x="969443" y="4135744"/>
              <a:ext cx="672808" cy="446135"/>
              <a:chOff x="969443" y="4365710"/>
              <a:chExt cx="672808" cy="446135"/>
            </a:xfrm>
          </p:grpSpPr>
          <p:cxnSp>
            <p:nvCxnSpPr>
              <p:cNvPr id="74" name="Straight Connector 61">
                <a:extLst>
                  <a:ext uri="{FF2B5EF4-FFF2-40B4-BE49-F238E27FC236}">
                    <a16:creationId xmlns="" xmlns:a16="http://schemas.microsoft.com/office/drawing/2014/main" id="{5750397A-5D84-4117-A0B2-76CCC4C817E1}"/>
                  </a:ext>
                </a:extLst>
              </p:cNvPr>
              <p:cNvCxnSpPr>
                <a:cxnSpLocks/>
              </p:cNvCxnSpPr>
              <p:nvPr/>
            </p:nvCxnSpPr>
            <p:spPr>
              <a:xfrm>
                <a:off x="969443" y="4365710"/>
                <a:ext cx="671883"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75" name="Straight Connector 62">
                <a:extLst>
                  <a:ext uri="{FF2B5EF4-FFF2-40B4-BE49-F238E27FC236}">
                    <a16:creationId xmlns="" xmlns:a16="http://schemas.microsoft.com/office/drawing/2014/main" id="{A6D323B9-CE00-494B-9306-40334CF6D827}"/>
                  </a:ext>
                </a:extLst>
              </p:cNvPr>
              <p:cNvCxnSpPr>
                <a:cxnSpLocks/>
              </p:cNvCxnSpPr>
              <p:nvPr/>
            </p:nvCxnSpPr>
            <p:spPr>
              <a:xfrm flipV="1">
                <a:off x="1172035" y="4586514"/>
                <a:ext cx="469291" cy="1825"/>
              </a:xfrm>
              <a:prstGeom prst="line">
                <a:avLst/>
              </a:prstGeom>
              <a:ln w="76200"/>
            </p:spPr>
            <p:style>
              <a:lnRef idx="3">
                <a:schemeClr val="dk1"/>
              </a:lnRef>
              <a:fillRef idx="0">
                <a:schemeClr val="dk1"/>
              </a:fillRef>
              <a:effectRef idx="2">
                <a:schemeClr val="dk1"/>
              </a:effectRef>
              <a:fontRef idx="minor">
                <a:schemeClr val="tx1"/>
              </a:fontRef>
            </p:style>
          </p:cxnSp>
          <p:cxnSp>
            <p:nvCxnSpPr>
              <p:cNvPr id="76" name="Straight Connector 63">
                <a:extLst>
                  <a:ext uri="{FF2B5EF4-FFF2-40B4-BE49-F238E27FC236}">
                    <a16:creationId xmlns="" xmlns:a16="http://schemas.microsoft.com/office/drawing/2014/main" id="{6DAB9866-19F3-4828-8B32-0214F9223A1A}"/>
                  </a:ext>
                </a:extLst>
              </p:cNvPr>
              <p:cNvCxnSpPr>
                <a:cxnSpLocks/>
              </p:cNvCxnSpPr>
              <p:nvPr/>
            </p:nvCxnSpPr>
            <p:spPr>
              <a:xfrm>
                <a:off x="1406680" y="4811844"/>
                <a:ext cx="235571" cy="1"/>
              </a:xfrm>
              <a:prstGeom prst="line">
                <a:avLst/>
              </a:prstGeom>
              <a:ln w="76200"/>
            </p:spPr>
            <p:style>
              <a:lnRef idx="3">
                <a:schemeClr val="dk1"/>
              </a:lnRef>
              <a:fillRef idx="0">
                <a:schemeClr val="dk1"/>
              </a:fillRef>
              <a:effectRef idx="2">
                <a:schemeClr val="dk1"/>
              </a:effectRef>
              <a:fontRef idx="minor">
                <a:schemeClr val="tx1"/>
              </a:fontRef>
            </p:style>
          </p:cxnSp>
        </p:grpSp>
        <p:grpSp>
          <p:nvGrpSpPr>
            <p:cNvPr id="69" name="Group 35">
              <a:extLst>
                <a:ext uri="{FF2B5EF4-FFF2-40B4-BE49-F238E27FC236}">
                  <a16:creationId xmlns="" xmlns:a16="http://schemas.microsoft.com/office/drawing/2014/main" id="{67848D45-B615-453D-80A1-311298F39373}"/>
                </a:ext>
              </a:extLst>
            </p:cNvPr>
            <p:cNvGrpSpPr/>
            <p:nvPr/>
          </p:nvGrpSpPr>
          <p:grpSpPr>
            <a:xfrm>
              <a:off x="2027685" y="3652600"/>
              <a:ext cx="707136" cy="635221"/>
              <a:chOff x="7877614" y="4099764"/>
              <a:chExt cx="707136" cy="635221"/>
            </a:xfrm>
          </p:grpSpPr>
          <p:sp>
            <p:nvSpPr>
              <p:cNvPr id="71" name="Cube 59">
                <a:extLst>
                  <a:ext uri="{FF2B5EF4-FFF2-40B4-BE49-F238E27FC236}">
                    <a16:creationId xmlns="" xmlns:a16="http://schemas.microsoft.com/office/drawing/2014/main" id="{C84C04A4-EFCC-484B-80EE-3E882B014C2C}"/>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 name="Straight Connector 60">
                <a:extLst>
                  <a:ext uri="{FF2B5EF4-FFF2-40B4-BE49-F238E27FC236}">
                    <a16:creationId xmlns="" xmlns:a16="http://schemas.microsoft.com/office/drawing/2014/main" id="{217A9880-D8AD-4E40-A8B2-9A3F79E45026}"/>
                  </a:ext>
                </a:extLst>
              </p:cNvPr>
              <p:cNvCxnSpPr>
                <a:stCxn id="71" idx="5"/>
                <a:endCxn id="71"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0" name="Graphic 69" descr="Play">
              <a:extLst>
                <a:ext uri="{FF2B5EF4-FFF2-40B4-BE49-F238E27FC236}">
                  <a16:creationId xmlns="" xmlns:a16="http://schemas.microsoft.com/office/drawing/2014/main" id="{9FE0F018-AB9B-46E8-900A-3BBDF60383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19014" y="3454444"/>
              <a:ext cx="621792" cy="621792"/>
            </a:xfrm>
            <a:prstGeom prst="rect">
              <a:avLst/>
            </a:prstGeom>
          </p:spPr>
        </p:pic>
        <p:sp>
          <p:nvSpPr>
            <p:cNvPr id="22" name="Arrow: Right 21">
              <a:extLst>
                <a:ext uri="{FF2B5EF4-FFF2-40B4-BE49-F238E27FC236}">
                  <a16:creationId xmlns="" xmlns:a16="http://schemas.microsoft.com/office/drawing/2014/main" id="{C1EE7BD7-7E61-4DFF-BA8A-5BFDDC0FDBD1}"/>
                </a:ext>
              </a:extLst>
            </p:cNvPr>
            <p:cNvSpPr/>
            <p:nvPr/>
          </p:nvSpPr>
          <p:spPr>
            <a:xfrm>
              <a:off x="3811091" y="3726620"/>
              <a:ext cx="3497220" cy="12591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rPr>
                <a:t>Reliable</a:t>
              </a:r>
            </a:p>
          </p:txBody>
        </p:sp>
        <p:grpSp>
          <p:nvGrpSpPr>
            <p:cNvPr id="103" name="Group 42">
              <a:extLst>
                <a:ext uri="{FF2B5EF4-FFF2-40B4-BE49-F238E27FC236}">
                  <a16:creationId xmlns="" xmlns:a16="http://schemas.microsoft.com/office/drawing/2014/main" id="{76BC378A-3763-4424-B1A0-F5C41BB464E3}"/>
                </a:ext>
              </a:extLst>
            </p:cNvPr>
            <p:cNvGrpSpPr/>
            <p:nvPr/>
          </p:nvGrpSpPr>
          <p:grpSpPr>
            <a:xfrm>
              <a:off x="8020213" y="3992331"/>
              <a:ext cx="1260609" cy="1098411"/>
              <a:chOff x="3722684" y="3607192"/>
              <a:chExt cx="1706544" cy="1337429"/>
            </a:xfrm>
          </p:grpSpPr>
          <p:sp>
            <p:nvSpPr>
              <p:cNvPr id="105" name="Oval 48">
                <a:extLst>
                  <a:ext uri="{FF2B5EF4-FFF2-40B4-BE49-F238E27FC236}">
                    <a16:creationId xmlns="" xmlns:a16="http://schemas.microsoft.com/office/drawing/2014/main" id="{DC7EB11F-F99D-4020-9BFC-1C73EA98B6F9}"/>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7" name="Cube 56">
                <a:extLst>
                  <a:ext uri="{FF2B5EF4-FFF2-40B4-BE49-F238E27FC236}">
                    <a16:creationId xmlns="" xmlns:a16="http://schemas.microsoft.com/office/drawing/2014/main" id="{5842E6E9-079A-47C8-85BC-4BE8DC19D090}"/>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57">
                <a:extLst>
                  <a:ext uri="{FF2B5EF4-FFF2-40B4-BE49-F238E27FC236}">
                    <a16:creationId xmlns="" xmlns:a16="http://schemas.microsoft.com/office/drawing/2014/main" id="{3DABCDD7-6ACE-4827-9FFD-9A321A82B8D7}"/>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4" name="Oval 58">
                <a:extLst>
                  <a:ext uri="{FF2B5EF4-FFF2-40B4-BE49-F238E27FC236}">
                    <a16:creationId xmlns="" xmlns:a16="http://schemas.microsoft.com/office/drawing/2014/main" id="{5D3F3329-FF6C-4C71-92E5-65E96C80D2D4}"/>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pic>
          <p:nvPicPr>
            <p:cNvPr id="104" name="Graphic 103" descr="Pause">
              <a:extLst>
                <a:ext uri="{FF2B5EF4-FFF2-40B4-BE49-F238E27FC236}">
                  <a16:creationId xmlns="" xmlns:a16="http://schemas.microsoft.com/office/drawing/2014/main" id="{2BC07604-46F4-4732-B599-AA5E41250C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619693" y="3423104"/>
              <a:ext cx="623556" cy="623556"/>
            </a:xfrm>
            <a:prstGeom prst="rect">
              <a:avLst/>
            </a:prstGeom>
          </p:spPr>
        </p:pic>
        <p:grpSp>
          <p:nvGrpSpPr>
            <p:cNvPr id="122" name="Group 44">
              <a:extLst>
                <a:ext uri="{FF2B5EF4-FFF2-40B4-BE49-F238E27FC236}">
                  <a16:creationId xmlns="" xmlns:a16="http://schemas.microsoft.com/office/drawing/2014/main" id="{63F74DE9-BB57-46ED-ACE0-FC3C046EC7D4}"/>
                </a:ext>
              </a:extLst>
            </p:cNvPr>
            <p:cNvGrpSpPr/>
            <p:nvPr/>
          </p:nvGrpSpPr>
          <p:grpSpPr>
            <a:xfrm>
              <a:off x="8326956" y="3581709"/>
              <a:ext cx="707136" cy="635221"/>
              <a:chOff x="7877614" y="4099764"/>
              <a:chExt cx="707136" cy="635221"/>
            </a:xfrm>
          </p:grpSpPr>
          <p:sp>
            <p:nvSpPr>
              <p:cNvPr id="123" name="Cube 46">
                <a:extLst>
                  <a:ext uri="{FF2B5EF4-FFF2-40B4-BE49-F238E27FC236}">
                    <a16:creationId xmlns="" xmlns:a16="http://schemas.microsoft.com/office/drawing/2014/main" id="{E41F6CA2-9D93-4F00-974E-CB5A6DEB27EA}"/>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4" name="Straight Connector 47">
                <a:extLst>
                  <a:ext uri="{FF2B5EF4-FFF2-40B4-BE49-F238E27FC236}">
                    <a16:creationId xmlns="" xmlns:a16="http://schemas.microsoft.com/office/drawing/2014/main" id="{7B8674E3-BBAC-485E-BD21-DBACFAD21649}"/>
                  </a:ext>
                </a:extLst>
              </p:cNvPr>
              <p:cNvCxnSpPr>
                <a:stCxn id="123" idx="5"/>
                <a:endCxn id="123"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1" name="Graphic 2" descr="Close">
            <a:extLst>
              <a:ext uri="{FF2B5EF4-FFF2-40B4-BE49-F238E27FC236}">
                <a16:creationId xmlns:a16="http://schemas.microsoft.com/office/drawing/2014/main" xmlns="" id="{15FC7377-B0F9-4DA3-837C-0A0474866CB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524" y="1999593"/>
            <a:ext cx="914400" cy="914400"/>
          </a:xfrm>
          <a:prstGeom prst="rect">
            <a:avLst/>
          </a:prstGeom>
        </p:spPr>
      </p:pic>
      <p:pic>
        <p:nvPicPr>
          <p:cNvPr id="62" name="Graphic 11" descr="Checkmark">
            <a:extLst>
              <a:ext uri="{FF2B5EF4-FFF2-40B4-BE49-F238E27FC236}">
                <a16:creationId xmlns:a16="http://schemas.microsoft.com/office/drawing/2014/main" xmlns="" id="{0B7C033A-57D7-4407-ACE6-B803D3D46CB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565524" y="3838903"/>
            <a:ext cx="914400" cy="914400"/>
          </a:xfrm>
          <a:prstGeom prst="rect">
            <a:avLst/>
          </a:prstGeom>
        </p:spPr>
      </p:pic>
    </p:spTree>
    <p:extLst>
      <p:ext uri="{BB962C8B-B14F-4D97-AF65-F5344CB8AC3E}">
        <p14:creationId xmlns:p14="http://schemas.microsoft.com/office/powerpoint/2010/main" val="2284842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81AD36F-E21E-49D9-81FB-934CFD328E29}"/>
              </a:ext>
            </a:extLst>
          </p:cNvPr>
          <p:cNvSpPr>
            <a:spLocks noGrp="1"/>
          </p:cNvSpPr>
          <p:nvPr>
            <p:ph type="title"/>
          </p:nvPr>
        </p:nvSpPr>
        <p:spPr/>
        <p:txBody>
          <a:bodyPr/>
          <a:lstStyle/>
          <a:p>
            <a:pPr algn="ctr"/>
            <a:r>
              <a:rPr lang="en-US"/>
              <a:t>Customer Needs</a:t>
            </a:r>
          </a:p>
        </p:txBody>
      </p:sp>
      <p:sp>
        <p:nvSpPr>
          <p:cNvPr id="2" name="Footer Placeholder 1">
            <a:extLst>
              <a:ext uri="{FF2B5EF4-FFF2-40B4-BE49-F238E27FC236}">
                <a16:creationId xmlns="" xmlns:a16="http://schemas.microsoft.com/office/drawing/2014/main" id="{30ADC2B0-C523-4C1D-8B53-316635AA09A2}"/>
              </a:ext>
            </a:extLst>
          </p:cNvPr>
          <p:cNvSpPr>
            <a:spLocks noGrp="1"/>
          </p:cNvSpPr>
          <p:nvPr>
            <p:ph type="ftr" sz="quarter" idx="3"/>
          </p:nvPr>
        </p:nvSpPr>
        <p:spPr/>
        <p:txBody>
          <a:bodyPr/>
          <a:lstStyle/>
          <a:p>
            <a:r>
              <a:rPr lang="en-US"/>
              <a:t>Presented by: Taylor Harvey </a:t>
            </a:r>
          </a:p>
        </p:txBody>
      </p:sp>
      <p:sp>
        <p:nvSpPr>
          <p:cNvPr id="3" name="Slide Number Placeholder 2">
            <a:extLst>
              <a:ext uri="{FF2B5EF4-FFF2-40B4-BE49-F238E27FC236}">
                <a16:creationId xmlns="" xmlns:a16="http://schemas.microsoft.com/office/drawing/2014/main" id="{C2EA018A-F3C1-425E-9146-72B97B784D98}"/>
              </a:ext>
            </a:extLst>
          </p:cNvPr>
          <p:cNvSpPr>
            <a:spLocks noGrp="1"/>
          </p:cNvSpPr>
          <p:nvPr>
            <p:ph type="sldNum" sz="quarter" idx="4"/>
          </p:nvPr>
        </p:nvSpPr>
        <p:spPr/>
        <p:txBody>
          <a:bodyPr/>
          <a:lstStyle/>
          <a:p>
            <a:fld id="{6F1FABC0-072B-4F22-8F9B-95A9D10B0206}" type="slidenum">
              <a:rPr lang="en-US" smtClean="0"/>
              <a:pPr/>
              <a:t>21</a:t>
            </a:fld>
            <a:endParaRPr lang="en-US"/>
          </a:p>
        </p:txBody>
      </p:sp>
      <p:pic>
        <p:nvPicPr>
          <p:cNvPr id="18" name="Graphic 17" descr="Battery">
            <a:extLst>
              <a:ext uri="{FF2B5EF4-FFF2-40B4-BE49-F238E27FC236}">
                <a16:creationId xmlns="" xmlns:a16="http://schemas.microsoft.com/office/drawing/2014/main" id="{CC06D691-5FFA-4574-9384-B7CF232059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0800000">
            <a:off x="10171356" y="1297681"/>
            <a:ext cx="914400" cy="914400"/>
          </a:xfrm>
          <a:prstGeom prst="rect">
            <a:avLst/>
          </a:prstGeom>
        </p:spPr>
      </p:pic>
      <p:grpSp>
        <p:nvGrpSpPr>
          <p:cNvPr id="4" name="Group 3">
            <a:extLst>
              <a:ext uri="{FF2B5EF4-FFF2-40B4-BE49-F238E27FC236}">
                <a16:creationId xmlns="" xmlns:a16="http://schemas.microsoft.com/office/drawing/2014/main" id="{8AF25952-876E-4794-AFE6-E12A0279FC23}"/>
              </a:ext>
            </a:extLst>
          </p:cNvPr>
          <p:cNvGrpSpPr/>
          <p:nvPr/>
        </p:nvGrpSpPr>
        <p:grpSpPr>
          <a:xfrm>
            <a:off x="1007484" y="1533126"/>
            <a:ext cx="9347897" cy="3800298"/>
            <a:chOff x="1007484" y="1533126"/>
            <a:chExt cx="9347897" cy="3800298"/>
          </a:xfrm>
        </p:grpSpPr>
        <p:cxnSp>
          <p:nvCxnSpPr>
            <p:cNvPr id="10" name="Connector: Elbow 9">
              <a:extLst>
                <a:ext uri="{FF2B5EF4-FFF2-40B4-BE49-F238E27FC236}">
                  <a16:creationId xmlns="" xmlns:a16="http://schemas.microsoft.com/office/drawing/2014/main" id="{89F102CA-FF6F-470D-8D50-0C471755EF03}"/>
                </a:ext>
              </a:extLst>
            </p:cNvPr>
            <p:cNvCxnSpPr>
              <a:cxnSpLocks/>
            </p:cNvCxnSpPr>
            <p:nvPr/>
          </p:nvCxnSpPr>
          <p:spPr>
            <a:xfrm flipV="1">
              <a:off x="3884409" y="2212081"/>
              <a:ext cx="4334240" cy="2553742"/>
            </a:xfrm>
            <a:prstGeom prst="bentConnector3">
              <a:avLst>
                <a:gd name="adj1" fmla="val 50000"/>
              </a:avLst>
            </a:prstGeom>
            <a:ln w="76200">
              <a:solidFill>
                <a:srgbClr val="91908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4">
              <a:extLst>
                <a:ext uri="{FF2B5EF4-FFF2-40B4-BE49-F238E27FC236}">
                  <a16:creationId xmlns="" xmlns:a16="http://schemas.microsoft.com/office/drawing/2014/main" id="{B7703E89-0A5A-4CA2-ABEC-97B030B7A40F}"/>
                </a:ext>
              </a:extLst>
            </p:cNvPr>
            <p:cNvSpPr txBox="1"/>
            <p:nvPr/>
          </p:nvSpPr>
          <p:spPr>
            <a:xfrm>
              <a:off x="5207518" y="2936696"/>
              <a:ext cx="1688019" cy="923330"/>
            </a:xfrm>
            <a:prstGeom prst="rect">
              <a:avLst/>
            </a:prstGeom>
            <a:solidFill>
              <a:schemeClr val="bg1"/>
            </a:solidFill>
          </p:spPr>
          <p:txBody>
            <a:bodyPr wrap="square" rtlCol="0">
              <a:spAutoFit/>
            </a:bodyPr>
            <a:lstStyle/>
            <a:p>
              <a:r>
                <a:rPr lang="en-US"/>
                <a:t>Rechargeable</a:t>
              </a:r>
            </a:p>
            <a:p>
              <a:endParaRPr lang="en-US"/>
            </a:p>
            <a:p>
              <a:endParaRPr lang="en-US"/>
            </a:p>
          </p:txBody>
        </p:sp>
        <p:grpSp>
          <p:nvGrpSpPr>
            <p:cNvPr id="23" name="Group 13">
              <a:extLst>
                <a:ext uri="{FF2B5EF4-FFF2-40B4-BE49-F238E27FC236}">
                  <a16:creationId xmlns="" xmlns:a16="http://schemas.microsoft.com/office/drawing/2014/main" id="{F9F25DB5-6003-4F7F-8032-1E26F9013777}"/>
                </a:ext>
              </a:extLst>
            </p:cNvPr>
            <p:cNvGrpSpPr/>
            <p:nvPr/>
          </p:nvGrpSpPr>
          <p:grpSpPr>
            <a:xfrm>
              <a:off x="2791309" y="4237967"/>
              <a:ext cx="1247285" cy="1095457"/>
              <a:chOff x="3722684" y="3607192"/>
              <a:chExt cx="1706544" cy="1337429"/>
            </a:xfrm>
          </p:grpSpPr>
          <p:sp>
            <p:nvSpPr>
              <p:cNvPr id="24" name="Oval 16">
                <a:extLst>
                  <a:ext uri="{FF2B5EF4-FFF2-40B4-BE49-F238E27FC236}">
                    <a16:creationId xmlns="" xmlns:a16="http://schemas.microsoft.com/office/drawing/2014/main" id="{BBC9F4AF-BD5B-4FD7-B840-64A89E0DCFF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5" name="Cube 18">
                <a:extLst>
                  <a:ext uri="{FF2B5EF4-FFF2-40B4-BE49-F238E27FC236}">
                    <a16:creationId xmlns="" xmlns:a16="http://schemas.microsoft.com/office/drawing/2014/main" id="{E6085832-7A3E-45B0-9314-B913EAB90036}"/>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19">
                <a:extLst>
                  <a:ext uri="{FF2B5EF4-FFF2-40B4-BE49-F238E27FC236}">
                    <a16:creationId xmlns="" xmlns:a16="http://schemas.microsoft.com/office/drawing/2014/main" id="{B7849E0F-91E3-4D80-97C4-0A64A710F762}"/>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7" name="Oval 76">
                <a:extLst>
                  <a:ext uri="{FF2B5EF4-FFF2-40B4-BE49-F238E27FC236}">
                    <a16:creationId xmlns="" xmlns:a16="http://schemas.microsoft.com/office/drawing/2014/main" id="{8858C8AF-CB08-44CF-B3A3-9767264B299B}"/>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28" name="Group 91">
              <a:extLst>
                <a:ext uri="{FF2B5EF4-FFF2-40B4-BE49-F238E27FC236}">
                  <a16:creationId xmlns="" xmlns:a16="http://schemas.microsoft.com/office/drawing/2014/main" id="{E0C5ECDF-1CC8-432D-AE30-FEC3CA609001}"/>
                </a:ext>
              </a:extLst>
            </p:cNvPr>
            <p:cNvGrpSpPr/>
            <p:nvPr/>
          </p:nvGrpSpPr>
          <p:grpSpPr>
            <a:xfrm>
              <a:off x="1007484" y="3033395"/>
              <a:ext cx="1377426" cy="2111303"/>
              <a:chOff x="1037986" y="732884"/>
              <a:chExt cx="3023763" cy="4545640"/>
            </a:xfrm>
          </p:grpSpPr>
          <p:sp>
            <p:nvSpPr>
              <p:cNvPr id="29" name="Cube 92">
                <a:extLst>
                  <a:ext uri="{FF2B5EF4-FFF2-40B4-BE49-F238E27FC236}">
                    <a16:creationId xmlns="" xmlns:a16="http://schemas.microsoft.com/office/drawing/2014/main" id="{8119299B-2BAA-4B20-847E-B042E27EC843}"/>
                  </a:ext>
                </a:extLst>
              </p:cNvPr>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93">
                <a:extLst>
                  <a:ext uri="{FF2B5EF4-FFF2-40B4-BE49-F238E27FC236}">
                    <a16:creationId xmlns="" xmlns:a16="http://schemas.microsoft.com/office/drawing/2014/main" id="{1B0B54E7-C823-4719-9284-6A168E6E1FE1}"/>
                  </a:ext>
                </a:extLst>
              </p:cNvPr>
              <p:cNvGrpSpPr/>
              <p:nvPr/>
            </p:nvGrpSpPr>
            <p:grpSpPr>
              <a:xfrm>
                <a:off x="1037986" y="732884"/>
                <a:ext cx="3023763" cy="4545640"/>
                <a:chOff x="2296100" y="-85674"/>
                <a:chExt cx="3421745" cy="5422258"/>
              </a:xfrm>
            </p:grpSpPr>
            <p:sp>
              <p:nvSpPr>
                <p:cNvPr id="31" name="Cube 94">
                  <a:extLst>
                    <a:ext uri="{FF2B5EF4-FFF2-40B4-BE49-F238E27FC236}">
                      <a16:creationId xmlns="" xmlns:a16="http://schemas.microsoft.com/office/drawing/2014/main" id="{00EBD722-A470-49B6-AC91-DB5B00157145}"/>
                    </a:ext>
                  </a:extLst>
                </p:cNvPr>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Cube 99">
                  <a:extLst>
                    <a:ext uri="{FF2B5EF4-FFF2-40B4-BE49-F238E27FC236}">
                      <a16:creationId xmlns="" xmlns:a16="http://schemas.microsoft.com/office/drawing/2014/main" id="{819A3310-B3CD-46B8-A443-F5F013CA53AE}"/>
                    </a:ext>
                  </a:extLst>
                </p:cNvPr>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100">
                  <a:extLst>
                    <a:ext uri="{FF2B5EF4-FFF2-40B4-BE49-F238E27FC236}">
                      <a16:creationId xmlns="" xmlns:a16="http://schemas.microsoft.com/office/drawing/2014/main" id="{E885E20B-C459-4A50-AA42-6DCE0FD5D391}"/>
                    </a:ext>
                  </a:extLst>
                </p:cNvPr>
                <p:cNvGrpSpPr/>
                <p:nvPr/>
              </p:nvGrpSpPr>
              <p:grpSpPr>
                <a:xfrm>
                  <a:off x="2296100" y="3895831"/>
                  <a:ext cx="3421745" cy="935436"/>
                  <a:chOff x="9551278" y="2681585"/>
                  <a:chExt cx="2336810" cy="721825"/>
                </a:xfrm>
              </p:grpSpPr>
              <p:sp>
                <p:nvSpPr>
                  <p:cNvPr id="97" name="Rectangle 160">
                    <a:extLst>
                      <a:ext uri="{FF2B5EF4-FFF2-40B4-BE49-F238E27FC236}">
                        <a16:creationId xmlns="" xmlns:a16="http://schemas.microsoft.com/office/drawing/2014/main" id="{7630CE49-484B-4E34-8804-8ABB1EF471D8}"/>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Freeform 233">
                    <a:extLst>
                      <a:ext uri="{FF2B5EF4-FFF2-40B4-BE49-F238E27FC236}">
                        <a16:creationId xmlns="" xmlns:a16="http://schemas.microsoft.com/office/drawing/2014/main" id="{3929936F-0E8B-4029-B59D-E26140C52779}"/>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Process 92">
                    <a:extLst>
                      <a:ext uri="{FF2B5EF4-FFF2-40B4-BE49-F238E27FC236}">
                        <a16:creationId xmlns="" xmlns:a16="http://schemas.microsoft.com/office/drawing/2014/main" id="{67D5BAC5-B56A-4A9A-8F32-A158222AC64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4" name="Cube 105">
                  <a:extLst>
                    <a:ext uri="{FF2B5EF4-FFF2-40B4-BE49-F238E27FC236}">
                      <a16:creationId xmlns="" xmlns:a16="http://schemas.microsoft.com/office/drawing/2014/main" id="{3CA30EB0-4D27-475C-AC2B-663B15303D8C}"/>
                    </a:ext>
                  </a:extLst>
                </p:cNvPr>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Cube 107">
                  <a:extLst>
                    <a:ext uri="{FF2B5EF4-FFF2-40B4-BE49-F238E27FC236}">
                      <a16:creationId xmlns="" xmlns:a16="http://schemas.microsoft.com/office/drawing/2014/main" id="{B5B0C7DF-9170-4484-B79D-AA2D7C32D788}"/>
                    </a:ext>
                  </a:extLst>
                </p:cNvPr>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 name="Group 108">
                  <a:extLst>
                    <a:ext uri="{FF2B5EF4-FFF2-40B4-BE49-F238E27FC236}">
                      <a16:creationId xmlns="" xmlns:a16="http://schemas.microsoft.com/office/drawing/2014/main" id="{72ED179A-84C2-4381-AC72-F784E3921AED}"/>
                    </a:ext>
                  </a:extLst>
                </p:cNvPr>
                <p:cNvGrpSpPr/>
                <p:nvPr/>
              </p:nvGrpSpPr>
              <p:grpSpPr>
                <a:xfrm>
                  <a:off x="2296100" y="2080416"/>
                  <a:ext cx="3397191" cy="935436"/>
                  <a:chOff x="9551278" y="2681585"/>
                  <a:chExt cx="2336810" cy="721825"/>
                </a:xfrm>
              </p:grpSpPr>
              <p:sp>
                <p:nvSpPr>
                  <p:cNvPr id="86" name="Rectangle 157">
                    <a:extLst>
                      <a:ext uri="{FF2B5EF4-FFF2-40B4-BE49-F238E27FC236}">
                        <a16:creationId xmlns="" xmlns:a16="http://schemas.microsoft.com/office/drawing/2014/main" id="{043BAA5C-EE63-424E-A1A4-265E5DC80D56}"/>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Freeform 230">
                    <a:extLst>
                      <a:ext uri="{FF2B5EF4-FFF2-40B4-BE49-F238E27FC236}">
                        <a16:creationId xmlns="" xmlns:a16="http://schemas.microsoft.com/office/drawing/2014/main" id="{2C49C606-FBD8-47A0-AC36-10CD76DD906E}"/>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Process 92">
                    <a:extLst>
                      <a:ext uri="{FF2B5EF4-FFF2-40B4-BE49-F238E27FC236}">
                        <a16:creationId xmlns="" xmlns:a16="http://schemas.microsoft.com/office/drawing/2014/main" id="{E9760C4B-F3DB-4092-B682-2EE6DE9FB0E9}"/>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Cube 109">
                  <a:extLst>
                    <a:ext uri="{FF2B5EF4-FFF2-40B4-BE49-F238E27FC236}">
                      <a16:creationId xmlns="" xmlns:a16="http://schemas.microsoft.com/office/drawing/2014/main" id="{0E2D3D3E-CA56-4A5C-B10E-DF7B4DDA8E81}"/>
                    </a:ext>
                  </a:extLst>
                </p:cNvPr>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8" name="Group 110">
                  <a:extLst>
                    <a:ext uri="{FF2B5EF4-FFF2-40B4-BE49-F238E27FC236}">
                      <a16:creationId xmlns="" xmlns:a16="http://schemas.microsoft.com/office/drawing/2014/main" id="{4B0DD3D2-4032-4373-BD41-71A947D26B14}"/>
                    </a:ext>
                  </a:extLst>
                </p:cNvPr>
                <p:cNvGrpSpPr/>
                <p:nvPr/>
              </p:nvGrpSpPr>
              <p:grpSpPr>
                <a:xfrm rot="205426">
                  <a:off x="2591023" y="1692116"/>
                  <a:ext cx="707136" cy="635221"/>
                  <a:chOff x="4583722" y="1805778"/>
                  <a:chExt cx="707136" cy="635221"/>
                </a:xfrm>
              </p:grpSpPr>
              <p:sp>
                <p:nvSpPr>
                  <p:cNvPr id="84" name="Cube 155">
                    <a:extLst>
                      <a:ext uri="{FF2B5EF4-FFF2-40B4-BE49-F238E27FC236}">
                        <a16:creationId xmlns="" xmlns:a16="http://schemas.microsoft.com/office/drawing/2014/main" id="{E1CA02F4-754D-47DE-8699-3D41C0A0862A}"/>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156">
                    <a:extLst>
                      <a:ext uri="{FF2B5EF4-FFF2-40B4-BE49-F238E27FC236}">
                        <a16:creationId xmlns="" xmlns:a16="http://schemas.microsoft.com/office/drawing/2014/main" id="{6DDFE367-9074-4E20-92D1-E15BD9F14172}"/>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111">
                  <a:extLst>
                    <a:ext uri="{FF2B5EF4-FFF2-40B4-BE49-F238E27FC236}">
                      <a16:creationId xmlns="" xmlns:a16="http://schemas.microsoft.com/office/drawing/2014/main" id="{CEB68112-7555-48A9-90C1-36FCD66FADA0}"/>
                    </a:ext>
                  </a:extLst>
                </p:cNvPr>
                <p:cNvGrpSpPr/>
                <p:nvPr/>
              </p:nvGrpSpPr>
              <p:grpSpPr>
                <a:xfrm>
                  <a:off x="3332800" y="1702377"/>
                  <a:ext cx="707136" cy="635221"/>
                  <a:chOff x="4583722" y="1805778"/>
                  <a:chExt cx="707136" cy="635221"/>
                </a:xfrm>
              </p:grpSpPr>
              <p:sp>
                <p:nvSpPr>
                  <p:cNvPr id="82" name="Cube 153">
                    <a:extLst>
                      <a:ext uri="{FF2B5EF4-FFF2-40B4-BE49-F238E27FC236}">
                        <a16:creationId xmlns="" xmlns:a16="http://schemas.microsoft.com/office/drawing/2014/main" id="{43412D7D-7F87-4626-95E6-CA2989C62F6C}"/>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 name="Straight Connector 154">
                    <a:extLst>
                      <a:ext uri="{FF2B5EF4-FFF2-40B4-BE49-F238E27FC236}">
                        <a16:creationId xmlns="" xmlns:a16="http://schemas.microsoft.com/office/drawing/2014/main" id="{989E381B-8113-4F22-A2F8-4424E6DE02BF}"/>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112">
                  <a:extLst>
                    <a:ext uri="{FF2B5EF4-FFF2-40B4-BE49-F238E27FC236}">
                      <a16:creationId xmlns="" xmlns:a16="http://schemas.microsoft.com/office/drawing/2014/main" id="{C9D7040C-A780-4445-BF6A-D0FB0A0FE4F2}"/>
                    </a:ext>
                  </a:extLst>
                </p:cNvPr>
                <p:cNvGrpSpPr/>
                <p:nvPr/>
              </p:nvGrpSpPr>
              <p:grpSpPr>
                <a:xfrm rot="205426">
                  <a:off x="3081251" y="3533138"/>
                  <a:ext cx="707136" cy="635221"/>
                  <a:chOff x="4583722" y="1805778"/>
                  <a:chExt cx="707136" cy="635221"/>
                </a:xfrm>
              </p:grpSpPr>
              <p:sp>
                <p:nvSpPr>
                  <p:cNvPr id="80" name="Cube 151">
                    <a:extLst>
                      <a:ext uri="{FF2B5EF4-FFF2-40B4-BE49-F238E27FC236}">
                        <a16:creationId xmlns="" xmlns:a16="http://schemas.microsoft.com/office/drawing/2014/main" id="{E988A68F-DAEC-45C3-85E4-B6C7076C1795}"/>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 name="Straight Connector 152">
                    <a:extLst>
                      <a:ext uri="{FF2B5EF4-FFF2-40B4-BE49-F238E27FC236}">
                        <a16:creationId xmlns="" xmlns:a16="http://schemas.microsoft.com/office/drawing/2014/main" id="{66AFCA46-9583-40A1-88A1-0987A3FD6E12}"/>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113">
                  <a:extLst>
                    <a:ext uri="{FF2B5EF4-FFF2-40B4-BE49-F238E27FC236}">
                      <a16:creationId xmlns="" xmlns:a16="http://schemas.microsoft.com/office/drawing/2014/main" id="{956EF234-6CEB-4210-99FC-11E27C305883}"/>
                    </a:ext>
                  </a:extLst>
                </p:cNvPr>
                <p:cNvGrpSpPr/>
                <p:nvPr/>
              </p:nvGrpSpPr>
              <p:grpSpPr>
                <a:xfrm rot="205426">
                  <a:off x="4416615" y="3505749"/>
                  <a:ext cx="707136" cy="635221"/>
                  <a:chOff x="4583722" y="1805778"/>
                  <a:chExt cx="707136" cy="635221"/>
                </a:xfrm>
              </p:grpSpPr>
              <p:sp>
                <p:nvSpPr>
                  <p:cNvPr id="78" name="Cube 149">
                    <a:extLst>
                      <a:ext uri="{FF2B5EF4-FFF2-40B4-BE49-F238E27FC236}">
                        <a16:creationId xmlns="" xmlns:a16="http://schemas.microsoft.com/office/drawing/2014/main" id="{CF6D0950-B304-49EA-829E-7E76F596330B}"/>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 name="Straight Connector 150">
                    <a:extLst>
                      <a:ext uri="{FF2B5EF4-FFF2-40B4-BE49-F238E27FC236}">
                        <a16:creationId xmlns="" xmlns:a16="http://schemas.microsoft.com/office/drawing/2014/main" id="{FB9C66DD-57F2-4E5B-953F-09ABAD57C87C}"/>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114">
                  <a:extLst>
                    <a:ext uri="{FF2B5EF4-FFF2-40B4-BE49-F238E27FC236}">
                      <a16:creationId xmlns="" xmlns:a16="http://schemas.microsoft.com/office/drawing/2014/main" id="{210B8DD5-C6A7-4DA9-BDBA-E200AF033F66}"/>
                    </a:ext>
                  </a:extLst>
                </p:cNvPr>
                <p:cNvGrpSpPr/>
                <p:nvPr/>
              </p:nvGrpSpPr>
              <p:grpSpPr>
                <a:xfrm rot="205426">
                  <a:off x="3791533" y="3513685"/>
                  <a:ext cx="707136" cy="635221"/>
                  <a:chOff x="4583722" y="1805778"/>
                  <a:chExt cx="707136" cy="635221"/>
                </a:xfrm>
              </p:grpSpPr>
              <p:sp>
                <p:nvSpPr>
                  <p:cNvPr id="75" name="Cube 147">
                    <a:extLst>
                      <a:ext uri="{FF2B5EF4-FFF2-40B4-BE49-F238E27FC236}">
                        <a16:creationId xmlns="" xmlns:a16="http://schemas.microsoft.com/office/drawing/2014/main" id="{7F9C3911-093E-40AE-9C5C-380CBC4E11EC}"/>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 name="Straight Connector 148">
                    <a:extLst>
                      <a:ext uri="{FF2B5EF4-FFF2-40B4-BE49-F238E27FC236}">
                        <a16:creationId xmlns="" xmlns:a16="http://schemas.microsoft.com/office/drawing/2014/main" id="{A725471B-C19A-43FA-BA5B-5F01D04F4866}"/>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115">
                  <a:extLst>
                    <a:ext uri="{FF2B5EF4-FFF2-40B4-BE49-F238E27FC236}">
                      <a16:creationId xmlns="" xmlns:a16="http://schemas.microsoft.com/office/drawing/2014/main" id="{26771D29-B507-4B54-B111-4C510D739B73}"/>
                    </a:ext>
                  </a:extLst>
                </p:cNvPr>
                <p:cNvGrpSpPr/>
                <p:nvPr/>
              </p:nvGrpSpPr>
              <p:grpSpPr>
                <a:xfrm rot="205426">
                  <a:off x="4707287" y="3924305"/>
                  <a:ext cx="707136" cy="635221"/>
                  <a:chOff x="4583722" y="1805778"/>
                  <a:chExt cx="707136" cy="635221"/>
                </a:xfrm>
              </p:grpSpPr>
              <p:sp>
                <p:nvSpPr>
                  <p:cNvPr id="73" name="Cube 145">
                    <a:extLst>
                      <a:ext uri="{FF2B5EF4-FFF2-40B4-BE49-F238E27FC236}">
                        <a16:creationId xmlns="" xmlns:a16="http://schemas.microsoft.com/office/drawing/2014/main" id="{44236853-807C-4C95-A268-CE90D638D618}"/>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 name="Straight Connector 146">
                    <a:extLst>
                      <a:ext uri="{FF2B5EF4-FFF2-40B4-BE49-F238E27FC236}">
                        <a16:creationId xmlns="" xmlns:a16="http://schemas.microsoft.com/office/drawing/2014/main" id="{B1CFC707-5435-49B9-9FBB-6F2C27431D1B}"/>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116">
                  <a:extLst>
                    <a:ext uri="{FF2B5EF4-FFF2-40B4-BE49-F238E27FC236}">
                      <a16:creationId xmlns="" xmlns:a16="http://schemas.microsoft.com/office/drawing/2014/main" id="{692A1F75-4DAC-4973-B8FB-1BFBDC3D0BA3}"/>
                    </a:ext>
                  </a:extLst>
                </p:cNvPr>
                <p:cNvGrpSpPr/>
                <p:nvPr/>
              </p:nvGrpSpPr>
              <p:grpSpPr>
                <a:xfrm>
                  <a:off x="3661294" y="2126177"/>
                  <a:ext cx="707136" cy="635221"/>
                  <a:chOff x="4583722" y="1805778"/>
                  <a:chExt cx="707136" cy="635221"/>
                </a:xfrm>
              </p:grpSpPr>
              <p:sp>
                <p:nvSpPr>
                  <p:cNvPr id="71" name="Cube 143">
                    <a:extLst>
                      <a:ext uri="{FF2B5EF4-FFF2-40B4-BE49-F238E27FC236}">
                        <a16:creationId xmlns="" xmlns:a16="http://schemas.microsoft.com/office/drawing/2014/main" id="{3022CB32-36FC-4189-8294-521634295FC3}"/>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 name="Straight Connector 144">
                    <a:extLst>
                      <a:ext uri="{FF2B5EF4-FFF2-40B4-BE49-F238E27FC236}">
                        <a16:creationId xmlns="" xmlns:a16="http://schemas.microsoft.com/office/drawing/2014/main" id="{296EB2A6-E6B0-4116-BA84-E2012A6D35A4}"/>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117">
                  <a:extLst>
                    <a:ext uri="{FF2B5EF4-FFF2-40B4-BE49-F238E27FC236}">
                      <a16:creationId xmlns="" xmlns:a16="http://schemas.microsoft.com/office/drawing/2014/main" id="{E2EA94F8-A30F-40AC-B866-F2D5BC747AB7}"/>
                    </a:ext>
                  </a:extLst>
                </p:cNvPr>
                <p:cNvGrpSpPr/>
                <p:nvPr/>
              </p:nvGrpSpPr>
              <p:grpSpPr>
                <a:xfrm>
                  <a:off x="2324455" y="194213"/>
                  <a:ext cx="3368842" cy="935436"/>
                  <a:chOff x="9551278" y="2681585"/>
                  <a:chExt cx="2336810" cy="721825"/>
                </a:xfrm>
              </p:grpSpPr>
              <p:sp>
                <p:nvSpPr>
                  <p:cNvPr id="68" name="Rectangle 140">
                    <a:extLst>
                      <a:ext uri="{FF2B5EF4-FFF2-40B4-BE49-F238E27FC236}">
                        <a16:creationId xmlns="" xmlns:a16="http://schemas.microsoft.com/office/drawing/2014/main" id="{4323972F-82A6-483C-85CB-ABA4669FDDBF}"/>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Freeform 212">
                    <a:extLst>
                      <a:ext uri="{FF2B5EF4-FFF2-40B4-BE49-F238E27FC236}">
                        <a16:creationId xmlns="" xmlns:a16="http://schemas.microsoft.com/office/drawing/2014/main" id="{B3036138-DCA2-49E8-BDB9-55D8019CE183}"/>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Process 92">
                    <a:extLst>
                      <a:ext uri="{FF2B5EF4-FFF2-40B4-BE49-F238E27FC236}">
                        <a16:creationId xmlns="" xmlns:a16="http://schemas.microsoft.com/office/drawing/2014/main" id="{63DB26FC-3A8A-40CD-A9F1-D9E6B88D55A7}"/>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Cube 118">
                  <a:extLst>
                    <a:ext uri="{FF2B5EF4-FFF2-40B4-BE49-F238E27FC236}">
                      <a16:creationId xmlns="" xmlns:a16="http://schemas.microsoft.com/office/drawing/2014/main" id="{A7F401EC-C4E7-48C6-B883-624ED3C952DD}"/>
                    </a:ext>
                  </a:extLst>
                </p:cNvPr>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119">
                  <a:extLst>
                    <a:ext uri="{FF2B5EF4-FFF2-40B4-BE49-F238E27FC236}">
                      <a16:creationId xmlns="" xmlns:a16="http://schemas.microsoft.com/office/drawing/2014/main" id="{7DB28A36-F85D-4A1C-8ECB-89FD4AC9C05B}"/>
                    </a:ext>
                  </a:extLst>
                </p:cNvPr>
                <p:cNvGrpSpPr/>
                <p:nvPr/>
              </p:nvGrpSpPr>
              <p:grpSpPr>
                <a:xfrm>
                  <a:off x="2621696" y="-85674"/>
                  <a:ext cx="707136" cy="635221"/>
                  <a:chOff x="4583722" y="1805778"/>
                  <a:chExt cx="707136" cy="635221"/>
                </a:xfrm>
              </p:grpSpPr>
              <p:sp>
                <p:nvSpPr>
                  <p:cNvPr id="66" name="Cube 138">
                    <a:extLst>
                      <a:ext uri="{FF2B5EF4-FFF2-40B4-BE49-F238E27FC236}">
                        <a16:creationId xmlns="" xmlns:a16="http://schemas.microsoft.com/office/drawing/2014/main" id="{603D95F0-F526-4332-A4F6-086BEEC799DD}"/>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7" name="Straight Connector 139">
                    <a:extLst>
                      <a:ext uri="{FF2B5EF4-FFF2-40B4-BE49-F238E27FC236}">
                        <a16:creationId xmlns="" xmlns:a16="http://schemas.microsoft.com/office/drawing/2014/main" id="{44E9DFD2-0882-4482-B25E-3A3D34284843}"/>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120">
                  <a:extLst>
                    <a:ext uri="{FF2B5EF4-FFF2-40B4-BE49-F238E27FC236}">
                      <a16:creationId xmlns="" xmlns:a16="http://schemas.microsoft.com/office/drawing/2014/main" id="{FBD4C8F4-FEC9-494E-8883-1C5D1674AE35}"/>
                    </a:ext>
                  </a:extLst>
                </p:cNvPr>
                <p:cNvGrpSpPr/>
                <p:nvPr/>
              </p:nvGrpSpPr>
              <p:grpSpPr>
                <a:xfrm>
                  <a:off x="2791336" y="194954"/>
                  <a:ext cx="707136" cy="635221"/>
                  <a:chOff x="4583722" y="1805778"/>
                  <a:chExt cx="707136" cy="635221"/>
                </a:xfrm>
              </p:grpSpPr>
              <p:sp>
                <p:nvSpPr>
                  <p:cNvPr id="64" name="Cube 136">
                    <a:extLst>
                      <a:ext uri="{FF2B5EF4-FFF2-40B4-BE49-F238E27FC236}">
                        <a16:creationId xmlns="" xmlns:a16="http://schemas.microsoft.com/office/drawing/2014/main" id="{09485963-6ACD-4FA7-8169-AC8D661B5D26}"/>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5" name="Straight Connector 137">
                    <a:extLst>
                      <a:ext uri="{FF2B5EF4-FFF2-40B4-BE49-F238E27FC236}">
                        <a16:creationId xmlns="" xmlns:a16="http://schemas.microsoft.com/office/drawing/2014/main" id="{1068C765-7037-44B7-B683-28F43A745874}"/>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121">
                  <a:extLst>
                    <a:ext uri="{FF2B5EF4-FFF2-40B4-BE49-F238E27FC236}">
                      <a16:creationId xmlns="" xmlns:a16="http://schemas.microsoft.com/office/drawing/2014/main" id="{FFD598A2-9F22-40D5-B2F4-F9AB31449AFE}"/>
                    </a:ext>
                  </a:extLst>
                </p:cNvPr>
                <p:cNvGrpSpPr/>
                <p:nvPr/>
              </p:nvGrpSpPr>
              <p:grpSpPr>
                <a:xfrm>
                  <a:off x="3617954" y="-74519"/>
                  <a:ext cx="707136" cy="635221"/>
                  <a:chOff x="4583722" y="1805778"/>
                  <a:chExt cx="707136" cy="635221"/>
                </a:xfrm>
              </p:grpSpPr>
              <p:sp>
                <p:nvSpPr>
                  <p:cNvPr id="62" name="Cube 134">
                    <a:extLst>
                      <a:ext uri="{FF2B5EF4-FFF2-40B4-BE49-F238E27FC236}">
                        <a16:creationId xmlns="" xmlns:a16="http://schemas.microsoft.com/office/drawing/2014/main" id="{B0CE40A0-C99D-471A-8728-25C4CE45169B}"/>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3" name="Straight Connector 135">
                    <a:extLst>
                      <a:ext uri="{FF2B5EF4-FFF2-40B4-BE49-F238E27FC236}">
                        <a16:creationId xmlns="" xmlns:a16="http://schemas.microsoft.com/office/drawing/2014/main" id="{0DA267E8-A78F-4A22-9FF3-911108E8AB70}"/>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122">
                  <a:extLst>
                    <a:ext uri="{FF2B5EF4-FFF2-40B4-BE49-F238E27FC236}">
                      <a16:creationId xmlns="" xmlns:a16="http://schemas.microsoft.com/office/drawing/2014/main" id="{70E53C6D-58AD-4A8A-BE8E-0A298615DA9B}"/>
                    </a:ext>
                  </a:extLst>
                </p:cNvPr>
                <p:cNvGrpSpPr/>
                <p:nvPr/>
              </p:nvGrpSpPr>
              <p:grpSpPr>
                <a:xfrm>
                  <a:off x="3762740" y="211602"/>
                  <a:ext cx="707136" cy="635221"/>
                  <a:chOff x="4583722" y="1805778"/>
                  <a:chExt cx="707136" cy="635221"/>
                </a:xfrm>
              </p:grpSpPr>
              <p:sp>
                <p:nvSpPr>
                  <p:cNvPr id="60" name="Cube 132">
                    <a:extLst>
                      <a:ext uri="{FF2B5EF4-FFF2-40B4-BE49-F238E27FC236}">
                        <a16:creationId xmlns="" xmlns:a16="http://schemas.microsoft.com/office/drawing/2014/main" id="{2B999592-6E5E-4E6F-A465-8DA9DB851269}"/>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1" name="Straight Connector 133">
                    <a:extLst>
                      <a:ext uri="{FF2B5EF4-FFF2-40B4-BE49-F238E27FC236}">
                        <a16:creationId xmlns="" xmlns:a16="http://schemas.microsoft.com/office/drawing/2014/main" id="{6D3C1ED1-6844-4700-8CA3-DF4AB97919A3}"/>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123">
                  <a:extLst>
                    <a:ext uri="{FF2B5EF4-FFF2-40B4-BE49-F238E27FC236}">
                      <a16:creationId xmlns="" xmlns:a16="http://schemas.microsoft.com/office/drawing/2014/main" id="{FD0EDC6C-19C9-4812-9F49-2591A252C1B9}"/>
                    </a:ext>
                  </a:extLst>
                </p:cNvPr>
                <p:cNvGrpSpPr/>
                <p:nvPr/>
              </p:nvGrpSpPr>
              <p:grpSpPr>
                <a:xfrm>
                  <a:off x="4397602" y="1767922"/>
                  <a:ext cx="707136" cy="635221"/>
                  <a:chOff x="4583722" y="1805778"/>
                  <a:chExt cx="707136" cy="635221"/>
                </a:xfrm>
              </p:grpSpPr>
              <p:sp>
                <p:nvSpPr>
                  <p:cNvPr id="58" name="Cube 130">
                    <a:extLst>
                      <a:ext uri="{FF2B5EF4-FFF2-40B4-BE49-F238E27FC236}">
                        <a16:creationId xmlns="" xmlns:a16="http://schemas.microsoft.com/office/drawing/2014/main" id="{1E7E9980-BB50-404A-B8BB-351BE3827576}"/>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9" name="Straight Connector 131">
                    <a:extLst>
                      <a:ext uri="{FF2B5EF4-FFF2-40B4-BE49-F238E27FC236}">
                        <a16:creationId xmlns="" xmlns:a16="http://schemas.microsoft.com/office/drawing/2014/main" id="{0C49B567-5808-46A5-92E9-F8B359D4D29A}"/>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124">
                  <a:extLst>
                    <a:ext uri="{FF2B5EF4-FFF2-40B4-BE49-F238E27FC236}">
                      <a16:creationId xmlns="" xmlns:a16="http://schemas.microsoft.com/office/drawing/2014/main" id="{43E1D172-A43D-4AE7-BF67-829D241C173E}"/>
                    </a:ext>
                  </a:extLst>
                </p:cNvPr>
                <p:cNvGrpSpPr/>
                <p:nvPr/>
              </p:nvGrpSpPr>
              <p:grpSpPr>
                <a:xfrm rot="205426">
                  <a:off x="3233103" y="3958513"/>
                  <a:ext cx="707136" cy="635221"/>
                  <a:chOff x="4583722" y="1805778"/>
                  <a:chExt cx="707136" cy="635221"/>
                </a:xfrm>
              </p:grpSpPr>
              <p:sp>
                <p:nvSpPr>
                  <p:cNvPr id="56" name="Cube 128">
                    <a:extLst>
                      <a:ext uri="{FF2B5EF4-FFF2-40B4-BE49-F238E27FC236}">
                        <a16:creationId xmlns="" xmlns:a16="http://schemas.microsoft.com/office/drawing/2014/main" id="{370020E4-032D-4B08-BF11-0321CBDA1E1C}"/>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7" name="Straight Connector 129">
                    <a:extLst>
                      <a:ext uri="{FF2B5EF4-FFF2-40B4-BE49-F238E27FC236}">
                        <a16:creationId xmlns="" xmlns:a16="http://schemas.microsoft.com/office/drawing/2014/main" id="{C32A683F-21CA-4270-8A29-56C535F7C687}"/>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125">
                  <a:extLst>
                    <a:ext uri="{FF2B5EF4-FFF2-40B4-BE49-F238E27FC236}">
                      <a16:creationId xmlns="" xmlns:a16="http://schemas.microsoft.com/office/drawing/2014/main" id="{94705912-B12D-4F0D-BE9A-2CF0C3289F76}"/>
                    </a:ext>
                  </a:extLst>
                </p:cNvPr>
                <p:cNvGrpSpPr/>
                <p:nvPr/>
              </p:nvGrpSpPr>
              <p:grpSpPr>
                <a:xfrm rot="205426">
                  <a:off x="3978848" y="3940364"/>
                  <a:ext cx="707136" cy="635221"/>
                  <a:chOff x="4583722" y="1805778"/>
                  <a:chExt cx="707136" cy="635221"/>
                </a:xfrm>
              </p:grpSpPr>
              <p:sp>
                <p:nvSpPr>
                  <p:cNvPr id="54" name="Cube 126">
                    <a:extLst>
                      <a:ext uri="{FF2B5EF4-FFF2-40B4-BE49-F238E27FC236}">
                        <a16:creationId xmlns="" xmlns:a16="http://schemas.microsoft.com/office/drawing/2014/main" id="{63C576D0-299F-4857-A6B0-68ED60BDDFF8}"/>
                      </a:ext>
                    </a:extLst>
                  </p:cNvPr>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5" name="Straight Connector 127">
                    <a:extLst>
                      <a:ext uri="{FF2B5EF4-FFF2-40B4-BE49-F238E27FC236}">
                        <a16:creationId xmlns="" xmlns:a16="http://schemas.microsoft.com/office/drawing/2014/main" id="{923DE9E6-192A-4F40-BE97-FA0B67A4E2F9}"/>
                      </a:ext>
                    </a:extLst>
                  </p:cNvPr>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5" name="Graphic 4" descr="Empty battery">
              <a:extLst>
                <a:ext uri="{FF2B5EF4-FFF2-40B4-BE49-F238E27FC236}">
                  <a16:creationId xmlns="" xmlns:a16="http://schemas.microsoft.com/office/drawing/2014/main" id="{D1A65EE6-0CD9-45A6-9347-58915F31E3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196142" y="4450750"/>
              <a:ext cx="630141" cy="630141"/>
            </a:xfrm>
            <a:prstGeom prst="rect">
              <a:avLst/>
            </a:prstGeom>
          </p:spPr>
        </p:pic>
        <p:sp>
          <p:nvSpPr>
            <p:cNvPr id="7" name="TextBox 11">
              <a:extLst>
                <a:ext uri="{FF2B5EF4-FFF2-40B4-BE49-F238E27FC236}">
                  <a16:creationId xmlns="" xmlns:a16="http://schemas.microsoft.com/office/drawing/2014/main" id="{6EE1CA6F-EF5A-4D9B-81E5-FFD99F99B38A}"/>
                </a:ext>
              </a:extLst>
            </p:cNvPr>
            <p:cNvSpPr txBox="1"/>
            <p:nvPr/>
          </p:nvSpPr>
          <p:spPr>
            <a:xfrm>
              <a:off x="2623735" y="3518648"/>
              <a:ext cx="1166435" cy="646331"/>
            </a:xfrm>
            <a:prstGeom prst="rect">
              <a:avLst/>
            </a:prstGeom>
            <a:noFill/>
          </p:spPr>
          <p:txBody>
            <a:bodyPr wrap="square" rtlCol="0">
              <a:spAutoFit/>
            </a:bodyPr>
            <a:lstStyle/>
            <a:p>
              <a:pPr algn="ctr"/>
              <a:r>
                <a:rPr lang="en-US" b="1"/>
                <a:t>Low</a:t>
              </a:r>
              <a:r>
                <a:rPr lang="en-US"/>
                <a:t> </a:t>
              </a:r>
              <a:r>
                <a:rPr lang="en-US" b="1"/>
                <a:t>battery</a:t>
              </a:r>
              <a:r>
                <a:rPr lang="en-US"/>
                <a:t>?</a:t>
              </a:r>
            </a:p>
          </p:txBody>
        </p:sp>
        <p:pic>
          <p:nvPicPr>
            <p:cNvPr id="15" name="Graphic 14" descr="USB">
              <a:extLst>
                <a:ext uri="{FF2B5EF4-FFF2-40B4-BE49-F238E27FC236}">
                  <a16:creationId xmlns="" xmlns:a16="http://schemas.microsoft.com/office/drawing/2014/main" id="{ACBCA1A7-21A9-4252-85CF-EAFC1142CB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16200000">
              <a:off x="9440981" y="1533126"/>
              <a:ext cx="914400" cy="914400"/>
            </a:xfrm>
            <a:prstGeom prst="rect">
              <a:avLst/>
            </a:prstGeom>
          </p:spPr>
        </p:pic>
        <p:grpSp>
          <p:nvGrpSpPr>
            <p:cNvPr id="102" name="Group 227">
              <a:extLst>
                <a:ext uri="{FF2B5EF4-FFF2-40B4-BE49-F238E27FC236}">
                  <a16:creationId xmlns="" xmlns:a16="http://schemas.microsoft.com/office/drawing/2014/main" id="{B0BDE064-9DEB-438B-90FB-C7450BFFB2AA}"/>
                </a:ext>
              </a:extLst>
            </p:cNvPr>
            <p:cNvGrpSpPr/>
            <p:nvPr/>
          </p:nvGrpSpPr>
          <p:grpSpPr>
            <a:xfrm>
              <a:off x="8470668" y="1874481"/>
              <a:ext cx="1260607" cy="1098412"/>
              <a:chOff x="3722684" y="3607192"/>
              <a:chExt cx="1706544" cy="1337429"/>
            </a:xfrm>
          </p:grpSpPr>
          <p:sp>
            <p:nvSpPr>
              <p:cNvPr id="103" name="Oval 228">
                <a:extLst>
                  <a:ext uri="{FF2B5EF4-FFF2-40B4-BE49-F238E27FC236}">
                    <a16:creationId xmlns="" xmlns:a16="http://schemas.microsoft.com/office/drawing/2014/main" id="{6EAE45BD-C643-46A7-8821-ED15F19406FB}"/>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4" name="Cube 229">
                <a:extLst>
                  <a:ext uri="{FF2B5EF4-FFF2-40B4-BE49-F238E27FC236}">
                    <a16:creationId xmlns="" xmlns:a16="http://schemas.microsoft.com/office/drawing/2014/main" id="{095FA405-20D9-46C2-8B09-387953CAA734}"/>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230">
                <a:extLst>
                  <a:ext uri="{FF2B5EF4-FFF2-40B4-BE49-F238E27FC236}">
                    <a16:creationId xmlns="" xmlns:a16="http://schemas.microsoft.com/office/drawing/2014/main" id="{12EC0611-EC83-466B-BBDE-6EC69FACFB7A}"/>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7" name="Oval 231">
                <a:extLst>
                  <a:ext uri="{FF2B5EF4-FFF2-40B4-BE49-F238E27FC236}">
                    <a16:creationId xmlns="" xmlns:a16="http://schemas.microsoft.com/office/drawing/2014/main" id="{0223311E-E1CC-4303-BF46-516EC87B0FAF}"/>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pic>
          <p:nvPicPr>
            <p:cNvPr id="22" name="Graphic 21" descr="High voltage">
              <a:extLst>
                <a:ext uri="{FF2B5EF4-FFF2-40B4-BE49-F238E27FC236}">
                  <a16:creationId xmlns="" xmlns:a16="http://schemas.microsoft.com/office/drawing/2014/main" id="{2346DB14-DCA6-4186-82F7-17D4E54E73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694834" y="3220873"/>
              <a:ext cx="713388" cy="713388"/>
            </a:xfrm>
            <a:prstGeom prst="rect">
              <a:avLst/>
            </a:prstGeom>
          </p:spPr>
        </p:pic>
      </p:grpSp>
      <p:pic>
        <p:nvPicPr>
          <p:cNvPr id="8" name="Graphic 8" descr="Battery charging">
            <a:extLst>
              <a:ext uri="{FF2B5EF4-FFF2-40B4-BE49-F238E27FC236}">
                <a16:creationId xmlns="" xmlns:a16="http://schemas.microsoft.com/office/drawing/2014/main" id="{9F54E543-DC40-4600-90FE-F6A909C7DB7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910146" y="2104695"/>
            <a:ext cx="572815" cy="572815"/>
          </a:xfrm>
          <a:prstGeom prst="rect">
            <a:avLst/>
          </a:prstGeom>
        </p:spPr>
      </p:pic>
    </p:spTree>
    <p:extLst>
      <p:ext uri="{BB962C8B-B14F-4D97-AF65-F5344CB8AC3E}">
        <p14:creationId xmlns:p14="http://schemas.microsoft.com/office/powerpoint/2010/main" val="2058775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81AD36F-E21E-49D9-81FB-934CFD328E29}"/>
              </a:ext>
            </a:extLst>
          </p:cNvPr>
          <p:cNvSpPr>
            <a:spLocks noGrp="1"/>
          </p:cNvSpPr>
          <p:nvPr>
            <p:ph type="title"/>
          </p:nvPr>
        </p:nvSpPr>
        <p:spPr/>
        <p:txBody>
          <a:bodyPr/>
          <a:lstStyle/>
          <a:p>
            <a:pPr algn="ctr"/>
            <a:r>
              <a:rPr lang="en-US"/>
              <a:t>Customer Needs</a:t>
            </a:r>
          </a:p>
        </p:txBody>
      </p:sp>
      <p:sp>
        <p:nvSpPr>
          <p:cNvPr id="2" name="Footer Placeholder 1">
            <a:extLst>
              <a:ext uri="{FF2B5EF4-FFF2-40B4-BE49-F238E27FC236}">
                <a16:creationId xmlns="" xmlns:a16="http://schemas.microsoft.com/office/drawing/2014/main" id="{30ADC2B0-C523-4C1D-8B53-316635AA09A2}"/>
              </a:ext>
            </a:extLst>
          </p:cNvPr>
          <p:cNvSpPr>
            <a:spLocks noGrp="1"/>
          </p:cNvSpPr>
          <p:nvPr>
            <p:ph type="ftr" sz="quarter" idx="3"/>
          </p:nvPr>
        </p:nvSpPr>
        <p:spPr/>
        <p:txBody>
          <a:bodyPr/>
          <a:lstStyle/>
          <a:p>
            <a:r>
              <a:rPr lang="en-US"/>
              <a:t>Presented by: Taylor Harvey </a:t>
            </a:r>
          </a:p>
        </p:txBody>
      </p:sp>
      <p:sp>
        <p:nvSpPr>
          <p:cNvPr id="3" name="Slide Number Placeholder 2">
            <a:extLst>
              <a:ext uri="{FF2B5EF4-FFF2-40B4-BE49-F238E27FC236}">
                <a16:creationId xmlns="" xmlns:a16="http://schemas.microsoft.com/office/drawing/2014/main" id="{C2EA018A-F3C1-425E-9146-72B97B784D98}"/>
              </a:ext>
            </a:extLst>
          </p:cNvPr>
          <p:cNvSpPr>
            <a:spLocks noGrp="1"/>
          </p:cNvSpPr>
          <p:nvPr>
            <p:ph type="sldNum" sz="quarter" idx="4"/>
          </p:nvPr>
        </p:nvSpPr>
        <p:spPr/>
        <p:txBody>
          <a:bodyPr/>
          <a:lstStyle/>
          <a:p>
            <a:fld id="{6F1FABC0-072B-4F22-8F9B-95A9D10B0206}" type="slidenum">
              <a:rPr lang="en-US" smtClean="0"/>
              <a:pPr/>
              <a:t>22</a:t>
            </a:fld>
            <a:endParaRPr lang="en-US"/>
          </a:p>
        </p:txBody>
      </p:sp>
      <p:grpSp>
        <p:nvGrpSpPr>
          <p:cNvPr id="5" name="Group 4">
            <a:extLst>
              <a:ext uri="{FF2B5EF4-FFF2-40B4-BE49-F238E27FC236}">
                <a16:creationId xmlns="" xmlns:a16="http://schemas.microsoft.com/office/drawing/2014/main" id="{CF575184-0504-4A91-9921-652BC088D8C0}"/>
              </a:ext>
            </a:extLst>
          </p:cNvPr>
          <p:cNvGrpSpPr/>
          <p:nvPr/>
        </p:nvGrpSpPr>
        <p:grpSpPr>
          <a:xfrm>
            <a:off x="895686" y="1762096"/>
            <a:ext cx="11233282" cy="3979188"/>
            <a:chOff x="895686" y="1762096"/>
            <a:chExt cx="11233282" cy="3979188"/>
          </a:xfrm>
        </p:grpSpPr>
        <p:grpSp>
          <p:nvGrpSpPr>
            <p:cNvPr id="31" name="Group 8">
              <a:extLst>
                <a:ext uri="{FF2B5EF4-FFF2-40B4-BE49-F238E27FC236}">
                  <a16:creationId xmlns="" xmlns:a16="http://schemas.microsoft.com/office/drawing/2014/main" id="{983020C7-0AC7-40D0-B035-FC71512000B8}"/>
                </a:ext>
              </a:extLst>
            </p:cNvPr>
            <p:cNvGrpSpPr/>
            <p:nvPr/>
          </p:nvGrpSpPr>
          <p:grpSpPr>
            <a:xfrm>
              <a:off x="2863347" y="1787900"/>
              <a:ext cx="1398244" cy="1139909"/>
              <a:chOff x="3722684" y="3607192"/>
              <a:chExt cx="1706544" cy="1337429"/>
            </a:xfrm>
          </p:grpSpPr>
          <p:sp>
            <p:nvSpPr>
              <p:cNvPr id="32" name="Oval 9">
                <a:extLst>
                  <a:ext uri="{FF2B5EF4-FFF2-40B4-BE49-F238E27FC236}">
                    <a16:creationId xmlns="" xmlns:a16="http://schemas.microsoft.com/office/drawing/2014/main" id="{5FC28876-DEA5-4432-92E6-4762A10AD55E}"/>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3" name="Cube 10">
                <a:extLst>
                  <a:ext uri="{FF2B5EF4-FFF2-40B4-BE49-F238E27FC236}">
                    <a16:creationId xmlns="" xmlns:a16="http://schemas.microsoft.com/office/drawing/2014/main" id="{1C4F09CB-052B-437B-B648-5B1B536F69E2}"/>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11">
                <a:extLst>
                  <a:ext uri="{FF2B5EF4-FFF2-40B4-BE49-F238E27FC236}">
                    <a16:creationId xmlns="" xmlns:a16="http://schemas.microsoft.com/office/drawing/2014/main" id="{F68752CB-519E-45F3-AFDA-396A80D0F57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5" name="Oval 12">
                <a:extLst>
                  <a:ext uri="{FF2B5EF4-FFF2-40B4-BE49-F238E27FC236}">
                    <a16:creationId xmlns="" xmlns:a16="http://schemas.microsoft.com/office/drawing/2014/main" id="{03D49C1B-EB79-4A10-AD42-1AAD1365A1DC}"/>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15" name="Group 21">
              <a:extLst>
                <a:ext uri="{FF2B5EF4-FFF2-40B4-BE49-F238E27FC236}">
                  <a16:creationId xmlns="" xmlns:a16="http://schemas.microsoft.com/office/drawing/2014/main" id="{A630FA62-DD86-41A7-B9EA-F1ED91C77B45}"/>
                </a:ext>
              </a:extLst>
            </p:cNvPr>
            <p:cNvGrpSpPr/>
            <p:nvPr/>
          </p:nvGrpSpPr>
          <p:grpSpPr>
            <a:xfrm>
              <a:off x="895686" y="2591493"/>
              <a:ext cx="2934185" cy="3149791"/>
              <a:chOff x="4687641" y="2253602"/>
              <a:chExt cx="2979078" cy="3442527"/>
            </a:xfrm>
          </p:grpSpPr>
          <p:pic>
            <p:nvPicPr>
              <p:cNvPr id="3074" name="Picture 2" descr="Remote Control - Remote Control Icon Png, Transparent Png , Transparent Png  Image - PNGitem">
                <a:extLst>
                  <a:ext uri="{FF2B5EF4-FFF2-40B4-BE49-F238E27FC236}">
                    <a16:creationId xmlns="" xmlns:a16="http://schemas.microsoft.com/office/drawing/2014/main" id="{02F19E40-3601-4D49-827C-0DE140F440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95276" y="3759286"/>
                <a:ext cx="1571443" cy="1936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4">
                <a:extLst>
                  <a:ext uri="{FF2B5EF4-FFF2-40B4-BE49-F238E27FC236}">
                    <a16:creationId xmlns="" xmlns:a16="http://schemas.microsoft.com/office/drawing/2014/main" id="{E7EFA1A0-78A5-40EE-8CBA-666111631231}"/>
                  </a:ext>
                </a:extLst>
              </p:cNvPr>
              <p:cNvGrpSpPr/>
              <p:nvPr/>
            </p:nvGrpSpPr>
            <p:grpSpPr>
              <a:xfrm flipH="1">
                <a:off x="5285051" y="2253602"/>
                <a:ext cx="2357881" cy="2312115"/>
                <a:chOff x="3759936" y="2052871"/>
                <a:chExt cx="2357881" cy="2312115"/>
              </a:xfrm>
            </p:grpSpPr>
            <p:pic>
              <p:nvPicPr>
                <p:cNvPr id="24" name="Graphic 8" descr="Thought bubble">
                  <a:extLst>
                    <a:ext uri="{FF2B5EF4-FFF2-40B4-BE49-F238E27FC236}">
                      <a16:creationId xmlns="" xmlns:a16="http://schemas.microsoft.com/office/drawing/2014/main" id="{D89B459D-313E-489C-B858-3A13614DD68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3759936" y="2052871"/>
                  <a:ext cx="2357881" cy="2312115"/>
                </a:xfrm>
                <a:prstGeom prst="rect">
                  <a:avLst/>
                </a:prstGeom>
              </p:spPr>
            </p:pic>
            <p:sp>
              <p:nvSpPr>
                <p:cNvPr id="4" name="TextBox 27">
                  <a:extLst>
                    <a:ext uri="{FF2B5EF4-FFF2-40B4-BE49-F238E27FC236}">
                      <a16:creationId xmlns="" xmlns:a16="http://schemas.microsoft.com/office/drawing/2014/main" id="{E3B54A89-68E1-4576-97FB-8DAF37D3A78E}"/>
                    </a:ext>
                  </a:extLst>
                </p:cNvPr>
                <p:cNvSpPr txBox="1"/>
                <p:nvPr/>
              </p:nvSpPr>
              <p:spPr>
                <a:xfrm>
                  <a:off x="4321393" y="2480219"/>
                  <a:ext cx="1272338" cy="830997"/>
                </a:xfrm>
                <a:prstGeom prst="rect">
                  <a:avLst/>
                </a:prstGeom>
                <a:noFill/>
              </p:spPr>
              <p:txBody>
                <a:bodyPr wrap="square" rtlCol="0">
                  <a:spAutoFit/>
                </a:bodyPr>
                <a:lstStyle/>
                <a:p>
                  <a:pPr algn="ctr"/>
                  <a:r>
                    <a:rPr lang="en-US" sz="1200"/>
                    <a:t>I want these bots to move in opposite directions</a:t>
                  </a:r>
                </a:p>
              </p:txBody>
            </p:sp>
          </p:grpSp>
          <p:pic>
            <p:nvPicPr>
              <p:cNvPr id="14" name="Graphic 13" descr="User">
                <a:extLst>
                  <a:ext uri="{FF2B5EF4-FFF2-40B4-BE49-F238E27FC236}">
                    <a16:creationId xmlns="" xmlns:a16="http://schemas.microsoft.com/office/drawing/2014/main" id="{CD591919-AB57-4067-8596-8B5F9CB413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687641" y="4013408"/>
                <a:ext cx="1646244" cy="1646244"/>
              </a:xfrm>
              <a:prstGeom prst="rect">
                <a:avLst/>
              </a:prstGeom>
            </p:spPr>
          </p:pic>
        </p:grpSp>
        <p:sp>
          <p:nvSpPr>
            <p:cNvPr id="17" name="Arrow: Right 16">
              <a:extLst>
                <a:ext uri="{FF2B5EF4-FFF2-40B4-BE49-F238E27FC236}">
                  <a16:creationId xmlns="" xmlns:a16="http://schemas.microsoft.com/office/drawing/2014/main" id="{43605A4F-F9D0-4718-B2EC-9F0F5F14F3EE}"/>
                </a:ext>
              </a:extLst>
            </p:cNvPr>
            <p:cNvSpPr/>
            <p:nvPr/>
          </p:nvSpPr>
          <p:spPr>
            <a:xfrm>
              <a:off x="4116577" y="3136758"/>
              <a:ext cx="3497220" cy="125918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rPr>
                <a:t>User Control</a:t>
              </a:r>
            </a:p>
          </p:txBody>
        </p:sp>
        <p:grpSp>
          <p:nvGrpSpPr>
            <p:cNvPr id="67" name="Group 56">
              <a:extLst>
                <a:ext uri="{FF2B5EF4-FFF2-40B4-BE49-F238E27FC236}">
                  <a16:creationId xmlns="" xmlns:a16="http://schemas.microsoft.com/office/drawing/2014/main" id="{A81134AD-D4BE-4999-A259-7D8469772FD2}"/>
                </a:ext>
              </a:extLst>
            </p:cNvPr>
            <p:cNvGrpSpPr/>
            <p:nvPr/>
          </p:nvGrpSpPr>
          <p:grpSpPr>
            <a:xfrm>
              <a:off x="990987" y="1762096"/>
              <a:ext cx="1398244" cy="1139909"/>
              <a:chOff x="3722684" y="3607192"/>
              <a:chExt cx="1706544" cy="1337429"/>
            </a:xfrm>
          </p:grpSpPr>
          <p:sp>
            <p:nvSpPr>
              <p:cNvPr id="68" name="Oval 42">
                <a:extLst>
                  <a:ext uri="{FF2B5EF4-FFF2-40B4-BE49-F238E27FC236}">
                    <a16:creationId xmlns="" xmlns:a16="http://schemas.microsoft.com/office/drawing/2014/main" id="{4BB84604-CBB0-4EFC-8B13-DD8772395F54}"/>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9" name="Cube 43">
                <a:extLst>
                  <a:ext uri="{FF2B5EF4-FFF2-40B4-BE49-F238E27FC236}">
                    <a16:creationId xmlns="" xmlns:a16="http://schemas.microsoft.com/office/drawing/2014/main" id="{68F5FBED-12BF-4F32-950E-75F839B08948}"/>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44">
                <a:extLst>
                  <a:ext uri="{FF2B5EF4-FFF2-40B4-BE49-F238E27FC236}">
                    <a16:creationId xmlns="" xmlns:a16="http://schemas.microsoft.com/office/drawing/2014/main" id="{AC6D9D8F-DC5A-4460-B830-64811008E80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71" name="Oval 45">
                <a:extLst>
                  <a:ext uri="{FF2B5EF4-FFF2-40B4-BE49-F238E27FC236}">
                    <a16:creationId xmlns="" xmlns:a16="http://schemas.microsoft.com/office/drawing/2014/main" id="{216D9546-DB68-45B6-9429-3660BE7B087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72" name="Group 57">
              <a:extLst>
                <a:ext uri="{FF2B5EF4-FFF2-40B4-BE49-F238E27FC236}">
                  <a16:creationId xmlns="" xmlns:a16="http://schemas.microsoft.com/office/drawing/2014/main" id="{512C476C-F257-4581-91BB-ED3C1C835F05}"/>
                </a:ext>
              </a:extLst>
            </p:cNvPr>
            <p:cNvGrpSpPr/>
            <p:nvPr/>
          </p:nvGrpSpPr>
          <p:grpSpPr>
            <a:xfrm>
              <a:off x="7121247" y="1885916"/>
              <a:ext cx="1398244" cy="1139909"/>
              <a:chOff x="3722684" y="3607192"/>
              <a:chExt cx="1706544" cy="1337429"/>
            </a:xfrm>
          </p:grpSpPr>
          <p:sp>
            <p:nvSpPr>
              <p:cNvPr id="73" name="Oval 38">
                <a:extLst>
                  <a:ext uri="{FF2B5EF4-FFF2-40B4-BE49-F238E27FC236}">
                    <a16:creationId xmlns="" xmlns:a16="http://schemas.microsoft.com/office/drawing/2014/main" id="{AA252BF2-7B9F-46DA-B5CD-11CC644D01EB}"/>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74" name="Cube 39">
                <a:extLst>
                  <a:ext uri="{FF2B5EF4-FFF2-40B4-BE49-F238E27FC236}">
                    <a16:creationId xmlns="" xmlns:a16="http://schemas.microsoft.com/office/drawing/2014/main" id="{72D38CC4-38C9-40DB-9ABD-240767575B1D}"/>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40">
                <a:extLst>
                  <a:ext uri="{FF2B5EF4-FFF2-40B4-BE49-F238E27FC236}">
                    <a16:creationId xmlns="" xmlns:a16="http://schemas.microsoft.com/office/drawing/2014/main" id="{22664CFA-B50A-4962-98A5-5EB8A486A4CB}"/>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76" name="Oval 41">
                <a:extLst>
                  <a:ext uri="{FF2B5EF4-FFF2-40B4-BE49-F238E27FC236}">
                    <a16:creationId xmlns="" xmlns:a16="http://schemas.microsoft.com/office/drawing/2014/main" id="{FB568D02-1FE0-466D-AE2B-310894F89EF6}"/>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78" name="Group 58">
              <a:extLst>
                <a:ext uri="{FF2B5EF4-FFF2-40B4-BE49-F238E27FC236}">
                  <a16:creationId xmlns="" xmlns:a16="http://schemas.microsoft.com/office/drawing/2014/main" id="{664E10A4-9658-42E8-AE1D-5DFF219C3009}"/>
                </a:ext>
              </a:extLst>
            </p:cNvPr>
            <p:cNvGrpSpPr/>
            <p:nvPr/>
          </p:nvGrpSpPr>
          <p:grpSpPr>
            <a:xfrm>
              <a:off x="10730724" y="1797248"/>
              <a:ext cx="1398244" cy="1139909"/>
              <a:chOff x="3722684" y="3607192"/>
              <a:chExt cx="1706544" cy="1337429"/>
            </a:xfrm>
          </p:grpSpPr>
          <p:sp>
            <p:nvSpPr>
              <p:cNvPr id="79" name="Oval 29">
                <a:extLst>
                  <a:ext uri="{FF2B5EF4-FFF2-40B4-BE49-F238E27FC236}">
                    <a16:creationId xmlns="" xmlns:a16="http://schemas.microsoft.com/office/drawing/2014/main" id="{9CAA0382-B197-4B57-A9DB-6B2B44BC155C}"/>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80" name="Cube 35">
                <a:extLst>
                  <a:ext uri="{FF2B5EF4-FFF2-40B4-BE49-F238E27FC236}">
                    <a16:creationId xmlns="" xmlns:a16="http://schemas.microsoft.com/office/drawing/2014/main" id="{D1464EC5-CEE9-4501-9FC3-8BB90A3C3DE9}"/>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Oval 36">
                <a:extLst>
                  <a:ext uri="{FF2B5EF4-FFF2-40B4-BE49-F238E27FC236}">
                    <a16:creationId xmlns="" xmlns:a16="http://schemas.microsoft.com/office/drawing/2014/main" id="{14D7B1F7-F10D-42FD-9D1D-6D34820E3596}"/>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82" name="Oval 37">
                <a:extLst>
                  <a:ext uri="{FF2B5EF4-FFF2-40B4-BE49-F238E27FC236}">
                    <a16:creationId xmlns="" xmlns:a16="http://schemas.microsoft.com/office/drawing/2014/main" id="{C7AC64BA-500B-4255-B328-C125E41B520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cxnSp>
          <p:nvCxnSpPr>
            <p:cNvPr id="85" name="Straight Connector 15">
              <a:extLst>
                <a:ext uri="{FF2B5EF4-FFF2-40B4-BE49-F238E27FC236}">
                  <a16:creationId xmlns="" xmlns:a16="http://schemas.microsoft.com/office/drawing/2014/main" id="{57ECB5A0-AADF-408D-A10F-0A9567AF4F49}"/>
                </a:ext>
              </a:extLst>
            </p:cNvPr>
            <p:cNvCxnSpPr>
              <a:cxnSpLocks/>
            </p:cNvCxnSpPr>
            <p:nvPr/>
          </p:nvCxnSpPr>
          <p:spPr>
            <a:xfrm>
              <a:off x="9967399" y="2145359"/>
              <a:ext cx="671883"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86" name="Straight Connector 17">
              <a:extLst>
                <a:ext uri="{FF2B5EF4-FFF2-40B4-BE49-F238E27FC236}">
                  <a16:creationId xmlns="" xmlns:a16="http://schemas.microsoft.com/office/drawing/2014/main" id="{76E02141-4E1E-4361-8563-88E9BE23321F}"/>
                </a:ext>
              </a:extLst>
            </p:cNvPr>
            <p:cNvCxnSpPr>
              <a:cxnSpLocks/>
            </p:cNvCxnSpPr>
            <p:nvPr/>
          </p:nvCxnSpPr>
          <p:spPr>
            <a:xfrm flipV="1">
              <a:off x="10169991" y="2366163"/>
              <a:ext cx="469291" cy="1825"/>
            </a:xfrm>
            <a:prstGeom prst="line">
              <a:avLst/>
            </a:prstGeom>
            <a:ln w="76200"/>
          </p:spPr>
          <p:style>
            <a:lnRef idx="3">
              <a:schemeClr val="dk1"/>
            </a:lnRef>
            <a:fillRef idx="0">
              <a:schemeClr val="dk1"/>
            </a:fillRef>
            <a:effectRef idx="2">
              <a:schemeClr val="dk1"/>
            </a:effectRef>
            <a:fontRef idx="minor">
              <a:schemeClr val="tx1"/>
            </a:fontRef>
          </p:style>
        </p:cxnSp>
        <p:cxnSp>
          <p:nvCxnSpPr>
            <p:cNvPr id="87" name="Straight Connector 18">
              <a:extLst>
                <a:ext uri="{FF2B5EF4-FFF2-40B4-BE49-F238E27FC236}">
                  <a16:creationId xmlns="" xmlns:a16="http://schemas.microsoft.com/office/drawing/2014/main" id="{F300B416-DC7E-4870-B617-9F1BEF5FA01F}"/>
                </a:ext>
              </a:extLst>
            </p:cNvPr>
            <p:cNvCxnSpPr>
              <a:cxnSpLocks/>
            </p:cNvCxnSpPr>
            <p:nvPr/>
          </p:nvCxnSpPr>
          <p:spPr>
            <a:xfrm>
              <a:off x="10404636" y="2591493"/>
              <a:ext cx="235571" cy="1"/>
            </a:xfrm>
            <a:prstGeom prst="line">
              <a:avLst/>
            </a:prstGeom>
            <a:ln w="76200"/>
          </p:spPr>
          <p:style>
            <a:lnRef idx="3">
              <a:schemeClr val="dk1"/>
            </a:lnRef>
            <a:fillRef idx="0">
              <a:schemeClr val="dk1"/>
            </a:fillRef>
            <a:effectRef idx="2">
              <a:schemeClr val="dk1"/>
            </a:effectRef>
            <a:fontRef idx="minor">
              <a:schemeClr val="tx1"/>
            </a:fontRef>
          </p:style>
        </p:cxnSp>
        <p:cxnSp>
          <p:nvCxnSpPr>
            <p:cNvPr id="98" name="Straight Connector 19">
              <a:extLst>
                <a:ext uri="{FF2B5EF4-FFF2-40B4-BE49-F238E27FC236}">
                  <a16:creationId xmlns="" xmlns:a16="http://schemas.microsoft.com/office/drawing/2014/main" id="{F0177BE1-6E32-4B26-9DFF-8C72F856C48C}"/>
                </a:ext>
              </a:extLst>
            </p:cNvPr>
            <p:cNvCxnSpPr>
              <a:cxnSpLocks/>
            </p:cNvCxnSpPr>
            <p:nvPr/>
          </p:nvCxnSpPr>
          <p:spPr>
            <a:xfrm flipH="1">
              <a:off x="8465003" y="2145359"/>
              <a:ext cx="671883"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99" name="Straight Connector 20">
              <a:extLst>
                <a:ext uri="{FF2B5EF4-FFF2-40B4-BE49-F238E27FC236}">
                  <a16:creationId xmlns="" xmlns:a16="http://schemas.microsoft.com/office/drawing/2014/main" id="{2FDB796C-D68C-4C97-B969-7ED88490FCC2}"/>
                </a:ext>
              </a:extLst>
            </p:cNvPr>
            <p:cNvCxnSpPr>
              <a:cxnSpLocks/>
            </p:cNvCxnSpPr>
            <p:nvPr/>
          </p:nvCxnSpPr>
          <p:spPr>
            <a:xfrm flipH="1" flipV="1">
              <a:off x="8465003" y="2366163"/>
              <a:ext cx="469291" cy="1825"/>
            </a:xfrm>
            <a:prstGeom prst="line">
              <a:avLst/>
            </a:prstGeom>
            <a:ln w="76200"/>
          </p:spPr>
          <p:style>
            <a:lnRef idx="3">
              <a:schemeClr val="dk1"/>
            </a:lnRef>
            <a:fillRef idx="0">
              <a:schemeClr val="dk1"/>
            </a:fillRef>
            <a:effectRef idx="2">
              <a:schemeClr val="dk1"/>
            </a:effectRef>
            <a:fontRef idx="minor">
              <a:schemeClr val="tx1"/>
            </a:fontRef>
          </p:style>
        </p:cxnSp>
        <p:cxnSp>
          <p:nvCxnSpPr>
            <p:cNvPr id="100" name="Straight Connector 21">
              <a:extLst>
                <a:ext uri="{FF2B5EF4-FFF2-40B4-BE49-F238E27FC236}">
                  <a16:creationId xmlns="" xmlns:a16="http://schemas.microsoft.com/office/drawing/2014/main" id="{2E831ACC-2DA1-4479-AB0F-089B5F0C24E9}"/>
                </a:ext>
              </a:extLst>
            </p:cNvPr>
            <p:cNvCxnSpPr>
              <a:cxnSpLocks/>
            </p:cNvCxnSpPr>
            <p:nvPr/>
          </p:nvCxnSpPr>
          <p:spPr>
            <a:xfrm flipH="1">
              <a:off x="8464078" y="2591493"/>
              <a:ext cx="235571" cy="1"/>
            </a:xfrm>
            <a:prstGeom prst="line">
              <a:avLst/>
            </a:prstGeom>
            <a:ln w="76200"/>
          </p:spPr>
          <p:style>
            <a:lnRef idx="3">
              <a:schemeClr val="dk1"/>
            </a:lnRef>
            <a:fillRef idx="0">
              <a:schemeClr val="dk1"/>
            </a:fillRef>
            <a:effectRef idx="2">
              <a:schemeClr val="dk1"/>
            </a:effectRef>
            <a:fontRef idx="minor">
              <a:schemeClr val="tx1"/>
            </a:fontRef>
          </p:style>
        </p:cxnSp>
        <p:grpSp>
          <p:nvGrpSpPr>
            <p:cNvPr id="101" name="Group 61">
              <a:extLst>
                <a:ext uri="{FF2B5EF4-FFF2-40B4-BE49-F238E27FC236}">
                  <a16:creationId xmlns="" xmlns:a16="http://schemas.microsoft.com/office/drawing/2014/main" id="{DB950CB3-93E3-45DC-8A72-4E20463EC55E}"/>
                </a:ext>
              </a:extLst>
            </p:cNvPr>
            <p:cNvGrpSpPr/>
            <p:nvPr/>
          </p:nvGrpSpPr>
          <p:grpSpPr>
            <a:xfrm>
              <a:off x="8087982" y="2613627"/>
              <a:ext cx="2934185" cy="3105902"/>
              <a:chOff x="4687641" y="2301570"/>
              <a:chExt cx="2979078" cy="3394559"/>
            </a:xfrm>
          </p:grpSpPr>
          <p:pic>
            <p:nvPicPr>
              <p:cNvPr id="102" name="Picture 2" descr="Remote Control - Remote Control Icon Png, Transparent Png , Transparent Png  Image - PNGitem">
                <a:extLst>
                  <a:ext uri="{FF2B5EF4-FFF2-40B4-BE49-F238E27FC236}">
                    <a16:creationId xmlns="" xmlns:a16="http://schemas.microsoft.com/office/drawing/2014/main" id="{FA6FB733-91B8-4410-9B6D-700C9D8065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95276" y="3759286"/>
                <a:ext cx="1571443" cy="1936843"/>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roup 25">
                <a:extLst>
                  <a:ext uri="{FF2B5EF4-FFF2-40B4-BE49-F238E27FC236}">
                    <a16:creationId xmlns="" xmlns:a16="http://schemas.microsoft.com/office/drawing/2014/main" id="{5CE06240-9F7F-48C7-B2DA-39C23606CF3B}"/>
                  </a:ext>
                </a:extLst>
              </p:cNvPr>
              <p:cNvGrpSpPr/>
              <p:nvPr/>
            </p:nvGrpSpPr>
            <p:grpSpPr>
              <a:xfrm flipH="1">
                <a:off x="5315199" y="2301570"/>
                <a:ext cx="2244816" cy="2201245"/>
                <a:chOff x="3842853" y="2100839"/>
                <a:chExt cx="2244816" cy="2201245"/>
              </a:xfrm>
            </p:grpSpPr>
            <p:pic>
              <p:nvPicPr>
                <p:cNvPr id="105" name="Graphic 8" descr="Thought bubble">
                  <a:extLst>
                    <a:ext uri="{FF2B5EF4-FFF2-40B4-BE49-F238E27FC236}">
                      <a16:creationId xmlns="" xmlns:a16="http://schemas.microsoft.com/office/drawing/2014/main" id="{EB740290-96A8-4E64-8992-227DFBEB151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3842853" y="2100839"/>
                  <a:ext cx="2244816" cy="2201245"/>
                </a:xfrm>
                <a:prstGeom prst="rect">
                  <a:avLst/>
                </a:prstGeom>
              </p:spPr>
            </p:pic>
            <p:sp>
              <p:nvSpPr>
                <p:cNvPr id="107" name="TextBox 28">
                  <a:extLst>
                    <a:ext uri="{FF2B5EF4-FFF2-40B4-BE49-F238E27FC236}">
                      <a16:creationId xmlns="" xmlns:a16="http://schemas.microsoft.com/office/drawing/2014/main" id="{4C668C3A-EF0F-48F5-A9A9-F0FEECD002C6}"/>
                    </a:ext>
                  </a:extLst>
                </p:cNvPr>
                <p:cNvSpPr txBox="1"/>
                <p:nvPr/>
              </p:nvSpPr>
              <p:spPr>
                <a:xfrm>
                  <a:off x="4377936" y="2805387"/>
                  <a:ext cx="1272338" cy="302743"/>
                </a:xfrm>
                <a:prstGeom prst="rect">
                  <a:avLst/>
                </a:prstGeom>
                <a:noFill/>
              </p:spPr>
              <p:txBody>
                <a:bodyPr wrap="square" rtlCol="0">
                  <a:spAutoFit/>
                </a:bodyPr>
                <a:lstStyle/>
                <a:p>
                  <a:pPr algn="ctr"/>
                  <a:r>
                    <a:rPr lang="en-US" sz="1200"/>
                    <a:t>Perfect</a:t>
                  </a:r>
                </a:p>
              </p:txBody>
            </p:sp>
          </p:grpSp>
          <p:pic>
            <p:nvPicPr>
              <p:cNvPr id="104" name="Graphic 103" descr="User">
                <a:extLst>
                  <a:ext uri="{FF2B5EF4-FFF2-40B4-BE49-F238E27FC236}">
                    <a16:creationId xmlns="" xmlns:a16="http://schemas.microsoft.com/office/drawing/2014/main" id="{5D06AAFA-CF2B-4CC9-9677-3FFB40DEB1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687641" y="4013408"/>
                <a:ext cx="1646244" cy="1646244"/>
              </a:xfrm>
              <a:prstGeom prst="rect">
                <a:avLst/>
              </a:prstGeom>
            </p:spPr>
          </p:pic>
        </p:grpSp>
      </p:grpSp>
    </p:spTree>
    <p:extLst>
      <p:ext uri="{BB962C8B-B14F-4D97-AF65-F5344CB8AC3E}">
        <p14:creationId xmlns:p14="http://schemas.microsoft.com/office/powerpoint/2010/main" val="3431307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81AD36F-E21E-49D9-81FB-934CFD328E29}"/>
              </a:ext>
            </a:extLst>
          </p:cNvPr>
          <p:cNvSpPr>
            <a:spLocks noGrp="1"/>
          </p:cNvSpPr>
          <p:nvPr>
            <p:ph type="title"/>
          </p:nvPr>
        </p:nvSpPr>
        <p:spPr/>
        <p:txBody>
          <a:bodyPr/>
          <a:lstStyle/>
          <a:p>
            <a:pPr algn="ctr"/>
            <a:r>
              <a:rPr lang="en-US"/>
              <a:t>Customer Needs</a:t>
            </a:r>
          </a:p>
        </p:txBody>
      </p:sp>
      <p:sp>
        <p:nvSpPr>
          <p:cNvPr id="2" name="Footer Placeholder 1">
            <a:extLst>
              <a:ext uri="{FF2B5EF4-FFF2-40B4-BE49-F238E27FC236}">
                <a16:creationId xmlns="" xmlns:a16="http://schemas.microsoft.com/office/drawing/2014/main" id="{30ADC2B0-C523-4C1D-8B53-316635AA09A2}"/>
              </a:ext>
            </a:extLst>
          </p:cNvPr>
          <p:cNvSpPr>
            <a:spLocks noGrp="1"/>
          </p:cNvSpPr>
          <p:nvPr>
            <p:ph type="ftr" sz="quarter" idx="3"/>
          </p:nvPr>
        </p:nvSpPr>
        <p:spPr/>
        <p:txBody>
          <a:bodyPr/>
          <a:lstStyle/>
          <a:p>
            <a:r>
              <a:rPr lang="en-US"/>
              <a:t>Presented by: Taylor Harvey </a:t>
            </a:r>
          </a:p>
        </p:txBody>
      </p:sp>
      <p:sp>
        <p:nvSpPr>
          <p:cNvPr id="3" name="Slide Number Placeholder 2">
            <a:extLst>
              <a:ext uri="{FF2B5EF4-FFF2-40B4-BE49-F238E27FC236}">
                <a16:creationId xmlns="" xmlns:a16="http://schemas.microsoft.com/office/drawing/2014/main" id="{C2EA018A-F3C1-425E-9146-72B97B784D98}"/>
              </a:ext>
            </a:extLst>
          </p:cNvPr>
          <p:cNvSpPr>
            <a:spLocks noGrp="1"/>
          </p:cNvSpPr>
          <p:nvPr>
            <p:ph type="sldNum" sz="quarter" idx="4"/>
          </p:nvPr>
        </p:nvSpPr>
        <p:spPr/>
        <p:txBody>
          <a:bodyPr/>
          <a:lstStyle/>
          <a:p>
            <a:fld id="{6F1FABC0-072B-4F22-8F9B-95A9D10B0206}" type="slidenum">
              <a:rPr lang="en-US" smtClean="0"/>
              <a:pPr/>
              <a:t>23</a:t>
            </a:fld>
            <a:endParaRPr lang="en-US"/>
          </a:p>
        </p:txBody>
      </p:sp>
      <p:grpSp>
        <p:nvGrpSpPr>
          <p:cNvPr id="7" name="Group 6">
            <a:extLst>
              <a:ext uri="{FF2B5EF4-FFF2-40B4-BE49-F238E27FC236}">
                <a16:creationId xmlns="" xmlns:a16="http://schemas.microsoft.com/office/drawing/2014/main" id="{BB69CB91-A7B5-4312-BE41-2EF2EC02A9A2}"/>
              </a:ext>
            </a:extLst>
          </p:cNvPr>
          <p:cNvGrpSpPr/>
          <p:nvPr/>
        </p:nvGrpSpPr>
        <p:grpSpPr>
          <a:xfrm>
            <a:off x="838200" y="2259620"/>
            <a:ext cx="10749579" cy="2338760"/>
            <a:chOff x="838200" y="2259620"/>
            <a:chExt cx="10749579" cy="2338760"/>
          </a:xfrm>
        </p:grpSpPr>
        <p:grpSp>
          <p:nvGrpSpPr>
            <p:cNvPr id="9" name="Group 3">
              <a:extLst>
                <a:ext uri="{FF2B5EF4-FFF2-40B4-BE49-F238E27FC236}">
                  <a16:creationId xmlns="" xmlns:a16="http://schemas.microsoft.com/office/drawing/2014/main" id="{FB1ECD63-DEC4-4BD6-8E04-30C293E28772}"/>
                </a:ext>
              </a:extLst>
            </p:cNvPr>
            <p:cNvGrpSpPr/>
            <p:nvPr/>
          </p:nvGrpSpPr>
          <p:grpSpPr>
            <a:xfrm>
              <a:off x="838200" y="2262643"/>
              <a:ext cx="2187464" cy="2308504"/>
              <a:chOff x="4804688" y="2235888"/>
              <a:chExt cx="2582628" cy="2788438"/>
            </a:xfrm>
          </p:grpSpPr>
          <p:grpSp>
            <p:nvGrpSpPr>
              <p:cNvPr id="88" name="Group 6">
                <a:extLst>
                  <a:ext uri="{FF2B5EF4-FFF2-40B4-BE49-F238E27FC236}">
                    <a16:creationId xmlns="" xmlns:a16="http://schemas.microsoft.com/office/drawing/2014/main" id="{4BDBB289-3340-4DA3-AD36-71F11579C371}"/>
                  </a:ext>
                </a:extLst>
              </p:cNvPr>
              <p:cNvGrpSpPr/>
              <p:nvPr/>
            </p:nvGrpSpPr>
            <p:grpSpPr>
              <a:xfrm>
                <a:off x="4804688" y="3031671"/>
                <a:ext cx="2582628" cy="1992655"/>
                <a:chOff x="3722684" y="3607192"/>
                <a:chExt cx="1706544" cy="1337429"/>
              </a:xfrm>
            </p:grpSpPr>
            <p:sp>
              <p:nvSpPr>
                <p:cNvPr id="89" name="Oval 9">
                  <a:extLst>
                    <a:ext uri="{FF2B5EF4-FFF2-40B4-BE49-F238E27FC236}">
                      <a16:creationId xmlns="" xmlns:a16="http://schemas.microsoft.com/office/drawing/2014/main" id="{36D22F6E-061E-4D31-AE95-A1D0A815D12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90" name="Cube 11">
                  <a:extLst>
                    <a:ext uri="{FF2B5EF4-FFF2-40B4-BE49-F238E27FC236}">
                      <a16:creationId xmlns="" xmlns:a16="http://schemas.microsoft.com/office/drawing/2014/main" id="{470820DD-3EC0-4634-B08E-589AC6AAD948}"/>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Oval 15">
                  <a:extLst>
                    <a:ext uri="{FF2B5EF4-FFF2-40B4-BE49-F238E27FC236}">
                      <a16:creationId xmlns="" xmlns:a16="http://schemas.microsoft.com/office/drawing/2014/main" id="{2D42352B-5142-437A-9C70-021D5227F9BC}"/>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92" name="Oval 18">
                  <a:extLst>
                    <a:ext uri="{FF2B5EF4-FFF2-40B4-BE49-F238E27FC236}">
                      <a16:creationId xmlns="" xmlns:a16="http://schemas.microsoft.com/office/drawing/2014/main" id="{5505D3EA-2F3A-428E-A3EA-593175FFDF5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pic>
            <p:nvPicPr>
              <p:cNvPr id="5" name="Graphic 4" descr="Wi-Fi">
                <a:extLst>
                  <a:ext uri="{FF2B5EF4-FFF2-40B4-BE49-F238E27FC236}">
                    <a16:creationId xmlns="" xmlns:a16="http://schemas.microsoft.com/office/drawing/2014/main" id="{FBEDE595-47EA-4B5B-AFBA-2D1C92FFE1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418693" y="2235888"/>
                <a:ext cx="1294070" cy="1294070"/>
              </a:xfrm>
              <a:prstGeom prst="rect">
                <a:avLst/>
              </a:prstGeom>
            </p:spPr>
          </p:pic>
        </p:grpSp>
        <p:grpSp>
          <p:nvGrpSpPr>
            <p:cNvPr id="15" name="Group 26">
              <a:extLst>
                <a:ext uri="{FF2B5EF4-FFF2-40B4-BE49-F238E27FC236}">
                  <a16:creationId xmlns="" xmlns:a16="http://schemas.microsoft.com/office/drawing/2014/main" id="{8EFC557D-F492-47A5-A6F7-72148FCEA2CC}"/>
                </a:ext>
              </a:extLst>
            </p:cNvPr>
            <p:cNvGrpSpPr/>
            <p:nvPr/>
          </p:nvGrpSpPr>
          <p:grpSpPr>
            <a:xfrm>
              <a:off x="8745057" y="2474589"/>
              <a:ext cx="2842722" cy="2096556"/>
              <a:chOff x="8432961" y="2869135"/>
              <a:chExt cx="2842722" cy="2096556"/>
            </a:xfrm>
          </p:grpSpPr>
          <p:pic>
            <p:nvPicPr>
              <p:cNvPr id="11" name="Graphic 10" descr="Monitor">
                <a:extLst>
                  <a:ext uri="{FF2B5EF4-FFF2-40B4-BE49-F238E27FC236}">
                    <a16:creationId xmlns="" xmlns:a16="http://schemas.microsoft.com/office/drawing/2014/main" id="{F9669414-9C2A-47AD-A01C-A0BFD9A107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432961" y="2869135"/>
                <a:ext cx="1996857" cy="1996857"/>
              </a:xfrm>
              <a:prstGeom prst="rect">
                <a:avLst/>
              </a:prstGeom>
            </p:spPr>
          </p:pic>
          <p:pic>
            <p:nvPicPr>
              <p:cNvPr id="13" name="Graphic 12" descr="Female Profile">
                <a:extLst>
                  <a:ext uri="{FF2B5EF4-FFF2-40B4-BE49-F238E27FC236}">
                    <a16:creationId xmlns="" xmlns:a16="http://schemas.microsoft.com/office/drawing/2014/main" id="{6BF94A41-CEC8-4E65-9075-092C92C7D0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68165" y="3658173"/>
                <a:ext cx="1307518" cy="1307518"/>
              </a:xfrm>
              <a:prstGeom prst="rect">
                <a:avLst/>
              </a:prstGeom>
            </p:spPr>
          </p:pic>
          <p:sp>
            <p:nvSpPr>
              <p:cNvPr id="14" name="TextBox 29">
                <a:extLst>
                  <a:ext uri="{FF2B5EF4-FFF2-40B4-BE49-F238E27FC236}">
                    <a16:creationId xmlns="" xmlns:a16="http://schemas.microsoft.com/office/drawing/2014/main" id="{831A6E3E-DC3D-4AE9-82E0-3B58A494D13F}"/>
                  </a:ext>
                </a:extLst>
              </p:cNvPr>
              <p:cNvSpPr txBox="1"/>
              <p:nvPr/>
            </p:nvSpPr>
            <p:spPr>
              <a:xfrm>
                <a:off x="8913034" y="3428912"/>
                <a:ext cx="1036710" cy="646331"/>
              </a:xfrm>
              <a:prstGeom prst="rect">
                <a:avLst/>
              </a:prstGeom>
              <a:noFill/>
            </p:spPr>
            <p:txBody>
              <a:bodyPr wrap="square" rtlCol="0">
                <a:spAutoFit/>
              </a:bodyPr>
              <a:lstStyle/>
              <a:p>
                <a:pPr algn="ctr"/>
                <a:r>
                  <a:rPr lang="en-US" b="1"/>
                  <a:t>DATA ALERT</a:t>
                </a:r>
              </a:p>
            </p:txBody>
          </p:sp>
        </p:grpSp>
        <p:cxnSp>
          <p:nvCxnSpPr>
            <p:cNvPr id="34" name="Connector: Elbow 33">
              <a:extLst>
                <a:ext uri="{FF2B5EF4-FFF2-40B4-BE49-F238E27FC236}">
                  <a16:creationId xmlns="" xmlns:a16="http://schemas.microsoft.com/office/drawing/2014/main" id="{6D3BD29A-E7E9-4974-8363-D2B0453CF675}"/>
                </a:ext>
              </a:extLst>
            </p:cNvPr>
            <p:cNvCxnSpPr>
              <a:cxnSpLocks/>
            </p:cNvCxnSpPr>
            <p:nvPr/>
          </p:nvCxnSpPr>
          <p:spPr>
            <a:xfrm flipV="1">
              <a:off x="3105696" y="3617979"/>
              <a:ext cx="1312687" cy="1"/>
            </a:xfrm>
            <a:prstGeom prst="bentConnector3">
              <a:avLst/>
            </a:prstGeom>
            <a:ln w="76200">
              <a:tailEnd type="triangle"/>
            </a:ln>
          </p:spPr>
          <p:style>
            <a:lnRef idx="3">
              <a:schemeClr val="accent5"/>
            </a:lnRef>
            <a:fillRef idx="0">
              <a:schemeClr val="accent5"/>
            </a:fillRef>
            <a:effectRef idx="2">
              <a:schemeClr val="accent5"/>
            </a:effectRef>
            <a:fontRef idx="minor">
              <a:schemeClr val="tx1"/>
            </a:fontRef>
          </p:style>
        </p:cxnSp>
        <p:cxnSp>
          <p:nvCxnSpPr>
            <p:cNvPr id="35" name="Connector: Elbow 34">
              <a:extLst>
                <a:ext uri="{FF2B5EF4-FFF2-40B4-BE49-F238E27FC236}">
                  <a16:creationId xmlns="" xmlns:a16="http://schemas.microsoft.com/office/drawing/2014/main" id="{82A1E61D-8840-4A84-8AC0-D5761E598BFB}"/>
                </a:ext>
              </a:extLst>
            </p:cNvPr>
            <p:cNvCxnSpPr>
              <a:cxnSpLocks/>
            </p:cNvCxnSpPr>
            <p:nvPr/>
          </p:nvCxnSpPr>
          <p:spPr>
            <a:xfrm flipV="1">
              <a:off x="7049833" y="3617979"/>
              <a:ext cx="1312687" cy="1"/>
            </a:xfrm>
            <a:prstGeom prst="bentConnector3">
              <a:avLst/>
            </a:prstGeom>
            <a:ln w="76200">
              <a:tailEnd type="triangle"/>
            </a:ln>
          </p:spPr>
          <p:style>
            <a:lnRef idx="3">
              <a:schemeClr val="accent5"/>
            </a:lnRef>
            <a:fillRef idx="0">
              <a:schemeClr val="accent5"/>
            </a:fillRef>
            <a:effectRef idx="2">
              <a:schemeClr val="accent5"/>
            </a:effectRef>
            <a:fontRef idx="minor">
              <a:schemeClr val="tx1"/>
            </a:fontRef>
          </p:style>
        </p:cxnSp>
        <p:pic>
          <p:nvPicPr>
            <p:cNvPr id="17" name="Graphic 16" descr="Upload">
              <a:extLst>
                <a:ext uri="{FF2B5EF4-FFF2-40B4-BE49-F238E27FC236}">
                  <a16:creationId xmlns="" xmlns:a16="http://schemas.microsoft.com/office/drawing/2014/main" id="{7DFCCF83-D5FB-4354-BEE6-77FE5C1B5E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768834" y="2699918"/>
              <a:ext cx="1898462" cy="1898462"/>
            </a:xfrm>
            <a:prstGeom prst="rect">
              <a:avLst/>
            </a:prstGeom>
          </p:spPr>
        </p:pic>
        <p:sp>
          <p:nvSpPr>
            <p:cNvPr id="18" name="TextBox 41">
              <a:extLst>
                <a:ext uri="{FF2B5EF4-FFF2-40B4-BE49-F238E27FC236}">
                  <a16:creationId xmlns="" xmlns:a16="http://schemas.microsoft.com/office/drawing/2014/main" id="{486F4E70-FD7A-4A2A-934E-759012C61CA7}"/>
                </a:ext>
              </a:extLst>
            </p:cNvPr>
            <p:cNvSpPr txBox="1"/>
            <p:nvPr/>
          </p:nvSpPr>
          <p:spPr>
            <a:xfrm>
              <a:off x="5144830" y="2259620"/>
              <a:ext cx="1146469" cy="646331"/>
            </a:xfrm>
            <a:prstGeom prst="rect">
              <a:avLst/>
            </a:prstGeom>
            <a:noFill/>
          </p:spPr>
          <p:txBody>
            <a:bodyPr wrap="none" rtlCol="0">
              <a:spAutoFit/>
            </a:bodyPr>
            <a:lstStyle/>
            <a:p>
              <a:pPr algn="ctr"/>
              <a:r>
                <a:rPr lang="en-US" b="1"/>
                <a:t>User</a:t>
              </a:r>
            </a:p>
            <a:p>
              <a:pPr algn="ctr"/>
              <a:r>
                <a:rPr lang="en-US" b="1"/>
                <a:t>Interface</a:t>
              </a:r>
            </a:p>
          </p:txBody>
        </p:sp>
      </p:grpSp>
    </p:spTree>
    <p:extLst>
      <p:ext uri="{BB962C8B-B14F-4D97-AF65-F5344CB8AC3E}">
        <p14:creationId xmlns:p14="http://schemas.microsoft.com/office/powerpoint/2010/main" val="3517256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a:t>
            </a:r>
            <a:r>
              <a:rPr lang="en-US"/>
              <a:t>Taylor Harvey</a:t>
            </a:r>
            <a:r>
              <a:rPr lang="en-US">
                <a:solidFill>
                  <a:prstClr val="black"/>
                </a:solidFill>
              </a:rPr>
              <a:t> </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 xmlns:a16="http://schemas.microsoft.com/office/drawing/2014/main" id="{481478B9-76D3-43E4-8BB0-046EDD7C3B8E}"/>
              </a:ext>
            </a:extLst>
          </p:cNvPr>
          <p:cNvSpPr txBox="1">
            <a:spLocks/>
          </p:cNvSpPr>
          <p:nvPr/>
        </p:nvSpPr>
        <p:spPr>
          <a:xfrm>
            <a:off x="838200" y="287827"/>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Assumptions</a:t>
            </a:r>
            <a:endParaRPr lang="en-US"/>
          </a:p>
        </p:txBody>
      </p:sp>
      <p:sp>
        <p:nvSpPr>
          <p:cNvPr id="7" name="Content Placeholder 2">
            <a:extLst>
              <a:ext uri="{FF2B5EF4-FFF2-40B4-BE49-F238E27FC236}">
                <a16:creationId xmlns="" xmlns:a16="http://schemas.microsoft.com/office/drawing/2014/main"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sp>
        <p:nvSpPr>
          <p:cNvPr id="2" name="TextBox 2">
            <a:extLst>
              <a:ext uri="{FF2B5EF4-FFF2-40B4-BE49-F238E27FC236}">
                <a16:creationId xmlns="" xmlns:a16="http://schemas.microsoft.com/office/drawing/2014/main" id="{329258D2-A29C-497B-9603-9948B4EF197C}"/>
              </a:ext>
            </a:extLst>
          </p:cNvPr>
          <p:cNvSpPr txBox="1"/>
          <p:nvPr/>
        </p:nvSpPr>
        <p:spPr>
          <a:xfrm>
            <a:off x="1890712" y="1734299"/>
            <a:ext cx="8791575" cy="3016210"/>
          </a:xfrm>
          <a:prstGeom prst="rect">
            <a:avLst/>
          </a:prstGeom>
          <a:noFill/>
        </p:spPr>
        <p:txBody>
          <a:bodyPr wrap="square" lIns="91440" tIns="45720" rIns="91440" bIns="45720" rtlCol="0" anchor="t">
            <a:spAutoFit/>
          </a:bodyPr>
          <a:lstStyle/>
          <a:p>
            <a:r>
              <a:rPr lang="en-US" sz="2000"/>
              <a:t>Regular maintenance not included</a:t>
            </a:r>
            <a:endParaRPr lang="en-US"/>
          </a:p>
          <a:p>
            <a:endParaRPr lang="en-US" dirty="0"/>
          </a:p>
          <a:p>
            <a:r>
              <a:rPr lang="en-US" sz="2000" dirty="0"/>
              <a:t>Traverses flat surfaces</a:t>
            </a:r>
            <a:endParaRPr lang="en-US" dirty="0"/>
          </a:p>
          <a:p>
            <a:endParaRPr lang="en-US" dirty="0"/>
          </a:p>
          <a:p>
            <a:r>
              <a:rPr lang="en-US" sz="2000" dirty="0">
                <a:cs typeface="Arial"/>
              </a:rPr>
              <a:t>Warehouse will not be altered</a:t>
            </a:r>
            <a:endParaRPr lang="en-US" dirty="0"/>
          </a:p>
          <a:p>
            <a:endParaRPr lang="en-US" dirty="0"/>
          </a:p>
          <a:p>
            <a:r>
              <a:rPr lang="en-US" sz="2000" dirty="0"/>
              <a:t>Power supply is accessible</a:t>
            </a:r>
            <a:endParaRPr lang="en-US" dirty="0"/>
          </a:p>
          <a:p>
            <a:endParaRPr lang="en-US" dirty="0"/>
          </a:p>
          <a:p>
            <a:r>
              <a:rPr lang="en-US" sz="2000" dirty="0">
                <a:cs typeface="Arial" panose="020B0604020202020204"/>
              </a:rPr>
              <a:t>Product is working indoors</a:t>
            </a:r>
            <a:endParaRPr lang="en-US" dirty="0">
              <a:cs typeface="Arial" panose="020B0604020202020204"/>
            </a:endParaRPr>
          </a:p>
          <a:p>
            <a:r>
              <a:rPr lang="en-US" dirty="0"/>
              <a:t>  </a:t>
            </a:r>
            <a:endParaRPr lang="en-US" dirty="0">
              <a:cs typeface="Arial"/>
            </a:endParaRPr>
          </a:p>
        </p:txBody>
      </p:sp>
      <p:pic>
        <p:nvPicPr>
          <p:cNvPr id="10" name="Graphic 9" descr="Mountains">
            <a:extLst>
              <a:ext uri="{FF2B5EF4-FFF2-40B4-BE49-F238E27FC236}">
                <a16:creationId xmlns="" xmlns:a16="http://schemas.microsoft.com/office/drawing/2014/main" id="{48B984A2-A7D9-44AA-9907-84E54C8BFF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339478" y="2360718"/>
            <a:ext cx="360735" cy="360735"/>
          </a:xfrm>
          <a:prstGeom prst="rect">
            <a:avLst/>
          </a:prstGeom>
        </p:spPr>
      </p:pic>
      <p:pic>
        <p:nvPicPr>
          <p:cNvPr id="12" name="Graphic 11" descr="Tools">
            <a:extLst>
              <a:ext uri="{FF2B5EF4-FFF2-40B4-BE49-F238E27FC236}">
                <a16:creationId xmlns="" xmlns:a16="http://schemas.microsoft.com/office/drawing/2014/main" id="{CD9D6A90-91BB-4934-9A37-DC60096726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39476" y="1740111"/>
            <a:ext cx="360735" cy="360735"/>
          </a:xfrm>
          <a:prstGeom prst="rect">
            <a:avLst/>
          </a:prstGeom>
        </p:spPr>
      </p:pic>
      <p:pic>
        <p:nvPicPr>
          <p:cNvPr id="13" name="Graphic 14" descr="Bulldozer">
            <a:extLst>
              <a:ext uri="{FF2B5EF4-FFF2-40B4-BE49-F238E27FC236}">
                <a16:creationId xmlns="" xmlns:a16="http://schemas.microsoft.com/office/drawing/2014/main" id="{9BCFA7C9-D60F-4BF3-84D9-2577041042B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322895" y="2897216"/>
            <a:ext cx="365760" cy="402830"/>
          </a:xfrm>
          <a:prstGeom prst="rect">
            <a:avLst/>
          </a:prstGeom>
        </p:spPr>
      </p:pic>
      <p:pic>
        <p:nvPicPr>
          <p:cNvPr id="16" name="Graphic 15" descr="Power">
            <a:extLst>
              <a:ext uri="{FF2B5EF4-FFF2-40B4-BE49-F238E27FC236}">
                <a16:creationId xmlns="" xmlns:a16="http://schemas.microsoft.com/office/drawing/2014/main" id="{F33D45B1-F441-4FB3-97A7-C08E8ED076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334451" y="3541682"/>
            <a:ext cx="365760" cy="365760"/>
          </a:xfrm>
          <a:prstGeom prst="rect">
            <a:avLst/>
          </a:prstGeom>
        </p:spPr>
      </p:pic>
      <p:pic>
        <p:nvPicPr>
          <p:cNvPr id="8" name="Graphic 7" descr="Warehouse">
            <a:extLst>
              <a:ext uri="{FF2B5EF4-FFF2-40B4-BE49-F238E27FC236}">
                <a16:creationId xmlns="" xmlns:a16="http://schemas.microsoft.com/office/drawing/2014/main" id="{F00168F3-DC2C-4DD2-99BB-F96731D938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334451" y="4090079"/>
            <a:ext cx="365760" cy="365760"/>
          </a:xfrm>
          <a:prstGeom prst="rect">
            <a:avLst/>
          </a:prstGeom>
        </p:spPr>
      </p:pic>
    </p:spTree>
    <p:extLst>
      <p:ext uri="{BB962C8B-B14F-4D97-AF65-F5344CB8AC3E}">
        <p14:creationId xmlns:p14="http://schemas.microsoft.com/office/powerpoint/2010/main" val="3887999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DCAC746D-40B4-4567-9FEB-B891E7142199}"/>
              </a:ext>
            </a:extLst>
          </p:cNvPr>
          <p:cNvSpPr>
            <a:spLocks noGrp="1"/>
          </p:cNvSpPr>
          <p:nvPr>
            <p:ph type="title"/>
          </p:nvPr>
        </p:nvSpPr>
        <p:spPr/>
        <p:txBody>
          <a:bodyPr/>
          <a:lstStyle/>
          <a:p>
            <a:pPr algn="ctr"/>
            <a:r>
              <a:rPr lang="en-US"/>
              <a:t>Functional Decomposition</a:t>
            </a:r>
          </a:p>
        </p:txBody>
      </p:sp>
      <p:sp>
        <p:nvSpPr>
          <p:cNvPr id="2" name="Footer Placeholder 1">
            <a:extLst>
              <a:ext uri="{FF2B5EF4-FFF2-40B4-BE49-F238E27FC236}">
                <a16:creationId xmlns="" xmlns:a16="http://schemas.microsoft.com/office/drawing/2014/main" id="{8AA527D9-B5AC-450E-BA6D-FF2EF9BB7D95}"/>
              </a:ext>
            </a:extLst>
          </p:cNvPr>
          <p:cNvSpPr>
            <a:spLocks noGrp="1"/>
          </p:cNvSpPr>
          <p:nvPr>
            <p:ph type="ftr" sz="quarter" idx="3"/>
          </p:nvPr>
        </p:nvSpPr>
        <p:spPr/>
        <p:txBody>
          <a:bodyPr/>
          <a:lstStyle/>
          <a:p>
            <a:r>
              <a:rPr lang="en-US"/>
              <a:t>Presented by: Taylor Harvey </a:t>
            </a:r>
          </a:p>
        </p:txBody>
      </p:sp>
      <p:sp>
        <p:nvSpPr>
          <p:cNvPr id="3" name="Slide Number Placeholder 2">
            <a:extLst>
              <a:ext uri="{FF2B5EF4-FFF2-40B4-BE49-F238E27FC236}">
                <a16:creationId xmlns="" xmlns:a16="http://schemas.microsoft.com/office/drawing/2014/main" id="{97490802-F408-4706-A5F0-4ED928BAAC88}"/>
              </a:ext>
            </a:extLst>
          </p:cNvPr>
          <p:cNvSpPr>
            <a:spLocks noGrp="1"/>
          </p:cNvSpPr>
          <p:nvPr>
            <p:ph type="sldNum" sz="quarter" idx="4"/>
          </p:nvPr>
        </p:nvSpPr>
        <p:spPr/>
        <p:txBody>
          <a:bodyPr/>
          <a:lstStyle/>
          <a:p>
            <a:fld id="{6F1FABC0-072B-4F22-8F9B-95A9D10B0206}" type="slidenum">
              <a:rPr lang="en-US" dirty="0" smtClean="0"/>
              <a:pPr/>
              <a:t>25</a:t>
            </a:fld>
            <a:endParaRPr lang="en-US"/>
          </a:p>
        </p:txBody>
      </p:sp>
      <p:sp>
        <p:nvSpPr>
          <p:cNvPr id="27" name="Content Placeholder 9">
            <a:extLst>
              <a:ext uri="{FF2B5EF4-FFF2-40B4-BE49-F238E27FC236}">
                <a16:creationId xmlns="" xmlns:a16="http://schemas.microsoft.com/office/drawing/2014/main" id="{34F5C773-B387-4769-AE01-ABFD4E41661E}"/>
              </a:ext>
            </a:extLst>
          </p:cNvPr>
          <p:cNvSpPr txBox="1">
            <a:spLocks/>
          </p:cNvSpPr>
          <p:nvPr/>
        </p:nvSpPr>
        <p:spPr>
          <a:xfrm>
            <a:off x="3052313" y="1583274"/>
            <a:ext cx="4189562" cy="42941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000">
                <a:latin typeface="Arial"/>
                <a:cs typeface="Arial"/>
              </a:rPr>
              <a:t>Locomotion</a:t>
            </a:r>
            <a:endParaRPr lang="en-US"/>
          </a:p>
          <a:p>
            <a:pPr marL="0" indent="0">
              <a:lnSpc>
                <a:spcPct val="100000"/>
              </a:lnSpc>
              <a:buNone/>
            </a:pPr>
            <a:endParaRPr lang="en-US" sz="4000">
              <a:latin typeface="Arial"/>
              <a:cs typeface="Arial"/>
            </a:endParaRPr>
          </a:p>
          <a:p>
            <a:pPr marL="0" indent="0">
              <a:lnSpc>
                <a:spcPct val="100000"/>
              </a:lnSpc>
              <a:buNone/>
            </a:pPr>
            <a:r>
              <a:rPr lang="en-US" sz="4000">
                <a:latin typeface="Arial"/>
                <a:cs typeface="Arial"/>
              </a:rPr>
              <a:t>Manipulation</a:t>
            </a:r>
          </a:p>
          <a:p>
            <a:pPr marL="0" indent="0">
              <a:lnSpc>
                <a:spcPct val="100000"/>
              </a:lnSpc>
              <a:buNone/>
            </a:pPr>
            <a:endParaRPr lang="en-US" sz="4000">
              <a:latin typeface="Arial"/>
              <a:cs typeface="Arial"/>
            </a:endParaRPr>
          </a:p>
          <a:p>
            <a:pPr marL="0" indent="0">
              <a:lnSpc>
                <a:spcPct val="100000"/>
              </a:lnSpc>
              <a:buNone/>
            </a:pPr>
            <a:r>
              <a:rPr lang="en-US" sz="4000">
                <a:latin typeface="Arial"/>
                <a:cs typeface="Arial"/>
              </a:rPr>
              <a:t>Navigation</a:t>
            </a:r>
          </a:p>
        </p:txBody>
      </p:sp>
      <p:pic>
        <p:nvPicPr>
          <p:cNvPr id="9" name="Graphic 6" descr="Box trolley">
            <a:extLst>
              <a:ext uri="{FF2B5EF4-FFF2-40B4-BE49-F238E27FC236}">
                <a16:creationId xmlns="" xmlns:a16="http://schemas.microsoft.com/office/drawing/2014/main" id="{E3BE687B-ADFC-457B-81B7-F8092B0780A2}"/>
              </a:ext>
            </a:extLst>
          </p:cNvPr>
          <p:cNvPicPr>
            <a:picLocks noChangeAspect="1"/>
          </p:cNvPicPr>
          <p:nvPr/>
        </p:nvPicPr>
        <p:blipFill>
          <a:blip r:embed="rId3">
            <a:biLevel thresh="50000"/>
            <a:extLst>
              <a:ext uri="{96DAC541-7B7A-43D3-8B79-37D633B846F1}">
                <asvg:svgBlip xmlns="" xmlns:asvg="http://schemas.microsoft.com/office/drawing/2016/SVG/main" r:embed="rId4"/>
              </a:ext>
            </a:extLst>
          </a:blip>
          <a:stretch>
            <a:fillRect/>
          </a:stretch>
        </p:blipFill>
        <p:spPr>
          <a:xfrm>
            <a:off x="1179665" y="2526631"/>
            <a:ext cx="1515206" cy="1548290"/>
          </a:xfrm>
          <a:prstGeom prst="rect">
            <a:avLst/>
          </a:prstGeom>
        </p:spPr>
      </p:pic>
      <p:pic>
        <p:nvPicPr>
          <p:cNvPr id="10" name="Graphic 7" descr="Map with pin">
            <a:extLst>
              <a:ext uri="{FF2B5EF4-FFF2-40B4-BE49-F238E27FC236}">
                <a16:creationId xmlns="" xmlns:a16="http://schemas.microsoft.com/office/drawing/2014/main" id="{3BCCA63B-E6C5-4FBA-8DCC-6FDFED88EFAD}"/>
              </a:ext>
            </a:extLst>
          </p:cNvPr>
          <p:cNvPicPr>
            <a:picLocks noChangeAspect="1"/>
          </p:cNvPicPr>
          <p:nvPr/>
        </p:nvPicPr>
        <p:blipFill>
          <a:blip r:embed="rId5">
            <a:biLevel thresh="50000"/>
            <a:extLst>
              <a:ext uri="{96DAC541-7B7A-43D3-8B79-37D633B846F1}">
                <asvg:svgBlip xmlns="" xmlns:asvg="http://schemas.microsoft.com/office/drawing/2016/SVG/main" r:embed="rId6"/>
              </a:ext>
            </a:extLst>
          </a:blip>
          <a:stretch>
            <a:fillRect/>
          </a:stretch>
        </p:blipFill>
        <p:spPr>
          <a:xfrm>
            <a:off x="1136853" y="4074921"/>
            <a:ext cx="1600831" cy="1571884"/>
          </a:xfrm>
          <a:prstGeom prst="rect">
            <a:avLst/>
          </a:prstGeom>
        </p:spPr>
      </p:pic>
      <p:pic>
        <p:nvPicPr>
          <p:cNvPr id="11" name="Graphic 2" descr="Delivery">
            <a:extLst>
              <a:ext uri="{FF2B5EF4-FFF2-40B4-BE49-F238E27FC236}">
                <a16:creationId xmlns="" xmlns:a16="http://schemas.microsoft.com/office/drawing/2014/main" id="{A207FD0D-A6C5-4C57-BE58-C194310D6CC7}"/>
              </a:ext>
            </a:extLst>
          </p:cNvPr>
          <p:cNvPicPr>
            <a:picLocks noChangeAspect="1"/>
          </p:cNvPicPr>
          <p:nvPr/>
        </p:nvPicPr>
        <p:blipFill>
          <a:blip r:embed="rId7">
            <a:biLevel thresh="50000"/>
            <a:extLst>
              <a:ext uri="{96DAC541-7B7A-43D3-8B79-37D633B846F1}">
                <asvg:svgBlip xmlns="" xmlns:asvg="http://schemas.microsoft.com/office/drawing/2016/SVG/main" r:embed="rId8"/>
              </a:ext>
            </a:extLst>
          </a:blip>
          <a:stretch>
            <a:fillRect/>
          </a:stretch>
        </p:blipFill>
        <p:spPr>
          <a:xfrm>
            <a:off x="1084692" y="1124121"/>
            <a:ext cx="1705154" cy="1705154"/>
          </a:xfrm>
          <a:prstGeom prst="rect">
            <a:avLst/>
          </a:prstGeom>
        </p:spPr>
      </p:pic>
    </p:spTree>
    <p:extLst>
      <p:ext uri="{BB962C8B-B14F-4D97-AF65-F5344CB8AC3E}">
        <p14:creationId xmlns:p14="http://schemas.microsoft.com/office/powerpoint/2010/main" val="40266756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20" name="Group 19"/>
          <p:cNvGrpSpPr/>
          <p:nvPr/>
        </p:nvGrpSpPr>
        <p:grpSpPr>
          <a:xfrm rot="5400000">
            <a:off x="3429812" y="4937994"/>
            <a:ext cx="547049" cy="590835"/>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p:cNvGrpSpPr/>
          <p:nvPr/>
        </p:nvGrpSpPr>
        <p:grpSpPr>
          <a:xfrm>
            <a:off x="6911764" y="3450409"/>
            <a:ext cx="290624" cy="283537"/>
            <a:chOff x="9370828" y="2830549"/>
            <a:chExt cx="290624" cy="283537"/>
          </a:xfrm>
        </p:grpSpPr>
        <p:sp>
          <p:nvSpPr>
            <p:cNvPr id="22" name="Rectangle 2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a:stCxn id="22" idx="0"/>
              <a:endCxn id="22" idx="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1"/>
              <a:endCxn id="22" idx="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a:t>
            </a:r>
            <a:r>
              <a:rPr lang="en-US"/>
              <a:t>Taylor Harvey</a:t>
            </a:r>
            <a:r>
              <a:rPr lang="en-US">
                <a:solidFill>
                  <a:prstClr val="black"/>
                </a:solidFill>
              </a:rPr>
              <a:t> </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6" name="Group 115"/>
          <p:cNvGrpSpPr/>
          <p:nvPr/>
        </p:nvGrpSpPr>
        <p:grpSpPr>
          <a:xfrm>
            <a:off x="1678998" y="377468"/>
            <a:ext cx="436376" cy="425445"/>
            <a:chOff x="9370828" y="2830549"/>
            <a:chExt cx="290624" cy="283537"/>
          </a:xfrm>
        </p:grpSpPr>
        <p:sp>
          <p:nvSpPr>
            <p:cNvPr id="117" name="Rectangle 1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8" name="Straight Connector 1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56" name="Rectangle 155"/>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p:cNvGrpSpPr/>
          <p:nvPr/>
        </p:nvGrpSpPr>
        <p:grpSpPr>
          <a:xfrm>
            <a:off x="1029857" y="2008304"/>
            <a:ext cx="290624" cy="283537"/>
            <a:chOff x="9370828" y="2830549"/>
            <a:chExt cx="290624" cy="283537"/>
          </a:xfrm>
        </p:grpSpPr>
        <p:sp>
          <p:nvSpPr>
            <p:cNvPr id="158" name="Rectangle 15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9" name="Straight Connector 15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0" name="Straight Connector 15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65" name="Group 164"/>
          <p:cNvGrpSpPr/>
          <p:nvPr/>
        </p:nvGrpSpPr>
        <p:grpSpPr>
          <a:xfrm>
            <a:off x="1677557" y="2008304"/>
            <a:ext cx="290624" cy="283537"/>
            <a:chOff x="9370828" y="2830549"/>
            <a:chExt cx="290624" cy="283537"/>
          </a:xfrm>
        </p:grpSpPr>
        <p:sp>
          <p:nvSpPr>
            <p:cNvPr id="166" name="Rectangle 16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7" name="Straight Connector 16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81" name="Group 180"/>
          <p:cNvGrpSpPr/>
          <p:nvPr/>
        </p:nvGrpSpPr>
        <p:grpSpPr>
          <a:xfrm>
            <a:off x="3188044" y="2008304"/>
            <a:ext cx="290624" cy="283537"/>
            <a:chOff x="9370828" y="2830549"/>
            <a:chExt cx="290624" cy="283537"/>
          </a:xfrm>
        </p:grpSpPr>
        <p:sp>
          <p:nvSpPr>
            <p:cNvPr id="182" name="Rectangle 18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3" name="Straight Connector 18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89" name="Rectangle 188"/>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9" name="Group 318"/>
          <p:cNvGrpSpPr/>
          <p:nvPr/>
        </p:nvGrpSpPr>
        <p:grpSpPr>
          <a:xfrm>
            <a:off x="3341066" y="4088675"/>
            <a:ext cx="226554" cy="221029"/>
            <a:chOff x="3300177" y="4586289"/>
            <a:chExt cx="226554" cy="221029"/>
          </a:xfrm>
        </p:grpSpPr>
        <p:sp>
          <p:nvSpPr>
            <p:cNvPr id="215" name="Rectangle 21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6" name="Straight Connector 21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17" name="Straight Connector 21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22" name="Group 221"/>
          <p:cNvGrpSpPr/>
          <p:nvPr/>
        </p:nvGrpSpPr>
        <p:grpSpPr>
          <a:xfrm>
            <a:off x="2380005" y="388223"/>
            <a:ext cx="436376" cy="425445"/>
            <a:chOff x="9370828" y="2830549"/>
            <a:chExt cx="290624" cy="283537"/>
          </a:xfrm>
        </p:grpSpPr>
        <p:sp>
          <p:nvSpPr>
            <p:cNvPr id="223" name="Rectangle 222"/>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4" name="Straight Connector 223"/>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5" name="Straight Connector 224"/>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0" name="Group 229"/>
          <p:cNvGrpSpPr/>
          <p:nvPr/>
        </p:nvGrpSpPr>
        <p:grpSpPr>
          <a:xfrm>
            <a:off x="3171450" y="392101"/>
            <a:ext cx="436376" cy="425445"/>
            <a:chOff x="9370828" y="2830549"/>
            <a:chExt cx="290624" cy="283537"/>
          </a:xfrm>
        </p:grpSpPr>
        <p:sp>
          <p:nvSpPr>
            <p:cNvPr id="231" name="Rectangle 23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Connector 23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3" name="Straight Connector 23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8" name="Group 237"/>
          <p:cNvGrpSpPr/>
          <p:nvPr/>
        </p:nvGrpSpPr>
        <p:grpSpPr>
          <a:xfrm>
            <a:off x="967954" y="378808"/>
            <a:ext cx="436376" cy="425445"/>
            <a:chOff x="9370828" y="2830549"/>
            <a:chExt cx="290624" cy="283537"/>
          </a:xfrm>
        </p:grpSpPr>
        <p:sp>
          <p:nvSpPr>
            <p:cNvPr id="239" name="Rectangle 23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1" name="Straight Connector 24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0" name="Group 319"/>
          <p:cNvGrpSpPr/>
          <p:nvPr/>
        </p:nvGrpSpPr>
        <p:grpSpPr>
          <a:xfrm>
            <a:off x="3343335" y="4372946"/>
            <a:ext cx="226554" cy="221029"/>
            <a:chOff x="3300177" y="4586289"/>
            <a:chExt cx="226554" cy="221029"/>
          </a:xfrm>
        </p:grpSpPr>
        <p:sp>
          <p:nvSpPr>
            <p:cNvPr id="321" name="Rectangle 32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2" name="Straight Connector 32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28" name="Group 327"/>
          <p:cNvGrpSpPr/>
          <p:nvPr/>
        </p:nvGrpSpPr>
        <p:grpSpPr>
          <a:xfrm>
            <a:off x="2778354" y="4088675"/>
            <a:ext cx="226554" cy="221029"/>
            <a:chOff x="3300177" y="4586289"/>
            <a:chExt cx="226554" cy="221029"/>
          </a:xfrm>
        </p:grpSpPr>
        <p:sp>
          <p:nvSpPr>
            <p:cNvPr id="329" name="Rectangle 32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0" name="Straight Connector 32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1" name="Straight Connector 33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6" name="Group 335"/>
          <p:cNvGrpSpPr/>
          <p:nvPr/>
        </p:nvGrpSpPr>
        <p:grpSpPr>
          <a:xfrm>
            <a:off x="2780623" y="4372946"/>
            <a:ext cx="226554" cy="221029"/>
            <a:chOff x="3300177" y="4586289"/>
            <a:chExt cx="226554" cy="221029"/>
          </a:xfrm>
        </p:grpSpPr>
        <p:sp>
          <p:nvSpPr>
            <p:cNvPr id="337" name="Rectangle 33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8" name="Straight Connector 33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9" name="Straight Connector 33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4" name="Group 343"/>
          <p:cNvGrpSpPr/>
          <p:nvPr/>
        </p:nvGrpSpPr>
        <p:grpSpPr>
          <a:xfrm>
            <a:off x="2233814" y="4088675"/>
            <a:ext cx="226554" cy="221029"/>
            <a:chOff x="3300177" y="4586289"/>
            <a:chExt cx="226554" cy="221029"/>
          </a:xfrm>
        </p:grpSpPr>
        <p:sp>
          <p:nvSpPr>
            <p:cNvPr id="345" name="Rectangle 34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2" name="Group 351"/>
          <p:cNvGrpSpPr/>
          <p:nvPr/>
        </p:nvGrpSpPr>
        <p:grpSpPr>
          <a:xfrm>
            <a:off x="2236083" y="4372946"/>
            <a:ext cx="226554" cy="221029"/>
            <a:chOff x="3300177" y="4586289"/>
            <a:chExt cx="226554" cy="221029"/>
          </a:xfrm>
        </p:grpSpPr>
        <p:sp>
          <p:nvSpPr>
            <p:cNvPr id="353" name="Rectangle 352"/>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4" name="Straight Connector 353"/>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0" name="Group 359"/>
          <p:cNvGrpSpPr/>
          <p:nvPr/>
        </p:nvGrpSpPr>
        <p:grpSpPr>
          <a:xfrm>
            <a:off x="1686822" y="4098120"/>
            <a:ext cx="226554" cy="221029"/>
            <a:chOff x="3300177" y="4586289"/>
            <a:chExt cx="226554" cy="221029"/>
          </a:xfrm>
        </p:grpSpPr>
        <p:sp>
          <p:nvSpPr>
            <p:cNvPr id="361" name="Rectangle 36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2" name="Straight Connector 36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3" name="Straight Connector 36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8" name="Group 367"/>
          <p:cNvGrpSpPr/>
          <p:nvPr/>
        </p:nvGrpSpPr>
        <p:grpSpPr>
          <a:xfrm>
            <a:off x="1689091" y="4382391"/>
            <a:ext cx="226554" cy="221029"/>
            <a:chOff x="3300177" y="4586289"/>
            <a:chExt cx="226554" cy="221029"/>
          </a:xfrm>
        </p:grpSpPr>
        <p:sp>
          <p:nvSpPr>
            <p:cNvPr id="369" name="Rectangle 36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0" name="Straight Connector 36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1" name="Straight Connector 37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6" name="Group 375"/>
          <p:cNvGrpSpPr/>
          <p:nvPr/>
        </p:nvGrpSpPr>
        <p:grpSpPr>
          <a:xfrm>
            <a:off x="1203308" y="4098120"/>
            <a:ext cx="226554" cy="221029"/>
            <a:chOff x="3300177" y="4586289"/>
            <a:chExt cx="226554" cy="221029"/>
          </a:xfrm>
        </p:grpSpPr>
        <p:sp>
          <p:nvSpPr>
            <p:cNvPr id="377" name="Rectangle 37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8" name="Straight Connector 37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9" name="Straight Connector 37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4" name="Group 383"/>
          <p:cNvGrpSpPr/>
          <p:nvPr/>
        </p:nvGrpSpPr>
        <p:grpSpPr>
          <a:xfrm>
            <a:off x="1205577" y="4382391"/>
            <a:ext cx="226554" cy="221029"/>
            <a:chOff x="3300177" y="4586289"/>
            <a:chExt cx="226554" cy="221029"/>
          </a:xfrm>
        </p:grpSpPr>
        <p:sp>
          <p:nvSpPr>
            <p:cNvPr id="385" name="Rectangle 38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6" name="Straight Connector 38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7" name="Straight Connector 38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400" name="Group 399"/>
          <p:cNvGrpSpPr/>
          <p:nvPr/>
        </p:nvGrpSpPr>
        <p:grpSpPr>
          <a:xfrm>
            <a:off x="6014866" y="418993"/>
            <a:ext cx="567737" cy="345076"/>
            <a:chOff x="9370828" y="2830549"/>
            <a:chExt cx="290624" cy="283537"/>
          </a:xfrm>
        </p:grpSpPr>
        <p:sp>
          <p:nvSpPr>
            <p:cNvPr id="401" name="Rectangle 40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2" name="Straight Connector 40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6" name="Group 415"/>
          <p:cNvGrpSpPr/>
          <p:nvPr/>
        </p:nvGrpSpPr>
        <p:grpSpPr>
          <a:xfrm>
            <a:off x="7117172" y="428408"/>
            <a:ext cx="567737" cy="345076"/>
            <a:chOff x="9370828" y="2830549"/>
            <a:chExt cx="290624" cy="283537"/>
          </a:xfrm>
        </p:grpSpPr>
        <p:sp>
          <p:nvSpPr>
            <p:cNvPr id="417" name="Rectangle 4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18" name="Straight Connector 4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19" name="Straight Connector 4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24" name="Group 423"/>
          <p:cNvGrpSpPr/>
          <p:nvPr/>
        </p:nvGrpSpPr>
        <p:grpSpPr>
          <a:xfrm>
            <a:off x="8144159" y="418993"/>
            <a:ext cx="567737" cy="345076"/>
            <a:chOff x="9370828" y="2830549"/>
            <a:chExt cx="290624" cy="283537"/>
          </a:xfrm>
        </p:grpSpPr>
        <p:sp>
          <p:nvSpPr>
            <p:cNvPr id="425" name="Rectangle 424"/>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6" name="Straight Connector 425"/>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27" name="Straight Connector 426"/>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7" name="Rectangle 436"/>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8" name="Group 437"/>
          <p:cNvGrpSpPr/>
          <p:nvPr/>
        </p:nvGrpSpPr>
        <p:grpSpPr>
          <a:xfrm>
            <a:off x="6014866" y="1989674"/>
            <a:ext cx="567737" cy="345076"/>
            <a:chOff x="9370828" y="2830549"/>
            <a:chExt cx="290624" cy="283537"/>
          </a:xfrm>
          <a:solidFill>
            <a:srgbClr val="695812"/>
          </a:solidFill>
        </p:grpSpPr>
        <p:sp>
          <p:nvSpPr>
            <p:cNvPr id="439" name="Rectangle 438"/>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0" name="Straight Connector 439"/>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1" name="Straight Connector 440"/>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46" name="Group 445"/>
          <p:cNvGrpSpPr/>
          <p:nvPr/>
        </p:nvGrpSpPr>
        <p:grpSpPr>
          <a:xfrm>
            <a:off x="7117172" y="1999089"/>
            <a:ext cx="567737" cy="345076"/>
            <a:chOff x="9370828" y="2830549"/>
            <a:chExt cx="290624" cy="283537"/>
          </a:xfrm>
          <a:solidFill>
            <a:srgbClr val="695812"/>
          </a:solidFill>
        </p:grpSpPr>
        <p:sp>
          <p:nvSpPr>
            <p:cNvPr id="447" name="Rectangle 44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8" name="Straight Connector 44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9" name="Straight Connector 44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54" name="Group 453"/>
          <p:cNvGrpSpPr/>
          <p:nvPr/>
        </p:nvGrpSpPr>
        <p:grpSpPr>
          <a:xfrm>
            <a:off x="8144159" y="1989674"/>
            <a:ext cx="567737" cy="345076"/>
            <a:chOff x="9370828" y="2830549"/>
            <a:chExt cx="290624" cy="283537"/>
          </a:xfrm>
          <a:solidFill>
            <a:srgbClr val="695812"/>
          </a:solidFill>
        </p:grpSpPr>
        <p:sp>
          <p:nvSpPr>
            <p:cNvPr id="455" name="Rectangle 4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6" name="Straight Connector 4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57" name="Straight Connector 4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sp>
        <p:nvSpPr>
          <p:cNvPr id="462" name="Freeform 461"/>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3" name="Group 462"/>
          <p:cNvGrpSpPr/>
          <p:nvPr/>
        </p:nvGrpSpPr>
        <p:grpSpPr>
          <a:xfrm>
            <a:off x="3375573" y="5765825"/>
            <a:ext cx="567737" cy="172539"/>
            <a:chOff x="4867517" y="5158974"/>
            <a:chExt cx="567737" cy="172539"/>
          </a:xfrm>
        </p:grpSpPr>
        <p:sp>
          <p:nvSpPr>
            <p:cNvPr id="464" name="Freeform 463"/>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5" name="Straight Connector 464"/>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66" name="Straight Connector 465"/>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 name="Group 469"/>
          <p:cNvGrpSpPr/>
          <p:nvPr/>
        </p:nvGrpSpPr>
        <p:grpSpPr>
          <a:xfrm>
            <a:off x="2115374" y="5765824"/>
            <a:ext cx="567737" cy="172539"/>
            <a:chOff x="4867517" y="5158974"/>
            <a:chExt cx="567737" cy="172539"/>
          </a:xfrm>
        </p:grpSpPr>
        <p:sp>
          <p:nvSpPr>
            <p:cNvPr id="471" name="Freeform 470"/>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2" name="Straight Connector 471"/>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73" name="Straight Connector 47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76" name="Straight Connector 475"/>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7" name="Group 476"/>
          <p:cNvGrpSpPr/>
          <p:nvPr/>
        </p:nvGrpSpPr>
        <p:grpSpPr>
          <a:xfrm>
            <a:off x="1032716" y="5765825"/>
            <a:ext cx="567737" cy="172539"/>
            <a:chOff x="4867517" y="5158974"/>
            <a:chExt cx="567737" cy="172539"/>
          </a:xfrm>
        </p:grpSpPr>
        <p:sp>
          <p:nvSpPr>
            <p:cNvPr id="478" name="Freeform 477"/>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9" name="Straight Connector 478"/>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80" name="Straight Connector 479"/>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83" name="Straight Connector 482"/>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9" name="Graphic 6" descr="Box trolley">
            <a:extLst>
              <a:ext uri="{FF2B5EF4-FFF2-40B4-BE49-F238E27FC236}">
                <a16:creationId xmlns="" xmlns:a16="http://schemas.microsoft.com/office/drawing/2014/main" id="{E3BE687B-ADFC-457B-81B7-F8092B0780A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101061" y="428408"/>
            <a:ext cx="1515206" cy="1548290"/>
          </a:xfrm>
          <a:prstGeom prst="rect">
            <a:avLst/>
          </a:prstGeom>
        </p:spPr>
      </p:pic>
      <p:pic>
        <p:nvPicPr>
          <p:cNvPr id="250" name="Graphic 7" descr="Map with pin">
            <a:extLst>
              <a:ext uri="{FF2B5EF4-FFF2-40B4-BE49-F238E27FC236}">
                <a16:creationId xmlns="" xmlns:a16="http://schemas.microsoft.com/office/drawing/2014/main" id="{3BCCA63B-E6C5-4FBA-8DCC-6FDFED88EFA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166126" y="2291841"/>
            <a:ext cx="1600831" cy="1571884"/>
          </a:xfrm>
          <a:prstGeom prst="rect">
            <a:avLst/>
          </a:prstGeom>
        </p:spPr>
      </p:pic>
      <p:pic>
        <p:nvPicPr>
          <p:cNvPr id="251" name="Graphic 2" descr="Delivery">
            <a:extLst>
              <a:ext uri="{FF2B5EF4-FFF2-40B4-BE49-F238E27FC236}">
                <a16:creationId xmlns="" xmlns:a16="http://schemas.microsoft.com/office/drawing/2014/main" id="{A207FD0D-A6C5-4C57-BE58-C194310D6CC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110159" y="4064479"/>
            <a:ext cx="1705154" cy="1705154"/>
          </a:xfrm>
          <a:prstGeom prst="rect">
            <a:avLst/>
          </a:prstGeom>
        </p:spPr>
      </p:pic>
    </p:spTree>
    <p:extLst>
      <p:ext uri="{BB962C8B-B14F-4D97-AF65-F5344CB8AC3E}">
        <p14:creationId xmlns:p14="http://schemas.microsoft.com/office/powerpoint/2010/main" val="565456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246" name="Straight Arrow Connector 245">
            <a:extLst>
              <a:ext uri="{FF2B5EF4-FFF2-40B4-BE49-F238E27FC236}">
                <a16:creationId xmlns="" xmlns:a16="http://schemas.microsoft.com/office/drawing/2014/main" id="{980B15A2-A65E-4572-93EE-E85871906FF6}"/>
              </a:ext>
            </a:extLst>
          </p:cNvPr>
          <p:cNvCxnSpPr>
            <a:cxnSpLocks/>
          </p:cNvCxnSpPr>
          <p:nvPr/>
        </p:nvCxnSpPr>
        <p:spPr>
          <a:xfrm flipH="1" flipV="1">
            <a:off x="7110845" y="4050003"/>
            <a:ext cx="0" cy="306055"/>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0" name="Group 19"/>
          <p:cNvGrpSpPr/>
          <p:nvPr/>
        </p:nvGrpSpPr>
        <p:grpSpPr>
          <a:xfrm>
            <a:off x="6794871" y="3913495"/>
            <a:ext cx="547049" cy="590835"/>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p:cNvGrpSpPr/>
          <p:nvPr/>
        </p:nvGrpSpPr>
        <p:grpSpPr>
          <a:xfrm>
            <a:off x="6911764" y="3450409"/>
            <a:ext cx="290624" cy="283537"/>
            <a:chOff x="9370828" y="2830549"/>
            <a:chExt cx="290624" cy="283537"/>
          </a:xfrm>
        </p:grpSpPr>
        <p:sp>
          <p:nvSpPr>
            <p:cNvPr id="22" name="Rectangle 2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a:stCxn id="22" idx="0"/>
              <a:endCxn id="22" idx="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1"/>
              <a:endCxn id="22" idx="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6" name="Freeform 435"/>
          <p:cNvSpPr/>
          <p:nvPr/>
        </p:nvSpPr>
        <p:spPr>
          <a:xfrm rot="10835129">
            <a:off x="6738960" y="3270089"/>
            <a:ext cx="658872" cy="631535"/>
          </a:xfrm>
          <a:custGeom>
            <a:avLst/>
            <a:gdLst>
              <a:gd name="connsiteX0" fmla="*/ 929475 w 929475"/>
              <a:gd name="connsiteY0" fmla="*/ 564703 h 564703"/>
              <a:gd name="connsiteX1" fmla="*/ 0 w 929475"/>
              <a:gd name="connsiteY1" fmla="*/ 564703 h 564703"/>
              <a:gd name="connsiteX2" fmla="*/ 260301 w 929475"/>
              <a:gd name="connsiteY2" fmla="*/ 4159 h 564703"/>
              <a:gd name="connsiteX3" fmla="*/ 667243 w 929475"/>
              <a:gd name="connsiteY3" fmla="*/ 0 h 564703"/>
            </a:gdLst>
            <a:ahLst/>
            <a:cxnLst>
              <a:cxn ang="0">
                <a:pos x="connsiteX0" y="connsiteY0"/>
              </a:cxn>
              <a:cxn ang="0">
                <a:pos x="connsiteX1" y="connsiteY1"/>
              </a:cxn>
              <a:cxn ang="0">
                <a:pos x="connsiteX2" y="connsiteY2"/>
              </a:cxn>
              <a:cxn ang="0">
                <a:pos x="connsiteX3" y="connsiteY3"/>
              </a:cxn>
            </a:cxnLst>
            <a:rect l="l" t="t" r="r" b="b"/>
            <a:pathLst>
              <a:path w="929475" h="564703">
                <a:moveTo>
                  <a:pt x="929475" y="564703"/>
                </a:moveTo>
                <a:lnTo>
                  <a:pt x="0" y="564703"/>
                </a:lnTo>
                <a:lnTo>
                  <a:pt x="260301" y="4159"/>
                </a:lnTo>
                <a:lnTo>
                  <a:pt x="667243" y="0"/>
                </a:lnTo>
                <a:close/>
              </a:path>
            </a:pathLst>
          </a:cu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a:t>
            </a:r>
            <a:r>
              <a:rPr lang="en-US"/>
              <a:t>Taylor Harvey</a:t>
            </a:r>
            <a:r>
              <a:rPr lang="en-US">
                <a:solidFill>
                  <a:prstClr val="black"/>
                </a:solidFill>
              </a:rPr>
              <a:t> </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6" name="Group 115"/>
          <p:cNvGrpSpPr/>
          <p:nvPr/>
        </p:nvGrpSpPr>
        <p:grpSpPr>
          <a:xfrm>
            <a:off x="1678998" y="377468"/>
            <a:ext cx="436376" cy="425445"/>
            <a:chOff x="9370828" y="2830549"/>
            <a:chExt cx="290624" cy="283537"/>
          </a:xfrm>
        </p:grpSpPr>
        <p:sp>
          <p:nvSpPr>
            <p:cNvPr id="117" name="Rectangle 1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8" name="Straight Connector 1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56" name="Rectangle 155"/>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p:cNvGrpSpPr/>
          <p:nvPr/>
        </p:nvGrpSpPr>
        <p:grpSpPr>
          <a:xfrm>
            <a:off x="1029857" y="2008304"/>
            <a:ext cx="290624" cy="283537"/>
            <a:chOff x="9370828" y="2830549"/>
            <a:chExt cx="290624" cy="283537"/>
          </a:xfrm>
        </p:grpSpPr>
        <p:sp>
          <p:nvSpPr>
            <p:cNvPr id="158" name="Rectangle 15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9" name="Straight Connector 15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0" name="Straight Connector 15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65" name="Group 164"/>
          <p:cNvGrpSpPr/>
          <p:nvPr/>
        </p:nvGrpSpPr>
        <p:grpSpPr>
          <a:xfrm>
            <a:off x="1677557" y="2008304"/>
            <a:ext cx="290624" cy="283537"/>
            <a:chOff x="9370828" y="2830549"/>
            <a:chExt cx="290624" cy="283537"/>
          </a:xfrm>
        </p:grpSpPr>
        <p:sp>
          <p:nvSpPr>
            <p:cNvPr id="166" name="Rectangle 16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7" name="Straight Connector 16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81" name="Group 180"/>
          <p:cNvGrpSpPr/>
          <p:nvPr/>
        </p:nvGrpSpPr>
        <p:grpSpPr>
          <a:xfrm>
            <a:off x="3188044" y="2008304"/>
            <a:ext cx="290624" cy="283537"/>
            <a:chOff x="9370828" y="2830549"/>
            <a:chExt cx="290624" cy="283537"/>
          </a:xfrm>
        </p:grpSpPr>
        <p:sp>
          <p:nvSpPr>
            <p:cNvPr id="182" name="Rectangle 18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3" name="Straight Connector 18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89" name="Rectangle 188"/>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9" name="Group 318"/>
          <p:cNvGrpSpPr/>
          <p:nvPr/>
        </p:nvGrpSpPr>
        <p:grpSpPr>
          <a:xfrm>
            <a:off x="3341066" y="4088675"/>
            <a:ext cx="226554" cy="221029"/>
            <a:chOff x="3300177" y="4586289"/>
            <a:chExt cx="226554" cy="221029"/>
          </a:xfrm>
        </p:grpSpPr>
        <p:sp>
          <p:nvSpPr>
            <p:cNvPr id="215" name="Rectangle 21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6" name="Straight Connector 21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17" name="Straight Connector 21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22" name="Group 221"/>
          <p:cNvGrpSpPr/>
          <p:nvPr/>
        </p:nvGrpSpPr>
        <p:grpSpPr>
          <a:xfrm>
            <a:off x="2380005" y="388223"/>
            <a:ext cx="436376" cy="425445"/>
            <a:chOff x="9370828" y="2830549"/>
            <a:chExt cx="290624" cy="283537"/>
          </a:xfrm>
        </p:grpSpPr>
        <p:sp>
          <p:nvSpPr>
            <p:cNvPr id="223" name="Rectangle 222"/>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4" name="Straight Connector 223"/>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5" name="Straight Connector 224"/>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0" name="Group 229"/>
          <p:cNvGrpSpPr/>
          <p:nvPr/>
        </p:nvGrpSpPr>
        <p:grpSpPr>
          <a:xfrm>
            <a:off x="3171450" y="392101"/>
            <a:ext cx="436376" cy="425445"/>
            <a:chOff x="9370828" y="2830549"/>
            <a:chExt cx="290624" cy="283537"/>
          </a:xfrm>
        </p:grpSpPr>
        <p:sp>
          <p:nvSpPr>
            <p:cNvPr id="231" name="Rectangle 23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Connector 23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3" name="Straight Connector 23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8" name="Group 237"/>
          <p:cNvGrpSpPr/>
          <p:nvPr/>
        </p:nvGrpSpPr>
        <p:grpSpPr>
          <a:xfrm>
            <a:off x="967954" y="378808"/>
            <a:ext cx="436376" cy="425445"/>
            <a:chOff x="9370828" y="2830549"/>
            <a:chExt cx="290624" cy="283537"/>
          </a:xfrm>
        </p:grpSpPr>
        <p:sp>
          <p:nvSpPr>
            <p:cNvPr id="239" name="Rectangle 23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1" name="Straight Connector 24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0" name="Group 319"/>
          <p:cNvGrpSpPr/>
          <p:nvPr/>
        </p:nvGrpSpPr>
        <p:grpSpPr>
          <a:xfrm>
            <a:off x="3343335" y="4372946"/>
            <a:ext cx="226554" cy="221029"/>
            <a:chOff x="3300177" y="4586289"/>
            <a:chExt cx="226554" cy="221029"/>
          </a:xfrm>
        </p:grpSpPr>
        <p:sp>
          <p:nvSpPr>
            <p:cNvPr id="321" name="Rectangle 32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2" name="Straight Connector 32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28" name="Group 327"/>
          <p:cNvGrpSpPr/>
          <p:nvPr/>
        </p:nvGrpSpPr>
        <p:grpSpPr>
          <a:xfrm>
            <a:off x="2778354" y="4088675"/>
            <a:ext cx="226554" cy="221029"/>
            <a:chOff x="3300177" y="4586289"/>
            <a:chExt cx="226554" cy="221029"/>
          </a:xfrm>
        </p:grpSpPr>
        <p:sp>
          <p:nvSpPr>
            <p:cNvPr id="329" name="Rectangle 32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0" name="Straight Connector 32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1" name="Straight Connector 33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6" name="Group 335"/>
          <p:cNvGrpSpPr/>
          <p:nvPr/>
        </p:nvGrpSpPr>
        <p:grpSpPr>
          <a:xfrm>
            <a:off x="2780623" y="4372946"/>
            <a:ext cx="226554" cy="221029"/>
            <a:chOff x="3300177" y="4586289"/>
            <a:chExt cx="226554" cy="221029"/>
          </a:xfrm>
        </p:grpSpPr>
        <p:sp>
          <p:nvSpPr>
            <p:cNvPr id="337" name="Rectangle 33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8" name="Straight Connector 33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9" name="Straight Connector 33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4" name="Group 343"/>
          <p:cNvGrpSpPr/>
          <p:nvPr/>
        </p:nvGrpSpPr>
        <p:grpSpPr>
          <a:xfrm>
            <a:off x="2233814" y="4088675"/>
            <a:ext cx="226554" cy="221029"/>
            <a:chOff x="3300177" y="4586289"/>
            <a:chExt cx="226554" cy="221029"/>
          </a:xfrm>
        </p:grpSpPr>
        <p:sp>
          <p:nvSpPr>
            <p:cNvPr id="345" name="Rectangle 34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2" name="Group 351"/>
          <p:cNvGrpSpPr/>
          <p:nvPr/>
        </p:nvGrpSpPr>
        <p:grpSpPr>
          <a:xfrm>
            <a:off x="2236083" y="4372946"/>
            <a:ext cx="226554" cy="221029"/>
            <a:chOff x="3300177" y="4586289"/>
            <a:chExt cx="226554" cy="221029"/>
          </a:xfrm>
        </p:grpSpPr>
        <p:sp>
          <p:nvSpPr>
            <p:cNvPr id="353" name="Rectangle 352"/>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4" name="Straight Connector 353"/>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0" name="Group 359"/>
          <p:cNvGrpSpPr/>
          <p:nvPr/>
        </p:nvGrpSpPr>
        <p:grpSpPr>
          <a:xfrm>
            <a:off x="1686822" y="4098120"/>
            <a:ext cx="226554" cy="221029"/>
            <a:chOff x="3300177" y="4586289"/>
            <a:chExt cx="226554" cy="221029"/>
          </a:xfrm>
        </p:grpSpPr>
        <p:sp>
          <p:nvSpPr>
            <p:cNvPr id="361" name="Rectangle 36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2" name="Straight Connector 36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3" name="Straight Connector 36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8" name="Group 367"/>
          <p:cNvGrpSpPr/>
          <p:nvPr/>
        </p:nvGrpSpPr>
        <p:grpSpPr>
          <a:xfrm>
            <a:off x="1689091" y="4382391"/>
            <a:ext cx="226554" cy="221029"/>
            <a:chOff x="3300177" y="4586289"/>
            <a:chExt cx="226554" cy="221029"/>
          </a:xfrm>
        </p:grpSpPr>
        <p:sp>
          <p:nvSpPr>
            <p:cNvPr id="369" name="Rectangle 36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0" name="Straight Connector 36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1" name="Straight Connector 37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6" name="Group 375"/>
          <p:cNvGrpSpPr/>
          <p:nvPr/>
        </p:nvGrpSpPr>
        <p:grpSpPr>
          <a:xfrm>
            <a:off x="1203308" y="4098120"/>
            <a:ext cx="226554" cy="221029"/>
            <a:chOff x="3300177" y="4586289"/>
            <a:chExt cx="226554" cy="221029"/>
          </a:xfrm>
        </p:grpSpPr>
        <p:sp>
          <p:nvSpPr>
            <p:cNvPr id="377" name="Rectangle 37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8" name="Straight Connector 37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9" name="Straight Connector 37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4" name="Group 383"/>
          <p:cNvGrpSpPr/>
          <p:nvPr/>
        </p:nvGrpSpPr>
        <p:grpSpPr>
          <a:xfrm>
            <a:off x="1205577" y="4382391"/>
            <a:ext cx="226554" cy="221029"/>
            <a:chOff x="3300177" y="4586289"/>
            <a:chExt cx="226554" cy="221029"/>
          </a:xfrm>
        </p:grpSpPr>
        <p:sp>
          <p:nvSpPr>
            <p:cNvPr id="385" name="Rectangle 38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6" name="Straight Connector 38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7" name="Straight Connector 38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400" name="Group 399"/>
          <p:cNvGrpSpPr/>
          <p:nvPr/>
        </p:nvGrpSpPr>
        <p:grpSpPr>
          <a:xfrm>
            <a:off x="6014866" y="418993"/>
            <a:ext cx="567737" cy="345076"/>
            <a:chOff x="9370828" y="2830549"/>
            <a:chExt cx="290624" cy="283537"/>
          </a:xfrm>
        </p:grpSpPr>
        <p:sp>
          <p:nvSpPr>
            <p:cNvPr id="401" name="Rectangle 40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2" name="Straight Connector 40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6" name="Group 415"/>
          <p:cNvGrpSpPr/>
          <p:nvPr/>
        </p:nvGrpSpPr>
        <p:grpSpPr>
          <a:xfrm>
            <a:off x="7117172" y="428408"/>
            <a:ext cx="567737" cy="345076"/>
            <a:chOff x="9370828" y="2830549"/>
            <a:chExt cx="290624" cy="283537"/>
          </a:xfrm>
        </p:grpSpPr>
        <p:sp>
          <p:nvSpPr>
            <p:cNvPr id="417" name="Rectangle 4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18" name="Straight Connector 4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19" name="Straight Connector 4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24" name="Group 423"/>
          <p:cNvGrpSpPr/>
          <p:nvPr/>
        </p:nvGrpSpPr>
        <p:grpSpPr>
          <a:xfrm>
            <a:off x="8144159" y="418993"/>
            <a:ext cx="567737" cy="345076"/>
            <a:chOff x="9370828" y="2830549"/>
            <a:chExt cx="290624" cy="283537"/>
          </a:xfrm>
        </p:grpSpPr>
        <p:sp>
          <p:nvSpPr>
            <p:cNvPr id="425" name="Rectangle 424"/>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6" name="Straight Connector 425"/>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27" name="Straight Connector 426"/>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7" name="Rectangle 436"/>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8" name="Group 437"/>
          <p:cNvGrpSpPr/>
          <p:nvPr/>
        </p:nvGrpSpPr>
        <p:grpSpPr>
          <a:xfrm>
            <a:off x="6014866" y="1989674"/>
            <a:ext cx="567737" cy="345076"/>
            <a:chOff x="9370828" y="2830549"/>
            <a:chExt cx="290624" cy="283537"/>
          </a:xfrm>
          <a:solidFill>
            <a:srgbClr val="695812"/>
          </a:solidFill>
        </p:grpSpPr>
        <p:sp>
          <p:nvSpPr>
            <p:cNvPr id="439" name="Rectangle 438"/>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0" name="Straight Connector 439"/>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1" name="Straight Connector 440"/>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46" name="Group 445"/>
          <p:cNvGrpSpPr/>
          <p:nvPr/>
        </p:nvGrpSpPr>
        <p:grpSpPr>
          <a:xfrm>
            <a:off x="7117172" y="1999089"/>
            <a:ext cx="567737" cy="345076"/>
            <a:chOff x="9370828" y="2830549"/>
            <a:chExt cx="290624" cy="283537"/>
          </a:xfrm>
          <a:solidFill>
            <a:srgbClr val="695812"/>
          </a:solidFill>
        </p:grpSpPr>
        <p:sp>
          <p:nvSpPr>
            <p:cNvPr id="447" name="Rectangle 44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8" name="Straight Connector 44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9" name="Straight Connector 44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54" name="Group 453"/>
          <p:cNvGrpSpPr/>
          <p:nvPr/>
        </p:nvGrpSpPr>
        <p:grpSpPr>
          <a:xfrm>
            <a:off x="8144159" y="1989674"/>
            <a:ext cx="567737" cy="345076"/>
            <a:chOff x="9370828" y="2830549"/>
            <a:chExt cx="290624" cy="283537"/>
          </a:xfrm>
          <a:solidFill>
            <a:srgbClr val="695812"/>
          </a:solidFill>
        </p:grpSpPr>
        <p:sp>
          <p:nvSpPr>
            <p:cNvPr id="455" name="Rectangle 4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6" name="Straight Connector 4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57" name="Straight Connector 4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sp>
        <p:nvSpPr>
          <p:cNvPr id="462" name="Freeform 461"/>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3" name="Group 462"/>
          <p:cNvGrpSpPr/>
          <p:nvPr/>
        </p:nvGrpSpPr>
        <p:grpSpPr>
          <a:xfrm>
            <a:off x="3375573" y="5765825"/>
            <a:ext cx="567737" cy="172539"/>
            <a:chOff x="4867517" y="5158974"/>
            <a:chExt cx="567737" cy="172539"/>
          </a:xfrm>
        </p:grpSpPr>
        <p:sp>
          <p:nvSpPr>
            <p:cNvPr id="464" name="Freeform 463"/>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5" name="Straight Connector 464"/>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66" name="Straight Connector 465"/>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 name="Group 469"/>
          <p:cNvGrpSpPr/>
          <p:nvPr/>
        </p:nvGrpSpPr>
        <p:grpSpPr>
          <a:xfrm>
            <a:off x="2115374" y="5765824"/>
            <a:ext cx="567737" cy="172539"/>
            <a:chOff x="4867517" y="5158974"/>
            <a:chExt cx="567737" cy="172539"/>
          </a:xfrm>
        </p:grpSpPr>
        <p:sp>
          <p:nvSpPr>
            <p:cNvPr id="471" name="Freeform 470"/>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2" name="Straight Connector 471"/>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73" name="Straight Connector 47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76" name="Straight Connector 475"/>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7" name="Group 476"/>
          <p:cNvGrpSpPr/>
          <p:nvPr/>
        </p:nvGrpSpPr>
        <p:grpSpPr>
          <a:xfrm>
            <a:off x="1032716" y="5765825"/>
            <a:ext cx="567737" cy="172539"/>
            <a:chOff x="4867517" y="5158974"/>
            <a:chExt cx="567737" cy="172539"/>
          </a:xfrm>
        </p:grpSpPr>
        <p:sp>
          <p:nvSpPr>
            <p:cNvPr id="478" name="Freeform 477"/>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9" name="Straight Connector 478"/>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80" name="Straight Connector 479"/>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83" name="Straight Connector 482"/>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Graphic 6" descr="Box trolley">
            <a:extLst>
              <a:ext uri="{FF2B5EF4-FFF2-40B4-BE49-F238E27FC236}">
                <a16:creationId xmlns="" xmlns:a16="http://schemas.microsoft.com/office/drawing/2014/main" id="{A2291096-DCB6-4BD1-8484-8E7EA246ED3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101061" y="428408"/>
            <a:ext cx="1515206" cy="1548290"/>
          </a:xfrm>
          <a:prstGeom prst="rect">
            <a:avLst/>
          </a:prstGeom>
        </p:spPr>
      </p:pic>
      <p:pic>
        <p:nvPicPr>
          <p:cNvPr id="8" name="Graphic 7" descr="Map with pin">
            <a:extLst>
              <a:ext uri="{FF2B5EF4-FFF2-40B4-BE49-F238E27FC236}">
                <a16:creationId xmlns="" xmlns:a16="http://schemas.microsoft.com/office/drawing/2014/main" id="{81C0681A-6D5B-426F-A209-C21B5F7B943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166126" y="2291841"/>
            <a:ext cx="1600831" cy="1571884"/>
          </a:xfrm>
          <a:prstGeom prst="rect">
            <a:avLst/>
          </a:prstGeom>
        </p:spPr>
      </p:pic>
      <p:pic>
        <p:nvPicPr>
          <p:cNvPr id="9" name="Graphic 2" descr="Delivery">
            <a:extLst>
              <a:ext uri="{FF2B5EF4-FFF2-40B4-BE49-F238E27FC236}">
                <a16:creationId xmlns="" xmlns:a16="http://schemas.microsoft.com/office/drawing/2014/main" id="{C829D11D-1E12-4820-82B2-86481416D4D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110159" y="4064479"/>
            <a:ext cx="1705154" cy="1705154"/>
          </a:xfrm>
          <a:prstGeom prst="rect">
            <a:avLst/>
          </a:prstGeom>
        </p:spPr>
      </p:pic>
      <p:cxnSp>
        <p:nvCxnSpPr>
          <p:cNvPr id="17" name="Straight Connector 16">
            <a:extLst>
              <a:ext uri="{FF2B5EF4-FFF2-40B4-BE49-F238E27FC236}">
                <a16:creationId xmlns="" xmlns:a16="http://schemas.microsoft.com/office/drawing/2014/main" id="{E3C40721-35F7-4744-802A-B0EEC807DBCD}"/>
              </a:ext>
            </a:extLst>
          </p:cNvPr>
          <p:cNvCxnSpPr>
            <a:cxnSpLocks/>
          </p:cNvCxnSpPr>
          <p:nvPr/>
        </p:nvCxnSpPr>
        <p:spPr>
          <a:xfrm flipV="1">
            <a:off x="3703962" y="5168463"/>
            <a:ext cx="3407980" cy="13137"/>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 name="Straight Arrow Connector 1">
            <a:extLst>
              <a:ext uri="{FF2B5EF4-FFF2-40B4-BE49-F238E27FC236}">
                <a16:creationId xmlns="" xmlns:a16="http://schemas.microsoft.com/office/drawing/2014/main" id="{EF5AF824-DEEE-4203-B309-DEF9B48C75DE}"/>
              </a:ext>
            </a:extLst>
          </p:cNvPr>
          <p:cNvCxnSpPr/>
          <p:nvPr/>
        </p:nvCxnSpPr>
        <p:spPr>
          <a:xfrm flipH="1">
            <a:off x="7110844" y="4461163"/>
            <a:ext cx="0" cy="718703"/>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Isosceles Triangle 9">
            <a:extLst>
              <a:ext uri="{FF2B5EF4-FFF2-40B4-BE49-F238E27FC236}">
                <a16:creationId xmlns="" xmlns:a16="http://schemas.microsoft.com/office/drawing/2014/main" id="{9EBF7BEA-9FB2-401F-98C0-90E0AF70E761}"/>
              </a:ext>
            </a:extLst>
          </p:cNvPr>
          <p:cNvSpPr/>
          <p:nvPr/>
        </p:nvSpPr>
        <p:spPr>
          <a:xfrm>
            <a:off x="6975724" y="4449758"/>
            <a:ext cx="243963" cy="202675"/>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a:extLst>
              <a:ext uri="{FF2B5EF4-FFF2-40B4-BE49-F238E27FC236}">
                <a16:creationId xmlns="" xmlns:a16="http://schemas.microsoft.com/office/drawing/2014/main" id="{DEF6B3DE-DD4F-45A1-8137-6F56778AEA3A}"/>
              </a:ext>
            </a:extLst>
          </p:cNvPr>
          <p:cNvGrpSpPr/>
          <p:nvPr/>
        </p:nvGrpSpPr>
        <p:grpSpPr>
          <a:xfrm rot="5400000">
            <a:off x="3429812" y="4937994"/>
            <a:ext cx="547049" cy="590835"/>
            <a:chOff x="5822475" y="4763069"/>
            <a:chExt cx="547049" cy="590835"/>
          </a:xfrm>
        </p:grpSpPr>
        <p:sp>
          <p:nvSpPr>
            <p:cNvPr id="248" name="Rectangle 247">
              <a:extLst>
                <a:ext uri="{FF2B5EF4-FFF2-40B4-BE49-F238E27FC236}">
                  <a16:creationId xmlns="" xmlns:a16="http://schemas.microsoft.com/office/drawing/2014/main" id="{0BF6FD8E-9DB5-4A3A-803F-C428D5FDFD20}"/>
                </a:ext>
              </a:extLst>
            </p:cNvPr>
            <p:cNvSpPr/>
            <p:nvPr/>
          </p:nvSpPr>
          <p:spPr>
            <a:xfrm>
              <a:off x="5926345" y="4763069"/>
              <a:ext cx="339309" cy="477501"/>
            </a:xfrm>
            <a:prstGeom prst="rect">
              <a:avLst/>
            </a:prstGeom>
            <a:solidFill>
              <a:srgbClr val="E45E4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Rectangle 248">
              <a:extLst>
                <a:ext uri="{FF2B5EF4-FFF2-40B4-BE49-F238E27FC236}">
                  <a16:creationId xmlns="" xmlns:a16="http://schemas.microsoft.com/office/drawing/2014/main" id="{0E9278F8-000D-4F22-B704-A90199DBE13D}"/>
                </a:ext>
              </a:extLst>
            </p:cNvPr>
            <p:cNvSpPr/>
            <p:nvPr/>
          </p:nvSpPr>
          <p:spPr>
            <a:xfrm>
              <a:off x="6265654" y="5127233"/>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0" name="Rectangle 249">
              <a:extLst>
                <a:ext uri="{FF2B5EF4-FFF2-40B4-BE49-F238E27FC236}">
                  <a16:creationId xmlns="" xmlns:a16="http://schemas.microsoft.com/office/drawing/2014/main" id="{D52850CC-8EFB-437C-887B-D8C7AC203C34}"/>
                </a:ext>
              </a:extLst>
            </p:cNvPr>
            <p:cNvSpPr/>
            <p:nvPr/>
          </p:nvSpPr>
          <p:spPr>
            <a:xfrm>
              <a:off x="5822475" y="5127232"/>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929046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a:t>
            </a:r>
            <a:r>
              <a:rPr lang="en-US"/>
              <a:t>Taylor Harvey</a:t>
            </a:r>
            <a:r>
              <a:rPr lang="en-US">
                <a:solidFill>
                  <a:prstClr val="black"/>
                </a:solidFill>
              </a:rPr>
              <a:t> </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9" name="Group 258"/>
          <p:cNvGrpSpPr/>
          <p:nvPr/>
        </p:nvGrpSpPr>
        <p:grpSpPr>
          <a:xfrm>
            <a:off x="6793765" y="3276328"/>
            <a:ext cx="547049" cy="590835"/>
            <a:chOff x="9201074" y="3373561"/>
            <a:chExt cx="547049" cy="590835"/>
          </a:xfrm>
        </p:grpSpPr>
        <p:grpSp>
          <p:nvGrpSpPr>
            <p:cNvPr id="67" name="Group 66"/>
            <p:cNvGrpSpPr/>
            <p:nvPr/>
          </p:nvGrpSpPr>
          <p:grpSpPr>
            <a:xfrm>
              <a:off x="9201074" y="3373561"/>
              <a:ext cx="547049" cy="590835"/>
              <a:chOff x="5822475" y="4763069"/>
              <a:chExt cx="547049" cy="590835"/>
            </a:xfrm>
          </p:grpSpPr>
          <p:sp>
            <p:nvSpPr>
              <p:cNvPr id="68" name="Rectangle 67"/>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Group 72"/>
            <p:cNvGrpSpPr/>
            <p:nvPr/>
          </p:nvGrpSpPr>
          <p:grpSpPr>
            <a:xfrm>
              <a:off x="9308905" y="3543704"/>
              <a:ext cx="298119" cy="283537"/>
              <a:chOff x="9363333" y="2830549"/>
              <a:chExt cx="298119" cy="283537"/>
            </a:xfrm>
          </p:grpSpPr>
          <p:sp>
            <p:nvSpPr>
              <p:cNvPr id="74" name="Rectangle 73"/>
              <p:cNvSpPr/>
              <p:nvPr/>
            </p:nvSpPr>
            <p:spPr>
              <a:xfrm>
                <a:off x="9363333"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 name="Straight Connector 74"/>
              <p:cNvCxnSpPr/>
              <p:nvPr/>
            </p:nvCxnSpPr>
            <p:spPr>
              <a:xfrm>
                <a:off x="9508645"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9363333"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9363333"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363333"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260" name="Rectangle 259"/>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1" name="Group 260"/>
          <p:cNvGrpSpPr/>
          <p:nvPr/>
        </p:nvGrpSpPr>
        <p:grpSpPr>
          <a:xfrm>
            <a:off x="1678998" y="372646"/>
            <a:ext cx="436376" cy="425445"/>
            <a:chOff x="9370828" y="2830549"/>
            <a:chExt cx="290624" cy="283537"/>
          </a:xfrm>
        </p:grpSpPr>
        <p:sp>
          <p:nvSpPr>
            <p:cNvPr id="262" name="Rectangle 26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3" name="Straight Connector 26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64" name="Straight Connector 26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69" name="Rectangle 268"/>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0" name="Group 269"/>
          <p:cNvGrpSpPr/>
          <p:nvPr/>
        </p:nvGrpSpPr>
        <p:grpSpPr>
          <a:xfrm>
            <a:off x="1029857" y="2008304"/>
            <a:ext cx="290624" cy="283537"/>
            <a:chOff x="9370828" y="2830549"/>
            <a:chExt cx="290624" cy="283537"/>
          </a:xfrm>
        </p:grpSpPr>
        <p:sp>
          <p:nvSpPr>
            <p:cNvPr id="271" name="Rectangle 27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2" name="Straight Connector 27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73" name="Straight Connector 27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78" name="Group 277"/>
          <p:cNvGrpSpPr/>
          <p:nvPr/>
        </p:nvGrpSpPr>
        <p:grpSpPr>
          <a:xfrm>
            <a:off x="1677557" y="2008304"/>
            <a:ext cx="290624" cy="283537"/>
            <a:chOff x="9370828" y="2830549"/>
            <a:chExt cx="290624" cy="283537"/>
          </a:xfrm>
        </p:grpSpPr>
        <p:sp>
          <p:nvSpPr>
            <p:cNvPr id="279" name="Rectangle 27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0" name="Straight Connector 27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1" name="Straight Connector 28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86" name="Group 285"/>
          <p:cNvGrpSpPr/>
          <p:nvPr/>
        </p:nvGrpSpPr>
        <p:grpSpPr>
          <a:xfrm>
            <a:off x="3188044" y="2008304"/>
            <a:ext cx="290624" cy="283537"/>
            <a:chOff x="9370828" y="2830549"/>
            <a:chExt cx="290624" cy="283537"/>
          </a:xfrm>
        </p:grpSpPr>
        <p:sp>
          <p:nvSpPr>
            <p:cNvPr id="287" name="Rectangle 28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8" name="Straight Connector 28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9" name="Straight Connector 28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94" name="Rectangle 293"/>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5" name="Group 294"/>
          <p:cNvGrpSpPr/>
          <p:nvPr/>
        </p:nvGrpSpPr>
        <p:grpSpPr>
          <a:xfrm>
            <a:off x="3341066" y="4088675"/>
            <a:ext cx="226554" cy="221029"/>
            <a:chOff x="3300177" y="4586289"/>
            <a:chExt cx="226554" cy="221029"/>
          </a:xfrm>
        </p:grpSpPr>
        <p:sp>
          <p:nvSpPr>
            <p:cNvPr id="296" name="Rectangle 29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7" name="Straight Connector 29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98" name="Straight Connector 29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03" name="Group 302"/>
          <p:cNvGrpSpPr/>
          <p:nvPr/>
        </p:nvGrpSpPr>
        <p:grpSpPr>
          <a:xfrm>
            <a:off x="2380005" y="388223"/>
            <a:ext cx="436376" cy="425445"/>
            <a:chOff x="9370828" y="2830549"/>
            <a:chExt cx="290624" cy="283537"/>
          </a:xfrm>
        </p:grpSpPr>
        <p:sp>
          <p:nvSpPr>
            <p:cNvPr id="304" name="Rectangle 303"/>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5" name="Straight Connector 304"/>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6" name="Straight Connector 305"/>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1" name="Group 310"/>
          <p:cNvGrpSpPr/>
          <p:nvPr/>
        </p:nvGrpSpPr>
        <p:grpSpPr>
          <a:xfrm>
            <a:off x="3171450" y="392101"/>
            <a:ext cx="436376" cy="425445"/>
            <a:chOff x="9370828" y="2830549"/>
            <a:chExt cx="290624" cy="283537"/>
          </a:xfrm>
        </p:grpSpPr>
        <p:sp>
          <p:nvSpPr>
            <p:cNvPr id="312" name="Rectangle 31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3" name="Straight Connector 31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4" name="Straight Connector 31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9" name="Group 318"/>
          <p:cNvGrpSpPr/>
          <p:nvPr/>
        </p:nvGrpSpPr>
        <p:grpSpPr>
          <a:xfrm>
            <a:off x="967954" y="378808"/>
            <a:ext cx="436376" cy="425445"/>
            <a:chOff x="9370828" y="2830549"/>
            <a:chExt cx="290624" cy="283537"/>
          </a:xfrm>
        </p:grpSpPr>
        <p:sp>
          <p:nvSpPr>
            <p:cNvPr id="320" name="Rectangle 319"/>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1" name="Straight Connector 320"/>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22" name="Straight Connector 321"/>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7" name="Group 326"/>
          <p:cNvGrpSpPr/>
          <p:nvPr/>
        </p:nvGrpSpPr>
        <p:grpSpPr>
          <a:xfrm>
            <a:off x="3343335" y="4372946"/>
            <a:ext cx="226554" cy="221029"/>
            <a:chOff x="3300177" y="4586289"/>
            <a:chExt cx="226554" cy="221029"/>
          </a:xfrm>
        </p:grpSpPr>
        <p:sp>
          <p:nvSpPr>
            <p:cNvPr id="328" name="Rectangle 327"/>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9" name="Straight Connector 328"/>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0" name="Straight Connector 329"/>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5" name="Group 334"/>
          <p:cNvGrpSpPr/>
          <p:nvPr/>
        </p:nvGrpSpPr>
        <p:grpSpPr>
          <a:xfrm>
            <a:off x="2778354" y="4088675"/>
            <a:ext cx="226554" cy="221029"/>
            <a:chOff x="3300177" y="4586289"/>
            <a:chExt cx="226554" cy="221029"/>
          </a:xfrm>
        </p:grpSpPr>
        <p:sp>
          <p:nvSpPr>
            <p:cNvPr id="336" name="Rectangle 33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7" name="Straight Connector 33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8" name="Straight Connector 33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3" name="Group 342"/>
          <p:cNvGrpSpPr/>
          <p:nvPr/>
        </p:nvGrpSpPr>
        <p:grpSpPr>
          <a:xfrm>
            <a:off x="2780623" y="4372946"/>
            <a:ext cx="226554" cy="221029"/>
            <a:chOff x="3300177" y="4586289"/>
            <a:chExt cx="226554" cy="221029"/>
          </a:xfrm>
        </p:grpSpPr>
        <p:sp>
          <p:nvSpPr>
            <p:cNvPr id="344" name="Rectangle 343"/>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5" name="Straight Connector 344"/>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6" name="Straight Connector 345"/>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1" name="Group 350"/>
          <p:cNvGrpSpPr/>
          <p:nvPr/>
        </p:nvGrpSpPr>
        <p:grpSpPr>
          <a:xfrm>
            <a:off x="2233814" y="4088675"/>
            <a:ext cx="226554" cy="221029"/>
            <a:chOff x="3300177" y="4586289"/>
            <a:chExt cx="226554" cy="221029"/>
          </a:xfrm>
        </p:grpSpPr>
        <p:sp>
          <p:nvSpPr>
            <p:cNvPr id="352" name="Rectangle 351"/>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3" name="Straight Connector 352"/>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4" name="Straight Connector 353"/>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9" name="Group 358"/>
          <p:cNvGrpSpPr/>
          <p:nvPr/>
        </p:nvGrpSpPr>
        <p:grpSpPr>
          <a:xfrm>
            <a:off x="2236083" y="4372946"/>
            <a:ext cx="226554" cy="221029"/>
            <a:chOff x="3300177" y="4586289"/>
            <a:chExt cx="226554" cy="221029"/>
          </a:xfrm>
        </p:grpSpPr>
        <p:sp>
          <p:nvSpPr>
            <p:cNvPr id="360" name="Rectangle 359"/>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1" name="Straight Connector 360"/>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2" name="Straight Connector 361"/>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7" name="Group 366"/>
          <p:cNvGrpSpPr/>
          <p:nvPr/>
        </p:nvGrpSpPr>
        <p:grpSpPr>
          <a:xfrm>
            <a:off x="1686822" y="4098120"/>
            <a:ext cx="226554" cy="221029"/>
            <a:chOff x="3300177" y="4586289"/>
            <a:chExt cx="226554" cy="221029"/>
          </a:xfrm>
        </p:grpSpPr>
        <p:sp>
          <p:nvSpPr>
            <p:cNvPr id="368" name="Rectangle 367"/>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9" name="Straight Connector 368"/>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0" name="Straight Connector 369"/>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5" name="Group 374"/>
          <p:cNvGrpSpPr/>
          <p:nvPr/>
        </p:nvGrpSpPr>
        <p:grpSpPr>
          <a:xfrm>
            <a:off x="1689091" y="4382391"/>
            <a:ext cx="226554" cy="221029"/>
            <a:chOff x="3300177" y="4586289"/>
            <a:chExt cx="226554" cy="221029"/>
          </a:xfrm>
        </p:grpSpPr>
        <p:sp>
          <p:nvSpPr>
            <p:cNvPr id="376" name="Rectangle 37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7" name="Straight Connector 37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8" name="Straight Connector 37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3" name="Group 382"/>
          <p:cNvGrpSpPr/>
          <p:nvPr/>
        </p:nvGrpSpPr>
        <p:grpSpPr>
          <a:xfrm>
            <a:off x="1203308" y="4098120"/>
            <a:ext cx="226554" cy="221029"/>
            <a:chOff x="3300177" y="4586289"/>
            <a:chExt cx="226554" cy="221029"/>
          </a:xfrm>
        </p:grpSpPr>
        <p:sp>
          <p:nvSpPr>
            <p:cNvPr id="384" name="Rectangle 383"/>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5" name="Straight Connector 384"/>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6" name="Straight Connector 385"/>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91" name="Group 390"/>
          <p:cNvGrpSpPr/>
          <p:nvPr/>
        </p:nvGrpSpPr>
        <p:grpSpPr>
          <a:xfrm>
            <a:off x="1205577" y="4382391"/>
            <a:ext cx="226554" cy="221029"/>
            <a:chOff x="3300177" y="4586289"/>
            <a:chExt cx="226554" cy="221029"/>
          </a:xfrm>
        </p:grpSpPr>
        <p:sp>
          <p:nvSpPr>
            <p:cNvPr id="392" name="Rectangle 391"/>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93" name="Straight Connector 392"/>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94" name="Straight Connector 393"/>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sp>
        <p:nvSpPr>
          <p:cNvPr id="531" name="Freeform 530"/>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9" name="Group 528"/>
          <p:cNvGrpSpPr/>
          <p:nvPr/>
        </p:nvGrpSpPr>
        <p:grpSpPr>
          <a:xfrm>
            <a:off x="3375573" y="5765825"/>
            <a:ext cx="567737" cy="172539"/>
            <a:chOff x="4867517" y="5158974"/>
            <a:chExt cx="567737" cy="172539"/>
          </a:xfrm>
        </p:grpSpPr>
        <p:sp>
          <p:nvSpPr>
            <p:cNvPr id="526" name="Freeform 525"/>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8" name="Straight Connector 517"/>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519" name="Straight Connector 518"/>
            <p:cNvCxnSpPr>
              <a:endCxn id="526" idx="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521" name="Straight Connector 520"/>
            <p:cNvCxnSpPr>
              <a:stCxn id="526" idx="3"/>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2" name="Group 531"/>
          <p:cNvGrpSpPr/>
          <p:nvPr/>
        </p:nvGrpSpPr>
        <p:grpSpPr>
          <a:xfrm>
            <a:off x="2115374" y="5765824"/>
            <a:ext cx="567737" cy="172539"/>
            <a:chOff x="4867517" y="5158974"/>
            <a:chExt cx="567737" cy="172539"/>
          </a:xfrm>
        </p:grpSpPr>
        <p:sp>
          <p:nvSpPr>
            <p:cNvPr id="533" name="Freeform 532"/>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34" name="Straight Connector 533"/>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535" name="Straight Connector 534"/>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538" name="Straight Connector 537"/>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9" name="Group 538"/>
          <p:cNvGrpSpPr/>
          <p:nvPr/>
        </p:nvGrpSpPr>
        <p:grpSpPr>
          <a:xfrm>
            <a:off x="1032716" y="5765825"/>
            <a:ext cx="567737" cy="172539"/>
            <a:chOff x="4867517" y="5158974"/>
            <a:chExt cx="567737" cy="172539"/>
          </a:xfrm>
        </p:grpSpPr>
        <p:sp>
          <p:nvSpPr>
            <p:cNvPr id="540" name="Freeform 539"/>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41" name="Straight Connector 540"/>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542" name="Straight Connector 541"/>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545" name="Straight Connector 544"/>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8" name="Rectangle 227"/>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9" name="Group 228"/>
          <p:cNvGrpSpPr/>
          <p:nvPr/>
        </p:nvGrpSpPr>
        <p:grpSpPr>
          <a:xfrm>
            <a:off x="6014866" y="418993"/>
            <a:ext cx="567737" cy="345076"/>
            <a:chOff x="9370828" y="2830549"/>
            <a:chExt cx="290624" cy="283537"/>
          </a:xfrm>
        </p:grpSpPr>
        <p:sp>
          <p:nvSpPr>
            <p:cNvPr id="230" name="Rectangle 229"/>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1" name="Straight Connector 230"/>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2" name="Straight Connector 231"/>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7" name="Group 236"/>
          <p:cNvGrpSpPr/>
          <p:nvPr/>
        </p:nvGrpSpPr>
        <p:grpSpPr>
          <a:xfrm>
            <a:off x="7117172" y="428408"/>
            <a:ext cx="567737" cy="345076"/>
            <a:chOff x="9370828" y="2830549"/>
            <a:chExt cx="290624" cy="283537"/>
          </a:xfrm>
        </p:grpSpPr>
        <p:sp>
          <p:nvSpPr>
            <p:cNvPr id="238" name="Rectangle 23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9" name="Straight Connector 23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0" name="Straight Connector 23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45" name="Group 244"/>
          <p:cNvGrpSpPr/>
          <p:nvPr/>
        </p:nvGrpSpPr>
        <p:grpSpPr>
          <a:xfrm>
            <a:off x="8144159" y="418993"/>
            <a:ext cx="567737" cy="345076"/>
            <a:chOff x="9370828" y="2830549"/>
            <a:chExt cx="290624" cy="283537"/>
          </a:xfrm>
        </p:grpSpPr>
        <p:sp>
          <p:nvSpPr>
            <p:cNvPr id="246" name="Rectangle 24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7" name="Straight Connector 24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8" name="Straight Connector 24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53" name="Rectangle 252"/>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4" name="Group 253"/>
          <p:cNvGrpSpPr/>
          <p:nvPr/>
        </p:nvGrpSpPr>
        <p:grpSpPr>
          <a:xfrm>
            <a:off x="6014866" y="1989674"/>
            <a:ext cx="567737" cy="345076"/>
            <a:chOff x="9370828" y="2830549"/>
            <a:chExt cx="290624" cy="283537"/>
          </a:xfrm>
          <a:solidFill>
            <a:srgbClr val="695812"/>
          </a:solidFill>
        </p:grpSpPr>
        <p:sp>
          <p:nvSpPr>
            <p:cNvPr id="255" name="Rectangle 2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6" name="Straight Connector 2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257" name="Straight Connector 2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27" name="Group 426"/>
          <p:cNvGrpSpPr/>
          <p:nvPr/>
        </p:nvGrpSpPr>
        <p:grpSpPr>
          <a:xfrm>
            <a:off x="7117172" y="1999089"/>
            <a:ext cx="567737" cy="345076"/>
            <a:chOff x="9370828" y="2830549"/>
            <a:chExt cx="290624" cy="283537"/>
          </a:xfrm>
          <a:solidFill>
            <a:srgbClr val="695812"/>
          </a:solidFill>
        </p:grpSpPr>
        <p:sp>
          <p:nvSpPr>
            <p:cNvPr id="428" name="Rectangle 427"/>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9" name="Straight Connector 428"/>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30" name="Straight Connector 429"/>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35" name="Group 434"/>
          <p:cNvGrpSpPr/>
          <p:nvPr/>
        </p:nvGrpSpPr>
        <p:grpSpPr>
          <a:xfrm>
            <a:off x="8144159" y="1989674"/>
            <a:ext cx="567737" cy="345076"/>
            <a:chOff x="9370828" y="2830549"/>
            <a:chExt cx="290624" cy="283537"/>
          </a:xfrm>
          <a:solidFill>
            <a:srgbClr val="695812"/>
          </a:solidFill>
        </p:grpSpPr>
        <p:sp>
          <p:nvSpPr>
            <p:cNvPr id="436" name="Rectangle 435"/>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37" name="Straight Connector 436"/>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38" name="Straight Connector 437"/>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pic>
        <p:nvPicPr>
          <p:cNvPr id="453" name="Graphic 6" descr="Box trolley">
            <a:extLst>
              <a:ext uri="{FF2B5EF4-FFF2-40B4-BE49-F238E27FC236}">
                <a16:creationId xmlns="" xmlns:a16="http://schemas.microsoft.com/office/drawing/2014/main" id="{B9891AB0-7FE9-4F8D-9646-BD9560CEDEE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101061" y="428408"/>
            <a:ext cx="1515206" cy="1548290"/>
          </a:xfrm>
          <a:prstGeom prst="rect">
            <a:avLst/>
          </a:prstGeom>
        </p:spPr>
      </p:pic>
      <p:pic>
        <p:nvPicPr>
          <p:cNvPr id="454" name="Map" descr="Map with pin">
            <a:extLst>
              <a:ext uri="{FF2B5EF4-FFF2-40B4-BE49-F238E27FC236}">
                <a16:creationId xmlns="" xmlns:a16="http://schemas.microsoft.com/office/drawing/2014/main" id="{1C5AA8B5-239A-4885-A937-3095E0AE77E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166126" y="2291841"/>
            <a:ext cx="1600831" cy="1571884"/>
          </a:xfrm>
          <a:prstGeom prst="rect">
            <a:avLst/>
          </a:prstGeom>
        </p:spPr>
      </p:pic>
      <p:pic>
        <p:nvPicPr>
          <p:cNvPr id="2" name="Graphic 2" descr="Delivery">
            <a:extLst>
              <a:ext uri="{FF2B5EF4-FFF2-40B4-BE49-F238E27FC236}">
                <a16:creationId xmlns="" xmlns:a16="http://schemas.microsoft.com/office/drawing/2014/main" id="{67D10E92-1E2C-4E68-9E7E-BE327E7213B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110159" y="4064479"/>
            <a:ext cx="1705154" cy="1705154"/>
          </a:xfrm>
          <a:prstGeom prst="rect">
            <a:avLst/>
          </a:prstGeom>
        </p:spPr>
      </p:pic>
      <p:cxnSp>
        <p:nvCxnSpPr>
          <p:cNvPr id="399" name="Straight Arrow Connector 398">
            <a:extLst>
              <a:ext uri="{FF2B5EF4-FFF2-40B4-BE49-F238E27FC236}">
                <a16:creationId xmlns="" xmlns:a16="http://schemas.microsoft.com/office/drawing/2014/main" id="{842E1F92-CC66-47DE-96EE-929DFBC079D7}"/>
              </a:ext>
            </a:extLst>
          </p:cNvPr>
          <p:cNvCxnSpPr>
            <a:cxnSpLocks/>
          </p:cNvCxnSpPr>
          <p:nvPr/>
        </p:nvCxnSpPr>
        <p:spPr>
          <a:xfrm>
            <a:off x="7064341" y="3807138"/>
            <a:ext cx="0" cy="502566"/>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0" name="Isosceles Triangle 399">
            <a:extLst>
              <a:ext uri="{FF2B5EF4-FFF2-40B4-BE49-F238E27FC236}">
                <a16:creationId xmlns="" xmlns:a16="http://schemas.microsoft.com/office/drawing/2014/main" id="{765AFFD3-FE16-4CC9-AE6B-937B4DFCBF24}"/>
              </a:ext>
            </a:extLst>
          </p:cNvPr>
          <p:cNvSpPr/>
          <p:nvPr/>
        </p:nvSpPr>
        <p:spPr>
          <a:xfrm>
            <a:off x="6942359" y="3753829"/>
            <a:ext cx="243963" cy="202675"/>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5" name="Group 404"/>
          <p:cNvGrpSpPr/>
          <p:nvPr/>
        </p:nvGrpSpPr>
        <p:grpSpPr>
          <a:xfrm>
            <a:off x="6794871" y="3913495"/>
            <a:ext cx="547049" cy="590835"/>
            <a:chOff x="5822475" y="4763069"/>
            <a:chExt cx="547049" cy="590835"/>
          </a:xfrm>
        </p:grpSpPr>
        <p:sp>
          <p:nvSpPr>
            <p:cNvPr id="406" name="Rectangle 405"/>
            <p:cNvSpPr/>
            <p:nvPr/>
          </p:nvSpPr>
          <p:spPr>
            <a:xfrm>
              <a:off x="5926345" y="4763069"/>
              <a:ext cx="339309" cy="477501"/>
            </a:xfrm>
            <a:prstGeom prst="rect">
              <a:avLst/>
            </a:prstGeom>
            <a:solidFill>
              <a:srgbClr val="E45E4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7" name="Rectangle 406"/>
            <p:cNvSpPr/>
            <p:nvPr/>
          </p:nvSpPr>
          <p:spPr>
            <a:xfrm>
              <a:off x="6265654" y="5127233"/>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8" name="Rectangle 407"/>
            <p:cNvSpPr/>
            <p:nvPr/>
          </p:nvSpPr>
          <p:spPr>
            <a:xfrm>
              <a:off x="5822475" y="5127232"/>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460210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a:t>
            </a:r>
            <a:r>
              <a:rPr lang="en-US"/>
              <a:t>Taylor Harvey</a:t>
            </a:r>
            <a:r>
              <a:rPr lang="en-US">
                <a:solidFill>
                  <a:prstClr val="black"/>
                </a:solidFill>
              </a:rPr>
              <a:t> </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Rectangle 259"/>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1" name="Group 260"/>
          <p:cNvGrpSpPr/>
          <p:nvPr/>
        </p:nvGrpSpPr>
        <p:grpSpPr>
          <a:xfrm>
            <a:off x="1678998" y="372646"/>
            <a:ext cx="436376" cy="425445"/>
            <a:chOff x="9370828" y="2830549"/>
            <a:chExt cx="290624" cy="283537"/>
          </a:xfrm>
        </p:grpSpPr>
        <p:sp>
          <p:nvSpPr>
            <p:cNvPr id="262" name="Rectangle 26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3" name="Straight Connector 26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64" name="Straight Connector 26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69" name="Rectangle 268"/>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0" name="Group 269"/>
          <p:cNvGrpSpPr/>
          <p:nvPr/>
        </p:nvGrpSpPr>
        <p:grpSpPr>
          <a:xfrm>
            <a:off x="1029857" y="2008304"/>
            <a:ext cx="290624" cy="283537"/>
            <a:chOff x="9370828" y="2830549"/>
            <a:chExt cx="290624" cy="283537"/>
          </a:xfrm>
        </p:grpSpPr>
        <p:sp>
          <p:nvSpPr>
            <p:cNvPr id="271" name="Rectangle 27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2" name="Straight Connector 27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73" name="Straight Connector 27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78" name="Group 277"/>
          <p:cNvGrpSpPr/>
          <p:nvPr/>
        </p:nvGrpSpPr>
        <p:grpSpPr>
          <a:xfrm>
            <a:off x="1677557" y="2008304"/>
            <a:ext cx="290624" cy="283537"/>
            <a:chOff x="9370828" y="2830549"/>
            <a:chExt cx="290624" cy="283537"/>
          </a:xfrm>
        </p:grpSpPr>
        <p:sp>
          <p:nvSpPr>
            <p:cNvPr id="279" name="Rectangle 27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0" name="Straight Connector 27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1" name="Straight Connector 28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86" name="Group 285"/>
          <p:cNvGrpSpPr/>
          <p:nvPr/>
        </p:nvGrpSpPr>
        <p:grpSpPr>
          <a:xfrm>
            <a:off x="3188044" y="2008304"/>
            <a:ext cx="290624" cy="283537"/>
            <a:chOff x="9370828" y="2830549"/>
            <a:chExt cx="290624" cy="283537"/>
          </a:xfrm>
        </p:grpSpPr>
        <p:sp>
          <p:nvSpPr>
            <p:cNvPr id="287" name="Rectangle 28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8" name="Straight Connector 28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9" name="Straight Connector 28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94" name="Rectangle 293"/>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5" name="Group 294"/>
          <p:cNvGrpSpPr/>
          <p:nvPr/>
        </p:nvGrpSpPr>
        <p:grpSpPr>
          <a:xfrm>
            <a:off x="3341066" y="4088675"/>
            <a:ext cx="226554" cy="221029"/>
            <a:chOff x="3300177" y="4586289"/>
            <a:chExt cx="226554" cy="221029"/>
          </a:xfrm>
        </p:grpSpPr>
        <p:sp>
          <p:nvSpPr>
            <p:cNvPr id="296" name="Rectangle 29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7" name="Straight Connector 29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98" name="Straight Connector 29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03" name="Group 302"/>
          <p:cNvGrpSpPr/>
          <p:nvPr/>
        </p:nvGrpSpPr>
        <p:grpSpPr>
          <a:xfrm>
            <a:off x="2380005" y="388223"/>
            <a:ext cx="436376" cy="425445"/>
            <a:chOff x="9370828" y="2830549"/>
            <a:chExt cx="290624" cy="283537"/>
          </a:xfrm>
        </p:grpSpPr>
        <p:sp>
          <p:nvSpPr>
            <p:cNvPr id="304" name="Rectangle 303"/>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5" name="Straight Connector 304"/>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6" name="Straight Connector 305"/>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1" name="Group 310"/>
          <p:cNvGrpSpPr/>
          <p:nvPr/>
        </p:nvGrpSpPr>
        <p:grpSpPr>
          <a:xfrm>
            <a:off x="3171450" y="392101"/>
            <a:ext cx="436376" cy="425445"/>
            <a:chOff x="9370828" y="2830549"/>
            <a:chExt cx="290624" cy="283537"/>
          </a:xfrm>
        </p:grpSpPr>
        <p:sp>
          <p:nvSpPr>
            <p:cNvPr id="312" name="Rectangle 31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3" name="Straight Connector 31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4" name="Straight Connector 31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9" name="Group 318"/>
          <p:cNvGrpSpPr/>
          <p:nvPr/>
        </p:nvGrpSpPr>
        <p:grpSpPr>
          <a:xfrm>
            <a:off x="967954" y="378808"/>
            <a:ext cx="436376" cy="425445"/>
            <a:chOff x="9370828" y="2830549"/>
            <a:chExt cx="290624" cy="283537"/>
          </a:xfrm>
        </p:grpSpPr>
        <p:sp>
          <p:nvSpPr>
            <p:cNvPr id="320" name="Rectangle 319"/>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1" name="Straight Connector 320"/>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22" name="Straight Connector 321"/>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7" name="Group 326"/>
          <p:cNvGrpSpPr/>
          <p:nvPr/>
        </p:nvGrpSpPr>
        <p:grpSpPr>
          <a:xfrm>
            <a:off x="3343335" y="4372946"/>
            <a:ext cx="226554" cy="221029"/>
            <a:chOff x="3300177" y="4586289"/>
            <a:chExt cx="226554" cy="221029"/>
          </a:xfrm>
        </p:grpSpPr>
        <p:sp>
          <p:nvSpPr>
            <p:cNvPr id="328" name="Rectangle 327"/>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9" name="Straight Connector 328"/>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0" name="Straight Connector 329"/>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5" name="Group 334"/>
          <p:cNvGrpSpPr/>
          <p:nvPr/>
        </p:nvGrpSpPr>
        <p:grpSpPr>
          <a:xfrm>
            <a:off x="2778354" y="4088675"/>
            <a:ext cx="226554" cy="221029"/>
            <a:chOff x="3300177" y="4586289"/>
            <a:chExt cx="226554" cy="221029"/>
          </a:xfrm>
        </p:grpSpPr>
        <p:sp>
          <p:nvSpPr>
            <p:cNvPr id="336" name="Rectangle 33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7" name="Straight Connector 33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8" name="Straight Connector 33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3" name="Group 342"/>
          <p:cNvGrpSpPr/>
          <p:nvPr/>
        </p:nvGrpSpPr>
        <p:grpSpPr>
          <a:xfrm>
            <a:off x="2780623" y="4372946"/>
            <a:ext cx="226554" cy="221029"/>
            <a:chOff x="3300177" y="4586289"/>
            <a:chExt cx="226554" cy="221029"/>
          </a:xfrm>
        </p:grpSpPr>
        <p:sp>
          <p:nvSpPr>
            <p:cNvPr id="344" name="Rectangle 343"/>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5" name="Straight Connector 344"/>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6" name="Straight Connector 345"/>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1" name="Group 350"/>
          <p:cNvGrpSpPr/>
          <p:nvPr/>
        </p:nvGrpSpPr>
        <p:grpSpPr>
          <a:xfrm>
            <a:off x="2233814" y="4088675"/>
            <a:ext cx="226554" cy="221029"/>
            <a:chOff x="3300177" y="4586289"/>
            <a:chExt cx="226554" cy="221029"/>
          </a:xfrm>
        </p:grpSpPr>
        <p:sp>
          <p:nvSpPr>
            <p:cNvPr id="352" name="Rectangle 351"/>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3" name="Straight Connector 352"/>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4" name="Straight Connector 353"/>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9" name="Group 358"/>
          <p:cNvGrpSpPr/>
          <p:nvPr/>
        </p:nvGrpSpPr>
        <p:grpSpPr>
          <a:xfrm>
            <a:off x="2236083" y="4372946"/>
            <a:ext cx="226554" cy="221029"/>
            <a:chOff x="3300177" y="4586289"/>
            <a:chExt cx="226554" cy="221029"/>
          </a:xfrm>
        </p:grpSpPr>
        <p:sp>
          <p:nvSpPr>
            <p:cNvPr id="360" name="Rectangle 359"/>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1" name="Straight Connector 360"/>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2" name="Straight Connector 361"/>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7" name="Group 366"/>
          <p:cNvGrpSpPr/>
          <p:nvPr/>
        </p:nvGrpSpPr>
        <p:grpSpPr>
          <a:xfrm>
            <a:off x="1686822" y="4098120"/>
            <a:ext cx="226554" cy="221029"/>
            <a:chOff x="3300177" y="4586289"/>
            <a:chExt cx="226554" cy="221029"/>
          </a:xfrm>
        </p:grpSpPr>
        <p:sp>
          <p:nvSpPr>
            <p:cNvPr id="368" name="Rectangle 367"/>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9" name="Straight Connector 368"/>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0" name="Straight Connector 369"/>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5" name="Group 374"/>
          <p:cNvGrpSpPr/>
          <p:nvPr/>
        </p:nvGrpSpPr>
        <p:grpSpPr>
          <a:xfrm>
            <a:off x="1689091" y="4382391"/>
            <a:ext cx="226554" cy="221029"/>
            <a:chOff x="3300177" y="4586289"/>
            <a:chExt cx="226554" cy="221029"/>
          </a:xfrm>
        </p:grpSpPr>
        <p:sp>
          <p:nvSpPr>
            <p:cNvPr id="376" name="Rectangle 37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7" name="Straight Connector 37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8" name="Straight Connector 37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3" name="Group 382"/>
          <p:cNvGrpSpPr/>
          <p:nvPr/>
        </p:nvGrpSpPr>
        <p:grpSpPr>
          <a:xfrm>
            <a:off x="1203308" y="4098120"/>
            <a:ext cx="226554" cy="221029"/>
            <a:chOff x="3300177" y="4586289"/>
            <a:chExt cx="226554" cy="221029"/>
          </a:xfrm>
        </p:grpSpPr>
        <p:sp>
          <p:nvSpPr>
            <p:cNvPr id="384" name="Rectangle 383"/>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5" name="Straight Connector 384"/>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6" name="Straight Connector 385"/>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91" name="Group 390"/>
          <p:cNvGrpSpPr/>
          <p:nvPr/>
        </p:nvGrpSpPr>
        <p:grpSpPr>
          <a:xfrm>
            <a:off x="1205577" y="4382391"/>
            <a:ext cx="226554" cy="221029"/>
            <a:chOff x="3300177" y="4586289"/>
            <a:chExt cx="226554" cy="221029"/>
          </a:xfrm>
        </p:grpSpPr>
        <p:sp>
          <p:nvSpPr>
            <p:cNvPr id="392" name="Rectangle 391"/>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93" name="Straight Connector 392"/>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94" name="Straight Connector 393"/>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06" name="Group 205"/>
          <p:cNvGrpSpPr/>
          <p:nvPr/>
        </p:nvGrpSpPr>
        <p:grpSpPr>
          <a:xfrm>
            <a:off x="2259518" y="2497701"/>
            <a:ext cx="547049" cy="590835"/>
            <a:chOff x="5822475" y="4763069"/>
            <a:chExt cx="547049" cy="590835"/>
          </a:xfrm>
        </p:grpSpPr>
        <p:sp>
          <p:nvSpPr>
            <p:cNvPr id="207" name="Rectangle 206"/>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207"/>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8" name="Group 217"/>
          <p:cNvGrpSpPr/>
          <p:nvPr/>
        </p:nvGrpSpPr>
        <p:grpSpPr>
          <a:xfrm>
            <a:off x="2370642" y="2008304"/>
            <a:ext cx="290624" cy="283537"/>
            <a:chOff x="9370828" y="2830549"/>
            <a:chExt cx="290624" cy="283537"/>
          </a:xfrm>
        </p:grpSpPr>
        <p:sp>
          <p:nvSpPr>
            <p:cNvPr id="219" name="Rectangle 21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0" name="Straight Connector 21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1" name="Straight Connector 22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51" name="Freeform 250"/>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2" name="Group 251"/>
          <p:cNvGrpSpPr/>
          <p:nvPr/>
        </p:nvGrpSpPr>
        <p:grpSpPr>
          <a:xfrm>
            <a:off x="3375573" y="5765825"/>
            <a:ext cx="567737" cy="172539"/>
            <a:chOff x="4867517" y="5158974"/>
            <a:chExt cx="567737" cy="172539"/>
          </a:xfrm>
        </p:grpSpPr>
        <p:sp>
          <p:nvSpPr>
            <p:cNvPr id="253" name="Freeform 252"/>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4" name="Straight Connector 253"/>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255" name="Straight Connector 254"/>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258" name="Straight Connector 257"/>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9" name="Group 448"/>
          <p:cNvGrpSpPr/>
          <p:nvPr/>
        </p:nvGrpSpPr>
        <p:grpSpPr>
          <a:xfrm>
            <a:off x="2115374" y="5765824"/>
            <a:ext cx="567737" cy="172539"/>
            <a:chOff x="4867517" y="5158974"/>
            <a:chExt cx="567737" cy="172539"/>
          </a:xfrm>
        </p:grpSpPr>
        <p:sp>
          <p:nvSpPr>
            <p:cNvPr id="450" name="Freeform 449"/>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1" name="Straight Connector 450"/>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52" name="Straight Connector 451"/>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55" name="Straight Connector 454"/>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6" name="Group 455"/>
          <p:cNvGrpSpPr/>
          <p:nvPr/>
        </p:nvGrpSpPr>
        <p:grpSpPr>
          <a:xfrm>
            <a:off x="1032716" y="5765825"/>
            <a:ext cx="567737" cy="172539"/>
            <a:chOff x="4867517" y="5158974"/>
            <a:chExt cx="567737" cy="172539"/>
          </a:xfrm>
        </p:grpSpPr>
        <p:sp>
          <p:nvSpPr>
            <p:cNvPr id="457" name="Freeform 456"/>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8" name="Straight Connector 457"/>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59" name="Straight Connector 458"/>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2" name="Straight Connector 461"/>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6" name="Rectangle 425"/>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27" name="Group 426"/>
          <p:cNvGrpSpPr/>
          <p:nvPr/>
        </p:nvGrpSpPr>
        <p:grpSpPr>
          <a:xfrm>
            <a:off x="6014866" y="418993"/>
            <a:ext cx="567737" cy="345076"/>
            <a:chOff x="9370828" y="2830549"/>
            <a:chExt cx="290624" cy="283537"/>
          </a:xfrm>
        </p:grpSpPr>
        <p:sp>
          <p:nvSpPr>
            <p:cNvPr id="428" name="Rectangle 42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9" name="Straight Connector 42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0" name="Straight Connector 4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5" name="Group 434"/>
          <p:cNvGrpSpPr/>
          <p:nvPr/>
        </p:nvGrpSpPr>
        <p:grpSpPr>
          <a:xfrm>
            <a:off x="7117172" y="428408"/>
            <a:ext cx="567737" cy="345076"/>
            <a:chOff x="9370828" y="2830549"/>
            <a:chExt cx="290624" cy="283537"/>
          </a:xfrm>
        </p:grpSpPr>
        <p:sp>
          <p:nvSpPr>
            <p:cNvPr id="436" name="Rectangle 43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37" name="Straight Connector 43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8" name="Straight Connector 43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43" name="Group 442"/>
          <p:cNvGrpSpPr/>
          <p:nvPr/>
        </p:nvGrpSpPr>
        <p:grpSpPr>
          <a:xfrm>
            <a:off x="8144159" y="418993"/>
            <a:ext cx="567737" cy="345076"/>
            <a:chOff x="9370828" y="2830549"/>
            <a:chExt cx="290624" cy="283537"/>
          </a:xfrm>
        </p:grpSpPr>
        <p:sp>
          <p:nvSpPr>
            <p:cNvPr id="444" name="Rectangle 443"/>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5" name="Straight Connector 444"/>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6" name="Straight Connector 445"/>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65" name="Rectangle 464"/>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6" name="Group 465"/>
          <p:cNvGrpSpPr/>
          <p:nvPr/>
        </p:nvGrpSpPr>
        <p:grpSpPr>
          <a:xfrm>
            <a:off x="6014866" y="1989674"/>
            <a:ext cx="567737" cy="345076"/>
            <a:chOff x="9370828" y="2830549"/>
            <a:chExt cx="290624" cy="283537"/>
          </a:xfrm>
          <a:solidFill>
            <a:srgbClr val="695812"/>
          </a:solidFill>
        </p:grpSpPr>
        <p:sp>
          <p:nvSpPr>
            <p:cNvPr id="467" name="Rectangle 46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8" name="Straight Connector 46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74" name="Group 473"/>
          <p:cNvGrpSpPr/>
          <p:nvPr/>
        </p:nvGrpSpPr>
        <p:grpSpPr>
          <a:xfrm>
            <a:off x="7117172" y="1999089"/>
            <a:ext cx="567737" cy="345076"/>
            <a:chOff x="9370828" y="2830549"/>
            <a:chExt cx="290624" cy="283537"/>
          </a:xfrm>
          <a:solidFill>
            <a:srgbClr val="695812"/>
          </a:solidFill>
        </p:grpSpPr>
        <p:sp>
          <p:nvSpPr>
            <p:cNvPr id="475" name="Rectangle 47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6" name="Straight Connector 47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77" name="Straight Connector 47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82" name="Group 481"/>
          <p:cNvGrpSpPr/>
          <p:nvPr/>
        </p:nvGrpSpPr>
        <p:grpSpPr>
          <a:xfrm>
            <a:off x="8144159" y="1989674"/>
            <a:ext cx="567737" cy="345076"/>
            <a:chOff x="9370828" y="2830549"/>
            <a:chExt cx="290624" cy="283537"/>
          </a:xfrm>
          <a:solidFill>
            <a:srgbClr val="695812"/>
          </a:solidFill>
        </p:grpSpPr>
        <p:sp>
          <p:nvSpPr>
            <p:cNvPr id="483" name="Rectangle 482"/>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4" name="Straight Connector 483"/>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85" name="Straight Connector 484"/>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pic>
        <p:nvPicPr>
          <p:cNvPr id="491" name="Graphic 6" descr="Box trolley">
            <a:extLst>
              <a:ext uri="{FF2B5EF4-FFF2-40B4-BE49-F238E27FC236}">
                <a16:creationId xmlns="" xmlns:a16="http://schemas.microsoft.com/office/drawing/2014/main" id="{B9891AB0-7FE9-4F8D-9646-BD9560CEDEE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101061" y="428408"/>
            <a:ext cx="1515206" cy="1548290"/>
          </a:xfrm>
          <a:prstGeom prst="rect">
            <a:avLst/>
          </a:prstGeom>
        </p:spPr>
      </p:pic>
      <p:pic>
        <p:nvPicPr>
          <p:cNvPr id="492" name="Graphic 7" descr="Map with pin">
            <a:extLst>
              <a:ext uri="{FF2B5EF4-FFF2-40B4-BE49-F238E27FC236}">
                <a16:creationId xmlns="" xmlns:a16="http://schemas.microsoft.com/office/drawing/2014/main" id="{1C5AA8B5-239A-4885-A937-3095E0AE77E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166126" y="2291841"/>
            <a:ext cx="1600831" cy="1571884"/>
          </a:xfrm>
          <a:prstGeom prst="rect">
            <a:avLst/>
          </a:prstGeom>
        </p:spPr>
      </p:pic>
      <p:pic>
        <p:nvPicPr>
          <p:cNvPr id="230" name="Graphic 2" descr="Delivery">
            <a:extLst>
              <a:ext uri="{FF2B5EF4-FFF2-40B4-BE49-F238E27FC236}">
                <a16:creationId xmlns="" xmlns:a16="http://schemas.microsoft.com/office/drawing/2014/main" id="{67D10E92-1E2C-4E68-9E7E-BE327E7213B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110159" y="4064479"/>
            <a:ext cx="1705154" cy="1705154"/>
          </a:xfrm>
          <a:prstGeom prst="rect">
            <a:avLst/>
          </a:prstGeom>
        </p:spPr>
      </p:pic>
      <p:cxnSp>
        <p:nvCxnSpPr>
          <p:cNvPr id="231" name="Straight Connector 230">
            <a:extLst>
              <a:ext uri="{FF2B5EF4-FFF2-40B4-BE49-F238E27FC236}">
                <a16:creationId xmlns="" xmlns:a16="http://schemas.microsoft.com/office/drawing/2014/main" id="{B933F705-DF78-42A9-956E-5BC306964112}"/>
              </a:ext>
            </a:extLst>
          </p:cNvPr>
          <p:cNvCxnSpPr>
            <a:cxnSpLocks/>
          </p:cNvCxnSpPr>
          <p:nvPr/>
        </p:nvCxnSpPr>
        <p:spPr>
          <a:xfrm>
            <a:off x="2598193" y="3394297"/>
            <a:ext cx="4454938" cy="0"/>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2" name="Straight Arrow Connector 231">
            <a:extLst>
              <a:ext uri="{FF2B5EF4-FFF2-40B4-BE49-F238E27FC236}">
                <a16:creationId xmlns="" xmlns:a16="http://schemas.microsoft.com/office/drawing/2014/main" id="{CD4CC50C-DCC0-4702-A8D1-8537953CA1F1}"/>
              </a:ext>
            </a:extLst>
          </p:cNvPr>
          <p:cNvCxnSpPr>
            <a:cxnSpLocks/>
          </p:cNvCxnSpPr>
          <p:nvPr/>
        </p:nvCxnSpPr>
        <p:spPr>
          <a:xfrm>
            <a:off x="2549394" y="3050514"/>
            <a:ext cx="0" cy="343783"/>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4" name="Straight Arrow Connector 233">
            <a:extLst>
              <a:ext uri="{FF2B5EF4-FFF2-40B4-BE49-F238E27FC236}">
                <a16:creationId xmlns="" xmlns:a16="http://schemas.microsoft.com/office/drawing/2014/main" id="{BD35E7E8-086C-4411-9F2A-E75A1C6F4756}"/>
              </a:ext>
            </a:extLst>
          </p:cNvPr>
          <p:cNvCxnSpPr>
            <a:cxnSpLocks/>
          </p:cNvCxnSpPr>
          <p:nvPr/>
        </p:nvCxnSpPr>
        <p:spPr>
          <a:xfrm>
            <a:off x="7053131" y="3429000"/>
            <a:ext cx="0" cy="343783"/>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Isosceles Triangle 5">
            <a:extLst>
              <a:ext uri="{FF2B5EF4-FFF2-40B4-BE49-F238E27FC236}">
                <a16:creationId xmlns="" xmlns:a16="http://schemas.microsoft.com/office/drawing/2014/main" id="{65552360-708F-456B-B5A9-3DE15AD33A96}"/>
              </a:ext>
            </a:extLst>
          </p:cNvPr>
          <p:cNvSpPr/>
          <p:nvPr/>
        </p:nvSpPr>
        <p:spPr>
          <a:xfrm>
            <a:off x="2417219" y="2994826"/>
            <a:ext cx="243963" cy="202675"/>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6" name="Group 235"/>
          <p:cNvGrpSpPr/>
          <p:nvPr/>
        </p:nvGrpSpPr>
        <p:grpSpPr>
          <a:xfrm>
            <a:off x="6793765" y="3276328"/>
            <a:ext cx="547049" cy="590835"/>
            <a:chOff x="5822475" y="4763069"/>
            <a:chExt cx="547049" cy="590835"/>
          </a:xfrm>
        </p:grpSpPr>
        <p:sp>
          <p:nvSpPr>
            <p:cNvPr id="245" name="Rectangle 244"/>
            <p:cNvSpPr/>
            <p:nvPr/>
          </p:nvSpPr>
          <p:spPr>
            <a:xfrm>
              <a:off x="5926345" y="4763069"/>
              <a:ext cx="339309" cy="477501"/>
            </a:xfrm>
            <a:prstGeom prst="rect">
              <a:avLst/>
            </a:prstGeom>
            <a:solidFill>
              <a:srgbClr val="E45E4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6" name="Rectangle 245"/>
            <p:cNvSpPr/>
            <p:nvPr/>
          </p:nvSpPr>
          <p:spPr>
            <a:xfrm>
              <a:off x="6265654" y="5127233"/>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7" name="Rectangle 246"/>
            <p:cNvSpPr/>
            <p:nvPr/>
          </p:nvSpPr>
          <p:spPr>
            <a:xfrm>
              <a:off x="5822475" y="5127232"/>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73773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 xmlns:a16="http://schemas.microsoft.com/office/drawing/2014/main" id="{2199DA34-E6D0-4064-812A-1AD3B9EF9765}"/>
              </a:ext>
            </a:extLst>
          </p:cNvPr>
          <p:cNvCxnSpPr>
            <a:cxnSpLocks/>
          </p:cNvCxnSpPr>
          <p:nvPr/>
        </p:nvCxnSpPr>
        <p:spPr>
          <a:xfrm flipV="1">
            <a:off x="11104212" y="2320212"/>
            <a:ext cx="0" cy="8558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F39BA9CA-406B-41BE-A383-F37842F152BA}"/>
              </a:ext>
            </a:extLst>
          </p:cNvPr>
          <p:cNvCxnSpPr>
            <a:cxnSpLocks/>
          </p:cNvCxnSpPr>
          <p:nvPr/>
        </p:nvCxnSpPr>
        <p:spPr>
          <a:xfrm>
            <a:off x="8150537" y="2320296"/>
            <a:ext cx="46730" cy="297918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FBFC0D90-64E3-45D1-92F3-894AF73CCDE3}"/>
              </a:ext>
            </a:extLst>
          </p:cNvPr>
          <p:cNvCxnSpPr>
            <a:cxnSpLocks/>
          </p:cNvCxnSpPr>
          <p:nvPr/>
        </p:nvCxnSpPr>
        <p:spPr>
          <a:xfrm>
            <a:off x="5247054" y="2341097"/>
            <a:ext cx="23409" cy="296377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 xmlns:a16="http://schemas.microsoft.com/office/drawing/2014/main" id="{5FCBEE76-96D8-4816-A1F5-47CBCE7C453F}"/>
              </a:ext>
            </a:extLst>
          </p:cNvPr>
          <p:cNvCxnSpPr>
            <a:cxnSpLocks/>
          </p:cNvCxnSpPr>
          <p:nvPr/>
        </p:nvCxnSpPr>
        <p:spPr>
          <a:xfrm flipH="1">
            <a:off x="1563414" y="2344299"/>
            <a:ext cx="9539542"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 xmlns:a16="http://schemas.microsoft.com/office/drawing/2014/main" id="{6682872F-E779-40DF-A9FE-931E68EF64AE}"/>
              </a:ext>
            </a:extLst>
          </p:cNvPr>
          <p:cNvSpPr>
            <a:spLocks noGrp="1"/>
          </p:cNvSpPr>
          <p:nvPr>
            <p:ph type="title"/>
          </p:nvPr>
        </p:nvSpPr>
        <p:spPr/>
        <p:txBody>
          <a:bodyPr/>
          <a:lstStyle/>
          <a:p>
            <a:pPr algn="ctr"/>
            <a:r>
              <a:rPr lang="en-US">
                <a:cs typeface="Arial"/>
              </a:rPr>
              <a:t>Senior Design ECE Team </a:t>
            </a:r>
            <a:endParaRPr lang="en-US"/>
          </a:p>
        </p:txBody>
      </p:sp>
      <p:sp>
        <p:nvSpPr>
          <p:cNvPr id="2" name="Footer Placeholder 1">
            <a:extLst>
              <a:ext uri="{FF2B5EF4-FFF2-40B4-BE49-F238E27FC236}">
                <a16:creationId xmlns="" xmlns:a16="http://schemas.microsoft.com/office/drawing/2014/main" id="{900CEC2E-D8B0-4092-B4FC-D54EC3743CBB}"/>
              </a:ext>
            </a:extLst>
          </p:cNvPr>
          <p:cNvSpPr>
            <a:spLocks noGrp="1"/>
          </p:cNvSpPr>
          <p:nvPr>
            <p:ph type="ftr" sz="quarter" idx="10"/>
          </p:nvPr>
        </p:nvSpPr>
        <p:spPr/>
        <p:txBody>
          <a:bodyPr lIns="91440" tIns="45720" rIns="91440" bIns="45720" anchor="t"/>
          <a:lstStyle/>
          <a:p>
            <a:r>
              <a:rPr lang="en-US">
                <a:latin typeface="Arial"/>
                <a:cs typeface="Arial"/>
              </a:rPr>
              <a:t>Presented by: Peter Watson </a:t>
            </a:r>
            <a:endParaRPr lang="en-US"/>
          </a:p>
        </p:txBody>
      </p:sp>
      <p:sp>
        <p:nvSpPr>
          <p:cNvPr id="3" name="Slide Number Placeholder 2">
            <a:extLst>
              <a:ext uri="{FF2B5EF4-FFF2-40B4-BE49-F238E27FC236}">
                <a16:creationId xmlns="" xmlns:a16="http://schemas.microsoft.com/office/drawing/2014/main" id="{F464FF95-0F95-42E8-81B2-06B2D750C853}"/>
              </a:ext>
            </a:extLst>
          </p:cNvPr>
          <p:cNvSpPr>
            <a:spLocks noGrp="1"/>
          </p:cNvSpPr>
          <p:nvPr>
            <p:ph type="sldNum" sz="quarter" idx="11"/>
          </p:nvPr>
        </p:nvSpPr>
        <p:spPr/>
        <p:txBody>
          <a:bodyPr/>
          <a:lstStyle/>
          <a:p>
            <a:fld id="{6F1FABC0-072B-4F22-8F9B-95A9D10B0206}" type="slidenum">
              <a:rPr lang="en-US" smtClean="0"/>
              <a:pPr/>
              <a:t>3</a:t>
            </a:fld>
            <a:endParaRPr lang="en-US"/>
          </a:p>
        </p:txBody>
      </p:sp>
      <p:sp>
        <p:nvSpPr>
          <p:cNvPr id="11" name="Rectangle: Rounded Corners 10">
            <a:extLst>
              <a:ext uri="{FF2B5EF4-FFF2-40B4-BE49-F238E27FC236}">
                <a16:creationId xmlns="" xmlns:a16="http://schemas.microsoft.com/office/drawing/2014/main" id="{B11FF12C-CF14-4C35-A2D0-7F4B3AAE5190}"/>
              </a:ext>
            </a:extLst>
          </p:cNvPr>
          <p:cNvSpPr/>
          <p:nvPr/>
        </p:nvSpPr>
        <p:spPr>
          <a:xfrm>
            <a:off x="7082170" y="1811645"/>
            <a:ext cx="2142460" cy="946271"/>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rPr>
              <a:t>SEBASTIAN MURIEL</a:t>
            </a:r>
          </a:p>
          <a:p>
            <a:pPr algn="ctr"/>
            <a:r>
              <a:rPr lang="en-US" i="1">
                <a:solidFill>
                  <a:schemeClr val="tx1"/>
                </a:solidFill>
                <a:cs typeface="Arial"/>
              </a:rPr>
              <a:t>System Engineer</a:t>
            </a:r>
          </a:p>
        </p:txBody>
      </p:sp>
      <p:sp>
        <p:nvSpPr>
          <p:cNvPr id="35" name="Rounded Rectangle 10">
            <a:extLst>
              <a:ext uri="{FF2B5EF4-FFF2-40B4-BE49-F238E27FC236}">
                <a16:creationId xmlns="" xmlns:a16="http://schemas.microsoft.com/office/drawing/2014/main" id="{EDAEF064-5AC6-4C55-BCB5-9893B95A077B}"/>
              </a:ext>
            </a:extLst>
          </p:cNvPr>
          <p:cNvSpPr/>
          <p:nvPr/>
        </p:nvSpPr>
        <p:spPr>
          <a:xfrm>
            <a:off x="4177258" y="1811645"/>
            <a:ext cx="2206779" cy="9422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TIFFANY MILLER</a:t>
            </a:r>
          </a:p>
          <a:p>
            <a:pPr algn="ctr"/>
            <a:r>
              <a:rPr lang="en-US" i="1">
                <a:solidFill>
                  <a:schemeClr val="tx1"/>
                </a:solidFill>
                <a:cs typeface="Arial"/>
              </a:rPr>
              <a:t>Hardware Engineer</a:t>
            </a:r>
          </a:p>
        </p:txBody>
      </p:sp>
      <p:sp>
        <p:nvSpPr>
          <p:cNvPr id="36" name="Rounded Rectangle 10">
            <a:extLst>
              <a:ext uri="{FF2B5EF4-FFF2-40B4-BE49-F238E27FC236}">
                <a16:creationId xmlns="" xmlns:a16="http://schemas.microsoft.com/office/drawing/2014/main" id="{403BD7D2-661F-4120-BE90-19D8913D8D6C}"/>
              </a:ext>
            </a:extLst>
          </p:cNvPr>
          <p:cNvSpPr/>
          <p:nvPr/>
        </p:nvSpPr>
        <p:spPr>
          <a:xfrm>
            <a:off x="7067602" y="3716645"/>
            <a:ext cx="2206779" cy="94220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TONY ZHENG</a:t>
            </a:r>
          </a:p>
          <a:p>
            <a:pPr algn="ctr"/>
            <a:r>
              <a:rPr lang="en-US">
                <a:solidFill>
                  <a:schemeClr val="tx1"/>
                </a:solidFill>
                <a:cs typeface="Arial" panose="020B0604020202020204"/>
              </a:rPr>
              <a:t>Financial Advisor</a:t>
            </a:r>
          </a:p>
        </p:txBody>
      </p:sp>
      <p:cxnSp>
        <p:nvCxnSpPr>
          <p:cNvPr id="39" name="Straight Arrow Connector 38">
            <a:extLst>
              <a:ext uri="{FF2B5EF4-FFF2-40B4-BE49-F238E27FC236}">
                <a16:creationId xmlns="" xmlns:a16="http://schemas.microsoft.com/office/drawing/2014/main" id="{0404F114-F900-4E9A-B1A2-FB6D88BABD36}"/>
              </a:ext>
            </a:extLst>
          </p:cNvPr>
          <p:cNvCxnSpPr>
            <a:cxnSpLocks/>
          </p:cNvCxnSpPr>
          <p:nvPr/>
        </p:nvCxnSpPr>
        <p:spPr>
          <a:xfrm>
            <a:off x="1579176" y="2344299"/>
            <a:ext cx="3" cy="98222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 xmlns:a16="http://schemas.microsoft.com/office/drawing/2014/main" id="{9EE86391-6E29-4B4C-83F9-70C35E20438A}"/>
              </a:ext>
            </a:extLst>
          </p:cNvPr>
          <p:cNvCxnSpPr>
            <a:cxnSpLocks/>
          </p:cNvCxnSpPr>
          <p:nvPr/>
        </p:nvCxnSpPr>
        <p:spPr>
          <a:xfrm flipH="1">
            <a:off x="1552900" y="4285590"/>
            <a:ext cx="1" cy="101389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7660528C-721A-4A95-8CA9-FB1D2A529337}"/>
              </a:ext>
            </a:extLst>
          </p:cNvPr>
          <p:cNvCxnSpPr>
            <a:cxnSpLocks/>
          </p:cNvCxnSpPr>
          <p:nvPr/>
        </p:nvCxnSpPr>
        <p:spPr>
          <a:xfrm flipH="1" flipV="1">
            <a:off x="1552900" y="5290968"/>
            <a:ext cx="9551314" cy="19385"/>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32" name="Rounded Rectangle 10">
            <a:extLst>
              <a:ext uri="{FF2B5EF4-FFF2-40B4-BE49-F238E27FC236}">
                <a16:creationId xmlns="" xmlns:a16="http://schemas.microsoft.com/office/drawing/2014/main" id="{BDCD4FDB-9DBE-4175-864F-89C149105143}"/>
              </a:ext>
            </a:extLst>
          </p:cNvPr>
          <p:cNvSpPr/>
          <p:nvPr/>
        </p:nvSpPr>
        <p:spPr>
          <a:xfrm>
            <a:off x="4177257" y="3736070"/>
            <a:ext cx="2206779" cy="942202"/>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ALEX JEN</a:t>
            </a:r>
          </a:p>
          <a:p>
            <a:pPr algn="ctr"/>
            <a:r>
              <a:rPr lang="en-US" i="1">
                <a:solidFill>
                  <a:schemeClr val="tx1"/>
                </a:solidFill>
                <a:cs typeface="Arial"/>
              </a:rPr>
              <a:t>Software Engineer</a:t>
            </a:r>
            <a:endParaRPr lang="en-US" b="1">
              <a:solidFill>
                <a:schemeClr val="tx1"/>
              </a:solidFill>
              <a:cs typeface="Arial"/>
            </a:endParaRPr>
          </a:p>
        </p:txBody>
      </p:sp>
      <p:sp>
        <p:nvSpPr>
          <p:cNvPr id="5" name="Rounded Rectangle 10">
            <a:extLst>
              <a:ext uri="{FF2B5EF4-FFF2-40B4-BE49-F238E27FC236}">
                <a16:creationId xmlns="" xmlns:a16="http://schemas.microsoft.com/office/drawing/2014/main" id="{6CCC7C30-378A-49E4-9187-C9E49640D960}"/>
              </a:ext>
            </a:extLst>
          </p:cNvPr>
          <p:cNvSpPr/>
          <p:nvPr/>
        </p:nvSpPr>
        <p:spPr>
          <a:xfrm>
            <a:off x="1087788" y="1811645"/>
            <a:ext cx="2206779" cy="942202"/>
          </a:xfrm>
          <a:prstGeom prst="roundRect">
            <a:avLst/>
          </a:pr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WALTER CALDWELL</a:t>
            </a:r>
          </a:p>
          <a:p>
            <a:pPr algn="ctr"/>
            <a:r>
              <a:rPr lang="en-US" i="1">
                <a:solidFill>
                  <a:schemeClr val="tx1"/>
                </a:solidFill>
                <a:cs typeface="Arial"/>
              </a:rPr>
              <a:t>Project Manager</a:t>
            </a:r>
            <a:endParaRPr lang="en-US" b="1">
              <a:solidFill>
                <a:schemeClr val="tx1"/>
              </a:solidFill>
              <a:cs typeface="Arial"/>
            </a:endParaRPr>
          </a:p>
        </p:txBody>
      </p:sp>
      <p:cxnSp>
        <p:nvCxnSpPr>
          <p:cNvPr id="22" name="Straight Connector 21">
            <a:extLst>
              <a:ext uri="{FF2B5EF4-FFF2-40B4-BE49-F238E27FC236}">
                <a16:creationId xmlns="" xmlns:a16="http://schemas.microsoft.com/office/drawing/2014/main" id="{DE45B4BF-18C7-4DF4-8C4C-0AEB2E833C48}"/>
              </a:ext>
            </a:extLst>
          </p:cNvPr>
          <p:cNvCxnSpPr>
            <a:cxnSpLocks/>
          </p:cNvCxnSpPr>
          <p:nvPr/>
        </p:nvCxnSpPr>
        <p:spPr>
          <a:xfrm flipH="1" flipV="1">
            <a:off x="11091074" y="4169816"/>
            <a:ext cx="13137" cy="1507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6E06622D-DF17-4788-88EE-423A79D594AA}"/>
              </a:ext>
            </a:extLst>
          </p:cNvPr>
          <p:cNvCxnSpPr/>
          <p:nvPr/>
        </p:nvCxnSpPr>
        <p:spPr>
          <a:xfrm>
            <a:off x="10883596" y="5650663"/>
            <a:ext cx="4412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C3107F84-DAF4-4C94-B033-686B8408F07B}"/>
              </a:ext>
            </a:extLst>
          </p:cNvPr>
          <p:cNvCxnSpPr>
            <a:cxnSpLocks/>
          </p:cNvCxnSpPr>
          <p:nvPr/>
        </p:nvCxnSpPr>
        <p:spPr>
          <a:xfrm>
            <a:off x="10970291" y="5584045"/>
            <a:ext cx="2653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CDB3794B-3D25-45C3-A0D9-2532FB96D552}"/>
              </a:ext>
            </a:extLst>
          </p:cNvPr>
          <p:cNvCxnSpPr>
            <a:cxnSpLocks/>
          </p:cNvCxnSpPr>
          <p:nvPr/>
        </p:nvCxnSpPr>
        <p:spPr>
          <a:xfrm>
            <a:off x="11036623" y="5511952"/>
            <a:ext cx="13266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Current source Electronic symbol Electrical network Electric current  Electronics, (source, miscellaneous, angle, electronics png | PNGWing">
            <a:extLst>
              <a:ext uri="{FF2B5EF4-FFF2-40B4-BE49-F238E27FC236}">
                <a16:creationId xmlns="" xmlns:a16="http://schemas.microsoft.com/office/drawing/2014/main" id="{569902EA-0F64-4331-AF13-C1756E1671A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34043" y="3326522"/>
            <a:ext cx="1037715" cy="1037715"/>
          </a:xfrm>
          <a:prstGeom prst="ellipse">
            <a:avLst/>
          </a:prstGeom>
          <a:noFill/>
          <a:extLst>
            <a:ext uri="{909E8E84-426E-40DD-AFC4-6F175D3DCCD1}">
              <a14:hiddenFill xmlns:a14="http://schemas.microsoft.com/office/drawing/2010/main">
                <a:solidFill>
                  <a:srgbClr val="FFFFFF"/>
                </a:solidFill>
              </a14:hiddenFill>
            </a:ext>
          </a:extLst>
        </p:spPr>
      </p:pic>
      <p:pic>
        <p:nvPicPr>
          <p:cNvPr id="6" name="Graphic 7" descr="Lights On">
            <a:extLst>
              <a:ext uri="{FF2B5EF4-FFF2-40B4-BE49-F238E27FC236}">
                <a16:creationId xmlns="" xmlns:a16="http://schemas.microsoft.com/office/drawing/2014/main" id="{783C0848-F640-45C0-B271-738975DC48C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631214" y="3221422"/>
            <a:ext cx="927537" cy="993227"/>
          </a:xfrm>
          <a:prstGeom prst="rect">
            <a:avLst/>
          </a:prstGeom>
        </p:spPr>
      </p:pic>
    </p:spTree>
    <p:extLst>
      <p:ext uri="{BB962C8B-B14F-4D97-AF65-F5344CB8AC3E}">
        <p14:creationId xmlns:p14="http://schemas.microsoft.com/office/powerpoint/2010/main" val="2004985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34C865C-11B3-4200-9CD0-3E7581FA1D4C}"/>
              </a:ext>
            </a:extLst>
          </p:cNvPr>
          <p:cNvSpPr>
            <a:spLocks noGrp="1"/>
          </p:cNvSpPr>
          <p:nvPr>
            <p:ph sz="half" idx="1"/>
          </p:nvPr>
        </p:nvSpPr>
        <p:spPr>
          <a:xfrm>
            <a:off x="7879080" y="2316115"/>
            <a:ext cx="3474720" cy="3595954"/>
          </a:xfrm>
        </p:spPr>
        <p:txBody>
          <a:bodyPr vert="horz" lIns="91440" tIns="45720" rIns="91440" bIns="45720" rtlCol="0" anchor="t">
            <a:normAutofit/>
          </a:bodyPr>
          <a:lstStyle/>
          <a:p>
            <a:r>
              <a:rPr lang="en-US" sz="2000">
                <a:latin typeface="Arial"/>
                <a:cs typeface="Arial"/>
              </a:rPr>
              <a:t>Concept </a:t>
            </a:r>
            <a:r>
              <a:rPr lang="en-US" sz="2000" dirty="0">
                <a:latin typeface="Arial"/>
                <a:cs typeface="Arial"/>
              </a:rPr>
              <a:t>Selection</a:t>
            </a:r>
            <a:endParaRPr lang="en-US"/>
          </a:p>
          <a:p>
            <a:r>
              <a:rPr lang="en-US" sz="2000" dirty="0">
                <a:latin typeface="Arial"/>
                <a:cs typeface="Arial"/>
              </a:rPr>
              <a:t>Virtual Design Review 2</a:t>
            </a:r>
            <a:endParaRPr lang="en-US"/>
          </a:p>
        </p:txBody>
      </p:sp>
      <p:sp>
        <p:nvSpPr>
          <p:cNvPr id="10" name="Content Placeholder 9">
            <a:extLst>
              <a:ext uri="{FF2B5EF4-FFF2-40B4-BE49-F238E27FC236}">
                <a16:creationId xmlns="" xmlns:a16="http://schemas.microsoft.com/office/drawing/2014/main" id="{9FA252BC-B55D-4883-8A2F-9EF6F6E3C13F}"/>
              </a:ext>
            </a:extLst>
          </p:cNvPr>
          <p:cNvSpPr>
            <a:spLocks noGrp="1"/>
          </p:cNvSpPr>
          <p:nvPr>
            <p:ph sz="half" idx="13"/>
          </p:nvPr>
        </p:nvSpPr>
        <p:spPr>
          <a:xfrm>
            <a:off x="4358640" y="2316115"/>
            <a:ext cx="3474720" cy="3595954"/>
          </a:xfrm>
        </p:spPr>
        <p:txBody>
          <a:bodyPr vert="horz" lIns="91440" tIns="45720" rIns="91440" bIns="45720" rtlCol="0" anchor="t">
            <a:normAutofit/>
          </a:bodyPr>
          <a:lstStyle/>
          <a:p>
            <a:r>
              <a:rPr lang="en-US" sz="2000" dirty="0">
                <a:latin typeface="Arial"/>
                <a:cs typeface="Arial"/>
              </a:rPr>
              <a:t>Targets and Metrics</a:t>
            </a:r>
          </a:p>
          <a:p>
            <a:r>
              <a:rPr lang="en-US" sz="2000" dirty="0">
                <a:latin typeface="Arial"/>
                <a:cs typeface="Arial"/>
              </a:rPr>
              <a:t>Concept Generation</a:t>
            </a:r>
          </a:p>
        </p:txBody>
      </p:sp>
      <p:sp>
        <p:nvSpPr>
          <p:cNvPr id="8" name="Content Placeholder 7"/>
          <p:cNvSpPr>
            <a:spLocks noGrp="1"/>
          </p:cNvSpPr>
          <p:nvPr>
            <p:ph sz="half" idx="2"/>
          </p:nvPr>
        </p:nvSpPr>
        <p:spPr/>
        <p:txBody>
          <a:bodyPr/>
          <a:lstStyle/>
          <a:p>
            <a:endParaRPr lang="en-US"/>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r>
              <a:rPr lang="en-US">
                <a:solidFill>
                  <a:prstClr val="black"/>
                </a:solidFill>
              </a:rPr>
              <a:t>Presented by: Taylor Harvey </a:t>
            </a:r>
            <a:endParaRPr lang="en-US"/>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 xmlns:a16="http://schemas.microsoft.com/office/drawing/2014/main" id="{481478B9-76D3-43E4-8BB0-046EDD7C3B8E}"/>
              </a:ext>
            </a:extLst>
          </p:cNvPr>
          <p:cNvSpPr txBox="1">
            <a:spLocks/>
          </p:cNvSpPr>
          <p:nvPr/>
        </p:nvSpPr>
        <p:spPr>
          <a:xfrm>
            <a:off x="537050" y="173908"/>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Progress Report</a:t>
            </a:r>
            <a:endParaRPr lang="en-US"/>
          </a:p>
        </p:txBody>
      </p:sp>
      <p:sp>
        <p:nvSpPr>
          <p:cNvPr id="7" name="Content Placeholder 2">
            <a:extLst>
              <a:ext uri="{FF2B5EF4-FFF2-40B4-BE49-F238E27FC236}">
                <a16:creationId xmlns="" xmlns:a16="http://schemas.microsoft.com/office/drawing/2014/main"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sp>
        <p:nvSpPr>
          <p:cNvPr id="11" name="TextBox 10">
            <a:extLst>
              <a:ext uri="{FF2B5EF4-FFF2-40B4-BE49-F238E27FC236}">
                <a16:creationId xmlns="" xmlns:a16="http://schemas.microsoft.com/office/drawing/2014/main" id="{AFB0C524-8E08-4BCA-98DE-255596282512}"/>
              </a:ext>
            </a:extLst>
          </p:cNvPr>
          <p:cNvSpPr txBox="1"/>
          <p:nvPr/>
        </p:nvSpPr>
        <p:spPr>
          <a:xfrm>
            <a:off x="4358640" y="1610983"/>
            <a:ext cx="3474720" cy="646331"/>
          </a:xfrm>
          <a:prstGeom prst="rect">
            <a:avLst/>
          </a:prstGeom>
          <a:solidFill>
            <a:srgbClr val="FFC000"/>
          </a:solidFill>
          <a:ln>
            <a:solidFill>
              <a:srgbClr val="FFC000"/>
            </a:solidFill>
          </a:ln>
        </p:spPr>
        <p:txBody>
          <a:bodyPr wrap="square" rtlCol="0" anchor="ctr">
            <a:spAutoFit/>
          </a:bodyPr>
          <a:lstStyle/>
          <a:p>
            <a:pPr algn="ctr"/>
            <a:endParaRPr lang="en-US"/>
          </a:p>
          <a:p>
            <a:pPr algn="ctr"/>
            <a:r>
              <a:rPr lang="en-US" b="1">
                <a:solidFill>
                  <a:schemeClr val="bg1"/>
                </a:solidFill>
              </a:rPr>
              <a:t>IN</a:t>
            </a:r>
            <a:r>
              <a:rPr lang="en-US">
                <a:solidFill>
                  <a:schemeClr val="bg1"/>
                </a:solidFill>
              </a:rPr>
              <a:t> </a:t>
            </a:r>
            <a:r>
              <a:rPr lang="en-US" b="1">
                <a:solidFill>
                  <a:schemeClr val="bg1"/>
                </a:solidFill>
              </a:rPr>
              <a:t>PROGRESS</a:t>
            </a:r>
          </a:p>
        </p:txBody>
      </p:sp>
      <p:sp>
        <p:nvSpPr>
          <p:cNvPr id="13" name="TextBox 12">
            <a:extLst>
              <a:ext uri="{FF2B5EF4-FFF2-40B4-BE49-F238E27FC236}">
                <a16:creationId xmlns="" xmlns:a16="http://schemas.microsoft.com/office/drawing/2014/main" id="{A3A33C0F-9767-497F-A3AD-92387C41A0EF}"/>
              </a:ext>
            </a:extLst>
          </p:cNvPr>
          <p:cNvSpPr txBox="1"/>
          <p:nvPr/>
        </p:nvSpPr>
        <p:spPr>
          <a:xfrm>
            <a:off x="838200" y="1610982"/>
            <a:ext cx="3474720" cy="646331"/>
          </a:xfrm>
          <a:prstGeom prst="rect">
            <a:avLst/>
          </a:prstGeom>
          <a:solidFill>
            <a:srgbClr val="00B050"/>
          </a:solidFill>
          <a:ln>
            <a:solidFill>
              <a:srgbClr val="00B050"/>
            </a:solidFill>
          </a:ln>
        </p:spPr>
        <p:txBody>
          <a:bodyPr wrap="square" rtlCol="0" anchor="ctr">
            <a:spAutoFit/>
          </a:bodyPr>
          <a:lstStyle/>
          <a:p>
            <a:pPr algn="ctr"/>
            <a:endParaRPr lang="en-US"/>
          </a:p>
          <a:p>
            <a:pPr algn="ctr"/>
            <a:r>
              <a:rPr lang="en-US" b="1">
                <a:solidFill>
                  <a:schemeClr val="bg1"/>
                </a:solidFill>
              </a:rPr>
              <a:t>COMPLETED</a:t>
            </a:r>
          </a:p>
        </p:txBody>
      </p:sp>
      <p:sp>
        <p:nvSpPr>
          <p:cNvPr id="15" name="TextBox 14">
            <a:extLst>
              <a:ext uri="{FF2B5EF4-FFF2-40B4-BE49-F238E27FC236}">
                <a16:creationId xmlns="" xmlns:a16="http://schemas.microsoft.com/office/drawing/2014/main" id="{CA9A2CEF-43DF-47DD-8A77-E6FF5C9315DD}"/>
              </a:ext>
            </a:extLst>
          </p:cNvPr>
          <p:cNvSpPr txBox="1"/>
          <p:nvPr/>
        </p:nvSpPr>
        <p:spPr>
          <a:xfrm>
            <a:off x="7879080" y="1610983"/>
            <a:ext cx="3474720" cy="646331"/>
          </a:xfrm>
          <a:prstGeom prst="rect">
            <a:avLst/>
          </a:prstGeom>
          <a:solidFill>
            <a:srgbClr val="919085"/>
          </a:solidFill>
          <a:ln>
            <a:solidFill>
              <a:srgbClr val="919085"/>
            </a:solidFill>
          </a:ln>
        </p:spPr>
        <p:txBody>
          <a:bodyPr wrap="square" rtlCol="0" anchor="ctr">
            <a:spAutoFit/>
          </a:bodyPr>
          <a:lstStyle/>
          <a:p>
            <a:pPr algn="ctr"/>
            <a:endParaRPr lang="en-US"/>
          </a:p>
          <a:p>
            <a:pPr algn="ctr"/>
            <a:r>
              <a:rPr lang="en-US" b="1">
                <a:solidFill>
                  <a:schemeClr val="bg1"/>
                </a:solidFill>
              </a:rPr>
              <a:t>PENDING</a:t>
            </a:r>
          </a:p>
        </p:txBody>
      </p:sp>
      <p:sp>
        <p:nvSpPr>
          <p:cNvPr id="17" name="Content Placeholder 9">
            <a:extLst>
              <a:ext uri="{FF2B5EF4-FFF2-40B4-BE49-F238E27FC236}">
                <a16:creationId xmlns="" xmlns:a16="http://schemas.microsoft.com/office/drawing/2014/main" id="{8327F684-594C-457F-A7A1-0CDF4E000D7F}"/>
              </a:ext>
            </a:extLst>
          </p:cNvPr>
          <p:cNvSpPr txBox="1">
            <a:spLocks/>
          </p:cNvSpPr>
          <p:nvPr/>
        </p:nvSpPr>
        <p:spPr>
          <a:xfrm>
            <a:off x="838200" y="2366364"/>
            <a:ext cx="3474720" cy="3595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Project Charter</a:t>
            </a:r>
          </a:p>
          <a:p>
            <a:r>
              <a:rPr lang="en-US" sz="2000" dirty="0"/>
              <a:t>Sponsor Meet And Greet</a:t>
            </a:r>
          </a:p>
          <a:p>
            <a:r>
              <a:rPr lang="en-US" sz="2000" dirty="0"/>
              <a:t>Work Breakdown Structure</a:t>
            </a:r>
          </a:p>
          <a:p>
            <a:r>
              <a:rPr lang="en-US" sz="2000" dirty="0"/>
              <a:t>Project Scope</a:t>
            </a:r>
          </a:p>
          <a:p>
            <a:r>
              <a:rPr lang="en-US" sz="2000" dirty="0"/>
              <a:t>Customer Needs</a:t>
            </a:r>
          </a:p>
          <a:p>
            <a:r>
              <a:rPr lang="en-US" sz="2000" dirty="0"/>
              <a:t>Functional Decomposition</a:t>
            </a:r>
          </a:p>
          <a:p>
            <a:r>
              <a:rPr lang="en-US" sz="2000" dirty="0"/>
              <a:t>Advisor Meet And Greet</a:t>
            </a:r>
          </a:p>
          <a:p>
            <a:r>
              <a:rPr lang="en-US" sz="2000" dirty="0"/>
              <a:t>VDR 1</a:t>
            </a:r>
          </a:p>
          <a:p>
            <a:endParaRPr lang="en-US" dirty="0"/>
          </a:p>
        </p:txBody>
      </p:sp>
    </p:spTree>
    <p:extLst>
      <p:ext uri="{BB962C8B-B14F-4D97-AF65-F5344CB8AC3E}">
        <p14:creationId xmlns:p14="http://schemas.microsoft.com/office/powerpoint/2010/main" val="20238933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 xmlns:a16="http://schemas.microsoft.com/office/drawing/2014/main" id="{A18F8C25-E1C9-4000-899A-243C9E6B6B26}"/>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Summary</a:t>
            </a:r>
            <a:endParaRPr lang="en-US"/>
          </a:p>
        </p:txBody>
      </p:sp>
      <p:pic>
        <p:nvPicPr>
          <p:cNvPr id="2" name="Graphic 2" descr="Dumbbell">
            <a:extLst>
              <a:ext uri="{FF2B5EF4-FFF2-40B4-BE49-F238E27FC236}">
                <a16:creationId xmlns="" xmlns:a16="http://schemas.microsoft.com/office/drawing/2014/main" id="{6668D917-DE04-4E4C-A6F9-7A4AB349024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59988" y="1521541"/>
            <a:ext cx="914400" cy="914400"/>
          </a:xfrm>
          <a:prstGeom prst="rect">
            <a:avLst/>
          </a:prstGeom>
        </p:spPr>
      </p:pic>
      <p:sp>
        <p:nvSpPr>
          <p:cNvPr id="11" name="Rectangle: Rounded Corners 10">
            <a:extLst>
              <a:ext uri="{FF2B5EF4-FFF2-40B4-BE49-F238E27FC236}">
                <a16:creationId xmlns="" xmlns:a16="http://schemas.microsoft.com/office/drawing/2014/main" id="{673BDB35-90C0-4BE8-9521-066B314E3821}"/>
              </a:ext>
            </a:extLst>
          </p:cNvPr>
          <p:cNvSpPr/>
          <p:nvPr/>
        </p:nvSpPr>
        <p:spPr>
          <a:xfrm>
            <a:off x="3517978" y="2396706"/>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Human Control</a:t>
            </a:r>
            <a:endParaRPr lang="en-US"/>
          </a:p>
        </p:txBody>
      </p:sp>
      <p:sp>
        <p:nvSpPr>
          <p:cNvPr id="12" name="Rectangle: Rounded Corners 11">
            <a:extLst>
              <a:ext uri="{FF2B5EF4-FFF2-40B4-BE49-F238E27FC236}">
                <a16:creationId xmlns="" xmlns:a16="http://schemas.microsoft.com/office/drawing/2014/main" id="{F35F16BD-0C9D-47A3-9ACF-B2059FC844A6}"/>
              </a:ext>
            </a:extLst>
          </p:cNvPr>
          <p:cNvSpPr/>
          <p:nvPr/>
        </p:nvSpPr>
        <p:spPr>
          <a:xfrm>
            <a:off x="6098875" y="2396706"/>
            <a:ext cx="219398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Operate in a Dark Environment</a:t>
            </a:r>
            <a:endParaRPr lang="en-US"/>
          </a:p>
        </p:txBody>
      </p:sp>
      <p:sp>
        <p:nvSpPr>
          <p:cNvPr id="13" name="Rectangle: Rounded Corners 12">
            <a:extLst>
              <a:ext uri="{FF2B5EF4-FFF2-40B4-BE49-F238E27FC236}">
                <a16:creationId xmlns="" xmlns:a16="http://schemas.microsoft.com/office/drawing/2014/main" id="{35BE7438-CB2B-4577-B542-3EBE6E1EBB4B}"/>
              </a:ext>
            </a:extLst>
          </p:cNvPr>
          <p:cNvSpPr/>
          <p:nvPr/>
        </p:nvSpPr>
        <p:spPr>
          <a:xfrm>
            <a:off x="9118119" y="2382327"/>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Lift Up to 50 </a:t>
            </a:r>
            <a:r>
              <a:rPr lang="en-US" err="1">
                <a:cs typeface="Arial"/>
              </a:rPr>
              <a:t>lbs</a:t>
            </a:r>
            <a:endParaRPr lang="en-US" err="1"/>
          </a:p>
        </p:txBody>
      </p:sp>
      <p:sp>
        <p:nvSpPr>
          <p:cNvPr id="14" name="Rectangle: Rounded Corners 13">
            <a:extLst>
              <a:ext uri="{FF2B5EF4-FFF2-40B4-BE49-F238E27FC236}">
                <a16:creationId xmlns="" xmlns:a16="http://schemas.microsoft.com/office/drawing/2014/main" id="{641CA69B-577C-4929-A001-F6E970226ACB}"/>
              </a:ext>
            </a:extLst>
          </p:cNvPr>
          <p:cNvSpPr/>
          <p:nvPr/>
        </p:nvSpPr>
        <p:spPr>
          <a:xfrm>
            <a:off x="838200" y="4731676"/>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Track Inventory</a:t>
            </a:r>
            <a:endParaRPr lang="en-US"/>
          </a:p>
        </p:txBody>
      </p:sp>
      <p:sp>
        <p:nvSpPr>
          <p:cNvPr id="15" name="Rectangle: Rounded Corners 14">
            <a:extLst>
              <a:ext uri="{FF2B5EF4-FFF2-40B4-BE49-F238E27FC236}">
                <a16:creationId xmlns="" xmlns:a16="http://schemas.microsoft.com/office/drawing/2014/main" id="{64279470-F0A2-419F-A39D-CC8CDD4955F6}"/>
              </a:ext>
            </a:extLst>
          </p:cNvPr>
          <p:cNvSpPr/>
          <p:nvPr/>
        </p:nvSpPr>
        <p:spPr>
          <a:xfrm>
            <a:off x="9118119" y="4709734"/>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Obstacle Avoidance</a:t>
            </a:r>
          </a:p>
        </p:txBody>
      </p:sp>
      <p:sp>
        <p:nvSpPr>
          <p:cNvPr id="16" name="Rectangle: Rounded Corners 15">
            <a:extLst>
              <a:ext uri="{FF2B5EF4-FFF2-40B4-BE49-F238E27FC236}">
                <a16:creationId xmlns="" xmlns:a16="http://schemas.microsoft.com/office/drawing/2014/main" id="{DC980C7E-55AE-42C4-930B-9943D4BA2E0B}"/>
              </a:ext>
            </a:extLst>
          </p:cNvPr>
          <p:cNvSpPr/>
          <p:nvPr/>
        </p:nvSpPr>
        <p:spPr>
          <a:xfrm>
            <a:off x="6257025" y="4724974"/>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Maneuver w/o Collision</a:t>
            </a:r>
            <a:endParaRPr lang="en-US"/>
          </a:p>
        </p:txBody>
      </p:sp>
      <p:sp>
        <p:nvSpPr>
          <p:cNvPr id="17" name="Rectangle: Rounded Corners 16">
            <a:extLst>
              <a:ext uri="{FF2B5EF4-FFF2-40B4-BE49-F238E27FC236}">
                <a16:creationId xmlns="" xmlns:a16="http://schemas.microsoft.com/office/drawing/2014/main" id="{99B33B69-2CE7-475D-B776-8CB78ED6371C}"/>
              </a:ext>
            </a:extLst>
          </p:cNvPr>
          <p:cNvSpPr/>
          <p:nvPr/>
        </p:nvSpPr>
        <p:spPr>
          <a:xfrm>
            <a:off x="838200" y="2382327"/>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Partial autonomy</a:t>
            </a:r>
            <a:endParaRPr lang="en-US"/>
          </a:p>
        </p:txBody>
      </p:sp>
      <p:pic>
        <p:nvPicPr>
          <p:cNvPr id="18" name="Graphic 18" descr="Man">
            <a:extLst>
              <a:ext uri="{FF2B5EF4-FFF2-40B4-BE49-F238E27FC236}">
                <a16:creationId xmlns="" xmlns:a16="http://schemas.microsoft.com/office/drawing/2014/main" id="{D5612B96-AC65-4CE6-B0EE-D271B40201ED}"/>
              </a:ext>
            </a:extLst>
          </p:cNvPr>
          <p:cNvPicPr>
            <a:picLocks noChangeAspect="1"/>
          </p:cNvPicPr>
          <p:nvPr/>
        </p:nvPicPr>
        <p:blipFill>
          <a:blip r:embed="rId5">
            <a:duotone>
              <a:prstClr val="black"/>
              <a:schemeClr val="accent3">
                <a:lumMod val="50000"/>
                <a:tint val="45000"/>
                <a:satMod val="400000"/>
              </a:schemeClr>
            </a:duotone>
            <a:extLst>
              <a:ext uri="{BEBA8EAE-BF5A-486C-A8C5-ECC9F3942E4B}">
                <a14:imgProps xmlns:a14="http://schemas.microsoft.com/office/drawing/2010/main">
                  <a14:imgLayer r:embed="rId6">
                    <a14:imgEffect>
                      <a14:sharpenSoften amount="2000"/>
                    </a14:imgEffect>
                    <a14:imgEffect>
                      <a14:colorTemperature colorTemp="4700"/>
                    </a14:imgEffect>
                    <a14:imgEffect>
                      <a14:saturation sat="79000"/>
                    </a14:imgEffect>
                    <a14:imgEffect>
                      <a14:brightnessContrast bright="-79000" contrast="100000"/>
                    </a14:imgEffect>
                  </a14:imgLayer>
                </a14:imgProps>
              </a:ext>
            </a:extLst>
          </a:blip>
          <a:stretch>
            <a:fillRect/>
          </a:stretch>
        </p:blipFill>
        <p:spPr>
          <a:xfrm>
            <a:off x="4042913" y="1361536"/>
            <a:ext cx="914400" cy="914400"/>
          </a:xfrm>
          <a:prstGeom prst="rect">
            <a:avLst/>
          </a:prstGeom>
        </p:spPr>
      </p:pic>
      <p:grpSp>
        <p:nvGrpSpPr>
          <p:cNvPr id="24" name="Group 5">
            <a:extLst>
              <a:ext uri="{FF2B5EF4-FFF2-40B4-BE49-F238E27FC236}">
                <a16:creationId xmlns="" xmlns:a16="http://schemas.microsoft.com/office/drawing/2014/main" id="{E2A3BEE8-E596-4430-BFAD-9382DDD93EDB}"/>
              </a:ext>
            </a:extLst>
          </p:cNvPr>
          <p:cNvGrpSpPr/>
          <p:nvPr/>
        </p:nvGrpSpPr>
        <p:grpSpPr>
          <a:xfrm>
            <a:off x="6788988" y="1189008"/>
            <a:ext cx="1063926" cy="1072551"/>
            <a:chOff x="6803365" y="887084"/>
            <a:chExt cx="1480869" cy="1388852"/>
          </a:xfrm>
        </p:grpSpPr>
        <p:pic>
          <p:nvPicPr>
            <p:cNvPr id="3" name="Graphic 5" descr="Flashlight">
              <a:extLst>
                <a:ext uri="{FF2B5EF4-FFF2-40B4-BE49-F238E27FC236}">
                  <a16:creationId xmlns="" xmlns:a16="http://schemas.microsoft.com/office/drawing/2014/main" id="{CC26FC06-50A9-48F6-9B70-D9703E77E61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803365" y="1361536"/>
              <a:ext cx="914400" cy="914400"/>
            </a:xfrm>
            <a:prstGeom prst="rect">
              <a:avLst/>
            </a:prstGeom>
          </p:spPr>
        </p:pic>
        <p:cxnSp>
          <p:nvCxnSpPr>
            <p:cNvPr id="19" name="Straight Arrow Connector 25">
              <a:extLst>
                <a:ext uri="{FF2B5EF4-FFF2-40B4-BE49-F238E27FC236}">
                  <a16:creationId xmlns="" xmlns:a16="http://schemas.microsoft.com/office/drawing/2014/main" id="{65F37088-2799-4885-B04F-AF542E1B9292}"/>
                </a:ext>
              </a:extLst>
            </p:cNvPr>
            <p:cNvCxnSpPr/>
            <p:nvPr/>
          </p:nvCxnSpPr>
          <p:spPr>
            <a:xfrm flipV="1">
              <a:off x="7723515" y="1490932"/>
              <a:ext cx="560719" cy="8626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26">
              <a:extLst>
                <a:ext uri="{FF2B5EF4-FFF2-40B4-BE49-F238E27FC236}">
                  <a16:creationId xmlns="" xmlns:a16="http://schemas.microsoft.com/office/drawing/2014/main" id="{163F1BC6-5D23-4333-B831-082C76905FB3}"/>
                </a:ext>
              </a:extLst>
            </p:cNvPr>
            <p:cNvCxnSpPr>
              <a:cxnSpLocks/>
            </p:cNvCxnSpPr>
            <p:nvPr/>
          </p:nvCxnSpPr>
          <p:spPr>
            <a:xfrm flipV="1">
              <a:off x="7680384" y="1189008"/>
              <a:ext cx="517585" cy="287546"/>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7">
              <a:extLst>
                <a:ext uri="{FF2B5EF4-FFF2-40B4-BE49-F238E27FC236}">
                  <a16:creationId xmlns="" xmlns:a16="http://schemas.microsoft.com/office/drawing/2014/main" id="{BE7FBCBC-1820-4DA9-BACD-336D43F53476}"/>
                </a:ext>
              </a:extLst>
            </p:cNvPr>
            <p:cNvCxnSpPr>
              <a:cxnSpLocks/>
            </p:cNvCxnSpPr>
            <p:nvPr/>
          </p:nvCxnSpPr>
          <p:spPr>
            <a:xfrm flipV="1">
              <a:off x="7579743" y="915839"/>
              <a:ext cx="258794" cy="503205"/>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9">
              <a:extLst>
                <a:ext uri="{FF2B5EF4-FFF2-40B4-BE49-F238E27FC236}">
                  <a16:creationId xmlns="" xmlns:a16="http://schemas.microsoft.com/office/drawing/2014/main" id="{A3D457D2-5F4C-4F65-8D1B-EB3D3F0D6C84}"/>
                </a:ext>
              </a:extLst>
            </p:cNvPr>
            <p:cNvCxnSpPr>
              <a:cxnSpLocks/>
            </p:cNvCxnSpPr>
            <p:nvPr/>
          </p:nvCxnSpPr>
          <p:spPr>
            <a:xfrm flipV="1">
              <a:off x="7479102" y="887084"/>
              <a:ext cx="14379" cy="48882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5" name="Graphic 25" descr="Clipboard Partially Checked">
            <a:extLst>
              <a:ext uri="{FF2B5EF4-FFF2-40B4-BE49-F238E27FC236}">
                <a16:creationId xmlns="" xmlns:a16="http://schemas.microsoft.com/office/drawing/2014/main" id="{BFFCD0B3-DC61-494F-BF21-B23CF2B2EC7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398920" y="3754016"/>
            <a:ext cx="914400" cy="914400"/>
          </a:xfrm>
          <a:prstGeom prst="rect">
            <a:avLst/>
          </a:prstGeom>
        </p:spPr>
      </p:pic>
      <p:pic>
        <p:nvPicPr>
          <p:cNvPr id="7" name="Graphic 8" descr="Brain">
            <a:extLst>
              <a:ext uri="{FF2B5EF4-FFF2-40B4-BE49-F238E27FC236}">
                <a16:creationId xmlns="" xmlns:a16="http://schemas.microsoft.com/office/drawing/2014/main" id="{C1E33DB7-8F83-4428-B245-C8F81F46825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470804" y="1505307"/>
            <a:ext cx="842514" cy="813759"/>
          </a:xfrm>
          <a:prstGeom prst="rect">
            <a:avLst/>
          </a:prstGeom>
        </p:spPr>
      </p:pic>
      <p:grpSp>
        <p:nvGrpSpPr>
          <p:cNvPr id="6" name="Group 5"/>
          <p:cNvGrpSpPr/>
          <p:nvPr/>
        </p:nvGrpSpPr>
        <p:grpSpPr>
          <a:xfrm>
            <a:off x="6535020" y="3394297"/>
            <a:ext cx="1499559" cy="1435256"/>
            <a:chOff x="6501441" y="3273725"/>
            <a:chExt cx="1676399" cy="1604513"/>
          </a:xfrm>
        </p:grpSpPr>
        <p:pic>
          <p:nvPicPr>
            <p:cNvPr id="9" name="Graphic 9" descr="Crash">
              <a:extLst>
                <a:ext uri="{FF2B5EF4-FFF2-40B4-BE49-F238E27FC236}">
                  <a16:creationId xmlns="" xmlns:a16="http://schemas.microsoft.com/office/drawing/2014/main" id="{61272F12-692E-40C3-9615-8CE9DB783EA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788988" y="3489385"/>
              <a:ext cx="1072550" cy="1101305"/>
            </a:xfrm>
            <a:prstGeom prst="rect">
              <a:avLst/>
            </a:prstGeom>
          </p:spPr>
        </p:pic>
        <p:pic>
          <p:nvPicPr>
            <p:cNvPr id="10" name="Graphic 21" descr="No sign">
              <a:extLst>
                <a:ext uri="{FF2B5EF4-FFF2-40B4-BE49-F238E27FC236}">
                  <a16:creationId xmlns="" xmlns:a16="http://schemas.microsoft.com/office/drawing/2014/main" id="{EDF3E325-D9F0-47FC-AE07-73D87671AB68}"/>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6501441" y="3273725"/>
              <a:ext cx="1676399" cy="1604513"/>
            </a:xfrm>
            <a:prstGeom prst="rect">
              <a:avLst/>
            </a:prstGeom>
          </p:spPr>
        </p:pic>
      </p:grpSp>
      <p:pic>
        <p:nvPicPr>
          <p:cNvPr id="29" name="Graphic 29" descr="Arrow: Horizontal U-turn">
            <a:extLst>
              <a:ext uri="{FF2B5EF4-FFF2-40B4-BE49-F238E27FC236}">
                <a16:creationId xmlns="" xmlns:a16="http://schemas.microsoft.com/office/drawing/2014/main" id="{9CB52B47-9725-4DC3-88BD-B8254E53108C}"/>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9678836" y="3676289"/>
            <a:ext cx="914400" cy="914400"/>
          </a:xfrm>
          <a:prstGeom prst="rect">
            <a:avLst/>
          </a:prstGeom>
        </p:spPr>
      </p:pic>
      <p:pic>
        <p:nvPicPr>
          <p:cNvPr id="26" name="Content Placeholder 18" descr="Battery charging">
            <a:extLst>
              <a:ext uri="{FF2B5EF4-FFF2-40B4-BE49-F238E27FC236}">
                <a16:creationId xmlns="" xmlns:a16="http://schemas.microsoft.com/office/drawing/2014/main" id="{F2C9C0AE-3298-4A6A-A4D1-6E8A92C57057}"/>
              </a:ext>
            </a:extLst>
          </p:cNvPr>
          <p:cNvPicPr>
            <a:picLocks noChangeAspect="1"/>
          </p:cNvPicPr>
          <p:nvPr/>
        </p:nvPicPr>
        <p:blipFill>
          <a:blip r:embed="rId19">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tretch>
            <a:fillRect/>
          </a:stretch>
        </p:blipFill>
        <p:spPr>
          <a:xfrm>
            <a:off x="4078304" y="3817276"/>
            <a:ext cx="914400" cy="914400"/>
          </a:xfrm>
          <a:prstGeom prst="rect">
            <a:avLst/>
          </a:prstGeom>
        </p:spPr>
      </p:pic>
      <p:pic>
        <p:nvPicPr>
          <p:cNvPr id="27" name="Content Placeholder 18" descr="Battery charging">
            <a:extLst>
              <a:ext uri="{FF2B5EF4-FFF2-40B4-BE49-F238E27FC236}">
                <a16:creationId xmlns="" xmlns:a16="http://schemas.microsoft.com/office/drawing/2014/main" id="{F2C9C0AE-3298-4A6A-A4D1-6E8A92C5705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4074956" y="3818418"/>
            <a:ext cx="914400" cy="914400"/>
          </a:xfrm>
          <a:prstGeom prst="rect">
            <a:avLst/>
          </a:prstGeom>
        </p:spPr>
      </p:pic>
      <p:sp>
        <p:nvSpPr>
          <p:cNvPr id="28" name="Rectangle: Rounded Corners 16">
            <a:extLst>
              <a:ext uri="{FF2B5EF4-FFF2-40B4-BE49-F238E27FC236}">
                <a16:creationId xmlns="" xmlns:a16="http://schemas.microsoft.com/office/drawing/2014/main" id="{18A8D030-9C83-4086-8B30-D371BD8C897B}"/>
              </a:ext>
            </a:extLst>
          </p:cNvPr>
          <p:cNvSpPr/>
          <p:nvPr/>
        </p:nvSpPr>
        <p:spPr>
          <a:xfrm>
            <a:off x="3514239" y="4731676"/>
            <a:ext cx="203583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Rechargeable</a:t>
            </a:r>
            <a:endParaRPr lang="en-US"/>
          </a:p>
        </p:txBody>
      </p:sp>
    </p:spTree>
    <p:extLst>
      <p:ext uri="{BB962C8B-B14F-4D97-AF65-F5344CB8AC3E}">
        <p14:creationId xmlns:p14="http://schemas.microsoft.com/office/powerpoint/2010/main" val="2600722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FF295FB-A891-4F75-84D3-44BE0E21EA83}"/>
              </a:ext>
            </a:extLst>
          </p:cNvPr>
          <p:cNvSpPr>
            <a:spLocks noGrp="1"/>
          </p:cNvSpPr>
          <p:nvPr>
            <p:ph type="title"/>
          </p:nvPr>
        </p:nvSpPr>
        <p:spPr>
          <a:xfrm>
            <a:off x="824345" y="2360181"/>
            <a:ext cx="10515600" cy="996950"/>
          </a:xfrm>
        </p:spPr>
        <p:txBody>
          <a:bodyPr/>
          <a:lstStyle/>
          <a:p>
            <a:pPr algn="ctr"/>
            <a:r>
              <a:rPr lang="en-US">
                <a:cs typeface="Arial"/>
              </a:rPr>
              <a:t>Questions?</a:t>
            </a:r>
            <a:endParaRPr lang="en-US"/>
          </a:p>
        </p:txBody>
      </p:sp>
      <p:sp>
        <p:nvSpPr>
          <p:cNvPr id="2" name="Footer Placeholder 1">
            <a:extLst>
              <a:ext uri="{FF2B5EF4-FFF2-40B4-BE49-F238E27FC236}">
                <a16:creationId xmlns="" xmlns:a16="http://schemas.microsoft.com/office/drawing/2014/main" id="{8AA527D9-B5AC-450E-BA6D-FF2EF9BB7D95}"/>
              </a:ext>
            </a:extLst>
          </p:cNvPr>
          <p:cNvSpPr>
            <a:spLocks noGrp="1"/>
          </p:cNvSpPr>
          <p:nvPr>
            <p:ph type="ftr" sz="quarter" idx="3"/>
          </p:nvPr>
        </p:nvSpPr>
        <p:spPr/>
        <p:txBody>
          <a:bodyPr/>
          <a:lstStyle/>
          <a:p>
            <a:r>
              <a:rPr lang="en-US"/>
              <a:t>Presented by: Team 506</a:t>
            </a:r>
          </a:p>
        </p:txBody>
      </p:sp>
      <p:sp>
        <p:nvSpPr>
          <p:cNvPr id="3" name="Slide Number Placeholder 2">
            <a:extLst>
              <a:ext uri="{FF2B5EF4-FFF2-40B4-BE49-F238E27FC236}">
                <a16:creationId xmlns="" xmlns:a16="http://schemas.microsoft.com/office/drawing/2014/main" id="{97490802-F408-4706-A5F0-4ED928BAAC88}"/>
              </a:ext>
            </a:extLst>
          </p:cNvPr>
          <p:cNvSpPr>
            <a:spLocks noGrp="1"/>
          </p:cNvSpPr>
          <p:nvPr>
            <p:ph type="sldNum" sz="quarter" idx="4"/>
          </p:nvPr>
        </p:nvSpPr>
        <p:spPr/>
        <p:txBody>
          <a:bodyPr/>
          <a:lstStyle/>
          <a:p>
            <a:fld id="{6F1FABC0-072B-4F22-8F9B-95A9D10B0206}" type="slidenum">
              <a:rPr lang="en-US" smtClean="0"/>
              <a:pPr/>
              <a:t>32</a:t>
            </a:fld>
            <a:endParaRPr lang="en-US"/>
          </a:p>
        </p:txBody>
      </p:sp>
    </p:spTree>
    <p:extLst>
      <p:ext uri="{BB962C8B-B14F-4D97-AF65-F5344CB8AC3E}">
        <p14:creationId xmlns:p14="http://schemas.microsoft.com/office/powerpoint/2010/main" val="11567893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smtClean="0"/>
              <a:pPr/>
              <a:t>33</a:t>
            </a:fld>
            <a:endParaRPr lang="en-US"/>
          </a:p>
        </p:txBody>
      </p:sp>
    </p:spTree>
    <p:extLst>
      <p:ext uri="{BB962C8B-B14F-4D97-AF65-F5344CB8AC3E}">
        <p14:creationId xmlns:p14="http://schemas.microsoft.com/office/powerpoint/2010/main" val="2766621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smtClean="0"/>
              <a:pPr/>
              <a:t>34</a:t>
            </a:fld>
            <a:endParaRPr lang="en-US"/>
          </a:p>
        </p:txBody>
      </p:sp>
    </p:spTree>
    <p:extLst>
      <p:ext uri="{BB962C8B-B14F-4D97-AF65-F5344CB8AC3E}">
        <p14:creationId xmlns:p14="http://schemas.microsoft.com/office/powerpoint/2010/main" val="19737422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smtClean="0"/>
              <a:pPr/>
              <a:t>35</a:t>
            </a:fld>
            <a:endParaRPr lang="en-US"/>
          </a:p>
        </p:txBody>
      </p:sp>
    </p:spTree>
    <p:extLst>
      <p:ext uri="{BB962C8B-B14F-4D97-AF65-F5344CB8AC3E}">
        <p14:creationId xmlns:p14="http://schemas.microsoft.com/office/powerpoint/2010/main" val="410135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smtClean="0"/>
              <a:pPr/>
              <a:t>36</a:t>
            </a:fld>
            <a:endParaRPr lang="en-US"/>
          </a:p>
        </p:txBody>
      </p:sp>
    </p:spTree>
    <p:extLst>
      <p:ext uri="{BB962C8B-B14F-4D97-AF65-F5344CB8AC3E}">
        <p14:creationId xmlns:p14="http://schemas.microsoft.com/office/powerpoint/2010/main" val="1879535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smtClean="0"/>
              <a:pPr/>
              <a:t>37</a:t>
            </a:fld>
            <a:endParaRPr lang="en-US"/>
          </a:p>
        </p:txBody>
      </p:sp>
    </p:spTree>
    <p:extLst>
      <p:ext uri="{BB962C8B-B14F-4D97-AF65-F5344CB8AC3E}">
        <p14:creationId xmlns:p14="http://schemas.microsoft.com/office/powerpoint/2010/main" val="111831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FF295FB-A891-4F75-84D3-44BE0E21EA83}"/>
              </a:ext>
            </a:extLst>
          </p:cNvPr>
          <p:cNvSpPr>
            <a:spLocks noGrp="1"/>
          </p:cNvSpPr>
          <p:nvPr>
            <p:ph type="title"/>
          </p:nvPr>
        </p:nvSpPr>
        <p:spPr>
          <a:xfrm>
            <a:off x="838200" y="2221635"/>
            <a:ext cx="10515600" cy="996950"/>
          </a:xfrm>
        </p:spPr>
        <p:txBody>
          <a:bodyPr/>
          <a:lstStyle/>
          <a:p>
            <a:pPr algn="ctr"/>
            <a:r>
              <a:rPr lang="en-US">
                <a:cs typeface="Arial"/>
              </a:rPr>
              <a:t>Appendix</a:t>
            </a:r>
            <a:endParaRPr lang="en-US"/>
          </a:p>
        </p:txBody>
      </p:sp>
      <p:sp>
        <p:nvSpPr>
          <p:cNvPr id="2" name="Footer Placeholder 1">
            <a:extLst>
              <a:ext uri="{FF2B5EF4-FFF2-40B4-BE49-F238E27FC236}">
                <a16:creationId xmlns="" xmlns:a16="http://schemas.microsoft.com/office/drawing/2014/main" id="{8AA527D9-B5AC-450E-BA6D-FF2EF9BB7D95}"/>
              </a:ext>
            </a:extLst>
          </p:cNvPr>
          <p:cNvSpPr>
            <a:spLocks noGrp="1"/>
          </p:cNvSpPr>
          <p:nvPr>
            <p:ph type="ftr" sz="quarter" idx="3"/>
          </p:nvPr>
        </p:nvSpPr>
        <p:spPr/>
        <p:txBody>
          <a:bodyPr/>
          <a:lstStyle/>
          <a:p>
            <a:r>
              <a:rPr lang="en-US"/>
              <a:t>Presented by: Team 506</a:t>
            </a:r>
          </a:p>
        </p:txBody>
      </p:sp>
      <p:sp>
        <p:nvSpPr>
          <p:cNvPr id="3" name="Slide Number Placeholder 2">
            <a:extLst>
              <a:ext uri="{FF2B5EF4-FFF2-40B4-BE49-F238E27FC236}">
                <a16:creationId xmlns="" xmlns:a16="http://schemas.microsoft.com/office/drawing/2014/main" id="{97490802-F408-4706-A5F0-4ED928BAAC88}"/>
              </a:ext>
            </a:extLst>
          </p:cNvPr>
          <p:cNvSpPr>
            <a:spLocks noGrp="1"/>
          </p:cNvSpPr>
          <p:nvPr>
            <p:ph type="sldNum" sz="quarter" idx="4"/>
          </p:nvPr>
        </p:nvSpPr>
        <p:spPr/>
        <p:txBody>
          <a:bodyPr/>
          <a:lstStyle/>
          <a:p>
            <a:fld id="{6F1FABC0-072B-4F22-8F9B-95A9D10B0206}" type="slidenum">
              <a:rPr lang="en-US" smtClean="0"/>
              <a:pPr/>
              <a:t>38</a:t>
            </a:fld>
            <a:endParaRPr lang="en-US"/>
          </a:p>
        </p:txBody>
      </p:sp>
    </p:spTree>
    <p:extLst>
      <p:ext uri="{BB962C8B-B14F-4D97-AF65-F5344CB8AC3E}">
        <p14:creationId xmlns:p14="http://schemas.microsoft.com/office/powerpoint/2010/main" val="1652677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4" name="Title 1">
            <a:extLst>
              <a:ext uri="{FF2B5EF4-FFF2-40B4-BE49-F238E27FC236}">
                <a16:creationId xmlns="" xmlns:a16="http://schemas.microsoft.com/office/drawing/2014/main"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smtClean="0">
                <a:cs typeface="Calibri Light"/>
              </a:rPr>
              <a:t>Needs Table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20329942"/>
              </p:ext>
            </p:extLst>
          </p:nvPr>
        </p:nvGraphicFramePr>
        <p:xfrm>
          <a:off x="838200" y="1273119"/>
          <a:ext cx="9906000" cy="4107295"/>
        </p:xfrm>
        <a:graphic>
          <a:graphicData uri="http://schemas.openxmlformats.org/drawingml/2006/table">
            <a:tbl>
              <a:tblPr/>
              <a:tblGrid>
                <a:gridCol w="2771135"/>
                <a:gridCol w="4427442"/>
                <a:gridCol w="2707423"/>
              </a:tblGrid>
              <a:tr h="956473">
                <a:tc>
                  <a:txBody>
                    <a:bodyPr/>
                    <a:lstStyle/>
                    <a:p>
                      <a:pPr algn="l" rtl="0" fontAlgn="base"/>
                      <a:r>
                        <a:rPr lang="en-US" sz="1800" b="0" i="0">
                          <a:solidFill>
                            <a:srgbClr val="000000"/>
                          </a:solidFill>
                          <a:effectLst/>
                          <a:latin typeface="Times New Roman" charset="0"/>
                        </a:rPr>
                        <a:t>What is the purpose of this robot?  </a:t>
                      </a:r>
                      <a:endParaRPr lang="en-US" sz="2400" b="0" i="0">
                        <a:effectLst/>
                      </a:endParaRPr>
                    </a:p>
                    <a:p>
                      <a:pPr algn="l" rtl="0" fontAlgn="base"/>
                      <a:r>
                        <a:rPr lang="en-US" sz="1800" b="0" i="0">
                          <a:effectLst/>
                          <a:latin typeface="Times New Roman" charset="0"/>
                        </a:rPr>
                        <a:t>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must be able to retrieve and deliver things in a warehouse setting.  </a:t>
                      </a:r>
                      <a:endParaRPr lang="en-US" sz="2400" b="0" i="0">
                        <a:effectLst/>
                      </a:endParaRPr>
                    </a:p>
                    <a:p>
                      <a:pPr algn="l" rtl="0" fontAlgn="base"/>
                      <a:r>
                        <a:rPr lang="en-US" sz="1800" b="0" i="0">
                          <a:effectLst/>
                          <a:latin typeface="Times New Roman" charset="0"/>
                        </a:rPr>
                        <a:t> </a:t>
                      </a:r>
                      <a:endParaRPr lang="en-US" sz="2400" b="0" i="0">
                        <a:effectLst/>
                      </a:endParaRPr>
                    </a:p>
                    <a:p>
                      <a:pPr algn="l" rtl="0" fontAlgn="base"/>
                      <a:r>
                        <a:rPr lang="en-US" sz="1800" b="0" i="0">
                          <a:solidFill>
                            <a:srgbClr val="000000"/>
                          </a:solidFill>
                          <a:effectLst/>
                          <a:latin typeface="Times New Roman" charset="0"/>
                        </a:rPr>
                        <a:t>-Customer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Robot is autonomous in nature and capable of data-processing.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587">
                <a:tc rowSpan="4">
                  <a:txBody>
                    <a:bodyPr/>
                    <a:lstStyle/>
                    <a:p>
                      <a:pPr algn="l" rtl="0" fontAlgn="base"/>
                      <a:r>
                        <a:rPr lang="en-US" sz="1800" b="0" i="0" dirty="0">
                          <a:solidFill>
                            <a:srgbClr val="000000"/>
                          </a:solidFill>
                          <a:effectLst/>
                          <a:latin typeface="Times New Roman" charset="0"/>
                        </a:rPr>
                        <a:t>What are the surroundings and environment the robot will be operating in?  </a:t>
                      </a:r>
                      <a:endParaRPr lang="en-US" sz="2400" b="0" i="0" dirty="0">
                        <a:effectLst/>
                      </a:endParaRPr>
                    </a:p>
                    <a:p>
                      <a:pPr algn="l" rtl="0" fontAlgn="base"/>
                      <a:r>
                        <a:rPr lang="en-US" sz="1800" b="0" i="0" dirty="0">
                          <a:effectLst/>
                          <a:latin typeface="Times New Roman" charset="0"/>
                        </a:rPr>
                        <a:t> </a:t>
                      </a:r>
                      <a:endParaRPr lang="en-US" sz="2400" b="0" i="0" dirty="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l" rtl="0" fontAlgn="base"/>
                      <a:r>
                        <a:rPr lang="en-US" sz="1800" b="0" i="0" dirty="0">
                          <a:solidFill>
                            <a:srgbClr val="000000"/>
                          </a:solidFill>
                          <a:effectLst/>
                          <a:latin typeface="Times New Roman" charset="0"/>
                        </a:rPr>
                        <a:t>It will be used in a warehouse setting.  The robot should be able to operate in conditions that are unfavorable to humans (i.e. hot temperatures that could make workers pass out or get heat strokes).   </a:t>
                      </a:r>
                      <a:endParaRPr lang="en-US" sz="2400" b="0" i="0" dirty="0">
                        <a:effectLst/>
                      </a:endParaRPr>
                    </a:p>
                    <a:p>
                      <a:pPr algn="l" rtl="0" fontAlgn="base"/>
                      <a:r>
                        <a:rPr lang="en-US" sz="1800" b="0" i="0" dirty="0">
                          <a:effectLst/>
                          <a:latin typeface="Times New Roman" charset="0"/>
                        </a:rPr>
                        <a:t> </a:t>
                      </a:r>
                      <a:endParaRPr lang="en-US" sz="2400" b="0" i="0" dirty="0">
                        <a:effectLst/>
                      </a:endParaRPr>
                    </a:p>
                    <a:p>
                      <a:pPr algn="l" rtl="0" fontAlgn="base"/>
                      <a:r>
                        <a:rPr lang="en-US" sz="1800" b="0" i="0" dirty="0">
                          <a:solidFill>
                            <a:srgbClr val="000000"/>
                          </a:solidFill>
                          <a:effectLst/>
                          <a:latin typeface="Times New Roman" charset="0"/>
                        </a:rPr>
                        <a:t>-Customer/Dr. </a:t>
                      </a:r>
                      <a:r>
                        <a:rPr lang="en-US" sz="1800" b="0" i="0" dirty="0" err="1">
                          <a:solidFill>
                            <a:srgbClr val="000000"/>
                          </a:solidFill>
                          <a:effectLst/>
                          <a:latin typeface="Times New Roman" charset="0"/>
                        </a:rPr>
                        <a:t>McConomy</a:t>
                      </a:r>
                      <a:r>
                        <a:rPr lang="en-US" sz="1800" b="0" i="0" dirty="0">
                          <a:solidFill>
                            <a:srgbClr val="000000"/>
                          </a:solidFill>
                          <a:effectLst/>
                          <a:latin typeface="Times New Roman" charset="0"/>
                        </a:rPr>
                        <a:t> </a:t>
                      </a:r>
                      <a:endParaRPr lang="en-US" sz="2400" b="0" i="0" dirty="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is able to navigate around a warehouse.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0530">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The robot is able to sense and navigate around obstacles.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587">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The robot can perform tasks in the dark.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6473">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charset="0"/>
                        </a:rPr>
                        <a:t>Also, will perform in temperature conditions undesirable to humans. </a:t>
                      </a:r>
                      <a:endParaRPr lang="en-US" sz="2400" b="0" i="0" dirty="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1584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AMU-FSU College of Engineering to celebrate National Engineers Week - Florida  State University News">
            <a:extLst>
              <a:ext uri="{FF2B5EF4-FFF2-40B4-BE49-F238E27FC236}">
                <a16:creationId xmlns="" xmlns:a16="http://schemas.microsoft.com/office/drawing/2014/main" id="{66EB5AA5-AD53-45DE-99AA-05E271771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531" y="1767995"/>
            <a:ext cx="2438269" cy="27345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 xmlns:a16="http://schemas.microsoft.com/office/drawing/2014/main" id="{FB096C08-64BF-4201-A2A4-A60FC84D64B0}"/>
              </a:ext>
            </a:extLst>
          </p:cNvPr>
          <p:cNvSpPr>
            <a:spLocks noGrp="1"/>
          </p:cNvSpPr>
          <p:nvPr>
            <p:ph type="title"/>
          </p:nvPr>
        </p:nvSpPr>
        <p:spPr/>
        <p:txBody>
          <a:bodyPr/>
          <a:lstStyle/>
          <a:p>
            <a:pPr algn="ctr"/>
            <a:r>
              <a:rPr lang="en-US">
                <a:cs typeface="Arial"/>
              </a:rPr>
              <a:t>Sponsors</a:t>
            </a:r>
            <a:endParaRPr lang="en-US"/>
          </a:p>
        </p:txBody>
      </p:sp>
      <p:sp>
        <p:nvSpPr>
          <p:cNvPr id="2" name="Footer Placeholder 1">
            <a:extLst>
              <a:ext uri="{FF2B5EF4-FFF2-40B4-BE49-F238E27FC236}">
                <a16:creationId xmlns="" xmlns:a16="http://schemas.microsoft.com/office/drawing/2014/main" id="{A1CD4927-7C9B-4710-97F1-429DEA0A755D}"/>
              </a:ext>
            </a:extLst>
          </p:cNvPr>
          <p:cNvSpPr>
            <a:spLocks noGrp="1"/>
          </p:cNvSpPr>
          <p:nvPr>
            <p:ph type="ftr" sz="quarter" idx="10"/>
          </p:nvPr>
        </p:nvSpPr>
        <p:spPr/>
        <p:txBody>
          <a:bodyPr/>
          <a:lstStyle/>
          <a:p>
            <a:r>
              <a:rPr lang="en-US"/>
              <a:t>Presented by: Peter Watson</a:t>
            </a:r>
          </a:p>
        </p:txBody>
      </p:sp>
      <p:sp>
        <p:nvSpPr>
          <p:cNvPr id="3" name="Slide Number Placeholder 2">
            <a:extLst>
              <a:ext uri="{FF2B5EF4-FFF2-40B4-BE49-F238E27FC236}">
                <a16:creationId xmlns="" xmlns:a16="http://schemas.microsoft.com/office/drawing/2014/main" id="{F748F0B2-5EF1-4369-BA75-D107D6C6C97B}"/>
              </a:ext>
            </a:extLst>
          </p:cNvPr>
          <p:cNvSpPr>
            <a:spLocks noGrp="1"/>
          </p:cNvSpPr>
          <p:nvPr>
            <p:ph type="sldNum" sz="quarter" idx="11"/>
          </p:nvPr>
        </p:nvSpPr>
        <p:spPr/>
        <p:txBody>
          <a:bodyPr/>
          <a:lstStyle/>
          <a:p>
            <a:fld id="{6F1FABC0-072B-4F22-8F9B-95A9D10B0206}" type="slidenum">
              <a:rPr lang="en-US" smtClean="0"/>
              <a:pPr/>
              <a:t>4</a:t>
            </a:fld>
            <a:endParaRPr lang="en-US"/>
          </a:p>
        </p:txBody>
      </p:sp>
      <p:pic>
        <p:nvPicPr>
          <p:cNvPr id="13" name="Picture Placeholder 12">
            <a:extLst>
              <a:ext uri="{FF2B5EF4-FFF2-40B4-BE49-F238E27FC236}">
                <a16:creationId xmlns="" xmlns:a16="http://schemas.microsoft.com/office/drawing/2014/main" id="{9C0DBED0-C14B-41E6-9335-6A0169639ACD}"/>
              </a:ext>
            </a:extLst>
          </p:cNvPr>
          <p:cNvPicPr>
            <a:picLocks noGrp="1" noChangeAspect="1"/>
          </p:cNvPicPr>
          <p:nvPr>
            <p:ph type="pic" sz="quarter" idx="12"/>
          </p:nvPr>
        </p:nvPicPr>
        <p:blipFill>
          <a:blip r:embed="rId3"/>
          <a:srcRect l="5556" r="5556"/>
          <a:stretch>
            <a:fillRect/>
          </a:stretch>
        </p:blipFill>
        <p:spPr>
          <a:prstGeom prst="rect">
            <a:avLst/>
          </a:prstGeom>
        </p:spPr>
      </p:pic>
      <p:sp>
        <p:nvSpPr>
          <p:cNvPr id="6" name="Text Placeholder 5">
            <a:extLst>
              <a:ext uri="{FF2B5EF4-FFF2-40B4-BE49-F238E27FC236}">
                <a16:creationId xmlns="" xmlns:a16="http://schemas.microsoft.com/office/drawing/2014/main" id="{712E339E-5D11-4193-AEFA-C04CE8092218}"/>
              </a:ext>
            </a:extLst>
          </p:cNvPr>
          <p:cNvSpPr>
            <a:spLocks noGrp="1"/>
          </p:cNvSpPr>
          <p:nvPr>
            <p:ph type="body" sz="quarter" idx="13"/>
          </p:nvPr>
        </p:nvSpPr>
        <p:spPr/>
        <p:txBody>
          <a:bodyPr/>
          <a:lstStyle/>
          <a:p>
            <a:r>
              <a:rPr lang="en-US"/>
              <a:t>Project Sponsor</a:t>
            </a:r>
          </a:p>
          <a:p>
            <a:pPr algn="ctr"/>
            <a:r>
              <a:rPr lang="en-US"/>
              <a:t>Dr. </a:t>
            </a:r>
            <a:r>
              <a:rPr lang="en-US" err="1"/>
              <a:t>Jerris</a:t>
            </a:r>
            <a:r>
              <a:rPr lang="en-US"/>
              <a:t> Hooker</a:t>
            </a:r>
          </a:p>
        </p:txBody>
      </p:sp>
      <p:sp>
        <p:nvSpPr>
          <p:cNvPr id="8" name="Text Placeholder 7">
            <a:extLst>
              <a:ext uri="{FF2B5EF4-FFF2-40B4-BE49-F238E27FC236}">
                <a16:creationId xmlns="" xmlns:a16="http://schemas.microsoft.com/office/drawing/2014/main" id="{B67462DE-A0CB-4D4A-8212-569D168D7E86}"/>
              </a:ext>
            </a:extLst>
          </p:cNvPr>
          <p:cNvSpPr>
            <a:spLocks noGrp="1"/>
          </p:cNvSpPr>
          <p:nvPr>
            <p:ph type="body" sz="quarter" idx="15"/>
          </p:nvPr>
        </p:nvSpPr>
        <p:spPr/>
        <p:txBody>
          <a:bodyPr/>
          <a:lstStyle/>
          <a:p>
            <a:pPr algn="ctr"/>
            <a:r>
              <a:rPr lang="en-US"/>
              <a:t>FAMU – FSU College of Engineering</a:t>
            </a:r>
          </a:p>
        </p:txBody>
      </p:sp>
      <p:sp>
        <p:nvSpPr>
          <p:cNvPr id="9" name="Text Placeholder 8">
            <a:extLst>
              <a:ext uri="{FF2B5EF4-FFF2-40B4-BE49-F238E27FC236}">
                <a16:creationId xmlns="" xmlns:a16="http://schemas.microsoft.com/office/drawing/2014/main" id="{C65850E4-A2AD-4018-B54B-385AD4D97C47}"/>
              </a:ext>
            </a:extLst>
          </p:cNvPr>
          <p:cNvSpPr>
            <a:spLocks noGrp="1"/>
          </p:cNvSpPr>
          <p:nvPr>
            <p:ph type="body" sz="quarter" idx="16"/>
          </p:nvPr>
        </p:nvSpPr>
        <p:spPr/>
        <p:txBody>
          <a:bodyPr/>
          <a:lstStyle/>
          <a:p>
            <a:r>
              <a:rPr lang="en-US"/>
              <a:t>Project Advisor</a:t>
            </a:r>
          </a:p>
          <a:p>
            <a:pPr algn="ctr"/>
            <a:r>
              <a:rPr lang="en-US"/>
              <a:t>Dr. Camilo </a:t>
            </a:r>
            <a:r>
              <a:rPr lang="en-US" b="0" i="0" err="1">
                <a:solidFill>
                  <a:srgbClr val="111111"/>
                </a:solidFill>
                <a:effectLst/>
                <a:latin typeface="Roboto Condensed"/>
              </a:rPr>
              <a:t>Ordóñez</a:t>
            </a:r>
            <a:endParaRPr lang="en-US" b="0" i="0">
              <a:solidFill>
                <a:srgbClr val="111111"/>
              </a:solidFill>
              <a:effectLst/>
              <a:latin typeface="Roboto Condensed"/>
            </a:endParaRPr>
          </a:p>
        </p:txBody>
      </p:sp>
      <p:sp>
        <p:nvSpPr>
          <p:cNvPr id="10" name="Text Placeholder 9">
            <a:extLst>
              <a:ext uri="{FF2B5EF4-FFF2-40B4-BE49-F238E27FC236}">
                <a16:creationId xmlns="" xmlns:a16="http://schemas.microsoft.com/office/drawing/2014/main" id="{79F8290C-18B2-48E5-BB87-A1EE673C043E}"/>
              </a:ext>
            </a:extLst>
          </p:cNvPr>
          <p:cNvSpPr>
            <a:spLocks noGrp="1"/>
          </p:cNvSpPr>
          <p:nvPr>
            <p:ph type="body" sz="quarter" idx="17"/>
          </p:nvPr>
        </p:nvSpPr>
        <p:spPr>
          <a:xfrm>
            <a:off x="6535099" y="4553743"/>
            <a:ext cx="1828800" cy="590931"/>
          </a:xfrm>
        </p:spPr>
        <p:txBody>
          <a:bodyPr/>
          <a:lstStyle/>
          <a:p>
            <a:pPr algn="ctr"/>
            <a:r>
              <a:rPr lang="en-US"/>
              <a:t>Dr. Shayne McConomy</a:t>
            </a:r>
          </a:p>
        </p:txBody>
      </p:sp>
      <p:pic>
        <p:nvPicPr>
          <p:cNvPr id="22" name="Picture Placeholder 13">
            <a:extLst>
              <a:ext uri="{FF2B5EF4-FFF2-40B4-BE49-F238E27FC236}">
                <a16:creationId xmlns="" xmlns:a16="http://schemas.microsoft.com/office/drawing/2014/main" id="{A0AD8EFE-AC1B-49A4-8368-2050CBDBCE36}"/>
              </a:ext>
            </a:extLst>
          </p:cNvPr>
          <p:cNvPicPr>
            <a:picLocks noGrp="1" noChangeAspect="1"/>
          </p:cNvPicPr>
          <p:nvPr>
            <p:ph type="pic" sz="quarter" idx="18"/>
          </p:nvPr>
        </p:nvPicPr>
        <p:blipFill rotWithShape="1">
          <a:blip r:embed="rId4"/>
          <a:srcRect l="5390" r="5390"/>
          <a:stretch/>
        </p:blipFill>
        <p:spPr>
          <a:xfrm flipH="1">
            <a:off x="6535099" y="1767995"/>
            <a:ext cx="1828800" cy="2743200"/>
          </a:xfrm>
          <a:prstGeom prst="rect">
            <a:avLst/>
          </a:prstGeom>
        </p:spPr>
      </p:pic>
      <p:sp>
        <p:nvSpPr>
          <p:cNvPr id="15" name="Picture Placeholder 11">
            <a:extLst>
              <a:ext uri="{FF2B5EF4-FFF2-40B4-BE49-F238E27FC236}">
                <a16:creationId xmlns="" xmlns:a16="http://schemas.microsoft.com/office/drawing/2014/main" id="{A6D3D0EE-3F39-43C3-A03B-97C9D7CD7A3E}"/>
              </a:ext>
            </a:extLst>
          </p:cNvPr>
          <p:cNvSpPr txBox="1">
            <a:spLocks/>
          </p:cNvSpPr>
          <p:nvPr/>
        </p:nvSpPr>
        <p:spPr>
          <a:xfrm>
            <a:off x="6535099" y="1810543"/>
            <a:ext cx="1828800" cy="2743200"/>
          </a:xfrm>
          <a:prstGeom prst="rect">
            <a:avLst/>
          </a:prstGeom>
        </p:spPr>
      </p:sp>
      <p:pic>
        <p:nvPicPr>
          <p:cNvPr id="16" name="Picture Placeholder 19">
            <a:extLst>
              <a:ext uri="{FF2B5EF4-FFF2-40B4-BE49-F238E27FC236}">
                <a16:creationId xmlns="" xmlns:a16="http://schemas.microsoft.com/office/drawing/2014/main" id="{0F75334F-B076-4FA0-ADC1-926BA3CF2F24}"/>
              </a:ext>
            </a:extLst>
          </p:cNvPr>
          <p:cNvPicPr>
            <a:picLocks noChangeAspect="1"/>
          </p:cNvPicPr>
          <p:nvPr/>
        </p:nvPicPr>
        <p:blipFill>
          <a:blip r:embed="rId5"/>
          <a:srcRect l="5390" r="5390"/>
          <a:stretch>
            <a:fillRect/>
          </a:stretch>
        </p:blipFill>
        <p:spPr>
          <a:xfrm>
            <a:off x="3828100" y="1759302"/>
            <a:ext cx="1828800" cy="2743200"/>
          </a:xfrm>
          <a:prstGeom prst="rect">
            <a:avLst/>
          </a:prstGeom>
        </p:spPr>
      </p:pic>
    </p:spTree>
    <p:extLst>
      <p:ext uri="{BB962C8B-B14F-4D97-AF65-F5344CB8AC3E}">
        <p14:creationId xmlns:p14="http://schemas.microsoft.com/office/powerpoint/2010/main" val="13958026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4" name="Title 1">
            <a:extLst>
              <a:ext uri="{FF2B5EF4-FFF2-40B4-BE49-F238E27FC236}">
                <a16:creationId xmlns="" xmlns:a16="http://schemas.microsoft.com/office/drawing/2014/main"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smtClean="0">
                <a:cs typeface="Calibri Light"/>
              </a:rPr>
              <a:t>Needs Table (continued)</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13565372"/>
              </p:ext>
            </p:extLst>
          </p:nvPr>
        </p:nvGraphicFramePr>
        <p:xfrm>
          <a:off x="1509925" y="1027906"/>
          <a:ext cx="9172150" cy="4790840"/>
        </p:xfrm>
        <a:graphic>
          <a:graphicData uri="http://schemas.openxmlformats.org/drawingml/2006/table">
            <a:tbl>
              <a:tblPr/>
              <a:tblGrid>
                <a:gridCol w="2565842"/>
                <a:gridCol w="4099450"/>
                <a:gridCol w="2506858"/>
              </a:tblGrid>
              <a:tr h="762067">
                <a:tc rowSpan="3">
                  <a:txBody>
                    <a:bodyPr/>
                    <a:lstStyle/>
                    <a:p>
                      <a:pPr algn="l" rtl="0" fontAlgn="base"/>
                      <a:r>
                        <a:rPr lang="en-US" sz="1800" b="0" i="0" dirty="0">
                          <a:solidFill>
                            <a:srgbClr val="000000"/>
                          </a:solidFill>
                          <a:effectLst/>
                          <a:latin typeface="Times New Roman" charset="0"/>
                        </a:rPr>
                        <a:t>What kind of items should the robot be able to handle? (Approximate weight) </a:t>
                      </a:r>
                      <a:endParaRPr lang="en-US" sz="2800" b="0" i="0" dirty="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rtl="0" fontAlgn="base"/>
                      <a:r>
                        <a:rPr lang="en-US" sz="1800" b="0" i="0">
                          <a:solidFill>
                            <a:srgbClr val="000000"/>
                          </a:solidFill>
                          <a:effectLst/>
                          <a:latin typeface="Times New Roman" charset="0"/>
                        </a:rPr>
                        <a:t>Following OSHA regulations, a person should not be able to carry more than 50 lbs. If the robot were to malfunction a worker must aid it. Thus, the robot should carry a max load of 50 lbs. </a:t>
                      </a:r>
                      <a:endParaRPr lang="en-US" sz="2800" b="0" i="0">
                        <a:effectLst/>
                      </a:endParaRPr>
                    </a:p>
                    <a:p>
                      <a:pPr algn="l" rtl="0" fontAlgn="base"/>
                      <a:r>
                        <a:rPr lang="en-US" sz="1800" b="0" i="0">
                          <a:effectLst/>
                          <a:latin typeface="Times New Roman" charset="0"/>
                        </a:rPr>
                        <a:t> </a:t>
                      </a:r>
                      <a:endParaRPr lang="en-US" sz="2800" b="0" i="0">
                        <a:effectLst/>
                      </a:endParaRPr>
                    </a:p>
                    <a:p>
                      <a:pPr algn="l" rtl="0" fontAlgn="base"/>
                      <a:r>
                        <a:rPr lang="en-US" sz="1800" b="0" i="0">
                          <a:solidFill>
                            <a:srgbClr val="000000"/>
                          </a:solidFill>
                          <a:effectLst/>
                          <a:latin typeface="Times New Roman" charset="0"/>
                        </a:rPr>
                        <a:t>-OSHA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can carry packages up to 50 lbs.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9971">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The robot will follow OSHA regulations.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8837">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When the robot malfunctions, it sends out an error alert for servicing.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0934">
                <a:tc rowSpan="2">
                  <a:txBody>
                    <a:bodyPr/>
                    <a:lstStyle/>
                    <a:p>
                      <a:pPr algn="l" rtl="0" fontAlgn="base"/>
                      <a:r>
                        <a:rPr lang="en-US" sz="1800" b="0" i="0">
                          <a:solidFill>
                            <a:srgbClr val="000000"/>
                          </a:solidFill>
                          <a:effectLst/>
                          <a:latin typeface="Times New Roman" charset="0"/>
                        </a:rPr>
                        <a:t>What kind of retrieval methods should the robot achieve? </a:t>
                      </a:r>
                      <a:endParaRPr lang="en-US" sz="2800" b="0" i="0">
                        <a:effectLst/>
                      </a:endParaRPr>
                    </a:p>
                    <a:p>
                      <a:pPr algn="l" rtl="0" fontAlgn="base"/>
                      <a:r>
                        <a:rPr lang="en-US" sz="1800" b="0" i="0">
                          <a:effectLst/>
                          <a:latin typeface="Times New Roman" charset="0"/>
                        </a:rPr>
                        <a:t>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fontAlgn="base"/>
                      <a:r>
                        <a:rPr lang="en-US" sz="1800" b="0" i="0">
                          <a:solidFill>
                            <a:srgbClr val="000000"/>
                          </a:solidFill>
                          <a:effectLst/>
                          <a:latin typeface="Times New Roman" charset="0"/>
                        </a:rPr>
                        <a:t>The robot should be able to pick things in a vertical and horizontal motion. Also, items shouldn’t be damaged when being set down. </a:t>
                      </a:r>
                      <a:endParaRPr lang="en-US" sz="2800" b="0" i="0">
                        <a:effectLst/>
                      </a:endParaRPr>
                    </a:p>
                    <a:p>
                      <a:pPr algn="l" rtl="0" fontAlgn="base"/>
                      <a:r>
                        <a:rPr lang="en-US" sz="1800" b="0" i="0">
                          <a:effectLst/>
                          <a:latin typeface="Times New Roman" charset="0"/>
                        </a:rPr>
                        <a:t> </a:t>
                      </a:r>
                      <a:endParaRPr lang="en-US" sz="2800" b="0" i="0">
                        <a:effectLst/>
                      </a:endParaRPr>
                    </a:p>
                    <a:p>
                      <a:pPr algn="l" rtl="0" fontAlgn="base"/>
                      <a:r>
                        <a:rPr lang="en-US" sz="1800" b="0" i="0">
                          <a:solidFill>
                            <a:srgbClr val="000000"/>
                          </a:solidFill>
                          <a:effectLst/>
                          <a:latin typeface="Times New Roman" charset="0"/>
                        </a:rPr>
                        <a:t>-Customer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Robot will have multiple degrees of freedom for movement.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2378">
                <a:tc vMerge="1">
                  <a:txBody>
                    <a:bodyPr/>
                    <a:lstStyle/>
                    <a:p>
                      <a:endParaRPr lang="en-US"/>
                    </a:p>
                  </a:txBody>
                  <a:tcPr/>
                </a:tc>
                <a:tc vMerge="1">
                  <a:txBody>
                    <a:bodyPr/>
                    <a:lstStyle/>
                    <a:p>
                      <a:endParaRPr lang="en-US"/>
                    </a:p>
                  </a:txBody>
                  <a:tcPr/>
                </a:tc>
                <a:tc>
                  <a:txBody>
                    <a:bodyPr/>
                    <a:lstStyle/>
                    <a:p>
                      <a:pPr algn="l" rtl="0" fontAlgn="base"/>
                      <a:r>
                        <a:rPr lang="en-US" sz="1800" b="0" i="0" dirty="0">
                          <a:solidFill>
                            <a:srgbClr val="000000"/>
                          </a:solidFill>
                          <a:effectLst/>
                          <a:latin typeface="Times New Roman" charset="0"/>
                        </a:rPr>
                        <a:t>Robot includes grasp force and manipulation control to prevent damaging items. </a:t>
                      </a:r>
                      <a:endParaRPr lang="en-US" sz="2800" b="0" i="0" dirty="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28413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EEB8DF6-891E-4E86-B3E0-DB9498030104}"/>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4" name="Title 1">
            <a:extLst>
              <a:ext uri="{FF2B5EF4-FFF2-40B4-BE49-F238E27FC236}">
                <a16:creationId xmlns="" xmlns:a16="http://schemas.microsoft.com/office/drawing/2014/main"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smtClean="0">
                <a:cs typeface="Calibri Light"/>
              </a:rPr>
              <a:t>Needs Table (continued)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01655701"/>
              </p:ext>
            </p:extLst>
          </p:nvPr>
        </p:nvGraphicFramePr>
        <p:xfrm>
          <a:off x="1574800" y="1137444"/>
          <a:ext cx="9378950" cy="4480560"/>
        </p:xfrm>
        <a:graphic>
          <a:graphicData uri="http://schemas.openxmlformats.org/drawingml/2006/table">
            <a:tbl>
              <a:tblPr/>
              <a:tblGrid>
                <a:gridCol w="2623693"/>
                <a:gridCol w="4191878"/>
                <a:gridCol w="2563379"/>
              </a:tblGrid>
              <a:tr h="1016000">
                <a:tc>
                  <a:txBody>
                    <a:bodyPr/>
                    <a:lstStyle/>
                    <a:p>
                      <a:pPr algn="l" rtl="0" fontAlgn="base"/>
                      <a:r>
                        <a:rPr lang="en-US" sz="1800" b="0" i="0" dirty="0">
                          <a:solidFill>
                            <a:srgbClr val="000000"/>
                          </a:solidFill>
                          <a:effectLst/>
                          <a:latin typeface="Times New Roman" charset="0"/>
                        </a:rPr>
                        <a:t>Would you want to have a handling input device? </a:t>
                      </a:r>
                      <a:endParaRPr lang="en-US" sz="2800" b="0" i="0" dirty="0">
                        <a:effectLst/>
                      </a:endParaRPr>
                    </a:p>
                    <a:p>
                      <a:pPr algn="l" rtl="0" fontAlgn="base"/>
                      <a:r>
                        <a:rPr lang="en-US" sz="1800" b="0" i="0" dirty="0">
                          <a:effectLst/>
                          <a:latin typeface="Times New Roman" charset="0"/>
                        </a:rPr>
                        <a:t> </a:t>
                      </a:r>
                      <a:endParaRPr lang="en-US" sz="2800" b="0" i="0" dirty="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can be operated under supervisory control. ​” </a:t>
                      </a:r>
                      <a:endParaRPr lang="en-US" sz="2800" b="0" i="0">
                        <a:effectLst/>
                      </a:endParaRPr>
                    </a:p>
                    <a:p>
                      <a:pPr algn="l" rtl="0" fontAlgn="base"/>
                      <a:r>
                        <a:rPr lang="en-US" sz="1800" b="0" i="0">
                          <a:effectLst/>
                          <a:latin typeface="Times New Roman" charset="0"/>
                        </a:rPr>
                        <a:t> </a:t>
                      </a:r>
                      <a:endParaRPr lang="en-US" sz="2800" b="0" i="0">
                        <a:effectLst/>
                      </a:endParaRPr>
                    </a:p>
                    <a:p>
                      <a:pPr algn="l" rtl="0" fontAlgn="base"/>
                      <a:r>
                        <a:rPr lang="en-US" sz="1800" b="0" i="0">
                          <a:solidFill>
                            <a:srgbClr val="000000"/>
                          </a:solidFill>
                          <a:effectLst/>
                          <a:latin typeface="Times New Roman" charset="0"/>
                        </a:rPr>
                        <a:t>-Customer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user will operate and control the robot if desired.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8200">
                <a:tc rowSpan="2">
                  <a:txBody>
                    <a:bodyPr/>
                    <a:lstStyle/>
                    <a:p>
                      <a:pPr algn="l" rtl="0" fontAlgn="base"/>
                      <a:r>
                        <a:rPr lang="en-US" sz="1800" b="0" i="0">
                          <a:solidFill>
                            <a:srgbClr val="000000"/>
                          </a:solidFill>
                          <a:effectLst/>
                          <a:latin typeface="Times New Roman" charset="0"/>
                        </a:rPr>
                        <a:t>What forms of power supply are accessible to you? What kind of power source do you prefer? </a:t>
                      </a:r>
                      <a:endParaRPr lang="en-US" sz="2800" b="0" i="0">
                        <a:effectLst/>
                      </a:endParaRPr>
                    </a:p>
                    <a:p>
                      <a:pPr algn="l" rtl="0" fontAlgn="base"/>
                      <a:r>
                        <a:rPr lang="en-US" sz="1800" b="0" i="0">
                          <a:effectLst/>
                          <a:latin typeface="WordVisiCarriageReturn_MSFontService" charset="0"/>
                        </a:rPr>
                        <a:t> </a:t>
                      </a:r>
                      <a:br>
                        <a:rPr lang="en-US" sz="1800" b="0" i="0">
                          <a:effectLst/>
                          <a:latin typeface="WordVisiCarriageReturn_MSFontService" charset="0"/>
                        </a:rPr>
                      </a:br>
                      <a:r>
                        <a:rPr lang="en-US" sz="1800" b="0" i="0">
                          <a:effectLst/>
                          <a:latin typeface="WordVisiCarriageReturn_MSFontService" charset="0"/>
                        </a:rPr>
                        <a:t> </a:t>
                      </a:r>
                      <a:br>
                        <a:rPr lang="en-US" sz="1800" b="0" i="0">
                          <a:effectLst/>
                          <a:latin typeface="WordVisiCarriageReturn_MSFontService" charset="0"/>
                        </a:rPr>
                      </a:br>
                      <a:r>
                        <a:rPr lang="en-US" sz="1800" b="0" i="0">
                          <a:effectLst/>
                          <a:latin typeface="Times New Roman" charset="0"/>
                        </a:rPr>
                        <a:t>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fontAlgn="base"/>
                      <a:r>
                        <a:rPr lang="en-US" sz="1800" b="0" i="0">
                          <a:solidFill>
                            <a:srgbClr val="000000"/>
                          </a:solidFill>
                          <a:effectLst/>
                          <a:latin typeface="Times New Roman" charset="0"/>
                        </a:rPr>
                        <a:t>The robot has to have some way to recharge its battery fully so it can be active all hours of the working day. </a:t>
                      </a:r>
                      <a:endParaRPr lang="en-US" sz="2800" b="0" i="0">
                        <a:effectLst/>
                      </a:endParaRPr>
                    </a:p>
                    <a:p>
                      <a:pPr algn="l" rtl="0" fontAlgn="base"/>
                      <a:r>
                        <a:rPr lang="en-US" sz="1800" b="0" i="0">
                          <a:effectLst/>
                          <a:latin typeface="Times New Roman" charset="0"/>
                        </a:rPr>
                        <a:t> </a:t>
                      </a:r>
                      <a:endParaRPr lang="en-US" sz="2800" b="0" i="0">
                        <a:effectLst/>
                      </a:endParaRPr>
                    </a:p>
                    <a:p>
                      <a:pPr algn="l" rtl="0" fontAlgn="base"/>
                      <a:r>
                        <a:rPr lang="en-US" sz="1800" b="0" i="0">
                          <a:solidFill>
                            <a:srgbClr val="000000"/>
                          </a:solidFill>
                          <a:effectLst/>
                          <a:latin typeface="Times New Roman" charset="0"/>
                        </a:rPr>
                        <a:t>-Customer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Robot can operate over a 9-hour period before it has to recharge.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6000">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Robot navigates to an area where it can receive charging before the battery runs out.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0300">
                <a:tc>
                  <a:txBody>
                    <a:bodyPr/>
                    <a:lstStyle/>
                    <a:p>
                      <a:pPr algn="l" rtl="0" fontAlgn="base"/>
                      <a:r>
                        <a:rPr lang="en-US" sz="1800" b="0" i="0">
                          <a:solidFill>
                            <a:srgbClr val="000000"/>
                          </a:solidFill>
                          <a:effectLst/>
                          <a:latin typeface="Times New Roman" charset="0"/>
                        </a:rPr>
                        <a:t>Do you need the robot to track inventory as it delivers items?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Yes, it must be able to interface with our supply chain system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dirty="0">
                          <a:solidFill>
                            <a:srgbClr val="000000"/>
                          </a:solidFill>
                          <a:effectLst/>
                          <a:latin typeface="Times New Roman" charset="0"/>
                        </a:rPr>
                        <a:t>The robot will include modules to process machine readable codes and deliver information.  </a:t>
                      </a:r>
                      <a:endParaRPr lang="en-US" sz="2800" b="0" i="0" dirty="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66202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Presented by: Team 506</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 xmlns:a16="http://schemas.microsoft.com/office/drawing/2014/main"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Functional Decomposition</a:t>
            </a:r>
            <a:endParaRPr lang="en-US" dirty="0"/>
          </a:p>
        </p:txBody>
      </p:sp>
      <p:pic>
        <p:nvPicPr>
          <p:cNvPr id="2" name="Picture 2">
            <a:extLst>
              <a:ext uri="{FF2B5EF4-FFF2-40B4-BE49-F238E27FC236}">
                <a16:creationId xmlns="" xmlns:a16="http://schemas.microsoft.com/office/drawing/2014/main" id="{639A50FD-5CC5-43C5-8BBE-B686A2624125}"/>
              </a:ext>
            </a:extLst>
          </p:cNvPr>
          <p:cNvPicPr>
            <a:picLocks noChangeAspect="1"/>
          </p:cNvPicPr>
          <p:nvPr/>
        </p:nvPicPr>
        <p:blipFill>
          <a:blip r:embed="rId3"/>
          <a:stretch>
            <a:fillRect/>
          </a:stretch>
        </p:blipFill>
        <p:spPr>
          <a:xfrm>
            <a:off x="668594" y="1156971"/>
            <a:ext cx="11026876" cy="4605510"/>
          </a:xfrm>
          <a:prstGeom prst="rect">
            <a:avLst/>
          </a:prstGeom>
        </p:spPr>
      </p:pic>
    </p:spTree>
    <p:extLst>
      <p:ext uri="{BB962C8B-B14F-4D97-AF65-F5344CB8AC3E}">
        <p14:creationId xmlns:p14="http://schemas.microsoft.com/office/powerpoint/2010/main" val="4224984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EDA23849-E8D7-4732-9A35-A0FC43459316}"/>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129A7A0E-A9D6-486C-8E4E-DBE9BBF6C074}"/>
              </a:ext>
            </a:extLst>
          </p:cNvPr>
          <p:cNvSpPr>
            <a:spLocks noGrp="1"/>
          </p:cNvSpPr>
          <p:nvPr>
            <p:ph type="sldNum" sz="quarter" idx="4"/>
          </p:nvPr>
        </p:nvSpPr>
        <p:spPr/>
        <p:txBody>
          <a:bodyPr/>
          <a:lstStyle/>
          <a:p>
            <a:fld id="{6F1FABC0-072B-4F22-8F9B-95A9D10B0206}" type="slidenum">
              <a:rPr lang="en-US" smtClean="0"/>
              <a:pPr/>
              <a:t>43</a:t>
            </a:fld>
            <a:endParaRPr lang="en-US"/>
          </a:p>
        </p:txBody>
      </p:sp>
      <p:graphicFrame>
        <p:nvGraphicFramePr>
          <p:cNvPr id="385" name="Diagram 4">
            <a:extLst>
              <a:ext uri="{FF2B5EF4-FFF2-40B4-BE49-F238E27FC236}">
                <a16:creationId xmlns="" xmlns:a16="http://schemas.microsoft.com/office/drawing/2014/main" id="{471C5E41-6965-4ABB-B477-32DC6A7CCF73}"/>
              </a:ext>
            </a:extLst>
          </p:cNvPr>
          <p:cNvGraphicFramePr/>
          <p:nvPr>
            <p:extLst>
              <p:ext uri="{D42A27DB-BD31-4B8C-83A1-F6EECF244321}">
                <p14:modId xmlns:p14="http://schemas.microsoft.com/office/powerpoint/2010/main" val="3006617465"/>
              </p:ext>
            </p:extLst>
          </p:nvPr>
        </p:nvGraphicFramePr>
        <p:xfrm>
          <a:off x="1704477" y="605591"/>
          <a:ext cx="7934819" cy="4461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6279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CD936B2-493C-46B2-9BE8-47971834DE69}"/>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E349F887-04F7-4FD3-84EB-E2E9EA10E660}"/>
              </a:ext>
            </a:extLst>
          </p:cNvPr>
          <p:cNvSpPr>
            <a:spLocks noGrp="1"/>
          </p:cNvSpPr>
          <p:nvPr>
            <p:ph type="sldNum" sz="quarter" idx="4"/>
          </p:nvPr>
        </p:nvSpPr>
        <p:spPr/>
        <p:txBody>
          <a:bodyPr/>
          <a:lstStyle/>
          <a:p>
            <a:fld id="{6F1FABC0-072B-4F22-8F9B-95A9D10B0206}" type="slidenum">
              <a:rPr lang="en-US" smtClean="0"/>
              <a:pPr/>
              <a:t>44</a:t>
            </a:fld>
            <a:endParaRPr lang="en-US"/>
          </a:p>
        </p:txBody>
      </p:sp>
      <p:graphicFrame>
        <p:nvGraphicFramePr>
          <p:cNvPr id="5" name="Diagram 3">
            <a:extLst>
              <a:ext uri="{FF2B5EF4-FFF2-40B4-BE49-F238E27FC236}">
                <a16:creationId xmlns="" xmlns:a16="http://schemas.microsoft.com/office/drawing/2014/main" id="{C30BE0FB-838C-4A41-8F1C-BF40859149DC}"/>
              </a:ext>
            </a:extLst>
          </p:cNvPr>
          <p:cNvGraphicFramePr/>
          <p:nvPr>
            <p:extLst>
              <p:ext uri="{D42A27DB-BD31-4B8C-83A1-F6EECF244321}">
                <p14:modId xmlns:p14="http://schemas.microsoft.com/office/powerpoint/2010/main" val="2016386845"/>
              </p:ext>
            </p:extLst>
          </p:nvPr>
        </p:nvGraphicFramePr>
        <p:xfrm>
          <a:off x="2015290" y="675775"/>
          <a:ext cx="7202905" cy="448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385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4A61AFB-8A04-4A41-BC45-6AC74F7A120C}"/>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493C7BB1-3079-454C-BFB5-94BFFEFA6D9A}"/>
              </a:ext>
            </a:extLst>
          </p:cNvPr>
          <p:cNvSpPr>
            <a:spLocks noGrp="1"/>
          </p:cNvSpPr>
          <p:nvPr>
            <p:ph type="sldNum" sz="quarter" idx="4"/>
          </p:nvPr>
        </p:nvSpPr>
        <p:spPr/>
        <p:txBody>
          <a:bodyPr/>
          <a:lstStyle/>
          <a:p>
            <a:fld id="{6F1FABC0-072B-4F22-8F9B-95A9D10B0206}" type="slidenum">
              <a:rPr lang="en-US" smtClean="0"/>
              <a:pPr/>
              <a:t>45</a:t>
            </a:fld>
            <a:endParaRPr lang="en-US"/>
          </a:p>
        </p:txBody>
      </p:sp>
      <p:graphicFrame>
        <p:nvGraphicFramePr>
          <p:cNvPr id="4" name="Diagram 4">
            <a:extLst>
              <a:ext uri="{FF2B5EF4-FFF2-40B4-BE49-F238E27FC236}">
                <a16:creationId xmlns="" xmlns:a16="http://schemas.microsoft.com/office/drawing/2014/main" id="{A42D749F-C085-4FD7-B345-2C62316B665A}"/>
              </a:ext>
            </a:extLst>
          </p:cNvPr>
          <p:cNvGraphicFramePr/>
          <p:nvPr>
            <p:extLst>
              <p:ext uri="{D42A27DB-BD31-4B8C-83A1-F6EECF244321}">
                <p14:modId xmlns:p14="http://schemas.microsoft.com/office/powerpoint/2010/main" val="4019185200"/>
              </p:ext>
            </p:extLst>
          </p:nvPr>
        </p:nvGraphicFramePr>
        <p:xfrm>
          <a:off x="2917658" y="757989"/>
          <a:ext cx="6176210" cy="4299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3554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A3E7D4D-E01A-4899-8DCD-B55B30A302CA}"/>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A622AE60-7350-465A-96A5-F305016FF4FA}"/>
              </a:ext>
            </a:extLst>
          </p:cNvPr>
          <p:cNvSpPr>
            <a:spLocks noGrp="1"/>
          </p:cNvSpPr>
          <p:nvPr>
            <p:ph type="sldNum" sz="quarter" idx="4"/>
          </p:nvPr>
        </p:nvSpPr>
        <p:spPr/>
        <p:txBody>
          <a:bodyPr/>
          <a:lstStyle/>
          <a:p>
            <a:fld id="{6F1FABC0-072B-4F22-8F9B-95A9D10B0206}" type="slidenum">
              <a:rPr lang="en-US" smtClean="0"/>
              <a:pPr/>
              <a:t>46</a:t>
            </a:fld>
            <a:endParaRPr lang="en-US"/>
          </a:p>
        </p:txBody>
      </p:sp>
      <p:graphicFrame>
        <p:nvGraphicFramePr>
          <p:cNvPr id="4" name="Diagram 4">
            <a:extLst>
              <a:ext uri="{FF2B5EF4-FFF2-40B4-BE49-F238E27FC236}">
                <a16:creationId xmlns="" xmlns:a16="http://schemas.microsoft.com/office/drawing/2014/main" id="{09DCD153-3C18-409B-98CC-44FDBC77794F}"/>
              </a:ext>
            </a:extLst>
          </p:cNvPr>
          <p:cNvGraphicFramePr/>
          <p:nvPr>
            <p:extLst>
              <p:ext uri="{D42A27DB-BD31-4B8C-83A1-F6EECF244321}">
                <p14:modId xmlns:p14="http://schemas.microsoft.com/office/powerpoint/2010/main" val="1608072248"/>
              </p:ext>
            </p:extLst>
          </p:nvPr>
        </p:nvGraphicFramePr>
        <p:xfrm>
          <a:off x="2616868" y="296779"/>
          <a:ext cx="6406815" cy="4900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0956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3"/>
          </p:nvPr>
        </p:nvSpPr>
        <p:spPr/>
        <p:txBody>
          <a:bodyPr/>
          <a:lstStyle/>
          <a:p>
            <a:r>
              <a:rPr lang="en-US"/>
              <a:t>Presented by: Team 506</a:t>
            </a:r>
          </a:p>
          <a:p>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4"/>
          </p:nvPr>
        </p:nvSpPr>
        <p:spPr/>
        <p:txBody>
          <a:bodyPr/>
          <a:lstStyle/>
          <a:p>
            <a:fld id="{6F1FABC0-072B-4F22-8F9B-95A9D10B0206}" type="slidenum">
              <a:rPr lang="en-US" smtClean="0"/>
              <a:pPr/>
              <a:t>47</a:t>
            </a:fld>
            <a:endParaRPr lang="en-US"/>
          </a:p>
        </p:txBody>
      </p:sp>
      <p:pic>
        <p:nvPicPr>
          <p:cNvPr id="4" name="Picture 4" descr="Table&#10;&#10;Description automatically generated">
            <a:extLst>
              <a:ext uri="{FF2B5EF4-FFF2-40B4-BE49-F238E27FC236}">
                <a16:creationId xmlns="" xmlns:a16="http://schemas.microsoft.com/office/drawing/2014/main" id="{0E694C90-D999-48A0-A9F2-B73580793266}"/>
              </a:ext>
            </a:extLst>
          </p:cNvPr>
          <p:cNvPicPr>
            <a:picLocks noChangeAspect="1"/>
          </p:cNvPicPr>
          <p:nvPr/>
        </p:nvPicPr>
        <p:blipFill>
          <a:blip r:embed="rId2"/>
          <a:stretch>
            <a:fillRect/>
          </a:stretch>
        </p:blipFill>
        <p:spPr>
          <a:xfrm>
            <a:off x="3818627" y="485"/>
            <a:ext cx="4252821" cy="5908122"/>
          </a:xfrm>
          <a:prstGeom prst="rect">
            <a:avLst/>
          </a:prstGeom>
        </p:spPr>
      </p:pic>
    </p:spTree>
    <p:extLst>
      <p:ext uri="{BB962C8B-B14F-4D97-AF65-F5344CB8AC3E}">
        <p14:creationId xmlns:p14="http://schemas.microsoft.com/office/powerpoint/2010/main" val="1451249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a:extLst>
              <a:ext uri="{FF2B5EF4-FFF2-40B4-BE49-F238E27FC236}">
                <a16:creationId xmlns="" xmlns:a16="http://schemas.microsoft.com/office/drawing/2014/main" id="{29722195-795C-43B7-8AFA-4D105CED4AB5}"/>
              </a:ext>
            </a:extLst>
          </p:cNvPr>
          <p:cNvSpPr>
            <a:spLocks noGrp="1"/>
          </p:cNvSpPr>
          <p:nvPr>
            <p:ph type="ftr" sz="quarter" idx="3"/>
          </p:nvPr>
        </p:nvSpPr>
        <p:spPr>
          <a:xfrm>
            <a:off x="4038600" y="6205048"/>
            <a:ext cx="4114800" cy="365125"/>
          </a:xfrm>
        </p:spPr>
        <p:txBody>
          <a:bodyPr/>
          <a:lstStyle/>
          <a:p>
            <a:pPr>
              <a:spcAft>
                <a:spcPts val="600"/>
              </a:spcAft>
            </a:pPr>
            <a:r>
              <a:rPr lang="en-US"/>
              <a:t>Presented by: Team 506</a:t>
            </a:r>
          </a:p>
        </p:txBody>
      </p:sp>
      <p:sp>
        <p:nvSpPr>
          <p:cNvPr id="3" name="Slide Number Placeholder 2">
            <a:extLst>
              <a:ext uri="{FF2B5EF4-FFF2-40B4-BE49-F238E27FC236}">
                <a16:creationId xmlns="" xmlns:a16="http://schemas.microsoft.com/office/drawing/2014/main" id="{325A977E-B486-4755-AD1D-CC0CBEC4C5F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48</a:t>
            </a:fld>
            <a:endParaRPr lang="en-US"/>
          </a:p>
        </p:txBody>
      </p:sp>
      <p:sp>
        <p:nvSpPr>
          <p:cNvPr id="23" name="Rectangle 22">
            <a:extLst>
              <a:ext uri="{FF2B5EF4-FFF2-40B4-BE49-F238E27FC236}">
                <a16:creationId xmlns="" xmlns:a16="http://schemas.microsoft.com/office/drawing/2014/main" id="{F6DC1C35-BF78-4CA6-9ED8-EF0E2A3D1193}"/>
              </a:ext>
            </a:extLst>
          </p:cNvPr>
          <p:cNvSpPr/>
          <p:nvPr/>
        </p:nvSpPr>
        <p:spPr>
          <a:xfrm>
            <a:off x="981108" y="5029352"/>
            <a:ext cx="944969" cy="3210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 xmlns:a16="http://schemas.microsoft.com/office/drawing/2014/main" id="{D4AE4DDB-94C9-4D9F-B0D0-C542D7E4AD77}"/>
              </a:ext>
            </a:extLst>
          </p:cNvPr>
          <p:cNvSpPr/>
          <p:nvPr/>
        </p:nvSpPr>
        <p:spPr>
          <a:xfrm>
            <a:off x="7878877" y="5034658"/>
            <a:ext cx="944969" cy="32101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 xmlns:a16="http://schemas.microsoft.com/office/drawing/2014/main" id="{532443BB-03C5-40CD-BED4-B3B9F660AEDF}"/>
              </a:ext>
            </a:extLst>
          </p:cNvPr>
          <p:cNvSpPr/>
          <p:nvPr/>
        </p:nvSpPr>
        <p:spPr>
          <a:xfrm>
            <a:off x="3933524" y="5029351"/>
            <a:ext cx="944969" cy="3210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extBox 27">
            <a:extLst>
              <a:ext uri="{FF2B5EF4-FFF2-40B4-BE49-F238E27FC236}">
                <a16:creationId xmlns="" xmlns:a16="http://schemas.microsoft.com/office/drawing/2014/main" id="{D98B059D-86C0-4A1E-B1B0-B1DEE4CD64AA}"/>
              </a:ext>
            </a:extLst>
          </p:cNvPr>
          <p:cNvSpPr txBox="1"/>
          <p:nvPr/>
        </p:nvSpPr>
        <p:spPr>
          <a:xfrm>
            <a:off x="1926077" y="5013305"/>
            <a:ext cx="1313180" cy="369332"/>
          </a:xfrm>
          <a:prstGeom prst="rect">
            <a:avLst/>
          </a:prstGeom>
          <a:noFill/>
        </p:spPr>
        <p:txBody>
          <a:bodyPr wrap="none" rtlCol="0">
            <a:spAutoFit/>
          </a:bodyPr>
          <a:lstStyle/>
          <a:p>
            <a:r>
              <a:rPr lang="en-US"/>
              <a:t>- Complete</a:t>
            </a:r>
          </a:p>
        </p:txBody>
      </p:sp>
      <p:sp>
        <p:nvSpPr>
          <p:cNvPr id="30" name="TextBox 29">
            <a:extLst>
              <a:ext uri="{FF2B5EF4-FFF2-40B4-BE49-F238E27FC236}">
                <a16:creationId xmlns="" xmlns:a16="http://schemas.microsoft.com/office/drawing/2014/main" id="{41478E7A-57B6-4510-9CC9-6525127D25AB}"/>
              </a:ext>
            </a:extLst>
          </p:cNvPr>
          <p:cNvSpPr txBox="1"/>
          <p:nvPr/>
        </p:nvSpPr>
        <p:spPr>
          <a:xfrm>
            <a:off x="8930391" y="5011550"/>
            <a:ext cx="1730468" cy="369332"/>
          </a:xfrm>
          <a:prstGeom prst="rect">
            <a:avLst/>
          </a:prstGeom>
          <a:noFill/>
        </p:spPr>
        <p:txBody>
          <a:bodyPr wrap="square">
            <a:spAutoFit/>
          </a:bodyPr>
          <a:lstStyle/>
          <a:p>
            <a:r>
              <a:rPr lang="en-US"/>
              <a:t>- Pending</a:t>
            </a:r>
          </a:p>
        </p:txBody>
      </p:sp>
      <p:sp>
        <p:nvSpPr>
          <p:cNvPr id="32" name="TextBox 31">
            <a:extLst>
              <a:ext uri="{FF2B5EF4-FFF2-40B4-BE49-F238E27FC236}">
                <a16:creationId xmlns="" xmlns:a16="http://schemas.microsoft.com/office/drawing/2014/main" id="{8A0211B0-3A35-4809-8444-24922B954378}"/>
              </a:ext>
            </a:extLst>
          </p:cNvPr>
          <p:cNvSpPr txBox="1"/>
          <p:nvPr/>
        </p:nvSpPr>
        <p:spPr>
          <a:xfrm>
            <a:off x="4972613" y="5011550"/>
            <a:ext cx="1730468" cy="369332"/>
          </a:xfrm>
          <a:prstGeom prst="rect">
            <a:avLst/>
          </a:prstGeom>
          <a:noFill/>
        </p:spPr>
        <p:txBody>
          <a:bodyPr wrap="square">
            <a:spAutoFit/>
          </a:bodyPr>
          <a:lstStyle/>
          <a:p>
            <a:r>
              <a:rPr lang="en-US"/>
              <a:t>- In Progress</a:t>
            </a:r>
          </a:p>
        </p:txBody>
      </p:sp>
      <p:graphicFrame>
        <p:nvGraphicFramePr>
          <p:cNvPr id="34" name="Object 33">
            <a:extLst>
              <a:ext uri="{FF2B5EF4-FFF2-40B4-BE49-F238E27FC236}">
                <a16:creationId xmlns="" xmlns:a16="http://schemas.microsoft.com/office/drawing/2014/main" id="{C164FB88-0340-4476-A7EA-5B001A6DB5F9}"/>
              </a:ext>
            </a:extLst>
          </p:cNvPr>
          <p:cNvGraphicFramePr>
            <a:graphicFrameLocks noChangeAspect="1"/>
          </p:cNvGraphicFramePr>
          <p:nvPr>
            <p:extLst>
              <p:ext uri="{D42A27DB-BD31-4B8C-83A1-F6EECF244321}">
                <p14:modId xmlns:p14="http://schemas.microsoft.com/office/powerpoint/2010/main" val="969186176"/>
              </p:ext>
            </p:extLst>
          </p:nvPr>
        </p:nvGraphicFramePr>
        <p:xfrm>
          <a:off x="846714" y="801904"/>
          <a:ext cx="9982265" cy="3537839"/>
        </p:xfrm>
        <a:graphic>
          <a:graphicData uri="http://schemas.openxmlformats.org/presentationml/2006/ole">
            <mc:AlternateContent xmlns:mc="http://schemas.openxmlformats.org/markup-compatibility/2006">
              <mc:Choice xmlns:v="urn:schemas-microsoft-com:vml" Requires="v">
                <p:oleObj spid="_x0000_s111658" name="Worksheet" r:id="rId3" imgW="6728283" imgH="2384887" progId="Excel.Sheet.12">
                  <p:embed/>
                </p:oleObj>
              </mc:Choice>
              <mc:Fallback>
                <p:oleObj name="Worksheet" r:id="rId3" imgW="6728283" imgH="2384887" progId="Excel.Sheet.12">
                  <p:embed/>
                  <p:pic>
                    <p:nvPicPr>
                      <p:cNvPr id="34" name="Object 33">
                        <a:extLst>
                          <a:ext uri="{FF2B5EF4-FFF2-40B4-BE49-F238E27FC236}">
                            <a16:creationId xmlns="" xmlns:a16="http://schemas.microsoft.com/office/drawing/2014/main" id="{C164FB88-0340-4476-A7EA-5B001A6DB5F9}"/>
                          </a:ext>
                        </a:extLst>
                      </p:cNvPr>
                      <p:cNvPicPr/>
                      <p:nvPr/>
                    </p:nvPicPr>
                    <p:blipFill>
                      <a:blip r:embed="rId4"/>
                      <a:stretch>
                        <a:fillRect/>
                      </a:stretch>
                    </p:blipFill>
                    <p:spPr>
                      <a:xfrm>
                        <a:off x="846714" y="801904"/>
                        <a:ext cx="9982265" cy="3537839"/>
                      </a:xfrm>
                      <a:prstGeom prst="rect">
                        <a:avLst/>
                      </a:prstGeom>
                    </p:spPr>
                  </p:pic>
                </p:oleObj>
              </mc:Fallback>
            </mc:AlternateContent>
          </a:graphicData>
        </a:graphic>
      </p:graphicFrame>
      <p:sp>
        <p:nvSpPr>
          <p:cNvPr id="11" name="Title 1">
            <a:extLst>
              <a:ext uri="{FF2B5EF4-FFF2-40B4-BE49-F238E27FC236}">
                <a16:creationId xmlns="" xmlns:a16="http://schemas.microsoft.com/office/drawing/2014/main" id="{EE198D0F-6193-49D1-888B-098BE1BD3D45}"/>
              </a:ext>
            </a:extLst>
          </p:cNvPr>
          <p:cNvSpPr txBox="1">
            <a:spLocks/>
          </p:cNvSpPr>
          <p:nvPr/>
        </p:nvSpPr>
        <p:spPr>
          <a:xfrm>
            <a:off x="838200" y="139122"/>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smtClean="0">
                <a:cs typeface="Calibri Light"/>
              </a:rPr>
              <a:t>Gant Chart</a:t>
            </a:r>
            <a:endParaRPr lang="en-US" dirty="0"/>
          </a:p>
        </p:txBody>
      </p:sp>
    </p:spTree>
    <p:extLst>
      <p:ext uri="{BB962C8B-B14F-4D97-AF65-F5344CB8AC3E}">
        <p14:creationId xmlns:p14="http://schemas.microsoft.com/office/powerpoint/2010/main" val="3402780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 xmlns:a16="http://schemas.microsoft.com/office/drawing/2014/main" id="{481478B9-76D3-43E4-8BB0-046EDD7C3B8E}"/>
              </a:ext>
            </a:extLst>
          </p:cNvPr>
          <p:cNvSpPr txBox="1">
            <a:spLocks/>
          </p:cNvSpPr>
          <p:nvPr/>
        </p:nvSpPr>
        <p:spPr>
          <a:xfrm>
            <a:off x="838200" y="287827"/>
            <a:ext cx="10515600" cy="1325563"/>
          </a:xfrm>
          <a:prstGeom prst="rect">
            <a:avLst/>
          </a:prstGeom>
        </p:spPr>
        <p:txBody>
          <a:bodyPr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Objective</a:t>
            </a:r>
            <a:endParaRPr lang="en-US"/>
          </a:p>
        </p:txBody>
      </p:sp>
      <p:sp>
        <p:nvSpPr>
          <p:cNvPr id="7" name="Content Placeholder 2">
            <a:extLst>
              <a:ext uri="{FF2B5EF4-FFF2-40B4-BE49-F238E27FC236}">
                <a16:creationId xmlns="" xmlns:a16="http://schemas.microsoft.com/office/drawing/2014/main"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Arial"/>
                <a:ea typeface="+mn-lt"/>
                <a:cs typeface="+mn-lt"/>
              </a:rPr>
              <a:t>The objective of this project is to create a partially autonomous material handling robot that works in a dark warehouse with conditions unfavorable to human workers. </a:t>
            </a:r>
            <a:endParaRPr lang="en-US">
              <a:latin typeface="Arial"/>
              <a:cs typeface="Calibri" panose="020F0502020204030204"/>
            </a:endParaRPr>
          </a:p>
        </p:txBody>
      </p:sp>
      <p:pic>
        <p:nvPicPr>
          <p:cNvPr id="3" name="Graphic 7" descr="Robot">
            <a:extLst>
              <a:ext uri="{FF2B5EF4-FFF2-40B4-BE49-F238E27FC236}">
                <a16:creationId xmlns="" xmlns:a16="http://schemas.microsoft.com/office/drawing/2014/main" id="{BED2D597-8BAF-478C-988D-F1AF54E5A69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888958" y="3152273"/>
            <a:ext cx="2007267" cy="2007267"/>
          </a:xfrm>
          <a:prstGeom prst="rect">
            <a:avLst/>
          </a:prstGeom>
        </p:spPr>
      </p:pic>
      <p:pic>
        <p:nvPicPr>
          <p:cNvPr id="8" name="Picture 8" descr="A picture containing shape&#10;&#10;Description automatically generated">
            <a:extLst>
              <a:ext uri="{FF2B5EF4-FFF2-40B4-BE49-F238E27FC236}">
                <a16:creationId xmlns="" xmlns:a16="http://schemas.microsoft.com/office/drawing/2014/main" id="{81E4867C-D06E-41F4-A34B-8CDA93F32FAE}"/>
              </a:ext>
            </a:extLst>
          </p:cNvPr>
          <p:cNvPicPr>
            <a:picLocks noChangeAspect="1"/>
          </p:cNvPicPr>
          <p:nvPr/>
        </p:nvPicPr>
        <p:blipFill>
          <a:blip r:embed="rId5"/>
          <a:stretch>
            <a:fillRect/>
          </a:stretch>
        </p:blipFill>
        <p:spPr>
          <a:xfrm>
            <a:off x="8101263" y="3208421"/>
            <a:ext cx="1905000" cy="1905000"/>
          </a:xfrm>
          <a:prstGeom prst="rect">
            <a:avLst/>
          </a:prstGeom>
        </p:spPr>
      </p:pic>
      <p:cxnSp>
        <p:nvCxnSpPr>
          <p:cNvPr id="9" name="Connector: Curved 8">
            <a:extLst>
              <a:ext uri="{FF2B5EF4-FFF2-40B4-BE49-F238E27FC236}">
                <a16:creationId xmlns="" xmlns:a16="http://schemas.microsoft.com/office/drawing/2014/main" id="{0D9A45AD-289E-4856-AC51-6B95ACD65D69}"/>
              </a:ext>
            </a:extLst>
          </p:cNvPr>
          <p:cNvCxnSpPr>
            <a:cxnSpLocks/>
            <a:stCxn id="3" idx="3"/>
            <a:endCxn id="8" idx="2"/>
          </p:cNvCxnSpPr>
          <p:nvPr/>
        </p:nvCxnSpPr>
        <p:spPr>
          <a:xfrm>
            <a:off x="3896225" y="4155907"/>
            <a:ext cx="5157538" cy="957514"/>
          </a:xfrm>
          <a:prstGeom prst="curvedConnector4">
            <a:avLst>
              <a:gd name="adj1" fmla="val 40766"/>
              <a:gd name="adj2" fmla="val 123874"/>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933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A92C2E1-1E9C-46B6-B68D-47E5010688D9}"/>
              </a:ext>
            </a:extLst>
          </p:cNvPr>
          <p:cNvSpPr>
            <a:spLocks noGrp="1"/>
          </p:cNvSpPr>
          <p:nvPr>
            <p:ph type="title"/>
          </p:nvPr>
        </p:nvSpPr>
        <p:spPr/>
        <p:txBody>
          <a:bodyPr/>
          <a:lstStyle/>
          <a:p>
            <a:pPr algn="ctr"/>
            <a:r>
              <a:rPr lang="en-US">
                <a:cs typeface="Arial"/>
              </a:rPr>
              <a:t>Dark Warehouses</a:t>
            </a:r>
            <a:endParaRPr lang="en-US"/>
          </a:p>
        </p:txBody>
      </p:sp>
      <p:sp>
        <p:nvSpPr>
          <p:cNvPr id="5" name="Content Placeholder 4">
            <a:extLst>
              <a:ext uri="{FF2B5EF4-FFF2-40B4-BE49-F238E27FC236}">
                <a16:creationId xmlns="" xmlns:a16="http://schemas.microsoft.com/office/drawing/2014/main" id="{DC7A1447-4E93-4965-9ACF-B27E31962C04}"/>
              </a:ext>
            </a:extLst>
          </p:cNvPr>
          <p:cNvSpPr>
            <a:spLocks noGrp="1"/>
          </p:cNvSpPr>
          <p:nvPr>
            <p:ph sz="half" idx="1"/>
          </p:nvPr>
        </p:nvSpPr>
        <p:spPr>
          <a:xfrm>
            <a:off x="838200" y="1424572"/>
            <a:ext cx="5863389" cy="4371390"/>
          </a:xfrm>
        </p:spPr>
        <p:txBody>
          <a:bodyPr vert="horz" lIns="91440" tIns="45720" rIns="91440" bIns="45720" rtlCol="0" anchor="t">
            <a:normAutofit/>
          </a:bodyPr>
          <a:lstStyle/>
          <a:p>
            <a:r>
              <a:rPr lang="en-US" dirty="0">
                <a:latin typeface="Arial"/>
                <a:cs typeface="Arial"/>
              </a:rPr>
              <a:t>Semi-Autonomous warehouse where robots do most of the labor</a:t>
            </a:r>
          </a:p>
          <a:p>
            <a:r>
              <a:rPr lang="en-US" dirty="0">
                <a:latin typeface="Arial"/>
                <a:cs typeface="Arial"/>
              </a:rPr>
              <a:t>Humans provide managerial role over robots</a:t>
            </a:r>
          </a:p>
          <a:p>
            <a:r>
              <a:rPr lang="en-US" dirty="0">
                <a:latin typeface="Arial"/>
                <a:cs typeface="Arial"/>
              </a:rPr>
              <a:t>Reduce costs and increase profits</a:t>
            </a:r>
          </a:p>
          <a:p>
            <a:pPr lvl="1"/>
            <a:r>
              <a:rPr lang="en-US" dirty="0">
                <a:latin typeface="Arial"/>
                <a:cs typeface="Arial"/>
              </a:rPr>
              <a:t>No lights or AC needed</a:t>
            </a:r>
          </a:p>
          <a:p>
            <a:pPr lvl="1"/>
            <a:r>
              <a:rPr lang="en-US" dirty="0">
                <a:latin typeface="Arial"/>
                <a:cs typeface="Arial"/>
              </a:rPr>
              <a:t>Robots can work 24 hours a day</a:t>
            </a:r>
          </a:p>
          <a:p>
            <a:pPr lvl="1"/>
            <a:r>
              <a:rPr lang="en-US" dirty="0">
                <a:latin typeface="Arial"/>
                <a:cs typeface="Arial"/>
              </a:rPr>
              <a:t>Less staff </a:t>
            </a:r>
            <a:r>
              <a:rPr lang="en-US" dirty="0" smtClean="0">
                <a:latin typeface="Arial"/>
                <a:cs typeface="Arial"/>
              </a:rPr>
              <a:t>needed to manage the warehouse</a:t>
            </a:r>
          </a:p>
          <a:p>
            <a:r>
              <a:rPr lang="en-US" dirty="0" smtClean="0">
                <a:latin typeface="Arial"/>
                <a:cs typeface="Arial"/>
              </a:rPr>
              <a:t>'Warehouse of the future'</a:t>
            </a:r>
            <a:endParaRPr lang="en-US" dirty="0">
              <a:latin typeface="Arial"/>
              <a:cs typeface="Arial"/>
            </a:endParaRPr>
          </a:p>
        </p:txBody>
      </p:sp>
      <p:pic>
        <p:nvPicPr>
          <p:cNvPr id="7" name="Picture 7" descr="A picture containing indoor, building, table, luggage&#10;&#10;Description automatically generated">
            <a:extLst>
              <a:ext uri="{FF2B5EF4-FFF2-40B4-BE49-F238E27FC236}">
                <a16:creationId xmlns="" xmlns:a16="http://schemas.microsoft.com/office/drawing/2014/main" id="{4C130FE4-1A3B-479D-9C55-F9507C3E144D}"/>
              </a:ext>
            </a:extLst>
          </p:cNvPr>
          <p:cNvPicPr>
            <a:picLocks noGrp="1" noChangeAspect="1"/>
          </p:cNvPicPr>
          <p:nvPr>
            <p:ph sz="half" idx="2"/>
          </p:nvPr>
        </p:nvPicPr>
        <p:blipFill>
          <a:blip r:embed="rId2"/>
          <a:stretch>
            <a:fillRect/>
          </a:stretch>
        </p:blipFill>
        <p:spPr>
          <a:xfrm>
            <a:off x="6693568" y="1654631"/>
            <a:ext cx="5181600" cy="3269590"/>
          </a:xfrm>
        </p:spPr>
      </p:pic>
      <p:sp>
        <p:nvSpPr>
          <p:cNvPr id="2" name="Footer Placeholder 1">
            <a:extLst>
              <a:ext uri="{FF2B5EF4-FFF2-40B4-BE49-F238E27FC236}">
                <a16:creationId xmlns="" xmlns:a16="http://schemas.microsoft.com/office/drawing/2014/main" id="{13874896-E47A-455E-A837-BD9922644DBC}"/>
              </a:ext>
            </a:extLst>
          </p:cNvPr>
          <p:cNvSpPr>
            <a:spLocks noGrp="1"/>
          </p:cNvSpPr>
          <p:nvPr>
            <p:ph type="ftr" sz="quarter" idx="3"/>
          </p:nvPr>
        </p:nvSpPr>
        <p:spPr/>
        <p:txBody>
          <a:bodyPr/>
          <a:lstStyle/>
          <a:p>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a:t>
            </a:r>
          </a:p>
          <a:p>
            <a:endParaRPr lang="en-US"/>
          </a:p>
        </p:txBody>
      </p:sp>
      <p:sp>
        <p:nvSpPr>
          <p:cNvPr id="3" name="Slide Number Placeholder 2">
            <a:extLst>
              <a:ext uri="{FF2B5EF4-FFF2-40B4-BE49-F238E27FC236}">
                <a16:creationId xmlns="" xmlns:a16="http://schemas.microsoft.com/office/drawing/2014/main" id="{955CCBAE-3504-4B91-B0E3-C67A9629CC8E}"/>
              </a:ext>
            </a:extLst>
          </p:cNvPr>
          <p:cNvSpPr>
            <a:spLocks noGrp="1"/>
          </p:cNvSpPr>
          <p:nvPr>
            <p:ph type="sldNum" sz="quarter" idx="4"/>
          </p:nvPr>
        </p:nvSpPr>
        <p:spPr/>
        <p:txBody>
          <a:bodyPr/>
          <a:lstStyle/>
          <a:p>
            <a:fld id="{6F1FABC0-072B-4F22-8F9B-95A9D10B0206}" type="slidenum">
              <a:rPr lang="en-US" smtClean="0"/>
              <a:pPr/>
              <a:t>6</a:t>
            </a:fld>
            <a:endParaRPr lang="en-US"/>
          </a:p>
        </p:txBody>
      </p:sp>
    </p:spTree>
    <p:extLst>
      <p:ext uri="{BB962C8B-B14F-4D97-AF65-F5344CB8AC3E}">
        <p14:creationId xmlns:p14="http://schemas.microsoft.com/office/powerpoint/2010/main" val="2809411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878FBFF-0D20-48E9-BA73-A5AA535FE1C3}"/>
              </a:ext>
            </a:extLst>
          </p:cNvPr>
          <p:cNvSpPr>
            <a:spLocks noGrp="1"/>
          </p:cNvSpPr>
          <p:nvPr>
            <p:ph type="title"/>
          </p:nvPr>
        </p:nvSpPr>
        <p:spPr>
          <a:xfrm>
            <a:off x="838200" y="365126"/>
            <a:ext cx="10515600" cy="674792"/>
          </a:xfrm>
        </p:spPr>
        <p:txBody>
          <a:bodyPr anchor="t"/>
          <a:lstStyle/>
          <a:p>
            <a:pPr algn="ctr"/>
            <a:r>
              <a:rPr lang="en-US">
                <a:cs typeface="Arial"/>
              </a:rPr>
              <a:t>Background Information</a:t>
            </a:r>
            <a:endParaRPr lang="en-US"/>
          </a:p>
        </p:txBody>
      </p:sp>
      <p:sp>
        <p:nvSpPr>
          <p:cNvPr id="2" name="Footer Placeholder 1">
            <a:extLst>
              <a:ext uri="{FF2B5EF4-FFF2-40B4-BE49-F238E27FC236}">
                <a16:creationId xmlns="" xmlns:a16="http://schemas.microsoft.com/office/drawing/2014/main" id="{9B38A25B-1654-4B26-B33F-E195075F4F67}"/>
              </a:ext>
            </a:extLst>
          </p:cNvPr>
          <p:cNvSpPr>
            <a:spLocks noGrp="1"/>
          </p:cNvSpPr>
          <p:nvPr>
            <p:ph type="ftr" sz="quarter" idx="10"/>
          </p:nvPr>
        </p:nvSpPr>
        <p:spPr/>
        <p:txBody>
          <a:bodyPr lIns="91440" tIns="45720" rIns="91440" bIns="45720" anchor="t"/>
          <a:lstStyle/>
          <a:p>
            <a:r>
              <a:rPr lang="en-US">
                <a:latin typeface="Arial"/>
                <a:cs typeface="Arial"/>
              </a:rPr>
              <a:t>Presented By: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Peter Watson </a:t>
            </a:r>
            <a:endParaRPr lang="en-US"/>
          </a:p>
        </p:txBody>
      </p:sp>
      <p:sp>
        <p:nvSpPr>
          <p:cNvPr id="3" name="Slide Number Placeholder 2">
            <a:extLst>
              <a:ext uri="{FF2B5EF4-FFF2-40B4-BE49-F238E27FC236}">
                <a16:creationId xmlns="" xmlns:a16="http://schemas.microsoft.com/office/drawing/2014/main" id="{60BEBCC8-FEC9-4D09-AD5A-A3EAA5B02F14}"/>
              </a:ext>
            </a:extLst>
          </p:cNvPr>
          <p:cNvSpPr>
            <a:spLocks noGrp="1"/>
          </p:cNvSpPr>
          <p:nvPr>
            <p:ph type="sldNum" sz="quarter" idx="11"/>
          </p:nvPr>
        </p:nvSpPr>
        <p:spPr/>
        <p:txBody>
          <a:bodyPr/>
          <a:lstStyle/>
          <a:p>
            <a:fld id="{6F1FABC0-072B-4F22-8F9B-95A9D10B0206}" type="slidenum">
              <a:rPr lang="en-US" smtClean="0"/>
              <a:pPr/>
              <a:t>7</a:t>
            </a:fld>
            <a:endParaRPr lang="en-US"/>
          </a:p>
        </p:txBody>
      </p:sp>
      <p:pic>
        <p:nvPicPr>
          <p:cNvPr id="5" name="Picture 4">
            <a:extLst>
              <a:ext uri="{FF2B5EF4-FFF2-40B4-BE49-F238E27FC236}">
                <a16:creationId xmlns="" xmlns:a16="http://schemas.microsoft.com/office/drawing/2014/main" id="{D6D33454-8A62-4552-8B0A-6FEABE6AC69A}"/>
              </a:ext>
            </a:extLst>
          </p:cNvPr>
          <p:cNvPicPr>
            <a:picLocks noChangeAspect="1"/>
          </p:cNvPicPr>
          <p:nvPr/>
        </p:nvPicPr>
        <p:blipFill rotWithShape="1">
          <a:blip r:embed="rId3"/>
          <a:srcRect r="14206"/>
          <a:stretch/>
        </p:blipFill>
        <p:spPr>
          <a:xfrm>
            <a:off x="6287566" y="3396433"/>
            <a:ext cx="3798212" cy="2458563"/>
          </a:xfrm>
          <a:prstGeom prst="rect">
            <a:avLst/>
          </a:prstGeom>
        </p:spPr>
      </p:pic>
      <p:pic>
        <p:nvPicPr>
          <p:cNvPr id="1028" name="Picture 4" descr="The Advantage of Warehouse Automation in the Sustainable Supply Chain | Supply  Chain Secrets">
            <a:extLst>
              <a:ext uri="{FF2B5EF4-FFF2-40B4-BE49-F238E27FC236}">
                <a16:creationId xmlns="" xmlns:a16="http://schemas.microsoft.com/office/drawing/2014/main" id="{40B62A17-1145-455D-BA1C-776BBADDFC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010"/>
          <a:stretch/>
        </p:blipFill>
        <p:spPr bwMode="auto">
          <a:xfrm>
            <a:off x="2060571" y="1066422"/>
            <a:ext cx="3872571" cy="2190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ymond Courier Automated Tow Tractor | Automated Tow Tractor">
            <a:extLst>
              <a:ext uri="{FF2B5EF4-FFF2-40B4-BE49-F238E27FC236}">
                <a16:creationId xmlns="" xmlns:a16="http://schemas.microsoft.com/office/drawing/2014/main" id="{B6702F2F-6718-43DE-904C-D86E438E8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186" y="1066422"/>
            <a:ext cx="3830592" cy="2190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EE9BD5CB-005A-49AB-9589-8049BBF61859}"/>
              </a:ext>
            </a:extLst>
          </p:cNvPr>
          <p:cNvPicPr>
            <a:picLocks noChangeAspect="1"/>
          </p:cNvPicPr>
          <p:nvPr/>
        </p:nvPicPr>
        <p:blipFill rotWithShape="1">
          <a:blip r:embed="rId6"/>
          <a:srcRect l="15012" t="33932" r="36765" b="19441"/>
          <a:stretch/>
        </p:blipFill>
        <p:spPr>
          <a:xfrm>
            <a:off x="2064243" y="3390482"/>
            <a:ext cx="3872571" cy="2458564"/>
          </a:xfrm>
          <a:prstGeom prst="rect">
            <a:avLst/>
          </a:prstGeom>
        </p:spPr>
      </p:pic>
      <p:sp>
        <p:nvSpPr>
          <p:cNvPr id="11" name="Arrow: Left 10">
            <a:extLst>
              <a:ext uri="{FF2B5EF4-FFF2-40B4-BE49-F238E27FC236}">
                <a16:creationId xmlns="" xmlns:a16="http://schemas.microsoft.com/office/drawing/2014/main" id="{7337FBB7-FA61-4280-AED9-B19435181CB4}"/>
              </a:ext>
            </a:extLst>
          </p:cNvPr>
          <p:cNvSpPr/>
          <p:nvPr/>
        </p:nvSpPr>
        <p:spPr>
          <a:xfrm>
            <a:off x="43804" y="3168423"/>
            <a:ext cx="5069123" cy="322232"/>
          </a:xfrm>
          <a:prstGeom prst="left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row: Left 11">
            <a:extLst>
              <a:ext uri="{FF2B5EF4-FFF2-40B4-BE49-F238E27FC236}">
                <a16:creationId xmlns="" xmlns:a16="http://schemas.microsoft.com/office/drawing/2014/main" id="{DCF7DF7D-CAE4-432E-8975-3E7A95501F39}"/>
              </a:ext>
            </a:extLst>
          </p:cNvPr>
          <p:cNvSpPr/>
          <p:nvPr/>
        </p:nvSpPr>
        <p:spPr>
          <a:xfrm flipH="1">
            <a:off x="7101580" y="3171215"/>
            <a:ext cx="5069123" cy="360450"/>
          </a:xfrm>
          <a:prstGeom prst="left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Arrow: Down 12">
            <a:extLst>
              <a:ext uri="{FF2B5EF4-FFF2-40B4-BE49-F238E27FC236}">
                <a16:creationId xmlns="" xmlns:a16="http://schemas.microsoft.com/office/drawing/2014/main" id="{A432BE29-74E0-462C-BAAA-5CC9AA0645AC}"/>
              </a:ext>
            </a:extLst>
          </p:cNvPr>
          <p:cNvSpPr/>
          <p:nvPr/>
        </p:nvSpPr>
        <p:spPr>
          <a:xfrm>
            <a:off x="5729097" y="3695929"/>
            <a:ext cx="748161" cy="2365394"/>
          </a:xfrm>
          <a:prstGeom prst="down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row: Down 14">
            <a:extLst>
              <a:ext uri="{FF2B5EF4-FFF2-40B4-BE49-F238E27FC236}">
                <a16:creationId xmlns="" xmlns:a16="http://schemas.microsoft.com/office/drawing/2014/main" id="{4C31C25C-001F-46D2-B33B-EB059B60088C}"/>
              </a:ext>
            </a:extLst>
          </p:cNvPr>
          <p:cNvSpPr/>
          <p:nvPr/>
        </p:nvSpPr>
        <p:spPr>
          <a:xfrm flipV="1">
            <a:off x="5729097" y="894255"/>
            <a:ext cx="748161" cy="2218724"/>
          </a:xfrm>
          <a:prstGeom prst="downArrow">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 xmlns:a16="http://schemas.microsoft.com/office/drawing/2014/main" id="{AFF4CB07-C133-4324-9EEF-FF542A6D0A65}"/>
              </a:ext>
            </a:extLst>
          </p:cNvPr>
          <p:cNvSpPr txBox="1"/>
          <p:nvPr/>
        </p:nvSpPr>
        <p:spPr>
          <a:xfrm>
            <a:off x="181860" y="2394507"/>
            <a:ext cx="1830602" cy="646331"/>
          </a:xfrm>
          <a:prstGeom prst="rect">
            <a:avLst/>
          </a:prstGeom>
          <a:noFill/>
        </p:spPr>
        <p:txBody>
          <a:bodyPr wrap="square" rtlCol="0">
            <a:spAutoFit/>
          </a:bodyPr>
          <a:lstStyle/>
          <a:p>
            <a:pPr algn="ctr"/>
            <a:r>
              <a:rPr lang="en-US"/>
              <a:t>Sorting conveyor belts</a:t>
            </a:r>
          </a:p>
        </p:txBody>
      </p:sp>
      <p:sp>
        <p:nvSpPr>
          <p:cNvPr id="18" name="TextBox 17">
            <a:extLst>
              <a:ext uri="{FF2B5EF4-FFF2-40B4-BE49-F238E27FC236}">
                <a16:creationId xmlns="" xmlns:a16="http://schemas.microsoft.com/office/drawing/2014/main" id="{3DCDBF96-B843-48B0-94BC-C5E71F49D686}"/>
              </a:ext>
            </a:extLst>
          </p:cNvPr>
          <p:cNvSpPr txBox="1"/>
          <p:nvPr/>
        </p:nvSpPr>
        <p:spPr>
          <a:xfrm>
            <a:off x="10085778" y="2522092"/>
            <a:ext cx="1924362" cy="646331"/>
          </a:xfrm>
          <a:prstGeom prst="rect">
            <a:avLst/>
          </a:prstGeom>
          <a:noFill/>
        </p:spPr>
        <p:txBody>
          <a:bodyPr wrap="square" rtlCol="0">
            <a:spAutoFit/>
          </a:bodyPr>
          <a:lstStyle/>
          <a:p>
            <a:pPr algn="ctr"/>
            <a:r>
              <a:rPr lang="en-US"/>
              <a:t>Self- navigating forklifts</a:t>
            </a:r>
          </a:p>
        </p:txBody>
      </p:sp>
      <p:sp>
        <p:nvSpPr>
          <p:cNvPr id="19" name="TextBox 18">
            <a:extLst>
              <a:ext uri="{FF2B5EF4-FFF2-40B4-BE49-F238E27FC236}">
                <a16:creationId xmlns="" xmlns:a16="http://schemas.microsoft.com/office/drawing/2014/main" id="{4CAB37FD-AA01-489F-85CF-9F960E87CB16}"/>
              </a:ext>
            </a:extLst>
          </p:cNvPr>
          <p:cNvSpPr txBox="1"/>
          <p:nvPr/>
        </p:nvSpPr>
        <p:spPr>
          <a:xfrm>
            <a:off x="10085778" y="5208665"/>
            <a:ext cx="1991922" cy="646331"/>
          </a:xfrm>
          <a:prstGeom prst="rect">
            <a:avLst/>
          </a:prstGeom>
          <a:noFill/>
        </p:spPr>
        <p:txBody>
          <a:bodyPr wrap="square" rtlCol="0">
            <a:spAutoFit/>
          </a:bodyPr>
          <a:lstStyle/>
          <a:p>
            <a:pPr algn="ctr"/>
            <a:r>
              <a:rPr lang="en-US"/>
              <a:t>Material handling robotic arm</a:t>
            </a:r>
          </a:p>
        </p:txBody>
      </p:sp>
      <p:sp>
        <p:nvSpPr>
          <p:cNvPr id="21" name="TextBox 20">
            <a:extLst>
              <a:ext uri="{FF2B5EF4-FFF2-40B4-BE49-F238E27FC236}">
                <a16:creationId xmlns="" xmlns:a16="http://schemas.microsoft.com/office/drawing/2014/main" id="{BE3D052B-E152-445D-9F6A-C75275AF8AFE}"/>
              </a:ext>
            </a:extLst>
          </p:cNvPr>
          <p:cNvSpPr txBox="1"/>
          <p:nvPr/>
        </p:nvSpPr>
        <p:spPr>
          <a:xfrm>
            <a:off x="58265" y="5208665"/>
            <a:ext cx="1830602" cy="646331"/>
          </a:xfrm>
          <a:prstGeom prst="rect">
            <a:avLst/>
          </a:prstGeom>
          <a:noFill/>
        </p:spPr>
        <p:txBody>
          <a:bodyPr wrap="square" rtlCol="0">
            <a:spAutoFit/>
          </a:bodyPr>
          <a:lstStyle/>
          <a:p>
            <a:pPr algn="ctr"/>
            <a:r>
              <a:rPr lang="en-US"/>
              <a:t>Automated ground vehicles </a:t>
            </a:r>
          </a:p>
        </p:txBody>
      </p:sp>
      <p:sp>
        <p:nvSpPr>
          <p:cNvPr id="10" name="Rectangle: Rounded Corners 9">
            <a:extLst>
              <a:ext uri="{FF2B5EF4-FFF2-40B4-BE49-F238E27FC236}">
                <a16:creationId xmlns="" xmlns:a16="http://schemas.microsoft.com/office/drawing/2014/main" id="{7E83530C-4BA0-4EB3-8F9D-82E0816029C5}"/>
              </a:ext>
            </a:extLst>
          </p:cNvPr>
          <p:cNvSpPr/>
          <p:nvPr/>
        </p:nvSpPr>
        <p:spPr>
          <a:xfrm>
            <a:off x="5058402" y="3040838"/>
            <a:ext cx="2075196" cy="6992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Automated Warehouses</a:t>
            </a:r>
          </a:p>
        </p:txBody>
      </p:sp>
    </p:spTree>
    <p:extLst>
      <p:ext uri="{BB962C8B-B14F-4D97-AF65-F5344CB8AC3E}">
        <p14:creationId xmlns:p14="http://schemas.microsoft.com/office/powerpoint/2010/main" val="1961759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 xmlns:a16="http://schemas.microsoft.com/office/drawing/2014/main" id="{AB6D5B1B-6B1D-4A8B-9711-96C53740F30A}"/>
              </a:ext>
            </a:extLst>
          </p:cNvPr>
          <p:cNvSpPr>
            <a:spLocks noGrp="1"/>
          </p:cNvSpPr>
          <p:nvPr>
            <p:ph type="title"/>
          </p:nvPr>
        </p:nvSpPr>
        <p:spPr/>
        <p:txBody>
          <a:bodyPr anchor="ctr"/>
          <a:lstStyle/>
          <a:p>
            <a:pPr algn="ctr"/>
            <a:r>
              <a:rPr lang="en-US"/>
              <a:t>Motivation</a:t>
            </a:r>
          </a:p>
        </p:txBody>
      </p:sp>
      <p:sp>
        <p:nvSpPr>
          <p:cNvPr id="27" name="Text Placeholder 26">
            <a:extLst>
              <a:ext uri="{FF2B5EF4-FFF2-40B4-BE49-F238E27FC236}">
                <a16:creationId xmlns="" xmlns:a16="http://schemas.microsoft.com/office/drawing/2014/main" id="{F271A38E-9030-4B0A-9403-1329B70348CF}"/>
              </a:ext>
            </a:extLst>
          </p:cNvPr>
          <p:cNvSpPr>
            <a:spLocks noGrp="1"/>
          </p:cNvSpPr>
          <p:nvPr>
            <p:ph type="body" idx="1"/>
          </p:nvPr>
        </p:nvSpPr>
        <p:spPr/>
        <p:txBody>
          <a:bodyPr/>
          <a:lstStyle/>
          <a:p>
            <a:pPr algn="ctr"/>
            <a:r>
              <a:rPr lang="en-US"/>
              <a:t>Cost</a:t>
            </a:r>
          </a:p>
        </p:txBody>
      </p:sp>
      <p:sp>
        <p:nvSpPr>
          <p:cNvPr id="28" name="Content Placeholder 27">
            <a:extLst>
              <a:ext uri="{FF2B5EF4-FFF2-40B4-BE49-F238E27FC236}">
                <a16:creationId xmlns="" xmlns:a16="http://schemas.microsoft.com/office/drawing/2014/main" id="{F4EDC5D3-1029-47D1-8CE8-D5099F93B79D}"/>
              </a:ext>
            </a:extLst>
          </p:cNvPr>
          <p:cNvSpPr>
            <a:spLocks noGrp="1"/>
          </p:cNvSpPr>
          <p:nvPr>
            <p:ph sz="half" idx="2"/>
          </p:nvPr>
        </p:nvSpPr>
        <p:spPr/>
        <p:txBody>
          <a:bodyPr vert="horz" lIns="91440" tIns="45720" rIns="91440" bIns="45720" rtlCol="0" anchor="t">
            <a:normAutofit/>
          </a:bodyPr>
          <a:lstStyle/>
          <a:p>
            <a:r>
              <a:rPr lang="en-US">
                <a:latin typeface="Arial"/>
                <a:cs typeface="Arial"/>
              </a:rPr>
              <a:t>Reduces Cost for Utilities</a:t>
            </a:r>
            <a:endParaRPr lang="en-US"/>
          </a:p>
          <a:p>
            <a:pPr lvl="1"/>
            <a:r>
              <a:rPr lang="en-US">
                <a:latin typeface="Arial"/>
                <a:cs typeface="Arial"/>
              </a:rPr>
              <a:t>Machines do not need central air units </a:t>
            </a:r>
            <a:endParaRPr lang="en-US"/>
          </a:p>
          <a:p>
            <a:pPr lvl="1"/>
            <a:r>
              <a:rPr lang="en-US">
                <a:latin typeface="Arial"/>
                <a:cs typeface="Arial"/>
              </a:rPr>
              <a:t>Operation can happen with less lighting</a:t>
            </a:r>
            <a:endParaRPr lang="en-US"/>
          </a:p>
          <a:p>
            <a:r>
              <a:rPr lang="en-US">
                <a:latin typeface="Arial"/>
                <a:cs typeface="Arial"/>
              </a:rPr>
              <a:t>Reduces Need for Manpower</a:t>
            </a:r>
          </a:p>
          <a:p>
            <a:pPr marL="0" indent="0">
              <a:buNone/>
            </a:pPr>
            <a:endParaRPr lang="en-US"/>
          </a:p>
        </p:txBody>
      </p:sp>
      <p:sp>
        <p:nvSpPr>
          <p:cNvPr id="29" name="Text Placeholder 28">
            <a:extLst>
              <a:ext uri="{FF2B5EF4-FFF2-40B4-BE49-F238E27FC236}">
                <a16:creationId xmlns="" xmlns:a16="http://schemas.microsoft.com/office/drawing/2014/main" id="{0D386DC7-4190-472C-902E-77683FFA5532}"/>
              </a:ext>
            </a:extLst>
          </p:cNvPr>
          <p:cNvSpPr>
            <a:spLocks noGrp="1"/>
          </p:cNvSpPr>
          <p:nvPr>
            <p:ph type="body" sz="quarter" idx="3"/>
          </p:nvPr>
        </p:nvSpPr>
        <p:spPr/>
        <p:txBody>
          <a:bodyPr/>
          <a:lstStyle/>
          <a:p>
            <a:pPr algn="ctr"/>
            <a:r>
              <a:rPr lang="en-US"/>
              <a:t>Efficiency</a:t>
            </a:r>
          </a:p>
        </p:txBody>
      </p:sp>
      <p:sp>
        <p:nvSpPr>
          <p:cNvPr id="30" name="Content Placeholder 29">
            <a:extLst>
              <a:ext uri="{FF2B5EF4-FFF2-40B4-BE49-F238E27FC236}">
                <a16:creationId xmlns="" xmlns:a16="http://schemas.microsoft.com/office/drawing/2014/main" id="{0D5E0A33-B348-4EA1-8B62-B0E9DF49DF81}"/>
              </a:ext>
            </a:extLst>
          </p:cNvPr>
          <p:cNvSpPr>
            <a:spLocks noGrp="1"/>
          </p:cNvSpPr>
          <p:nvPr>
            <p:ph sz="quarter" idx="4"/>
          </p:nvPr>
        </p:nvSpPr>
        <p:spPr/>
        <p:txBody>
          <a:bodyPr vert="horz" lIns="91440" tIns="45720" rIns="91440" bIns="45720" rtlCol="0" anchor="t">
            <a:normAutofit/>
          </a:bodyPr>
          <a:lstStyle/>
          <a:p>
            <a:r>
              <a:rPr lang="en-US">
                <a:latin typeface="Arial"/>
                <a:cs typeface="Arial"/>
              </a:rPr>
              <a:t>Safety</a:t>
            </a:r>
          </a:p>
          <a:p>
            <a:pPr lvl="1"/>
            <a:r>
              <a:rPr lang="en-US">
                <a:latin typeface="Arial"/>
                <a:cs typeface="Arial"/>
              </a:rPr>
              <a:t>Less harsh environmental conditions for human workers</a:t>
            </a:r>
          </a:p>
          <a:p>
            <a:r>
              <a:rPr lang="en-US">
                <a:latin typeface="Arial"/>
                <a:cs typeface="Arial"/>
              </a:rPr>
              <a:t>Increase in Operational Time </a:t>
            </a:r>
          </a:p>
          <a:p>
            <a:pPr lvl="1"/>
            <a:r>
              <a:rPr lang="en-US">
                <a:latin typeface="Arial"/>
                <a:cs typeface="Arial"/>
              </a:rPr>
              <a:t>Robots do not need vacation/sick days/holidays/sleep</a:t>
            </a:r>
          </a:p>
        </p:txBody>
      </p:sp>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Content Placeholder 2">
            <a:extLst>
              <a:ext uri="{FF2B5EF4-FFF2-40B4-BE49-F238E27FC236}">
                <a16:creationId xmlns="" xmlns:a16="http://schemas.microsoft.com/office/drawing/2014/main" id="{D58C2287-3359-4D1A-8556-359574D7B146}"/>
              </a:ext>
            </a:extLst>
          </p:cNvPr>
          <p:cNvSpPr txBox="1">
            <a:spLocks/>
          </p:cNvSpPr>
          <p:nvPr/>
        </p:nvSpPr>
        <p:spPr>
          <a:xfrm>
            <a:off x="838200" y="1398540"/>
            <a:ext cx="10515600" cy="22152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Calibri"/>
            </a:endParaRPr>
          </a:p>
        </p:txBody>
      </p:sp>
      <p:pic>
        <p:nvPicPr>
          <p:cNvPr id="15" name="Graphic 14" descr="Upward trend">
            <a:extLst>
              <a:ext uri="{FF2B5EF4-FFF2-40B4-BE49-F238E27FC236}">
                <a16:creationId xmlns="" xmlns:a16="http://schemas.microsoft.com/office/drawing/2014/main" id="{D762F109-8508-4515-9E17-7EB184480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245321" y="1223963"/>
            <a:ext cx="914400" cy="914400"/>
          </a:xfrm>
          <a:prstGeom prst="rect">
            <a:avLst/>
          </a:prstGeom>
        </p:spPr>
      </p:pic>
      <p:pic>
        <p:nvPicPr>
          <p:cNvPr id="18" name="Picture 17" descr="Money">
            <a:extLst>
              <a:ext uri="{FF2B5EF4-FFF2-40B4-BE49-F238E27FC236}">
                <a16:creationId xmlns="" xmlns:a16="http://schemas.microsoft.com/office/drawing/2014/main" id="{3C1B7FC9-1275-4D44-8AB6-CD6C3F0C80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63007" y="1252255"/>
            <a:ext cx="914400" cy="914400"/>
          </a:xfrm>
          <a:custGeom>
            <a:avLst/>
            <a:gdLst>
              <a:gd name="connsiteX0" fmla="*/ 0 w 914400"/>
              <a:gd name="connsiteY0" fmla="*/ 0 h 914400"/>
              <a:gd name="connsiteX1" fmla="*/ 621167 w 914400"/>
              <a:gd name="connsiteY1" fmla="*/ 0 h 914400"/>
              <a:gd name="connsiteX2" fmla="*/ 85040 w 914400"/>
              <a:gd name="connsiteY2" fmla="*/ 134543 h 914400"/>
              <a:gd name="connsiteX3" fmla="*/ 143328 w 914400"/>
              <a:gd name="connsiteY3" fmla="*/ 366809 h 914400"/>
              <a:gd name="connsiteX4" fmla="*/ 829358 w 914400"/>
              <a:gd name="connsiteY4" fmla="*/ 194648 h 914400"/>
              <a:gd name="connsiteX5" fmla="*/ 780511 w 914400"/>
              <a:gd name="connsiteY5" fmla="*/ 0 h 914400"/>
              <a:gd name="connsiteX6" fmla="*/ 914400 w 914400"/>
              <a:gd name="connsiteY6" fmla="*/ 0 h 914400"/>
              <a:gd name="connsiteX7" fmla="*/ 914400 w 914400"/>
              <a:gd name="connsiteY7" fmla="*/ 914400 h 914400"/>
              <a:gd name="connsiteX8" fmla="*/ 0 w 914400"/>
              <a:gd name="connsiteY8"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14400">
                <a:moveTo>
                  <a:pt x="0" y="0"/>
                </a:moveTo>
                <a:lnTo>
                  <a:pt x="621167" y="0"/>
                </a:lnTo>
                <a:lnTo>
                  <a:pt x="85040" y="134543"/>
                </a:lnTo>
                <a:lnTo>
                  <a:pt x="143328" y="366809"/>
                </a:lnTo>
                <a:lnTo>
                  <a:pt x="829358" y="194648"/>
                </a:lnTo>
                <a:lnTo>
                  <a:pt x="780511" y="0"/>
                </a:lnTo>
                <a:lnTo>
                  <a:pt x="914400" y="0"/>
                </a:lnTo>
                <a:lnTo>
                  <a:pt x="914400" y="914400"/>
                </a:lnTo>
                <a:lnTo>
                  <a:pt x="0" y="914400"/>
                </a:lnTo>
                <a:close/>
              </a:path>
            </a:pathLst>
          </a:custGeom>
        </p:spPr>
      </p:pic>
      <p:pic>
        <p:nvPicPr>
          <p:cNvPr id="19" name="Picture 18" descr="Money">
            <a:extLst>
              <a:ext uri="{FF2B5EF4-FFF2-40B4-BE49-F238E27FC236}">
                <a16:creationId xmlns="" xmlns:a16="http://schemas.microsoft.com/office/drawing/2014/main" id="{3C1B7FC9-1275-4D44-8AB6-CD6C3F0C80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63007" y="1252255"/>
            <a:ext cx="914400" cy="914400"/>
          </a:xfrm>
          <a:custGeom>
            <a:avLst/>
            <a:gdLst>
              <a:gd name="connsiteX0" fmla="*/ 0 w 914400"/>
              <a:gd name="connsiteY0" fmla="*/ 0 h 914400"/>
              <a:gd name="connsiteX1" fmla="*/ 621167 w 914400"/>
              <a:gd name="connsiteY1" fmla="*/ 0 h 914400"/>
              <a:gd name="connsiteX2" fmla="*/ 85040 w 914400"/>
              <a:gd name="connsiteY2" fmla="*/ 134543 h 914400"/>
              <a:gd name="connsiteX3" fmla="*/ 143328 w 914400"/>
              <a:gd name="connsiteY3" fmla="*/ 366809 h 914400"/>
              <a:gd name="connsiteX4" fmla="*/ 258090 w 914400"/>
              <a:gd name="connsiteY4" fmla="*/ 338009 h 914400"/>
              <a:gd name="connsiteX5" fmla="*/ 262523 w 914400"/>
              <a:gd name="connsiteY5" fmla="*/ 348712 h 914400"/>
              <a:gd name="connsiteX6" fmla="*/ 291114 w 914400"/>
              <a:gd name="connsiteY6" fmla="*/ 360554 h 914400"/>
              <a:gd name="connsiteX7" fmla="*/ 804408 w 914400"/>
              <a:gd name="connsiteY7" fmla="*/ 360554 h 914400"/>
              <a:gd name="connsiteX8" fmla="*/ 844841 w 914400"/>
              <a:gd name="connsiteY8" fmla="*/ 320121 h 914400"/>
              <a:gd name="connsiteX9" fmla="*/ 844841 w 914400"/>
              <a:gd name="connsiteY9" fmla="*/ 158394 h 914400"/>
              <a:gd name="connsiteX10" fmla="*/ 832999 w 914400"/>
              <a:gd name="connsiteY10" fmla="*/ 129804 h 914400"/>
              <a:gd name="connsiteX11" fmla="*/ 810775 w 914400"/>
              <a:gd name="connsiteY11" fmla="*/ 120598 h 914400"/>
              <a:gd name="connsiteX12" fmla="*/ 780511 w 914400"/>
              <a:gd name="connsiteY12" fmla="*/ 0 h 914400"/>
              <a:gd name="connsiteX13" fmla="*/ 914400 w 914400"/>
              <a:gd name="connsiteY13" fmla="*/ 0 h 914400"/>
              <a:gd name="connsiteX14" fmla="*/ 914400 w 914400"/>
              <a:gd name="connsiteY14" fmla="*/ 914400 h 914400"/>
              <a:gd name="connsiteX15" fmla="*/ 0 w 914400"/>
              <a:gd name="connsiteY1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 h="914400">
                <a:moveTo>
                  <a:pt x="0" y="0"/>
                </a:moveTo>
                <a:lnTo>
                  <a:pt x="621167" y="0"/>
                </a:lnTo>
                <a:lnTo>
                  <a:pt x="85040" y="134543"/>
                </a:lnTo>
                <a:lnTo>
                  <a:pt x="143328" y="366809"/>
                </a:lnTo>
                <a:lnTo>
                  <a:pt x="258090" y="338009"/>
                </a:lnTo>
                <a:lnTo>
                  <a:pt x="262523" y="348712"/>
                </a:lnTo>
                <a:cubicBezTo>
                  <a:pt x="269840" y="356029"/>
                  <a:pt x="279949" y="360554"/>
                  <a:pt x="291114" y="360554"/>
                </a:cubicBezTo>
                <a:lnTo>
                  <a:pt x="804408" y="360554"/>
                </a:lnTo>
                <a:cubicBezTo>
                  <a:pt x="826739" y="360554"/>
                  <a:pt x="844841" y="342452"/>
                  <a:pt x="844841" y="320121"/>
                </a:cubicBezTo>
                <a:lnTo>
                  <a:pt x="844841" y="158394"/>
                </a:lnTo>
                <a:cubicBezTo>
                  <a:pt x="844841" y="147229"/>
                  <a:pt x="840316" y="137120"/>
                  <a:pt x="832999" y="129804"/>
                </a:cubicBezTo>
                <a:lnTo>
                  <a:pt x="810775" y="120598"/>
                </a:lnTo>
                <a:lnTo>
                  <a:pt x="780511" y="0"/>
                </a:lnTo>
                <a:lnTo>
                  <a:pt x="914400" y="0"/>
                </a:lnTo>
                <a:lnTo>
                  <a:pt x="914400" y="914400"/>
                </a:lnTo>
                <a:lnTo>
                  <a:pt x="0" y="914400"/>
                </a:lnTo>
                <a:close/>
              </a:path>
            </a:pathLst>
          </a:custGeom>
        </p:spPr>
      </p:pic>
      <p:pic>
        <p:nvPicPr>
          <p:cNvPr id="20" name="Graphic 16" descr="Money">
            <a:extLst>
              <a:ext uri="{FF2B5EF4-FFF2-40B4-BE49-F238E27FC236}">
                <a16:creationId xmlns="" xmlns:a16="http://schemas.microsoft.com/office/drawing/2014/main" id="{3C1B7FC9-1275-4D44-8AB6-CD6C3F0C80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963007" y="1252255"/>
            <a:ext cx="914400" cy="914400"/>
          </a:xfrm>
          <a:prstGeom prst="rect">
            <a:avLst/>
          </a:prstGeom>
        </p:spPr>
      </p:pic>
    </p:spTree>
    <p:extLst>
      <p:ext uri="{BB962C8B-B14F-4D97-AF65-F5344CB8AC3E}">
        <p14:creationId xmlns:p14="http://schemas.microsoft.com/office/powerpoint/2010/main" val="2588572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Presented by: Peter Watson </a:t>
            </a:r>
          </a:p>
        </p:txBody>
      </p:sp>
      <p:sp>
        <p:nvSpPr>
          <p:cNvPr id="5" name="Slide Number Placeholder 4">
            <a:extLst>
              <a:ext uri="{FF2B5EF4-FFF2-40B4-BE49-F238E27FC236}">
                <a16:creationId xmlns="" xmlns:a16="http://schemas.microsoft.com/office/drawing/2014/main"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 xmlns:a16="http://schemas.microsoft.com/office/drawing/2014/main" id="{481478B9-76D3-43E4-8BB0-046EDD7C3B8E}"/>
              </a:ext>
            </a:extLst>
          </p:cNvPr>
          <p:cNvSpPr txBox="1">
            <a:spLocks/>
          </p:cNvSpPr>
          <p:nvPr/>
        </p:nvSpPr>
        <p:spPr>
          <a:xfrm>
            <a:off x="838200" y="287827"/>
            <a:ext cx="10515600" cy="1325563"/>
          </a:xfrm>
          <a:prstGeom prst="rect">
            <a:avLst/>
          </a:prstGeom>
        </p:spPr>
        <p:txBody>
          <a:bodyPr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Project Scope</a:t>
            </a:r>
            <a:endParaRPr lang="en-US"/>
          </a:p>
        </p:txBody>
      </p:sp>
      <p:sp>
        <p:nvSpPr>
          <p:cNvPr id="7" name="Content Placeholder 2">
            <a:extLst>
              <a:ext uri="{FF2B5EF4-FFF2-40B4-BE49-F238E27FC236}">
                <a16:creationId xmlns="" xmlns:a16="http://schemas.microsoft.com/office/drawing/2014/main"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grpSp>
        <p:nvGrpSpPr>
          <p:cNvPr id="65" name="Group 1">
            <a:extLst>
              <a:ext uri="{FF2B5EF4-FFF2-40B4-BE49-F238E27FC236}">
                <a16:creationId xmlns="" xmlns:a16="http://schemas.microsoft.com/office/drawing/2014/main" id="{767577D0-CEA5-4A39-BB56-E8809B3516D4}"/>
              </a:ext>
            </a:extLst>
          </p:cNvPr>
          <p:cNvGrpSpPr/>
          <p:nvPr/>
        </p:nvGrpSpPr>
        <p:grpSpPr>
          <a:xfrm>
            <a:off x="-5301297" y="1921230"/>
            <a:ext cx="5060775" cy="1756370"/>
            <a:chOff x="5641856" y="1730845"/>
            <a:chExt cx="5060775" cy="1756370"/>
          </a:xfrm>
        </p:grpSpPr>
        <p:grpSp>
          <p:nvGrpSpPr>
            <p:cNvPr id="22" name="Group 2">
              <a:extLst>
                <a:ext uri="{FF2B5EF4-FFF2-40B4-BE49-F238E27FC236}">
                  <a16:creationId xmlns="" xmlns:a16="http://schemas.microsoft.com/office/drawing/2014/main" id="{230F7869-4003-4A4E-B96D-AD4AA22B91AB}"/>
                </a:ext>
              </a:extLst>
            </p:cNvPr>
            <p:cNvGrpSpPr/>
            <p:nvPr/>
          </p:nvGrpSpPr>
          <p:grpSpPr>
            <a:xfrm>
              <a:off x="6936602" y="2388804"/>
              <a:ext cx="1260609" cy="1098411"/>
              <a:chOff x="3722684" y="3607192"/>
              <a:chExt cx="1706544" cy="1337429"/>
            </a:xfrm>
          </p:grpSpPr>
          <p:sp>
            <p:nvSpPr>
              <p:cNvPr id="32" name="Oval 69">
                <a:extLst>
                  <a:ext uri="{FF2B5EF4-FFF2-40B4-BE49-F238E27FC236}">
                    <a16:creationId xmlns="" xmlns:a16="http://schemas.microsoft.com/office/drawing/2014/main" id="{12AC91F6-23BE-45C0-B9F5-636CB40B1447}"/>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3" name="Cube 70">
                <a:extLst>
                  <a:ext uri="{FF2B5EF4-FFF2-40B4-BE49-F238E27FC236}">
                    <a16:creationId xmlns="" xmlns:a16="http://schemas.microsoft.com/office/drawing/2014/main" id="{ABB0CC43-4811-4364-8E30-99D50F8FDFDA}"/>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71">
                <a:extLst>
                  <a:ext uri="{FF2B5EF4-FFF2-40B4-BE49-F238E27FC236}">
                    <a16:creationId xmlns="" xmlns:a16="http://schemas.microsoft.com/office/drawing/2014/main" id="{4FABC290-C85F-4890-86A1-03E638CE7AE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5" name="Oval 72">
                <a:extLst>
                  <a:ext uri="{FF2B5EF4-FFF2-40B4-BE49-F238E27FC236}">
                    <a16:creationId xmlns="" xmlns:a16="http://schemas.microsoft.com/office/drawing/2014/main" id="{887AB861-F6CE-459F-A730-44022E34D66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36" name="Group 7">
              <a:extLst>
                <a:ext uri="{FF2B5EF4-FFF2-40B4-BE49-F238E27FC236}">
                  <a16:creationId xmlns="" xmlns:a16="http://schemas.microsoft.com/office/drawing/2014/main" id="{32DB1273-1958-45DB-A100-52C12E531A82}"/>
                </a:ext>
              </a:extLst>
            </p:cNvPr>
            <p:cNvGrpSpPr/>
            <p:nvPr/>
          </p:nvGrpSpPr>
          <p:grpSpPr>
            <a:xfrm>
              <a:off x="8155149" y="1939460"/>
              <a:ext cx="1260609" cy="1522046"/>
              <a:chOff x="1858518" y="3099862"/>
              <a:chExt cx="1260609" cy="1522046"/>
            </a:xfrm>
          </p:grpSpPr>
          <p:grpSp>
            <p:nvGrpSpPr>
              <p:cNvPr id="37" name="Group 28">
                <a:extLst>
                  <a:ext uri="{FF2B5EF4-FFF2-40B4-BE49-F238E27FC236}">
                    <a16:creationId xmlns="" xmlns:a16="http://schemas.microsoft.com/office/drawing/2014/main" id="{6478011D-30CC-4845-A78D-FCD82441F577}"/>
                  </a:ext>
                </a:extLst>
              </p:cNvPr>
              <p:cNvGrpSpPr/>
              <p:nvPr/>
            </p:nvGrpSpPr>
            <p:grpSpPr>
              <a:xfrm>
                <a:off x="1858518" y="3523497"/>
                <a:ext cx="1260609" cy="1098411"/>
                <a:chOff x="3722684" y="3607192"/>
                <a:chExt cx="1706544" cy="1337429"/>
              </a:xfrm>
            </p:grpSpPr>
            <p:sp>
              <p:nvSpPr>
                <p:cNvPr id="41" name="Oval 65">
                  <a:extLst>
                    <a:ext uri="{FF2B5EF4-FFF2-40B4-BE49-F238E27FC236}">
                      <a16:creationId xmlns="" xmlns:a16="http://schemas.microsoft.com/office/drawing/2014/main" id="{3F5A8A4E-2712-4C8A-A323-53EF44D39597}"/>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42" name="Cube 66">
                  <a:extLst>
                    <a:ext uri="{FF2B5EF4-FFF2-40B4-BE49-F238E27FC236}">
                      <a16:creationId xmlns="" xmlns:a16="http://schemas.microsoft.com/office/drawing/2014/main" id="{85D6B194-A3F5-4305-91B0-B42253247D04}"/>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67">
                  <a:extLst>
                    <a:ext uri="{FF2B5EF4-FFF2-40B4-BE49-F238E27FC236}">
                      <a16:creationId xmlns="" xmlns:a16="http://schemas.microsoft.com/office/drawing/2014/main" id="{590AC476-9D53-4E84-B2AF-C4F881BCF092}"/>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44" name="Oval 68">
                  <a:extLst>
                    <a:ext uri="{FF2B5EF4-FFF2-40B4-BE49-F238E27FC236}">
                      <a16:creationId xmlns="" xmlns:a16="http://schemas.microsoft.com/office/drawing/2014/main" id="{F2190479-63A3-4BC2-B77C-6120BDAE988A}"/>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38" name="Group 29">
                <a:extLst>
                  <a:ext uri="{FF2B5EF4-FFF2-40B4-BE49-F238E27FC236}">
                    <a16:creationId xmlns="" xmlns:a16="http://schemas.microsoft.com/office/drawing/2014/main" id="{7CD65F99-CE2E-47FA-ACD3-B18D595303EB}"/>
                  </a:ext>
                </a:extLst>
              </p:cNvPr>
              <p:cNvGrpSpPr/>
              <p:nvPr/>
            </p:nvGrpSpPr>
            <p:grpSpPr>
              <a:xfrm>
                <a:off x="2120479" y="3099862"/>
                <a:ext cx="707136" cy="635221"/>
                <a:chOff x="7877614" y="4099764"/>
                <a:chExt cx="707136" cy="635221"/>
              </a:xfrm>
            </p:grpSpPr>
            <p:sp>
              <p:nvSpPr>
                <p:cNvPr id="39" name="Cube 30">
                  <a:extLst>
                    <a:ext uri="{FF2B5EF4-FFF2-40B4-BE49-F238E27FC236}">
                      <a16:creationId xmlns="" xmlns:a16="http://schemas.microsoft.com/office/drawing/2014/main" id="{73A7434C-ABA7-4BEC-946D-7C1CDA15073B}"/>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 name="Straight Connector 62">
                  <a:extLst>
                    <a:ext uri="{FF2B5EF4-FFF2-40B4-BE49-F238E27FC236}">
                      <a16:creationId xmlns="" xmlns:a16="http://schemas.microsoft.com/office/drawing/2014/main" id="{54FA0856-89C2-47A4-8076-D04251B46BC7}"/>
                    </a:ext>
                  </a:extLst>
                </p:cNvPr>
                <p:cNvCxnSpPr>
                  <a:cxnSpLocks/>
                  <a:stCxn id="39" idx="5"/>
                  <a:endCxn id="39"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5" name="Group 8">
              <a:extLst>
                <a:ext uri="{FF2B5EF4-FFF2-40B4-BE49-F238E27FC236}">
                  <a16:creationId xmlns="" xmlns:a16="http://schemas.microsoft.com/office/drawing/2014/main" id="{65AEF1E5-0717-4767-A600-F6517D535258}"/>
                </a:ext>
              </a:extLst>
            </p:cNvPr>
            <p:cNvGrpSpPr/>
            <p:nvPr/>
          </p:nvGrpSpPr>
          <p:grpSpPr>
            <a:xfrm>
              <a:off x="9442022" y="1939460"/>
              <a:ext cx="1260609" cy="1522046"/>
              <a:chOff x="1858518" y="3099862"/>
              <a:chExt cx="1260609" cy="1522046"/>
            </a:xfrm>
          </p:grpSpPr>
          <p:grpSp>
            <p:nvGrpSpPr>
              <p:cNvPr id="46" name="Group 19">
                <a:extLst>
                  <a:ext uri="{FF2B5EF4-FFF2-40B4-BE49-F238E27FC236}">
                    <a16:creationId xmlns="" xmlns:a16="http://schemas.microsoft.com/office/drawing/2014/main" id="{8B1737DC-0F16-49F9-A0C5-F3312F3EEBD7}"/>
                  </a:ext>
                </a:extLst>
              </p:cNvPr>
              <p:cNvGrpSpPr/>
              <p:nvPr/>
            </p:nvGrpSpPr>
            <p:grpSpPr>
              <a:xfrm>
                <a:off x="1858518" y="3523497"/>
                <a:ext cx="1260609" cy="1098411"/>
                <a:chOff x="3722684" y="3607192"/>
                <a:chExt cx="1706544" cy="1337429"/>
              </a:xfrm>
            </p:grpSpPr>
            <p:sp>
              <p:nvSpPr>
                <p:cNvPr id="50" name="Oval 24">
                  <a:extLst>
                    <a:ext uri="{FF2B5EF4-FFF2-40B4-BE49-F238E27FC236}">
                      <a16:creationId xmlns="" xmlns:a16="http://schemas.microsoft.com/office/drawing/2014/main" id="{CFE8BE24-0154-4393-88F4-C726BA4EDF3D}"/>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1" name="Cube 25">
                  <a:extLst>
                    <a:ext uri="{FF2B5EF4-FFF2-40B4-BE49-F238E27FC236}">
                      <a16:creationId xmlns="" xmlns:a16="http://schemas.microsoft.com/office/drawing/2014/main" id="{F6614CC7-A35A-40FC-8BC3-4FAEF6057261}"/>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26">
                  <a:extLst>
                    <a:ext uri="{FF2B5EF4-FFF2-40B4-BE49-F238E27FC236}">
                      <a16:creationId xmlns="" xmlns:a16="http://schemas.microsoft.com/office/drawing/2014/main" id="{D4A3F855-51EB-42D1-B07E-C440F7CAC4C2}"/>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3" name="Oval 27">
                  <a:extLst>
                    <a:ext uri="{FF2B5EF4-FFF2-40B4-BE49-F238E27FC236}">
                      <a16:creationId xmlns="" xmlns:a16="http://schemas.microsoft.com/office/drawing/2014/main" id="{0F42DAD8-0903-4C62-916C-5D148BACD281}"/>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47" name="Group 20">
                <a:extLst>
                  <a:ext uri="{FF2B5EF4-FFF2-40B4-BE49-F238E27FC236}">
                    <a16:creationId xmlns="" xmlns:a16="http://schemas.microsoft.com/office/drawing/2014/main" id="{5A554E2D-3DA4-4202-8906-086C2015F6DB}"/>
                  </a:ext>
                </a:extLst>
              </p:cNvPr>
              <p:cNvGrpSpPr/>
              <p:nvPr/>
            </p:nvGrpSpPr>
            <p:grpSpPr>
              <a:xfrm>
                <a:off x="2120479" y="3099862"/>
                <a:ext cx="707136" cy="635221"/>
                <a:chOff x="7877614" y="4099764"/>
                <a:chExt cx="707136" cy="635221"/>
              </a:xfrm>
            </p:grpSpPr>
            <p:sp>
              <p:nvSpPr>
                <p:cNvPr id="48" name="Cube 22">
                  <a:extLst>
                    <a:ext uri="{FF2B5EF4-FFF2-40B4-BE49-F238E27FC236}">
                      <a16:creationId xmlns="" xmlns:a16="http://schemas.microsoft.com/office/drawing/2014/main" id="{CF99B112-FE4A-4B37-84D9-2611AED784C9}"/>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9" name="Straight Connector 23">
                  <a:extLst>
                    <a:ext uri="{FF2B5EF4-FFF2-40B4-BE49-F238E27FC236}">
                      <a16:creationId xmlns="" xmlns:a16="http://schemas.microsoft.com/office/drawing/2014/main" id="{689D1F5B-8DAD-4A35-B633-A5A5E789E363}"/>
                    </a:ext>
                  </a:extLst>
                </p:cNvPr>
                <p:cNvCxnSpPr>
                  <a:cxnSpLocks/>
                  <a:stCxn id="48" idx="5"/>
                  <a:endCxn id="48"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 name="Group 9">
              <a:extLst>
                <a:ext uri="{FF2B5EF4-FFF2-40B4-BE49-F238E27FC236}">
                  <a16:creationId xmlns="" xmlns:a16="http://schemas.microsoft.com/office/drawing/2014/main" id="{C7ACBE83-62E1-4D51-9096-880EFA565C5F}"/>
                </a:ext>
              </a:extLst>
            </p:cNvPr>
            <p:cNvGrpSpPr/>
            <p:nvPr/>
          </p:nvGrpSpPr>
          <p:grpSpPr>
            <a:xfrm>
              <a:off x="5641856" y="1961008"/>
              <a:ext cx="1260609" cy="1522046"/>
              <a:chOff x="1858518" y="3099862"/>
              <a:chExt cx="1260609" cy="1522046"/>
            </a:xfrm>
          </p:grpSpPr>
          <p:grpSp>
            <p:nvGrpSpPr>
              <p:cNvPr id="55" name="Group 11">
                <a:extLst>
                  <a:ext uri="{FF2B5EF4-FFF2-40B4-BE49-F238E27FC236}">
                    <a16:creationId xmlns="" xmlns:a16="http://schemas.microsoft.com/office/drawing/2014/main" id="{D310AB88-457F-4C29-AE9C-9F30EF9B8D64}"/>
                  </a:ext>
                </a:extLst>
              </p:cNvPr>
              <p:cNvGrpSpPr/>
              <p:nvPr/>
            </p:nvGrpSpPr>
            <p:grpSpPr>
              <a:xfrm>
                <a:off x="1858518" y="3523497"/>
                <a:ext cx="1260609" cy="1098411"/>
                <a:chOff x="3722684" y="3607192"/>
                <a:chExt cx="1706544" cy="1337429"/>
              </a:xfrm>
            </p:grpSpPr>
            <p:sp>
              <p:nvSpPr>
                <p:cNvPr id="59" name="Oval 15">
                  <a:extLst>
                    <a:ext uri="{FF2B5EF4-FFF2-40B4-BE49-F238E27FC236}">
                      <a16:creationId xmlns="" xmlns:a16="http://schemas.microsoft.com/office/drawing/2014/main" id="{C46E2A7A-38B0-4A85-8007-35E70F44B577}"/>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0" name="Cube 16">
                  <a:extLst>
                    <a:ext uri="{FF2B5EF4-FFF2-40B4-BE49-F238E27FC236}">
                      <a16:creationId xmlns="" xmlns:a16="http://schemas.microsoft.com/office/drawing/2014/main" id="{52CAEB93-1E2E-41DB-9CBB-7BED6B73E13C}"/>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17">
                  <a:extLst>
                    <a:ext uri="{FF2B5EF4-FFF2-40B4-BE49-F238E27FC236}">
                      <a16:creationId xmlns="" xmlns:a16="http://schemas.microsoft.com/office/drawing/2014/main" id="{FB72EFED-7B08-4725-A76F-DD79B84F8E36}"/>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2" name="Oval 18">
                  <a:extLst>
                    <a:ext uri="{FF2B5EF4-FFF2-40B4-BE49-F238E27FC236}">
                      <a16:creationId xmlns="" xmlns:a16="http://schemas.microsoft.com/office/drawing/2014/main" id="{02918EC8-79A4-45EA-B15E-3E0B3E4363AB}"/>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56" name="Group 12">
                <a:extLst>
                  <a:ext uri="{FF2B5EF4-FFF2-40B4-BE49-F238E27FC236}">
                    <a16:creationId xmlns="" xmlns:a16="http://schemas.microsoft.com/office/drawing/2014/main" id="{21463F59-E358-41C5-B047-1CE6120566B9}"/>
                  </a:ext>
                </a:extLst>
              </p:cNvPr>
              <p:cNvGrpSpPr/>
              <p:nvPr/>
            </p:nvGrpSpPr>
            <p:grpSpPr>
              <a:xfrm>
                <a:off x="2120479" y="3099862"/>
                <a:ext cx="707136" cy="635221"/>
                <a:chOff x="7877614" y="4099764"/>
                <a:chExt cx="707136" cy="635221"/>
              </a:xfrm>
            </p:grpSpPr>
            <p:sp>
              <p:nvSpPr>
                <p:cNvPr id="57" name="Cube 13">
                  <a:extLst>
                    <a:ext uri="{FF2B5EF4-FFF2-40B4-BE49-F238E27FC236}">
                      <a16:creationId xmlns="" xmlns:a16="http://schemas.microsoft.com/office/drawing/2014/main" id="{CA30119D-94BB-4821-9E71-EA4EA91D6929}"/>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8" name="Straight Connector 14">
                  <a:extLst>
                    <a:ext uri="{FF2B5EF4-FFF2-40B4-BE49-F238E27FC236}">
                      <a16:creationId xmlns="" xmlns:a16="http://schemas.microsoft.com/office/drawing/2014/main" id="{BE46C875-FAF0-4A94-B17E-3C9F0650E3CC}"/>
                    </a:ext>
                  </a:extLst>
                </p:cNvPr>
                <p:cNvCxnSpPr>
                  <a:cxnSpLocks/>
                  <a:stCxn id="57" idx="5"/>
                  <a:endCxn id="57"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4" name="Graphic 63" descr="Telescope">
              <a:extLst>
                <a:ext uri="{FF2B5EF4-FFF2-40B4-BE49-F238E27FC236}">
                  <a16:creationId xmlns="" xmlns:a16="http://schemas.microsoft.com/office/drawing/2014/main" id="{A19EAD33-3CD1-4FA5-9D79-B7A4DC911B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092440" y="1730845"/>
              <a:ext cx="914400" cy="914400"/>
            </a:xfrm>
            <a:prstGeom prst="rect">
              <a:avLst/>
            </a:prstGeom>
          </p:spPr>
        </p:pic>
      </p:grpSp>
    </p:spTree>
    <p:extLst>
      <p:ext uri="{BB962C8B-B14F-4D97-AF65-F5344CB8AC3E}">
        <p14:creationId xmlns:p14="http://schemas.microsoft.com/office/powerpoint/2010/main" val="19499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54167E-6 -1.85185E-6 L 1.59388 0.00417 " pathEditMode="relative" rAng="0" ptsTypes="AA">
                                      <p:cBhvr>
                                        <p:cTn id="6" dur="5800" fill="hold"/>
                                        <p:tgtEl>
                                          <p:spTgt spid="65"/>
                                        </p:tgtEl>
                                        <p:attrNameLst>
                                          <p:attrName>ppt_x</p:attrName>
                                          <p:attrName>ppt_y</p:attrName>
                                        </p:attrNameLst>
                                      </p:cBhvr>
                                      <p:rCtr x="79688"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36D793ABB7884D959BF3CD0E47F41A" ma:contentTypeVersion="6" ma:contentTypeDescription="Create a new document." ma:contentTypeScope="" ma:versionID="3cc0c39aa7ceb41ff039450e7d338538">
  <xsd:schema xmlns:xsd="http://www.w3.org/2001/XMLSchema" xmlns:xs="http://www.w3.org/2001/XMLSchema" xmlns:p="http://schemas.microsoft.com/office/2006/metadata/properties" xmlns:ns2="fac5f17b-258b-4d25-962e-76a1972beb70" xmlns:ns3="c44d613d-8ce5-4fd0-9e1d-dbe758a541a4" targetNamespace="http://schemas.microsoft.com/office/2006/metadata/properties" ma:root="true" ma:fieldsID="400861d6c2508eb41c2b1c5d488d4d76" ns2:_="" ns3:_="">
    <xsd:import namespace="fac5f17b-258b-4d25-962e-76a1972beb70"/>
    <xsd:import namespace="c44d613d-8ce5-4fd0-9e1d-dbe758a541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c5f17b-258b-4d25-962e-76a1972be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4d613d-8ce5-4fd0-9e1d-dbe758a541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351DC-67F5-407C-AB3E-45D998ED1B2A}">
  <ds:schemaRefs>
    <ds:schemaRef ds:uri="http://schemas.openxmlformats.org/package/2006/metadata/core-properties"/>
    <ds:schemaRef ds:uri="http://schemas.microsoft.com/office/2006/metadata/properties"/>
    <ds:schemaRef ds:uri="http://purl.org/dc/terms/"/>
    <ds:schemaRef ds:uri="http://schemas.microsoft.com/office/infopath/2007/PartnerControls"/>
    <ds:schemaRef ds:uri="fac5f17b-258b-4d25-962e-76a1972beb70"/>
    <ds:schemaRef ds:uri="c44d613d-8ce5-4fd0-9e1d-dbe758a541a4"/>
    <ds:schemaRef ds:uri="http://purl.org/dc/dcmitype/"/>
    <ds:schemaRef ds:uri="http://purl.org/dc/elements/1.1/"/>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7630632B-310D-4C85-8240-21AA8EFE8431}">
  <ds:schemaRefs>
    <ds:schemaRef ds:uri="http://schemas.microsoft.com/sharepoint/v3/contenttype/forms"/>
  </ds:schemaRefs>
</ds:datastoreItem>
</file>

<file path=customXml/itemProps3.xml><?xml version="1.0" encoding="utf-8"?>
<ds:datastoreItem xmlns:ds="http://schemas.openxmlformats.org/officeDocument/2006/customXml" ds:itemID="{B22D43D0-4912-4E9B-A9B6-35185BD4E7B9}">
  <ds:schemaRefs>
    <ds:schemaRef ds:uri="c44d613d-8ce5-4fd0-9e1d-dbe758a541a4"/>
    <ds:schemaRef ds:uri="fac5f17b-258b-4d25-962e-76a1972beb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73</TotalTime>
  <Words>2418</Words>
  <Application>Microsoft Macintosh PowerPoint</Application>
  <PresentationFormat>Widescreen</PresentationFormat>
  <Paragraphs>495</Paragraphs>
  <Slides>48</Slides>
  <Notes>29</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Arial Black</vt:lpstr>
      <vt:lpstr>Calibri</vt:lpstr>
      <vt:lpstr>Calibri Light</vt:lpstr>
      <vt:lpstr>Roboto Condensed</vt:lpstr>
      <vt:lpstr>Times New Roman</vt:lpstr>
      <vt:lpstr>WordVisiCarriageReturn_MSFontService</vt:lpstr>
      <vt:lpstr>Arial</vt:lpstr>
      <vt:lpstr>CoE Light</vt:lpstr>
      <vt:lpstr>Worksheet</vt:lpstr>
      <vt:lpstr>PowerPoint Presentation</vt:lpstr>
      <vt:lpstr>ME Senior Design Team 506</vt:lpstr>
      <vt:lpstr>Senior Design ECE Team </vt:lpstr>
      <vt:lpstr>Sponsors</vt:lpstr>
      <vt:lpstr>PowerPoint Presentation</vt:lpstr>
      <vt:lpstr>Dark Warehouses</vt:lpstr>
      <vt:lpstr>Background Information</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Needs</vt:lpstr>
      <vt:lpstr>Customer Needs</vt:lpstr>
      <vt:lpstr>Customer Needs</vt:lpstr>
      <vt:lpstr>Customer Needs</vt:lpstr>
      <vt:lpstr>Customer Needs</vt:lpstr>
      <vt:lpstr>Customer Needs</vt:lpstr>
      <vt:lpstr>PowerPoint Presentation</vt:lpstr>
      <vt:lpstr>Functional Decomposition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Norwood</dc:creator>
  <cp:lastModifiedBy>Alexander Wozny</cp:lastModifiedBy>
  <cp:revision>27</cp:revision>
  <dcterms:created xsi:type="dcterms:W3CDTF">2020-10-15T23:44:34Z</dcterms:created>
  <dcterms:modified xsi:type="dcterms:W3CDTF">2020-10-16T02:50:31Z</dcterms:modified>
</cp:coreProperties>
</file>