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2"/>
  </p:notesMasterIdLst>
  <p:handoutMasterIdLst>
    <p:handoutMasterId r:id="rId103"/>
  </p:handoutMasterIdLst>
  <p:sldIdLst>
    <p:sldId id="266" r:id="rId5"/>
    <p:sldId id="293" r:id="rId6"/>
    <p:sldId id="277" r:id="rId7"/>
    <p:sldId id="349" r:id="rId8"/>
    <p:sldId id="320" r:id="rId9"/>
    <p:sldId id="274" r:id="rId10"/>
    <p:sldId id="291" r:id="rId11"/>
    <p:sldId id="289" r:id="rId12"/>
    <p:sldId id="338" r:id="rId13"/>
    <p:sldId id="355" r:id="rId14"/>
    <p:sldId id="314" r:id="rId15"/>
    <p:sldId id="457" r:id="rId16"/>
    <p:sldId id="458" r:id="rId17"/>
    <p:sldId id="459" r:id="rId18"/>
    <p:sldId id="460" r:id="rId19"/>
    <p:sldId id="350" r:id="rId20"/>
    <p:sldId id="390" r:id="rId21"/>
    <p:sldId id="392" r:id="rId22"/>
    <p:sldId id="393" r:id="rId23"/>
    <p:sldId id="395" r:id="rId24"/>
    <p:sldId id="396" r:id="rId25"/>
    <p:sldId id="397" r:id="rId26"/>
    <p:sldId id="399" r:id="rId27"/>
    <p:sldId id="465" r:id="rId28"/>
    <p:sldId id="444" r:id="rId29"/>
    <p:sldId id="445" r:id="rId30"/>
    <p:sldId id="446" r:id="rId31"/>
    <p:sldId id="447" r:id="rId32"/>
    <p:sldId id="466" r:id="rId33"/>
    <p:sldId id="448" r:id="rId34"/>
    <p:sldId id="449" r:id="rId35"/>
    <p:sldId id="450" r:id="rId36"/>
    <p:sldId id="461" r:id="rId37"/>
    <p:sldId id="464" r:id="rId38"/>
    <p:sldId id="462" r:id="rId39"/>
    <p:sldId id="456" r:id="rId40"/>
    <p:sldId id="370" r:id="rId41"/>
    <p:sldId id="452" r:id="rId42"/>
    <p:sldId id="455" r:id="rId43"/>
    <p:sldId id="453" r:id="rId44"/>
    <p:sldId id="451" r:id="rId45"/>
    <p:sldId id="369" r:id="rId46"/>
    <p:sldId id="377" r:id="rId47"/>
    <p:sldId id="384" r:id="rId48"/>
    <p:sldId id="385" r:id="rId49"/>
    <p:sldId id="386" r:id="rId50"/>
    <p:sldId id="367" r:id="rId51"/>
    <p:sldId id="375" r:id="rId52"/>
    <p:sldId id="376" r:id="rId53"/>
    <p:sldId id="387" r:id="rId54"/>
    <p:sldId id="388" r:id="rId55"/>
    <p:sldId id="364" r:id="rId56"/>
    <p:sldId id="389" r:id="rId57"/>
    <p:sldId id="365" r:id="rId58"/>
    <p:sldId id="344" r:id="rId59"/>
    <p:sldId id="281" r:id="rId60"/>
    <p:sldId id="345" r:id="rId61"/>
    <p:sldId id="280" r:id="rId62"/>
    <p:sldId id="301" r:id="rId63"/>
    <p:sldId id="356" r:id="rId64"/>
    <p:sldId id="279" r:id="rId65"/>
    <p:sldId id="440" r:id="rId66"/>
    <p:sldId id="442" r:id="rId67"/>
    <p:sldId id="271" r:id="rId68"/>
    <p:sldId id="379" r:id="rId69"/>
    <p:sldId id="275" r:id="rId70"/>
    <p:sldId id="346" r:id="rId71"/>
    <p:sldId id="347" r:id="rId72"/>
    <p:sldId id="348" r:id="rId73"/>
    <p:sldId id="264" r:id="rId74"/>
    <p:sldId id="322" r:id="rId75"/>
    <p:sldId id="330" r:id="rId76"/>
    <p:sldId id="331" r:id="rId77"/>
    <p:sldId id="329" r:id="rId78"/>
    <p:sldId id="272" r:id="rId79"/>
    <p:sldId id="401" r:id="rId80"/>
    <p:sldId id="436" r:id="rId81"/>
    <p:sldId id="437" r:id="rId82"/>
    <p:sldId id="433" r:id="rId83"/>
    <p:sldId id="402" r:id="rId84"/>
    <p:sldId id="403" r:id="rId85"/>
    <p:sldId id="404" r:id="rId86"/>
    <p:sldId id="405" r:id="rId87"/>
    <p:sldId id="406" r:id="rId88"/>
    <p:sldId id="407" r:id="rId89"/>
    <p:sldId id="408" r:id="rId90"/>
    <p:sldId id="420" r:id="rId91"/>
    <p:sldId id="409" r:id="rId92"/>
    <p:sldId id="417" r:id="rId93"/>
    <p:sldId id="421" r:id="rId94"/>
    <p:sldId id="422" r:id="rId95"/>
    <p:sldId id="418" r:id="rId96"/>
    <p:sldId id="419" r:id="rId97"/>
    <p:sldId id="423" r:id="rId98"/>
    <p:sldId id="416" r:id="rId99"/>
    <p:sldId id="278" r:id="rId100"/>
    <p:sldId id="46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Watson" initials="P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D5D"/>
    <a:srgbClr val="800A14"/>
    <a:srgbClr val="FFFD4E"/>
    <a:srgbClr val="919085"/>
    <a:srgbClr val="FF5A50"/>
    <a:srgbClr val="D3B37C"/>
    <a:srgbClr val="DBD845"/>
    <a:srgbClr val="FF9966"/>
    <a:srgbClr val="FF9933"/>
    <a:srgbClr val="FF93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FC553-390D-4F90-AD94-C5FFE3B9F129}" v="4382" dt="2020-11-17T23:41:58.187"/>
    <p1510:client id="{64EA54D2-AE1E-5CB4-A203-4592D98C16B7}" v="89" dt="2020-11-17T23:43:05.217"/>
    <p1510:client id="{713346E8-3EF3-A2CC-278C-3A3C9FA28AC5}" v="8" dt="2020-11-17T21:46:24.108"/>
    <p1510:client id="{8E588449-C528-44F7-AD9B-E9B7A752EB81}" v="76" dt="2020-11-19T00:16:03.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595"/>
  </p:normalViewPr>
  <p:slideViewPr>
    <p:cSldViewPr snapToGrid="0">
      <p:cViewPr>
        <p:scale>
          <a:sx n="1" d="2"/>
          <a:sy n="1" d="2"/>
        </p:scale>
        <p:origin x="1240" y="1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notesMaster" Target="notesMasters/notesMaster1.xml"/><Relationship Id="rId103" Type="http://schemas.openxmlformats.org/officeDocument/2006/relationships/handoutMaster" Target="handoutMasters/handoutMaster1.xml"/><Relationship Id="rId104" Type="http://schemas.openxmlformats.org/officeDocument/2006/relationships/commentAuthors" Target="commentAuthors.xml"/><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tableStyles" Target="tableStyles.xml"/><Relationship Id="rId109" Type="http://schemas.microsoft.com/office/2015/10/relationships/revisionInfo" Target="revisionInfo.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12T19:04:31.237"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E2686-0C79-49DB-9E9D-D01DB3B050FA}" type="doc">
      <dgm:prSet loTypeId="urn:microsoft.com/office/officeart/2005/8/layout/hList3" loCatId="list" qsTypeId="urn:microsoft.com/office/officeart/2005/8/quickstyle/simple1" qsCatId="simple" csTypeId="urn:microsoft.com/office/officeart/2005/8/colors/accent5_4" csCatId="accent5" phldr="1"/>
      <dgm:spPr/>
      <dgm:t>
        <a:bodyPr/>
        <a:lstStyle/>
        <a:p>
          <a:endParaRPr lang="en-US"/>
        </a:p>
      </dgm:t>
    </dgm:pt>
    <dgm:pt modelId="{C567050B-521E-419F-8DF6-8F07889C43D9}">
      <dgm:prSet phldrT="[Text]" phldr="0"/>
      <dgm:spPr/>
      <dgm:t>
        <a:bodyPr anchor="t"/>
        <a:lstStyle/>
        <a:p>
          <a:pPr rtl="0"/>
          <a:r>
            <a:rPr lang="en-US">
              <a:latin typeface="Arial Black" panose="020B0A04020102020204"/>
            </a:rPr>
            <a:t>CRITICAL TARGETS AND METRICS</a:t>
          </a:r>
          <a:endParaRPr lang="en-US"/>
        </a:p>
      </dgm:t>
    </dgm:pt>
    <dgm:pt modelId="{149D64B9-4E34-4956-83D4-019FC6D4C617}" type="parTrans" cxnId="{D563D493-976F-4847-8932-46820585F018}">
      <dgm:prSet/>
      <dgm:spPr/>
      <dgm:t>
        <a:bodyPr/>
        <a:lstStyle/>
        <a:p>
          <a:endParaRPr lang="en-US"/>
        </a:p>
      </dgm:t>
    </dgm:pt>
    <dgm:pt modelId="{1EE611FB-6974-481A-A2FB-203BAE6A9682}" type="sibTrans" cxnId="{D563D493-976F-4847-8932-46820585F018}">
      <dgm:prSet/>
      <dgm:spPr/>
      <dgm:t>
        <a:bodyPr/>
        <a:lstStyle/>
        <a:p>
          <a:endParaRPr lang="en-US"/>
        </a:p>
      </dgm:t>
    </dgm:pt>
    <dgm:pt modelId="{109135B5-C6D4-47B6-9B02-94B1D5610194}">
      <dgm:prSet phldrT="[Text]" phldr="0"/>
      <dgm:spPr/>
      <dgm:t>
        <a:bodyPr/>
        <a:lstStyle/>
        <a:p>
          <a:pPr rtl="0"/>
          <a:r>
            <a:rPr lang="en-US">
              <a:latin typeface="Arial Black" panose="020B0A04020102020204"/>
            </a:rPr>
            <a:t>Change Heading Angle</a:t>
          </a:r>
          <a:endParaRPr lang="en-US"/>
        </a:p>
      </dgm:t>
    </dgm:pt>
    <dgm:pt modelId="{DFAD8799-B481-4FD3-8FE6-4AF7DC064649}" type="parTrans" cxnId="{7087DFBF-610D-42DF-BC9D-5655B89BF71B}">
      <dgm:prSet/>
      <dgm:spPr/>
      <dgm:t>
        <a:bodyPr/>
        <a:lstStyle/>
        <a:p>
          <a:endParaRPr lang="en-US"/>
        </a:p>
      </dgm:t>
    </dgm:pt>
    <dgm:pt modelId="{7F9F6F5D-189A-4A1B-AC37-63D73A9C7D04}" type="sibTrans" cxnId="{7087DFBF-610D-42DF-BC9D-5655B89BF71B}">
      <dgm:prSet/>
      <dgm:spPr/>
      <dgm:t>
        <a:bodyPr/>
        <a:lstStyle/>
        <a:p>
          <a:endParaRPr lang="en-US"/>
        </a:p>
      </dgm:t>
    </dgm:pt>
    <dgm:pt modelId="{C2CAE3B4-CCEE-4F51-BD54-F5DEABDAC492}">
      <dgm:prSet phldrT="[Text]" phldr="0"/>
      <dgm:spPr/>
      <dgm:t>
        <a:bodyPr/>
        <a:lstStyle/>
        <a:p>
          <a:pPr rtl="0"/>
          <a:r>
            <a:rPr lang="en-US">
              <a:latin typeface="Arial Black" panose="020B0A04020102020204"/>
            </a:rPr>
            <a:t>Applies Even Torque</a:t>
          </a:r>
        </a:p>
      </dgm:t>
    </dgm:pt>
    <dgm:pt modelId="{4E6075E3-B6C4-4576-9781-1EA762615AB2}" type="parTrans" cxnId="{23E9C174-1BAD-475C-ACA5-4527D21642F3}">
      <dgm:prSet/>
      <dgm:spPr/>
      <dgm:t>
        <a:bodyPr/>
        <a:lstStyle/>
        <a:p>
          <a:endParaRPr lang="en-US"/>
        </a:p>
      </dgm:t>
    </dgm:pt>
    <dgm:pt modelId="{3FE06C50-D33A-4E18-80CF-A42D1121D86B}" type="sibTrans" cxnId="{23E9C174-1BAD-475C-ACA5-4527D21642F3}">
      <dgm:prSet/>
      <dgm:spPr/>
      <dgm:t>
        <a:bodyPr/>
        <a:lstStyle/>
        <a:p>
          <a:endParaRPr lang="en-US"/>
        </a:p>
      </dgm:t>
    </dgm:pt>
    <dgm:pt modelId="{ADF4226B-C834-4BE7-9A46-4F97F2C61292}">
      <dgm:prSet phldrT="[Text]" phldr="0"/>
      <dgm:spPr/>
      <dgm:t>
        <a:bodyPr/>
        <a:lstStyle/>
        <a:p>
          <a:pPr rtl="0"/>
          <a:r>
            <a:rPr lang="en-US">
              <a:latin typeface="Arial Black" panose="020B0A04020102020204"/>
            </a:rPr>
            <a:t>Moves Package Onto Robot</a:t>
          </a:r>
          <a:endParaRPr lang="en-US"/>
        </a:p>
      </dgm:t>
    </dgm:pt>
    <dgm:pt modelId="{B36E959B-7AB5-4583-9567-3CDBBD5CEFE9}" type="parTrans" cxnId="{64061A5D-D31E-4E8A-9814-0D89CDB8163E}">
      <dgm:prSet/>
      <dgm:spPr/>
      <dgm:t>
        <a:bodyPr/>
        <a:lstStyle/>
        <a:p>
          <a:endParaRPr lang="en-US"/>
        </a:p>
      </dgm:t>
    </dgm:pt>
    <dgm:pt modelId="{23C56F86-0014-45A7-8BFF-40426D23EAF7}" type="sibTrans" cxnId="{64061A5D-D31E-4E8A-9814-0D89CDB8163E}">
      <dgm:prSet/>
      <dgm:spPr/>
      <dgm:t>
        <a:bodyPr/>
        <a:lstStyle/>
        <a:p>
          <a:endParaRPr lang="en-US"/>
        </a:p>
      </dgm:t>
    </dgm:pt>
    <dgm:pt modelId="{46EA0E04-6EE8-4E97-B9AD-A144CC8C804D}">
      <dgm:prSet phldr="0"/>
      <dgm:spPr/>
      <dgm:t>
        <a:bodyPr/>
        <a:lstStyle/>
        <a:p>
          <a:pPr rtl="0"/>
          <a:r>
            <a:rPr lang="en-US">
              <a:latin typeface="Arial Black" panose="020B0A04020102020204"/>
            </a:rPr>
            <a:t>Maintain Heading Angle (Relative to Path)</a:t>
          </a:r>
        </a:p>
      </dgm:t>
    </dgm:pt>
    <dgm:pt modelId="{18D32FBD-DB70-4F00-8644-7B12CA153623}" type="parTrans" cxnId="{DAAD5702-3290-4D8A-B64E-CE0B16AD74D8}">
      <dgm:prSet/>
      <dgm:spPr/>
      <dgm:t>
        <a:bodyPr/>
        <a:lstStyle/>
        <a:p>
          <a:endParaRPr lang="en-US"/>
        </a:p>
      </dgm:t>
    </dgm:pt>
    <dgm:pt modelId="{89BC8112-72C4-4AE6-BD81-ADC577446CF4}" type="sibTrans" cxnId="{DAAD5702-3290-4D8A-B64E-CE0B16AD74D8}">
      <dgm:prSet/>
      <dgm:spPr/>
      <dgm:t>
        <a:bodyPr/>
        <a:lstStyle/>
        <a:p>
          <a:endParaRPr lang="en-US"/>
        </a:p>
      </dgm:t>
    </dgm:pt>
    <dgm:pt modelId="{D895B758-02CC-402A-9A3A-55619BBB983D}">
      <dgm:prSet phldr="0"/>
      <dgm:spPr/>
      <dgm:t>
        <a:bodyPr/>
        <a:lstStyle/>
        <a:p>
          <a:pPr rtl="0"/>
          <a:r>
            <a:rPr lang="en-US" i="1">
              <a:latin typeface="Arial Black" panose="020B0A04020102020204"/>
            </a:rPr>
            <a:t>Target: 360 degrees</a:t>
          </a:r>
          <a:endParaRPr lang="en-US">
            <a:latin typeface="Arial Black" panose="020B0A04020102020204"/>
          </a:endParaRPr>
        </a:p>
      </dgm:t>
    </dgm:pt>
    <dgm:pt modelId="{64CC3BEC-0E8C-48BA-A0F2-47F2F042434F}" type="parTrans" cxnId="{0F5B0AF2-1E71-47C1-ADE0-0FC94FE6D92B}">
      <dgm:prSet/>
      <dgm:spPr/>
      <dgm:t>
        <a:bodyPr/>
        <a:lstStyle/>
        <a:p>
          <a:endParaRPr lang="en-US"/>
        </a:p>
      </dgm:t>
    </dgm:pt>
    <dgm:pt modelId="{1A6AA581-F09A-4AD2-A00F-EF9CB61D9AE0}" type="sibTrans" cxnId="{0F5B0AF2-1E71-47C1-ADE0-0FC94FE6D92B}">
      <dgm:prSet/>
      <dgm:spPr/>
      <dgm:t>
        <a:bodyPr/>
        <a:lstStyle/>
        <a:p>
          <a:endParaRPr lang="en-US"/>
        </a:p>
      </dgm:t>
    </dgm:pt>
    <dgm:pt modelId="{7C29A5D9-997F-41A6-B814-4D225E1E9E36}">
      <dgm:prSet phldr="0"/>
      <dgm:spPr/>
      <dgm:t>
        <a:bodyPr/>
        <a:lstStyle/>
        <a:p>
          <a:pPr rtl="0"/>
          <a:r>
            <a:rPr lang="en-US" i="1">
              <a:latin typeface="Arial Black" panose="020B0A04020102020204"/>
            </a:rPr>
            <a:t>Robot can turn any direction</a:t>
          </a:r>
        </a:p>
      </dgm:t>
    </dgm:pt>
    <dgm:pt modelId="{3CC09FE7-08CF-4D86-A66A-608F9CCA9F99}" type="parTrans" cxnId="{BF19ABF9-F92B-4537-91C0-51D5260B579A}">
      <dgm:prSet/>
      <dgm:spPr/>
      <dgm:t>
        <a:bodyPr/>
        <a:lstStyle/>
        <a:p>
          <a:endParaRPr lang="en-US"/>
        </a:p>
      </dgm:t>
    </dgm:pt>
    <dgm:pt modelId="{3DEEAD88-68A8-4BE7-955B-5A936671451D}" type="sibTrans" cxnId="{BF19ABF9-F92B-4537-91C0-51D5260B579A}">
      <dgm:prSet/>
      <dgm:spPr/>
      <dgm:t>
        <a:bodyPr/>
        <a:lstStyle/>
        <a:p>
          <a:endParaRPr lang="en-US"/>
        </a:p>
      </dgm:t>
    </dgm:pt>
    <dgm:pt modelId="{5581100D-16D6-4130-9D69-731CB731C990}">
      <dgm:prSet phldr="0"/>
      <dgm:spPr/>
      <dgm:t>
        <a:bodyPr/>
        <a:lstStyle/>
        <a:p>
          <a:pPr rtl="0"/>
          <a:r>
            <a:rPr lang="en-US" i="1">
              <a:latin typeface="Arial Black" panose="020B0A04020102020204"/>
            </a:rPr>
            <a:t>Target: less than 1% of error</a:t>
          </a:r>
        </a:p>
      </dgm:t>
    </dgm:pt>
    <dgm:pt modelId="{1F98FF44-1D83-4969-8E63-D5BB37F0DCD3}" type="parTrans" cxnId="{C32ABA2C-49E6-41B0-ABE8-56CAABAD70F6}">
      <dgm:prSet/>
      <dgm:spPr/>
      <dgm:t>
        <a:bodyPr/>
        <a:lstStyle/>
        <a:p>
          <a:endParaRPr lang="en-US"/>
        </a:p>
      </dgm:t>
    </dgm:pt>
    <dgm:pt modelId="{16FA03EB-CBD6-4988-AF1F-FA1937051BF0}" type="sibTrans" cxnId="{C32ABA2C-49E6-41B0-ABE8-56CAABAD70F6}">
      <dgm:prSet/>
      <dgm:spPr/>
      <dgm:t>
        <a:bodyPr/>
        <a:lstStyle/>
        <a:p>
          <a:endParaRPr lang="en-US"/>
        </a:p>
      </dgm:t>
    </dgm:pt>
    <dgm:pt modelId="{1619C7D6-77E6-4D6F-8AD1-BAAC525B6F9E}">
      <dgm:prSet phldr="0"/>
      <dgm:spPr/>
      <dgm:t>
        <a:bodyPr/>
        <a:lstStyle/>
        <a:p>
          <a:pPr rtl="0"/>
          <a:r>
            <a:rPr lang="en-US">
              <a:latin typeface="Arial Black" panose="020B0A04020102020204"/>
            </a:rPr>
            <a:t>System evenly distributes torque on both sides of the wheels so robot can move straight </a:t>
          </a:r>
          <a:endParaRPr lang="en-US"/>
        </a:p>
      </dgm:t>
    </dgm:pt>
    <dgm:pt modelId="{C08A96F2-8AE2-47E7-A157-8C26130977EA}" type="parTrans" cxnId="{B820AD3E-44A6-4E95-A487-DF6C430143F9}">
      <dgm:prSet/>
      <dgm:spPr/>
      <dgm:t>
        <a:bodyPr/>
        <a:lstStyle/>
        <a:p>
          <a:endParaRPr lang="en-US"/>
        </a:p>
      </dgm:t>
    </dgm:pt>
    <dgm:pt modelId="{6E87494E-3294-47FE-BF2B-5D15F99A31F3}" type="sibTrans" cxnId="{B820AD3E-44A6-4E95-A487-DF6C430143F9}">
      <dgm:prSet/>
      <dgm:spPr/>
      <dgm:t>
        <a:bodyPr/>
        <a:lstStyle/>
        <a:p>
          <a:endParaRPr lang="en-US"/>
        </a:p>
      </dgm:t>
    </dgm:pt>
    <dgm:pt modelId="{3162B758-9737-462D-8C29-3D9A8793C2D2}">
      <dgm:prSet phldr="0"/>
      <dgm:spPr/>
      <dgm:t>
        <a:bodyPr/>
        <a:lstStyle/>
        <a:p>
          <a:pPr rtl="0"/>
          <a:r>
            <a:rPr lang="en-US" i="1">
              <a:latin typeface="Arial Black" panose="020B0A04020102020204"/>
            </a:rPr>
            <a:t>Target: 224 Newtons (50 lbs)</a:t>
          </a:r>
        </a:p>
      </dgm:t>
    </dgm:pt>
    <dgm:pt modelId="{03912F7C-78AD-44C7-A5D2-9D10A9AB5804}" type="parTrans" cxnId="{64A0D92B-EE9C-4D52-8E8D-1221C99E84D9}">
      <dgm:prSet/>
      <dgm:spPr/>
      <dgm:t>
        <a:bodyPr/>
        <a:lstStyle/>
        <a:p>
          <a:endParaRPr lang="en-US"/>
        </a:p>
      </dgm:t>
    </dgm:pt>
    <dgm:pt modelId="{DB8348F1-B29E-4281-95A9-D454541B2562}" type="sibTrans" cxnId="{64A0D92B-EE9C-4D52-8E8D-1221C99E84D9}">
      <dgm:prSet/>
      <dgm:spPr/>
      <dgm:t>
        <a:bodyPr/>
        <a:lstStyle/>
        <a:p>
          <a:endParaRPr lang="en-US"/>
        </a:p>
      </dgm:t>
    </dgm:pt>
    <dgm:pt modelId="{31258EA3-F245-4EAF-A14E-963FDC1E891C}">
      <dgm:prSet phldr="0"/>
      <dgm:spPr/>
      <dgm:t>
        <a:bodyPr/>
        <a:lstStyle/>
        <a:p>
          <a:pPr rtl="0"/>
          <a:r>
            <a:rPr lang="en-US" i="0">
              <a:latin typeface="Arial Black" panose="020B0A04020102020204"/>
            </a:rPr>
            <a:t>Robot can lift package at maximum standard weight</a:t>
          </a:r>
        </a:p>
      </dgm:t>
    </dgm:pt>
    <dgm:pt modelId="{984DDE86-C03C-4DE8-A44C-5CF9354FD06D}" type="parTrans" cxnId="{9BC2AEC1-EDF8-48BE-ABA2-61CC18BCDAB8}">
      <dgm:prSet/>
      <dgm:spPr/>
      <dgm:t>
        <a:bodyPr/>
        <a:lstStyle/>
        <a:p>
          <a:endParaRPr lang="en-US"/>
        </a:p>
      </dgm:t>
    </dgm:pt>
    <dgm:pt modelId="{09437F59-E94E-4DEE-8815-46F2F3825235}" type="sibTrans" cxnId="{9BC2AEC1-EDF8-48BE-ABA2-61CC18BCDAB8}">
      <dgm:prSet/>
      <dgm:spPr/>
      <dgm:t>
        <a:bodyPr/>
        <a:lstStyle/>
        <a:p>
          <a:endParaRPr lang="en-US"/>
        </a:p>
      </dgm:t>
    </dgm:pt>
    <dgm:pt modelId="{A875CD00-2540-4106-890D-DC5506941039}">
      <dgm:prSet phldr="0"/>
      <dgm:spPr/>
      <dgm:t>
        <a:bodyPr/>
        <a:lstStyle/>
        <a:p>
          <a:pPr rtl="0"/>
          <a:r>
            <a:rPr lang="en-US" i="1">
              <a:latin typeface="Arial Black" panose="020B0A04020102020204"/>
            </a:rPr>
            <a:t>Target: 0 degrees</a:t>
          </a:r>
          <a:endParaRPr lang="en-US">
            <a:latin typeface="Arial Black" panose="020B0A04020102020204"/>
          </a:endParaRPr>
        </a:p>
      </dgm:t>
    </dgm:pt>
    <dgm:pt modelId="{18345494-56A4-4DA7-8AED-5F28BEE7728A}" type="parTrans" cxnId="{7ECE37FA-7B4F-43A6-BE9B-1A9D48CCF568}">
      <dgm:prSet/>
      <dgm:spPr/>
      <dgm:t>
        <a:bodyPr/>
        <a:lstStyle/>
        <a:p>
          <a:endParaRPr lang="en-US"/>
        </a:p>
      </dgm:t>
    </dgm:pt>
    <dgm:pt modelId="{1E773FB0-951C-44A9-AB25-2EC9D0811A8B}" type="sibTrans" cxnId="{7ECE37FA-7B4F-43A6-BE9B-1A9D48CCF568}">
      <dgm:prSet/>
      <dgm:spPr/>
      <dgm:t>
        <a:bodyPr/>
        <a:lstStyle/>
        <a:p>
          <a:endParaRPr lang="en-US"/>
        </a:p>
      </dgm:t>
    </dgm:pt>
    <dgm:pt modelId="{72537AA5-161E-4224-BDD0-F90F6C7CAED7}">
      <dgm:prSet phldr="0"/>
      <dgm:spPr/>
      <dgm:t>
        <a:bodyPr/>
        <a:lstStyle/>
        <a:p>
          <a:pPr rtl="0"/>
          <a:r>
            <a:rPr lang="en-US" i="0">
              <a:latin typeface="Arial Black" panose="020B0A04020102020204"/>
            </a:rPr>
            <a:t>Robot accurately follows path</a:t>
          </a:r>
        </a:p>
      </dgm:t>
    </dgm:pt>
    <dgm:pt modelId="{0BC61057-A321-4647-8261-1B113F2923A4}" type="parTrans" cxnId="{D399DB40-9A0A-4E50-979D-DC70F586CF3D}">
      <dgm:prSet/>
      <dgm:spPr/>
      <dgm:t>
        <a:bodyPr/>
        <a:lstStyle/>
        <a:p>
          <a:endParaRPr lang="en-US"/>
        </a:p>
      </dgm:t>
    </dgm:pt>
    <dgm:pt modelId="{37DA95FF-96A5-462B-8339-DC6775BEEE87}" type="sibTrans" cxnId="{D399DB40-9A0A-4E50-979D-DC70F586CF3D}">
      <dgm:prSet/>
      <dgm:spPr/>
      <dgm:t>
        <a:bodyPr/>
        <a:lstStyle/>
        <a:p>
          <a:endParaRPr lang="en-US"/>
        </a:p>
      </dgm:t>
    </dgm:pt>
    <dgm:pt modelId="{1702450A-5980-4F0A-88AE-5A25602EBD9C}">
      <dgm:prSet phldr="0"/>
      <dgm:spPr/>
      <dgm:t>
        <a:bodyPr/>
        <a:lstStyle/>
        <a:p>
          <a:pPr rtl="0"/>
          <a:r>
            <a:rPr lang="en-US">
              <a:latin typeface="Arial Black" panose="020B0A04020102020204"/>
            </a:rPr>
            <a:t>Locate Inventory</a:t>
          </a:r>
        </a:p>
      </dgm:t>
    </dgm:pt>
    <dgm:pt modelId="{2BDAB860-EDBA-40E6-83F2-274ABD1B0BEA}" type="sibTrans" cxnId="{CFEDC7AF-B2A5-4D51-ABF0-68C9F49C5221}">
      <dgm:prSet/>
      <dgm:spPr/>
      <dgm:t>
        <a:bodyPr/>
        <a:lstStyle/>
        <a:p>
          <a:endParaRPr lang="en-US"/>
        </a:p>
      </dgm:t>
    </dgm:pt>
    <dgm:pt modelId="{CE2CBCF4-DFA8-4B41-B4FB-AAF0996EBEBD}" type="parTrans" cxnId="{CFEDC7AF-B2A5-4D51-ABF0-68C9F49C5221}">
      <dgm:prSet/>
      <dgm:spPr/>
      <dgm:t>
        <a:bodyPr/>
        <a:lstStyle/>
        <a:p>
          <a:endParaRPr lang="en-US"/>
        </a:p>
      </dgm:t>
    </dgm:pt>
    <dgm:pt modelId="{06A3C763-E707-4D09-9A91-8E3DCE2BB451}">
      <dgm:prSet phldr="0"/>
      <dgm:spPr/>
      <dgm:t>
        <a:bodyPr/>
        <a:lstStyle/>
        <a:p>
          <a:pPr rtl="0"/>
          <a:r>
            <a:rPr lang="en-US" i="1">
              <a:latin typeface="Arial Black" panose="020B0A04020102020204"/>
            </a:rPr>
            <a:t>Target: 1 (Boolean)</a:t>
          </a:r>
          <a:endParaRPr lang="en-US">
            <a:latin typeface="Arial Black" panose="020B0A04020102020204"/>
          </a:endParaRPr>
        </a:p>
      </dgm:t>
    </dgm:pt>
    <dgm:pt modelId="{990D9D0C-9258-4D68-9160-610B03FFD9F2}" type="sibTrans" cxnId="{819D7468-30D8-4240-9D36-2AB7893DDB9C}">
      <dgm:prSet/>
      <dgm:spPr/>
      <dgm:t>
        <a:bodyPr/>
        <a:lstStyle/>
        <a:p>
          <a:endParaRPr lang="en-US"/>
        </a:p>
      </dgm:t>
    </dgm:pt>
    <dgm:pt modelId="{48EB7560-9620-49EE-ACA7-177E032B4E21}" type="parTrans" cxnId="{819D7468-30D8-4240-9D36-2AB7893DDB9C}">
      <dgm:prSet/>
      <dgm:spPr/>
      <dgm:t>
        <a:bodyPr/>
        <a:lstStyle/>
        <a:p>
          <a:endParaRPr lang="en-US"/>
        </a:p>
      </dgm:t>
    </dgm:pt>
    <dgm:pt modelId="{C2AC4D04-93D0-4944-AF19-BF60287CEFEC}">
      <dgm:prSet phldr="0"/>
      <dgm:spPr/>
      <dgm:t>
        <a:bodyPr/>
        <a:lstStyle/>
        <a:p>
          <a:pPr rtl="0"/>
          <a:r>
            <a:rPr lang="en-US" i="0">
              <a:latin typeface="Arial Black" panose="020B0A04020102020204"/>
            </a:rPr>
            <a:t>Robot can retrieve/take inventory to </a:t>
          </a:r>
          <a:r>
            <a:rPr lang="en-US" i="0" err="1">
              <a:latin typeface="Arial Black" panose="020B0A04020102020204"/>
            </a:rPr>
            <a:t>desiredlocation</a:t>
          </a:r>
          <a:endParaRPr lang="en-US" i="1">
            <a:latin typeface="Arial Black" panose="020B0A04020102020204"/>
          </a:endParaRPr>
        </a:p>
      </dgm:t>
    </dgm:pt>
    <dgm:pt modelId="{E663F6F5-9A31-4610-85A4-D407EDE5855A}" type="sibTrans" cxnId="{ECCB5006-F215-4733-99E1-A02461791086}">
      <dgm:prSet/>
      <dgm:spPr/>
      <dgm:t>
        <a:bodyPr/>
        <a:lstStyle/>
        <a:p>
          <a:endParaRPr lang="en-US"/>
        </a:p>
      </dgm:t>
    </dgm:pt>
    <dgm:pt modelId="{4BEC6BF5-0AF2-4D00-8F27-DE7AD3E2ECB4}" type="parTrans" cxnId="{ECCB5006-F215-4733-99E1-A02461791086}">
      <dgm:prSet/>
      <dgm:spPr/>
      <dgm:t>
        <a:bodyPr/>
        <a:lstStyle/>
        <a:p>
          <a:endParaRPr lang="en-US"/>
        </a:p>
      </dgm:t>
    </dgm:pt>
    <dgm:pt modelId="{527D23BD-959F-4955-B3B7-8C2F9F2BCFCC}">
      <dgm:prSet phldr="0"/>
      <dgm:spPr/>
      <dgm:t>
        <a:bodyPr/>
        <a:lstStyle/>
        <a:p>
          <a:pPr rtl="0"/>
          <a:r>
            <a:rPr lang="en-US">
              <a:latin typeface="Arial Black" panose="020B0A04020102020204"/>
            </a:rPr>
            <a:t>Connect Wirelessly</a:t>
          </a:r>
        </a:p>
      </dgm:t>
    </dgm:pt>
    <dgm:pt modelId="{921F2E94-95C8-4471-8D8A-BC0741B89066}" type="sibTrans" cxnId="{3C914A7B-6766-470B-9DA1-B65DFCA24728}">
      <dgm:prSet/>
      <dgm:spPr/>
      <dgm:t>
        <a:bodyPr/>
        <a:lstStyle/>
        <a:p>
          <a:endParaRPr lang="en-US"/>
        </a:p>
      </dgm:t>
    </dgm:pt>
    <dgm:pt modelId="{E0B43033-BF5D-4C1D-A4BA-E814B3D7E3ED}" type="parTrans" cxnId="{3C914A7B-6766-470B-9DA1-B65DFCA24728}">
      <dgm:prSet/>
      <dgm:spPr/>
      <dgm:t>
        <a:bodyPr/>
        <a:lstStyle/>
        <a:p>
          <a:endParaRPr lang="en-US"/>
        </a:p>
      </dgm:t>
    </dgm:pt>
    <dgm:pt modelId="{5590E408-E301-4996-83D1-6E880ECD78BA}">
      <dgm:prSet phldr="0"/>
      <dgm:spPr/>
      <dgm:t>
        <a:bodyPr/>
        <a:lstStyle/>
        <a:p>
          <a:pPr rtl="0"/>
          <a:r>
            <a:rPr lang="en-US" i="1">
              <a:latin typeface="Arial Black" panose="020B0A04020102020204"/>
            </a:rPr>
            <a:t>Target: 1 (Boolean)</a:t>
          </a:r>
          <a:endParaRPr lang="en-US">
            <a:latin typeface="Arial Black" panose="020B0A04020102020204"/>
          </a:endParaRPr>
        </a:p>
      </dgm:t>
    </dgm:pt>
    <dgm:pt modelId="{A0962978-38F1-4AE1-9759-8347A604FF47}" type="sibTrans" cxnId="{71B640DE-D00A-40A1-9121-BF329ECBDFD1}">
      <dgm:prSet/>
      <dgm:spPr/>
      <dgm:t>
        <a:bodyPr/>
        <a:lstStyle/>
        <a:p>
          <a:endParaRPr lang="en-US"/>
        </a:p>
      </dgm:t>
    </dgm:pt>
    <dgm:pt modelId="{AA06E0EE-5C74-4B59-8D0F-0FFD799F517F}" type="parTrans" cxnId="{71B640DE-D00A-40A1-9121-BF329ECBDFD1}">
      <dgm:prSet/>
      <dgm:spPr/>
      <dgm:t>
        <a:bodyPr/>
        <a:lstStyle/>
        <a:p>
          <a:endParaRPr lang="en-US"/>
        </a:p>
      </dgm:t>
    </dgm:pt>
    <dgm:pt modelId="{30178FEB-7DC9-4393-B40E-E5D55F1A0FB9}">
      <dgm:prSet phldr="0"/>
      <dgm:spPr/>
      <dgm:t>
        <a:bodyPr/>
        <a:lstStyle/>
        <a:p>
          <a:pPr rtl="0"/>
          <a:r>
            <a:rPr lang="en-US" i="0">
              <a:latin typeface="Arial Black" panose="020B0A04020102020204"/>
            </a:rPr>
            <a:t>System can connect to the internet and Supply Chain managing interface wirelessly</a:t>
          </a:r>
          <a:endParaRPr lang="en-US" i="1">
            <a:latin typeface="Arial Black" panose="020B0A04020102020204"/>
          </a:endParaRPr>
        </a:p>
      </dgm:t>
    </dgm:pt>
    <dgm:pt modelId="{03E5CCA4-DE47-4A13-9BB2-530C84272C27}" type="sibTrans" cxnId="{2B07ABC4-B6C8-4530-B805-C35A77232E37}">
      <dgm:prSet/>
      <dgm:spPr/>
      <dgm:t>
        <a:bodyPr/>
        <a:lstStyle/>
        <a:p>
          <a:endParaRPr lang="en-US"/>
        </a:p>
      </dgm:t>
    </dgm:pt>
    <dgm:pt modelId="{20CCC76E-FB4E-4146-A1A1-F0E8D1BA54AF}" type="parTrans" cxnId="{2B07ABC4-B6C8-4530-B805-C35A77232E37}">
      <dgm:prSet/>
      <dgm:spPr/>
      <dgm:t>
        <a:bodyPr/>
        <a:lstStyle/>
        <a:p>
          <a:endParaRPr lang="en-US"/>
        </a:p>
      </dgm:t>
    </dgm:pt>
    <dgm:pt modelId="{A73B6153-B355-421C-B238-81BD006340CA}">
      <dgm:prSet phldr="0"/>
      <dgm:spPr/>
      <dgm:t>
        <a:bodyPr/>
        <a:lstStyle/>
        <a:p>
          <a:pPr rtl="0"/>
          <a:r>
            <a:rPr lang="en-US">
              <a:latin typeface="Arial Black" panose="020B0A04020102020204"/>
            </a:rPr>
            <a:t>Scans Inventory</a:t>
          </a:r>
        </a:p>
      </dgm:t>
    </dgm:pt>
    <dgm:pt modelId="{5F4B102F-2D78-45B3-898D-6813C64F54E9}" type="sibTrans" cxnId="{268146CA-3E29-46C9-AC63-C64CD32FDD12}">
      <dgm:prSet/>
      <dgm:spPr/>
      <dgm:t>
        <a:bodyPr/>
        <a:lstStyle/>
        <a:p>
          <a:endParaRPr lang="en-US"/>
        </a:p>
      </dgm:t>
    </dgm:pt>
    <dgm:pt modelId="{4E4F9252-09F2-47E7-95DA-C059AE80E153}" type="parTrans" cxnId="{268146CA-3E29-46C9-AC63-C64CD32FDD12}">
      <dgm:prSet/>
      <dgm:spPr/>
      <dgm:t>
        <a:bodyPr/>
        <a:lstStyle/>
        <a:p>
          <a:endParaRPr lang="en-US"/>
        </a:p>
      </dgm:t>
    </dgm:pt>
    <dgm:pt modelId="{A00B97D5-E5CF-400B-B0A8-ECC38F0601E1}">
      <dgm:prSet phldr="0"/>
      <dgm:spPr/>
      <dgm:t>
        <a:bodyPr/>
        <a:lstStyle/>
        <a:p>
          <a:pPr rtl="0"/>
          <a:r>
            <a:rPr lang="en-US" i="1">
              <a:latin typeface="Arial Black" panose="020B0A04020102020204"/>
            </a:rPr>
            <a:t>Target: 1 (Boolean)</a:t>
          </a:r>
          <a:endParaRPr lang="en-US">
            <a:latin typeface="Arial Black" panose="020B0A04020102020204"/>
          </a:endParaRPr>
        </a:p>
      </dgm:t>
    </dgm:pt>
    <dgm:pt modelId="{AF427F7E-3E7C-4FAC-8A68-3F314E7C5F86}" type="sibTrans" cxnId="{83848D1D-A7BB-4F7B-A720-B87840AB6C35}">
      <dgm:prSet/>
      <dgm:spPr/>
      <dgm:t>
        <a:bodyPr/>
        <a:lstStyle/>
        <a:p>
          <a:endParaRPr lang="en-US"/>
        </a:p>
      </dgm:t>
    </dgm:pt>
    <dgm:pt modelId="{3B3715A0-3D8F-4F8C-A86F-4C943EFC09A5}" type="parTrans" cxnId="{83848D1D-A7BB-4F7B-A720-B87840AB6C35}">
      <dgm:prSet/>
      <dgm:spPr/>
      <dgm:t>
        <a:bodyPr/>
        <a:lstStyle/>
        <a:p>
          <a:endParaRPr lang="en-US"/>
        </a:p>
      </dgm:t>
    </dgm:pt>
    <dgm:pt modelId="{B02574D2-F53C-4ED5-A198-3531C6F0DEC7}">
      <dgm:prSet phldr="0"/>
      <dgm:spPr/>
      <dgm:t>
        <a:bodyPr/>
        <a:lstStyle/>
        <a:p>
          <a:pPr rtl="0"/>
          <a:r>
            <a:rPr lang="en-US" i="0">
              <a:latin typeface="Arial Black" panose="020B0A04020102020204"/>
            </a:rPr>
            <a:t>Robot can scan a label and identify inventory</a:t>
          </a:r>
        </a:p>
      </dgm:t>
    </dgm:pt>
    <dgm:pt modelId="{FA0F36F1-0B09-4A6F-AF8E-D831720D9679}" type="sibTrans" cxnId="{B2C998BD-F2C4-459D-96F9-1DA36FDA7C48}">
      <dgm:prSet/>
      <dgm:spPr/>
      <dgm:t>
        <a:bodyPr/>
        <a:lstStyle/>
        <a:p>
          <a:endParaRPr lang="en-US"/>
        </a:p>
      </dgm:t>
    </dgm:pt>
    <dgm:pt modelId="{E4086F79-BD82-46F3-8693-8BDFEF42FDAE}" type="parTrans" cxnId="{B2C998BD-F2C4-459D-96F9-1DA36FDA7C48}">
      <dgm:prSet/>
      <dgm:spPr/>
      <dgm:t>
        <a:bodyPr/>
        <a:lstStyle/>
        <a:p>
          <a:endParaRPr lang="en-US"/>
        </a:p>
      </dgm:t>
    </dgm:pt>
    <dgm:pt modelId="{F869672F-B1D7-4C7D-A38F-A6F9A5D597CF}" type="pres">
      <dgm:prSet presAssocID="{42DE2686-0C79-49DB-9E9D-D01DB3B050FA}" presName="composite" presStyleCnt="0">
        <dgm:presLayoutVars>
          <dgm:chMax val="1"/>
          <dgm:dir/>
          <dgm:resizeHandles val="exact"/>
        </dgm:presLayoutVars>
      </dgm:prSet>
      <dgm:spPr/>
      <dgm:t>
        <a:bodyPr/>
        <a:lstStyle/>
        <a:p>
          <a:endParaRPr lang="en-US"/>
        </a:p>
      </dgm:t>
    </dgm:pt>
    <dgm:pt modelId="{12AC5419-0178-4C81-9045-ABDBE6CD73FB}" type="pres">
      <dgm:prSet presAssocID="{C567050B-521E-419F-8DF6-8F07889C43D9}" presName="roof" presStyleLbl="dkBgShp" presStyleIdx="0" presStyleCnt="2"/>
      <dgm:spPr/>
      <dgm:t>
        <a:bodyPr/>
        <a:lstStyle/>
        <a:p>
          <a:endParaRPr lang="en-US"/>
        </a:p>
      </dgm:t>
    </dgm:pt>
    <dgm:pt modelId="{336A07C5-87BA-4DD6-B452-F0282998DF43}" type="pres">
      <dgm:prSet presAssocID="{C567050B-521E-419F-8DF6-8F07889C43D9}" presName="pillars" presStyleCnt="0"/>
      <dgm:spPr/>
    </dgm:pt>
    <dgm:pt modelId="{DAACD33B-AFD1-4222-943A-5B82240F60DA}" type="pres">
      <dgm:prSet presAssocID="{C567050B-521E-419F-8DF6-8F07889C43D9}" presName="pillar1" presStyleLbl="node1" presStyleIdx="0" presStyleCnt="7">
        <dgm:presLayoutVars>
          <dgm:bulletEnabled val="1"/>
        </dgm:presLayoutVars>
      </dgm:prSet>
      <dgm:spPr/>
      <dgm:t>
        <a:bodyPr/>
        <a:lstStyle/>
        <a:p>
          <a:endParaRPr lang="en-US"/>
        </a:p>
      </dgm:t>
    </dgm:pt>
    <dgm:pt modelId="{EB282324-BCF4-497E-9D6B-8674F84D5CBB}" type="pres">
      <dgm:prSet presAssocID="{C2CAE3B4-CCEE-4F51-BD54-F5DEABDAC492}" presName="pillarX" presStyleLbl="node1" presStyleIdx="1" presStyleCnt="7">
        <dgm:presLayoutVars>
          <dgm:bulletEnabled val="1"/>
        </dgm:presLayoutVars>
      </dgm:prSet>
      <dgm:spPr/>
      <dgm:t>
        <a:bodyPr/>
        <a:lstStyle/>
        <a:p>
          <a:endParaRPr lang="en-US"/>
        </a:p>
      </dgm:t>
    </dgm:pt>
    <dgm:pt modelId="{04FF3A0C-0A7D-4508-BCD8-76C1E1BD485F}" type="pres">
      <dgm:prSet presAssocID="{ADF4226B-C834-4BE7-9A46-4F97F2C61292}" presName="pillarX" presStyleLbl="node1" presStyleIdx="2" presStyleCnt="7">
        <dgm:presLayoutVars>
          <dgm:bulletEnabled val="1"/>
        </dgm:presLayoutVars>
      </dgm:prSet>
      <dgm:spPr/>
      <dgm:t>
        <a:bodyPr/>
        <a:lstStyle/>
        <a:p>
          <a:endParaRPr lang="en-US"/>
        </a:p>
      </dgm:t>
    </dgm:pt>
    <dgm:pt modelId="{D6BF59FC-E98F-47F2-9794-C43816EF60E2}" type="pres">
      <dgm:prSet presAssocID="{46EA0E04-6EE8-4E97-B9AD-A144CC8C804D}" presName="pillarX" presStyleLbl="node1" presStyleIdx="3" presStyleCnt="7">
        <dgm:presLayoutVars>
          <dgm:bulletEnabled val="1"/>
        </dgm:presLayoutVars>
      </dgm:prSet>
      <dgm:spPr/>
      <dgm:t>
        <a:bodyPr/>
        <a:lstStyle/>
        <a:p>
          <a:endParaRPr lang="en-US"/>
        </a:p>
      </dgm:t>
    </dgm:pt>
    <dgm:pt modelId="{11293F7F-CF59-4C26-A504-06652A3611FA}" type="pres">
      <dgm:prSet presAssocID="{1702450A-5980-4F0A-88AE-5A25602EBD9C}" presName="pillarX" presStyleLbl="node1" presStyleIdx="4" presStyleCnt="7">
        <dgm:presLayoutVars>
          <dgm:bulletEnabled val="1"/>
        </dgm:presLayoutVars>
      </dgm:prSet>
      <dgm:spPr/>
      <dgm:t>
        <a:bodyPr/>
        <a:lstStyle/>
        <a:p>
          <a:endParaRPr lang="en-US"/>
        </a:p>
      </dgm:t>
    </dgm:pt>
    <dgm:pt modelId="{99FA0E55-6D97-4D34-A980-5A311B9F7CC7}" type="pres">
      <dgm:prSet presAssocID="{527D23BD-959F-4955-B3B7-8C2F9F2BCFCC}" presName="pillarX" presStyleLbl="node1" presStyleIdx="5" presStyleCnt="7">
        <dgm:presLayoutVars>
          <dgm:bulletEnabled val="1"/>
        </dgm:presLayoutVars>
      </dgm:prSet>
      <dgm:spPr/>
      <dgm:t>
        <a:bodyPr/>
        <a:lstStyle/>
        <a:p>
          <a:endParaRPr lang="en-US"/>
        </a:p>
      </dgm:t>
    </dgm:pt>
    <dgm:pt modelId="{07D0394A-1324-49DD-8003-49B60B5D2494}" type="pres">
      <dgm:prSet presAssocID="{A73B6153-B355-421C-B238-81BD006340CA}" presName="pillarX" presStyleLbl="node1" presStyleIdx="6" presStyleCnt="7">
        <dgm:presLayoutVars>
          <dgm:bulletEnabled val="1"/>
        </dgm:presLayoutVars>
      </dgm:prSet>
      <dgm:spPr/>
      <dgm:t>
        <a:bodyPr/>
        <a:lstStyle/>
        <a:p>
          <a:endParaRPr lang="en-US"/>
        </a:p>
      </dgm:t>
    </dgm:pt>
    <dgm:pt modelId="{D0225F07-E77D-47D4-8256-6A317AE5F0A7}" type="pres">
      <dgm:prSet presAssocID="{C567050B-521E-419F-8DF6-8F07889C43D9}" presName="base" presStyleLbl="dkBgShp" presStyleIdx="1" presStyleCnt="2"/>
      <dgm:spPr/>
    </dgm:pt>
  </dgm:ptLst>
  <dgm:cxnLst>
    <dgm:cxn modelId="{64061A5D-D31E-4E8A-9814-0D89CDB8163E}" srcId="{C567050B-521E-419F-8DF6-8F07889C43D9}" destId="{ADF4226B-C834-4BE7-9A46-4F97F2C61292}" srcOrd="2" destOrd="0" parTransId="{B36E959B-7AB5-4583-9567-3CDBBD5CEFE9}" sibTransId="{23C56F86-0014-45A7-8BFF-40426D23EAF7}"/>
    <dgm:cxn modelId="{95C1EED8-B34A-4262-BC3E-2772DC3BFE08}" type="presOf" srcId="{42DE2686-0C79-49DB-9E9D-D01DB3B050FA}" destId="{F869672F-B1D7-4C7D-A38F-A6F9A5D597CF}" srcOrd="0" destOrd="0" presId="urn:microsoft.com/office/officeart/2005/8/layout/hList3"/>
    <dgm:cxn modelId="{3FD572FC-4374-4791-9FB2-B6088854122C}" type="presOf" srcId="{A00B97D5-E5CF-400B-B0A8-ECC38F0601E1}" destId="{07D0394A-1324-49DD-8003-49B60B5D2494}" srcOrd="0" destOrd="1" presId="urn:microsoft.com/office/officeart/2005/8/layout/hList3"/>
    <dgm:cxn modelId="{634E9414-9A16-441B-A53F-FFB2CCAF9EFF}" type="presOf" srcId="{3162B758-9737-462D-8C29-3D9A8793C2D2}" destId="{04FF3A0C-0A7D-4508-BCD8-76C1E1BD485F}" srcOrd="0" destOrd="1" presId="urn:microsoft.com/office/officeart/2005/8/layout/hList3"/>
    <dgm:cxn modelId="{CFEDC7AF-B2A5-4D51-ABF0-68C9F49C5221}" srcId="{C567050B-521E-419F-8DF6-8F07889C43D9}" destId="{1702450A-5980-4F0A-88AE-5A25602EBD9C}" srcOrd="4" destOrd="0" parTransId="{CE2CBCF4-DFA8-4B41-B4FB-AAF0996EBEBD}" sibTransId="{2BDAB860-EDBA-40E6-83F2-274ABD1B0BEA}"/>
    <dgm:cxn modelId="{DAAD5702-3290-4D8A-B64E-CE0B16AD74D8}" srcId="{C567050B-521E-419F-8DF6-8F07889C43D9}" destId="{46EA0E04-6EE8-4E97-B9AD-A144CC8C804D}" srcOrd="3" destOrd="0" parTransId="{18D32FBD-DB70-4F00-8644-7B12CA153623}" sibTransId="{89BC8112-72C4-4AE6-BD81-ADC577446CF4}"/>
    <dgm:cxn modelId="{67654B5B-8341-4230-B113-C20BDDDB87E1}" type="presOf" srcId="{7C29A5D9-997F-41A6-B814-4D225E1E9E36}" destId="{DAACD33B-AFD1-4222-943A-5B82240F60DA}" srcOrd="0" destOrd="2" presId="urn:microsoft.com/office/officeart/2005/8/layout/hList3"/>
    <dgm:cxn modelId="{37F64A8E-527F-4848-9530-3FCB26A8F1F8}" type="presOf" srcId="{527D23BD-959F-4955-B3B7-8C2F9F2BCFCC}" destId="{99FA0E55-6D97-4D34-A980-5A311B9F7CC7}" srcOrd="0" destOrd="0" presId="urn:microsoft.com/office/officeart/2005/8/layout/hList3"/>
    <dgm:cxn modelId="{597BA796-0BCD-4A45-A82F-EDEFD9370EDA}" type="presOf" srcId="{C2AC4D04-93D0-4944-AF19-BF60287CEFEC}" destId="{11293F7F-CF59-4C26-A504-06652A3611FA}" srcOrd="0" destOrd="2" presId="urn:microsoft.com/office/officeart/2005/8/layout/hList3"/>
    <dgm:cxn modelId="{BF19ABF9-F92B-4537-91C0-51D5260B579A}" srcId="{109135B5-C6D4-47B6-9B02-94B1D5610194}" destId="{7C29A5D9-997F-41A6-B814-4D225E1E9E36}" srcOrd="1" destOrd="0" parTransId="{3CC09FE7-08CF-4D86-A66A-608F9CCA9F99}" sibTransId="{3DEEAD88-68A8-4BE7-955B-5A936671451D}"/>
    <dgm:cxn modelId="{A6C45774-1EA8-4B2D-88CD-3306557DE6DE}" type="presOf" srcId="{46EA0E04-6EE8-4E97-B9AD-A144CC8C804D}" destId="{D6BF59FC-E98F-47F2-9794-C43816EF60E2}" srcOrd="0" destOrd="0" presId="urn:microsoft.com/office/officeart/2005/8/layout/hList3"/>
    <dgm:cxn modelId="{9DFFE8C0-C343-4A0A-A496-6B867B486590}" type="presOf" srcId="{06A3C763-E707-4D09-9A91-8E3DCE2BB451}" destId="{11293F7F-CF59-4C26-A504-06652A3611FA}" srcOrd="0" destOrd="1" presId="urn:microsoft.com/office/officeart/2005/8/layout/hList3"/>
    <dgm:cxn modelId="{B820AD3E-44A6-4E95-A487-DF6C430143F9}" srcId="{C2CAE3B4-CCEE-4F51-BD54-F5DEABDAC492}" destId="{1619C7D6-77E6-4D6F-8AD1-BAAC525B6F9E}" srcOrd="1" destOrd="0" parTransId="{C08A96F2-8AE2-47E7-A157-8C26130977EA}" sibTransId="{6E87494E-3294-47FE-BF2B-5D15F99A31F3}"/>
    <dgm:cxn modelId="{DF08D772-02B8-45B4-977C-161E225F0E51}" type="presOf" srcId="{C567050B-521E-419F-8DF6-8F07889C43D9}" destId="{12AC5419-0178-4C81-9045-ABDBE6CD73FB}" srcOrd="0" destOrd="0" presId="urn:microsoft.com/office/officeart/2005/8/layout/hList3"/>
    <dgm:cxn modelId="{C32ABA2C-49E6-41B0-ABE8-56CAABAD70F6}" srcId="{C2CAE3B4-CCEE-4F51-BD54-F5DEABDAC492}" destId="{5581100D-16D6-4130-9D69-731CB731C990}" srcOrd="0" destOrd="0" parTransId="{1F98FF44-1D83-4969-8E63-D5BB37F0DCD3}" sibTransId="{16FA03EB-CBD6-4988-AF1F-FA1937051BF0}"/>
    <dgm:cxn modelId="{AC6C42EB-A321-4D52-AD60-AE9CCF7DFF30}" type="presOf" srcId="{72537AA5-161E-4224-BDD0-F90F6C7CAED7}" destId="{D6BF59FC-E98F-47F2-9794-C43816EF60E2}" srcOrd="0" destOrd="2" presId="urn:microsoft.com/office/officeart/2005/8/layout/hList3"/>
    <dgm:cxn modelId="{D399DB40-9A0A-4E50-979D-DC70F586CF3D}" srcId="{46EA0E04-6EE8-4E97-B9AD-A144CC8C804D}" destId="{72537AA5-161E-4224-BDD0-F90F6C7CAED7}" srcOrd="1" destOrd="0" parTransId="{0BC61057-A321-4647-8261-1B113F2923A4}" sibTransId="{37DA95FF-96A5-462B-8339-DC6775BEEE87}"/>
    <dgm:cxn modelId="{6BDA3882-D42B-4E9B-8293-420522C2B9BC}" type="presOf" srcId="{5581100D-16D6-4130-9D69-731CB731C990}" destId="{EB282324-BCF4-497E-9D6B-8674F84D5CBB}" srcOrd="0" destOrd="1" presId="urn:microsoft.com/office/officeart/2005/8/layout/hList3"/>
    <dgm:cxn modelId="{83848D1D-A7BB-4F7B-A720-B87840AB6C35}" srcId="{A73B6153-B355-421C-B238-81BD006340CA}" destId="{A00B97D5-E5CF-400B-B0A8-ECC38F0601E1}" srcOrd="0" destOrd="0" parTransId="{3B3715A0-3D8F-4F8C-A86F-4C943EFC09A5}" sibTransId="{AF427F7E-3E7C-4FAC-8A68-3F314E7C5F86}"/>
    <dgm:cxn modelId="{7195AEF4-7A2B-470F-B7EF-B476F4F5D1F5}" type="presOf" srcId="{1619C7D6-77E6-4D6F-8AD1-BAAC525B6F9E}" destId="{EB282324-BCF4-497E-9D6B-8674F84D5CBB}" srcOrd="0" destOrd="2" presId="urn:microsoft.com/office/officeart/2005/8/layout/hList3"/>
    <dgm:cxn modelId="{7ECE37FA-7B4F-43A6-BE9B-1A9D48CCF568}" srcId="{46EA0E04-6EE8-4E97-B9AD-A144CC8C804D}" destId="{A875CD00-2540-4106-890D-DC5506941039}" srcOrd="0" destOrd="0" parTransId="{18345494-56A4-4DA7-8AED-5F28BEE7728A}" sibTransId="{1E773FB0-951C-44A9-AB25-2EC9D0811A8B}"/>
    <dgm:cxn modelId="{64A0D92B-EE9C-4D52-8E8D-1221C99E84D9}" srcId="{ADF4226B-C834-4BE7-9A46-4F97F2C61292}" destId="{3162B758-9737-462D-8C29-3D9A8793C2D2}" srcOrd="0" destOrd="0" parTransId="{03912F7C-78AD-44C7-A5D2-9D10A9AB5804}" sibTransId="{DB8348F1-B29E-4281-95A9-D454541B2562}"/>
    <dgm:cxn modelId="{F5091B2C-9AAC-482B-A2EF-C48E20761FD7}" type="presOf" srcId="{B02574D2-F53C-4ED5-A198-3531C6F0DEC7}" destId="{07D0394A-1324-49DD-8003-49B60B5D2494}" srcOrd="0" destOrd="2" presId="urn:microsoft.com/office/officeart/2005/8/layout/hList3"/>
    <dgm:cxn modelId="{582428CF-E039-4E68-938B-31B37F145D27}" type="presOf" srcId="{1702450A-5980-4F0A-88AE-5A25602EBD9C}" destId="{11293F7F-CF59-4C26-A504-06652A3611FA}" srcOrd="0" destOrd="0" presId="urn:microsoft.com/office/officeart/2005/8/layout/hList3"/>
    <dgm:cxn modelId="{0F5B0AF2-1E71-47C1-ADE0-0FC94FE6D92B}" srcId="{109135B5-C6D4-47B6-9B02-94B1D5610194}" destId="{D895B758-02CC-402A-9A3A-55619BBB983D}" srcOrd="0" destOrd="0" parTransId="{64CC3BEC-0E8C-48BA-A0F2-47F2F042434F}" sibTransId="{1A6AA581-F09A-4AD2-A00F-EF9CB61D9AE0}"/>
    <dgm:cxn modelId="{C0A6C490-3B51-4F1F-88FD-E29E1F1BC9B9}" type="presOf" srcId="{109135B5-C6D4-47B6-9B02-94B1D5610194}" destId="{DAACD33B-AFD1-4222-943A-5B82240F60DA}" srcOrd="0" destOrd="0" presId="urn:microsoft.com/office/officeart/2005/8/layout/hList3"/>
    <dgm:cxn modelId="{E7B31764-2E8D-4441-8F9E-6A1CFCAE075D}" type="presOf" srcId="{D895B758-02CC-402A-9A3A-55619BBB983D}" destId="{DAACD33B-AFD1-4222-943A-5B82240F60DA}" srcOrd="0" destOrd="1" presId="urn:microsoft.com/office/officeart/2005/8/layout/hList3"/>
    <dgm:cxn modelId="{B2C998BD-F2C4-459D-96F9-1DA36FDA7C48}" srcId="{A73B6153-B355-421C-B238-81BD006340CA}" destId="{B02574D2-F53C-4ED5-A198-3531C6F0DEC7}" srcOrd="1" destOrd="0" parTransId="{E4086F79-BD82-46F3-8693-8BDFEF42FDAE}" sibTransId="{FA0F36F1-0B09-4A6F-AF8E-D831720D9679}"/>
    <dgm:cxn modelId="{D563D493-976F-4847-8932-46820585F018}" srcId="{42DE2686-0C79-49DB-9E9D-D01DB3B050FA}" destId="{C567050B-521E-419F-8DF6-8F07889C43D9}" srcOrd="0" destOrd="0" parTransId="{149D64B9-4E34-4956-83D4-019FC6D4C617}" sibTransId="{1EE611FB-6974-481A-A2FB-203BAE6A9682}"/>
    <dgm:cxn modelId="{3C914A7B-6766-470B-9DA1-B65DFCA24728}" srcId="{C567050B-521E-419F-8DF6-8F07889C43D9}" destId="{527D23BD-959F-4955-B3B7-8C2F9F2BCFCC}" srcOrd="5" destOrd="0" parTransId="{E0B43033-BF5D-4C1D-A4BA-E814B3D7E3ED}" sibTransId="{921F2E94-95C8-4471-8D8A-BC0741B89066}"/>
    <dgm:cxn modelId="{CBDEE110-2CD7-4233-88E2-10FA22581931}" type="presOf" srcId="{31258EA3-F245-4EAF-A14E-963FDC1E891C}" destId="{04FF3A0C-0A7D-4508-BCD8-76C1E1BD485F}" srcOrd="0" destOrd="2" presId="urn:microsoft.com/office/officeart/2005/8/layout/hList3"/>
    <dgm:cxn modelId="{268146CA-3E29-46C9-AC63-C64CD32FDD12}" srcId="{C567050B-521E-419F-8DF6-8F07889C43D9}" destId="{A73B6153-B355-421C-B238-81BD006340CA}" srcOrd="6" destOrd="0" parTransId="{4E4F9252-09F2-47E7-95DA-C059AE80E153}" sibTransId="{5F4B102F-2D78-45B3-898D-6813C64F54E9}"/>
    <dgm:cxn modelId="{819D7468-30D8-4240-9D36-2AB7893DDB9C}" srcId="{1702450A-5980-4F0A-88AE-5A25602EBD9C}" destId="{06A3C763-E707-4D09-9A91-8E3DCE2BB451}" srcOrd="0" destOrd="0" parTransId="{48EB7560-9620-49EE-ACA7-177E032B4E21}" sibTransId="{990D9D0C-9258-4D68-9160-610B03FFD9F2}"/>
    <dgm:cxn modelId="{0683D7DC-F5FC-447C-9AC9-6B6A1CC77365}" type="presOf" srcId="{A875CD00-2540-4106-890D-DC5506941039}" destId="{D6BF59FC-E98F-47F2-9794-C43816EF60E2}" srcOrd="0" destOrd="1" presId="urn:microsoft.com/office/officeart/2005/8/layout/hList3"/>
    <dgm:cxn modelId="{2B07ABC4-B6C8-4530-B805-C35A77232E37}" srcId="{527D23BD-959F-4955-B3B7-8C2F9F2BCFCC}" destId="{30178FEB-7DC9-4393-B40E-E5D55F1A0FB9}" srcOrd="1" destOrd="0" parTransId="{20CCC76E-FB4E-4146-A1A1-F0E8D1BA54AF}" sibTransId="{03E5CCA4-DE47-4A13-9BB2-530C84272C27}"/>
    <dgm:cxn modelId="{4E32AA02-517A-4BA8-ADF1-A3EF08B41FE9}" type="presOf" srcId="{30178FEB-7DC9-4393-B40E-E5D55F1A0FB9}" destId="{99FA0E55-6D97-4D34-A980-5A311B9F7CC7}" srcOrd="0" destOrd="2" presId="urn:microsoft.com/office/officeart/2005/8/layout/hList3"/>
    <dgm:cxn modelId="{EFB7FD73-936A-4344-A97D-B99FC1243B54}" type="presOf" srcId="{C2CAE3B4-CCEE-4F51-BD54-F5DEABDAC492}" destId="{EB282324-BCF4-497E-9D6B-8674F84D5CBB}" srcOrd="0" destOrd="0" presId="urn:microsoft.com/office/officeart/2005/8/layout/hList3"/>
    <dgm:cxn modelId="{71B640DE-D00A-40A1-9121-BF329ECBDFD1}" srcId="{527D23BD-959F-4955-B3B7-8C2F9F2BCFCC}" destId="{5590E408-E301-4996-83D1-6E880ECD78BA}" srcOrd="0" destOrd="0" parTransId="{AA06E0EE-5C74-4B59-8D0F-0FFD799F517F}" sibTransId="{A0962978-38F1-4AE1-9759-8347A604FF47}"/>
    <dgm:cxn modelId="{ECCB5006-F215-4733-99E1-A02461791086}" srcId="{1702450A-5980-4F0A-88AE-5A25602EBD9C}" destId="{C2AC4D04-93D0-4944-AF19-BF60287CEFEC}" srcOrd="1" destOrd="0" parTransId="{4BEC6BF5-0AF2-4D00-8F27-DE7AD3E2ECB4}" sibTransId="{E663F6F5-9A31-4610-85A4-D407EDE5855A}"/>
    <dgm:cxn modelId="{D002A354-E3EB-4B83-99D9-BDDFF8DCF09A}" type="presOf" srcId="{A73B6153-B355-421C-B238-81BD006340CA}" destId="{07D0394A-1324-49DD-8003-49B60B5D2494}" srcOrd="0" destOrd="0" presId="urn:microsoft.com/office/officeart/2005/8/layout/hList3"/>
    <dgm:cxn modelId="{9BC2AEC1-EDF8-48BE-ABA2-61CC18BCDAB8}" srcId="{ADF4226B-C834-4BE7-9A46-4F97F2C61292}" destId="{31258EA3-F245-4EAF-A14E-963FDC1E891C}" srcOrd="1" destOrd="0" parTransId="{984DDE86-C03C-4DE8-A44C-5CF9354FD06D}" sibTransId="{09437F59-E94E-4DEE-8815-46F2F3825235}"/>
    <dgm:cxn modelId="{CBEA7826-0FA0-40EE-BC80-3B49931C66BC}" type="presOf" srcId="{5590E408-E301-4996-83D1-6E880ECD78BA}" destId="{99FA0E55-6D97-4D34-A980-5A311B9F7CC7}" srcOrd="0" destOrd="1" presId="urn:microsoft.com/office/officeart/2005/8/layout/hList3"/>
    <dgm:cxn modelId="{542E9DA3-C933-42DB-A759-C5AFD784FD17}" type="presOf" srcId="{ADF4226B-C834-4BE7-9A46-4F97F2C61292}" destId="{04FF3A0C-0A7D-4508-BCD8-76C1E1BD485F}" srcOrd="0" destOrd="0" presId="urn:microsoft.com/office/officeart/2005/8/layout/hList3"/>
    <dgm:cxn modelId="{7087DFBF-610D-42DF-BC9D-5655B89BF71B}" srcId="{C567050B-521E-419F-8DF6-8F07889C43D9}" destId="{109135B5-C6D4-47B6-9B02-94B1D5610194}" srcOrd="0" destOrd="0" parTransId="{DFAD8799-B481-4FD3-8FE6-4AF7DC064649}" sibTransId="{7F9F6F5D-189A-4A1B-AC37-63D73A9C7D04}"/>
    <dgm:cxn modelId="{23E9C174-1BAD-475C-ACA5-4527D21642F3}" srcId="{C567050B-521E-419F-8DF6-8F07889C43D9}" destId="{C2CAE3B4-CCEE-4F51-BD54-F5DEABDAC492}" srcOrd="1" destOrd="0" parTransId="{4E6075E3-B6C4-4576-9781-1EA762615AB2}" sibTransId="{3FE06C50-D33A-4E18-80CF-A42D1121D86B}"/>
    <dgm:cxn modelId="{F884EDAA-A3C2-46DF-967B-27B131CD4F0A}" type="presParOf" srcId="{F869672F-B1D7-4C7D-A38F-A6F9A5D597CF}" destId="{12AC5419-0178-4C81-9045-ABDBE6CD73FB}" srcOrd="0" destOrd="0" presId="urn:microsoft.com/office/officeart/2005/8/layout/hList3"/>
    <dgm:cxn modelId="{FC6CF6D4-E69A-48D4-A26C-CB9833D056BD}" type="presParOf" srcId="{F869672F-B1D7-4C7D-A38F-A6F9A5D597CF}" destId="{336A07C5-87BA-4DD6-B452-F0282998DF43}" srcOrd="1" destOrd="0" presId="urn:microsoft.com/office/officeart/2005/8/layout/hList3"/>
    <dgm:cxn modelId="{1ED39073-767B-40AB-99A5-E089896869DE}" type="presParOf" srcId="{336A07C5-87BA-4DD6-B452-F0282998DF43}" destId="{DAACD33B-AFD1-4222-943A-5B82240F60DA}" srcOrd="0" destOrd="0" presId="urn:microsoft.com/office/officeart/2005/8/layout/hList3"/>
    <dgm:cxn modelId="{AFA5FCA7-4F8E-40D9-AFF0-F09E2F57B90C}" type="presParOf" srcId="{336A07C5-87BA-4DD6-B452-F0282998DF43}" destId="{EB282324-BCF4-497E-9D6B-8674F84D5CBB}" srcOrd="1" destOrd="0" presId="urn:microsoft.com/office/officeart/2005/8/layout/hList3"/>
    <dgm:cxn modelId="{F87B2BCE-D8D9-4835-9DEC-58D8B3F2A7D9}" type="presParOf" srcId="{336A07C5-87BA-4DD6-B452-F0282998DF43}" destId="{04FF3A0C-0A7D-4508-BCD8-76C1E1BD485F}" srcOrd="2" destOrd="0" presId="urn:microsoft.com/office/officeart/2005/8/layout/hList3"/>
    <dgm:cxn modelId="{7625F17B-00B1-48C4-B3D4-956AF852FFA7}" type="presParOf" srcId="{336A07C5-87BA-4DD6-B452-F0282998DF43}" destId="{D6BF59FC-E98F-47F2-9794-C43816EF60E2}" srcOrd="3" destOrd="0" presId="urn:microsoft.com/office/officeart/2005/8/layout/hList3"/>
    <dgm:cxn modelId="{B31FB4B0-5CD3-4D3E-88D4-2505AA32CA94}" type="presParOf" srcId="{336A07C5-87BA-4DD6-B452-F0282998DF43}" destId="{11293F7F-CF59-4C26-A504-06652A3611FA}" srcOrd="4" destOrd="0" presId="urn:microsoft.com/office/officeart/2005/8/layout/hList3"/>
    <dgm:cxn modelId="{7EDA42FD-A7D1-4831-B0BE-CD8A8D3958E4}" type="presParOf" srcId="{336A07C5-87BA-4DD6-B452-F0282998DF43}" destId="{99FA0E55-6D97-4D34-A980-5A311B9F7CC7}" srcOrd="5" destOrd="0" presId="urn:microsoft.com/office/officeart/2005/8/layout/hList3"/>
    <dgm:cxn modelId="{CF1F7FAB-55C5-4AEF-8C63-3D80A9C34237}" type="presParOf" srcId="{336A07C5-87BA-4DD6-B452-F0282998DF43}" destId="{07D0394A-1324-49DD-8003-49B60B5D2494}" srcOrd="6" destOrd="0" presId="urn:microsoft.com/office/officeart/2005/8/layout/hList3"/>
    <dgm:cxn modelId="{E91E8556-1D73-484A-BDFA-4120A55B4AB8}" type="presParOf" srcId="{F869672F-B1D7-4C7D-A38F-A6F9A5D597CF}" destId="{D0225F07-E77D-47D4-8256-6A317AE5F0A7}"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3" csCatId="accent3" phldr="1"/>
      <dgm:spPr/>
      <dgm:t>
        <a:bodyPr/>
        <a:lstStyle/>
        <a:p>
          <a:endParaRPr lang="en-US"/>
        </a:p>
      </dgm:t>
    </dgm:pt>
    <dgm:pt modelId="{D1E1BC04-8B76-4CA5-8EFB-BCD526094AC9}">
      <dgm:prSet phldrT="[Text]"/>
      <dgm:spPr/>
      <dgm:t>
        <a:bodyPr/>
        <a:lstStyle/>
        <a:p>
          <a:pPr rtl="0"/>
          <a:r>
            <a:rPr lang="en-US" b="0" i="0" u="none" strike="noStrike" cap="none" baseline="0" noProof="0">
              <a:latin typeface="Arial Black"/>
            </a:rPr>
            <a:t>Material Robot</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98690341-FA4E-416D-842F-06868976D109}">
      <dgm:prSet phldrT="[Text]"/>
      <dgm:spPr/>
      <dgm:t>
        <a:bodyPr/>
        <a:lstStyle/>
        <a:p>
          <a:r>
            <a:rPr lang="en-US">
              <a:latin typeface="Arial Black" panose="020B0A04020102020204"/>
            </a:rPr>
            <a:t>Locomotion</a:t>
          </a:r>
          <a:endParaRPr lang="en-US"/>
        </a:p>
      </dgm:t>
    </dgm:pt>
    <dgm:pt modelId="{A1EA6A0C-AD5C-4A3D-B561-924DED44A7BB}" type="parTrans" cxnId="{4FEAD168-A4EB-4934-9EE2-F0AAC32F08E2}">
      <dgm:prSet/>
      <dgm:spPr/>
      <dgm:t>
        <a:bodyPr/>
        <a:lstStyle/>
        <a:p>
          <a:endParaRPr lang="en-US"/>
        </a:p>
      </dgm:t>
    </dgm:pt>
    <dgm:pt modelId="{152C1C78-F76F-446E-8AD2-41B43DE056EC}" type="sibTrans" cxnId="{4FEAD168-A4EB-4934-9EE2-F0AAC32F08E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7762B064-BF8D-4604-AD1D-24C38B597513}">
      <dgm:prSet phldrT="[Text]" phldr="0"/>
      <dgm:spPr/>
      <dgm:t>
        <a:bodyPr/>
        <a:lstStyle/>
        <a:p>
          <a:r>
            <a:rPr lang="en-US">
              <a:latin typeface="Arial Black" panose="020B0A04020102020204"/>
            </a:rPr>
            <a:t>Manipulation</a:t>
          </a:r>
          <a:endParaRPr lang="en-US"/>
        </a:p>
      </dgm:t>
    </dgm:pt>
    <dgm:pt modelId="{41865CA6-104E-4BF1-A62F-97574DD95C1A}" type="parTrans" cxnId="{CB250F20-49E5-4122-B15D-8BBBD5A619D1}">
      <dgm:prSet/>
      <dgm:spPr/>
      <dgm:t>
        <a:bodyPr/>
        <a:lstStyle/>
        <a:p>
          <a:endParaRPr lang="en-US"/>
        </a:p>
      </dgm:t>
    </dgm:pt>
    <dgm:pt modelId="{F243F003-B356-4CD2-B5EB-B35A6CCE6D9B}" type="sibTrans" cxnId="{CB250F20-49E5-4122-B15D-8BBBD5A619D1}">
      <dgm:prSet/>
      <dgm:spPr/>
      <dgm:t>
        <a:bodyPr/>
        <a:lstStyle/>
        <a:p>
          <a:endParaRPr lang="en-US"/>
        </a:p>
      </dgm:t>
    </dgm:pt>
    <dgm:pt modelId="{F43F2B79-410F-4848-A3C4-9A79CA702455}">
      <dgm:prSet phldrT="[Text]"/>
      <dgm:spPr/>
      <dgm:t>
        <a:bodyPr/>
        <a:lstStyle/>
        <a:p>
          <a:pPr rtl="0"/>
          <a:r>
            <a:rPr lang="en-US">
              <a:latin typeface="Arial Black" panose="020B0A04020102020204"/>
            </a:rPr>
            <a:t>Manipulate Package</a:t>
          </a:r>
          <a:endParaRPr lang="en-US"/>
        </a:p>
      </dgm:t>
    </dgm:pt>
    <dgm:pt modelId="{77E9DAB8-85C6-47EE-82BB-0A0BE2CC5C80}" type="parTrans" cxnId="{E45BD705-7126-4A47-A86F-C240877C6774}">
      <dgm:prSet/>
      <dgm:spPr/>
      <dgm:t>
        <a:bodyPr/>
        <a:lstStyle/>
        <a:p>
          <a:endParaRPr lang="en-US"/>
        </a:p>
      </dgm:t>
    </dgm:pt>
    <dgm:pt modelId="{19D4AED4-B2F6-4E64-B421-011FE7B9BF60}" type="sibTrans" cxnId="{E45BD705-7126-4A47-A86F-C240877C6774}">
      <dgm:prSet/>
      <dgm:spPr/>
      <dgm:t>
        <a:bodyPr/>
        <a:lstStyle/>
        <a:p>
          <a:endParaRPr lang="en-US"/>
        </a:p>
      </dgm:t>
    </dgm:pt>
    <dgm:pt modelId="{EA881707-D27F-4843-839E-82FF48188FA9}">
      <dgm:prSet phldr="0"/>
      <dgm:spPr/>
      <dgm:t>
        <a:bodyPr/>
        <a:lstStyle/>
        <a:p>
          <a:r>
            <a:rPr lang="en-US">
              <a:latin typeface="Arial Black" panose="020B0A04020102020204"/>
            </a:rPr>
            <a:t>Navigation</a:t>
          </a:r>
        </a:p>
      </dgm:t>
    </dgm:pt>
    <dgm:pt modelId="{44387E6A-6F6B-4D92-9EA5-3D6E7467B343}" type="parTrans" cxnId="{E570310F-9E04-4E20-B226-373D1796124B}">
      <dgm:prSet/>
      <dgm:spPr/>
    </dgm:pt>
    <dgm:pt modelId="{E640064E-164A-48A6-AE4F-732D85A7A04D}" type="sibTrans" cxnId="{E570310F-9E04-4E20-B226-373D1796124B}">
      <dgm:prSet/>
      <dgm:spPr/>
    </dgm:pt>
    <dgm:pt modelId="{00CBBA49-20AD-435D-9176-A434315BB22D}">
      <dgm:prSet phldr="0"/>
      <dgm:spPr/>
      <dgm:t>
        <a:bodyPr/>
        <a:lstStyle/>
        <a:p>
          <a:pPr rtl="0"/>
          <a:r>
            <a:rPr lang="en-US">
              <a:latin typeface="Arial Black" panose="020B0A04020102020204"/>
            </a:rPr>
            <a:t>Hold Package</a:t>
          </a:r>
        </a:p>
      </dgm:t>
    </dgm:pt>
    <dgm:pt modelId="{FA444F2D-5472-4879-B352-27124D14BC51}" type="parTrans" cxnId="{B4F50BF3-AAFF-42E9-AA31-08AFCEA9910F}">
      <dgm:prSet/>
      <dgm:spPr/>
    </dgm:pt>
    <dgm:pt modelId="{DDC608CA-9475-48F1-9038-2CE0C9CF2C37}" type="sibTrans" cxnId="{B4F50BF3-AAFF-42E9-AA31-08AFCEA9910F}">
      <dgm:prSet/>
      <dgm:spPr/>
    </dgm:pt>
    <dgm:pt modelId="{425DDCAA-8300-4847-97E7-0D6C496EB022}">
      <dgm:prSet phldr="0"/>
      <dgm:spPr/>
      <dgm:t>
        <a:bodyPr/>
        <a:lstStyle/>
        <a:p>
          <a:pPr rtl="0"/>
          <a:r>
            <a:rPr lang="en-US">
              <a:latin typeface="Arial Black" panose="020B0A04020102020204"/>
            </a:rPr>
            <a:t>Track Inventory</a:t>
          </a:r>
        </a:p>
      </dgm:t>
    </dgm:pt>
    <dgm:pt modelId="{5E082376-A410-445E-99E1-01ECEA0039A6}" type="parTrans" cxnId="{E0B3B75D-E3F6-4178-9620-5FD1D3B1F678}">
      <dgm:prSet/>
      <dgm:spPr/>
    </dgm:pt>
    <dgm:pt modelId="{96711B96-5D4B-4731-A80A-A53E9D1299E2}" type="sibTrans" cxnId="{E0B3B75D-E3F6-4178-9620-5FD1D3B1F678}">
      <dgm:prSet/>
      <dgm:spPr/>
    </dgm:pt>
    <dgm:pt modelId="{0A5C1943-75A0-4030-9D78-1EA0E8960143}">
      <dgm:prSet phldr="0"/>
      <dgm:spPr/>
      <dgm:t>
        <a:bodyPr/>
        <a:lstStyle/>
        <a:p>
          <a:pPr rtl="0"/>
          <a:r>
            <a:rPr lang="en-US">
              <a:latin typeface="Arial Black" panose="020B0A04020102020204"/>
            </a:rPr>
            <a:t>Manuever Without Collision</a:t>
          </a:r>
        </a:p>
      </dgm:t>
    </dgm:pt>
    <dgm:pt modelId="{8561A742-3DF7-419B-A097-6D52AA184C8A}" type="parTrans" cxnId="{9637E0F6-C7A3-4A59-8DF8-D67DC0870FD9}">
      <dgm:prSet/>
      <dgm:spPr/>
    </dgm:pt>
    <dgm:pt modelId="{B4C1C375-8AF5-4592-AA26-26E37A3E5C4F}" type="sibTrans" cxnId="{9637E0F6-C7A3-4A59-8DF8-D67DC0870FD9}">
      <dgm:prSet/>
      <dgm:spPr/>
    </dgm:pt>
    <dgm:pt modelId="{78F930F6-A149-45BB-A5B8-EB76234CE7BA}"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1AD993A6-6190-48CD-89F5-09952B524540}" type="pres">
      <dgm:prSet presAssocID="{D1E1BC04-8B76-4CA5-8EFB-BCD526094AC9}" presName="hierRoot1" presStyleCnt="0"/>
      <dgm:spPr/>
    </dgm:pt>
    <dgm:pt modelId="{44F634F4-5ABD-4C78-ACB5-A1506A41AB9A}" type="pres">
      <dgm:prSet presAssocID="{D1E1BC04-8B76-4CA5-8EFB-BCD526094AC9}" presName="composite" presStyleCnt="0"/>
      <dgm:spPr/>
    </dgm:pt>
    <dgm:pt modelId="{EA31FF58-4E5E-4BBA-8B78-1A608D01C92D}" type="pres">
      <dgm:prSet presAssocID="{D1E1BC04-8B76-4CA5-8EFB-BCD526094AC9}" presName="background" presStyleLbl="node0" presStyleIdx="0" presStyleCnt="1"/>
      <dgm:spPr/>
    </dgm:pt>
    <dgm:pt modelId="{0DFB7ED2-25DF-4F82-8971-8A033E2AD0A2}" type="pres">
      <dgm:prSet presAssocID="{D1E1BC04-8B76-4CA5-8EFB-BCD526094AC9}" presName="text" presStyleLbl="fgAcc0" presStyleIdx="0" presStyleCnt="1">
        <dgm:presLayoutVars>
          <dgm:chPref val="3"/>
        </dgm:presLayoutVars>
      </dgm:prSet>
      <dgm:spPr/>
      <dgm:t>
        <a:bodyPr/>
        <a:lstStyle/>
        <a:p>
          <a:endParaRPr lang="en-US"/>
        </a:p>
      </dgm:t>
    </dgm:pt>
    <dgm:pt modelId="{8D479CE9-89D5-40CE-BC3D-32A71E72CD04}" type="pres">
      <dgm:prSet presAssocID="{D1E1BC04-8B76-4CA5-8EFB-BCD526094AC9}" presName="hierChild2" presStyleCnt="0"/>
      <dgm:spPr/>
    </dgm:pt>
    <dgm:pt modelId="{D562EB9A-4B1A-403D-9F62-B6C2D07935ED}" type="pres">
      <dgm:prSet presAssocID="{A1EA6A0C-AD5C-4A3D-B561-924DED44A7BB}" presName="Name10" presStyleLbl="parChTrans1D2" presStyleIdx="0" presStyleCnt="3"/>
      <dgm:spPr/>
      <dgm:t>
        <a:bodyPr/>
        <a:lstStyle/>
        <a:p>
          <a:endParaRPr lang="en-US"/>
        </a:p>
      </dgm:t>
    </dgm:pt>
    <dgm:pt modelId="{F25ADAE8-35BB-4151-BD0D-EC57910B109B}" type="pres">
      <dgm:prSet presAssocID="{98690341-FA4E-416D-842F-06868976D109}" presName="hierRoot2" presStyleCnt="0"/>
      <dgm:spPr/>
    </dgm:pt>
    <dgm:pt modelId="{33790C50-DEB7-42CA-9C9D-8D3B0E677993}" type="pres">
      <dgm:prSet presAssocID="{98690341-FA4E-416D-842F-06868976D109}" presName="composite2" presStyleCnt="0"/>
      <dgm:spPr/>
    </dgm:pt>
    <dgm:pt modelId="{0C686C7A-14E8-49FA-8AB1-A04D5716A279}" type="pres">
      <dgm:prSet presAssocID="{98690341-FA4E-416D-842F-06868976D109}" presName="background2" presStyleLbl="node2" presStyleIdx="0" presStyleCnt="3"/>
      <dgm:spPr/>
    </dgm:pt>
    <dgm:pt modelId="{1DFF058D-9716-4AA3-986F-40F4675FF9E5}" type="pres">
      <dgm:prSet presAssocID="{98690341-FA4E-416D-842F-06868976D109}" presName="text2" presStyleLbl="fgAcc2" presStyleIdx="0" presStyleCnt="3">
        <dgm:presLayoutVars>
          <dgm:chPref val="3"/>
        </dgm:presLayoutVars>
      </dgm:prSet>
      <dgm:spPr/>
      <dgm:t>
        <a:bodyPr/>
        <a:lstStyle/>
        <a:p>
          <a:endParaRPr lang="en-US"/>
        </a:p>
      </dgm:t>
    </dgm:pt>
    <dgm:pt modelId="{21CF8E59-2F49-46D5-9B6E-1AADE5D6F744}" type="pres">
      <dgm:prSet presAssocID="{98690341-FA4E-416D-842F-06868976D109}" presName="hierChild3" presStyleCnt="0"/>
      <dgm:spPr/>
    </dgm:pt>
    <dgm:pt modelId="{E0329547-75AD-4F7C-9A3C-95E8EA37D17E}" type="pres">
      <dgm:prSet presAssocID="{1D1EA6E6-C1AA-4A41-B434-D87389852576}" presName="Name17" presStyleLbl="parChTrans1D3" presStyleIdx="0" presStyleCnt="6"/>
      <dgm:spPr/>
      <dgm:t>
        <a:bodyPr/>
        <a:lstStyle/>
        <a:p>
          <a:endParaRPr lang="en-US"/>
        </a:p>
      </dgm:t>
    </dgm:pt>
    <dgm:pt modelId="{C5807501-B444-492C-A158-8453CEE862FF}" type="pres">
      <dgm:prSet presAssocID="{78DFD2A4-431D-43AB-9AB7-7988D42D6122}" presName="hierRoot3" presStyleCnt="0"/>
      <dgm:spPr/>
    </dgm:pt>
    <dgm:pt modelId="{14A9250B-B275-4B6C-AC93-491A67DFA738}" type="pres">
      <dgm:prSet presAssocID="{78DFD2A4-431D-43AB-9AB7-7988D42D6122}" presName="composite3" presStyleCnt="0"/>
      <dgm:spPr/>
    </dgm:pt>
    <dgm:pt modelId="{E54D9457-F0BF-47E2-AD8D-C1FA09F392BF}" type="pres">
      <dgm:prSet presAssocID="{78DFD2A4-431D-43AB-9AB7-7988D42D6122}" presName="background3" presStyleLbl="node3" presStyleIdx="0" presStyleCnt="6"/>
      <dgm:spPr/>
    </dgm:pt>
    <dgm:pt modelId="{FE19927A-875E-4441-8E22-1183CD940E32}" type="pres">
      <dgm:prSet presAssocID="{78DFD2A4-431D-43AB-9AB7-7988D42D6122}" presName="text3" presStyleLbl="fgAcc3" presStyleIdx="0" presStyleCnt="6">
        <dgm:presLayoutVars>
          <dgm:chPref val="3"/>
        </dgm:presLayoutVars>
      </dgm:prSet>
      <dgm:spPr/>
      <dgm:t>
        <a:bodyPr/>
        <a:lstStyle/>
        <a:p>
          <a:endParaRPr lang="en-US"/>
        </a:p>
      </dgm:t>
    </dgm:pt>
    <dgm:pt modelId="{4C01A74E-F6D3-4D99-BD42-189A942EF4EC}" type="pres">
      <dgm:prSet presAssocID="{78DFD2A4-431D-43AB-9AB7-7988D42D6122}" presName="hierChild4" presStyleCnt="0"/>
      <dgm:spPr/>
    </dgm:pt>
    <dgm:pt modelId="{28D84734-0111-4967-A293-92C76974550B}" type="pres">
      <dgm:prSet presAssocID="{84063659-E76A-4A15-809E-45B6C6781A27}" presName="Name17" presStyleLbl="parChTrans1D3" presStyleIdx="1" presStyleCnt="6"/>
      <dgm:spPr/>
      <dgm:t>
        <a:bodyPr/>
        <a:lstStyle/>
        <a:p>
          <a:endParaRPr lang="en-US"/>
        </a:p>
      </dgm:t>
    </dgm:pt>
    <dgm:pt modelId="{DE0A7392-1F68-467E-B80A-10B013A2A368}" type="pres">
      <dgm:prSet presAssocID="{F4D2F4CF-A2D1-46D0-ABD8-85956BB80920}" presName="hierRoot3" presStyleCnt="0"/>
      <dgm:spPr/>
    </dgm:pt>
    <dgm:pt modelId="{332BB054-3CB8-4DDA-8AF9-FD4833B701C0}" type="pres">
      <dgm:prSet presAssocID="{F4D2F4CF-A2D1-46D0-ABD8-85956BB80920}" presName="composite3" presStyleCnt="0"/>
      <dgm:spPr/>
    </dgm:pt>
    <dgm:pt modelId="{B4C0D273-2035-4610-B144-6FD035129793}" type="pres">
      <dgm:prSet presAssocID="{F4D2F4CF-A2D1-46D0-ABD8-85956BB80920}" presName="background3" presStyleLbl="node3" presStyleIdx="1" presStyleCnt="6"/>
      <dgm:spPr/>
    </dgm:pt>
    <dgm:pt modelId="{39FAE43B-AC74-44D7-B2E5-A277920C31AE}" type="pres">
      <dgm:prSet presAssocID="{F4D2F4CF-A2D1-46D0-ABD8-85956BB80920}" presName="text3" presStyleLbl="fgAcc3" presStyleIdx="1" presStyleCnt="6">
        <dgm:presLayoutVars>
          <dgm:chPref val="3"/>
        </dgm:presLayoutVars>
      </dgm:prSet>
      <dgm:spPr/>
      <dgm:t>
        <a:bodyPr/>
        <a:lstStyle/>
        <a:p>
          <a:endParaRPr lang="en-US"/>
        </a:p>
      </dgm:t>
    </dgm:pt>
    <dgm:pt modelId="{C9B7FEEC-67DF-4220-850F-4C60D192C4A7}" type="pres">
      <dgm:prSet presAssocID="{F4D2F4CF-A2D1-46D0-ABD8-85956BB80920}" presName="hierChild4" presStyleCnt="0"/>
      <dgm:spPr/>
    </dgm:pt>
    <dgm:pt modelId="{1B20BF4E-A196-44B6-846A-B86C10376901}" type="pres">
      <dgm:prSet presAssocID="{41865CA6-104E-4BF1-A62F-97574DD95C1A}" presName="Name10" presStyleLbl="parChTrans1D2" presStyleIdx="1" presStyleCnt="3"/>
      <dgm:spPr/>
      <dgm:t>
        <a:bodyPr/>
        <a:lstStyle/>
        <a:p>
          <a:endParaRPr lang="en-US"/>
        </a:p>
      </dgm:t>
    </dgm:pt>
    <dgm:pt modelId="{E42429A6-7135-485F-8CAB-3D4692525C90}" type="pres">
      <dgm:prSet presAssocID="{7762B064-BF8D-4604-AD1D-24C38B597513}" presName="hierRoot2" presStyleCnt="0"/>
      <dgm:spPr/>
    </dgm:pt>
    <dgm:pt modelId="{D598A368-5F7B-41B4-AE77-D67B231A0BA9}" type="pres">
      <dgm:prSet presAssocID="{7762B064-BF8D-4604-AD1D-24C38B597513}" presName="composite2" presStyleCnt="0"/>
      <dgm:spPr/>
    </dgm:pt>
    <dgm:pt modelId="{3D7A0DC0-744F-4A33-9604-C51AE863DB69}" type="pres">
      <dgm:prSet presAssocID="{7762B064-BF8D-4604-AD1D-24C38B597513}" presName="background2" presStyleLbl="node2" presStyleIdx="1" presStyleCnt="3"/>
      <dgm:spPr/>
    </dgm:pt>
    <dgm:pt modelId="{FB8CCFDC-6E68-470B-9D44-04CD12B56DB2}" type="pres">
      <dgm:prSet presAssocID="{7762B064-BF8D-4604-AD1D-24C38B597513}" presName="text2" presStyleLbl="fgAcc2" presStyleIdx="1" presStyleCnt="3">
        <dgm:presLayoutVars>
          <dgm:chPref val="3"/>
        </dgm:presLayoutVars>
      </dgm:prSet>
      <dgm:spPr/>
      <dgm:t>
        <a:bodyPr/>
        <a:lstStyle/>
        <a:p>
          <a:endParaRPr lang="en-US"/>
        </a:p>
      </dgm:t>
    </dgm:pt>
    <dgm:pt modelId="{675FB847-8133-410B-9DD0-0D6010AD0E14}" type="pres">
      <dgm:prSet presAssocID="{7762B064-BF8D-4604-AD1D-24C38B597513}" presName="hierChild3" presStyleCnt="0"/>
      <dgm:spPr/>
    </dgm:pt>
    <dgm:pt modelId="{DDACC7EB-BC4C-4949-884F-045C379D1B2F}" type="pres">
      <dgm:prSet presAssocID="{77E9DAB8-85C6-47EE-82BB-0A0BE2CC5C80}" presName="Name17" presStyleLbl="parChTrans1D3" presStyleIdx="2" presStyleCnt="6"/>
      <dgm:spPr/>
      <dgm:t>
        <a:bodyPr/>
        <a:lstStyle/>
        <a:p>
          <a:endParaRPr lang="en-US"/>
        </a:p>
      </dgm:t>
    </dgm:pt>
    <dgm:pt modelId="{182DAC38-73D5-4AAC-B482-49F573C0FC96}" type="pres">
      <dgm:prSet presAssocID="{F43F2B79-410F-4848-A3C4-9A79CA702455}" presName="hierRoot3" presStyleCnt="0"/>
      <dgm:spPr/>
    </dgm:pt>
    <dgm:pt modelId="{CB7B6117-CDD9-4C9F-9497-D4437B2CFE18}" type="pres">
      <dgm:prSet presAssocID="{F43F2B79-410F-4848-A3C4-9A79CA702455}" presName="composite3" presStyleCnt="0"/>
      <dgm:spPr/>
    </dgm:pt>
    <dgm:pt modelId="{D2906D5B-28F7-46A4-9DE1-9DFE721F65B8}" type="pres">
      <dgm:prSet presAssocID="{F43F2B79-410F-4848-A3C4-9A79CA702455}" presName="background3" presStyleLbl="node3" presStyleIdx="2" presStyleCnt="6"/>
      <dgm:spPr/>
    </dgm:pt>
    <dgm:pt modelId="{C99B4934-4FC7-4CF2-ABF6-28EB7B2510E1}" type="pres">
      <dgm:prSet presAssocID="{F43F2B79-410F-4848-A3C4-9A79CA702455}" presName="text3" presStyleLbl="fgAcc3" presStyleIdx="2" presStyleCnt="6">
        <dgm:presLayoutVars>
          <dgm:chPref val="3"/>
        </dgm:presLayoutVars>
      </dgm:prSet>
      <dgm:spPr/>
      <dgm:t>
        <a:bodyPr/>
        <a:lstStyle/>
        <a:p>
          <a:endParaRPr lang="en-US"/>
        </a:p>
      </dgm:t>
    </dgm:pt>
    <dgm:pt modelId="{5F248E37-21EC-4483-95B0-3E135817388F}" type="pres">
      <dgm:prSet presAssocID="{F43F2B79-410F-4848-A3C4-9A79CA702455}" presName="hierChild4" presStyleCnt="0"/>
      <dgm:spPr/>
    </dgm:pt>
    <dgm:pt modelId="{45D1160C-793A-4836-AE9A-7D31767AECB4}" type="pres">
      <dgm:prSet presAssocID="{FA444F2D-5472-4879-B352-27124D14BC51}" presName="Name17" presStyleLbl="parChTrans1D3" presStyleIdx="3" presStyleCnt="6"/>
      <dgm:spPr/>
    </dgm:pt>
    <dgm:pt modelId="{E66A0D78-1D77-43F3-8460-74E89D3B1475}" type="pres">
      <dgm:prSet presAssocID="{00CBBA49-20AD-435D-9176-A434315BB22D}" presName="hierRoot3" presStyleCnt="0"/>
      <dgm:spPr/>
    </dgm:pt>
    <dgm:pt modelId="{F1F95A10-6F18-4DB1-BA87-94734F29E54A}" type="pres">
      <dgm:prSet presAssocID="{00CBBA49-20AD-435D-9176-A434315BB22D}" presName="composite3" presStyleCnt="0"/>
      <dgm:spPr/>
    </dgm:pt>
    <dgm:pt modelId="{29AF77EE-237E-4A65-8899-48E70973AD97}" type="pres">
      <dgm:prSet presAssocID="{00CBBA49-20AD-435D-9176-A434315BB22D}" presName="background3" presStyleLbl="node3" presStyleIdx="3" presStyleCnt="6"/>
      <dgm:spPr/>
    </dgm:pt>
    <dgm:pt modelId="{57A6FFE3-D8D5-46DA-B0F3-E6FCD55B0ECC}" type="pres">
      <dgm:prSet presAssocID="{00CBBA49-20AD-435D-9176-A434315BB22D}" presName="text3" presStyleLbl="fgAcc3" presStyleIdx="3" presStyleCnt="6">
        <dgm:presLayoutVars>
          <dgm:chPref val="3"/>
        </dgm:presLayoutVars>
      </dgm:prSet>
      <dgm:spPr/>
      <dgm:t>
        <a:bodyPr/>
        <a:lstStyle/>
        <a:p>
          <a:endParaRPr lang="en-US"/>
        </a:p>
      </dgm:t>
    </dgm:pt>
    <dgm:pt modelId="{6F076B8B-D252-4B80-921B-D3CA000C8807}" type="pres">
      <dgm:prSet presAssocID="{00CBBA49-20AD-435D-9176-A434315BB22D}" presName="hierChild4" presStyleCnt="0"/>
      <dgm:spPr/>
    </dgm:pt>
    <dgm:pt modelId="{6A91350F-FA75-4A56-A07F-961C6BAA4451}" type="pres">
      <dgm:prSet presAssocID="{44387E6A-6F6B-4D92-9EA5-3D6E7467B343}" presName="Name10" presStyleLbl="parChTrans1D2" presStyleIdx="2" presStyleCnt="3"/>
      <dgm:spPr/>
    </dgm:pt>
    <dgm:pt modelId="{E8A7EDD3-AACB-45BD-B804-64EFF5E257F7}" type="pres">
      <dgm:prSet presAssocID="{EA881707-D27F-4843-839E-82FF48188FA9}" presName="hierRoot2" presStyleCnt="0"/>
      <dgm:spPr/>
    </dgm:pt>
    <dgm:pt modelId="{F566A27D-2D42-4940-B3B8-AE28578F718F}" type="pres">
      <dgm:prSet presAssocID="{EA881707-D27F-4843-839E-82FF48188FA9}" presName="composite2" presStyleCnt="0"/>
      <dgm:spPr/>
    </dgm:pt>
    <dgm:pt modelId="{B159E493-EE19-487C-8A8C-ED3BB5C151DD}" type="pres">
      <dgm:prSet presAssocID="{EA881707-D27F-4843-839E-82FF48188FA9}" presName="background2" presStyleLbl="node2" presStyleIdx="2" presStyleCnt="3"/>
      <dgm:spPr/>
    </dgm:pt>
    <dgm:pt modelId="{7FCD5FB4-9265-4F59-963C-EBFEC9492B3A}" type="pres">
      <dgm:prSet presAssocID="{EA881707-D27F-4843-839E-82FF48188FA9}" presName="text2" presStyleLbl="fgAcc2" presStyleIdx="2" presStyleCnt="3">
        <dgm:presLayoutVars>
          <dgm:chPref val="3"/>
        </dgm:presLayoutVars>
      </dgm:prSet>
      <dgm:spPr/>
      <dgm:t>
        <a:bodyPr/>
        <a:lstStyle/>
        <a:p>
          <a:endParaRPr lang="en-US"/>
        </a:p>
      </dgm:t>
    </dgm:pt>
    <dgm:pt modelId="{EC6248AF-B391-4D1C-A3F4-C35296E05EEC}" type="pres">
      <dgm:prSet presAssocID="{EA881707-D27F-4843-839E-82FF48188FA9}" presName="hierChild3" presStyleCnt="0"/>
      <dgm:spPr/>
    </dgm:pt>
    <dgm:pt modelId="{C0F61B12-1621-46DB-BFDD-B0939EBD966B}" type="pres">
      <dgm:prSet presAssocID="{5E082376-A410-445E-99E1-01ECEA0039A6}" presName="Name17" presStyleLbl="parChTrans1D3" presStyleIdx="4" presStyleCnt="6"/>
      <dgm:spPr/>
    </dgm:pt>
    <dgm:pt modelId="{664237EA-0EFF-4E83-B3EF-85C570B79E45}" type="pres">
      <dgm:prSet presAssocID="{425DDCAA-8300-4847-97E7-0D6C496EB022}" presName="hierRoot3" presStyleCnt="0"/>
      <dgm:spPr/>
    </dgm:pt>
    <dgm:pt modelId="{E55A55A5-2029-4AD9-94F6-60F818BD44EB}" type="pres">
      <dgm:prSet presAssocID="{425DDCAA-8300-4847-97E7-0D6C496EB022}" presName="composite3" presStyleCnt="0"/>
      <dgm:spPr/>
    </dgm:pt>
    <dgm:pt modelId="{6EB4EA25-3435-4A79-9517-4396560B5494}" type="pres">
      <dgm:prSet presAssocID="{425DDCAA-8300-4847-97E7-0D6C496EB022}" presName="background3" presStyleLbl="node3" presStyleIdx="4" presStyleCnt="6"/>
      <dgm:spPr/>
    </dgm:pt>
    <dgm:pt modelId="{F86A7A9E-A378-423B-9B05-3D5E6743A489}" type="pres">
      <dgm:prSet presAssocID="{425DDCAA-8300-4847-97E7-0D6C496EB022}" presName="text3" presStyleLbl="fgAcc3" presStyleIdx="4" presStyleCnt="6">
        <dgm:presLayoutVars>
          <dgm:chPref val="3"/>
        </dgm:presLayoutVars>
      </dgm:prSet>
      <dgm:spPr/>
      <dgm:t>
        <a:bodyPr/>
        <a:lstStyle/>
        <a:p>
          <a:endParaRPr lang="en-US"/>
        </a:p>
      </dgm:t>
    </dgm:pt>
    <dgm:pt modelId="{EAB80402-2BF8-45E8-8080-D00CFBC72DF5}" type="pres">
      <dgm:prSet presAssocID="{425DDCAA-8300-4847-97E7-0D6C496EB022}" presName="hierChild4" presStyleCnt="0"/>
      <dgm:spPr/>
    </dgm:pt>
    <dgm:pt modelId="{10E4CCCE-CF3B-4E59-ABBF-2ED7985730E7}" type="pres">
      <dgm:prSet presAssocID="{8561A742-3DF7-419B-A097-6D52AA184C8A}" presName="Name17" presStyleLbl="parChTrans1D3" presStyleIdx="5" presStyleCnt="6"/>
      <dgm:spPr/>
    </dgm:pt>
    <dgm:pt modelId="{4FF7F09C-EAFD-4F2C-B1AB-815B62A4AF77}" type="pres">
      <dgm:prSet presAssocID="{0A5C1943-75A0-4030-9D78-1EA0E8960143}" presName="hierRoot3" presStyleCnt="0"/>
      <dgm:spPr/>
    </dgm:pt>
    <dgm:pt modelId="{4C0BE6A4-7F5E-4E2A-B575-1F298E6FCDBA}" type="pres">
      <dgm:prSet presAssocID="{0A5C1943-75A0-4030-9D78-1EA0E8960143}" presName="composite3" presStyleCnt="0"/>
      <dgm:spPr/>
    </dgm:pt>
    <dgm:pt modelId="{297FDBB4-901D-48DD-8B67-A90A86860C97}" type="pres">
      <dgm:prSet presAssocID="{0A5C1943-75A0-4030-9D78-1EA0E8960143}" presName="background3" presStyleLbl="node3" presStyleIdx="5" presStyleCnt="6"/>
      <dgm:spPr/>
    </dgm:pt>
    <dgm:pt modelId="{8AB116F5-0BFB-4EC7-A832-F5EE4A7B82BD}" type="pres">
      <dgm:prSet presAssocID="{0A5C1943-75A0-4030-9D78-1EA0E8960143}" presName="text3" presStyleLbl="fgAcc3" presStyleIdx="5" presStyleCnt="6">
        <dgm:presLayoutVars>
          <dgm:chPref val="3"/>
        </dgm:presLayoutVars>
      </dgm:prSet>
      <dgm:spPr/>
      <dgm:t>
        <a:bodyPr/>
        <a:lstStyle/>
        <a:p>
          <a:endParaRPr lang="en-US"/>
        </a:p>
      </dgm:t>
    </dgm:pt>
    <dgm:pt modelId="{3F0E8543-6B0C-47FD-B31A-7C6EA963FE58}" type="pres">
      <dgm:prSet presAssocID="{0A5C1943-75A0-4030-9D78-1EA0E8960143}" presName="hierChild4" presStyleCnt="0"/>
      <dgm:spPr/>
    </dgm:pt>
  </dgm:ptLst>
  <dgm:cxnLst>
    <dgm:cxn modelId="{C8E7200A-9247-449C-B585-A03DB2AED72B}" type="presOf" srcId="{5E082376-A410-445E-99E1-01ECEA0039A6}" destId="{C0F61B12-1621-46DB-BFDD-B0939EBD966B}" srcOrd="0" destOrd="0" presId="urn:microsoft.com/office/officeart/2005/8/layout/hierarchy1"/>
    <dgm:cxn modelId="{857825BF-AEA3-482F-AC74-7587D834A540}" type="presOf" srcId="{44387E6A-6F6B-4D92-9EA5-3D6E7467B343}" destId="{6A91350F-FA75-4A56-A07F-961C6BAA4451}" srcOrd="0" destOrd="0" presId="urn:microsoft.com/office/officeart/2005/8/layout/hierarchy1"/>
    <dgm:cxn modelId="{6CB80BA4-15F8-4863-84D5-3777AA9B37B7}" type="presOf" srcId="{EA881707-D27F-4843-839E-82FF48188FA9}" destId="{7FCD5FB4-9265-4F59-963C-EBFEC9492B3A}" srcOrd="0" destOrd="0" presId="urn:microsoft.com/office/officeart/2005/8/layout/hierarchy1"/>
    <dgm:cxn modelId="{9A4EF5A2-0B3E-4CE0-B940-D395DCBE472C}" type="presOf" srcId="{7762B064-BF8D-4604-AD1D-24C38B597513}" destId="{FB8CCFDC-6E68-470B-9D44-04CD12B56DB2}" srcOrd="0" destOrd="0" presId="urn:microsoft.com/office/officeart/2005/8/layout/hierarchy1"/>
    <dgm:cxn modelId="{E0B3B75D-E3F6-4178-9620-5FD1D3B1F678}" srcId="{EA881707-D27F-4843-839E-82FF48188FA9}" destId="{425DDCAA-8300-4847-97E7-0D6C496EB022}" srcOrd="0" destOrd="0" parTransId="{5E082376-A410-445E-99E1-01ECEA0039A6}" sibTransId="{96711B96-5D4B-4731-A80A-A53E9D1299E2}"/>
    <dgm:cxn modelId="{4FEAD168-A4EB-4934-9EE2-F0AAC32F08E2}" srcId="{D1E1BC04-8B76-4CA5-8EFB-BCD526094AC9}" destId="{98690341-FA4E-416D-842F-06868976D109}" srcOrd="0" destOrd="0" parTransId="{A1EA6A0C-AD5C-4A3D-B561-924DED44A7BB}" sibTransId="{152C1C78-F76F-446E-8AD2-41B43DE056EC}"/>
    <dgm:cxn modelId="{B4F50BF3-AAFF-42E9-AA31-08AFCEA9910F}" srcId="{7762B064-BF8D-4604-AD1D-24C38B597513}" destId="{00CBBA49-20AD-435D-9176-A434315BB22D}" srcOrd="1" destOrd="0" parTransId="{FA444F2D-5472-4879-B352-27124D14BC51}" sibTransId="{DDC608CA-9475-48F1-9038-2CE0C9CF2C37}"/>
    <dgm:cxn modelId="{D1C11772-E087-4399-9416-10C59E2BB119}" type="presOf" srcId="{00CBBA49-20AD-435D-9176-A434315BB22D}" destId="{57A6FFE3-D8D5-46DA-B0F3-E6FCD55B0ECC}" srcOrd="0" destOrd="0" presId="urn:microsoft.com/office/officeart/2005/8/layout/hierarchy1"/>
    <dgm:cxn modelId="{CB250F20-49E5-4122-B15D-8BBBD5A619D1}" srcId="{D1E1BC04-8B76-4CA5-8EFB-BCD526094AC9}" destId="{7762B064-BF8D-4604-AD1D-24C38B597513}" srcOrd="1" destOrd="0" parTransId="{41865CA6-104E-4BF1-A62F-97574DD95C1A}" sibTransId="{F243F003-B356-4CD2-B5EB-B35A6CCE6D9B}"/>
    <dgm:cxn modelId="{E8B87B46-A2E0-42E8-8BD3-CDC625B7D632}" srcId="{F7BF381D-7BCE-43C0-B39C-7B3CB80C684D}" destId="{D1E1BC04-8B76-4CA5-8EFB-BCD526094AC9}" srcOrd="0" destOrd="0" parTransId="{0F38FA9B-2DCA-416B-97A5-596BBFDF4442}" sibTransId="{08FB9A6A-C3CA-4C4E-B407-B04907E5A9D6}"/>
    <dgm:cxn modelId="{78ABFF14-CEE8-402D-8CB7-89F9A7F88521}" type="presOf" srcId="{F43F2B79-410F-4848-A3C4-9A79CA702455}" destId="{C99B4934-4FC7-4CF2-ABF6-28EB7B2510E1}" srcOrd="0" destOrd="0" presId="urn:microsoft.com/office/officeart/2005/8/layout/hierarchy1"/>
    <dgm:cxn modelId="{9637E0F6-C7A3-4A59-8DF8-D67DC0870FD9}" srcId="{EA881707-D27F-4843-839E-82FF48188FA9}" destId="{0A5C1943-75A0-4030-9D78-1EA0E8960143}" srcOrd="1" destOrd="0" parTransId="{8561A742-3DF7-419B-A097-6D52AA184C8A}" sibTransId="{B4C1C375-8AF5-4592-AA26-26E37A3E5C4F}"/>
    <dgm:cxn modelId="{B4A268BF-385A-4749-BBB3-BA341AD4856E}" type="presOf" srcId="{41865CA6-104E-4BF1-A62F-97574DD95C1A}" destId="{1B20BF4E-A196-44B6-846A-B86C10376901}" srcOrd="0" destOrd="0" presId="urn:microsoft.com/office/officeart/2005/8/layout/hierarchy1"/>
    <dgm:cxn modelId="{58A4FFE4-A460-43F1-842A-7C912D5BACD2}" type="presOf" srcId="{84063659-E76A-4A15-809E-45B6C6781A27}" destId="{28D84734-0111-4967-A293-92C76974550B}" srcOrd="0" destOrd="0" presId="urn:microsoft.com/office/officeart/2005/8/layout/hierarchy1"/>
    <dgm:cxn modelId="{FA77FCFF-2E5B-40B7-B075-74CADF39776D}" type="presOf" srcId="{0A5C1943-75A0-4030-9D78-1EA0E8960143}" destId="{8AB116F5-0BFB-4EC7-A832-F5EE4A7B82BD}" srcOrd="0" destOrd="0" presId="urn:microsoft.com/office/officeart/2005/8/layout/hierarchy1"/>
    <dgm:cxn modelId="{D8EEA28E-01B2-44B0-9BFC-DD5D8A5E9760}" type="presOf" srcId="{F4D2F4CF-A2D1-46D0-ABD8-85956BB80920}" destId="{39FAE43B-AC74-44D7-B2E5-A277920C31AE}" srcOrd="0" destOrd="0" presId="urn:microsoft.com/office/officeart/2005/8/layout/hierarchy1"/>
    <dgm:cxn modelId="{55315E3A-C17B-4BD3-96A4-D5BA127AE045}" type="presOf" srcId="{77E9DAB8-85C6-47EE-82BB-0A0BE2CC5C80}" destId="{DDACC7EB-BC4C-4949-884F-045C379D1B2F}" srcOrd="0" destOrd="0" presId="urn:microsoft.com/office/officeart/2005/8/layout/hierarchy1"/>
    <dgm:cxn modelId="{2D9656CF-7D59-43F6-BFD7-F7FB0287F887}" srcId="{98690341-FA4E-416D-842F-06868976D109}" destId="{78DFD2A4-431D-43AB-9AB7-7988D42D6122}" srcOrd="0" destOrd="0" parTransId="{1D1EA6E6-C1AA-4A41-B434-D87389852576}" sibTransId="{9CC18BD3-E379-46AD-A93F-3854C6C8BE48}"/>
    <dgm:cxn modelId="{B6AC2117-90A5-4710-85AD-7946676A544D}" type="presOf" srcId="{1D1EA6E6-C1AA-4A41-B434-D87389852576}" destId="{E0329547-75AD-4F7C-9A3C-95E8EA37D17E}" srcOrd="0" destOrd="0" presId="urn:microsoft.com/office/officeart/2005/8/layout/hierarchy1"/>
    <dgm:cxn modelId="{2D6CAE0D-AC74-4D8B-808F-456EB08B379A}" type="presOf" srcId="{F7BF381D-7BCE-43C0-B39C-7B3CB80C684D}" destId="{78F930F6-A149-45BB-A5B8-EB76234CE7BA}" srcOrd="0" destOrd="0" presId="urn:microsoft.com/office/officeart/2005/8/layout/hierarchy1"/>
    <dgm:cxn modelId="{0BBEB50A-2832-4E0A-8103-0F350E6C3FEE}" type="presOf" srcId="{8561A742-3DF7-419B-A097-6D52AA184C8A}" destId="{10E4CCCE-CF3B-4E59-ABBF-2ED7985730E7}" srcOrd="0" destOrd="0" presId="urn:microsoft.com/office/officeart/2005/8/layout/hierarchy1"/>
    <dgm:cxn modelId="{F7200013-BCF6-4828-BF93-F11DB3EAE4AA}" srcId="{98690341-FA4E-416D-842F-06868976D109}" destId="{F4D2F4CF-A2D1-46D0-ABD8-85956BB80920}" srcOrd="1" destOrd="0" parTransId="{84063659-E76A-4A15-809E-45B6C6781A27}" sibTransId="{3FBF6255-8CB5-41D0-86CF-16D2C2CCF684}"/>
    <dgm:cxn modelId="{DD9D2037-F174-4E3A-B46E-CCEA98CA77C9}" type="presOf" srcId="{A1EA6A0C-AD5C-4A3D-B561-924DED44A7BB}" destId="{D562EB9A-4B1A-403D-9F62-B6C2D07935ED}" srcOrd="0" destOrd="0" presId="urn:microsoft.com/office/officeart/2005/8/layout/hierarchy1"/>
    <dgm:cxn modelId="{B2195820-260F-48E5-86C1-2776CD618CA6}" type="presOf" srcId="{425DDCAA-8300-4847-97E7-0D6C496EB022}" destId="{F86A7A9E-A378-423B-9B05-3D5E6743A489}" srcOrd="0" destOrd="0" presId="urn:microsoft.com/office/officeart/2005/8/layout/hierarchy1"/>
    <dgm:cxn modelId="{D0F678A6-0F42-418F-8BBE-825F90B80487}" type="presOf" srcId="{78DFD2A4-431D-43AB-9AB7-7988D42D6122}" destId="{FE19927A-875E-4441-8E22-1183CD940E32}" srcOrd="0" destOrd="0" presId="urn:microsoft.com/office/officeart/2005/8/layout/hierarchy1"/>
    <dgm:cxn modelId="{E45BD705-7126-4A47-A86F-C240877C6774}" srcId="{7762B064-BF8D-4604-AD1D-24C38B597513}" destId="{F43F2B79-410F-4848-A3C4-9A79CA702455}" srcOrd="0" destOrd="0" parTransId="{77E9DAB8-85C6-47EE-82BB-0A0BE2CC5C80}" sibTransId="{19D4AED4-B2F6-4E64-B421-011FE7B9BF60}"/>
    <dgm:cxn modelId="{022625A4-F093-4B7C-B10B-A681B1891489}" type="presOf" srcId="{98690341-FA4E-416D-842F-06868976D109}" destId="{1DFF058D-9716-4AA3-986F-40F4675FF9E5}" srcOrd="0" destOrd="0" presId="urn:microsoft.com/office/officeart/2005/8/layout/hierarchy1"/>
    <dgm:cxn modelId="{48BDD370-EC3D-48EA-9A53-83F3A551CCE0}" type="presOf" srcId="{D1E1BC04-8B76-4CA5-8EFB-BCD526094AC9}" destId="{0DFB7ED2-25DF-4F82-8971-8A033E2AD0A2}" srcOrd="0" destOrd="0" presId="urn:microsoft.com/office/officeart/2005/8/layout/hierarchy1"/>
    <dgm:cxn modelId="{1436D7DD-F5AE-4DC3-AACB-089450E86001}" type="presOf" srcId="{FA444F2D-5472-4879-B352-27124D14BC51}" destId="{45D1160C-793A-4836-AE9A-7D31767AECB4}" srcOrd="0" destOrd="0" presId="urn:microsoft.com/office/officeart/2005/8/layout/hierarchy1"/>
    <dgm:cxn modelId="{E570310F-9E04-4E20-B226-373D1796124B}" srcId="{D1E1BC04-8B76-4CA5-8EFB-BCD526094AC9}" destId="{EA881707-D27F-4843-839E-82FF48188FA9}" srcOrd="2" destOrd="0" parTransId="{44387E6A-6F6B-4D92-9EA5-3D6E7467B343}" sibTransId="{E640064E-164A-48A6-AE4F-732D85A7A04D}"/>
    <dgm:cxn modelId="{34F8367C-993A-4019-88B2-4A1EFA99F7DD}" type="presParOf" srcId="{78F930F6-A149-45BB-A5B8-EB76234CE7BA}" destId="{1AD993A6-6190-48CD-89F5-09952B524540}" srcOrd="0" destOrd="0" presId="urn:microsoft.com/office/officeart/2005/8/layout/hierarchy1"/>
    <dgm:cxn modelId="{822C12D0-BF18-4368-A8B7-CE89D76CF9EE}" type="presParOf" srcId="{1AD993A6-6190-48CD-89F5-09952B524540}" destId="{44F634F4-5ABD-4C78-ACB5-A1506A41AB9A}" srcOrd="0" destOrd="0" presId="urn:microsoft.com/office/officeart/2005/8/layout/hierarchy1"/>
    <dgm:cxn modelId="{81609F37-8656-4A9B-92DF-4FE3EDB0E8F1}" type="presParOf" srcId="{44F634F4-5ABD-4C78-ACB5-A1506A41AB9A}" destId="{EA31FF58-4E5E-4BBA-8B78-1A608D01C92D}" srcOrd="0" destOrd="0" presId="urn:microsoft.com/office/officeart/2005/8/layout/hierarchy1"/>
    <dgm:cxn modelId="{3F47CBBC-2B7B-4989-80A4-D2907F8160CF}" type="presParOf" srcId="{44F634F4-5ABD-4C78-ACB5-A1506A41AB9A}" destId="{0DFB7ED2-25DF-4F82-8971-8A033E2AD0A2}" srcOrd="1" destOrd="0" presId="urn:microsoft.com/office/officeart/2005/8/layout/hierarchy1"/>
    <dgm:cxn modelId="{02B5955C-587E-4E82-8862-443429D0A0E1}" type="presParOf" srcId="{1AD993A6-6190-48CD-89F5-09952B524540}" destId="{8D479CE9-89D5-40CE-BC3D-32A71E72CD04}" srcOrd="1" destOrd="0" presId="urn:microsoft.com/office/officeart/2005/8/layout/hierarchy1"/>
    <dgm:cxn modelId="{66BF885B-7BEE-47E0-9CEA-0D70A7EDC4F9}" type="presParOf" srcId="{8D479CE9-89D5-40CE-BC3D-32A71E72CD04}" destId="{D562EB9A-4B1A-403D-9F62-B6C2D07935ED}" srcOrd="0" destOrd="0" presId="urn:microsoft.com/office/officeart/2005/8/layout/hierarchy1"/>
    <dgm:cxn modelId="{B6D8B737-9CFC-4DAC-A523-0C2F2975D275}" type="presParOf" srcId="{8D479CE9-89D5-40CE-BC3D-32A71E72CD04}" destId="{F25ADAE8-35BB-4151-BD0D-EC57910B109B}" srcOrd="1" destOrd="0" presId="urn:microsoft.com/office/officeart/2005/8/layout/hierarchy1"/>
    <dgm:cxn modelId="{7106E313-DAAC-48B0-A7F9-F9AD59C20946}" type="presParOf" srcId="{F25ADAE8-35BB-4151-BD0D-EC57910B109B}" destId="{33790C50-DEB7-42CA-9C9D-8D3B0E677993}" srcOrd="0" destOrd="0" presId="urn:microsoft.com/office/officeart/2005/8/layout/hierarchy1"/>
    <dgm:cxn modelId="{5926F48F-8DB9-4872-9158-77AEADD3A53D}" type="presParOf" srcId="{33790C50-DEB7-42CA-9C9D-8D3B0E677993}" destId="{0C686C7A-14E8-49FA-8AB1-A04D5716A279}" srcOrd="0" destOrd="0" presId="urn:microsoft.com/office/officeart/2005/8/layout/hierarchy1"/>
    <dgm:cxn modelId="{BB90ED9D-21D0-405E-BF53-BCF951C7C3EA}" type="presParOf" srcId="{33790C50-DEB7-42CA-9C9D-8D3B0E677993}" destId="{1DFF058D-9716-4AA3-986F-40F4675FF9E5}" srcOrd="1" destOrd="0" presId="urn:microsoft.com/office/officeart/2005/8/layout/hierarchy1"/>
    <dgm:cxn modelId="{37BA4362-0921-4D21-8C60-EAE33C838369}" type="presParOf" srcId="{F25ADAE8-35BB-4151-BD0D-EC57910B109B}" destId="{21CF8E59-2F49-46D5-9B6E-1AADE5D6F744}" srcOrd="1" destOrd="0" presId="urn:microsoft.com/office/officeart/2005/8/layout/hierarchy1"/>
    <dgm:cxn modelId="{586DBB94-349F-480C-BF80-46477C0FB596}" type="presParOf" srcId="{21CF8E59-2F49-46D5-9B6E-1AADE5D6F744}" destId="{E0329547-75AD-4F7C-9A3C-95E8EA37D17E}" srcOrd="0" destOrd="0" presId="urn:microsoft.com/office/officeart/2005/8/layout/hierarchy1"/>
    <dgm:cxn modelId="{CBD691F3-5288-486B-8A7E-FC9A0739D26E}" type="presParOf" srcId="{21CF8E59-2F49-46D5-9B6E-1AADE5D6F744}" destId="{C5807501-B444-492C-A158-8453CEE862FF}" srcOrd="1" destOrd="0" presId="urn:microsoft.com/office/officeart/2005/8/layout/hierarchy1"/>
    <dgm:cxn modelId="{9DAB05BB-AD8C-453B-A2DC-CD44BB992880}" type="presParOf" srcId="{C5807501-B444-492C-A158-8453CEE862FF}" destId="{14A9250B-B275-4B6C-AC93-491A67DFA738}" srcOrd="0" destOrd="0" presId="urn:microsoft.com/office/officeart/2005/8/layout/hierarchy1"/>
    <dgm:cxn modelId="{01A62558-E9B6-4038-B373-82EBC1B9DA7B}" type="presParOf" srcId="{14A9250B-B275-4B6C-AC93-491A67DFA738}" destId="{E54D9457-F0BF-47E2-AD8D-C1FA09F392BF}" srcOrd="0" destOrd="0" presId="urn:microsoft.com/office/officeart/2005/8/layout/hierarchy1"/>
    <dgm:cxn modelId="{A9F0B110-8024-45B9-880A-F468A3E82676}" type="presParOf" srcId="{14A9250B-B275-4B6C-AC93-491A67DFA738}" destId="{FE19927A-875E-4441-8E22-1183CD940E32}" srcOrd="1" destOrd="0" presId="urn:microsoft.com/office/officeart/2005/8/layout/hierarchy1"/>
    <dgm:cxn modelId="{E1A08B46-C9F9-492E-A97C-FBC89746ECE7}" type="presParOf" srcId="{C5807501-B444-492C-A158-8453CEE862FF}" destId="{4C01A74E-F6D3-4D99-BD42-189A942EF4EC}" srcOrd="1" destOrd="0" presId="urn:microsoft.com/office/officeart/2005/8/layout/hierarchy1"/>
    <dgm:cxn modelId="{096A838B-F251-469A-94D4-773EBFCE4EDF}" type="presParOf" srcId="{21CF8E59-2F49-46D5-9B6E-1AADE5D6F744}" destId="{28D84734-0111-4967-A293-92C76974550B}" srcOrd="2" destOrd="0" presId="urn:microsoft.com/office/officeart/2005/8/layout/hierarchy1"/>
    <dgm:cxn modelId="{11B95032-319D-4C01-8625-24793615CBC1}" type="presParOf" srcId="{21CF8E59-2F49-46D5-9B6E-1AADE5D6F744}" destId="{DE0A7392-1F68-467E-B80A-10B013A2A368}" srcOrd="3" destOrd="0" presId="urn:microsoft.com/office/officeart/2005/8/layout/hierarchy1"/>
    <dgm:cxn modelId="{696D6DC4-CADF-4752-A680-A6634313CC55}" type="presParOf" srcId="{DE0A7392-1F68-467E-B80A-10B013A2A368}" destId="{332BB054-3CB8-4DDA-8AF9-FD4833B701C0}" srcOrd="0" destOrd="0" presId="urn:microsoft.com/office/officeart/2005/8/layout/hierarchy1"/>
    <dgm:cxn modelId="{324E27C2-5581-45E2-BBB5-FAF6339F73E2}" type="presParOf" srcId="{332BB054-3CB8-4DDA-8AF9-FD4833B701C0}" destId="{B4C0D273-2035-4610-B144-6FD035129793}" srcOrd="0" destOrd="0" presId="urn:microsoft.com/office/officeart/2005/8/layout/hierarchy1"/>
    <dgm:cxn modelId="{2624DBDE-2D28-430D-A1E5-1A7F6459C532}" type="presParOf" srcId="{332BB054-3CB8-4DDA-8AF9-FD4833B701C0}" destId="{39FAE43B-AC74-44D7-B2E5-A277920C31AE}" srcOrd="1" destOrd="0" presId="urn:microsoft.com/office/officeart/2005/8/layout/hierarchy1"/>
    <dgm:cxn modelId="{F0C0E8CC-EB3F-48B3-BEDA-2C312D5EAA01}" type="presParOf" srcId="{DE0A7392-1F68-467E-B80A-10B013A2A368}" destId="{C9B7FEEC-67DF-4220-850F-4C60D192C4A7}" srcOrd="1" destOrd="0" presId="urn:microsoft.com/office/officeart/2005/8/layout/hierarchy1"/>
    <dgm:cxn modelId="{F206C2E0-E189-4AA6-BCE0-BD031FCA0AE9}" type="presParOf" srcId="{8D479CE9-89D5-40CE-BC3D-32A71E72CD04}" destId="{1B20BF4E-A196-44B6-846A-B86C10376901}" srcOrd="2" destOrd="0" presId="urn:microsoft.com/office/officeart/2005/8/layout/hierarchy1"/>
    <dgm:cxn modelId="{A1DF7E72-71BA-4D97-A772-C179568FE471}" type="presParOf" srcId="{8D479CE9-89D5-40CE-BC3D-32A71E72CD04}" destId="{E42429A6-7135-485F-8CAB-3D4692525C90}" srcOrd="3" destOrd="0" presId="urn:microsoft.com/office/officeart/2005/8/layout/hierarchy1"/>
    <dgm:cxn modelId="{DE44BAD1-F107-43A6-AB1D-8699AB3AB22F}" type="presParOf" srcId="{E42429A6-7135-485F-8CAB-3D4692525C90}" destId="{D598A368-5F7B-41B4-AE77-D67B231A0BA9}" srcOrd="0" destOrd="0" presId="urn:microsoft.com/office/officeart/2005/8/layout/hierarchy1"/>
    <dgm:cxn modelId="{ED9AF731-9932-4DB0-B6A0-F147E6184DAB}" type="presParOf" srcId="{D598A368-5F7B-41B4-AE77-D67B231A0BA9}" destId="{3D7A0DC0-744F-4A33-9604-C51AE863DB69}" srcOrd="0" destOrd="0" presId="urn:microsoft.com/office/officeart/2005/8/layout/hierarchy1"/>
    <dgm:cxn modelId="{1A1260E8-B26E-4F69-BF42-8D5F72B390DB}" type="presParOf" srcId="{D598A368-5F7B-41B4-AE77-D67B231A0BA9}" destId="{FB8CCFDC-6E68-470B-9D44-04CD12B56DB2}" srcOrd="1" destOrd="0" presId="urn:microsoft.com/office/officeart/2005/8/layout/hierarchy1"/>
    <dgm:cxn modelId="{0B34062B-591C-48D4-BA76-446B18149286}" type="presParOf" srcId="{E42429A6-7135-485F-8CAB-3D4692525C90}" destId="{675FB847-8133-410B-9DD0-0D6010AD0E14}" srcOrd="1" destOrd="0" presId="urn:microsoft.com/office/officeart/2005/8/layout/hierarchy1"/>
    <dgm:cxn modelId="{9379077C-272B-467C-AE72-54F9A498DDE9}" type="presParOf" srcId="{675FB847-8133-410B-9DD0-0D6010AD0E14}" destId="{DDACC7EB-BC4C-4949-884F-045C379D1B2F}" srcOrd="0" destOrd="0" presId="urn:microsoft.com/office/officeart/2005/8/layout/hierarchy1"/>
    <dgm:cxn modelId="{AD83C90D-6AE3-4D07-8AAB-C3F78E65AE51}" type="presParOf" srcId="{675FB847-8133-410B-9DD0-0D6010AD0E14}" destId="{182DAC38-73D5-4AAC-B482-49F573C0FC96}" srcOrd="1" destOrd="0" presId="urn:microsoft.com/office/officeart/2005/8/layout/hierarchy1"/>
    <dgm:cxn modelId="{82642009-E8A6-41B2-838E-755A01D7F80A}" type="presParOf" srcId="{182DAC38-73D5-4AAC-B482-49F573C0FC96}" destId="{CB7B6117-CDD9-4C9F-9497-D4437B2CFE18}" srcOrd="0" destOrd="0" presId="urn:microsoft.com/office/officeart/2005/8/layout/hierarchy1"/>
    <dgm:cxn modelId="{8C7D3129-93A1-436B-BBE8-FAC8E6230411}" type="presParOf" srcId="{CB7B6117-CDD9-4C9F-9497-D4437B2CFE18}" destId="{D2906D5B-28F7-46A4-9DE1-9DFE721F65B8}" srcOrd="0" destOrd="0" presId="urn:microsoft.com/office/officeart/2005/8/layout/hierarchy1"/>
    <dgm:cxn modelId="{27A4F5E7-CA39-48B3-8D4A-2C14F4CF3000}" type="presParOf" srcId="{CB7B6117-CDD9-4C9F-9497-D4437B2CFE18}" destId="{C99B4934-4FC7-4CF2-ABF6-28EB7B2510E1}" srcOrd="1" destOrd="0" presId="urn:microsoft.com/office/officeart/2005/8/layout/hierarchy1"/>
    <dgm:cxn modelId="{EF3443A7-E2C6-48F0-897C-BD00BC1A160A}" type="presParOf" srcId="{182DAC38-73D5-4AAC-B482-49F573C0FC96}" destId="{5F248E37-21EC-4483-95B0-3E135817388F}" srcOrd="1" destOrd="0" presId="urn:microsoft.com/office/officeart/2005/8/layout/hierarchy1"/>
    <dgm:cxn modelId="{DA9098E4-2450-4174-A1F5-1BB116B8DD2D}" type="presParOf" srcId="{675FB847-8133-410B-9DD0-0D6010AD0E14}" destId="{45D1160C-793A-4836-AE9A-7D31767AECB4}" srcOrd="2" destOrd="0" presId="urn:microsoft.com/office/officeart/2005/8/layout/hierarchy1"/>
    <dgm:cxn modelId="{5B6D4B2D-BDCA-4ED0-AAFA-023818E2385D}" type="presParOf" srcId="{675FB847-8133-410B-9DD0-0D6010AD0E14}" destId="{E66A0D78-1D77-43F3-8460-74E89D3B1475}" srcOrd="3" destOrd="0" presId="urn:microsoft.com/office/officeart/2005/8/layout/hierarchy1"/>
    <dgm:cxn modelId="{768CAD3C-5318-4F8B-BDF9-7DAB1C81C7C5}" type="presParOf" srcId="{E66A0D78-1D77-43F3-8460-74E89D3B1475}" destId="{F1F95A10-6F18-4DB1-BA87-94734F29E54A}" srcOrd="0" destOrd="0" presId="urn:microsoft.com/office/officeart/2005/8/layout/hierarchy1"/>
    <dgm:cxn modelId="{457EC3CD-83DA-44A6-B89A-BE7B6313DC05}" type="presParOf" srcId="{F1F95A10-6F18-4DB1-BA87-94734F29E54A}" destId="{29AF77EE-237E-4A65-8899-48E70973AD97}" srcOrd="0" destOrd="0" presId="urn:microsoft.com/office/officeart/2005/8/layout/hierarchy1"/>
    <dgm:cxn modelId="{19F541EC-F785-4C81-8B25-205B253E24F1}" type="presParOf" srcId="{F1F95A10-6F18-4DB1-BA87-94734F29E54A}" destId="{57A6FFE3-D8D5-46DA-B0F3-E6FCD55B0ECC}" srcOrd="1" destOrd="0" presId="urn:microsoft.com/office/officeart/2005/8/layout/hierarchy1"/>
    <dgm:cxn modelId="{F8A4B969-2702-4782-8BCE-9EF06662EF47}" type="presParOf" srcId="{E66A0D78-1D77-43F3-8460-74E89D3B1475}" destId="{6F076B8B-D252-4B80-921B-D3CA000C8807}" srcOrd="1" destOrd="0" presId="urn:microsoft.com/office/officeart/2005/8/layout/hierarchy1"/>
    <dgm:cxn modelId="{80F57526-3911-4C87-BE83-32CBC56A0278}" type="presParOf" srcId="{8D479CE9-89D5-40CE-BC3D-32A71E72CD04}" destId="{6A91350F-FA75-4A56-A07F-961C6BAA4451}" srcOrd="4" destOrd="0" presId="urn:microsoft.com/office/officeart/2005/8/layout/hierarchy1"/>
    <dgm:cxn modelId="{23FA7294-AED4-4E84-8664-85F95EDCD615}" type="presParOf" srcId="{8D479CE9-89D5-40CE-BC3D-32A71E72CD04}" destId="{E8A7EDD3-AACB-45BD-B804-64EFF5E257F7}" srcOrd="5" destOrd="0" presId="urn:microsoft.com/office/officeart/2005/8/layout/hierarchy1"/>
    <dgm:cxn modelId="{508DEA01-D012-4941-A9EB-267840805A29}" type="presParOf" srcId="{E8A7EDD3-AACB-45BD-B804-64EFF5E257F7}" destId="{F566A27D-2D42-4940-B3B8-AE28578F718F}" srcOrd="0" destOrd="0" presId="urn:microsoft.com/office/officeart/2005/8/layout/hierarchy1"/>
    <dgm:cxn modelId="{45982BCD-28DB-4EB0-B6A2-631AC9567035}" type="presParOf" srcId="{F566A27D-2D42-4940-B3B8-AE28578F718F}" destId="{B159E493-EE19-487C-8A8C-ED3BB5C151DD}" srcOrd="0" destOrd="0" presId="urn:microsoft.com/office/officeart/2005/8/layout/hierarchy1"/>
    <dgm:cxn modelId="{B58D6AF8-FF6F-43A3-A579-C791B822B5ED}" type="presParOf" srcId="{F566A27D-2D42-4940-B3B8-AE28578F718F}" destId="{7FCD5FB4-9265-4F59-963C-EBFEC9492B3A}" srcOrd="1" destOrd="0" presId="urn:microsoft.com/office/officeart/2005/8/layout/hierarchy1"/>
    <dgm:cxn modelId="{B0550114-0614-451D-A131-B0F4867D8E04}" type="presParOf" srcId="{E8A7EDD3-AACB-45BD-B804-64EFF5E257F7}" destId="{EC6248AF-B391-4D1C-A3F4-C35296E05EEC}" srcOrd="1" destOrd="0" presId="urn:microsoft.com/office/officeart/2005/8/layout/hierarchy1"/>
    <dgm:cxn modelId="{861AACEB-E162-47EC-BC98-083108DAD0AF}" type="presParOf" srcId="{EC6248AF-B391-4D1C-A3F4-C35296E05EEC}" destId="{C0F61B12-1621-46DB-BFDD-B0939EBD966B}" srcOrd="0" destOrd="0" presId="urn:microsoft.com/office/officeart/2005/8/layout/hierarchy1"/>
    <dgm:cxn modelId="{3C7E76DB-37AA-4FFD-9418-80279E9CC58A}" type="presParOf" srcId="{EC6248AF-B391-4D1C-A3F4-C35296E05EEC}" destId="{664237EA-0EFF-4E83-B3EF-85C570B79E45}" srcOrd="1" destOrd="0" presId="urn:microsoft.com/office/officeart/2005/8/layout/hierarchy1"/>
    <dgm:cxn modelId="{7DC0121A-CAEA-4C63-B723-10E76B2182E3}" type="presParOf" srcId="{664237EA-0EFF-4E83-B3EF-85C570B79E45}" destId="{E55A55A5-2029-4AD9-94F6-60F818BD44EB}" srcOrd="0" destOrd="0" presId="urn:microsoft.com/office/officeart/2005/8/layout/hierarchy1"/>
    <dgm:cxn modelId="{9F39995C-2597-425B-A87F-D5EB49703352}" type="presParOf" srcId="{E55A55A5-2029-4AD9-94F6-60F818BD44EB}" destId="{6EB4EA25-3435-4A79-9517-4396560B5494}" srcOrd="0" destOrd="0" presId="urn:microsoft.com/office/officeart/2005/8/layout/hierarchy1"/>
    <dgm:cxn modelId="{309EF6CC-FE14-4845-810C-35A6F42AFF56}" type="presParOf" srcId="{E55A55A5-2029-4AD9-94F6-60F818BD44EB}" destId="{F86A7A9E-A378-423B-9B05-3D5E6743A489}" srcOrd="1" destOrd="0" presId="urn:microsoft.com/office/officeart/2005/8/layout/hierarchy1"/>
    <dgm:cxn modelId="{8A3E6C2E-8072-49B3-A610-1D2CB74AB541}" type="presParOf" srcId="{664237EA-0EFF-4E83-B3EF-85C570B79E45}" destId="{EAB80402-2BF8-45E8-8080-D00CFBC72DF5}" srcOrd="1" destOrd="0" presId="urn:microsoft.com/office/officeart/2005/8/layout/hierarchy1"/>
    <dgm:cxn modelId="{4D5FF2DF-BC33-4947-8077-4C92E5227B93}" type="presParOf" srcId="{EC6248AF-B391-4D1C-A3F4-C35296E05EEC}" destId="{10E4CCCE-CF3B-4E59-ABBF-2ED7985730E7}" srcOrd="2" destOrd="0" presId="urn:microsoft.com/office/officeart/2005/8/layout/hierarchy1"/>
    <dgm:cxn modelId="{388FDDAA-015D-43FF-8EA8-DE217F9B5C4B}" type="presParOf" srcId="{EC6248AF-B391-4D1C-A3F4-C35296E05EEC}" destId="{4FF7F09C-EAFD-4F2C-B1AB-815B62A4AF77}" srcOrd="3" destOrd="0" presId="urn:microsoft.com/office/officeart/2005/8/layout/hierarchy1"/>
    <dgm:cxn modelId="{3C6479FD-BAAD-4818-92EC-AE71F7AAB847}" type="presParOf" srcId="{4FF7F09C-EAFD-4F2C-B1AB-815B62A4AF77}" destId="{4C0BE6A4-7F5E-4E2A-B575-1F298E6FCDBA}" srcOrd="0" destOrd="0" presId="urn:microsoft.com/office/officeart/2005/8/layout/hierarchy1"/>
    <dgm:cxn modelId="{1AD3ABD0-2F4B-4BA4-B831-A65D684236D5}" type="presParOf" srcId="{4C0BE6A4-7F5E-4E2A-B575-1F298E6FCDBA}" destId="{297FDBB4-901D-48DD-8B67-A90A86860C97}" srcOrd="0" destOrd="0" presId="urn:microsoft.com/office/officeart/2005/8/layout/hierarchy1"/>
    <dgm:cxn modelId="{6F678E79-44D4-4354-8B32-FEFC2082F46A}" type="presParOf" srcId="{4C0BE6A4-7F5E-4E2A-B575-1F298E6FCDBA}" destId="{8AB116F5-0BFB-4EC7-A832-F5EE4A7B82BD}" srcOrd="1" destOrd="0" presId="urn:microsoft.com/office/officeart/2005/8/layout/hierarchy1"/>
    <dgm:cxn modelId="{B5DD752D-B502-41E3-8FB5-AFEDF2E06C5B}" type="presParOf" srcId="{4FF7F09C-EAFD-4F2C-B1AB-815B62A4AF77}" destId="{3F0E8543-6B0C-47FD-B31A-7C6EA963FE5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BF381D-7BCE-43C0-B39C-7B3CB80C684D}" type="doc">
      <dgm:prSet loTypeId="urn:microsoft.com/office/officeart/2005/8/layout/hierarchy1" loCatId="hierarchy" qsTypeId="urn:microsoft.com/office/officeart/2005/8/quickstyle/simple2" qsCatId="simple" csTypeId="urn:microsoft.com/office/officeart/2005/8/colors/accent3_4" csCatId="accent3" phldr="1"/>
      <dgm:spPr/>
      <dgm:t>
        <a:bodyPr/>
        <a:lstStyle/>
        <a:p>
          <a:endParaRPr lang="en-US"/>
        </a:p>
      </dgm:t>
    </dgm:pt>
    <dgm:pt modelId="{D1E1BC04-8B76-4CA5-8EFB-BCD526094AC9}">
      <dgm:prSet phldrT="[Text]" phldr="0"/>
      <dgm:spPr/>
      <dgm:t>
        <a:bodyPr/>
        <a:lstStyle/>
        <a:p>
          <a:pPr rtl="0"/>
          <a:r>
            <a:rPr lang="en-US" b="0" i="0" u="none" strike="noStrike" cap="none" baseline="0" noProof="0">
              <a:solidFill>
                <a:srgbClr val="010000"/>
              </a:solidFill>
              <a:latin typeface="Arial Black"/>
            </a:rPr>
            <a:t>Locomotion</a:t>
          </a:r>
        </a:p>
      </dgm:t>
    </dgm:pt>
    <dgm:pt modelId="{0F38FA9B-2DCA-416B-97A5-596BBFDF4442}" type="parTrans" cxnId="{E8B87B46-A2E0-42E8-8BD3-CDC625B7D632}">
      <dgm:prSet/>
      <dgm:spPr/>
      <dgm:t>
        <a:bodyPr/>
        <a:lstStyle/>
        <a:p>
          <a:endParaRPr lang="en-US"/>
        </a:p>
      </dgm:t>
    </dgm:pt>
    <dgm:pt modelId="{08FB9A6A-C3CA-4C4E-B407-B04907E5A9D6}" type="sibTrans" cxnId="{E8B87B46-A2E0-42E8-8BD3-CDC625B7D632}">
      <dgm:prSet/>
      <dgm:spPr/>
      <dgm:t>
        <a:bodyPr/>
        <a:lstStyle/>
        <a:p>
          <a:endParaRPr lang="en-US"/>
        </a:p>
      </dgm:t>
    </dgm:pt>
    <dgm:pt modelId="{78DFD2A4-431D-43AB-9AB7-7988D42D6122}">
      <dgm:prSet phldrT="[Text]"/>
      <dgm:spPr/>
      <dgm:t>
        <a:bodyPr/>
        <a:lstStyle/>
        <a:p>
          <a:pPr rtl="0"/>
          <a:r>
            <a:rPr lang="en-US">
              <a:latin typeface="Arial Black" panose="020B0A04020102020204"/>
            </a:rPr>
            <a:t>Move Robot</a:t>
          </a:r>
          <a:endParaRPr lang="en-US"/>
        </a:p>
      </dgm:t>
    </dgm:pt>
    <dgm:pt modelId="{1D1EA6E6-C1AA-4A41-B434-D87389852576}" type="parTrans" cxnId="{2D9656CF-7D59-43F6-BFD7-F7FB0287F887}">
      <dgm:prSet/>
      <dgm:spPr/>
      <dgm:t>
        <a:bodyPr/>
        <a:lstStyle/>
        <a:p>
          <a:endParaRPr lang="en-US"/>
        </a:p>
      </dgm:t>
    </dgm:pt>
    <dgm:pt modelId="{9CC18BD3-E379-46AD-A93F-3854C6C8BE48}" type="sibTrans" cxnId="{2D9656CF-7D59-43F6-BFD7-F7FB0287F887}">
      <dgm:prSet/>
      <dgm:spPr/>
      <dgm:t>
        <a:bodyPr/>
        <a:lstStyle/>
        <a:p>
          <a:endParaRPr lang="en-US"/>
        </a:p>
      </dgm:t>
    </dgm:pt>
    <dgm:pt modelId="{F4D2F4CF-A2D1-46D0-ABD8-85956BB80920}">
      <dgm:prSet phldrT="[Text]"/>
      <dgm:spPr/>
      <dgm:t>
        <a:bodyPr/>
        <a:lstStyle/>
        <a:p>
          <a:pPr rtl="0"/>
          <a:r>
            <a:rPr lang="en-US">
              <a:latin typeface="Arial Black" panose="020B0A04020102020204"/>
            </a:rPr>
            <a:t>Keep Chassis Stable</a:t>
          </a:r>
          <a:endParaRPr lang="en-US"/>
        </a:p>
      </dgm:t>
    </dgm:pt>
    <dgm:pt modelId="{84063659-E76A-4A15-809E-45B6C6781A27}" type="parTrans" cxnId="{F7200013-BCF6-4828-BF93-F11DB3EAE4AA}">
      <dgm:prSet/>
      <dgm:spPr/>
      <dgm:t>
        <a:bodyPr/>
        <a:lstStyle/>
        <a:p>
          <a:endParaRPr lang="en-US"/>
        </a:p>
      </dgm:t>
    </dgm:pt>
    <dgm:pt modelId="{3FBF6255-8CB5-41D0-86CF-16D2C2CCF684}" type="sibTrans" cxnId="{F7200013-BCF6-4828-BF93-F11DB3EAE4AA}">
      <dgm:prSet/>
      <dgm:spPr/>
      <dgm:t>
        <a:bodyPr/>
        <a:lstStyle/>
        <a:p>
          <a:endParaRPr lang="en-US"/>
        </a:p>
      </dgm:t>
    </dgm:pt>
    <dgm:pt modelId="{B52BFA14-2979-4E72-B5A7-F7DCEC4BD3B9}">
      <dgm:prSet phldr="0"/>
      <dgm:spPr/>
      <dgm:t>
        <a:bodyPr/>
        <a:lstStyle/>
        <a:p>
          <a:r>
            <a:rPr lang="en-US">
              <a:latin typeface="Arial Black" panose="020B0A04020102020204"/>
            </a:rPr>
            <a:t>Translate</a:t>
          </a:r>
        </a:p>
      </dgm:t>
    </dgm:pt>
    <dgm:pt modelId="{097A8F9B-54DA-4BAA-BEFF-2EB6B61430FC}" type="parTrans" cxnId="{4F6301BB-B065-48BE-923C-FC3239862779}">
      <dgm:prSet/>
      <dgm:spPr/>
    </dgm:pt>
    <dgm:pt modelId="{CE34B1B8-2F6A-42AD-BA4F-A33D95AAFBC8}" type="sibTrans" cxnId="{4F6301BB-B065-48BE-923C-FC3239862779}">
      <dgm:prSet/>
      <dgm:spPr/>
    </dgm:pt>
    <dgm:pt modelId="{795BB6DF-C822-4C2E-8592-C0257DB2B502}">
      <dgm:prSet phldr="0"/>
      <dgm:spPr/>
      <dgm:t>
        <a:bodyPr/>
        <a:lstStyle/>
        <a:p>
          <a:pPr rtl="0"/>
          <a:r>
            <a:rPr lang="en-US">
              <a:latin typeface="Arial Black" panose="020B0A04020102020204"/>
            </a:rPr>
            <a:t>Dampen Vibration</a:t>
          </a:r>
        </a:p>
      </dgm:t>
    </dgm:pt>
    <dgm:pt modelId="{843D9AA6-46AC-4666-AC1F-1ADEF12F0F36}" type="parTrans" cxnId="{4E0AA5E5-6F86-4B3F-85B9-C69F4DDB0493}">
      <dgm:prSet/>
      <dgm:spPr/>
    </dgm:pt>
    <dgm:pt modelId="{EFB61F98-A727-4456-86C5-924A95F66196}" type="sibTrans" cxnId="{4E0AA5E5-6F86-4B3F-85B9-C69F4DDB0493}">
      <dgm:prSet/>
      <dgm:spPr/>
    </dgm:pt>
    <dgm:pt modelId="{6E9A0D88-F0D1-465D-999D-3AC1681F8CFE}">
      <dgm:prSet phldr="0"/>
      <dgm:spPr/>
      <dgm:t>
        <a:bodyPr/>
        <a:lstStyle/>
        <a:p>
          <a:pPr rtl="0"/>
          <a:r>
            <a:rPr lang="en-US">
              <a:latin typeface="Arial Black" panose="020B0A04020102020204"/>
            </a:rPr>
            <a:t>Prevent Tipping</a:t>
          </a:r>
        </a:p>
      </dgm:t>
    </dgm:pt>
    <dgm:pt modelId="{FDAAAB24-DE10-449E-B674-B8944CE3F660}" type="parTrans" cxnId="{B8413254-53BD-457D-BA72-F58814C9644A}">
      <dgm:prSet/>
      <dgm:spPr/>
    </dgm:pt>
    <dgm:pt modelId="{FBC1ED48-02E2-4F97-869B-BCEE7B95A489}" type="sibTrans" cxnId="{B8413254-53BD-457D-BA72-F58814C9644A}">
      <dgm:prSet/>
      <dgm:spPr/>
    </dgm:pt>
    <dgm:pt modelId="{0894F92A-971C-4569-B6E5-AAC47E5F9EA0}">
      <dgm:prSet phldr="0"/>
      <dgm:spPr/>
      <dgm:t>
        <a:bodyPr/>
        <a:lstStyle/>
        <a:p>
          <a:r>
            <a:rPr lang="en-US">
              <a:latin typeface="Arial Black" panose="020B0A04020102020204"/>
            </a:rPr>
            <a:t>Rotate</a:t>
          </a:r>
        </a:p>
      </dgm:t>
    </dgm:pt>
    <dgm:pt modelId="{2C59978A-20AE-421F-B954-49874E63EFEA}" type="parTrans" cxnId="{8445817B-F903-4329-BCE5-9682C80F18BF}">
      <dgm:prSet/>
      <dgm:spPr/>
    </dgm:pt>
    <dgm:pt modelId="{9ED50AAA-C0AC-4827-9BB8-FF5F10E826B5}" type="sibTrans" cxnId="{8445817B-F903-4329-BCE5-9682C80F18BF}">
      <dgm:prSet/>
      <dgm:spPr/>
    </dgm:pt>
    <dgm:pt modelId="{360A84E6-1EB3-4B15-8525-EC974CF2BD2E}">
      <dgm:prSet phldr="0"/>
      <dgm:spPr/>
      <dgm:t>
        <a:bodyPr/>
        <a:lstStyle/>
        <a:p>
          <a:pPr rtl="0"/>
          <a:r>
            <a:rPr lang="en-US">
              <a:latin typeface="Arial Black" panose="020B0A04020102020204"/>
            </a:rPr>
            <a:t>Moves Forward and Backward</a:t>
          </a:r>
        </a:p>
      </dgm:t>
    </dgm:pt>
    <dgm:pt modelId="{4CFB65ED-5043-4921-B0D9-411B30752999}" type="parTrans" cxnId="{E664AAA8-B73F-4A5E-A400-C88D6FFD2430}">
      <dgm:prSet/>
      <dgm:spPr/>
    </dgm:pt>
    <dgm:pt modelId="{F527B89B-1E86-4CCF-BE0B-C185A799677A}" type="sibTrans" cxnId="{E664AAA8-B73F-4A5E-A400-C88D6FFD2430}">
      <dgm:prSet/>
      <dgm:spPr/>
    </dgm:pt>
    <dgm:pt modelId="{EF2B0B59-E726-4C9D-976A-4E7100575CC5}">
      <dgm:prSet phldr="0"/>
      <dgm:spPr/>
      <dgm:t>
        <a:bodyPr/>
        <a:lstStyle/>
        <a:p>
          <a:pPr rtl="0"/>
          <a:r>
            <a:rPr lang="en-US">
              <a:latin typeface="Arial Black" panose="020B0A04020102020204"/>
            </a:rPr>
            <a:t>Turns CW and CCW</a:t>
          </a:r>
        </a:p>
      </dgm:t>
    </dgm:pt>
    <dgm:pt modelId="{ED3E3032-B825-42B6-846C-3AA62297FADF}" type="parTrans" cxnId="{E161C484-4530-461E-BCB0-A5AB60F80A21}">
      <dgm:prSet/>
      <dgm:spPr/>
    </dgm:pt>
    <dgm:pt modelId="{927F578B-E6E4-4326-9677-9F36AEC807B0}" type="sibTrans" cxnId="{E161C484-4530-461E-BCB0-A5AB60F80A21}">
      <dgm:prSet/>
      <dgm:spPr/>
    </dgm:pt>
    <dgm:pt modelId="{393C9829-FF96-4AD0-BDF3-ACC1D1A92EB3}">
      <dgm:prSet phldr="0"/>
      <dgm:spPr/>
      <dgm:t>
        <a:bodyPr/>
        <a:lstStyle/>
        <a:p>
          <a:pPr rtl="0"/>
          <a:r>
            <a:rPr lang="en-US">
              <a:latin typeface="Arial Black" panose="020B0A04020102020204"/>
            </a:rPr>
            <a:t>Applies even torque</a:t>
          </a:r>
        </a:p>
      </dgm:t>
    </dgm:pt>
    <dgm:pt modelId="{818D0742-86C8-43E8-B85F-C9FEE679AA40}" type="parTrans" cxnId="{5E02041C-D87E-4B12-AF3C-E989B6587DAF}">
      <dgm:prSet/>
      <dgm:spPr/>
    </dgm:pt>
    <dgm:pt modelId="{792DC25B-7513-4189-BA0B-13C702101195}" type="sibTrans" cxnId="{5E02041C-D87E-4B12-AF3C-E989B6587DAF}">
      <dgm:prSet/>
      <dgm:spPr/>
    </dgm:pt>
    <dgm:pt modelId="{4B6159E2-CF94-44A7-B998-FDFD3FCF7A55}">
      <dgm:prSet phldr="0"/>
      <dgm:spPr/>
      <dgm:t>
        <a:bodyPr/>
        <a:lstStyle/>
        <a:p>
          <a:pPr rtl="0"/>
          <a:r>
            <a:rPr lang="en-US">
              <a:latin typeface="Arial Black" panose="020B0A04020102020204"/>
            </a:rPr>
            <a:t>Prevents slipping</a:t>
          </a:r>
        </a:p>
      </dgm:t>
    </dgm:pt>
    <dgm:pt modelId="{C8A459E3-B3DE-4514-8D91-568A5CBE9D19}" type="parTrans" cxnId="{006A3063-9C4A-4941-B6EB-8857891FF41F}">
      <dgm:prSet/>
      <dgm:spPr/>
    </dgm:pt>
    <dgm:pt modelId="{B91A76FA-AC4D-4865-A1B2-3A22451D6D96}" type="sibTrans" cxnId="{006A3063-9C4A-4941-B6EB-8857891FF41F}">
      <dgm:prSet/>
      <dgm:spPr/>
    </dgm:pt>
    <dgm:pt modelId="{703A0038-EFFE-4164-84E6-5BA4B9DA34F8}">
      <dgm:prSet phldr="0"/>
      <dgm:spPr/>
      <dgm:t>
        <a:bodyPr/>
        <a:lstStyle/>
        <a:p>
          <a:pPr rtl="0"/>
          <a:r>
            <a:rPr lang="en-US">
              <a:latin typeface="Arial Black" panose="020B0A04020102020204"/>
            </a:rPr>
            <a:t>Change heading angle</a:t>
          </a:r>
        </a:p>
      </dgm:t>
    </dgm:pt>
    <dgm:pt modelId="{BB657150-046E-4518-9779-1963B4F86128}" type="parTrans" cxnId="{047CE97A-DB79-45FB-87F5-0FC2887D17C3}">
      <dgm:prSet/>
      <dgm:spPr/>
    </dgm:pt>
    <dgm:pt modelId="{F4DECCC0-7272-46E0-B57E-F480F6ABC969}" type="sibTrans" cxnId="{047CE97A-DB79-45FB-87F5-0FC2887D17C3}">
      <dgm:prSet/>
      <dgm:spPr/>
    </dgm:pt>
    <dgm:pt modelId="{7A0AAEB8-0B06-4E9F-95DD-1A3B6E364768}">
      <dgm:prSet phldr="0"/>
      <dgm:spPr/>
      <dgm:t>
        <a:bodyPr/>
        <a:lstStyle/>
        <a:p>
          <a:pPr rtl="0"/>
          <a:r>
            <a:rPr lang="en-US">
              <a:latin typeface="Arial Black" panose="020B0A04020102020204"/>
            </a:rPr>
            <a:t>Prevents slipping</a:t>
          </a:r>
        </a:p>
      </dgm:t>
    </dgm:pt>
    <dgm:pt modelId="{68486BC9-BEEA-4895-8E37-751EAD92F8F3}" type="parTrans" cxnId="{E2CD7972-4736-4CB2-884F-1375008625C6}">
      <dgm:prSet/>
      <dgm:spPr/>
    </dgm:pt>
    <dgm:pt modelId="{B8EA4AC7-052F-494D-9DAF-39410BD0AB44}" type="sibTrans" cxnId="{E2CD7972-4736-4CB2-884F-1375008625C6}">
      <dgm:prSet/>
      <dgm:spPr/>
    </dgm:pt>
    <dgm:pt modelId="{60E1BC5C-EAA8-4826-80F2-40E1EAF3E1B4}" type="pres">
      <dgm:prSet presAssocID="{F7BF381D-7BCE-43C0-B39C-7B3CB80C684D}" presName="hierChild1" presStyleCnt="0">
        <dgm:presLayoutVars>
          <dgm:chPref val="1"/>
          <dgm:dir/>
          <dgm:animOne val="branch"/>
          <dgm:animLvl val="lvl"/>
          <dgm:resizeHandles/>
        </dgm:presLayoutVars>
      </dgm:prSet>
      <dgm:spPr/>
      <dgm:t>
        <a:bodyPr/>
        <a:lstStyle/>
        <a:p>
          <a:endParaRPr lang="en-US"/>
        </a:p>
      </dgm:t>
    </dgm:pt>
    <dgm:pt modelId="{00D97439-9A6B-4897-9520-05718B0A7C65}" type="pres">
      <dgm:prSet presAssocID="{D1E1BC04-8B76-4CA5-8EFB-BCD526094AC9}" presName="hierRoot1" presStyleCnt="0"/>
      <dgm:spPr/>
    </dgm:pt>
    <dgm:pt modelId="{D2AA38B0-D9A4-449D-B542-D96955A82B04}" type="pres">
      <dgm:prSet presAssocID="{D1E1BC04-8B76-4CA5-8EFB-BCD526094AC9}" presName="composite" presStyleCnt="0"/>
      <dgm:spPr/>
    </dgm:pt>
    <dgm:pt modelId="{4ABCA826-E1B1-4DF0-B38E-05003F892F32}" type="pres">
      <dgm:prSet presAssocID="{D1E1BC04-8B76-4CA5-8EFB-BCD526094AC9}" presName="background" presStyleLbl="node0" presStyleIdx="0" presStyleCnt="1"/>
      <dgm:spPr/>
    </dgm:pt>
    <dgm:pt modelId="{4BBF8DA3-7C08-4156-9320-69CC18A77247}" type="pres">
      <dgm:prSet presAssocID="{D1E1BC04-8B76-4CA5-8EFB-BCD526094AC9}" presName="text" presStyleLbl="fgAcc0" presStyleIdx="0" presStyleCnt="1">
        <dgm:presLayoutVars>
          <dgm:chPref val="3"/>
        </dgm:presLayoutVars>
      </dgm:prSet>
      <dgm:spPr/>
      <dgm:t>
        <a:bodyPr/>
        <a:lstStyle/>
        <a:p>
          <a:endParaRPr lang="en-US"/>
        </a:p>
      </dgm:t>
    </dgm:pt>
    <dgm:pt modelId="{E66B07C6-FBB7-4B67-BF15-5FCAE7B24A3B}" type="pres">
      <dgm:prSet presAssocID="{D1E1BC04-8B76-4CA5-8EFB-BCD526094AC9}" presName="hierChild2" presStyleCnt="0"/>
      <dgm:spPr/>
    </dgm:pt>
    <dgm:pt modelId="{EB68458B-A315-4A1F-9281-45200A0F5304}" type="pres">
      <dgm:prSet presAssocID="{1D1EA6E6-C1AA-4A41-B434-D87389852576}" presName="Name10" presStyleLbl="parChTrans1D2" presStyleIdx="0" presStyleCnt="2"/>
      <dgm:spPr/>
      <dgm:t>
        <a:bodyPr/>
        <a:lstStyle/>
        <a:p>
          <a:endParaRPr lang="en-US"/>
        </a:p>
      </dgm:t>
    </dgm:pt>
    <dgm:pt modelId="{1B3BEE11-2BFD-41C5-B4DC-3F44CE2FABC2}" type="pres">
      <dgm:prSet presAssocID="{78DFD2A4-431D-43AB-9AB7-7988D42D6122}" presName="hierRoot2" presStyleCnt="0"/>
      <dgm:spPr/>
    </dgm:pt>
    <dgm:pt modelId="{5A14E627-BC31-47F8-AE35-EE10E9AE02D1}" type="pres">
      <dgm:prSet presAssocID="{78DFD2A4-431D-43AB-9AB7-7988D42D6122}" presName="composite2" presStyleCnt="0"/>
      <dgm:spPr/>
    </dgm:pt>
    <dgm:pt modelId="{A91D9B09-D5DA-462D-9E07-8D4CE813476A}" type="pres">
      <dgm:prSet presAssocID="{78DFD2A4-431D-43AB-9AB7-7988D42D6122}" presName="background2" presStyleLbl="node2" presStyleIdx="0" presStyleCnt="2"/>
      <dgm:spPr/>
    </dgm:pt>
    <dgm:pt modelId="{A95F88A1-0B43-40EB-A6B0-551D09EBF9A5}" type="pres">
      <dgm:prSet presAssocID="{78DFD2A4-431D-43AB-9AB7-7988D42D6122}" presName="text2" presStyleLbl="fgAcc2" presStyleIdx="0" presStyleCnt="2">
        <dgm:presLayoutVars>
          <dgm:chPref val="3"/>
        </dgm:presLayoutVars>
      </dgm:prSet>
      <dgm:spPr/>
      <dgm:t>
        <a:bodyPr/>
        <a:lstStyle/>
        <a:p>
          <a:endParaRPr lang="en-US"/>
        </a:p>
      </dgm:t>
    </dgm:pt>
    <dgm:pt modelId="{7F8BEF49-2BCA-4D1F-8984-D12881E98978}" type="pres">
      <dgm:prSet presAssocID="{78DFD2A4-431D-43AB-9AB7-7988D42D6122}" presName="hierChild3" presStyleCnt="0"/>
      <dgm:spPr/>
    </dgm:pt>
    <dgm:pt modelId="{CA4EECA7-D197-4484-981D-3E2123989E63}" type="pres">
      <dgm:prSet presAssocID="{097A8F9B-54DA-4BAA-BEFF-2EB6B61430FC}" presName="Name17" presStyleLbl="parChTrans1D3" presStyleIdx="0" presStyleCnt="4"/>
      <dgm:spPr/>
    </dgm:pt>
    <dgm:pt modelId="{9367DCF0-61E1-46CE-A3DD-3659E8562DDC}" type="pres">
      <dgm:prSet presAssocID="{B52BFA14-2979-4E72-B5A7-F7DCEC4BD3B9}" presName="hierRoot3" presStyleCnt="0"/>
      <dgm:spPr/>
    </dgm:pt>
    <dgm:pt modelId="{01D2BA9D-1F4E-4F77-B0F5-CF02508D0766}" type="pres">
      <dgm:prSet presAssocID="{B52BFA14-2979-4E72-B5A7-F7DCEC4BD3B9}" presName="composite3" presStyleCnt="0"/>
      <dgm:spPr/>
    </dgm:pt>
    <dgm:pt modelId="{DBF4D556-36C4-4992-A957-85161ECEC708}" type="pres">
      <dgm:prSet presAssocID="{B52BFA14-2979-4E72-B5A7-F7DCEC4BD3B9}" presName="background3" presStyleLbl="node3" presStyleIdx="0" presStyleCnt="4"/>
      <dgm:spPr/>
    </dgm:pt>
    <dgm:pt modelId="{7FBFD423-7FBC-4D2B-B533-DE6EDFA64EC8}" type="pres">
      <dgm:prSet presAssocID="{B52BFA14-2979-4E72-B5A7-F7DCEC4BD3B9}" presName="text3" presStyleLbl="fgAcc3" presStyleIdx="0" presStyleCnt="4">
        <dgm:presLayoutVars>
          <dgm:chPref val="3"/>
        </dgm:presLayoutVars>
      </dgm:prSet>
      <dgm:spPr/>
      <dgm:t>
        <a:bodyPr/>
        <a:lstStyle/>
        <a:p>
          <a:endParaRPr lang="en-US"/>
        </a:p>
      </dgm:t>
    </dgm:pt>
    <dgm:pt modelId="{DF86D979-A92B-4561-9690-1C4446069D86}" type="pres">
      <dgm:prSet presAssocID="{B52BFA14-2979-4E72-B5A7-F7DCEC4BD3B9}" presName="hierChild4" presStyleCnt="0"/>
      <dgm:spPr/>
    </dgm:pt>
    <dgm:pt modelId="{19E20F34-27A1-4A22-A9CB-D9C90AA32D57}" type="pres">
      <dgm:prSet presAssocID="{4CFB65ED-5043-4921-B0D9-411B30752999}" presName="Name23" presStyleLbl="parChTrans1D4" presStyleIdx="0" presStyleCnt="6"/>
      <dgm:spPr/>
    </dgm:pt>
    <dgm:pt modelId="{C1A7284A-D70D-4D19-8A9D-C71B47C1A583}" type="pres">
      <dgm:prSet presAssocID="{360A84E6-1EB3-4B15-8525-EC974CF2BD2E}" presName="hierRoot4" presStyleCnt="0"/>
      <dgm:spPr/>
    </dgm:pt>
    <dgm:pt modelId="{4E106D27-BA62-4E8B-952A-09C86B3DCF7F}" type="pres">
      <dgm:prSet presAssocID="{360A84E6-1EB3-4B15-8525-EC974CF2BD2E}" presName="composite4" presStyleCnt="0"/>
      <dgm:spPr/>
    </dgm:pt>
    <dgm:pt modelId="{5F5E5545-ABFF-4629-B3A5-A3860D4DFAAB}" type="pres">
      <dgm:prSet presAssocID="{360A84E6-1EB3-4B15-8525-EC974CF2BD2E}" presName="background4" presStyleLbl="node4" presStyleIdx="0" presStyleCnt="6"/>
      <dgm:spPr/>
    </dgm:pt>
    <dgm:pt modelId="{7295ECF1-8AF5-4B94-9179-FBD29B41320A}" type="pres">
      <dgm:prSet presAssocID="{360A84E6-1EB3-4B15-8525-EC974CF2BD2E}" presName="text4" presStyleLbl="fgAcc4" presStyleIdx="0" presStyleCnt="6">
        <dgm:presLayoutVars>
          <dgm:chPref val="3"/>
        </dgm:presLayoutVars>
      </dgm:prSet>
      <dgm:spPr/>
      <dgm:t>
        <a:bodyPr/>
        <a:lstStyle/>
        <a:p>
          <a:endParaRPr lang="en-US"/>
        </a:p>
      </dgm:t>
    </dgm:pt>
    <dgm:pt modelId="{5B418959-0A79-4AB0-9C62-A6B8CF8778D0}" type="pres">
      <dgm:prSet presAssocID="{360A84E6-1EB3-4B15-8525-EC974CF2BD2E}" presName="hierChild5" presStyleCnt="0"/>
      <dgm:spPr/>
    </dgm:pt>
    <dgm:pt modelId="{82D7E616-D2DF-45DF-9468-38F2773695F1}" type="pres">
      <dgm:prSet presAssocID="{818D0742-86C8-43E8-B85F-C9FEE679AA40}" presName="Name23" presStyleLbl="parChTrans1D4" presStyleIdx="1" presStyleCnt="6"/>
      <dgm:spPr/>
    </dgm:pt>
    <dgm:pt modelId="{191510DE-7EB2-4383-A5BB-459517C0BA47}" type="pres">
      <dgm:prSet presAssocID="{393C9829-FF96-4AD0-BDF3-ACC1D1A92EB3}" presName="hierRoot4" presStyleCnt="0"/>
      <dgm:spPr/>
    </dgm:pt>
    <dgm:pt modelId="{271AD65A-42D6-4A0A-8D6B-FDEFDA51AC42}" type="pres">
      <dgm:prSet presAssocID="{393C9829-FF96-4AD0-BDF3-ACC1D1A92EB3}" presName="composite4" presStyleCnt="0"/>
      <dgm:spPr/>
    </dgm:pt>
    <dgm:pt modelId="{E30B09CF-6C90-4F93-BCF4-58481E0AC524}" type="pres">
      <dgm:prSet presAssocID="{393C9829-FF96-4AD0-BDF3-ACC1D1A92EB3}" presName="background4" presStyleLbl="node4" presStyleIdx="1" presStyleCnt="6"/>
      <dgm:spPr/>
    </dgm:pt>
    <dgm:pt modelId="{20F1FF70-D578-4D81-918B-E6099002B0D4}" type="pres">
      <dgm:prSet presAssocID="{393C9829-FF96-4AD0-BDF3-ACC1D1A92EB3}" presName="text4" presStyleLbl="fgAcc4" presStyleIdx="1" presStyleCnt="6">
        <dgm:presLayoutVars>
          <dgm:chPref val="3"/>
        </dgm:presLayoutVars>
      </dgm:prSet>
      <dgm:spPr/>
      <dgm:t>
        <a:bodyPr/>
        <a:lstStyle/>
        <a:p>
          <a:endParaRPr lang="en-US"/>
        </a:p>
      </dgm:t>
    </dgm:pt>
    <dgm:pt modelId="{73420708-D6E6-4B50-99D6-B65A97CD598C}" type="pres">
      <dgm:prSet presAssocID="{393C9829-FF96-4AD0-BDF3-ACC1D1A92EB3}" presName="hierChild5" presStyleCnt="0"/>
      <dgm:spPr/>
    </dgm:pt>
    <dgm:pt modelId="{06927CFB-9A51-4E74-B7AD-1E53D8FB5937}" type="pres">
      <dgm:prSet presAssocID="{C8A459E3-B3DE-4514-8D91-568A5CBE9D19}" presName="Name23" presStyleLbl="parChTrans1D4" presStyleIdx="2" presStyleCnt="6"/>
      <dgm:spPr/>
    </dgm:pt>
    <dgm:pt modelId="{31DAD17B-ACED-4613-9D3B-C92BF9331BC4}" type="pres">
      <dgm:prSet presAssocID="{4B6159E2-CF94-44A7-B998-FDFD3FCF7A55}" presName="hierRoot4" presStyleCnt="0"/>
      <dgm:spPr/>
    </dgm:pt>
    <dgm:pt modelId="{E5C68C53-D55C-4CCE-9BE3-0235918F175F}" type="pres">
      <dgm:prSet presAssocID="{4B6159E2-CF94-44A7-B998-FDFD3FCF7A55}" presName="composite4" presStyleCnt="0"/>
      <dgm:spPr/>
    </dgm:pt>
    <dgm:pt modelId="{C5D9C63A-6905-451A-B52E-C89FDBBC8CF3}" type="pres">
      <dgm:prSet presAssocID="{4B6159E2-CF94-44A7-B998-FDFD3FCF7A55}" presName="background4" presStyleLbl="node4" presStyleIdx="2" presStyleCnt="6"/>
      <dgm:spPr/>
    </dgm:pt>
    <dgm:pt modelId="{0AD42A9D-EA2D-4635-82F0-968512116ED6}" type="pres">
      <dgm:prSet presAssocID="{4B6159E2-CF94-44A7-B998-FDFD3FCF7A55}" presName="text4" presStyleLbl="fgAcc4" presStyleIdx="2" presStyleCnt="6">
        <dgm:presLayoutVars>
          <dgm:chPref val="3"/>
        </dgm:presLayoutVars>
      </dgm:prSet>
      <dgm:spPr/>
      <dgm:t>
        <a:bodyPr/>
        <a:lstStyle/>
        <a:p>
          <a:endParaRPr lang="en-US"/>
        </a:p>
      </dgm:t>
    </dgm:pt>
    <dgm:pt modelId="{9FA55F03-597E-46A4-A680-0D0759B44D37}" type="pres">
      <dgm:prSet presAssocID="{4B6159E2-CF94-44A7-B998-FDFD3FCF7A55}" presName="hierChild5" presStyleCnt="0"/>
      <dgm:spPr/>
    </dgm:pt>
    <dgm:pt modelId="{BB9C9EEF-738E-4715-90FD-4513BC4E92BA}" type="pres">
      <dgm:prSet presAssocID="{2C59978A-20AE-421F-B954-49874E63EFEA}" presName="Name17" presStyleLbl="parChTrans1D3" presStyleIdx="1" presStyleCnt="4"/>
      <dgm:spPr/>
    </dgm:pt>
    <dgm:pt modelId="{83D01EC5-1CD2-4FAB-B114-37AFC6508164}" type="pres">
      <dgm:prSet presAssocID="{0894F92A-971C-4569-B6E5-AAC47E5F9EA0}" presName="hierRoot3" presStyleCnt="0"/>
      <dgm:spPr/>
    </dgm:pt>
    <dgm:pt modelId="{2702A132-4D10-4752-87D6-F526EDD6AADE}" type="pres">
      <dgm:prSet presAssocID="{0894F92A-971C-4569-B6E5-AAC47E5F9EA0}" presName="composite3" presStyleCnt="0"/>
      <dgm:spPr/>
    </dgm:pt>
    <dgm:pt modelId="{34AA87B9-0B0E-4888-B8EE-85F0C8F05163}" type="pres">
      <dgm:prSet presAssocID="{0894F92A-971C-4569-B6E5-AAC47E5F9EA0}" presName="background3" presStyleLbl="node3" presStyleIdx="1" presStyleCnt="4"/>
      <dgm:spPr/>
    </dgm:pt>
    <dgm:pt modelId="{A353CB35-7F77-435F-86F5-6C6D20BBD4D1}" type="pres">
      <dgm:prSet presAssocID="{0894F92A-971C-4569-B6E5-AAC47E5F9EA0}" presName="text3" presStyleLbl="fgAcc3" presStyleIdx="1" presStyleCnt="4">
        <dgm:presLayoutVars>
          <dgm:chPref val="3"/>
        </dgm:presLayoutVars>
      </dgm:prSet>
      <dgm:spPr/>
      <dgm:t>
        <a:bodyPr/>
        <a:lstStyle/>
        <a:p>
          <a:endParaRPr lang="en-US"/>
        </a:p>
      </dgm:t>
    </dgm:pt>
    <dgm:pt modelId="{0337EB86-86D8-4DF2-8350-819AAF607536}" type="pres">
      <dgm:prSet presAssocID="{0894F92A-971C-4569-B6E5-AAC47E5F9EA0}" presName="hierChild4" presStyleCnt="0"/>
      <dgm:spPr/>
    </dgm:pt>
    <dgm:pt modelId="{347AAD98-EC94-45A7-8CF3-4236D21919DE}" type="pres">
      <dgm:prSet presAssocID="{ED3E3032-B825-42B6-846C-3AA62297FADF}" presName="Name23" presStyleLbl="parChTrans1D4" presStyleIdx="3" presStyleCnt="6"/>
      <dgm:spPr/>
    </dgm:pt>
    <dgm:pt modelId="{F6B7C1A7-DC29-4CAC-B475-B8BB528CA489}" type="pres">
      <dgm:prSet presAssocID="{EF2B0B59-E726-4C9D-976A-4E7100575CC5}" presName="hierRoot4" presStyleCnt="0"/>
      <dgm:spPr/>
    </dgm:pt>
    <dgm:pt modelId="{3B344A89-D8AF-4275-8C78-DF0E2979EEDD}" type="pres">
      <dgm:prSet presAssocID="{EF2B0B59-E726-4C9D-976A-4E7100575CC5}" presName="composite4" presStyleCnt="0"/>
      <dgm:spPr/>
    </dgm:pt>
    <dgm:pt modelId="{5CA78FE4-A928-4ADF-AA6F-19AAE9E23A4A}" type="pres">
      <dgm:prSet presAssocID="{EF2B0B59-E726-4C9D-976A-4E7100575CC5}" presName="background4" presStyleLbl="node4" presStyleIdx="3" presStyleCnt="6"/>
      <dgm:spPr/>
    </dgm:pt>
    <dgm:pt modelId="{15A73C40-50FF-4275-8690-EC9A4C334D42}" type="pres">
      <dgm:prSet presAssocID="{EF2B0B59-E726-4C9D-976A-4E7100575CC5}" presName="text4" presStyleLbl="fgAcc4" presStyleIdx="3" presStyleCnt="6">
        <dgm:presLayoutVars>
          <dgm:chPref val="3"/>
        </dgm:presLayoutVars>
      </dgm:prSet>
      <dgm:spPr/>
      <dgm:t>
        <a:bodyPr/>
        <a:lstStyle/>
        <a:p>
          <a:endParaRPr lang="en-US"/>
        </a:p>
      </dgm:t>
    </dgm:pt>
    <dgm:pt modelId="{29D60E3F-0E6C-4462-A8A6-A6B171E4D82D}" type="pres">
      <dgm:prSet presAssocID="{EF2B0B59-E726-4C9D-976A-4E7100575CC5}" presName="hierChild5" presStyleCnt="0"/>
      <dgm:spPr/>
    </dgm:pt>
    <dgm:pt modelId="{76A5B10F-B779-4ED3-88A3-68585EBC73F1}" type="pres">
      <dgm:prSet presAssocID="{BB657150-046E-4518-9779-1963B4F86128}" presName="Name23" presStyleLbl="parChTrans1D4" presStyleIdx="4" presStyleCnt="6"/>
      <dgm:spPr/>
    </dgm:pt>
    <dgm:pt modelId="{F8A07E8C-07A5-48E6-9CB9-B9CA49EAB277}" type="pres">
      <dgm:prSet presAssocID="{703A0038-EFFE-4164-84E6-5BA4B9DA34F8}" presName="hierRoot4" presStyleCnt="0"/>
      <dgm:spPr/>
    </dgm:pt>
    <dgm:pt modelId="{EEB44622-F541-4782-8247-BE7FF2C2B590}" type="pres">
      <dgm:prSet presAssocID="{703A0038-EFFE-4164-84E6-5BA4B9DA34F8}" presName="composite4" presStyleCnt="0"/>
      <dgm:spPr/>
    </dgm:pt>
    <dgm:pt modelId="{24E6236B-9D7E-4031-8AD7-2F429E081484}" type="pres">
      <dgm:prSet presAssocID="{703A0038-EFFE-4164-84E6-5BA4B9DA34F8}" presName="background4" presStyleLbl="node4" presStyleIdx="4" presStyleCnt="6"/>
      <dgm:spPr/>
    </dgm:pt>
    <dgm:pt modelId="{37857609-ABE7-4D68-B8D4-57735826CFA6}" type="pres">
      <dgm:prSet presAssocID="{703A0038-EFFE-4164-84E6-5BA4B9DA34F8}" presName="text4" presStyleLbl="fgAcc4" presStyleIdx="4" presStyleCnt="6">
        <dgm:presLayoutVars>
          <dgm:chPref val="3"/>
        </dgm:presLayoutVars>
      </dgm:prSet>
      <dgm:spPr/>
      <dgm:t>
        <a:bodyPr/>
        <a:lstStyle/>
        <a:p>
          <a:endParaRPr lang="en-US"/>
        </a:p>
      </dgm:t>
    </dgm:pt>
    <dgm:pt modelId="{15154B30-1514-4189-B283-D7D4FFC1AB6B}" type="pres">
      <dgm:prSet presAssocID="{703A0038-EFFE-4164-84E6-5BA4B9DA34F8}" presName="hierChild5" presStyleCnt="0"/>
      <dgm:spPr/>
    </dgm:pt>
    <dgm:pt modelId="{66B847AC-9741-4333-A262-D2F61AD3A110}" type="pres">
      <dgm:prSet presAssocID="{68486BC9-BEEA-4895-8E37-751EAD92F8F3}" presName="Name23" presStyleLbl="parChTrans1D4" presStyleIdx="5" presStyleCnt="6"/>
      <dgm:spPr/>
    </dgm:pt>
    <dgm:pt modelId="{789FED7A-0074-468C-8E92-96952173B0D9}" type="pres">
      <dgm:prSet presAssocID="{7A0AAEB8-0B06-4E9F-95DD-1A3B6E364768}" presName="hierRoot4" presStyleCnt="0"/>
      <dgm:spPr/>
    </dgm:pt>
    <dgm:pt modelId="{34734015-A514-46AE-9304-53D9F0D711FA}" type="pres">
      <dgm:prSet presAssocID="{7A0AAEB8-0B06-4E9F-95DD-1A3B6E364768}" presName="composite4" presStyleCnt="0"/>
      <dgm:spPr/>
    </dgm:pt>
    <dgm:pt modelId="{1C743721-68BB-4365-801F-85B9ED17B4EE}" type="pres">
      <dgm:prSet presAssocID="{7A0AAEB8-0B06-4E9F-95DD-1A3B6E364768}" presName="background4" presStyleLbl="node4" presStyleIdx="5" presStyleCnt="6"/>
      <dgm:spPr/>
    </dgm:pt>
    <dgm:pt modelId="{53DABA07-E642-40EF-A05D-189815828480}" type="pres">
      <dgm:prSet presAssocID="{7A0AAEB8-0B06-4E9F-95DD-1A3B6E364768}" presName="text4" presStyleLbl="fgAcc4" presStyleIdx="5" presStyleCnt="6">
        <dgm:presLayoutVars>
          <dgm:chPref val="3"/>
        </dgm:presLayoutVars>
      </dgm:prSet>
      <dgm:spPr/>
      <dgm:t>
        <a:bodyPr/>
        <a:lstStyle/>
        <a:p>
          <a:endParaRPr lang="en-US"/>
        </a:p>
      </dgm:t>
    </dgm:pt>
    <dgm:pt modelId="{B9E00EB5-8546-43F1-A7ED-4879206B6129}" type="pres">
      <dgm:prSet presAssocID="{7A0AAEB8-0B06-4E9F-95DD-1A3B6E364768}" presName="hierChild5" presStyleCnt="0"/>
      <dgm:spPr/>
    </dgm:pt>
    <dgm:pt modelId="{E01B7FF7-1713-4ADD-8A82-25DC81940CA3}" type="pres">
      <dgm:prSet presAssocID="{84063659-E76A-4A15-809E-45B6C6781A27}" presName="Name10" presStyleLbl="parChTrans1D2" presStyleIdx="1" presStyleCnt="2"/>
      <dgm:spPr/>
      <dgm:t>
        <a:bodyPr/>
        <a:lstStyle/>
        <a:p>
          <a:endParaRPr lang="en-US"/>
        </a:p>
      </dgm:t>
    </dgm:pt>
    <dgm:pt modelId="{7BE81EB7-B3C9-4E8A-B8F8-A46803E480F9}" type="pres">
      <dgm:prSet presAssocID="{F4D2F4CF-A2D1-46D0-ABD8-85956BB80920}" presName="hierRoot2" presStyleCnt="0"/>
      <dgm:spPr/>
    </dgm:pt>
    <dgm:pt modelId="{399B77CE-92D6-455F-B766-4DD66FDDD868}" type="pres">
      <dgm:prSet presAssocID="{F4D2F4CF-A2D1-46D0-ABD8-85956BB80920}" presName="composite2" presStyleCnt="0"/>
      <dgm:spPr/>
    </dgm:pt>
    <dgm:pt modelId="{BE352C39-1902-4D9D-91AA-D9F8BE935F8A}" type="pres">
      <dgm:prSet presAssocID="{F4D2F4CF-A2D1-46D0-ABD8-85956BB80920}" presName="background2" presStyleLbl="node2" presStyleIdx="1" presStyleCnt="2"/>
      <dgm:spPr/>
    </dgm:pt>
    <dgm:pt modelId="{4F28284B-B0E1-4401-92D1-EC1E7351F5D5}" type="pres">
      <dgm:prSet presAssocID="{F4D2F4CF-A2D1-46D0-ABD8-85956BB80920}" presName="text2" presStyleLbl="fgAcc2" presStyleIdx="1" presStyleCnt="2">
        <dgm:presLayoutVars>
          <dgm:chPref val="3"/>
        </dgm:presLayoutVars>
      </dgm:prSet>
      <dgm:spPr/>
      <dgm:t>
        <a:bodyPr/>
        <a:lstStyle/>
        <a:p>
          <a:endParaRPr lang="en-US"/>
        </a:p>
      </dgm:t>
    </dgm:pt>
    <dgm:pt modelId="{A079563C-6449-43FF-8C2F-5412E433C563}" type="pres">
      <dgm:prSet presAssocID="{F4D2F4CF-A2D1-46D0-ABD8-85956BB80920}" presName="hierChild3" presStyleCnt="0"/>
      <dgm:spPr/>
    </dgm:pt>
    <dgm:pt modelId="{40577CCE-609D-4661-A647-00ECFCAF9B57}" type="pres">
      <dgm:prSet presAssocID="{843D9AA6-46AC-4666-AC1F-1ADEF12F0F36}" presName="Name17" presStyleLbl="parChTrans1D3" presStyleIdx="2" presStyleCnt="4"/>
      <dgm:spPr/>
    </dgm:pt>
    <dgm:pt modelId="{AB53B8E8-8B2F-4C6D-AB7C-132615484AC4}" type="pres">
      <dgm:prSet presAssocID="{795BB6DF-C822-4C2E-8592-C0257DB2B502}" presName="hierRoot3" presStyleCnt="0"/>
      <dgm:spPr/>
    </dgm:pt>
    <dgm:pt modelId="{A49C7E92-E47A-4591-AF6C-6194DBFB279E}" type="pres">
      <dgm:prSet presAssocID="{795BB6DF-C822-4C2E-8592-C0257DB2B502}" presName="composite3" presStyleCnt="0"/>
      <dgm:spPr/>
    </dgm:pt>
    <dgm:pt modelId="{CE253A9B-1D3F-4CFF-8AA5-2168B61BD8AC}" type="pres">
      <dgm:prSet presAssocID="{795BB6DF-C822-4C2E-8592-C0257DB2B502}" presName="background3" presStyleLbl="node3" presStyleIdx="2" presStyleCnt="4"/>
      <dgm:spPr/>
    </dgm:pt>
    <dgm:pt modelId="{D7982832-9DC7-4387-AAEC-C298B2746D39}" type="pres">
      <dgm:prSet presAssocID="{795BB6DF-C822-4C2E-8592-C0257DB2B502}" presName="text3" presStyleLbl="fgAcc3" presStyleIdx="2" presStyleCnt="4">
        <dgm:presLayoutVars>
          <dgm:chPref val="3"/>
        </dgm:presLayoutVars>
      </dgm:prSet>
      <dgm:spPr/>
      <dgm:t>
        <a:bodyPr/>
        <a:lstStyle/>
        <a:p>
          <a:endParaRPr lang="en-US"/>
        </a:p>
      </dgm:t>
    </dgm:pt>
    <dgm:pt modelId="{F8FFD70D-D50F-414C-92E7-AF64AD4BC1C9}" type="pres">
      <dgm:prSet presAssocID="{795BB6DF-C822-4C2E-8592-C0257DB2B502}" presName="hierChild4" presStyleCnt="0"/>
      <dgm:spPr/>
    </dgm:pt>
    <dgm:pt modelId="{D2708A3D-D41A-47E9-8E0C-CC5A356589AC}" type="pres">
      <dgm:prSet presAssocID="{FDAAAB24-DE10-449E-B674-B8944CE3F660}" presName="Name17" presStyleLbl="parChTrans1D3" presStyleIdx="3" presStyleCnt="4"/>
      <dgm:spPr/>
    </dgm:pt>
    <dgm:pt modelId="{60C5516D-0667-4E55-8220-3BF99E4CBF1A}" type="pres">
      <dgm:prSet presAssocID="{6E9A0D88-F0D1-465D-999D-3AC1681F8CFE}" presName="hierRoot3" presStyleCnt="0"/>
      <dgm:spPr/>
    </dgm:pt>
    <dgm:pt modelId="{22E9B13B-E4EE-4F02-9678-54B8F6599C8C}" type="pres">
      <dgm:prSet presAssocID="{6E9A0D88-F0D1-465D-999D-3AC1681F8CFE}" presName="composite3" presStyleCnt="0"/>
      <dgm:spPr/>
    </dgm:pt>
    <dgm:pt modelId="{4EDACB8B-D680-48FB-84C8-E669134BEA32}" type="pres">
      <dgm:prSet presAssocID="{6E9A0D88-F0D1-465D-999D-3AC1681F8CFE}" presName="background3" presStyleLbl="node3" presStyleIdx="3" presStyleCnt="4"/>
      <dgm:spPr/>
    </dgm:pt>
    <dgm:pt modelId="{FB4DF4AD-600F-41A1-A677-F2FA25526BBD}" type="pres">
      <dgm:prSet presAssocID="{6E9A0D88-F0D1-465D-999D-3AC1681F8CFE}" presName="text3" presStyleLbl="fgAcc3" presStyleIdx="3" presStyleCnt="4">
        <dgm:presLayoutVars>
          <dgm:chPref val="3"/>
        </dgm:presLayoutVars>
      </dgm:prSet>
      <dgm:spPr/>
      <dgm:t>
        <a:bodyPr/>
        <a:lstStyle/>
        <a:p>
          <a:endParaRPr lang="en-US"/>
        </a:p>
      </dgm:t>
    </dgm:pt>
    <dgm:pt modelId="{2F5343CC-99C6-41A0-A6C1-1B5C9384ADDA}" type="pres">
      <dgm:prSet presAssocID="{6E9A0D88-F0D1-465D-999D-3AC1681F8CFE}" presName="hierChild4" presStyleCnt="0"/>
      <dgm:spPr/>
    </dgm:pt>
  </dgm:ptLst>
  <dgm:cxnLst>
    <dgm:cxn modelId="{8445817B-F903-4329-BCE5-9682C80F18BF}" srcId="{78DFD2A4-431D-43AB-9AB7-7988D42D6122}" destId="{0894F92A-971C-4569-B6E5-AAC47E5F9EA0}" srcOrd="1" destOrd="0" parTransId="{2C59978A-20AE-421F-B954-49874E63EFEA}" sibTransId="{9ED50AAA-C0AC-4827-9BB8-FF5F10E826B5}"/>
    <dgm:cxn modelId="{007E927C-972A-4C0D-8C53-CA784098D3BD}" type="presOf" srcId="{84063659-E76A-4A15-809E-45B6C6781A27}" destId="{E01B7FF7-1713-4ADD-8A82-25DC81940CA3}" srcOrd="0" destOrd="0" presId="urn:microsoft.com/office/officeart/2005/8/layout/hierarchy1"/>
    <dgm:cxn modelId="{047CE97A-DB79-45FB-87F5-0FC2887D17C3}" srcId="{EF2B0B59-E726-4C9D-976A-4E7100575CC5}" destId="{703A0038-EFFE-4164-84E6-5BA4B9DA34F8}" srcOrd="0" destOrd="0" parTransId="{BB657150-046E-4518-9779-1963B4F86128}" sibTransId="{F4DECCC0-7272-46E0-B57E-F480F6ABC969}"/>
    <dgm:cxn modelId="{B3B0E67E-3D26-4E27-9EE4-5D5B06509573}" type="presOf" srcId="{BB657150-046E-4518-9779-1963B4F86128}" destId="{76A5B10F-B779-4ED3-88A3-68585EBC73F1}" srcOrd="0" destOrd="0" presId="urn:microsoft.com/office/officeart/2005/8/layout/hierarchy1"/>
    <dgm:cxn modelId="{F7200013-BCF6-4828-BF93-F11DB3EAE4AA}" srcId="{D1E1BC04-8B76-4CA5-8EFB-BCD526094AC9}" destId="{F4D2F4CF-A2D1-46D0-ABD8-85956BB80920}" srcOrd="1" destOrd="0" parTransId="{84063659-E76A-4A15-809E-45B6C6781A27}" sibTransId="{3FBF6255-8CB5-41D0-86CF-16D2C2CCF684}"/>
    <dgm:cxn modelId="{B8413254-53BD-457D-BA72-F58814C9644A}" srcId="{F4D2F4CF-A2D1-46D0-ABD8-85956BB80920}" destId="{6E9A0D88-F0D1-465D-999D-3AC1681F8CFE}" srcOrd="1" destOrd="0" parTransId="{FDAAAB24-DE10-449E-B674-B8944CE3F660}" sibTransId="{FBC1ED48-02E2-4F97-869B-BCEE7B95A489}"/>
    <dgm:cxn modelId="{E8B87B46-A2E0-42E8-8BD3-CDC625B7D632}" srcId="{F7BF381D-7BCE-43C0-B39C-7B3CB80C684D}" destId="{D1E1BC04-8B76-4CA5-8EFB-BCD526094AC9}" srcOrd="0" destOrd="0" parTransId="{0F38FA9B-2DCA-416B-97A5-596BBFDF4442}" sibTransId="{08FB9A6A-C3CA-4C4E-B407-B04907E5A9D6}"/>
    <dgm:cxn modelId="{3E8D2E9C-E466-4157-B985-45B14B995D17}" type="presOf" srcId="{F7BF381D-7BCE-43C0-B39C-7B3CB80C684D}" destId="{60E1BC5C-EAA8-4826-80F2-40E1EAF3E1B4}" srcOrd="0" destOrd="0" presId="urn:microsoft.com/office/officeart/2005/8/layout/hierarchy1"/>
    <dgm:cxn modelId="{4F6301BB-B065-48BE-923C-FC3239862779}" srcId="{78DFD2A4-431D-43AB-9AB7-7988D42D6122}" destId="{B52BFA14-2979-4E72-B5A7-F7DCEC4BD3B9}" srcOrd="0" destOrd="0" parTransId="{097A8F9B-54DA-4BAA-BEFF-2EB6B61430FC}" sibTransId="{CE34B1B8-2F6A-42AD-BA4F-A33D95AAFBC8}"/>
    <dgm:cxn modelId="{142BDC79-98B3-40F7-BD0C-B5D01BE7D488}" type="presOf" srcId="{4B6159E2-CF94-44A7-B998-FDFD3FCF7A55}" destId="{0AD42A9D-EA2D-4635-82F0-968512116ED6}" srcOrd="0" destOrd="0" presId="urn:microsoft.com/office/officeart/2005/8/layout/hierarchy1"/>
    <dgm:cxn modelId="{771FF88F-680F-4611-ADBE-033253034AA2}" type="presOf" srcId="{0894F92A-971C-4569-B6E5-AAC47E5F9EA0}" destId="{A353CB35-7F77-435F-86F5-6C6D20BBD4D1}" srcOrd="0" destOrd="0" presId="urn:microsoft.com/office/officeart/2005/8/layout/hierarchy1"/>
    <dgm:cxn modelId="{DB9A9C21-0613-4EC6-98DE-150ED07C4C3D}" type="presOf" srcId="{EF2B0B59-E726-4C9D-976A-4E7100575CC5}" destId="{15A73C40-50FF-4275-8690-EC9A4C334D42}" srcOrd="0" destOrd="0" presId="urn:microsoft.com/office/officeart/2005/8/layout/hierarchy1"/>
    <dgm:cxn modelId="{392AEF2F-E7F0-4C99-9D57-B693F363CE10}" type="presOf" srcId="{818D0742-86C8-43E8-B85F-C9FEE679AA40}" destId="{82D7E616-D2DF-45DF-9468-38F2773695F1}" srcOrd="0" destOrd="0" presId="urn:microsoft.com/office/officeart/2005/8/layout/hierarchy1"/>
    <dgm:cxn modelId="{349F2649-17A3-41C2-9869-7CB7B35BFD2D}" type="presOf" srcId="{F4D2F4CF-A2D1-46D0-ABD8-85956BB80920}" destId="{4F28284B-B0E1-4401-92D1-EC1E7351F5D5}" srcOrd="0" destOrd="0" presId="urn:microsoft.com/office/officeart/2005/8/layout/hierarchy1"/>
    <dgm:cxn modelId="{A3DC0366-EA90-4876-8510-11FD864BCF0E}" type="presOf" srcId="{795BB6DF-C822-4C2E-8592-C0257DB2B502}" destId="{D7982832-9DC7-4387-AAEC-C298B2746D39}" srcOrd="0" destOrd="0" presId="urn:microsoft.com/office/officeart/2005/8/layout/hierarchy1"/>
    <dgm:cxn modelId="{E161C484-4530-461E-BCB0-A5AB60F80A21}" srcId="{0894F92A-971C-4569-B6E5-AAC47E5F9EA0}" destId="{EF2B0B59-E726-4C9D-976A-4E7100575CC5}" srcOrd="0" destOrd="0" parTransId="{ED3E3032-B825-42B6-846C-3AA62297FADF}" sibTransId="{927F578B-E6E4-4326-9677-9F36AEC807B0}"/>
    <dgm:cxn modelId="{52817B12-CAC5-4493-B503-FED6A1424C1D}" type="presOf" srcId="{D1E1BC04-8B76-4CA5-8EFB-BCD526094AC9}" destId="{4BBF8DA3-7C08-4156-9320-69CC18A77247}" srcOrd="0" destOrd="0" presId="urn:microsoft.com/office/officeart/2005/8/layout/hierarchy1"/>
    <dgm:cxn modelId="{FDBE49C3-2076-489A-910C-F82962776E7B}" type="presOf" srcId="{703A0038-EFFE-4164-84E6-5BA4B9DA34F8}" destId="{37857609-ABE7-4D68-B8D4-57735826CFA6}" srcOrd="0" destOrd="0" presId="urn:microsoft.com/office/officeart/2005/8/layout/hierarchy1"/>
    <dgm:cxn modelId="{26FDCDFE-AFB9-4E1A-A6CE-618F767DD2F8}" type="presOf" srcId="{78DFD2A4-431D-43AB-9AB7-7988D42D6122}" destId="{A95F88A1-0B43-40EB-A6B0-551D09EBF9A5}" srcOrd="0" destOrd="0" presId="urn:microsoft.com/office/officeart/2005/8/layout/hierarchy1"/>
    <dgm:cxn modelId="{E2A822BE-F14E-4BF9-8D79-CC0909DFC744}" type="presOf" srcId="{ED3E3032-B825-42B6-846C-3AA62297FADF}" destId="{347AAD98-EC94-45A7-8CF3-4236D21919DE}" srcOrd="0" destOrd="0" presId="urn:microsoft.com/office/officeart/2005/8/layout/hierarchy1"/>
    <dgm:cxn modelId="{692BE720-3AB0-46A3-A625-DF80ACF5CC28}" type="presOf" srcId="{68486BC9-BEEA-4895-8E37-751EAD92F8F3}" destId="{66B847AC-9741-4333-A262-D2F61AD3A110}" srcOrd="0" destOrd="0" presId="urn:microsoft.com/office/officeart/2005/8/layout/hierarchy1"/>
    <dgm:cxn modelId="{006A3063-9C4A-4941-B6EB-8857891FF41F}" srcId="{360A84E6-1EB3-4B15-8525-EC974CF2BD2E}" destId="{4B6159E2-CF94-44A7-B998-FDFD3FCF7A55}" srcOrd="1" destOrd="0" parTransId="{C8A459E3-B3DE-4514-8D91-568A5CBE9D19}" sibTransId="{B91A76FA-AC4D-4865-A1B2-3A22451D6D96}"/>
    <dgm:cxn modelId="{C53E80FC-86E6-46A9-AF8D-FCE86B0966B9}" type="presOf" srcId="{843D9AA6-46AC-4666-AC1F-1ADEF12F0F36}" destId="{40577CCE-609D-4661-A647-00ECFCAF9B57}" srcOrd="0" destOrd="0" presId="urn:microsoft.com/office/officeart/2005/8/layout/hierarchy1"/>
    <dgm:cxn modelId="{770D09F0-412E-4FC0-9547-0F994C08849E}" type="presOf" srcId="{4CFB65ED-5043-4921-B0D9-411B30752999}" destId="{19E20F34-27A1-4A22-A9CB-D9C90AA32D57}" srcOrd="0" destOrd="0" presId="urn:microsoft.com/office/officeart/2005/8/layout/hierarchy1"/>
    <dgm:cxn modelId="{E664AAA8-B73F-4A5E-A400-C88D6FFD2430}" srcId="{B52BFA14-2979-4E72-B5A7-F7DCEC4BD3B9}" destId="{360A84E6-1EB3-4B15-8525-EC974CF2BD2E}" srcOrd="0" destOrd="0" parTransId="{4CFB65ED-5043-4921-B0D9-411B30752999}" sibTransId="{F527B89B-1E86-4CCF-BE0B-C185A799677A}"/>
    <dgm:cxn modelId="{11B83FFD-0F53-47E2-86BA-39EC2B56C9E7}" type="presOf" srcId="{FDAAAB24-DE10-449E-B674-B8944CE3F660}" destId="{D2708A3D-D41A-47E9-8E0C-CC5A356589AC}" srcOrd="0" destOrd="0" presId="urn:microsoft.com/office/officeart/2005/8/layout/hierarchy1"/>
    <dgm:cxn modelId="{DB15A892-651B-41DA-AE9A-F228AB0A7E4C}" type="presOf" srcId="{393C9829-FF96-4AD0-BDF3-ACC1D1A92EB3}" destId="{20F1FF70-D578-4D81-918B-E6099002B0D4}" srcOrd="0" destOrd="0" presId="urn:microsoft.com/office/officeart/2005/8/layout/hierarchy1"/>
    <dgm:cxn modelId="{7E578E54-DA34-49D9-AB33-85A285F189C5}" type="presOf" srcId="{097A8F9B-54DA-4BAA-BEFF-2EB6B61430FC}" destId="{CA4EECA7-D197-4484-981D-3E2123989E63}" srcOrd="0" destOrd="0" presId="urn:microsoft.com/office/officeart/2005/8/layout/hierarchy1"/>
    <dgm:cxn modelId="{5E02041C-D87E-4B12-AF3C-E989B6587DAF}" srcId="{360A84E6-1EB3-4B15-8525-EC974CF2BD2E}" destId="{393C9829-FF96-4AD0-BDF3-ACC1D1A92EB3}" srcOrd="0" destOrd="0" parTransId="{818D0742-86C8-43E8-B85F-C9FEE679AA40}" sibTransId="{792DC25B-7513-4189-BA0B-13C702101195}"/>
    <dgm:cxn modelId="{22150989-890F-4FE0-A581-BCFAB64BB733}" type="presOf" srcId="{6E9A0D88-F0D1-465D-999D-3AC1681F8CFE}" destId="{FB4DF4AD-600F-41A1-A677-F2FA25526BBD}" srcOrd="0" destOrd="0" presId="urn:microsoft.com/office/officeart/2005/8/layout/hierarchy1"/>
    <dgm:cxn modelId="{2D9656CF-7D59-43F6-BFD7-F7FB0287F887}" srcId="{D1E1BC04-8B76-4CA5-8EFB-BCD526094AC9}" destId="{78DFD2A4-431D-43AB-9AB7-7988D42D6122}" srcOrd="0" destOrd="0" parTransId="{1D1EA6E6-C1AA-4A41-B434-D87389852576}" sibTransId="{9CC18BD3-E379-46AD-A93F-3854C6C8BE48}"/>
    <dgm:cxn modelId="{D8A3C100-BC7C-473C-9278-88A86A470CB7}" type="presOf" srcId="{360A84E6-1EB3-4B15-8525-EC974CF2BD2E}" destId="{7295ECF1-8AF5-4B94-9179-FBD29B41320A}" srcOrd="0" destOrd="0" presId="urn:microsoft.com/office/officeart/2005/8/layout/hierarchy1"/>
    <dgm:cxn modelId="{4E0AA5E5-6F86-4B3F-85B9-C69F4DDB0493}" srcId="{F4D2F4CF-A2D1-46D0-ABD8-85956BB80920}" destId="{795BB6DF-C822-4C2E-8592-C0257DB2B502}" srcOrd="0" destOrd="0" parTransId="{843D9AA6-46AC-4666-AC1F-1ADEF12F0F36}" sibTransId="{EFB61F98-A727-4456-86C5-924A95F66196}"/>
    <dgm:cxn modelId="{281A9E9F-5A2B-4FB3-8ABF-6DBF74B4097C}" type="presOf" srcId="{1D1EA6E6-C1AA-4A41-B434-D87389852576}" destId="{EB68458B-A315-4A1F-9281-45200A0F5304}" srcOrd="0" destOrd="0" presId="urn:microsoft.com/office/officeart/2005/8/layout/hierarchy1"/>
    <dgm:cxn modelId="{ED9CF61C-A713-4AD9-BBE3-803EAA0DDA07}" type="presOf" srcId="{2C59978A-20AE-421F-B954-49874E63EFEA}" destId="{BB9C9EEF-738E-4715-90FD-4513BC4E92BA}" srcOrd="0" destOrd="0" presId="urn:microsoft.com/office/officeart/2005/8/layout/hierarchy1"/>
    <dgm:cxn modelId="{E2CD7972-4736-4CB2-884F-1375008625C6}" srcId="{EF2B0B59-E726-4C9D-976A-4E7100575CC5}" destId="{7A0AAEB8-0B06-4E9F-95DD-1A3B6E364768}" srcOrd="1" destOrd="0" parTransId="{68486BC9-BEEA-4895-8E37-751EAD92F8F3}" sibTransId="{B8EA4AC7-052F-494D-9DAF-39410BD0AB44}"/>
    <dgm:cxn modelId="{021D29BC-2E6E-4DE9-9E7B-A76B217934C7}" type="presOf" srcId="{7A0AAEB8-0B06-4E9F-95DD-1A3B6E364768}" destId="{53DABA07-E642-40EF-A05D-189815828480}" srcOrd="0" destOrd="0" presId="urn:microsoft.com/office/officeart/2005/8/layout/hierarchy1"/>
    <dgm:cxn modelId="{50E1A0DD-0830-4D9B-AD1D-BDFEC8A9F38C}" type="presOf" srcId="{C8A459E3-B3DE-4514-8D91-568A5CBE9D19}" destId="{06927CFB-9A51-4E74-B7AD-1E53D8FB5937}" srcOrd="0" destOrd="0" presId="urn:microsoft.com/office/officeart/2005/8/layout/hierarchy1"/>
    <dgm:cxn modelId="{7B1AE49D-33FF-4680-A21B-EC17CA40BDF6}" type="presOf" srcId="{B52BFA14-2979-4E72-B5A7-F7DCEC4BD3B9}" destId="{7FBFD423-7FBC-4D2B-B533-DE6EDFA64EC8}" srcOrd="0" destOrd="0" presId="urn:microsoft.com/office/officeart/2005/8/layout/hierarchy1"/>
    <dgm:cxn modelId="{075430EB-A414-4455-9ACD-E2623797E4B4}" type="presParOf" srcId="{60E1BC5C-EAA8-4826-80F2-40E1EAF3E1B4}" destId="{00D97439-9A6B-4897-9520-05718B0A7C65}" srcOrd="0" destOrd="0" presId="urn:microsoft.com/office/officeart/2005/8/layout/hierarchy1"/>
    <dgm:cxn modelId="{78C0D1F1-87BA-4D76-8DCD-03AC12F44169}" type="presParOf" srcId="{00D97439-9A6B-4897-9520-05718B0A7C65}" destId="{D2AA38B0-D9A4-449D-B542-D96955A82B04}" srcOrd="0" destOrd="0" presId="urn:microsoft.com/office/officeart/2005/8/layout/hierarchy1"/>
    <dgm:cxn modelId="{FF09A7E7-BE4C-48ED-AB97-08B1E150BD4D}" type="presParOf" srcId="{D2AA38B0-D9A4-449D-B542-D96955A82B04}" destId="{4ABCA826-E1B1-4DF0-B38E-05003F892F32}" srcOrd="0" destOrd="0" presId="urn:microsoft.com/office/officeart/2005/8/layout/hierarchy1"/>
    <dgm:cxn modelId="{F8879F2C-E038-4AEF-8837-7F4E34F31878}" type="presParOf" srcId="{D2AA38B0-D9A4-449D-B542-D96955A82B04}" destId="{4BBF8DA3-7C08-4156-9320-69CC18A77247}" srcOrd="1" destOrd="0" presId="urn:microsoft.com/office/officeart/2005/8/layout/hierarchy1"/>
    <dgm:cxn modelId="{52C68A0D-CDC1-4E6C-B17E-7F0A8ADC5705}" type="presParOf" srcId="{00D97439-9A6B-4897-9520-05718B0A7C65}" destId="{E66B07C6-FBB7-4B67-BF15-5FCAE7B24A3B}" srcOrd="1" destOrd="0" presId="urn:microsoft.com/office/officeart/2005/8/layout/hierarchy1"/>
    <dgm:cxn modelId="{A1E3001D-AA43-49CE-A721-389F444C0622}" type="presParOf" srcId="{E66B07C6-FBB7-4B67-BF15-5FCAE7B24A3B}" destId="{EB68458B-A315-4A1F-9281-45200A0F5304}" srcOrd="0" destOrd="0" presId="urn:microsoft.com/office/officeart/2005/8/layout/hierarchy1"/>
    <dgm:cxn modelId="{8C3AF7D8-7B8C-4602-B561-B6861AB34CBD}" type="presParOf" srcId="{E66B07C6-FBB7-4B67-BF15-5FCAE7B24A3B}" destId="{1B3BEE11-2BFD-41C5-B4DC-3F44CE2FABC2}" srcOrd="1" destOrd="0" presId="urn:microsoft.com/office/officeart/2005/8/layout/hierarchy1"/>
    <dgm:cxn modelId="{A093DDB5-6530-4651-AB3E-B5E3F4441064}" type="presParOf" srcId="{1B3BEE11-2BFD-41C5-B4DC-3F44CE2FABC2}" destId="{5A14E627-BC31-47F8-AE35-EE10E9AE02D1}" srcOrd="0" destOrd="0" presId="urn:microsoft.com/office/officeart/2005/8/layout/hierarchy1"/>
    <dgm:cxn modelId="{95E00EC6-14DA-4F68-A5F3-CBA8CF173684}" type="presParOf" srcId="{5A14E627-BC31-47F8-AE35-EE10E9AE02D1}" destId="{A91D9B09-D5DA-462D-9E07-8D4CE813476A}" srcOrd="0" destOrd="0" presId="urn:microsoft.com/office/officeart/2005/8/layout/hierarchy1"/>
    <dgm:cxn modelId="{7AA5B469-ABC6-4AEF-872D-7C83B75CDB4D}" type="presParOf" srcId="{5A14E627-BC31-47F8-AE35-EE10E9AE02D1}" destId="{A95F88A1-0B43-40EB-A6B0-551D09EBF9A5}" srcOrd="1" destOrd="0" presId="urn:microsoft.com/office/officeart/2005/8/layout/hierarchy1"/>
    <dgm:cxn modelId="{27952E5C-FF66-42B7-B0F4-5DDA825FDD31}" type="presParOf" srcId="{1B3BEE11-2BFD-41C5-B4DC-3F44CE2FABC2}" destId="{7F8BEF49-2BCA-4D1F-8984-D12881E98978}" srcOrd="1" destOrd="0" presId="urn:microsoft.com/office/officeart/2005/8/layout/hierarchy1"/>
    <dgm:cxn modelId="{C56164D8-BB0F-44FF-A7DB-E0252E523C37}" type="presParOf" srcId="{7F8BEF49-2BCA-4D1F-8984-D12881E98978}" destId="{CA4EECA7-D197-4484-981D-3E2123989E63}" srcOrd="0" destOrd="0" presId="urn:microsoft.com/office/officeart/2005/8/layout/hierarchy1"/>
    <dgm:cxn modelId="{A7DEDE84-C5C1-4DD8-BD64-6DCF836E3C54}" type="presParOf" srcId="{7F8BEF49-2BCA-4D1F-8984-D12881E98978}" destId="{9367DCF0-61E1-46CE-A3DD-3659E8562DDC}" srcOrd="1" destOrd="0" presId="urn:microsoft.com/office/officeart/2005/8/layout/hierarchy1"/>
    <dgm:cxn modelId="{6271FD33-7E29-4D32-8355-FFAB02764492}" type="presParOf" srcId="{9367DCF0-61E1-46CE-A3DD-3659E8562DDC}" destId="{01D2BA9D-1F4E-4F77-B0F5-CF02508D0766}" srcOrd="0" destOrd="0" presId="urn:microsoft.com/office/officeart/2005/8/layout/hierarchy1"/>
    <dgm:cxn modelId="{40B7615F-BBE5-44A6-9A8B-4D9BF0809038}" type="presParOf" srcId="{01D2BA9D-1F4E-4F77-B0F5-CF02508D0766}" destId="{DBF4D556-36C4-4992-A957-85161ECEC708}" srcOrd="0" destOrd="0" presId="urn:microsoft.com/office/officeart/2005/8/layout/hierarchy1"/>
    <dgm:cxn modelId="{3BC96E26-EE74-4429-966D-2EDBBBC8C46C}" type="presParOf" srcId="{01D2BA9D-1F4E-4F77-B0F5-CF02508D0766}" destId="{7FBFD423-7FBC-4D2B-B533-DE6EDFA64EC8}" srcOrd="1" destOrd="0" presId="urn:microsoft.com/office/officeart/2005/8/layout/hierarchy1"/>
    <dgm:cxn modelId="{04702B29-0416-44CF-A592-0F597F3089F3}" type="presParOf" srcId="{9367DCF0-61E1-46CE-A3DD-3659E8562DDC}" destId="{DF86D979-A92B-4561-9690-1C4446069D86}" srcOrd="1" destOrd="0" presId="urn:microsoft.com/office/officeart/2005/8/layout/hierarchy1"/>
    <dgm:cxn modelId="{5EB656E6-BB6B-4216-8C59-CB82E145E0CB}" type="presParOf" srcId="{DF86D979-A92B-4561-9690-1C4446069D86}" destId="{19E20F34-27A1-4A22-A9CB-D9C90AA32D57}" srcOrd="0" destOrd="0" presId="urn:microsoft.com/office/officeart/2005/8/layout/hierarchy1"/>
    <dgm:cxn modelId="{39C61D66-D790-41C5-BF30-049D9C4516E0}" type="presParOf" srcId="{DF86D979-A92B-4561-9690-1C4446069D86}" destId="{C1A7284A-D70D-4D19-8A9D-C71B47C1A583}" srcOrd="1" destOrd="0" presId="urn:microsoft.com/office/officeart/2005/8/layout/hierarchy1"/>
    <dgm:cxn modelId="{F9C2F870-3F92-4C6C-869C-50B44A038F47}" type="presParOf" srcId="{C1A7284A-D70D-4D19-8A9D-C71B47C1A583}" destId="{4E106D27-BA62-4E8B-952A-09C86B3DCF7F}" srcOrd="0" destOrd="0" presId="urn:microsoft.com/office/officeart/2005/8/layout/hierarchy1"/>
    <dgm:cxn modelId="{A3C0B960-F51A-460F-868E-568E0BB574D9}" type="presParOf" srcId="{4E106D27-BA62-4E8B-952A-09C86B3DCF7F}" destId="{5F5E5545-ABFF-4629-B3A5-A3860D4DFAAB}" srcOrd="0" destOrd="0" presId="urn:microsoft.com/office/officeart/2005/8/layout/hierarchy1"/>
    <dgm:cxn modelId="{7AB324F0-3519-4737-B00E-FA6E12534826}" type="presParOf" srcId="{4E106D27-BA62-4E8B-952A-09C86B3DCF7F}" destId="{7295ECF1-8AF5-4B94-9179-FBD29B41320A}" srcOrd="1" destOrd="0" presId="urn:microsoft.com/office/officeart/2005/8/layout/hierarchy1"/>
    <dgm:cxn modelId="{8B28D511-FA19-4A01-910D-13AE19CC77B4}" type="presParOf" srcId="{C1A7284A-D70D-4D19-8A9D-C71B47C1A583}" destId="{5B418959-0A79-4AB0-9C62-A6B8CF8778D0}" srcOrd="1" destOrd="0" presId="urn:microsoft.com/office/officeart/2005/8/layout/hierarchy1"/>
    <dgm:cxn modelId="{A85BA5EB-6196-494A-8ACF-ECB61E7957CC}" type="presParOf" srcId="{5B418959-0A79-4AB0-9C62-A6B8CF8778D0}" destId="{82D7E616-D2DF-45DF-9468-38F2773695F1}" srcOrd="0" destOrd="0" presId="urn:microsoft.com/office/officeart/2005/8/layout/hierarchy1"/>
    <dgm:cxn modelId="{173FF47B-B81D-48D4-B177-A62706CCAA69}" type="presParOf" srcId="{5B418959-0A79-4AB0-9C62-A6B8CF8778D0}" destId="{191510DE-7EB2-4383-A5BB-459517C0BA47}" srcOrd="1" destOrd="0" presId="urn:microsoft.com/office/officeart/2005/8/layout/hierarchy1"/>
    <dgm:cxn modelId="{770888FC-3AEB-4821-AFC8-B6E9ABB44CEE}" type="presParOf" srcId="{191510DE-7EB2-4383-A5BB-459517C0BA47}" destId="{271AD65A-42D6-4A0A-8D6B-FDEFDA51AC42}" srcOrd="0" destOrd="0" presId="urn:microsoft.com/office/officeart/2005/8/layout/hierarchy1"/>
    <dgm:cxn modelId="{24F7D1BB-3687-4654-996B-18E472005179}" type="presParOf" srcId="{271AD65A-42D6-4A0A-8D6B-FDEFDA51AC42}" destId="{E30B09CF-6C90-4F93-BCF4-58481E0AC524}" srcOrd="0" destOrd="0" presId="urn:microsoft.com/office/officeart/2005/8/layout/hierarchy1"/>
    <dgm:cxn modelId="{FFB72018-B7A8-495D-8FA1-40527F203D35}" type="presParOf" srcId="{271AD65A-42D6-4A0A-8D6B-FDEFDA51AC42}" destId="{20F1FF70-D578-4D81-918B-E6099002B0D4}" srcOrd="1" destOrd="0" presId="urn:microsoft.com/office/officeart/2005/8/layout/hierarchy1"/>
    <dgm:cxn modelId="{166A53DC-42FE-4CC3-BC39-008FB4971F7F}" type="presParOf" srcId="{191510DE-7EB2-4383-A5BB-459517C0BA47}" destId="{73420708-D6E6-4B50-99D6-B65A97CD598C}" srcOrd="1" destOrd="0" presId="urn:microsoft.com/office/officeart/2005/8/layout/hierarchy1"/>
    <dgm:cxn modelId="{E253E391-B7E3-4BD2-9079-84D1E4E98226}" type="presParOf" srcId="{5B418959-0A79-4AB0-9C62-A6B8CF8778D0}" destId="{06927CFB-9A51-4E74-B7AD-1E53D8FB5937}" srcOrd="2" destOrd="0" presId="urn:microsoft.com/office/officeart/2005/8/layout/hierarchy1"/>
    <dgm:cxn modelId="{5C955875-76E1-4009-B9B2-3260C4688038}" type="presParOf" srcId="{5B418959-0A79-4AB0-9C62-A6B8CF8778D0}" destId="{31DAD17B-ACED-4613-9D3B-C92BF9331BC4}" srcOrd="3" destOrd="0" presId="urn:microsoft.com/office/officeart/2005/8/layout/hierarchy1"/>
    <dgm:cxn modelId="{7E2CA1B7-7527-45E6-8EF4-D375EA2BC8A4}" type="presParOf" srcId="{31DAD17B-ACED-4613-9D3B-C92BF9331BC4}" destId="{E5C68C53-D55C-4CCE-9BE3-0235918F175F}" srcOrd="0" destOrd="0" presId="urn:microsoft.com/office/officeart/2005/8/layout/hierarchy1"/>
    <dgm:cxn modelId="{C105C6FD-0A0E-4734-A992-C1C044FB55DF}" type="presParOf" srcId="{E5C68C53-D55C-4CCE-9BE3-0235918F175F}" destId="{C5D9C63A-6905-451A-B52E-C89FDBBC8CF3}" srcOrd="0" destOrd="0" presId="urn:microsoft.com/office/officeart/2005/8/layout/hierarchy1"/>
    <dgm:cxn modelId="{C28AA8E3-5F76-44A2-A3E4-F852F601FE4E}" type="presParOf" srcId="{E5C68C53-D55C-4CCE-9BE3-0235918F175F}" destId="{0AD42A9D-EA2D-4635-82F0-968512116ED6}" srcOrd="1" destOrd="0" presId="urn:microsoft.com/office/officeart/2005/8/layout/hierarchy1"/>
    <dgm:cxn modelId="{E7B7B863-56F0-4112-B8BE-CAA6A671CC0D}" type="presParOf" srcId="{31DAD17B-ACED-4613-9D3B-C92BF9331BC4}" destId="{9FA55F03-597E-46A4-A680-0D0759B44D37}" srcOrd="1" destOrd="0" presId="urn:microsoft.com/office/officeart/2005/8/layout/hierarchy1"/>
    <dgm:cxn modelId="{A6049A68-3002-4D85-89E6-5B3C5A313A24}" type="presParOf" srcId="{7F8BEF49-2BCA-4D1F-8984-D12881E98978}" destId="{BB9C9EEF-738E-4715-90FD-4513BC4E92BA}" srcOrd="2" destOrd="0" presId="urn:microsoft.com/office/officeart/2005/8/layout/hierarchy1"/>
    <dgm:cxn modelId="{62E17BB9-86E0-402A-984A-D3EC2EBF3600}" type="presParOf" srcId="{7F8BEF49-2BCA-4D1F-8984-D12881E98978}" destId="{83D01EC5-1CD2-4FAB-B114-37AFC6508164}" srcOrd="3" destOrd="0" presId="urn:microsoft.com/office/officeart/2005/8/layout/hierarchy1"/>
    <dgm:cxn modelId="{452324BC-1094-4840-9649-F37C5877FC37}" type="presParOf" srcId="{83D01EC5-1CD2-4FAB-B114-37AFC6508164}" destId="{2702A132-4D10-4752-87D6-F526EDD6AADE}" srcOrd="0" destOrd="0" presId="urn:microsoft.com/office/officeart/2005/8/layout/hierarchy1"/>
    <dgm:cxn modelId="{145EE408-E7A3-4E71-8D87-B7E7B36F075A}" type="presParOf" srcId="{2702A132-4D10-4752-87D6-F526EDD6AADE}" destId="{34AA87B9-0B0E-4888-B8EE-85F0C8F05163}" srcOrd="0" destOrd="0" presId="urn:microsoft.com/office/officeart/2005/8/layout/hierarchy1"/>
    <dgm:cxn modelId="{3A8FB8E0-24DE-481E-86CD-AE7580827718}" type="presParOf" srcId="{2702A132-4D10-4752-87D6-F526EDD6AADE}" destId="{A353CB35-7F77-435F-86F5-6C6D20BBD4D1}" srcOrd="1" destOrd="0" presId="urn:microsoft.com/office/officeart/2005/8/layout/hierarchy1"/>
    <dgm:cxn modelId="{DE6820BF-4B5B-4229-8618-EC1124B142E8}" type="presParOf" srcId="{83D01EC5-1CD2-4FAB-B114-37AFC6508164}" destId="{0337EB86-86D8-4DF2-8350-819AAF607536}" srcOrd="1" destOrd="0" presId="urn:microsoft.com/office/officeart/2005/8/layout/hierarchy1"/>
    <dgm:cxn modelId="{85717121-CE7C-4225-A8D4-90FA8DD5E8A2}" type="presParOf" srcId="{0337EB86-86D8-4DF2-8350-819AAF607536}" destId="{347AAD98-EC94-45A7-8CF3-4236D21919DE}" srcOrd="0" destOrd="0" presId="urn:microsoft.com/office/officeart/2005/8/layout/hierarchy1"/>
    <dgm:cxn modelId="{C2DEE2A7-9FBA-45F2-BC5A-BBE5580CA951}" type="presParOf" srcId="{0337EB86-86D8-4DF2-8350-819AAF607536}" destId="{F6B7C1A7-DC29-4CAC-B475-B8BB528CA489}" srcOrd="1" destOrd="0" presId="urn:microsoft.com/office/officeart/2005/8/layout/hierarchy1"/>
    <dgm:cxn modelId="{B877D610-3155-43B8-B9CF-6C97D6DD014E}" type="presParOf" srcId="{F6B7C1A7-DC29-4CAC-B475-B8BB528CA489}" destId="{3B344A89-D8AF-4275-8C78-DF0E2979EEDD}" srcOrd="0" destOrd="0" presId="urn:microsoft.com/office/officeart/2005/8/layout/hierarchy1"/>
    <dgm:cxn modelId="{2FBE2706-8D1B-4564-9D45-1A70F9E82A91}" type="presParOf" srcId="{3B344A89-D8AF-4275-8C78-DF0E2979EEDD}" destId="{5CA78FE4-A928-4ADF-AA6F-19AAE9E23A4A}" srcOrd="0" destOrd="0" presId="urn:microsoft.com/office/officeart/2005/8/layout/hierarchy1"/>
    <dgm:cxn modelId="{F1862A1F-C316-4241-B766-02C526B04627}" type="presParOf" srcId="{3B344A89-D8AF-4275-8C78-DF0E2979EEDD}" destId="{15A73C40-50FF-4275-8690-EC9A4C334D42}" srcOrd="1" destOrd="0" presId="urn:microsoft.com/office/officeart/2005/8/layout/hierarchy1"/>
    <dgm:cxn modelId="{CD0FFCFF-9D8F-4562-9DA8-EC576F45E8E6}" type="presParOf" srcId="{F6B7C1A7-DC29-4CAC-B475-B8BB528CA489}" destId="{29D60E3F-0E6C-4462-A8A6-A6B171E4D82D}" srcOrd="1" destOrd="0" presId="urn:microsoft.com/office/officeart/2005/8/layout/hierarchy1"/>
    <dgm:cxn modelId="{67A694B1-BCFB-444A-BCD7-051C71237830}" type="presParOf" srcId="{29D60E3F-0E6C-4462-A8A6-A6B171E4D82D}" destId="{76A5B10F-B779-4ED3-88A3-68585EBC73F1}" srcOrd="0" destOrd="0" presId="urn:microsoft.com/office/officeart/2005/8/layout/hierarchy1"/>
    <dgm:cxn modelId="{10CCBCC8-868B-4FD1-9CEA-14B749080400}" type="presParOf" srcId="{29D60E3F-0E6C-4462-A8A6-A6B171E4D82D}" destId="{F8A07E8C-07A5-48E6-9CB9-B9CA49EAB277}" srcOrd="1" destOrd="0" presId="urn:microsoft.com/office/officeart/2005/8/layout/hierarchy1"/>
    <dgm:cxn modelId="{798E5070-3186-4310-BD88-24BB789DAB4C}" type="presParOf" srcId="{F8A07E8C-07A5-48E6-9CB9-B9CA49EAB277}" destId="{EEB44622-F541-4782-8247-BE7FF2C2B590}" srcOrd="0" destOrd="0" presId="urn:microsoft.com/office/officeart/2005/8/layout/hierarchy1"/>
    <dgm:cxn modelId="{D1A977B4-7E80-4583-B441-CB81EDAD8F45}" type="presParOf" srcId="{EEB44622-F541-4782-8247-BE7FF2C2B590}" destId="{24E6236B-9D7E-4031-8AD7-2F429E081484}" srcOrd="0" destOrd="0" presId="urn:microsoft.com/office/officeart/2005/8/layout/hierarchy1"/>
    <dgm:cxn modelId="{5A506DF8-2C62-4CC3-A589-109B5F8C2458}" type="presParOf" srcId="{EEB44622-F541-4782-8247-BE7FF2C2B590}" destId="{37857609-ABE7-4D68-B8D4-57735826CFA6}" srcOrd="1" destOrd="0" presId="urn:microsoft.com/office/officeart/2005/8/layout/hierarchy1"/>
    <dgm:cxn modelId="{7648F7E5-C3A7-4FC7-8572-69C65D5EE73A}" type="presParOf" srcId="{F8A07E8C-07A5-48E6-9CB9-B9CA49EAB277}" destId="{15154B30-1514-4189-B283-D7D4FFC1AB6B}" srcOrd="1" destOrd="0" presId="urn:microsoft.com/office/officeart/2005/8/layout/hierarchy1"/>
    <dgm:cxn modelId="{9716AED2-1F33-4BF1-80B2-E4F291F7A310}" type="presParOf" srcId="{29D60E3F-0E6C-4462-A8A6-A6B171E4D82D}" destId="{66B847AC-9741-4333-A262-D2F61AD3A110}" srcOrd="2" destOrd="0" presId="urn:microsoft.com/office/officeart/2005/8/layout/hierarchy1"/>
    <dgm:cxn modelId="{9762FFA4-085E-4D76-A7DC-056AB9B75AD0}" type="presParOf" srcId="{29D60E3F-0E6C-4462-A8A6-A6B171E4D82D}" destId="{789FED7A-0074-468C-8E92-96952173B0D9}" srcOrd="3" destOrd="0" presId="urn:microsoft.com/office/officeart/2005/8/layout/hierarchy1"/>
    <dgm:cxn modelId="{27B41860-9245-4BE7-9653-CB0DABFA9A1C}" type="presParOf" srcId="{789FED7A-0074-468C-8E92-96952173B0D9}" destId="{34734015-A514-46AE-9304-53D9F0D711FA}" srcOrd="0" destOrd="0" presId="urn:microsoft.com/office/officeart/2005/8/layout/hierarchy1"/>
    <dgm:cxn modelId="{6B863798-681C-4585-99E2-C989A5E5E9DB}" type="presParOf" srcId="{34734015-A514-46AE-9304-53D9F0D711FA}" destId="{1C743721-68BB-4365-801F-85B9ED17B4EE}" srcOrd="0" destOrd="0" presId="urn:microsoft.com/office/officeart/2005/8/layout/hierarchy1"/>
    <dgm:cxn modelId="{5F641C7B-5FA9-41B6-A713-7DACFC62D214}" type="presParOf" srcId="{34734015-A514-46AE-9304-53D9F0D711FA}" destId="{53DABA07-E642-40EF-A05D-189815828480}" srcOrd="1" destOrd="0" presId="urn:microsoft.com/office/officeart/2005/8/layout/hierarchy1"/>
    <dgm:cxn modelId="{681DA817-2826-4D46-B1C6-EF89AB683F61}" type="presParOf" srcId="{789FED7A-0074-468C-8E92-96952173B0D9}" destId="{B9E00EB5-8546-43F1-A7ED-4879206B6129}" srcOrd="1" destOrd="0" presId="urn:microsoft.com/office/officeart/2005/8/layout/hierarchy1"/>
    <dgm:cxn modelId="{6623A974-7B64-4E5A-AACC-578A5BCCE516}" type="presParOf" srcId="{E66B07C6-FBB7-4B67-BF15-5FCAE7B24A3B}" destId="{E01B7FF7-1713-4ADD-8A82-25DC81940CA3}" srcOrd="2" destOrd="0" presId="urn:microsoft.com/office/officeart/2005/8/layout/hierarchy1"/>
    <dgm:cxn modelId="{C8214DF1-35DC-43EC-884F-0A17F15AD614}" type="presParOf" srcId="{E66B07C6-FBB7-4B67-BF15-5FCAE7B24A3B}" destId="{7BE81EB7-B3C9-4E8A-B8F8-A46803E480F9}" srcOrd="3" destOrd="0" presId="urn:microsoft.com/office/officeart/2005/8/layout/hierarchy1"/>
    <dgm:cxn modelId="{D6398324-0904-41E4-A6AD-B208A3E93225}" type="presParOf" srcId="{7BE81EB7-B3C9-4E8A-B8F8-A46803E480F9}" destId="{399B77CE-92D6-455F-B766-4DD66FDDD868}" srcOrd="0" destOrd="0" presId="urn:microsoft.com/office/officeart/2005/8/layout/hierarchy1"/>
    <dgm:cxn modelId="{D2B8E76E-AF27-4E0C-85B8-6ED01F8D1C36}" type="presParOf" srcId="{399B77CE-92D6-455F-B766-4DD66FDDD868}" destId="{BE352C39-1902-4D9D-91AA-D9F8BE935F8A}" srcOrd="0" destOrd="0" presId="urn:microsoft.com/office/officeart/2005/8/layout/hierarchy1"/>
    <dgm:cxn modelId="{29E460B3-C157-41FE-B5FE-BE3FDC0A87A3}" type="presParOf" srcId="{399B77CE-92D6-455F-B766-4DD66FDDD868}" destId="{4F28284B-B0E1-4401-92D1-EC1E7351F5D5}" srcOrd="1" destOrd="0" presId="urn:microsoft.com/office/officeart/2005/8/layout/hierarchy1"/>
    <dgm:cxn modelId="{357031DD-3E0F-4ABA-8F33-5E1A67510E4B}" type="presParOf" srcId="{7BE81EB7-B3C9-4E8A-B8F8-A46803E480F9}" destId="{A079563C-6449-43FF-8C2F-5412E433C563}" srcOrd="1" destOrd="0" presId="urn:microsoft.com/office/officeart/2005/8/layout/hierarchy1"/>
    <dgm:cxn modelId="{E0E52F13-F00B-4CAB-A929-B2E60F1EC8D6}" type="presParOf" srcId="{A079563C-6449-43FF-8C2F-5412E433C563}" destId="{40577CCE-609D-4661-A647-00ECFCAF9B57}" srcOrd="0" destOrd="0" presId="urn:microsoft.com/office/officeart/2005/8/layout/hierarchy1"/>
    <dgm:cxn modelId="{D3EF9B72-592F-4404-B915-E11D1FC770F0}" type="presParOf" srcId="{A079563C-6449-43FF-8C2F-5412E433C563}" destId="{AB53B8E8-8B2F-4C6D-AB7C-132615484AC4}" srcOrd="1" destOrd="0" presId="urn:microsoft.com/office/officeart/2005/8/layout/hierarchy1"/>
    <dgm:cxn modelId="{DCE59369-EFB0-4EAA-8793-62D25FE94B3C}" type="presParOf" srcId="{AB53B8E8-8B2F-4C6D-AB7C-132615484AC4}" destId="{A49C7E92-E47A-4591-AF6C-6194DBFB279E}" srcOrd="0" destOrd="0" presId="urn:microsoft.com/office/officeart/2005/8/layout/hierarchy1"/>
    <dgm:cxn modelId="{9956EFA6-2DB0-4FE4-AE7B-4F41AC8A8FAA}" type="presParOf" srcId="{A49C7E92-E47A-4591-AF6C-6194DBFB279E}" destId="{CE253A9B-1D3F-4CFF-8AA5-2168B61BD8AC}" srcOrd="0" destOrd="0" presId="urn:microsoft.com/office/officeart/2005/8/layout/hierarchy1"/>
    <dgm:cxn modelId="{F0FC5BEA-E1E4-4C77-AAEB-9D963AD04BF2}" type="presParOf" srcId="{A49C7E92-E47A-4591-AF6C-6194DBFB279E}" destId="{D7982832-9DC7-4387-AAEC-C298B2746D39}" srcOrd="1" destOrd="0" presId="urn:microsoft.com/office/officeart/2005/8/layout/hierarchy1"/>
    <dgm:cxn modelId="{64B65B64-2F5D-413C-9161-2F5EC4AE2581}" type="presParOf" srcId="{AB53B8E8-8B2F-4C6D-AB7C-132615484AC4}" destId="{F8FFD70D-D50F-414C-92E7-AF64AD4BC1C9}" srcOrd="1" destOrd="0" presId="urn:microsoft.com/office/officeart/2005/8/layout/hierarchy1"/>
    <dgm:cxn modelId="{7E40485D-3F51-47DB-8DAA-478643ACEFC1}" type="presParOf" srcId="{A079563C-6449-43FF-8C2F-5412E433C563}" destId="{D2708A3D-D41A-47E9-8E0C-CC5A356589AC}" srcOrd="2" destOrd="0" presId="urn:microsoft.com/office/officeart/2005/8/layout/hierarchy1"/>
    <dgm:cxn modelId="{BA68CEED-98F3-4F10-9B01-86F2B6F82CC2}" type="presParOf" srcId="{A079563C-6449-43FF-8C2F-5412E433C563}" destId="{60C5516D-0667-4E55-8220-3BF99E4CBF1A}" srcOrd="3" destOrd="0" presId="urn:microsoft.com/office/officeart/2005/8/layout/hierarchy1"/>
    <dgm:cxn modelId="{08F1A8D4-4C5B-4C62-94F4-134B124C9282}" type="presParOf" srcId="{60C5516D-0667-4E55-8220-3BF99E4CBF1A}" destId="{22E9B13B-E4EE-4F02-9678-54B8F6599C8C}" srcOrd="0" destOrd="0" presId="urn:microsoft.com/office/officeart/2005/8/layout/hierarchy1"/>
    <dgm:cxn modelId="{B594F2B1-D7CB-4B8F-95A9-3C5A46A9EA60}" type="presParOf" srcId="{22E9B13B-E4EE-4F02-9678-54B8F6599C8C}" destId="{4EDACB8B-D680-48FB-84C8-E669134BEA32}" srcOrd="0" destOrd="0" presId="urn:microsoft.com/office/officeart/2005/8/layout/hierarchy1"/>
    <dgm:cxn modelId="{8FD2FDA4-698B-4ECA-AD8C-989118670A77}" type="presParOf" srcId="{22E9B13B-E4EE-4F02-9678-54B8F6599C8C}" destId="{FB4DF4AD-600F-41A1-A677-F2FA25526BBD}" srcOrd="1" destOrd="0" presId="urn:microsoft.com/office/officeart/2005/8/layout/hierarchy1"/>
    <dgm:cxn modelId="{3BED236D-03BF-4022-9B65-B21F312289B1}" type="presParOf" srcId="{60C5516D-0667-4E55-8220-3BF99E4CBF1A}" destId="{2F5343CC-99C6-41A0-A6C1-1B5C9384ADD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A50A02-FC53-49A4-A728-2758FAABE9BF}"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0EBB8CFE-FBA6-4417-9B85-9F89BE501B7B}">
      <dgm:prSet phldrT="[Text]" phldr="0"/>
      <dgm:spPr/>
      <dgm:t>
        <a:bodyPr/>
        <a:lstStyle/>
        <a:p>
          <a:r>
            <a:rPr lang="en-US">
              <a:latin typeface="Arial Black" panose="020B0A04020102020204"/>
            </a:rPr>
            <a:t>Manipulation</a:t>
          </a:r>
          <a:endParaRPr lang="en-US"/>
        </a:p>
      </dgm:t>
    </dgm:pt>
    <dgm:pt modelId="{4573E0E0-670A-44F9-9B62-BC753FCD1C09}" type="parTrans" cxnId="{F83F93AB-466E-4A69-953F-2E7972D9EC30}">
      <dgm:prSet/>
      <dgm:spPr/>
      <dgm:t>
        <a:bodyPr/>
        <a:lstStyle/>
        <a:p>
          <a:endParaRPr lang="en-US"/>
        </a:p>
      </dgm:t>
    </dgm:pt>
    <dgm:pt modelId="{73B569A5-1704-40B4-BB80-6F8C54BF7175}" type="sibTrans" cxnId="{F83F93AB-466E-4A69-953F-2E7972D9EC30}">
      <dgm:prSet/>
      <dgm:spPr/>
      <dgm:t>
        <a:bodyPr/>
        <a:lstStyle/>
        <a:p>
          <a:endParaRPr lang="en-US"/>
        </a:p>
      </dgm:t>
    </dgm:pt>
    <dgm:pt modelId="{0DEFB527-F139-412A-9190-0ABF50F2DF06}">
      <dgm:prSet phldrT="[Text]" phldr="0"/>
      <dgm:spPr/>
      <dgm:t>
        <a:bodyPr/>
        <a:lstStyle/>
        <a:p>
          <a:pPr rtl="0"/>
          <a:r>
            <a:rPr lang="en-US">
              <a:latin typeface="Arial Black" panose="020B0A04020102020204"/>
            </a:rPr>
            <a:t>Manipulates Package</a:t>
          </a:r>
          <a:endParaRPr lang="en-US"/>
        </a:p>
      </dgm:t>
    </dgm:pt>
    <dgm:pt modelId="{EB2A3CD5-BDBF-466D-BC36-0054D53D3BBF}" type="parTrans" cxnId="{0FF912CD-6257-406E-A7E1-EB26DE808C67}">
      <dgm:prSet/>
      <dgm:spPr/>
      <dgm:t>
        <a:bodyPr/>
        <a:lstStyle/>
        <a:p>
          <a:endParaRPr lang="en-US"/>
        </a:p>
      </dgm:t>
    </dgm:pt>
    <dgm:pt modelId="{CF04F4A0-61BD-41D0-938E-C5A6E3F42371}" type="sibTrans" cxnId="{0FF912CD-6257-406E-A7E1-EB26DE808C67}">
      <dgm:prSet/>
      <dgm:spPr/>
      <dgm:t>
        <a:bodyPr/>
        <a:lstStyle/>
        <a:p>
          <a:endParaRPr lang="en-US"/>
        </a:p>
      </dgm:t>
    </dgm:pt>
    <dgm:pt modelId="{5D5FA3D8-EC82-4C23-A8D6-FD40219880D0}">
      <dgm:prSet phldrT="[Text]" phldr="0"/>
      <dgm:spPr/>
      <dgm:t>
        <a:bodyPr/>
        <a:lstStyle/>
        <a:p>
          <a:pPr rtl="0"/>
          <a:r>
            <a:rPr lang="en-US">
              <a:latin typeface="Arial Black" panose="020B0A04020102020204"/>
            </a:rPr>
            <a:t>Moves Package onto Robot</a:t>
          </a:r>
          <a:endParaRPr lang="en-US"/>
        </a:p>
      </dgm:t>
    </dgm:pt>
    <dgm:pt modelId="{F4B6AF9F-F8CC-49DD-B15C-538EA97D6932}" type="parTrans" cxnId="{776FF939-B70A-43A2-9112-F12E036DA332}">
      <dgm:prSet/>
      <dgm:spPr/>
      <dgm:t>
        <a:bodyPr/>
        <a:lstStyle/>
        <a:p>
          <a:endParaRPr lang="en-US"/>
        </a:p>
      </dgm:t>
    </dgm:pt>
    <dgm:pt modelId="{EF7826E8-E159-4F2E-944B-01052733FF6B}" type="sibTrans" cxnId="{776FF939-B70A-43A2-9112-F12E036DA332}">
      <dgm:prSet/>
      <dgm:spPr/>
      <dgm:t>
        <a:bodyPr/>
        <a:lstStyle/>
        <a:p>
          <a:endParaRPr lang="en-US"/>
        </a:p>
      </dgm:t>
    </dgm:pt>
    <dgm:pt modelId="{25F2FE55-9EFB-4698-BFA0-42A094B25B22}">
      <dgm:prSet phldrT="[Text]" phldr="0"/>
      <dgm:spPr/>
      <dgm:t>
        <a:bodyPr/>
        <a:lstStyle/>
        <a:p>
          <a:pPr rtl="0"/>
          <a:r>
            <a:rPr lang="en-US">
              <a:latin typeface="Arial Black" panose="020B0A04020102020204"/>
            </a:rPr>
            <a:t>Removes Package from Robot</a:t>
          </a:r>
          <a:endParaRPr lang="en-US"/>
        </a:p>
      </dgm:t>
    </dgm:pt>
    <dgm:pt modelId="{295ED360-D166-4317-85D8-B24AB479D0E2}" type="parTrans" cxnId="{72E8DE6F-5413-466C-989D-D276AE2D39AA}">
      <dgm:prSet/>
      <dgm:spPr/>
      <dgm:t>
        <a:bodyPr/>
        <a:lstStyle/>
        <a:p>
          <a:endParaRPr lang="en-US"/>
        </a:p>
      </dgm:t>
    </dgm:pt>
    <dgm:pt modelId="{A8CB540B-F8D7-467E-817A-7A3F7E126871}" type="sibTrans" cxnId="{72E8DE6F-5413-466C-989D-D276AE2D39AA}">
      <dgm:prSet/>
      <dgm:spPr/>
      <dgm:t>
        <a:bodyPr/>
        <a:lstStyle/>
        <a:p>
          <a:endParaRPr lang="en-US"/>
        </a:p>
      </dgm:t>
    </dgm:pt>
    <dgm:pt modelId="{9F53E5DD-ACA8-42B3-9849-3357506249CA}">
      <dgm:prSet phldrT="[Text]" phldr="0"/>
      <dgm:spPr/>
      <dgm:t>
        <a:bodyPr/>
        <a:lstStyle/>
        <a:p>
          <a:pPr rtl="0"/>
          <a:r>
            <a:rPr lang="en-US">
              <a:latin typeface="Arial Black" panose="020B0A04020102020204"/>
            </a:rPr>
            <a:t>Holds Package</a:t>
          </a:r>
          <a:endParaRPr lang="en-US"/>
        </a:p>
      </dgm:t>
    </dgm:pt>
    <dgm:pt modelId="{10A27945-C12B-4B83-BA66-4510DABA80A6}" type="parTrans" cxnId="{1D7F525E-594A-4A83-B767-B5E90D7CAB69}">
      <dgm:prSet/>
      <dgm:spPr/>
      <dgm:t>
        <a:bodyPr/>
        <a:lstStyle/>
        <a:p>
          <a:endParaRPr lang="en-US"/>
        </a:p>
      </dgm:t>
    </dgm:pt>
    <dgm:pt modelId="{07F03D5F-ECE9-45DF-9CAB-B37CDCE2A6FB}" type="sibTrans" cxnId="{1D7F525E-594A-4A83-B767-B5E90D7CAB69}">
      <dgm:prSet/>
      <dgm:spPr/>
      <dgm:t>
        <a:bodyPr/>
        <a:lstStyle/>
        <a:p>
          <a:endParaRPr lang="en-US"/>
        </a:p>
      </dgm:t>
    </dgm:pt>
    <dgm:pt modelId="{A7C91690-8D31-46D4-BE43-C219E1726E3C}">
      <dgm:prSet phldrT="[Text]" phldr="0"/>
      <dgm:spPr/>
      <dgm:t>
        <a:bodyPr/>
        <a:lstStyle/>
        <a:p>
          <a:pPr rtl="0"/>
          <a:r>
            <a:rPr lang="en-US">
              <a:latin typeface="Arial Black" panose="020B0A04020102020204"/>
            </a:rPr>
            <a:t>Keeps Package Secure</a:t>
          </a:r>
          <a:endParaRPr lang="en-US"/>
        </a:p>
      </dgm:t>
    </dgm:pt>
    <dgm:pt modelId="{545334CE-AAD0-46E3-8FB7-AAF311AA66D2}" type="parTrans" cxnId="{CDB2DD60-EE46-491C-B387-29C8A2C1CDF5}">
      <dgm:prSet/>
      <dgm:spPr/>
      <dgm:t>
        <a:bodyPr/>
        <a:lstStyle/>
        <a:p>
          <a:endParaRPr lang="en-US"/>
        </a:p>
      </dgm:t>
    </dgm:pt>
    <dgm:pt modelId="{D18BBCB2-B92F-42B8-90F5-E4017C712E7E}" type="sibTrans" cxnId="{CDB2DD60-EE46-491C-B387-29C8A2C1CDF5}">
      <dgm:prSet/>
      <dgm:spPr/>
      <dgm:t>
        <a:bodyPr/>
        <a:lstStyle/>
        <a:p>
          <a:endParaRPr lang="en-US"/>
        </a:p>
      </dgm:t>
    </dgm:pt>
    <dgm:pt modelId="{2519FE89-EF86-4F43-8BD7-F82C3E4455F4}">
      <dgm:prSet phldr="0"/>
      <dgm:spPr/>
      <dgm:t>
        <a:bodyPr/>
        <a:lstStyle/>
        <a:p>
          <a:pPr rtl="0"/>
          <a:r>
            <a:rPr lang="en-US">
              <a:latin typeface="Arial Black" panose="020B0A04020102020204"/>
            </a:rPr>
            <a:t>Prevent Package Translation</a:t>
          </a:r>
        </a:p>
      </dgm:t>
    </dgm:pt>
    <dgm:pt modelId="{D78B4289-0E65-4F8E-852B-ED4813D65FAC}" type="parTrans" cxnId="{B2A658B1-DBA9-433D-9393-76C784236DBE}">
      <dgm:prSet/>
      <dgm:spPr/>
    </dgm:pt>
    <dgm:pt modelId="{9F675DD8-E28E-4121-BC9B-652B23AEA258}" type="sibTrans" cxnId="{B2A658B1-DBA9-433D-9393-76C784236DBE}">
      <dgm:prSet/>
      <dgm:spPr/>
    </dgm:pt>
    <dgm:pt modelId="{D7CDD2F8-EC8C-443F-92A8-50148AA28787}">
      <dgm:prSet phldr="0"/>
      <dgm:spPr/>
      <dgm:t>
        <a:bodyPr/>
        <a:lstStyle/>
        <a:p>
          <a:pPr rtl="0"/>
          <a:r>
            <a:rPr lang="en-US">
              <a:latin typeface="Arial Black" panose="020B0A04020102020204"/>
            </a:rPr>
            <a:t>Prevent Package Tipping</a:t>
          </a:r>
        </a:p>
      </dgm:t>
    </dgm:pt>
    <dgm:pt modelId="{9FF9B7F0-9ABF-45BF-AD5C-F89459BBC3E3}" type="parTrans" cxnId="{8B83B892-F0A6-43FB-9C53-8AC9C53542DA}">
      <dgm:prSet/>
      <dgm:spPr/>
    </dgm:pt>
    <dgm:pt modelId="{0CB31CC4-7C1E-4159-94D4-9F530730EEE0}" type="sibTrans" cxnId="{8B83B892-F0A6-43FB-9C53-8AC9C53542DA}">
      <dgm:prSet/>
      <dgm:spPr/>
    </dgm:pt>
    <dgm:pt modelId="{EB0D2D39-13D5-4333-86D7-251794D7F5B7}">
      <dgm:prSet phldr="0"/>
      <dgm:spPr/>
      <dgm:t>
        <a:bodyPr/>
        <a:lstStyle/>
        <a:p>
          <a:pPr rtl="0"/>
          <a:r>
            <a:rPr lang="en-US">
              <a:latin typeface="Arial Black" panose="020B0A04020102020204"/>
            </a:rPr>
            <a:t>Support Package Weight</a:t>
          </a:r>
        </a:p>
      </dgm:t>
    </dgm:pt>
    <dgm:pt modelId="{389F2129-7FB8-4591-9063-38E587496113}" type="parTrans" cxnId="{F09559FA-11F3-45EB-9E37-C91B929F0987}">
      <dgm:prSet/>
      <dgm:spPr/>
    </dgm:pt>
    <dgm:pt modelId="{A49ACAFB-332D-4575-B1FD-1736E5DE5396}" type="sibTrans" cxnId="{F09559FA-11F3-45EB-9E37-C91B929F0987}">
      <dgm:prSet/>
      <dgm:spPr/>
    </dgm:pt>
    <dgm:pt modelId="{97B9A332-E2D2-4F06-BEC3-6E24987A1CD4}" type="pres">
      <dgm:prSet presAssocID="{8DA50A02-FC53-49A4-A728-2758FAABE9BF}" presName="hierChild1" presStyleCnt="0">
        <dgm:presLayoutVars>
          <dgm:chPref val="1"/>
          <dgm:dir/>
          <dgm:animOne val="branch"/>
          <dgm:animLvl val="lvl"/>
          <dgm:resizeHandles/>
        </dgm:presLayoutVars>
      </dgm:prSet>
      <dgm:spPr/>
      <dgm:t>
        <a:bodyPr/>
        <a:lstStyle/>
        <a:p>
          <a:endParaRPr lang="en-US"/>
        </a:p>
      </dgm:t>
    </dgm:pt>
    <dgm:pt modelId="{7D361C28-83DC-4D40-AE33-8F598057B237}" type="pres">
      <dgm:prSet presAssocID="{0EBB8CFE-FBA6-4417-9B85-9F89BE501B7B}" presName="hierRoot1" presStyleCnt="0"/>
      <dgm:spPr/>
    </dgm:pt>
    <dgm:pt modelId="{3FBE8525-823E-464C-B12A-F76F4F992ACA}" type="pres">
      <dgm:prSet presAssocID="{0EBB8CFE-FBA6-4417-9B85-9F89BE501B7B}" presName="composite" presStyleCnt="0"/>
      <dgm:spPr/>
    </dgm:pt>
    <dgm:pt modelId="{B0C8903C-4E9A-4A37-8B21-FF8D12142CDA}" type="pres">
      <dgm:prSet presAssocID="{0EBB8CFE-FBA6-4417-9B85-9F89BE501B7B}" presName="background" presStyleLbl="node0" presStyleIdx="0" presStyleCnt="1"/>
      <dgm:spPr/>
    </dgm:pt>
    <dgm:pt modelId="{5EB58BD6-E32E-491A-8BD3-31F58D2040BA}" type="pres">
      <dgm:prSet presAssocID="{0EBB8CFE-FBA6-4417-9B85-9F89BE501B7B}" presName="text" presStyleLbl="fgAcc0" presStyleIdx="0" presStyleCnt="1">
        <dgm:presLayoutVars>
          <dgm:chPref val="3"/>
        </dgm:presLayoutVars>
      </dgm:prSet>
      <dgm:spPr/>
      <dgm:t>
        <a:bodyPr/>
        <a:lstStyle/>
        <a:p>
          <a:endParaRPr lang="en-US"/>
        </a:p>
      </dgm:t>
    </dgm:pt>
    <dgm:pt modelId="{132489A7-6489-41AF-A816-06ECFE0EFE4A}" type="pres">
      <dgm:prSet presAssocID="{0EBB8CFE-FBA6-4417-9B85-9F89BE501B7B}" presName="hierChild2" presStyleCnt="0"/>
      <dgm:spPr/>
    </dgm:pt>
    <dgm:pt modelId="{41E0E2EF-5F88-4B8A-813C-2C5BB3DD049D}" type="pres">
      <dgm:prSet presAssocID="{EB2A3CD5-BDBF-466D-BC36-0054D53D3BBF}" presName="Name10" presStyleLbl="parChTrans1D2" presStyleIdx="0" presStyleCnt="2"/>
      <dgm:spPr/>
      <dgm:t>
        <a:bodyPr/>
        <a:lstStyle/>
        <a:p>
          <a:endParaRPr lang="en-US"/>
        </a:p>
      </dgm:t>
    </dgm:pt>
    <dgm:pt modelId="{C15D2C45-7112-4A63-99A1-C23948717991}" type="pres">
      <dgm:prSet presAssocID="{0DEFB527-F139-412A-9190-0ABF50F2DF06}" presName="hierRoot2" presStyleCnt="0"/>
      <dgm:spPr/>
    </dgm:pt>
    <dgm:pt modelId="{8724CE2B-4537-4AFB-9CD7-C013A290E3DC}" type="pres">
      <dgm:prSet presAssocID="{0DEFB527-F139-412A-9190-0ABF50F2DF06}" presName="composite2" presStyleCnt="0"/>
      <dgm:spPr/>
    </dgm:pt>
    <dgm:pt modelId="{FFAC69C3-B83A-46C9-9801-B09B0A77C570}" type="pres">
      <dgm:prSet presAssocID="{0DEFB527-F139-412A-9190-0ABF50F2DF06}" presName="background2" presStyleLbl="node2" presStyleIdx="0" presStyleCnt="2"/>
      <dgm:spPr/>
    </dgm:pt>
    <dgm:pt modelId="{D67B95AB-41D6-435C-9E29-B8E305257CBF}" type="pres">
      <dgm:prSet presAssocID="{0DEFB527-F139-412A-9190-0ABF50F2DF06}" presName="text2" presStyleLbl="fgAcc2" presStyleIdx="0" presStyleCnt="2">
        <dgm:presLayoutVars>
          <dgm:chPref val="3"/>
        </dgm:presLayoutVars>
      </dgm:prSet>
      <dgm:spPr/>
      <dgm:t>
        <a:bodyPr/>
        <a:lstStyle/>
        <a:p>
          <a:endParaRPr lang="en-US"/>
        </a:p>
      </dgm:t>
    </dgm:pt>
    <dgm:pt modelId="{0CE1B89E-875F-4B99-8A25-8D8CAFD64430}" type="pres">
      <dgm:prSet presAssocID="{0DEFB527-F139-412A-9190-0ABF50F2DF06}" presName="hierChild3" presStyleCnt="0"/>
      <dgm:spPr/>
    </dgm:pt>
    <dgm:pt modelId="{3E7FC455-72D9-4341-9688-15DECEF133B8}" type="pres">
      <dgm:prSet presAssocID="{F4B6AF9F-F8CC-49DD-B15C-538EA97D6932}" presName="Name17" presStyleLbl="parChTrans1D3" presStyleIdx="0" presStyleCnt="4"/>
      <dgm:spPr/>
      <dgm:t>
        <a:bodyPr/>
        <a:lstStyle/>
        <a:p>
          <a:endParaRPr lang="en-US"/>
        </a:p>
      </dgm:t>
    </dgm:pt>
    <dgm:pt modelId="{DCFE5C32-F775-4495-B01A-FFA9C6F64198}" type="pres">
      <dgm:prSet presAssocID="{5D5FA3D8-EC82-4C23-A8D6-FD40219880D0}" presName="hierRoot3" presStyleCnt="0"/>
      <dgm:spPr/>
    </dgm:pt>
    <dgm:pt modelId="{DB918220-A73B-4667-A5AA-9AFB0596AAEF}" type="pres">
      <dgm:prSet presAssocID="{5D5FA3D8-EC82-4C23-A8D6-FD40219880D0}" presName="composite3" presStyleCnt="0"/>
      <dgm:spPr/>
    </dgm:pt>
    <dgm:pt modelId="{FFF8B314-73A2-480E-9799-C0647971EAEB}" type="pres">
      <dgm:prSet presAssocID="{5D5FA3D8-EC82-4C23-A8D6-FD40219880D0}" presName="background3" presStyleLbl="node3" presStyleIdx="0" presStyleCnt="4"/>
      <dgm:spPr/>
    </dgm:pt>
    <dgm:pt modelId="{252D5847-4FA1-4D62-82D1-A773EDC2EF11}" type="pres">
      <dgm:prSet presAssocID="{5D5FA3D8-EC82-4C23-A8D6-FD40219880D0}" presName="text3" presStyleLbl="fgAcc3" presStyleIdx="0" presStyleCnt="4">
        <dgm:presLayoutVars>
          <dgm:chPref val="3"/>
        </dgm:presLayoutVars>
      </dgm:prSet>
      <dgm:spPr/>
      <dgm:t>
        <a:bodyPr/>
        <a:lstStyle/>
        <a:p>
          <a:endParaRPr lang="en-US"/>
        </a:p>
      </dgm:t>
    </dgm:pt>
    <dgm:pt modelId="{6BD0509C-4D65-4D8D-9D31-C7C4B74751A3}" type="pres">
      <dgm:prSet presAssocID="{5D5FA3D8-EC82-4C23-A8D6-FD40219880D0}" presName="hierChild4" presStyleCnt="0"/>
      <dgm:spPr/>
    </dgm:pt>
    <dgm:pt modelId="{BCE3A9F1-A5A6-400B-BB52-A4D9482D4316}" type="pres">
      <dgm:prSet presAssocID="{295ED360-D166-4317-85D8-B24AB479D0E2}" presName="Name17" presStyleLbl="parChTrans1D3" presStyleIdx="1" presStyleCnt="4"/>
      <dgm:spPr/>
      <dgm:t>
        <a:bodyPr/>
        <a:lstStyle/>
        <a:p>
          <a:endParaRPr lang="en-US"/>
        </a:p>
      </dgm:t>
    </dgm:pt>
    <dgm:pt modelId="{8E88A3FB-A51E-4DB5-B27E-FD68F5A089F4}" type="pres">
      <dgm:prSet presAssocID="{25F2FE55-9EFB-4698-BFA0-42A094B25B22}" presName="hierRoot3" presStyleCnt="0"/>
      <dgm:spPr/>
    </dgm:pt>
    <dgm:pt modelId="{B2E77FE6-4BD9-442E-9979-9FCF10E8094C}" type="pres">
      <dgm:prSet presAssocID="{25F2FE55-9EFB-4698-BFA0-42A094B25B22}" presName="composite3" presStyleCnt="0"/>
      <dgm:spPr/>
    </dgm:pt>
    <dgm:pt modelId="{D87FFC92-7BE2-496C-B397-705FE146274F}" type="pres">
      <dgm:prSet presAssocID="{25F2FE55-9EFB-4698-BFA0-42A094B25B22}" presName="background3" presStyleLbl="node3" presStyleIdx="1" presStyleCnt="4"/>
      <dgm:spPr/>
    </dgm:pt>
    <dgm:pt modelId="{45A83BDE-2063-4E1E-B0CE-D55CAB1F2299}" type="pres">
      <dgm:prSet presAssocID="{25F2FE55-9EFB-4698-BFA0-42A094B25B22}" presName="text3" presStyleLbl="fgAcc3" presStyleIdx="1" presStyleCnt="4">
        <dgm:presLayoutVars>
          <dgm:chPref val="3"/>
        </dgm:presLayoutVars>
      </dgm:prSet>
      <dgm:spPr/>
      <dgm:t>
        <a:bodyPr/>
        <a:lstStyle/>
        <a:p>
          <a:endParaRPr lang="en-US"/>
        </a:p>
      </dgm:t>
    </dgm:pt>
    <dgm:pt modelId="{622782DE-F303-408E-BB33-295AE867B1E9}" type="pres">
      <dgm:prSet presAssocID="{25F2FE55-9EFB-4698-BFA0-42A094B25B22}" presName="hierChild4" presStyleCnt="0"/>
      <dgm:spPr/>
    </dgm:pt>
    <dgm:pt modelId="{A80C7EFC-175C-4C03-B06E-8722B5EE5A72}" type="pres">
      <dgm:prSet presAssocID="{10A27945-C12B-4B83-BA66-4510DABA80A6}" presName="Name10" presStyleLbl="parChTrans1D2" presStyleIdx="1" presStyleCnt="2"/>
      <dgm:spPr/>
      <dgm:t>
        <a:bodyPr/>
        <a:lstStyle/>
        <a:p>
          <a:endParaRPr lang="en-US"/>
        </a:p>
      </dgm:t>
    </dgm:pt>
    <dgm:pt modelId="{D4A9C170-2919-41B3-AB14-1A12B158C236}" type="pres">
      <dgm:prSet presAssocID="{9F53E5DD-ACA8-42B3-9849-3357506249CA}" presName="hierRoot2" presStyleCnt="0"/>
      <dgm:spPr/>
    </dgm:pt>
    <dgm:pt modelId="{62517093-590C-4620-995E-F436A28FAF12}" type="pres">
      <dgm:prSet presAssocID="{9F53E5DD-ACA8-42B3-9849-3357506249CA}" presName="composite2" presStyleCnt="0"/>
      <dgm:spPr/>
    </dgm:pt>
    <dgm:pt modelId="{12C70C3F-3F99-47AB-B25B-573A7FD829A1}" type="pres">
      <dgm:prSet presAssocID="{9F53E5DD-ACA8-42B3-9849-3357506249CA}" presName="background2" presStyleLbl="node2" presStyleIdx="1" presStyleCnt="2"/>
      <dgm:spPr/>
    </dgm:pt>
    <dgm:pt modelId="{FEC0AF54-CF06-4147-9A2B-FD462AF18EE5}" type="pres">
      <dgm:prSet presAssocID="{9F53E5DD-ACA8-42B3-9849-3357506249CA}" presName="text2" presStyleLbl="fgAcc2" presStyleIdx="1" presStyleCnt="2">
        <dgm:presLayoutVars>
          <dgm:chPref val="3"/>
        </dgm:presLayoutVars>
      </dgm:prSet>
      <dgm:spPr/>
      <dgm:t>
        <a:bodyPr/>
        <a:lstStyle/>
        <a:p>
          <a:endParaRPr lang="en-US"/>
        </a:p>
      </dgm:t>
    </dgm:pt>
    <dgm:pt modelId="{7EB238E2-BDFE-43D5-875E-821A614B3326}" type="pres">
      <dgm:prSet presAssocID="{9F53E5DD-ACA8-42B3-9849-3357506249CA}" presName="hierChild3" presStyleCnt="0"/>
      <dgm:spPr/>
    </dgm:pt>
    <dgm:pt modelId="{8BC11831-17F8-45E4-9528-BDD76710BE8F}" type="pres">
      <dgm:prSet presAssocID="{545334CE-AAD0-46E3-8FB7-AAF311AA66D2}" presName="Name17" presStyleLbl="parChTrans1D3" presStyleIdx="2" presStyleCnt="4"/>
      <dgm:spPr/>
      <dgm:t>
        <a:bodyPr/>
        <a:lstStyle/>
        <a:p>
          <a:endParaRPr lang="en-US"/>
        </a:p>
      </dgm:t>
    </dgm:pt>
    <dgm:pt modelId="{2529AB36-2E31-4B2D-8F58-880A21202C1F}" type="pres">
      <dgm:prSet presAssocID="{A7C91690-8D31-46D4-BE43-C219E1726E3C}" presName="hierRoot3" presStyleCnt="0"/>
      <dgm:spPr/>
    </dgm:pt>
    <dgm:pt modelId="{DCF07D90-E86A-434D-A481-D4EC0978EEAE}" type="pres">
      <dgm:prSet presAssocID="{A7C91690-8D31-46D4-BE43-C219E1726E3C}" presName="composite3" presStyleCnt="0"/>
      <dgm:spPr/>
    </dgm:pt>
    <dgm:pt modelId="{57962EF6-A469-4C28-9B62-6FD5FF6F783E}" type="pres">
      <dgm:prSet presAssocID="{A7C91690-8D31-46D4-BE43-C219E1726E3C}" presName="background3" presStyleLbl="node3" presStyleIdx="2" presStyleCnt="4"/>
      <dgm:spPr/>
    </dgm:pt>
    <dgm:pt modelId="{FD6CF4F8-319E-429D-B6B7-E6CCA4E7EB14}" type="pres">
      <dgm:prSet presAssocID="{A7C91690-8D31-46D4-BE43-C219E1726E3C}" presName="text3" presStyleLbl="fgAcc3" presStyleIdx="2" presStyleCnt="4">
        <dgm:presLayoutVars>
          <dgm:chPref val="3"/>
        </dgm:presLayoutVars>
      </dgm:prSet>
      <dgm:spPr/>
      <dgm:t>
        <a:bodyPr/>
        <a:lstStyle/>
        <a:p>
          <a:endParaRPr lang="en-US"/>
        </a:p>
      </dgm:t>
    </dgm:pt>
    <dgm:pt modelId="{D2B2653E-5C80-4A45-AF4B-1093499C2703}" type="pres">
      <dgm:prSet presAssocID="{A7C91690-8D31-46D4-BE43-C219E1726E3C}" presName="hierChild4" presStyleCnt="0"/>
      <dgm:spPr/>
    </dgm:pt>
    <dgm:pt modelId="{CD63AF41-26BD-4192-A93A-532C7EE55E0C}" type="pres">
      <dgm:prSet presAssocID="{D78B4289-0E65-4F8E-852B-ED4813D65FAC}" presName="Name23" presStyleLbl="parChTrans1D4" presStyleIdx="0" presStyleCnt="2"/>
      <dgm:spPr/>
    </dgm:pt>
    <dgm:pt modelId="{93D2E85C-1F00-4BC1-A48C-7A9D154FE251}" type="pres">
      <dgm:prSet presAssocID="{2519FE89-EF86-4F43-8BD7-F82C3E4455F4}" presName="hierRoot4" presStyleCnt="0"/>
      <dgm:spPr/>
    </dgm:pt>
    <dgm:pt modelId="{1950853D-43E7-48A8-8FDC-83A8495C64BC}" type="pres">
      <dgm:prSet presAssocID="{2519FE89-EF86-4F43-8BD7-F82C3E4455F4}" presName="composite4" presStyleCnt="0"/>
      <dgm:spPr/>
    </dgm:pt>
    <dgm:pt modelId="{4390CD30-72B6-498B-ADB0-3ADCAE0F4A11}" type="pres">
      <dgm:prSet presAssocID="{2519FE89-EF86-4F43-8BD7-F82C3E4455F4}" presName="background4" presStyleLbl="node4" presStyleIdx="0" presStyleCnt="2"/>
      <dgm:spPr/>
    </dgm:pt>
    <dgm:pt modelId="{22AEB210-3476-4FDD-988B-F6BAC43BA0F0}" type="pres">
      <dgm:prSet presAssocID="{2519FE89-EF86-4F43-8BD7-F82C3E4455F4}" presName="text4" presStyleLbl="fgAcc4" presStyleIdx="0" presStyleCnt="2">
        <dgm:presLayoutVars>
          <dgm:chPref val="3"/>
        </dgm:presLayoutVars>
      </dgm:prSet>
      <dgm:spPr/>
      <dgm:t>
        <a:bodyPr/>
        <a:lstStyle/>
        <a:p>
          <a:endParaRPr lang="en-US"/>
        </a:p>
      </dgm:t>
    </dgm:pt>
    <dgm:pt modelId="{4860F180-F522-4C5B-9649-61FEC76042B3}" type="pres">
      <dgm:prSet presAssocID="{2519FE89-EF86-4F43-8BD7-F82C3E4455F4}" presName="hierChild5" presStyleCnt="0"/>
      <dgm:spPr/>
    </dgm:pt>
    <dgm:pt modelId="{4A9788FA-1ADC-4AE4-9545-C37100BED5C6}" type="pres">
      <dgm:prSet presAssocID="{9FF9B7F0-9ABF-45BF-AD5C-F89459BBC3E3}" presName="Name23" presStyleLbl="parChTrans1D4" presStyleIdx="1" presStyleCnt="2"/>
      <dgm:spPr/>
    </dgm:pt>
    <dgm:pt modelId="{2FE9E7BF-A829-4088-953B-2055C43FD9EB}" type="pres">
      <dgm:prSet presAssocID="{D7CDD2F8-EC8C-443F-92A8-50148AA28787}" presName="hierRoot4" presStyleCnt="0"/>
      <dgm:spPr/>
    </dgm:pt>
    <dgm:pt modelId="{D3B14CD4-3DB9-4911-8182-87BA84A259D8}" type="pres">
      <dgm:prSet presAssocID="{D7CDD2F8-EC8C-443F-92A8-50148AA28787}" presName="composite4" presStyleCnt="0"/>
      <dgm:spPr/>
    </dgm:pt>
    <dgm:pt modelId="{AAF1682F-93A7-4673-886A-0C0D4EF94EC4}" type="pres">
      <dgm:prSet presAssocID="{D7CDD2F8-EC8C-443F-92A8-50148AA28787}" presName="background4" presStyleLbl="node4" presStyleIdx="1" presStyleCnt="2"/>
      <dgm:spPr/>
    </dgm:pt>
    <dgm:pt modelId="{62E8A845-DB78-4E5B-B4E3-C8E1CDD64B89}" type="pres">
      <dgm:prSet presAssocID="{D7CDD2F8-EC8C-443F-92A8-50148AA28787}" presName="text4" presStyleLbl="fgAcc4" presStyleIdx="1" presStyleCnt="2">
        <dgm:presLayoutVars>
          <dgm:chPref val="3"/>
        </dgm:presLayoutVars>
      </dgm:prSet>
      <dgm:spPr/>
      <dgm:t>
        <a:bodyPr/>
        <a:lstStyle/>
        <a:p>
          <a:endParaRPr lang="en-US"/>
        </a:p>
      </dgm:t>
    </dgm:pt>
    <dgm:pt modelId="{F7162A92-CD17-4115-92B3-911878A4B488}" type="pres">
      <dgm:prSet presAssocID="{D7CDD2F8-EC8C-443F-92A8-50148AA28787}" presName="hierChild5" presStyleCnt="0"/>
      <dgm:spPr/>
    </dgm:pt>
    <dgm:pt modelId="{FEC27E9D-00FD-4642-AEF4-207E38A709BA}" type="pres">
      <dgm:prSet presAssocID="{389F2129-7FB8-4591-9063-38E587496113}" presName="Name17" presStyleLbl="parChTrans1D3" presStyleIdx="3" presStyleCnt="4"/>
      <dgm:spPr/>
    </dgm:pt>
    <dgm:pt modelId="{A4F10C83-474A-44E4-BA49-96C89091E40E}" type="pres">
      <dgm:prSet presAssocID="{EB0D2D39-13D5-4333-86D7-251794D7F5B7}" presName="hierRoot3" presStyleCnt="0"/>
      <dgm:spPr/>
    </dgm:pt>
    <dgm:pt modelId="{B4888C18-0465-4427-A73B-7B6C8135A439}" type="pres">
      <dgm:prSet presAssocID="{EB0D2D39-13D5-4333-86D7-251794D7F5B7}" presName="composite3" presStyleCnt="0"/>
      <dgm:spPr/>
    </dgm:pt>
    <dgm:pt modelId="{48A56627-E288-45BB-9609-BC630131CD06}" type="pres">
      <dgm:prSet presAssocID="{EB0D2D39-13D5-4333-86D7-251794D7F5B7}" presName="background3" presStyleLbl="node3" presStyleIdx="3" presStyleCnt="4"/>
      <dgm:spPr/>
    </dgm:pt>
    <dgm:pt modelId="{A645AE8C-D7AF-488B-9706-A2FF462A8E22}" type="pres">
      <dgm:prSet presAssocID="{EB0D2D39-13D5-4333-86D7-251794D7F5B7}" presName="text3" presStyleLbl="fgAcc3" presStyleIdx="3" presStyleCnt="4">
        <dgm:presLayoutVars>
          <dgm:chPref val="3"/>
        </dgm:presLayoutVars>
      </dgm:prSet>
      <dgm:spPr/>
      <dgm:t>
        <a:bodyPr/>
        <a:lstStyle/>
        <a:p>
          <a:endParaRPr lang="en-US"/>
        </a:p>
      </dgm:t>
    </dgm:pt>
    <dgm:pt modelId="{F95234C8-4BE6-44F6-B440-C9439F953B95}" type="pres">
      <dgm:prSet presAssocID="{EB0D2D39-13D5-4333-86D7-251794D7F5B7}" presName="hierChild4" presStyleCnt="0"/>
      <dgm:spPr/>
    </dgm:pt>
  </dgm:ptLst>
  <dgm:cxnLst>
    <dgm:cxn modelId="{E6E755C0-B14E-45F4-81E1-7A8C20EE2784}" type="presOf" srcId="{8DA50A02-FC53-49A4-A728-2758FAABE9BF}" destId="{97B9A332-E2D2-4F06-BEC3-6E24987A1CD4}" srcOrd="0" destOrd="0" presId="urn:microsoft.com/office/officeart/2005/8/layout/hierarchy1"/>
    <dgm:cxn modelId="{B2A658B1-DBA9-433D-9393-76C784236DBE}" srcId="{A7C91690-8D31-46D4-BE43-C219E1726E3C}" destId="{2519FE89-EF86-4F43-8BD7-F82C3E4455F4}" srcOrd="0" destOrd="0" parTransId="{D78B4289-0E65-4F8E-852B-ED4813D65FAC}" sibTransId="{9F675DD8-E28E-4121-BC9B-652B23AEA258}"/>
    <dgm:cxn modelId="{776FF939-B70A-43A2-9112-F12E036DA332}" srcId="{0DEFB527-F139-412A-9190-0ABF50F2DF06}" destId="{5D5FA3D8-EC82-4C23-A8D6-FD40219880D0}" srcOrd="0" destOrd="0" parTransId="{F4B6AF9F-F8CC-49DD-B15C-538EA97D6932}" sibTransId="{EF7826E8-E159-4F2E-944B-01052733FF6B}"/>
    <dgm:cxn modelId="{0FF912CD-6257-406E-A7E1-EB26DE808C67}" srcId="{0EBB8CFE-FBA6-4417-9B85-9F89BE501B7B}" destId="{0DEFB527-F139-412A-9190-0ABF50F2DF06}" srcOrd="0" destOrd="0" parTransId="{EB2A3CD5-BDBF-466D-BC36-0054D53D3BBF}" sibTransId="{CF04F4A0-61BD-41D0-938E-C5A6E3F42371}"/>
    <dgm:cxn modelId="{D6B57DEB-EA9D-4CED-87D9-B5C6AB0893D8}" type="presOf" srcId="{F4B6AF9F-F8CC-49DD-B15C-538EA97D6932}" destId="{3E7FC455-72D9-4341-9688-15DECEF133B8}" srcOrd="0" destOrd="0" presId="urn:microsoft.com/office/officeart/2005/8/layout/hierarchy1"/>
    <dgm:cxn modelId="{EEE50220-A557-46B4-A25D-85782F5CAE89}" type="presOf" srcId="{10A27945-C12B-4B83-BA66-4510DABA80A6}" destId="{A80C7EFC-175C-4C03-B06E-8722B5EE5A72}" srcOrd="0" destOrd="0" presId="urn:microsoft.com/office/officeart/2005/8/layout/hierarchy1"/>
    <dgm:cxn modelId="{BB5372F3-12C2-4B76-A680-8AF4F1913945}" type="presOf" srcId="{545334CE-AAD0-46E3-8FB7-AAF311AA66D2}" destId="{8BC11831-17F8-45E4-9528-BDD76710BE8F}" srcOrd="0" destOrd="0" presId="urn:microsoft.com/office/officeart/2005/8/layout/hierarchy1"/>
    <dgm:cxn modelId="{970550FC-B347-4CC6-9CF3-FDA948EF9D33}" type="presOf" srcId="{EB2A3CD5-BDBF-466D-BC36-0054D53D3BBF}" destId="{41E0E2EF-5F88-4B8A-813C-2C5BB3DD049D}" srcOrd="0" destOrd="0" presId="urn:microsoft.com/office/officeart/2005/8/layout/hierarchy1"/>
    <dgm:cxn modelId="{3CF8373A-0ABA-4460-B7C5-ABBD8B3F0330}" type="presOf" srcId="{9FF9B7F0-9ABF-45BF-AD5C-F89459BBC3E3}" destId="{4A9788FA-1ADC-4AE4-9545-C37100BED5C6}" srcOrd="0" destOrd="0" presId="urn:microsoft.com/office/officeart/2005/8/layout/hierarchy1"/>
    <dgm:cxn modelId="{997E0659-BF26-451A-A639-78517950028B}" type="presOf" srcId="{2519FE89-EF86-4F43-8BD7-F82C3E4455F4}" destId="{22AEB210-3476-4FDD-988B-F6BAC43BA0F0}" srcOrd="0" destOrd="0" presId="urn:microsoft.com/office/officeart/2005/8/layout/hierarchy1"/>
    <dgm:cxn modelId="{B9C80BBC-B5B9-4A80-BF71-BBD215F89B04}" type="presOf" srcId="{9F53E5DD-ACA8-42B3-9849-3357506249CA}" destId="{FEC0AF54-CF06-4147-9A2B-FD462AF18EE5}" srcOrd="0" destOrd="0" presId="urn:microsoft.com/office/officeart/2005/8/layout/hierarchy1"/>
    <dgm:cxn modelId="{F09559FA-11F3-45EB-9E37-C91B929F0987}" srcId="{9F53E5DD-ACA8-42B3-9849-3357506249CA}" destId="{EB0D2D39-13D5-4333-86D7-251794D7F5B7}" srcOrd="1" destOrd="0" parTransId="{389F2129-7FB8-4591-9063-38E587496113}" sibTransId="{A49ACAFB-332D-4575-B1FD-1736E5DE5396}"/>
    <dgm:cxn modelId="{CB535FF5-5598-4A11-B5D6-4D66EADD7F2E}" type="presOf" srcId="{0EBB8CFE-FBA6-4417-9B85-9F89BE501B7B}" destId="{5EB58BD6-E32E-491A-8BD3-31F58D2040BA}" srcOrd="0" destOrd="0" presId="urn:microsoft.com/office/officeart/2005/8/layout/hierarchy1"/>
    <dgm:cxn modelId="{8B83B892-F0A6-43FB-9C53-8AC9C53542DA}" srcId="{A7C91690-8D31-46D4-BE43-C219E1726E3C}" destId="{D7CDD2F8-EC8C-443F-92A8-50148AA28787}" srcOrd="1" destOrd="0" parTransId="{9FF9B7F0-9ABF-45BF-AD5C-F89459BBC3E3}" sibTransId="{0CB31CC4-7C1E-4159-94D4-9F530730EEE0}"/>
    <dgm:cxn modelId="{12530D3F-3CC6-4CF4-AF0B-E62C62490E68}" type="presOf" srcId="{25F2FE55-9EFB-4698-BFA0-42A094B25B22}" destId="{45A83BDE-2063-4E1E-B0CE-D55CAB1F2299}" srcOrd="0" destOrd="0" presId="urn:microsoft.com/office/officeart/2005/8/layout/hierarchy1"/>
    <dgm:cxn modelId="{CDB2DD60-EE46-491C-B387-29C8A2C1CDF5}" srcId="{9F53E5DD-ACA8-42B3-9849-3357506249CA}" destId="{A7C91690-8D31-46D4-BE43-C219E1726E3C}" srcOrd="0" destOrd="0" parTransId="{545334CE-AAD0-46E3-8FB7-AAF311AA66D2}" sibTransId="{D18BBCB2-B92F-42B8-90F5-E4017C712E7E}"/>
    <dgm:cxn modelId="{522260AD-6160-4159-B28A-0ED5916BC222}" type="presOf" srcId="{D78B4289-0E65-4F8E-852B-ED4813D65FAC}" destId="{CD63AF41-26BD-4192-A93A-532C7EE55E0C}" srcOrd="0" destOrd="0" presId="urn:microsoft.com/office/officeart/2005/8/layout/hierarchy1"/>
    <dgm:cxn modelId="{A3919830-9976-4141-86E6-B549F8A88E3C}" type="presOf" srcId="{EB0D2D39-13D5-4333-86D7-251794D7F5B7}" destId="{A645AE8C-D7AF-488B-9706-A2FF462A8E22}" srcOrd="0" destOrd="0" presId="urn:microsoft.com/office/officeart/2005/8/layout/hierarchy1"/>
    <dgm:cxn modelId="{D874CF14-9953-4318-98A4-2F354E580E16}" type="presOf" srcId="{A7C91690-8D31-46D4-BE43-C219E1726E3C}" destId="{FD6CF4F8-319E-429D-B6B7-E6CCA4E7EB14}" srcOrd="0" destOrd="0" presId="urn:microsoft.com/office/officeart/2005/8/layout/hierarchy1"/>
    <dgm:cxn modelId="{E000F164-5305-4663-BFE0-37C0E28004BF}" type="presOf" srcId="{295ED360-D166-4317-85D8-B24AB479D0E2}" destId="{BCE3A9F1-A5A6-400B-BB52-A4D9482D4316}" srcOrd="0" destOrd="0" presId="urn:microsoft.com/office/officeart/2005/8/layout/hierarchy1"/>
    <dgm:cxn modelId="{F23C3580-E754-4B79-B416-9F665A1DB06A}" type="presOf" srcId="{0DEFB527-F139-412A-9190-0ABF50F2DF06}" destId="{D67B95AB-41D6-435C-9E29-B8E305257CBF}" srcOrd="0" destOrd="0" presId="urn:microsoft.com/office/officeart/2005/8/layout/hierarchy1"/>
    <dgm:cxn modelId="{1D7F525E-594A-4A83-B767-B5E90D7CAB69}" srcId="{0EBB8CFE-FBA6-4417-9B85-9F89BE501B7B}" destId="{9F53E5DD-ACA8-42B3-9849-3357506249CA}" srcOrd="1" destOrd="0" parTransId="{10A27945-C12B-4B83-BA66-4510DABA80A6}" sibTransId="{07F03D5F-ECE9-45DF-9CAB-B37CDCE2A6FB}"/>
    <dgm:cxn modelId="{BF4078D4-77F5-4D33-A389-372DA41400D9}" type="presOf" srcId="{5D5FA3D8-EC82-4C23-A8D6-FD40219880D0}" destId="{252D5847-4FA1-4D62-82D1-A773EDC2EF11}" srcOrd="0" destOrd="0" presId="urn:microsoft.com/office/officeart/2005/8/layout/hierarchy1"/>
    <dgm:cxn modelId="{F21D4E3E-343D-4C55-82C2-B6A21220F017}" type="presOf" srcId="{389F2129-7FB8-4591-9063-38E587496113}" destId="{FEC27E9D-00FD-4642-AEF4-207E38A709BA}" srcOrd="0" destOrd="0" presId="urn:microsoft.com/office/officeart/2005/8/layout/hierarchy1"/>
    <dgm:cxn modelId="{72E8DE6F-5413-466C-989D-D276AE2D39AA}" srcId="{0DEFB527-F139-412A-9190-0ABF50F2DF06}" destId="{25F2FE55-9EFB-4698-BFA0-42A094B25B22}" srcOrd="1" destOrd="0" parTransId="{295ED360-D166-4317-85D8-B24AB479D0E2}" sibTransId="{A8CB540B-F8D7-467E-817A-7A3F7E126871}"/>
    <dgm:cxn modelId="{4AD9BA63-F7EC-467A-A17E-6043CFC4EB96}" type="presOf" srcId="{D7CDD2F8-EC8C-443F-92A8-50148AA28787}" destId="{62E8A845-DB78-4E5B-B4E3-C8E1CDD64B89}" srcOrd="0" destOrd="0" presId="urn:microsoft.com/office/officeart/2005/8/layout/hierarchy1"/>
    <dgm:cxn modelId="{F83F93AB-466E-4A69-953F-2E7972D9EC30}" srcId="{8DA50A02-FC53-49A4-A728-2758FAABE9BF}" destId="{0EBB8CFE-FBA6-4417-9B85-9F89BE501B7B}" srcOrd="0" destOrd="0" parTransId="{4573E0E0-670A-44F9-9B62-BC753FCD1C09}" sibTransId="{73B569A5-1704-40B4-BB80-6F8C54BF7175}"/>
    <dgm:cxn modelId="{F93829A0-6573-42DD-B465-578B275BBD0A}" type="presParOf" srcId="{97B9A332-E2D2-4F06-BEC3-6E24987A1CD4}" destId="{7D361C28-83DC-4D40-AE33-8F598057B237}" srcOrd="0" destOrd="0" presId="urn:microsoft.com/office/officeart/2005/8/layout/hierarchy1"/>
    <dgm:cxn modelId="{FA4B126C-9CCD-4D3A-A8A6-3A169FE14965}" type="presParOf" srcId="{7D361C28-83DC-4D40-AE33-8F598057B237}" destId="{3FBE8525-823E-464C-B12A-F76F4F992ACA}" srcOrd="0" destOrd="0" presId="urn:microsoft.com/office/officeart/2005/8/layout/hierarchy1"/>
    <dgm:cxn modelId="{BEFB81F4-6502-4C83-93FE-B6A438BD0B5F}" type="presParOf" srcId="{3FBE8525-823E-464C-B12A-F76F4F992ACA}" destId="{B0C8903C-4E9A-4A37-8B21-FF8D12142CDA}" srcOrd="0" destOrd="0" presId="urn:microsoft.com/office/officeart/2005/8/layout/hierarchy1"/>
    <dgm:cxn modelId="{E3A0989E-B524-41B2-98C9-08D74C9BA09E}" type="presParOf" srcId="{3FBE8525-823E-464C-B12A-F76F4F992ACA}" destId="{5EB58BD6-E32E-491A-8BD3-31F58D2040BA}" srcOrd="1" destOrd="0" presId="urn:microsoft.com/office/officeart/2005/8/layout/hierarchy1"/>
    <dgm:cxn modelId="{77520429-11D4-44CD-978D-AD2FBDC087F7}" type="presParOf" srcId="{7D361C28-83DC-4D40-AE33-8F598057B237}" destId="{132489A7-6489-41AF-A816-06ECFE0EFE4A}" srcOrd="1" destOrd="0" presId="urn:microsoft.com/office/officeart/2005/8/layout/hierarchy1"/>
    <dgm:cxn modelId="{71626C8F-BD0A-4223-9C0C-1383E4E95B62}" type="presParOf" srcId="{132489A7-6489-41AF-A816-06ECFE0EFE4A}" destId="{41E0E2EF-5F88-4B8A-813C-2C5BB3DD049D}" srcOrd="0" destOrd="0" presId="urn:microsoft.com/office/officeart/2005/8/layout/hierarchy1"/>
    <dgm:cxn modelId="{0F81DA26-8CEB-4CB6-A19D-2FA5B789A5BB}" type="presParOf" srcId="{132489A7-6489-41AF-A816-06ECFE0EFE4A}" destId="{C15D2C45-7112-4A63-99A1-C23948717991}" srcOrd="1" destOrd="0" presId="urn:microsoft.com/office/officeart/2005/8/layout/hierarchy1"/>
    <dgm:cxn modelId="{E0E6C25B-728F-4EB6-B668-8827155273C9}" type="presParOf" srcId="{C15D2C45-7112-4A63-99A1-C23948717991}" destId="{8724CE2B-4537-4AFB-9CD7-C013A290E3DC}" srcOrd="0" destOrd="0" presId="urn:microsoft.com/office/officeart/2005/8/layout/hierarchy1"/>
    <dgm:cxn modelId="{F2E287DF-00B1-47A8-9FEC-58281FAF0D0C}" type="presParOf" srcId="{8724CE2B-4537-4AFB-9CD7-C013A290E3DC}" destId="{FFAC69C3-B83A-46C9-9801-B09B0A77C570}" srcOrd="0" destOrd="0" presId="urn:microsoft.com/office/officeart/2005/8/layout/hierarchy1"/>
    <dgm:cxn modelId="{B2C8BFD1-455D-40BB-AED1-2C9127C65628}" type="presParOf" srcId="{8724CE2B-4537-4AFB-9CD7-C013A290E3DC}" destId="{D67B95AB-41D6-435C-9E29-B8E305257CBF}" srcOrd="1" destOrd="0" presId="urn:microsoft.com/office/officeart/2005/8/layout/hierarchy1"/>
    <dgm:cxn modelId="{700EE6C9-DBAE-4BDA-BC39-8C0C05A8502C}" type="presParOf" srcId="{C15D2C45-7112-4A63-99A1-C23948717991}" destId="{0CE1B89E-875F-4B99-8A25-8D8CAFD64430}" srcOrd="1" destOrd="0" presId="urn:microsoft.com/office/officeart/2005/8/layout/hierarchy1"/>
    <dgm:cxn modelId="{FE4DC2AF-7406-4E31-81FA-48BE1D10CE66}" type="presParOf" srcId="{0CE1B89E-875F-4B99-8A25-8D8CAFD64430}" destId="{3E7FC455-72D9-4341-9688-15DECEF133B8}" srcOrd="0" destOrd="0" presId="urn:microsoft.com/office/officeart/2005/8/layout/hierarchy1"/>
    <dgm:cxn modelId="{27A4CAA8-9183-47F1-92A7-B86319819782}" type="presParOf" srcId="{0CE1B89E-875F-4B99-8A25-8D8CAFD64430}" destId="{DCFE5C32-F775-4495-B01A-FFA9C6F64198}" srcOrd="1" destOrd="0" presId="urn:microsoft.com/office/officeart/2005/8/layout/hierarchy1"/>
    <dgm:cxn modelId="{DC5333CB-94D2-4346-B2C5-F702DEB983DA}" type="presParOf" srcId="{DCFE5C32-F775-4495-B01A-FFA9C6F64198}" destId="{DB918220-A73B-4667-A5AA-9AFB0596AAEF}" srcOrd="0" destOrd="0" presId="urn:microsoft.com/office/officeart/2005/8/layout/hierarchy1"/>
    <dgm:cxn modelId="{09DD2805-D099-4183-BD45-B8118D9A30F8}" type="presParOf" srcId="{DB918220-A73B-4667-A5AA-9AFB0596AAEF}" destId="{FFF8B314-73A2-480E-9799-C0647971EAEB}" srcOrd="0" destOrd="0" presId="urn:microsoft.com/office/officeart/2005/8/layout/hierarchy1"/>
    <dgm:cxn modelId="{D359B216-B412-4210-8A41-E817CA3D2524}" type="presParOf" srcId="{DB918220-A73B-4667-A5AA-9AFB0596AAEF}" destId="{252D5847-4FA1-4D62-82D1-A773EDC2EF11}" srcOrd="1" destOrd="0" presId="urn:microsoft.com/office/officeart/2005/8/layout/hierarchy1"/>
    <dgm:cxn modelId="{BB7B3D9E-CEE9-4764-9DE5-BC38899AE708}" type="presParOf" srcId="{DCFE5C32-F775-4495-B01A-FFA9C6F64198}" destId="{6BD0509C-4D65-4D8D-9D31-C7C4B74751A3}" srcOrd="1" destOrd="0" presId="urn:microsoft.com/office/officeart/2005/8/layout/hierarchy1"/>
    <dgm:cxn modelId="{68D03EAB-9C80-43AC-A246-4A2BF3E6A7D0}" type="presParOf" srcId="{0CE1B89E-875F-4B99-8A25-8D8CAFD64430}" destId="{BCE3A9F1-A5A6-400B-BB52-A4D9482D4316}" srcOrd="2" destOrd="0" presId="urn:microsoft.com/office/officeart/2005/8/layout/hierarchy1"/>
    <dgm:cxn modelId="{303C1E3C-0D37-4881-98C5-60B93B23134D}" type="presParOf" srcId="{0CE1B89E-875F-4B99-8A25-8D8CAFD64430}" destId="{8E88A3FB-A51E-4DB5-B27E-FD68F5A089F4}" srcOrd="3" destOrd="0" presId="urn:microsoft.com/office/officeart/2005/8/layout/hierarchy1"/>
    <dgm:cxn modelId="{588CB808-7D9A-4BCF-84C8-CF18D856D585}" type="presParOf" srcId="{8E88A3FB-A51E-4DB5-B27E-FD68F5A089F4}" destId="{B2E77FE6-4BD9-442E-9979-9FCF10E8094C}" srcOrd="0" destOrd="0" presId="urn:microsoft.com/office/officeart/2005/8/layout/hierarchy1"/>
    <dgm:cxn modelId="{174822F3-3D77-4DD5-B982-445557EA76CA}" type="presParOf" srcId="{B2E77FE6-4BD9-442E-9979-9FCF10E8094C}" destId="{D87FFC92-7BE2-496C-B397-705FE146274F}" srcOrd="0" destOrd="0" presId="urn:microsoft.com/office/officeart/2005/8/layout/hierarchy1"/>
    <dgm:cxn modelId="{C0950DFC-B24D-4936-8754-A5094203DCE7}" type="presParOf" srcId="{B2E77FE6-4BD9-442E-9979-9FCF10E8094C}" destId="{45A83BDE-2063-4E1E-B0CE-D55CAB1F2299}" srcOrd="1" destOrd="0" presId="urn:microsoft.com/office/officeart/2005/8/layout/hierarchy1"/>
    <dgm:cxn modelId="{CD2497BC-B892-4B0E-85DF-577B67FF9FC3}" type="presParOf" srcId="{8E88A3FB-A51E-4DB5-B27E-FD68F5A089F4}" destId="{622782DE-F303-408E-BB33-295AE867B1E9}" srcOrd="1" destOrd="0" presId="urn:microsoft.com/office/officeart/2005/8/layout/hierarchy1"/>
    <dgm:cxn modelId="{25CD2EFA-B54B-4CEC-8AB1-E28A6B0BA8E9}" type="presParOf" srcId="{132489A7-6489-41AF-A816-06ECFE0EFE4A}" destId="{A80C7EFC-175C-4C03-B06E-8722B5EE5A72}" srcOrd="2" destOrd="0" presId="urn:microsoft.com/office/officeart/2005/8/layout/hierarchy1"/>
    <dgm:cxn modelId="{156634BB-AAC7-49D4-A66A-BA4FF3FEE2F4}" type="presParOf" srcId="{132489A7-6489-41AF-A816-06ECFE0EFE4A}" destId="{D4A9C170-2919-41B3-AB14-1A12B158C236}" srcOrd="3" destOrd="0" presId="urn:microsoft.com/office/officeart/2005/8/layout/hierarchy1"/>
    <dgm:cxn modelId="{5652E2EA-501F-4F1A-9C3F-31F01A7FEE9F}" type="presParOf" srcId="{D4A9C170-2919-41B3-AB14-1A12B158C236}" destId="{62517093-590C-4620-995E-F436A28FAF12}" srcOrd="0" destOrd="0" presId="urn:microsoft.com/office/officeart/2005/8/layout/hierarchy1"/>
    <dgm:cxn modelId="{C4F7693D-9172-44C7-9053-6BA8CB5ED6D1}" type="presParOf" srcId="{62517093-590C-4620-995E-F436A28FAF12}" destId="{12C70C3F-3F99-47AB-B25B-573A7FD829A1}" srcOrd="0" destOrd="0" presId="urn:microsoft.com/office/officeart/2005/8/layout/hierarchy1"/>
    <dgm:cxn modelId="{3D238672-F707-44A7-B405-CCBA15C80D10}" type="presParOf" srcId="{62517093-590C-4620-995E-F436A28FAF12}" destId="{FEC0AF54-CF06-4147-9A2B-FD462AF18EE5}" srcOrd="1" destOrd="0" presId="urn:microsoft.com/office/officeart/2005/8/layout/hierarchy1"/>
    <dgm:cxn modelId="{8680195C-495C-49EB-BC6E-5B61193D88ED}" type="presParOf" srcId="{D4A9C170-2919-41B3-AB14-1A12B158C236}" destId="{7EB238E2-BDFE-43D5-875E-821A614B3326}" srcOrd="1" destOrd="0" presId="urn:microsoft.com/office/officeart/2005/8/layout/hierarchy1"/>
    <dgm:cxn modelId="{AB7D31E5-2DFD-4AC2-B9DE-4BE4A7139C76}" type="presParOf" srcId="{7EB238E2-BDFE-43D5-875E-821A614B3326}" destId="{8BC11831-17F8-45E4-9528-BDD76710BE8F}" srcOrd="0" destOrd="0" presId="urn:microsoft.com/office/officeart/2005/8/layout/hierarchy1"/>
    <dgm:cxn modelId="{92B74F27-B2C8-4B36-B082-E0AF03C6945F}" type="presParOf" srcId="{7EB238E2-BDFE-43D5-875E-821A614B3326}" destId="{2529AB36-2E31-4B2D-8F58-880A21202C1F}" srcOrd="1" destOrd="0" presId="urn:microsoft.com/office/officeart/2005/8/layout/hierarchy1"/>
    <dgm:cxn modelId="{6D68A9C5-CB02-40F3-90A8-ED66A24B1FDA}" type="presParOf" srcId="{2529AB36-2E31-4B2D-8F58-880A21202C1F}" destId="{DCF07D90-E86A-434D-A481-D4EC0978EEAE}" srcOrd="0" destOrd="0" presId="urn:microsoft.com/office/officeart/2005/8/layout/hierarchy1"/>
    <dgm:cxn modelId="{C62DEE72-109E-459D-90FA-6F7F33CFC851}" type="presParOf" srcId="{DCF07D90-E86A-434D-A481-D4EC0978EEAE}" destId="{57962EF6-A469-4C28-9B62-6FD5FF6F783E}" srcOrd="0" destOrd="0" presId="urn:microsoft.com/office/officeart/2005/8/layout/hierarchy1"/>
    <dgm:cxn modelId="{44C4D961-A1C4-49C4-9D16-C1CE91B8F23F}" type="presParOf" srcId="{DCF07D90-E86A-434D-A481-D4EC0978EEAE}" destId="{FD6CF4F8-319E-429D-B6B7-E6CCA4E7EB14}" srcOrd="1" destOrd="0" presId="urn:microsoft.com/office/officeart/2005/8/layout/hierarchy1"/>
    <dgm:cxn modelId="{DE4EFEB1-B7BE-40D3-ABD7-FA28C2AA8ADA}" type="presParOf" srcId="{2529AB36-2E31-4B2D-8F58-880A21202C1F}" destId="{D2B2653E-5C80-4A45-AF4B-1093499C2703}" srcOrd="1" destOrd="0" presId="urn:microsoft.com/office/officeart/2005/8/layout/hierarchy1"/>
    <dgm:cxn modelId="{70734F7D-9730-491D-B64B-3B9F16C94B1D}" type="presParOf" srcId="{D2B2653E-5C80-4A45-AF4B-1093499C2703}" destId="{CD63AF41-26BD-4192-A93A-532C7EE55E0C}" srcOrd="0" destOrd="0" presId="urn:microsoft.com/office/officeart/2005/8/layout/hierarchy1"/>
    <dgm:cxn modelId="{FB098BBF-C14A-4BD7-99E9-9C7D2158B833}" type="presParOf" srcId="{D2B2653E-5C80-4A45-AF4B-1093499C2703}" destId="{93D2E85C-1F00-4BC1-A48C-7A9D154FE251}" srcOrd="1" destOrd="0" presId="urn:microsoft.com/office/officeart/2005/8/layout/hierarchy1"/>
    <dgm:cxn modelId="{039DF6A2-A46C-4DBF-9F40-C5E71745333F}" type="presParOf" srcId="{93D2E85C-1F00-4BC1-A48C-7A9D154FE251}" destId="{1950853D-43E7-48A8-8FDC-83A8495C64BC}" srcOrd="0" destOrd="0" presId="urn:microsoft.com/office/officeart/2005/8/layout/hierarchy1"/>
    <dgm:cxn modelId="{8A12C57A-6A7A-4929-8FBB-580A7334DE39}" type="presParOf" srcId="{1950853D-43E7-48A8-8FDC-83A8495C64BC}" destId="{4390CD30-72B6-498B-ADB0-3ADCAE0F4A11}" srcOrd="0" destOrd="0" presId="urn:microsoft.com/office/officeart/2005/8/layout/hierarchy1"/>
    <dgm:cxn modelId="{E6FD6826-D9C4-49E0-9F78-EA6A146ED8E7}" type="presParOf" srcId="{1950853D-43E7-48A8-8FDC-83A8495C64BC}" destId="{22AEB210-3476-4FDD-988B-F6BAC43BA0F0}" srcOrd="1" destOrd="0" presId="urn:microsoft.com/office/officeart/2005/8/layout/hierarchy1"/>
    <dgm:cxn modelId="{D133A317-D908-4266-847E-516BE9AAA62F}" type="presParOf" srcId="{93D2E85C-1F00-4BC1-A48C-7A9D154FE251}" destId="{4860F180-F522-4C5B-9649-61FEC76042B3}" srcOrd="1" destOrd="0" presId="urn:microsoft.com/office/officeart/2005/8/layout/hierarchy1"/>
    <dgm:cxn modelId="{0116A5FF-8A45-472E-913E-1C46231C9E26}" type="presParOf" srcId="{D2B2653E-5C80-4A45-AF4B-1093499C2703}" destId="{4A9788FA-1ADC-4AE4-9545-C37100BED5C6}" srcOrd="2" destOrd="0" presId="urn:microsoft.com/office/officeart/2005/8/layout/hierarchy1"/>
    <dgm:cxn modelId="{E22FA142-1082-4228-945E-348381AA1ECB}" type="presParOf" srcId="{D2B2653E-5C80-4A45-AF4B-1093499C2703}" destId="{2FE9E7BF-A829-4088-953B-2055C43FD9EB}" srcOrd="3" destOrd="0" presId="urn:microsoft.com/office/officeart/2005/8/layout/hierarchy1"/>
    <dgm:cxn modelId="{A821CAD5-DB44-4030-9D6E-B9979496CDF5}" type="presParOf" srcId="{2FE9E7BF-A829-4088-953B-2055C43FD9EB}" destId="{D3B14CD4-3DB9-4911-8182-87BA84A259D8}" srcOrd="0" destOrd="0" presId="urn:microsoft.com/office/officeart/2005/8/layout/hierarchy1"/>
    <dgm:cxn modelId="{B500A4A1-F410-40A6-9EDB-2B6D2E4CB1E8}" type="presParOf" srcId="{D3B14CD4-3DB9-4911-8182-87BA84A259D8}" destId="{AAF1682F-93A7-4673-886A-0C0D4EF94EC4}" srcOrd="0" destOrd="0" presId="urn:microsoft.com/office/officeart/2005/8/layout/hierarchy1"/>
    <dgm:cxn modelId="{5E33B870-264C-4AD0-9161-EB92EF2FA1C7}" type="presParOf" srcId="{D3B14CD4-3DB9-4911-8182-87BA84A259D8}" destId="{62E8A845-DB78-4E5B-B4E3-C8E1CDD64B89}" srcOrd="1" destOrd="0" presId="urn:microsoft.com/office/officeart/2005/8/layout/hierarchy1"/>
    <dgm:cxn modelId="{938B4BE8-6A56-43E6-8CB0-D6C61B229C70}" type="presParOf" srcId="{2FE9E7BF-A829-4088-953B-2055C43FD9EB}" destId="{F7162A92-CD17-4115-92B3-911878A4B488}" srcOrd="1" destOrd="0" presId="urn:microsoft.com/office/officeart/2005/8/layout/hierarchy1"/>
    <dgm:cxn modelId="{B5BF6277-9451-4D6B-98C9-1FDE109CE888}" type="presParOf" srcId="{7EB238E2-BDFE-43D5-875E-821A614B3326}" destId="{FEC27E9D-00FD-4642-AEF4-207E38A709BA}" srcOrd="2" destOrd="0" presId="urn:microsoft.com/office/officeart/2005/8/layout/hierarchy1"/>
    <dgm:cxn modelId="{BE530E31-EA9B-4D64-81AA-113BD225EE6B}" type="presParOf" srcId="{7EB238E2-BDFE-43D5-875E-821A614B3326}" destId="{A4F10C83-474A-44E4-BA49-96C89091E40E}" srcOrd="3" destOrd="0" presId="urn:microsoft.com/office/officeart/2005/8/layout/hierarchy1"/>
    <dgm:cxn modelId="{893887C8-CA54-4759-818F-DEA82EA34D24}" type="presParOf" srcId="{A4F10C83-474A-44E4-BA49-96C89091E40E}" destId="{B4888C18-0465-4427-A73B-7B6C8135A439}" srcOrd="0" destOrd="0" presId="urn:microsoft.com/office/officeart/2005/8/layout/hierarchy1"/>
    <dgm:cxn modelId="{A0209AAB-97B1-4EB3-8F33-A794740120EE}" type="presParOf" srcId="{B4888C18-0465-4427-A73B-7B6C8135A439}" destId="{48A56627-E288-45BB-9609-BC630131CD06}" srcOrd="0" destOrd="0" presId="urn:microsoft.com/office/officeart/2005/8/layout/hierarchy1"/>
    <dgm:cxn modelId="{923C0E65-8502-449D-AF5C-A2830C939D62}" type="presParOf" srcId="{B4888C18-0465-4427-A73B-7B6C8135A439}" destId="{A645AE8C-D7AF-488B-9706-A2FF462A8E22}" srcOrd="1" destOrd="0" presId="urn:microsoft.com/office/officeart/2005/8/layout/hierarchy1"/>
    <dgm:cxn modelId="{3824526E-C063-4A07-A958-91AF8F17ECAA}" type="presParOf" srcId="{A4F10C83-474A-44E4-BA49-96C89091E40E}" destId="{F95234C8-4BE6-44F6-B440-C9439F953B9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761212-BA32-4272-BCF4-D3A09F6566EC}" type="doc">
      <dgm:prSet loTypeId="urn:microsoft.com/office/officeart/2005/8/layout/hierarchy1" loCatId="hierarchy" qsTypeId="urn:microsoft.com/office/officeart/2005/8/quickstyle/simple1" qsCatId="simple" csTypeId="urn:microsoft.com/office/officeart/2005/8/colors/accent3_4" csCatId="accent3" phldr="1"/>
      <dgm:spPr/>
      <dgm:t>
        <a:bodyPr/>
        <a:lstStyle/>
        <a:p>
          <a:endParaRPr lang="en-US"/>
        </a:p>
      </dgm:t>
    </dgm:pt>
    <dgm:pt modelId="{E7B2F74A-B7E0-43BF-BD38-FC0A66F1D689}">
      <dgm:prSet phldrT="[Text]"/>
      <dgm:spPr/>
      <dgm:t>
        <a:bodyPr/>
        <a:lstStyle/>
        <a:p>
          <a:r>
            <a:rPr lang="en-US">
              <a:latin typeface="Arial Black" panose="020B0A04020102020204"/>
            </a:rPr>
            <a:t>Navigation</a:t>
          </a:r>
          <a:endParaRPr lang="en-US"/>
        </a:p>
      </dgm:t>
    </dgm:pt>
    <dgm:pt modelId="{2D52C36A-6961-40E7-B572-178C1971C287}" type="parTrans" cxnId="{4EEF8639-E70F-44D1-A635-31B1E64D9877}">
      <dgm:prSet/>
      <dgm:spPr/>
      <dgm:t>
        <a:bodyPr/>
        <a:lstStyle/>
        <a:p>
          <a:endParaRPr lang="en-US"/>
        </a:p>
      </dgm:t>
    </dgm:pt>
    <dgm:pt modelId="{E7F20F4C-8C2B-4B8B-8F66-F30E75FC97A9}" type="sibTrans" cxnId="{4EEF8639-E70F-44D1-A635-31B1E64D9877}">
      <dgm:prSet/>
      <dgm:spPr/>
      <dgm:t>
        <a:bodyPr/>
        <a:lstStyle/>
        <a:p>
          <a:endParaRPr lang="en-US"/>
        </a:p>
      </dgm:t>
    </dgm:pt>
    <dgm:pt modelId="{1FB280E9-40F3-40AE-93B6-062BA37C109B}">
      <dgm:prSet phldrT="[Text]" phldr="0"/>
      <dgm:spPr/>
      <dgm:t>
        <a:bodyPr/>
        <a:lstStyle/>
        <a:p>
          <a:pPr rtl="0"/>
          <a:r>
            <a:rPr lang="en-US">
              <a:latin typeface="Arial Black" panose="020B0A04020102020204"/>
            </a:rPr>
            <a:t>Maneuver without Collision</a:t>
          </a:r>
          <a:endParaRPr lang="en-US"/>
        </a:p>
      </dgm:t>
    </dgm:pt>
    <dgm:pt modelId="{12F3C4B2-0DE3-43B5-B3E9-4CE2CF53FB22}" type="parTrans" cxnId="{8EC930DF-7E55-4804-ABB0-D97791D78E74}">
      <dgm:prSet/>
      <dgm:spPr/>
      <dgm:t>
        <a:bodyPr/>
        <a:lstStyle/>
        <a:p>
          <a:endParaRPr lang="en-US"/>
        </a:p>
      </dgm:t>
    </dgm:pt>
    <dgm:pt modelId="{5C833383-EEBA-41A8-B7B4-3C8E8E43274F}" type="sibTrans" cxnId="{8EC930DF-7E55-4804-ABB0-D97791D78E74}">
      <dgm:prSet/>
      <dgm:spPr/>
      <dgm:t>
        <a:bodyPr/>
        <a:lstStyle/>
        <a:p>
          <a:endParaRPr lang="en-US"/>
        </a:p>
      </dgm:t>
    </dgm:pt>
    <dgm:pt modelId="{AF3407E0-E30C-459D-8E9A-66EFD807291B}">
      <dgm:prSet phldrT="[Text]"/>
      <dgm:spPr/>
      <dgm:t>
        <a:bodyPr/>
        <a:lstStyle/>
        <a:p>
          <a:pPr rtl="0"/>
          <a:r>
            <a:rPr lang="en-US">
              <a:latin typeface="Arial Black" panose="020B0A04020102020204"/>
            </a:rPr>
            <a:t>Moves autonomously</a:t>
          </a:r>
          <a:endParaRPr lang="en-US"/>
        </a:p>
      </dgm:t>
    </dgm:pt>
    <dgm:pt modelId="{CBEA09A2-D5D9-4739-969C-7A44DB8CE12F}" type="parTrans" cxnId="{51254585-97E6-4C00-97B7-4F6A2FA73CE4}">
      <dgm:prSet/>
      <dgm:spPr/>
      <dgm:t>
        <a:bodyPr/>
        <a:lstStyle/>
        <a:p>
          <a:endParaRPr lang="en-US"/>
        </a:p>
      </dgm:t>
    </dgm:pt>
    <dgm:pt modelId="{B7ADA435-1DE6-4A2F-9B93-8C5697810212}" type="sibTrans" cxnId="{51254585-97E6-4C00-97B7-4F6A2FA73CE4}">
      <dgm:prSet/>
      <dgm:spPr/>
      <dgm:t>
        <a:bodyPr/>
        <a:lstStyle/>
        <a:p>
          <a:endParaRPr lang="en-US"/>
        </a:p>
      </dgm:t>
    </dgm:pt>
    <dgm:pt modelId="{40CB3F8A-C975-4D90-96C9-5CBF0EF6BA1F}">
      <dgm:prSet phldrT="[Text]"/>
      <dgm:spPr/>
      <dgm:t>
        <a:bodyPr/>
        <a:lstStyle/>
        <a:p>
          <a:pPr rtl="0"/>
          <a:r>
            <a:rPr lang="en-US">
              <a:latin typeface="Arial Black" panose="020B0A04020102020204"/>
            </a:rPr>
            <a:t>Moves under Human Operation</a:t>
          </a:r>
          <a:endParaRPr lang="en-US"/>
        </a:p>
      </dgm:t>
    </dgm:pt>
    <dgm:pt modelId="{1100EE95-D5B4-458A-A7C2-32070FAE7126}" type="parTrans" cxnId="{F6B39BB3-6FEE-4727-AB6A-0C53D1EB2FFB}">
      <dgm:prSet/>
      <dgm:spPr/>
      <dgm:t>
        <a:bodyPr/>
        <a:lstStyle/>
        <a:p>
          <a:endParaRPr lang="en-US"/>
        </a:p>
      </dgm:t>
    </dgm:pt>
    <dgm:pt modelId="{3BB61979-2C7A-49EB-A113-6C7A8F3197C9}" type="sibTrans" cxnId="{F6B39BB3-6FEE-4727-AB6A-0C53D1EB2FFB}">
      <dgm:prSet/>
      <dgm:spPr/>
      <dgm:t>
        <a:bodyPr/>
        <a:lstStyle/>
        <a:p>
          <a:endParaRPr lang="en-US"/>
        </a:p>
      </dgm:t>
    </dgm:pt>
    <dgm:pt modelId="{4DC6B070-F58C-415A-8895-699A6FC1222D}">
      <dgm:prSet phldrT="[Text]" phldr="0"/>
      <dgm:spPr/>
      <dgm:t>
        <a:bodyPr/>
        <a:lstStyle/>
        <a:p>
          <a:pPr rtl="0"/>
          <a:r>
            <a:rPr lang="en-US">
              <a:latin typeface="Arial Black" panose="020B0A04020102020204"/>
            </a:rPr>
            <a:t>Track Inventory</a:t>
          </a:r>
          <a:endParaRPr lang="en-US"/>
        </a:p>
      </dgm:t>
    </dgm:pt>
    <dgm:pt modelId="{D5E4524D-5FCB-4D63-AE11-9301B9560A83}" type="parTrans" cxnId="{26279B75-A65C-4D24-82EC-4B4C97F0653B}">
      <dgm:prSet/>
      <dgm:spPr/>
      <dgm:t>
        <a:bodyPr/>
        <a:lstStyle/>
        <a:p>
          <a:endParaRPr lang="en-US"/>
        </a:p>
      </dgm:t>
    </dgm:pt>
    <dgm:pt modelId="{6FE65138-07F7-4452-96EF-FE48ECF4857B}" type="sibTrans" cxnId="{26279B75-A65C-4D24-82EC-4B4C97F0653B}">
      <dgm:prSet/>
      <dgm:spPr/>
      <dgm:t>
        <a:bodyPr/>
        <a:lstStyle/>
        <a:p>
          <a:endParaRPr lang="en-US"/>
        </a:p>
      </dgm:t>
    </dgm:pt>
    <dgm:pt modelId="{00BBC328-58D0-457E-AFA4-506C08B7A45F}">
      <dgm:prSet phldrT="[Text]" phldr="0"/>
      <dgm:spPr/>
      <dgm:t>
        <a:bodyPr/>
        <a:lstStyle/>
        <a:p>
          <a:pPr rtl="0"/>
          <a:r>
            <a:rPr lang="en-US">
              <a:latin typeface="Arial Black" panose="020B0A04020102020204"/>
            </a:rPr>
            <a:t>Connects to Network</a:t>
          </a:r>
          <a:endParaRPr lang="en-US"/>
        </a:p>
      </dgm:t>
    </dgm:pt>
    <dgm:pt modelId="{B823743D-2669-4692-9CD7-F0A71BE2B878}" type="parTrans" cxnId="{6DA194A0-C85A-4252-91B0-2B99614B9772}">
      <dgm:prSet/>
      <dgm:spPr/>
      <dgm:t>
        <a:bodyPr/>
        <a:lstStyle/>
        <a:p>
          <a:endParaRPr lang="en-US"/>
        </a:p>
      </dgm:t>
    </dgm:pt>
    <dgm:pt modelId="{5836459E-CF63-4A73-9D6C-3F7CF769A1A6}" type="sibTrans" cxnId="{6DA194A0-C85A-4252-91B0-2B99614B9772}">
      <dgm:prSet/>
      <dgm:spPr/>
      <dgm:t>
        <a:bodyPr/>
        <a:lstStyle/>
        <a:p>
          <a:endParaRPr lang="en-US"/>
        </a:p>
      </dgm:t>
    </dgm:pt>
    <dgm:pt modelId="{C6AE865E-C75C-4729-BD0E-9595CFE0D041}">
      <dgm:prSet phldr="0"/>
      <dgm:spPr/>
      <dgm:t>
        <a:bodyPr/>
        <a:lstStyle/>
        <a:p>
          <a:pPr rtl="0"/>
          <a:r>
            <a:rPr lang="en-US">
              <a:latin typeface="Arial Black" panose="020B0A04020102020204"/>
            </a:rPr>
            <a:t> Locates Inventory</a:t>
          </a:r>
        </a:p>
      </dgm:t>
    </dgm:pt>
    <dgm:pt modelId="{5200D932-02CD-457D-9894-AD737F602883}" type="parTrans" cxnId="{A4EC3A1D-644A-4271-9976-8A1DDD2A76DB}">
      <dgm:prSet/>
      <dgm:spPr/>
    </dgm:pt>
    <dgm:pt modelId="{C2A979F6-C6C3-414E-9C3B-0905A8593896}" type="sibTrans" cxnId="{A4EC3A1D-644A-4271-9976-8A1DDD2A76DB}">
      <dgm:prSet/>
      <dgm:spPr/>
    </dgm:pt>
    <dgm:pt modelId="{91C52407-364F-4A33-8C69-C847ED75B951}">
      <dgm:prSet phldr="0"/>
      <dgm:spPr/>
      <dgm:t>
        <a:bodyPr/>
        <a:lstStyle/>
        <a:p>
          <a:pPr rtl="0"/>
          <a:r>
            <a:rPr lang="en-US">
              <a:latin typeface="Arial Black" panose="020B0A04020102020204"/>
            </a:rPr>
            <a:t>Scans Inventory</a:t>
          </a:r>
        </a:p>
      </dgm:t>
    </dgm:pt>
    <dgm:pt modelId="{31F81761-7483-41F2-A111-D56376E928F7}" type="parTrans" cxnId="{75833BEC-C31C-4EE8-9D67-1646593F01C3}">
      <dgm:prSet/>
      <dgm:spPr/>
    </dgm:pt>
    <dgm:pt modelId="{693B9530-5282-4D50-827D-1D86F1BF530F}" type="sibTrans" cxnId="{75833BEC-C31C-4EE8-9D67-1646593F01C3}">
      <dgm:prSet/>
      <dgm:spPr/>
    </dgm:pt>
    <dgm:pt modelId="{BAD45D88-49BF-444A-B758-AF95954B9295}">
      <dgm:prSet phldr="0"/>
      <dgm:spPr/>
      <dgm:t>
        <a:bodyPr/>
        <a:lstStyle/>
        <a:p>
          <a:r>
            <a:rPr lang="en-US">
              <a:latin typeface="Arial Black" panose="020B0A04020102020204"/>
            </a:rPr>
            <a:t>Lane Centering</a:t>
          </a:r>
        </a:p>
      </dgm:t>
    </dgm:pt>
    <dgm:pt modelId="{E4ED279F-4A52-48B2-A253-87858B4B5A8F}" type="parTrans" cxnId="{C7C56B59-9E3E-4224-B17F-99198535144A}">
      <dgm:prSet/>
      <dgm:spPr/>
    </dgm:pt>
    <dgm:pt modelId="{67AE00EB-53E7-4839-B226-0BC42542F5DF}" type="sibTrans" cxnId="{C7C56B59-9E3E-4224-B17F-99198535144A}">
      <dgm:prSet/>
      <dgm:spPr/>
    </dgm:pt>
    <dgm:pt modelId="{AFB007E4-B469-46D8-97BC-638038DEF407}">
      <dgm:prSet phldr="0"/>
      <dgm:spPr/>
      <dgm:t>
        <a:bodyPr/>
        <a:lstStyle/>
        <a:p>
          <a:pPr rtl="0"/>
          <a:r>
            <a:rPr lang="en-US">
              <a:latin typeface="Arial Black" panose="020B0A04020102020204"/>
            </a:rPr>
            <a:t>Obstacle Detection</a:t>
          </a:r>
        </a:p>
      </dgm:t>
    </dgm:pt>
    <dgm:pt modelId="{C2E15A3B-41F8-4CA1-82E7-E237687BDE86}" type="parTrans" cxnId="{2A4EC74A-ADBC-4E11-AD0B-933C7BDA0532}">
      <dgm:prSet/>
      <dgm:spPr/>
    </dgm:pt>
    <dgm:pt modelId="{2A9B1593-5A37-4F33-AEB1-5112806F4D93}" type="sibTrans" cxnId="{2A4EC74A-ADBC-4E11-AD0B-933C7BDA0532}">
      <dgm:prSet/>
      <dgm:spPr/>
    </dgm:pt>
    <dgm:pt modelId="{598198E2-D58E-41CC-A14F-CD8DE714E9C0}" type="pres">
      <dgm:prSet presAssocID="{0F761212-BA32-4272-BCF4-D3A09F6566EC}" presName="hierChild1" presStyleCnt="0">
        <dgm:presLayoutVars>
          <dgm:chPref val="1"/>
          <dgm:dir/>
          <dgm:animOne val="branch"/>
          <dgm:animLvl val="lvl"/>
          <dgm:resizeHandles/>
        </dgm:presLayoutVars>
      </dgm:prSet>
      <dgm:spPr/>
      <dgm:t>
        <a:bodyPr/>
        <a:lstStyle/>
        <a:p>
          <a:endParaRPr lang="en-US"/>
        </a:p>
      </dgm:t>
    </dgm:pt>
    <dgm:pt modelId="{B50218F1-E4F8-424D-AD61-E455C42AFE57}" type="pres">
      <dgm:prSet presAssocID="{E7B2F74A-B7E0-43BF-BD38-FC0A66F1D689}" presName="hierRoot1" presStyleCnt="0"/>
      <dgm:spPr/>
    </dgm:pt>
    <dgm:pt modelId="{6473F4DB-A799-4EEA-8C6C-C0AFF7446A1B}" type="pres">
      <dgm:prSet presAssocID="{E7B2F74A-B7E0-43BF-BD38-FC0A66F1D689}" presName="composite" presStyleCnt="0"/>
      <dgm:spPr/>
    </dgm:pt>
    <dgm:pt modelId="{A5C0A5A3-F62A-4487-B2C7-FA2771A0541D}" type="pres">
      <dgm:prSet presAssocID="{E7B2F74A-B7E0-43BF-BD38-FC0A66F1D689}" presName="background" presStyleLbl="node0" presStyleIdx="0" presStyleCnt="1"/>
      <dgm:spPr/>
    </dgm:pt>
    <dgm:pt modelId="{E9C99934-DBCA-461F-8752-D275CD545836}" type="pres">
      <dgm:prSet presAssocID="{E7B2F74A-B7E0-43BF-BD38-FC0A66F1D689}" presName="text" presStyleLbl="fgAcc0" presStyleIdx="0" presStyleCnt="1">
        <dgm:presLayoutVars>
          <dgm:chPref val="3"/>
        </dgm:presLayoutVars>
      </dgm:prSet>
      <dgm:spPr/>
      <dgm:t>
        <a:bodyPr/>
        <a:lstStyle/>
        <a:p>
          <a:endParaRPr lang="en-US"/>
        </a:p>
      </dgm:t>
    </dgm:pt>
    <dgm:pt modelId="{E936EBF9-570E-4778-BC21-E185E6D9116C}" type="pres">
      <dgm:prSet presAssocID="{E7B2F74A-B7E0-43BF-BD38-FC0A66F1D689}" presName="hierChild2" presStyleCnt="0"/>
      <dgm:spPr/>
    </dgm:pt>
    <dgm:pt modelId="{631823D7-BD0A-4CF9-A399-CD827F8CF250}" type="pres">
      <dgm:prSet presAssocID="{12F3C4B2-0DE3-43B5-B3E9-4CE2CF53FB22}" presName="Name10" presStyleLbl="parChTrans1D2" presStyleIdx="0" presStyleCnt="2"/>
      <dgm:spPr/>
      <dgm:t>
        <a:bodyPr/>
        <a:lstStyle/>
        <a:p>
          <a:endParaRPr lang="en-US"/>
        </a:p>
      </dgm:t>
    </dgm:pt>
    <dgm:pt modelId="{686370BD-3D1A-4494-B321-5B86052FF3EA}" type="pres">
      <dgm:prSet presAssocID="{1FB280E9-40F3-40AE-93B6-062BA37C109B}" presName="hierRoot2" presStyleCnt="0"/>
      <dgm:spPr/>
    </dgm:pt>
    <dgm:pt modelId="{FF361060-9EDF-4FC6-ACAA-CD52BB3C75EE}" type="pres">
      <dgm:prSet presAssocID="{1FB280E9-40F3-40AE-93B6-062BA37C109B}" presName="composite2" presStyleCnt="0"/>
      <dgm:spPr/>
    </dgm:pt>
    <dgm:pt modelId="{1D05FA29-7425-4571-97FF-771F0D639C37}" type="pres">
      <dgm:prSet presAssocID="{1FB280E9-40F3-40AE-93B6-062BA37C109B}" presName="background2" presStyleLbl="node2" presStyleIdx="0" presStyleCnt="2"/>
      <dgm:spPr/>
    </dgm:pt>
    <dgm:pt modelId="{41426F5C-1394-4C98-ADCA-C55870660E80}" type="pres">
      <dgm:prSet presAssocID="{1FB280E9-40F3-40AE-93B6-062BA37C109B}" presName="text2" presStyleLbl="fgAcc2" presStyleIdx="0" presStyleCnt="2">
        <dgm:presLayoutVars>
          <dgm:chPref val="3"/>
        </dgm:presLayoutVars>
      </dgm:prSet>
      <dgm:spPr/>
      <dgm:t>
        <a:bodyPr/>
        <a:lstStyle/>
        <a:p>
          <a:endParaRPr lang="en-US"/>
        </a:p>
      </dgm:t>
    </dgm:pt>
    <dgm:pt modelId="{EB74BA2B-3036-4D9F-ACA1-580241F514CF}" type="pres">
      <dgm:prSet presAssocID="{1FB280E9-40F3-40AE-93B6-062BA37C109B}" presName="hierChild3" presStyleCnt="0"/>
      <dgm:spPr/>
    </dgm:pt>
    <dgm:pt modelId="{6B7AA6B9-0B80-4F6E-B8FA-8E1B4BEB03BB}" type="pres">
      <dgm:prSet presAssocID="{CBEA09A2-D5D9-4739-969C-7A44DB8CE12F}" presName="Name17" presStyleLbl="parChTrans1D3" presStyleIdx="0" presStyleCnt="5"/>
      <dgm:spPr/>
      <dgm:t>
        <a:bodyPr/>
        <a:lstStyle/>
        <a:p>
          <a:endParaRPr lang="en-US"/>
        </a:p>
      </dgm:t>
    </dgm:pt>
    <dgm:pt modelId="{3745414D-08E6-4C10-8636-8818575EF091}" type="pres">
      <dgm:prSet presAssocID="{AF3407E0-E30C-459D-8E9A-66EFD807291B}" presName="hierRoot3" presStyleCnt="0"/>
      <dgm:spPr/>
    </dgm:pt>
    <dgm:pt modelId="{CAD0768E-A90E-4ECF-AA33-1E4F248213D2}" type="pres">
      <dgm:prSet presAssocID="{AF3407E0-E30C-459D-8E9A-66EFD807291B}" presName="composite3" presStyleCnt="0"/>
      <dgm:spPr/>
    </dgm:pt>
    <dgm:pt modelId="{BB1879A5-A33B-442B-80F1-4E32019AB91B}" type="pres">
      <dgm:prSet presAssocID="{AF3407E0-E30C-459D-8E9A-66EFD807291B}" presName="background3" presStyleLbl="node3" presStyleIdx="0" presStyleCnt="5"/>
      <dgm:spPr/>
    </dgm:pt>
    <dgm:pt modelId="{0F7ACADF-C1D2-48DC-9A2C-D83C0365BE85}" type="pres">
      <dgm:prSet presAssocID="{AF3407E0-E30C-459D-8E9A-66EFD807291B}" presName="text3" presStyleLbl="fgAcc3" presStyleIdx="0" presStyleCnt="5">
        <dgm:presLayoutVars>
          <dgm:chPref val="3"/>
        </dgm:presLayoutVars>
      </dgm:prSet>
      <dgm:spPr/>
      <dgm:t>
        <a:bodyPr/>
        <a:lstStyle/>
        <a:p>
          <a:endParaRPr lang="en-US"/>
        </a:p>
      </dgm:t>
    </dgm:pt>
    <dgm:pt modelId="{0CB38366-CF53-4AD0-9CB1-19B85A441F51}" type="pres">
      <dgm:prSet presAssocID="{AF3407E0-E30C-459D-8E9A-66EFD807291B}" presName="hierChild4" presStyleCnt="0"/>
      <dgm:spPr/>
    </dgm:pt>
    <dgm:pt modelId="{6EB58D95-D66B-4C20-9A90-3A6645C04C99}" type="pres">
      <dgm:prSet presAssocID="{E4ED279F-4A52-48B2-A253-87858B4B5A8F}" presName="Name23" presStyleLbl="parChTrans1D4" presStyleIdx="0" presStyleCnt="2"/>
      <dgm:spPr/>
    </dgm:pt>
    <dgm:pt modelId="{9B52319A-E7F7-4F31-94DF-1FA3FC328121}" type="pres">
      <dgm:prSet presAssocID="{BAD45D88-49BF-444A-B758-AF95954B9295}" presName="hierRoot4" presStyleCnt="0"/>
      <dgm:spPr/>
    </dgm:pt>
    <dgm:pt modelId="{6146378F-EA06-4094-9AC9-02D7A6F58B5D}" type="pres">
      <dgm:prSet presAssocID="{BAD45D88-49BF-444A-B758-AF95954B9295}" presName="composite4" presStyleCnt="0"/>
      <dgm:spPr/>
    </dgm:pt>
    <dgm:pt modelId="{69DF6F2D-CC8D-42B2-A437-605C1E5ED3A8}" type="pres">
      <dgm:prSet presAssocID="{BAD45D88-49BF-444A-B758-AF95954B9295}" presName="background4" presStyleLbl="node4" presStyleIdx="0" presStyleCnt="2"/>
      <dgm:spPr/>
    </dgm:pt>
    <dgm:pt modelId="{84918D49-6E6B-42D9-AB14-95243E17DD56}" type="pres">
      <dgm:prSet presAssocID="{BAD45D88-49BF-444A-B758-AF95954B9295}" presName="text4" presStyleLbl="fgAcc4" presStyleIdx="0" presStyleCnt="2">
        <dgm:presLayoutVars>
          <dgm:chPref val="3"/>
        </dgm:presLayoutVars>
      </dgm:prSet>
      <dgm:spPr/>
      <dgm:t>
        <a:bodyPr/>
        <a:lstStyle/>
        <a:p>
          <a:endParaRPr lang="en-US"/>
        </a:p>
      </dgm:t>
    </dgm:pt>
    <dgm:pt modelId="{CAF7A5BC-ED1A-4A79-A891-7EE67AC7B318}" type="pres">
      <dgm:prSet presAssocID="{BAD45D88-49BF-444A-B758-AF95954B9295}" presName="hierChild5" presStyleCnt="0"/>
      <dgm:spPr/>
    </dgm:pt>
    <dgm:pt modelId="{E1001A4D-AA7C-4065-AD14-39966190E36F}" type="pres">
      <dgm:prSet presAssocID="{C2E15A3B-41F8-4CA1-82E7-E237687BDE86}" presName="Name23" presStyleLbl="parChTrans1D4" presStyleIdx="1" presStyleCnt="2"/>
      <dgm:spPr/>
    </dgm:pt>
    <dgm:pt modelId="{9D6F554A-2383-4A36-A140-A9C6AFA9AD27}" type="pres">
      <dgm:prSet presAssocID="{AFB007E4-B469-46D8-97BC-638038DEF407}" presName="hierRoot4" presStyleCnt="0"/>
      <dgm:spPr/>
    </dgm:pt>
    <dgm:pt modelId="{B47A442F-69C5-435C-A89E-A09C62135345}" type="pres">
      <dgm:prSet presAssocID="{AFB007E4-B469-46D8-97BC-638038DEF407}" presName="composite4" presStyleCnt="0"/>
      <dgm:spPr/>
    </dgm:pt>
    <dgm:pt modelId="{3EEA718C-8198-42ED-9BB9-432442573ACB}" type="pres">
      <dgm:prSet presAssocID="{AFB007E4-B469-46D8-97BC-638038DEF407}" presName="background4" presStyleLbl="node4" presStyleIdx="1" presStyleCnt="2"/>
      <dgm:spPr/>
    </dgm:pt>
    <dgm:pt modelId="{9EC890B5-24C0-4072-A253-381844F54356}" type="pres">
      <dgm:prSet presAssocID="{AFB007E4-B469-46D8-97BC-638038DEF407}" presName="text4" presStyleLbl="fgAcc4" presStyleIdx="1" presStyleCnt="2">
        <dgm:presLayoutVars>
          <dgm:chPref val="3"/>
        </dgm:presLayoutVars>
      </dgm:prSet>
      <dgm:spPr/>
      <dgm:t>
        <a:bodyPr/>
        <a:lstStyle/>
        <a:p>
          <a:endParaRPr lang="en-US"/>
        </a:p>
      </dgm:t>
    </dgm:pt>
    <dgm:pt modelId="{9A791D73-B1FF-4E51-B517-410B28C05B5D}" type="pres">
      <dgm:prSet presAssocID="{AFB007E4-B469-46D8-97BC-638038DEF407}" presName="hierChild5" presStyleCnt="0"/>
      <dgm:spPr/>
    </dgm:pt>
    <dgm:pt modelId="{61F61488-720A-49D6-BC09-696E08315F01}" type="pres">
      <dgm:prSet presAssocID="{1100EE95-D5B4-458A-A7C2-32070FAE7126}" presName="Name17" presStyleLbl="parChTrans1D3" presStyleIdx="1" presStyleCnt="5"/>
      <dgm:spPr/>
      <dgm:t>
        <a:bodyPr/>
        <a:lstStyle/>
        <a:p>
          <a:endParaRPr lang="en-US"/>
        </a:p>
      </dgm:t>
    </dgm:pt>
    <dgm:pt modelId="{12009E89-D9AC-4FFB-B169-43BCD6D4A2C0}" type="pres">
      <dgm:prSet presAssocID="{40CB3F8A-C975-4D90-96C9-5CBF0EF6BA1F}" presName="hierRoot3" presStyleCnt="0"/>
      <dgm:spPr/>
    </dgm:pt>
    <dgm:pt modelId="{782AB4EF-AF79-4265-80EC-E8ED71B6CBA1}" type="pres">
      <dgm:prSet presAssocID="{40CB3F8A-C975-4D90-96C9-5CBF0EF6BA1F}" presName="composite3" presStyleCnt="0"/>
      <dgm:spPr/>
    </dgm:pt>
    <dgm:pt modelId="{3AD608DD-7997-45C9-A5B2-2DD6315F0720}" type="pres">
      <dgm:prSet presAssocID="{40CB3F8A-C975-4D90-96C9-5CBF0EF6BA1F}" presName="background3" presStyleLbl="node3" presStyleIdx="1" presStyleCnt="5"/>
      <dgm:spPr/>
    </dgm:pt>
    <dgm:pt modelId="{D1BA4F0A-4DB3-4696-BDFA-D8C25AA2A16F}" type="pres">
      <dgm:prSet presAssocID="{40CB3F8A-C975-4D90-96C9-5CBF0EF6BA1F}" presName="text3" presStyleLbl="fgAcc3" presStyleIdx="1" presStyleCnt="5">
        <dgm:presLayoutVars>
          <dgm:chPref val="3"/>
        </dgm:presLayoutVars>
      </dgm:prSet>
      <dgm:spPr/>
      <dgm:t>
        <a:bodyPr/>
        <a:lstStyle/>
        <a:p>
          <a:endParaRPr lang="en-US"/>
        </a:p>
      </dgm:t>
    </dgm:pt>
    <dgm:pt modelId="{D8A51585-7A80-4CEB-AD7B-E4D615774824}" type="pres">
      <dgm:prSet presAssocID="{40CB3F8A-C975-4D90-96C9-5CBF0EF6BA1F}" presName="hierChild4" presStyleCnt="0"/>
      <dgm:spPr/>
    </dgm:pt>
    <dgm:pt modelId="{6B47831F-B4DF-4B7F-B528-DE4CEC1EF7EA}" type="pres">
      <dgm:prSet presAssocID="{D5E4524D-5FCB-4D63-AE11-9301B9560A83}" presName="Name10" presStyleLbl="parChTrans1D2" presStyleIdx="1" presStyleCnt="2"/>
      <dgm:spPr/>
      <dgm:t>
        <a:bodyPr/>
        <a:lstStyle/>
        <a:p>
          <a:endParaRPr lang="en-US"/>
        </a:p>
      </dgm:t>
    </dgm:pt>
    <dgm:pt modelId="{4EA86B9C-D4F7-4C9B-AFE7-EF0F386C1F8C}" type="pres">
      <dgm:prSet presAssocID="{4DC6B070-F58C-415A-8895-699A6FC1222D}" presName="hierRoot2" presStyleCnt="0"/>
      <dgm:spPr/>
    </dgm:pt>
    <dgm:pt modelId="{8C08D103-C98B-4DCC-ACF6-1DF66A4736B1}" type="pres">
      <dgm:prSet presAssocID="{4DC6B070-F58C-415A-8895-699A6FC1222D}" presName="composite2" presStyleCnt="0"/>
      <dgm:spPr/>
    </dgm:pt>
    <dgm:pt modelId="{15099E1A-5ED8-443C-8848-E9494C876FF7}" type="pres">
      <dgm:prSet presAssocID="{4DC6B070-F58C-415A-8895-699A6FC1222D}" presName="background2" presStyleLbl="node2" presStyleIdx="1" presStyleCnt="2"/>
      <dgm:spPr/>
    </dgm:pt>
    <dgm:pt modelId="{82468080-F96E-452B-A02D-AC351FA5ED09}" type="pres">
      <dgm:prSet presAssocID="{4DC6B070-F58C-415A-8895-699A6FC1222D}" presName="text2" presStyleLbl="fgAcc2" presStyleIdx="1" presStyleCnt="2">
        <dgm:presLayoutVars>
          <dgm:chPref val="3"/>
        </dgm:presLayoutVars>
      </dgm:prSet>
      <dgm:spPr/>
      <dgm:t>
        <a:bodyPr/>
        <a:lstStyle/>
        <a:p>
          <a:endParaRPr lang="en-US"/>
        </a:p>
      </dgm:t>
    </dgm:pt>
    <dgm:pt modelId="{C5ABFF62-6169-4C35-954B-2E04D6B62F8A}" type="pres">
      <dgm:prSet presAssocID="{4DC6B070-F58C-415A-8895-699A6FC1222D}" presName="hierChild3" presStyleCnt="0"/>
      <dgm:spPr/>
    </dgm:pt>
    <dgm:pt modelId="{716A4A86-3ABE-45CF-BBBE-9EA5E60582D8}" type="pres">
      <dgm:prSet presAssocID="{B823743D-2669-4692-9CD7-F0A71BE2B878}" presName="Name17" presStyleLbl="parChTrans1D3" presStyleIdx="2" presStyleCnt="5"/>
      <dgm:spPr/>
      <dgm:t>
        <a:bodyPr/>
        <a:lstStyle/>
        <a:p>
          <a:endParaRPr lang="en-US"/>
        </a:p>
      </dgm:t>
    </dgm:pt>
    <dgm:pt modelId="{4D8EBE6A-A240-4D55-8D97-D6A2E1CA5BC9}" type="pres">
      <dgm:prSet presAssocID="{00BBC328-58D0-457E-AFA4-506C08B7A45F}" presName="hierRoot3" presStyleCnt="0"/>
      <dgm:spPr/>
    </dgm:pt>
    <dgm:pt modelId="{076554A8-6C8A-49FD-A98C-E9AD078E03AC}" type="pres">
      <dgm:prSet presAssocID="{00BBC328-58D0-457E-AFA4-506C08B7A45F}" presName="composite3" presStyleCnt="0"/>
      <dgm:spPr/>
    </dgm:pt>
    <dgm:pt modelId="{A8AC3CD3-BEBA-454A-8498-3F1FFCD57A34}" type="pres">
      <dgm:prSet presAssocID="{00BBC328-58D0-457E-AFA4-506C08B7A45F}" presName="background3" presStyleLbl="node3" presStyleIdx="2" presStyleCnt="5"/>
      <dgm:spPr/>
    </dgm:pt>
    <dgm:pt modelId="{FEA266C0-6D39-493F-8077-FDD728265B05}" type="pres">
      <dgm:prSet presAssocID="{00BBC328-58D0-457E-AFA4-506C08B7A45F}" presName="text3" presStyleLbl="fgAcc3" presStyleIdx="2" presStyleCnt="5">
        <dgm:presLayoutVars>
          <dgm:chPref val="3"/>
        </dgm:presLayoutVars>
      </dgm:prSet>
      <dgm:spPr/>
      <dgm:t>
        <a:bodyPr/>
        <a:lstStyle/>
        <a:p>
          <a:endParaRPr lang="en-US"/>
        </a:p>
      </dgm:t>
    </dgm:pt>
    <dgm:pt modelId="{24A68F38-FF50-460F-8439-90A527B8F55B}" type="pres">
      <dgm:prSet presAssocID="{00BBC328-58D0-457E-AFA4-506C08B7A45F}" presName="hierChild4" presStyleCnt="0"/>
      <dgm:spPr/>
    </dgm:pt>
    <dgm:pt modelId="{92DA29D2-8D14-4090-9BB7-F4A6A60A28CF}" type="pres">
      <dgm:prSet presAssocID="{5200D932-02CD-457D-9894-AD737F602883}" presName="Name17" presStyleLbl="parChTrans1D3" presStyleIdx="3" presStyleCnt="5"/>
      <dgm:spPr/>
    </dgm:pt>
    <dgm:pt modelId="{56756B68-38BE-45FB-971A-CBC74FBD7179}" type="pres">
      <dgm:prSet presAssocID="{C6AE865E-C75C-4729-BD0E-9595CFE0D041}" presName="hierRoot3" presStyleCnt="0"/>
      <dgm:spPr/>
    </dgm:pt>
    <dgm:pt modelId="{84D1296E-1AA9-43D0-B216-6586C61FD305}" type="pres">
      <dgm:prSet presAssocID="{C6AE865E-C75C-4729-BD0E-9595CFE0D041}" presName="composite3" presStyleCnt="0"/>
      <dgm:spPr/>
    </dgm:pt>
    <dgm:pt modelId="{C8FAFB08-6467-42C7-AE8A-D02FD055529F}" type="pres">
      <dgm:prSet presAssocID="{C6AE865E-C75C-4729-BD0E-9595CFE0D041}" presName="background3" presStyleLbl="node3" presStyleIdx="3" presStyleCnt="5"/>
      <dgm:spPr/>
    </dgm:pt>
    <dgm:pt modelId="{5EB997CB-6F07-4FEB-94A1-7AC4E3450D9E}" type="pres">
      <dgm:prSet presAssocID="{C6AE865E-C75C-4729-BD0E-9595CFE0D041}" presName="text3" presStyleLbl="fgAcc3" presStyleIdx="3" presStyleCnt="5">
        <dgm:presLayoutVars>
          <dgm:chPref val="3"/>
        </dgm:presLayoutVars>
      </dgm:prSet>
      <dgm:spPr/>
      <dgm:t>
        <a:bodyPr/>
        <a:lstStyle/>
        <a:p>
          <a:endParaRPr lang="en-US"/>
        </a:p>
      </dgm:t>
    </dgm:pt>
    <dgm:pt modelId="{31D73F0B-278B-4904-A2FC-3E480BCA20EA}" type="pres">
      <dgm:prSet presAssocID="{C6AE865E-C75C-4729-BD0E-9595CFE0D041}" presName="hierChild4" presStyleCnt="0"/>
      <dgm:spPr/>
    </dgm:pt>
    <dgm:pt modelId="{967D016D-BF0D-4D33-8B30-D8F06BCC70E4}" type="pres">
      <dgm:prSet presAssocID="{31F81761-7483-41F2-A111-D56376E928F7}" presName="Name17" presStyleLbl="parChTrans1D3" presStyleIdx="4" presStyleCnt="5"/>
      <dgm:spPr/>
    </dgm:pt>
    <dgm:pt modelId="{E15063EA-60C8-48B5-A00E-F6774F6402DD}" type="pres">
      <dgm:prSet presAssocID="{91C52407-364F-4A33-8C69-C847ED75B951}" presName="hierRoot3" presStyleCnt="0"/>
      <dgm:spPr/>
    </dgm:pt>
    <dgm:pt modelId="{772BB429-5EF6-4593-BA14-A7543C0A6B22}" type="pres">
      <dgm:prSet presAssocID="{91C52407-364F-4A33-8C69-C847ED75B951}" presName="composite3" presStyleCnt="0"/>
      <dgm:spPr/>
    </dgm:pt>
    <dgm:pt modelId="{AA66C318-B37D-4C8E-BCCC-1E8CF3696ADE}" type="pres">
      <dgm:prSet presAssocID="{91C52407-364F-4A33-8C69-C847ED75B951}" presName="background3" presStyleLbl="node3" presStyleIdx="4" presStyleCnt="5"/>
      <dgm:spPr/>
    </dgm:pt>
    <dgm:pt modelId="{4CA005BD-0EBD-446F-893C-CED11E0F51F4}" type="pres">
      <dgm:prSet presAssocID="{91C52407-364F-4A33-8C69-C847ED75B951}" presName="text3" presStyleLbl="fgAcc3" presStyleIdx="4" presStyleCnt="5">
        <dgm:presLayoutVars>
          <dgm:chPref val="3"/>
        </dgm:presLayoutVars>
      </dgm:prSet>
      <dgm:spPr/>
      <dgm:t>
        <a:bodyPr/>
        <a:lstStyle/>
        <a:p>
          <a:endParaRPr lang="en-US"/>
        </a:p>
      </dgm:t>
    </dgm:pt>
    <dgm:pt modelId="{7DFFC9EA-B921-442E-9D80-8DB765C75FFB}" type="pres">
      <dgm:prSet presAssocID="{91C52407-364F-4A33-8C69-C847ED75B951}" presName="hierChild4" presStyleCnt="0"/>
      <dgm:spPr/>
    </dgm:pt>
  </dgm:ptLst>
  <dgm:cxnLst>
    <dgm:cxn modelId="{1A4EEBE2-51A1-4040-93E7-583E6D1B85EE}" type="presOf" srcId="{40CB3F8A-C975-4D90-96C9-5CBF0EF6BA1F}" destId="{D1BA4F0A-4DB3-4696-BDFA-D8C25AA2A16F}" srcOrd="0" destOrd="0" presId="urn:microsoft.com/office/officeart/2005/8/layout/hierarchy1"/>
    <dgm:cxn modelId="{0426DC1C-3610-4C20-AA1E-FF35E7B0CC49}" type="presOf" srcId="{AF3407E0-E30C-459D-8E9A-66EFD807291B}" destId="{0F7ACADF-C1D2-48DC-9A2C-D83C0365BE85}" srcOrd="0" destOrd="0" presId="urn:microsoft.com/office/officeart/2005/8/layout/hierarchy1"/>
    <dgm:cxn modelId="{2A4EC74A-ADBC-4E11-AD0B-933C7BDA0532}" srcId="{AF3407E0-E30C-459D-8E9A-66EFD807291B}" destId="{AFB007E4-B469-46D8-97BC-638038DEF407}" srcOrd="1" destOrd="0" parTransId="{C2E15A3B-41F8-4CA1-82E7-E237687BDE86}" sibTransId="{2A9B1593-5A37-4F33-AEB1-5112806F4D93}"/>
    <dgm:cxn modelId="{19153A73-0103-4016-87BD-8D53FCDD66B4}" type="presOf" srcId="{E7B2F74A-B7E0-43BF-BD38-FC0A66F1D689}" destId="{E9C99934-DBCA-461F-8752-D275CD545836}" srcOrd="0" destOrd="0" presId="urn:microsoft.com/office/officeart/2005/8/layout/hierarchy1"/>
    <dgm:cxn modelId="{A4EC3A1D-644A-4271-9976-8A1DDD2A76DB}" srcId="{4DC6B070-F58C-415A-8895-699A6FC1222D}" destId="{C6AE865E-C75C-4729-BD0E-9595CFE0D041}" srcOrd="1" destOrd="0" parTransId="{5200D932-02CD-457D-9894-AD737F602883}" sibTransId="{C2A979F6-C6C3-414E-9C3B-0905A8593896}"/>
    <dgm:cxn modelId="{F6B39BB3-6FEE-4727-AB6A-0C53D1EB2FFB}" srcId="{1FB280E9-40F3-40AE-93B6-062BA37C109B}" destId="{40CB3F8A-C975-4D90-96C9-5CBF0EF6BA1F}" srcOrd="1" destOrd="0" parTransId="{1100EE95-D5B4-458A-A7C2-32070FAE7126}" sibTransId="{3BB61979-2C7A-49EB-A113-6C7A8F3197C9}"/>
    <dgm:cxn modelId="{51254585-97E6-4C00-97B7-4F6A2FA73CE4}" srcId="{1FB280E9-40F3-40AE-93B6-062BA37C109B}" destId="{AF3407E0-E30C-459D-8E9A-66EFD807291B}" srcOrd="0" destOrd="0" parTransId="{CBEA09A2-D5D9-4739-969C-7A44DB8CE12F}" sibTransId="{B7ADA435-1DE6-4A2F-9B93-8C5697810212}"/>
    <dgm:cxn modelId="{137BAEAF-950A-4F57-87BE-5EB58CDD7D96}" type="presOf" srcId="{91C52407-364F-4A33-8C69-C847ED75B951}" destId="{4CA005BD-0EBD-446F-893C-CED11E0F51F4}" srcOrd="0" destOrd="0" presId="urn:microsoft.com/office/officeart/2005/8/layout/hierarchy1"/>
    <dgm:cxn modelId="{34BB5D2D-6D0B-4E12-B2FB-7064232CFE9B}" type="presOf" srcId="{1FB280E9-40F3-40AE-93B6-062BA37C109B}" destId="{41426F5C-1394-4C98-ADCA-C55870660E80}" srcOrd="0" destOrd="0" presId="urn:microsoft.com/office/officeart/2005/8/layout/hierarchy1"/>
    <dgm:cxn modelId="{6DA194A0-C85A-4252-91B0-2B99614B9772}" srcId="{4DC6B070-F58C-415A-8895-699A6FC1222D}" destId="{00BBC328-58D0-457E-AFA4-506C08B7A45F}" srcOrd="0" destOrd="0" parTransId="{B823743D-2669-4692-9CD7-F0A71BE2B878}" sibTransId="{5836459E-CF63-4A73-9D6C-3F7CF769A1A6}"/>
    <dgm:cxn modelId="{B3F737B2-BA02-4EA6-866E-DDC0C621196C}" type="presOf" srcId="{D5E4524D-5FCB-4D63-AE11-9301B9560A83}" destId="{6B47831F-B4DF-4B7F-B528-DE4CEC1EF7EA}" srcOrd="0" destOrd="0" presId="urn:microsoft.com/office/officeart/2005/8/layout/hierarchy1"/>
    <dgm:cxn modelId="{C8A2BAF7-067B-451F-8DE4-6CDB90263B42}" type="presOf" srcId="{E4ED279F-4A52-48B2-A253-87858B4B5A8F}" destId="{6EB58D95-D66B-4C20-9A90-3A6645C04C99}" srcOrd="0" destOrd="0" presId="urn:microsoft.com/office/officeart/2005/8/layout/hierarchy1"/>
    <dgm:cxn modelId="{26279B75-A65C-4D24-82EC-4B4C97F0653B}" srcId="{E7B2F74A-B7E0-43BF-BD38-FC0A66F1D689}" destId="{4DC6B070-F58C-415A-8895-699A6FC1222D}" srcOrd="1" destOrd="0" parTransId="{D5E4524D-5FCB-4D63-AE11-9301B9560A83}" sibTransId="{6FE65138-07F7-4452-96EF-FE48ECF4857B}"/>
    <dgm:cxn modelId="{BFA5C794-B22F-40D6-81E0-CDF5CC27CAD3}" type="presOf" srcId="{1100EE95-D5B4-458A-A7C2-32070FAE7126}" destId="{61F61488-720A-49D6-BC09-696E08315F01}" srcOrd="0" destOrd="0" presId="urn:microsoft.com/office/officeart/2005/8/layout/hierarchy1"/>
    <dgm:cxn modelId="{FF8D8A49-8263-41FC-9B29-8658964D2718}" type="presOf" srcId="{00BBC328-58D0-457E-AFA4-506C08B7A45F}" destId="{FEA266C0-6D39-493F-8077-FDD728265B05}" srcOrd="0" destOrd="0" presId="urn:microsoft.com/office/officeart/2005/8/layout/hierarchy1"/>
    <dgm:cxn modelId="{F6137683-68F7-4EFA-90B4-855463CA4075}" type="presOf" srcId="{4DC6B070-F58C-415A-8895-699A6FC1222D}" destId="{82468080-F96E-452B-A02D-AC351FA5ED09}" srcOrd="0" destOrd="0" presId="urn:microsoft.com/office/officeart/2005/8/layout/hierarchy1"/>
    <dgm:cxn modelId="{08909B78-6C69-4499-B0C2-54F91E59B0EF}" type="presOf" srcId="{B823743D-2669-4692-9CD7-F0A71BE2B878}" destId="{716A4A86-3ABE-45CF-BBBE-9EA5E60582D8}" srcOrd="0" destOrd="0" presId="urn:microsoft.com/office/officeart/2005/8/layout/hierarchy1"/>
    <dgm:cxn modelId="{8B841C35-4897-4CC4-9FF0-7B20779BBF9E}" type="presOf" srcId="{12F3C4B2-0DE3-43B5-B3E9-4CE2CF53FB22}" destId="{631823D7-BD0A-4CF9-A399-CD827F8CF250}" srcOrd="0" destOrd="0" presId="urn:microsoft.com/office/officeart/2005/8/layout/hierarchy1"/>
    <dgm:cxn modelId="{A4901606-65D7-494C-8736-0AE9D715A7FD}" type="presOf" srcId="{AFB007E4-B469-46D8-97BC-638038DEF407}" destId="{9EC890B5-24C0-4072-A253-381844F54356}" srcOrd="0" destOrd="0" presId="urn:microsoft.com/office/officeart/2005/8/layout/hierarchy1"/>
    <dgm:cxn modelId="{BC8EE700-42E1-413D-8764-082050410DC1}" type="presOf" srcId="{31F81761-7483-41F2-A111-D56376E928F7}" destId="{967D016D-BF0D-4D33-8B30-D8F06BCC70E4}" srcOrd="0" destOrd="0" presId="urn:microsoft.com/office/officeart/2005/8/layout/hierarchy1"/>
    <dgm:cxn modelId="{831DEA4E-4725-44BA-A997-B5A57C4430C5}" type="presOf" srcId="{C6AE865E-C75C-4729-BD0E-9595CFE0D041}" destId="{5EB997CB-6F07-4FEB-94A1-7AC4E3450D9E}" srcOrd="0" destOrd="0" presId="urn:microsoft.com/office/officeart/2005/8/layout/hierarchy1"/>
    <dgm:cxn modelId="{4EEF8639-E70F-44D1-A635-31B1E64D9877}" srcId="{0F761212-BA32-4272-BCF4-D3A09F6566EC}" destId="{E7B2F74A-B7E0-43BF-BD38-FC0A66F1D689}" srcOrd="0" destOrd="0" parTransId="{2D52C36A-6961-40E7-B572-178C1971C287}" sibTransId="{E7F20F4C-8C2B-4B8B-8F66-F30E75FC97A9}"/>
    <dgm:cxn modelId="{483113DC-C5E5-4059-857D-440ECF8922AB}" type="presOf" srcId="{BAD45D88-49BF-444A-B758-AF95954B9295}" destId="{84918D49-6E6B-42D9-AB14-95243E17DD56}" srcOrd="0" destOrd="0" presId="urn:microsoft.com/office/officeart/2005/8/layout/hierarchy1"/>
    <dgm:cxn modelId="{8EC930DF-7E55-4804-ABB0-D97791D78E74}" srcId="{E7B2F74A-B7E0-43BF-BD38-FC0A66F1D689}" destId="{1FB280E9-40F3-40AE-93B6-062BA37C109B}" srcOrd="0" destOrd="0" parTransId="{12F3C4B2-0DE3-43B5-B3E9-4CE2CF53FB22}" sibTransId="{5C833383-EEBA-41A8-B7B4-3C8E8E43274F}"/>
    <dgm:cxn modelId="{78CD1732-294B-45B6-ADCF-3FD196FE4ED2}" type="presOf" srcId="{CBEA09A2-D5D9-4739-969C-7A44DB8CE12F}" destId="{6B7AA6B9-0B80-4F6E-B8FA-8E1B4BEB03BB}" srcOrd="0" destOrd="0" presId="urn:microsoft.com/office/officeart/2005/8/layout/hierarchy1"/>
    <dgm:cxn modelId="{75833BEC-C31C-4EE8-9D67-1646593F01C3}" srcId="{4DC6B070-F58C-415A-8895-699A6FC1222D}" destId="{91C52407-364F-4A33-8C69-C847ED75B951}" srcOrd="2" destOrd="0" parTransId="{31F81761-7483-41F2-A111-D56376E928F7}" sibTransId="{693B9530-5282-4D50-827D-1D86F1BF530F}"/>
    <dgm:cxn modelId="{4DA97D32-EC8E-4326-AECE-B198CE5C80BA}" type="presOf" srcId="{C2E15A3B-41F8-4CA1-82E7-E237687BDE86}" destId="{E1001A4D-AA7C-4065-AD14-39966190E36F}" srcOrd="0" destOrd="0" presId="urn:microsoft.com/office/officeart/2005/8/layout/hierarchy1"/>
    <dgm:cxn modelId="{C7C56B59-9E3E-4224-B17F-99198535144A}" srcId="{AF3407E0-E30C-459D-8E9A-66EFD807291B}" destId="{BAD45D88-49BF-444A-B758-AF95954B9295}" srcOrd="0" destOrd="0" parTransId="{E4ED279F-4A52-48B2-A253-87858B4B5A8F}" sibTransId="{67AE00EB-53E7-4839-B226-0BC42542F5DF}"/>
    <dgm:cxn modelId="{6917CCE9-0B16-49F5-B931-7EDE285B05FD}" type="presOf" srcId="{5200D932-02CD-457D-9894-AD737F602883}" destId="{92DA29D2-8D14-4090-9BB7-F4A6A60A28CF}" srcOrd="0" destOrd="0" presId="urn:microsoft.com/office/officeart/2005/8/layout/hierarchy1"/>
    <dgm:cxn modelId="{15AA472B-26D7-4CE0-8477-9419476257A3}" type="presOf" srcId="{0F761212-BA32-4272-BCF4-D3A09F6566EC}" destId="{598198E2-D58E-41CC-A14F-CD8DE714E9C0}" srcOrd="0" destOrd="0" presId="urn:microsoft.com/office/officeart/2005/8/layout/hierarchy1"/>
    <dgm:cxn modelId="{02B69584-5C36-426B-B620-768A03E4176A}" type="presParOf" srcId="{598198E2-D58E-41CC-A14F-CD8DE714E9C0}" destId="{B50218F1-E4F8-424D-AD61-E455C42AFE57}" srcOrd="0" destOrd="0" presId="urn:microsoft.com/office/officeart/2005/8/layout/hierarchy1"/>
    <dgm:cxn modelId="{6B1DFC86-7595-4921-92A7-D330F3EECCC0}" type="presParOf" srcId="{B50218F1-E4F8-424D-AD61-E455C42AFE57}" destId="{6473F4DB-A799-4EEA-8C6C-C0AFF7446A1B}" srcOrd="0" destOrd="0" presId="urn:microsoft.com/office/officeart/2005/8/layout/hierarchy1"/>
    <dgm:cxn modelId="{62841CD7-0E44-4E31-A762-95C6160EFD40}" type="presParOf" srcId="{6473F4DB-A799-4EEA-8C6C-C0AFF7446A1B}" destId="{A5C0A5A3-F62A-4487-B2C7-FA2771A0541D}" srcOrd="0" destOrd="0" presId="urn:microsoft.com/office/officeart/2005/8/layout/hierarchy1"/>
    <dgm:cxn modelId="{93BC9C74-94FF-41E1-AE3B-7F422C0328AC}" type="presParOf" srcId="{6473F4DB-A799-4EEA-8C6C-C0AFF7446A1B}" destId="{E9C99934-DBCA-461F-8752-D275CD545836}" srcOrd="1" destOrd="0" presId="urn:microsoft.com/office/officeart/2005/8/layout/hierarchy1"/>
    <dgm:cxn modelId="{D486134C-437B-4CC5-9600-40CC2D688A8E}" type="presParOf" srcId="{B50218F1-E4F8-424D-AD61-E455C42AFE57}" destId="{E936EBF9-570E-4778-BC21-E185E6D9116C}" srcOrd="1" destOrd="0" presId="urn:microsoft.com/office/officeart/2005/8/layout/hierarchy1"/>
    <dgm:cxn modelId="{068A5E32-751B-46FB-90BF-EFD1A8CBED28}" type="presParOf" srcId="{E936EBF9-570E-4778-BC21-E185E6D9116C}" destId="{631823D7-BD0A-4CF9-A399-CD827F8CF250}" srcOrd="0" destOrd="0" presId="urn:microsoft.com/office/officeart/2005/8/layout/hierarchy1"/>
    <dgm:cxn modelId="{E87B2E66-4811-4731-A129-BFE2D6EB1B89}" type="presParOf" srcId="{E936EBF9-570E-4778-BC21-E185E6D9116C}" destId="{686370BD-3D1A-4494-B321-5B86052FF3EA}" srcOrd="1" destOrd="0" presId="urn:microsoft.com/office/officeart/2005/8/layout/hierarchy1"/>
    <dgm:cxn modelId="{B22A23CE-6767-4347-92A8-D1E78D354C7F}" type="presParOf" srcId="{686370BD-3D1A-4494-B321-5B86052FF3EA}" destId="{FF361060-9EDF-4FC6-ACAA-CD52BB3C75EE}" srcOrd="0" destOrd="0" presId="urn:microsoft.com/office/officeart/2005/8/layout/hierarchy1"/>
    <dgm:cxn modelId="{1EFAE42C-AD15-4129-84AD-5F34A911181D}" type="presParOf" srcId="{FF361060-9EDF-4FC6-ACAA-CD52BB3C75EE}" destId="{1D05FA29-7425-4571-97FF-771F0D639C37}" srcOrd="0" destOrd="0" presId="urn:microsoft.com/office/officeart/2005/8/layout/hierarchy1"/>
    <dgm:cxn modelId="{96202CA9-6C88-4B39-8B11-0C8A70AA92F1}" type="presParOf" srcId="{FF361060-9EDF-4FC6-ACAA-CD52BB3C75EE}" destId="{41426F5C-1394-4C98-ADCA-C55870660E80}" srcOrd="1" destOrd="0" presId="urn:microsoft.com/office/officeart/2005/8/layout/hierarchy1"/>
    <dgm:cxn modelId="{E295BD36-8C4F-4F4F-8D89-6F90D2FFB25C}" type="presParOf" srcId="{686370BD-3D1A-4494-B321-5B86052FF3EA}" destId="{EB74BA2B-3036-4D9F-ACA1-580241F514CF}" srcOrd="1" destOrd="0" presId="urn:microsoft.com/office/officeart/2005/8/layout/hierarchy1"/>
    <dgm:cxn modelId="{8A01AAAD-719B-41C8-97BE-308880B7768D}" type="presParOf" srcId="{EB74BA2B-3036-4D9F-ACA1-580241F514CF}" destId="{6B7AA6B9-0B80-4F6E-B8FA-8E1B4BEB03BB}" srcOrd="0" destOrd="0" presId="urn:microsoft.com/office/officeart/2005/8/layout/hierarchy1"/>
    <dgm:cxn modelId="{66AF00B4-930A-444D-AEE6-A3181927A974}" type="presParOf" srcId="{EB74BA2B-3036-4D9F-ACA1-580241F514CF}" destId="{3745414D-08E6-4C10-8636-8818575EF091}" srcOrd="1" destOrd="0" presId="urn:microsoft.com/office/officeart/2005/8/layout/hierarchy1"/>
    <dgm:cxn modelId="{443707E3-37C3-4C61-80D8-A0DB3F7A516F}" type="presParOf" srcId="{3745414D-08E6-4C10-8636-8818575EF091}" destId="{CAD0768E-A90E-4ECF-AA33-1E4F248213D2}" srcOrd="0" destOrd="0" presId="urn:microsoft.com/office/officeart/2005/8/layout/hierarchy1"/>
    <dgm:cxn modelId="{B6AB655A-832F-4B4F-957C-D81DB969795C}" type="presParOf" srcId="{CAD0768E-A90E-4ECF-AA33-1E4F248213D2}" destId="{BB1879A5-A33B-442B-80F1-4E32019AB91B}" srcOrd="0" destOrd="0" presId="urn:microsoft.com/office/officeart/2005/8/layout/hierarchy1"/>
    <dgm:cxn modelId="{289198C6-A337-4072-89F0-18E411FCDB28}" type="presParOf" srcId="{CAD0768E-A90E-4ECF-AA33-1E4F248213D2}" destId="{0F7ACADF-C1D2-48DC-9A2C-D83C0365BE85}" srcOrd="1" destOrd="0" presId="urn:microsoft.com/office/officeart/2005/8/layout/hierarchy1"/>
    <dgm:cxn modelId="{58221042-8AAF-44EB-BA29-B99DC9D816B5}" type="presParOf" srcId="{3745414D-08E6-4C10-8636-8818575EF091}" destId="{0CB38366-CF53-4AD0-9CB1-19B85A441F51}" srcOrd="1" destOrd="0" presId="urn:microsoft.com/office/officeart/2005/8/layout/hierarchy1"/>
    <dgm:cxn modelId="{70A8E19B-2D28-4610-B2F4-24E376F11EE7}" type="presParOf" srcId="{0CB38366-CF53-4AD0-9CB1-19B85A441F51}" destId="{6EB58D95-D66B-4C20-9A90-3A6645C04C99}" srcOrd="0" destOrd="0" presId="urn:microsoft.com/office/officeart/2005/8/layout/hierarchy1"/>
    <dgm:cxn modelId="{2A428BBF-678B-491A-9ED7-A119DC059BA1}" type="presParOf" srcId="{0CB38366-CF53-4AD0-9CB1-19B85A441F51}" destId="{9B52319A-E7F7-4F31-94DF-1FA3FC328121}" srcOrd="1" destOrd="0" presId="urn:microsoft.com/office/officeart/2005/8/layout/hierarchy1"/>
    <dgm:cxn modelId="{296D3C5E-F40F-4BC7-98C0-0F753C373BA1}" type="presParOf" srcId="{9B52319A-E7F7-4F31-94DF-1FA3FC328121}" destId="{6146378F-EA06-4094-9AC9-02D7A6F58B5D}" srcOrd="0" destOrd="0" presId="urn:microsoft.com/office/officeart/2005/8/layout/hierarchy1"/>
    <dgm:cxn modelId="{ABD3B3D2-E97B-43DD-B119-7888EA72FDBE}" type="presParOf" srcId="{6146378F-EA06-4094-9AC9-02D7A6F58B5D}" destId="{69DF6F2D-CC8D-42B2-A437-605C1E5ED3A8}" srcOrd="0" destOrd="0" presId="urn:microsoft.com/office/officeart/2005/8/layout/hierarchy1"/>
    <dgm:cxn modelId="{2E026BFB-E28E-4D52-9C9D-36163FA3286F}" type="presParOf" srcId="{6146378F-EA06-4094-9AC9-02D7A6F58B5D}" destId="{84918D49-6E6B-42D9-AB14-95243E17DD56}" srcOrd="1" destOrd="0" presId="urn:microsoft.com/office/officeart/2005/8/layout/hierarchy1"/>
    <dgm:cxn modelId="{F83F9D11-5D68-4CFE-9D6E-980F3E63AFA7}" type="presParOf" srcId="{9B52319A-E7F7-4F31-94DF-1FA3FC328121}" destId="{CAF7A5BC-ED1A-4A79-A891-7EE67AC7B318}" srcOrd="1" destOrd="0" presId="urn:microsoft.com/office/officeart/2005/8/layout/hierarchy1"/>
    <dgm:cxn modelId="{C1D07472-9DBE-40FE-8FC4-0F27BC465283}" type="presParOf" srcId="{0CB38366-CF53-4AD0-9CB1-19B85A441F51}" destId="{E1001A4D-AA7C-4065-AD14-39966190E36F}" srcOrd="2" destOrd="0" presId="urn:microsoft.com/office/officeart/2005/8/layout/hierarchy1"/>
    <dgm:cxn modelId="{1636BEAE-FD4C-4881-8D47-7642202D6931}" type="presParOf" srcId="{0CB38366-CF53-4AD0-9CB1-19B85A441F51}" destId="{9D6F554A-2383-4A36-A140-A9C6AFA9AD27}" srcOrd="3" destOrd="0" presId="urn:microsoft.com/office/officeart/2005/8/layout/hierarchy1"/>
    <dgm:cxn modelId="{1B7B5766-5392-4CC0-94FC-0A089D004D3B}" type="presParOf" srcId="{9D6F554A-2383-4A36-A140-A9C6AFA9AD27}" destId="{B47A442F-69C5-435C-A89E-A09C62135345}" srcOrd="0" destOrd="0" presId="urn:microsoft.com/office/officeart/2005/8/layout/hierarchy1"/>
    <dgm:cxn modelId="{3571D095-D324-4453-9992-2792254E89A3}" type="presParOf" srcId="{B47A442F-69C5-435C-A89E-A09C62135345}" destId="{3EEA718C-8198-42ED-9BB9-432442573ACB}" srcOrd="0" destOrd="0" presId="urn:microsoft.com/office/officeart/2005/8/layout/hierarchy1"/>
    <dgm:cxn modelId="{2E07DF85-7663-491A-A42B-0AF821A63B2C}" type="presParOf" srcId="{B47A442F-69C5-435C-A89E-A09C62135345}" destId="{9EC890B5-24C0-4072-A253-381844F54356}" srcOrd="1" destOrd="0" presId="urn:microsoft.com/office/officeart/2005/8/layout/hierarchy1"/>
    <dgm:cxn modelId="{FB60D7E6-14E8-48C0-89C0-FF0AA1779D58}" type="presParOf" srcId="{9D6F554A-2383-4A36-A140-A9C6AFA9AD27}" destId="{9A791D73-B1FF-4E51-B517-410B28C05B5D}" srcOrd="1" destOrd="0" presId="urn:microsoft.com/office/officeart/2005/8/layout/hierarchy1"/>
    <dgm:cxn modelId="{6B7D4B01-014E-41BB-8F25-D61D27D7402C}" type="presParOf" srcId="{EB74BA2B-3036-4D9F-ACA1-580241F514CF}" destId="{61F61488-720A-49D6-BC09-696E08315F01}" srcOrd="2" destOrd="0" presId="urn:microsoft.com/office/officeart/2005/8/layout/hierarchy1"/>
    <dgm:cxn modelId="{91656CB0-E300-4C1D-9510-92EBA8890997}" type="presParOf" srcId="{EB74BA2B-3036-4D9F-ACA1-580241F514CF}" destId="{12009E89-D9AC-4FFB-B169-43BCD6D4A2C0}" srcOrd="3" destOrd="0" presId="urn:microsoft.com/office/officeart/2005/8/layout/hierarchy1"/>
    <dgm:cxn modelId="{BD909DAE-3CF0-4238-AD82-9EA6CE0FC8A1}" type="presParOf" srcId="{12009E89-D9AC-4FFB-B169-43BCD6D4A2C0}" destId="{782AB4EF-AF79-4265-80EC-E8ED71B6CBA1}" srcOrd="0" destOrd="0" presId="urn:microsoft.com/office/officeart/2005/8/layout/hierarchy1"/>
    <dgm:cxn modelId="{461AFB53-94AD-4DEB-AE06-2A06B1089EE1}" type="presParOf" srcId="{782AB4EF-AF79-4265-80EC-E8ED71B6CBA1}" destId="{3AD608DD-7997-45C9-A5B2-2DD6315F0720}" srcOrd="0" destOrd="0" presId="urn:microsoft.com/office/officeart/2005/8/layout/hierarchy1"/>
    <dgm:cxn modelId="{BECA500D-2AE7-4DCE-B1B5-CEF183493E6B}" type="presParOf" srcId="{782AB4EF-AF79-4265-80EC-E8ED71B6CBA1}" destId="{D1BA4F0A-4DB3-4696-BDFA-D8C25AA2A16F}" srcOrd="1" destOrd="0" presId="urn:microsoft.com/office/officeart/2005/8/layout/hierarchy1"/>
    <dgm:cxn modelId="{867427F2-F535-4493-BEF4-553018A2B870}" type="presParOf" srcId="{12009E89-D9AC-4FFB-B169-43BCD6D4A2C0}" destId="{D8A51585-7A80-4CEB-AD7B-E4D615774824}" srcOrd="1" destOrd="0" presId="urn:microsoft.com/office/officeart/2005/8/layout/hierarchy1"/>
    <dgm:cxn modelId="{32553033-770C-459F-B649-BD840FBAF0C1}" type="presParOf" srcId="{E936EBF9-570E-4778-BC21-E185E6D9116C}" destId="{6B47831F-B4DF-4B7F-B528-DE4CEC1EF7EA}" srcOrd="2" destOrd="0" presId="urn:microsoft.com/office/officeart/2005/8/layout/hierarchy1"/>
    <dgm:cxn modelId="{565D0BAA-5785-4DFF-A4AC-413B0E6B4D8C}" type="presParOf" srcId="{E936EBF9-570E-4778-BC21-E185E6D9116C}" destId="{4EA86B9C-D4F7-4C9B-AFE7-EF0F386C1F8C}" srcOrd="3" destOrd="0" presId="urn:microsoft.com/office/officeart/2005/8/layout/hierarchy1"/>
    <dgm:cxn modelId="{67CDD7D5-BA04-436D-9A33-B1F984C3DDF6}" type="presParOf" srcId="{4EA86B9C-D4F7-4C9B-AFE7-EF0F386C1F8C}" destId="{8C08D103-C98B-4DCC-ACF6-1DF66A4736B1}" srcOrd="0" destOrd="0" presId="urn:microsoft.com/office/officeart/2005/8/layout/hierarchy1"/>
    <dgm:cxn modelId="{DF88A125-1685-40FB-9B7B-6E34C721B76E}" type="presParOf" srcId="{8C08D103-C98B-4DCC-ACF6-1DF66A4736B1}" destId="{15099E1A-5ED8-443C-8848-E9494C876FF7}" srcOrd="0" destOrd="0" presId="urn:microsoft.com/office/officeart/2005/8/layout/hierarchy1"/>
    <dgm:cxn modelId="{4C49CC50-B4B8-42BF-BA8C-7682FBA52C02}" type="presParOf" srcId="{8C08D103-C98B-4DCC-ACF6-1DF66A4736B1}" destId="{82468080-F96E-452B-A02D-AC351FA5ED09}" srcOrd="1" destOrd="0" presId="urn:microsoft.com/office/officeart/2005/8/layout/hierarchy1"/>
    <dgm:cxn modelId="{637DC210-420F-4BB6-8E2A-BEFEFA48ABC5}" type="presParOf" srcId="{4EA86B9C-D4F7-4C9B-AFE7-EF0F386C1F8C}" destId="{C5ABFF62-6169-4C35-954B-2E04D6B62F8A}" srcOrd="1" destOrd="0" presId="urn:microsoft.com/office/officeart/2005/8/layout/hierarchy1"/>
    <dgm:cxn modelId="{3EB59D1C-A7AC-43D8-B928-1F487E14C539}" type="presParOf" srcId="{C5ABFF62-6169-4C35-954B-2E04D6B62F8A}" destId="{716A4A86-3ABE-45CF-BBBE-9EA5E60582D8}" srcOrd="0" destOrd="0" presId="urn:microsoft.com/office/officeart/2005/8/layout/hierarchy1"/>
    <dgm:cxn modelId="{D532FAB8-E966-43B9-B83B-231E519DD51E}" type="presParOf" srcId="{C5ABFF62-6169-4C35-954B-2E04D6B62F8A}" destId="{4D8EBE6A-A240-4D55-8D97-D6A2E1CA5BC9}" srcOrd="1" destOrd="0" presId="urn:microsoft.com/office/officeart/2005/8/layout/hierarchy1"/>
    <dgm:cxn modelId="{6113E0C0-77A4-40F6-ABBC-E922BF8D2490}" type="presParOf" srcId="{4D8EBE6A-A240-4D55-8D97-D6A2E1CA5BC9}" destId="{076554A8-6C8A-49FD-A98C-E9AD078E03AC}" srcOrd="0" destOrd="0" presId="urn:microsoft.com/office/officeart/2005/8/layout/hierarchy1"/>
    <dgm:cxn modelId="{CE2FD061-4E39-40DE-905C-CBB10C720B76}" type="presParOf" srcId="{076554A8-6C8A-49FD-A98C-E9AD078E03AC}" destId="{A8AC3CD3-BEBA-454A-8498-3F1FFCD57A34}" srcOrd="0" destOrd="0" presId="urn:microsoft.com/office/officeart/2005/8/layout/hierarchy1"/>
    <dgm:cxn modelId="{4671C16E-625D-4659-87C4-41519D68FFB0}" type="presParOf" srcId="{076554A8-6C8A-49FD-A98C-E9AD078E03AC}" destId="{FEA266C0-6D39-493F-8077-FDD728265B05}" srcOrd="1" destOrd="0" presId="urn:microsoft.com/office/officeart/2005/8/layout/hierarchy1"/>
    <dgm:cxn modelId="{FFC13570-E019-4E22-8559-63E5117FCBA9}" type="presParOf" srcId="{4D8EBE6A-A240-4D55-8D97-D6A2E1CA5BC9}" destId="{24A68F38-FF50-460F-8439-90A527B8F55B}" srcOrd="1" destOrd="0" presId="urn:microsoft.com/office/officeart/2005/8/layout/hierarchy1"/>
    <dgm:cxn modelId="{6B7F6E95-AF61-45F3-968C-4CFE37181FDA}" type="presParOf" srcId="{C5ABFF62-6169-4C35-954B-2E04D6B62F8A}" destId="{92DA29D2-8D14-4090-9BB7-F4A6A60A28CF}" srcOrd="2" destOrd="0" presId="urn:microsoft.com/office/officeart/2005/8/layout/hierarchy1"/>
    <dgm:cxn modelId="{FA6FAB76-C0A2-4B06-B9D2-0CE64D70C0F3}" type="presParOf" srcId="{C5ABFF62-6169-4C35-954B-2E04D6B62F8A}" destId="{56756B68-38BE-45FB-971A-CBC74FBD7179}" srcOrd="3" destOrd="0" presId="urn:microsoft.com/office/officeart/2005/8/layout/hierarchy1"/>
    <dgm:cxn modelId="{FC60008E-836F-4DDF-989B-D07A625FB0D1}" type="presParOf" srcId="{56756B68-38BE-45FB-971A-CBC74FBD7179}" destId="{84D1296E-1AA9-43D0-B216-6586C61FD305}" srcOrd="0" destOrd="0" presId="urn:microsoft.com/office/officeart/2005/8/layout/hierarchy1"/>
    <dgm:cxn modelId="{7BCCFC58-17DA-4B49-870D-50A89DB26001}" type="presParOf" srcId="{84D1296E-1AA9-43D0-B216-6586C61FD305}" destId="{C8FAFB08-6467-42C7-AE8A-D02FD055529F}" srcOrd="0" destOrd="0" presId="urn:microsoft.com/office/officeart/2005/8/layout/hierarchy1"/>
    <dgm:cxn modelId="{57133F33-5BA8-48D2-9508-EB7E16A437FC}" type="presParOf" srcId="{84D1296E-1AA9-43D0-B216-6586C61FD305}" destId="{5EB997CB-6F07-4FEB-94A1-7AC4E3450D9E}" srcOrd="1" destOrd="0" presId="urn:microsoft.com/office/officeart/2005/8/layout/hierarchy1"/>
    <dgm:cxn modelId="{F4AB24E4-13AF-49EB-AC87-5AC95CD4EF5C}" type="presParOf" srcId="{56756B68-38BE-45FB-971A-CBC74FBD7179}" destId="{31D73F0B-278B-4904-A2FC-3E480BCA20EA}" srcOrd="1" destOrd="0" presId="urn:microsoft.com/office/officeart/2005/8/layout/hierarchy1"/>
    <dgm:cxn modelId="{801CE2C6-1E4B-4D5F-BFB3-628542B07B9E}" type="presParOf" srcId="{C5ABFF62-6169-4C35-954B-2E04D6B62F8A}" destId="{967D016D-BF0D-4D33-8B30-D8F06BCC70E4}" srcOrd="4" destOrd="0" presId="urn:microsoft.com/office/officeart/2005/8/layout/hierarchy1"/>
    <dgm:cxn modelId="{081826C3-B154-40B5-B402-2E2A3F8A8579}" type="presParOf" srcId="{C5ABFF62-6169-4C35-954B-2E04D6B62F8A}" destId="{E15063EA-60C8-48B5-A00E-F6774F6402DD}" srcOrd="5" destOrd="0" presId="urn:microsoft.com/office/officeart/2005/8/layout/hierarchy1"/>
    <dgm:cxn modelId="{9D3C898E-B6DA-46D7-8F81-9A2799A35B49}" type="presParOf" srcId="{E15063EA-60C8-48B5-A00E-F6774F6402DD}" destId="{772BB429-5EF6-4593-BA14-A7543C0A6B22}" srcOrd="0" destOrd="0" presId="urn:microsoft.com/office/officeart/2005/8/layout/hierarchy1"/>
    <dgm:cxn modelId="{A29D1B0F-C008-4D0E-8ED4-E8D0D65864CB}" type="presParOf" srcId="{772BB429-5EF6-4593-BA14-A7543C0A6B22}" destId="{AA66C318-B37D-4C8E-BCCC-1E8CF3696ADE}" srcOrd="0" destOrd="0" presId="urn:microsoft.com/office/officeart/2005/8/layout/hierarchy1"/>
    <dgm:cxn modelId="{2CA04C66-31A9-4332-8436-32BEF9ACE086}" type="presParOf" srcId="{772BB429-5EF6-4593-BA14-A7543C0A6B22}" destId="{4CA005BD-0EBD-446F-893C-CED11E0F51F4}" srcOrd="1" destOrd="0" presId="urn:microsoft.com/office/officeart/2005/8/layout/hierarchy1"/>
    <dgm:cxn modelId="{E78F1634-B423-4B8E-ABEC-7277AE629A5C}" type="presParOf" srcId="{E15063EA-60C8-48B5-A00E-F6774F6402DD}" destId="{7DFFC9EA-B921-442E-9D80-8DB765C75FF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C5419-0178-4C81-9045-ABDBE6CD73FB}">
      <dsp:nvSpPr>
        <dsp:cNvPr id="0" name=""/>
        <dsp:cNvSpPr/>
      </dsp:nvSpPr>
      <dsp:spPr>
        <a:xfrm>
          <a:off x="0" y="0"/>
          <a:ext cx="11775055" cy="1575208"/>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9070" tIns="179070" rIns="179070" bIns="179070" numCol="1" spcCol="1270" anchor="t" anchorCtr="0">
          <a:noAutofit/>
        </a:bodyPr>
        <a:lstStyle/>
        <a:p>
          <a:pPr lvl="0" algn="ctr" defTabSz="2089150" rtl="0">
            <a:lnSpc>
              <a:spcPct val="90000"/>
            </a:lnSpc>
            <a:spcBef>
              <a:spcPct val="0"/>
            </a:spcBef>
            <a:spcAft>
              <a:spcPct val="35000"/>
            </a:spcAft>
          </a:pPr>
          <a:r>
            <a:rPr lang="en-US" sz="4700" kern="1200">
              <a:latin typeface="Arial Black" panose="020B0A04020102020204"/>
            </a:rPr>
            <a:t>CRITICAL TARGETS AND METRICS</a:t>
          </a:r>
          <a:endParaRPr lang="en-US" sz="4700" kern="1200"/>
        </a:p>
      </dsp:txBody>
      <dsp:txXfrm>
        <a:off x="0" y="0"/>
        <a:ext cx="11775055" cy="1575208"/>
      </dsp:txXfrm>
    </dsp:sp>
    <dsp:sp modelId="{DAACD33B-AFD1-4222-943A-5B82240F60DA}">
      <dsp:nvSpPr>
        <dsp:cNvPr id="0" name=""/>
        <dsp:cNvSpPr/>
      </dsp:nvSpPr>
      <dsp:spPr>
        <a:xfrm>
          <a:off x="1437" y="1575208"/>
          <a:ext cx="1681740" cy="3307937"/>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Change Heading Angle</a:t>
          </a:r>
          <a:endParaRPr lang="en-US" sz="1700" kern="1200"/>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360 degrees</a:t>
          </a:r>
          <a:endParaRPr lang="en-US" sz="1300" kern="1200">
            <a:latin typeface="Arial Black" panose="020B0A04020102020204"/>
          </a:endParaRPr>
        </a:p>
        <a:p>
          <a:pPr marL="114300" lvl="1" indent="-114300" algn="l" defTabSz="577850" rtl="0">
            <a:lnSpc>
              <a:spcPct val="90000"/>
            </a:lnSpc>
            <a:spcBef>
              <a:spcPct val="0"/>
            </a:spcBef>
            <a:spcAft>
              <a:spcPct val="15000"/>
            </a:spcAft>
            <a:buChar char="•"/>
          </a:pPr>
          <a:r>
            <a:rPr lang="en-US" sz="1300" i="1" kern="1200">
              <a:latin typeface="Arial Black" panose="020B0A04020102020204"/>
            </a:rPr>
            <a:t>Robot can turn any direction</a:t>
          </a:r>
        </a:p>
      </dsp:txBody>
      <dsp:txXfrm>
        <a:off x="1437" y="1575208"/>
        <a:ext cx="1681740" cy="3307937"/>
      </dsp:txXfrm>
    </dsp:sp>
    <dsp:sp modelId="{EB282324-BCF4-497E-9D6B-8674F84D5CBB}">
      <dsp:nvSpPr>
        <dsp:cNvPr id="0" name=""/>
        <dsp:cNvSpPr/>
      </dsp:nvSpPr>
      <dsp:spPr>
        <a:xfrm>
          <a:off x="1683177" y="1575208"/>
          <a:ext cx="1681740" cy="3307937"/>
        </a:xfrm>
        <a:prstGeom prst="rect">
          <a:avLst/>
        </a:prstGeom>
        <a:solidFill>
          <a:schemeClr val="accent5">
            <a:shade val="50000"/>
            <a:hueOff val="-13665"/>
            <a:satOff val="1465"/>
            <a:lumOff val="10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Applies Even Torque</a:t>
          </a:r>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less than 1% of error</a:t>
          </a:r>
        </a:p>
        <a:p>
          <a:pPr marL="114300" lvl="1" indent="-114300" algn="l" defTabSz="577850" rtl="0">
            <a:lnSpc>
              <a:spcPct val="90000"/>
            </a:lnSpc>
            <a:spcBef>
              <a:spcPct val="0"/>
            </a:spcBef>
            <a:spcAft>
              <a:spcPct val="15000"/>
            </a:spcAft>
            <a:buChar char="•"/>
          </a:pPr>
          <a:r>
            <a:rPr lang="en-US" sz="1300" kern="1200">
              <a:latin typeface="Arial Black" panose="020B0A04020102020204"/>
            </a:rPr>
            <a:t>System evenly distributes torque on both sides of the wheels so robot can move straight </a:t>
          </a:r>
          <a:endParaRPr lang="en-US" sz="1300" kern="1200"/>
        </a:p>
      </dsp:txBody>
      <dsp:txXfrm>
        <a:off x="1683177" y="1575208"/>
        <a:ext cx="1681740" cy="3307937"/>
      </dsp:txXfrm>
    </dsp:sp>
    <dsp:sp modelId="{04FF3A0C-0A7D-4508-BCD8-76C1E1BD485F}">
      <dsp:nvSpPr>
        <dsp:cNvPr id="0" name=""/>
        <dsp:cNvSpPr/>
      </dsp:nvSpPr>
      <dsp:spPr>
        <a:xfrm>
          <a:off x="3364917" y="1575208"/>
          <a:ext cx="1681740" cy="3307937"/>
        </a:xfrm>
        <a:prstGeom prst="rect">
          <a:avLst/>
        </a:prstGeom>
        <a:solidFill>
          <a:schemeClr val="accent5">
            <a:shade val="50000"/>
            <a:hueOff val="-27330"/>
            <a:satOff val="2931"/>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Moves Package Onto Robot</a:t>
          </a:r>
          <a:endParaRPr lang="en-US" sz="1700" kern="1200"/>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224 Newtons (50 lbs)</a:t>
          </a:r>
        </a:p>
        <a:p>
          <a:pPr marL="114300" lvl="1" indent="-114300" algn="l" defTabSz="577850" rtl="0">
            <a:lnSpc>
              <a:spcPct val="90000"/>
            </a:lnSpc>
            <a:spcBef>
              <a:spcPct val="0"/>
            </a:spcBef>
            <a:spcAft>
              <a:spcPct val="15000"/>
            </a:spcAft>
            <a:buChar char="•"/>
          </a:pPr>
          <a:r>
            <a:rPr lang="en-US" sz="1300" i="0" kern="1200">
              <a:latin typeface="Arial Black" panose="020B0A04020102020204"/>
            </a:rPr>
            <a:t>Robot can lift package at maximum standard weight</a:t>
          </a:r>
        </a:p>
      </dsp:txBody>
      <dsp:txXfrm>
        <a:off x="3364917" y="1575208"/>
        <a:ext cx="1681740" cy="3307937"/>
      </dsp:txXfrm>
    </dsp:sp>
    <dsp:sp modelId="{D6BF59FC-E98F-47F2-9794-C43816EF60E2}">
      <dsp:nvSpPr>
        <dsp:cNvPr id="0" name=""/>
        <dsp:cNvSpPr/>
      </dsp:nvSpPr>
      <dsp:spPr>
        <a:xfrm>
          <a:off x="5046657" y="1575208"/>
          <a:ext cx="1681740" cy="3307937"/>
        </a:xfrm>
        <a:prstGeom prst="rect">
          <a:avLst/>
        </a:prstGeom>
        <a:solidFill>
          <a:schemeClr val="accent5">
            <a:shade val="50000"/>
            <a:hueOff val="-40995"/>
            <a:satOff val="4396"/>
            <a:lumOff val="303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Maintain Heading Angle (Relative to Path)</a:t>
          </a:r>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0 degrees</a:t>
          </a:r>
          <a:endParaRPr lang="en-US" sz="1300" kern="1200">
            <a:latin typeface="Arial Black" panose="020B0A04020102020204"/>
          </a:endParaRPr>
        </a:p>
        <a:p>
          <a:pPr marL="114300" lvl="1" indent="-114300" algn="l" defTabSz="577850" rtl="0">
            <a:lnSpc>
              <a:spcPct val="90000"/>
            </a:lnSpc>
            <a:spcBef>
              <a:spcPct val="0"/>
            </a:spcBef>
            <a:spcAft>
              <a:spcPct val="15000"/>
            </a:spcAft>
            <a:buChar char="•"/>
          </a:pPr>
          <a:r>
            <a:rPr lang="en-US" sz="1300" i="0" kern="1200">
              <a:latin typeface="Arial Black" panose="020B0A04020102020204"/>
            </a:rPr>
            <a:t>Robot accurately follows path</a:t>
          </a:r>
        </a:p>
      </dsp:txBody>
      <dsp:txXfrm>
        <a:off x="5046657" y="1575208"/>
        <a:ext cx="1681740" cy="3307937"/>
      </dsp:txXfrm>
    </dsp:sp>
    <dsp:sp modelId="{11293F7F-CF59-4C26-A504-06652A3611FA}">
      <dsp:nvSpPr>
        <dsp:cNvPr id="0" name=""/>
        <dsp:cNvSpPr/>
      </dsp:nvSpPr>
      <dsp:spPr>
        <a:xfrm>
          <a:off x="6728397" y="1575208"/>
          <a:ext cx="1681740" cy="3307937"/>
        </a:xfrm>
        <a:prstGeom prst="rect">
          <a:avLst/>
        </a:prstGeom>
        <a:solidFill>
          <a:schemeClr val="accent5">
            <a:shade val="50000"/>
            <a:hueOff val="-40995"/>
            <a:satOff val="4396"/>
            <a:lumOff val="303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Locate Inventory</a:t>
          </a:r>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1 (Boolean)</a:t>
          </a:r>
          <a:endParaRPr lang="en-US" sz="1300" kern="1200">
            <a:latin typeface="Arial Black" panose="020B0A04020102020204"/>
          </a:endParaRPr>
        </a:p>
        <a:p>
          <a:pPr marL="114300" lvl="1" indent="-114300" algn="l" defTabSz="577850" rtl="0">
            <a:lnSpc>
              <a:spcPct val="90000"/>
            </a:lnSpc>
            <a:spcBef>
              <a:spcPct val="0"/>
            </a:spcBef>
            <a:spcAft>
              <a:spcPct val="15000"/>
            </a:spcAft>
            <a:buChar char="•"/>
          </a:pPr>
          <a:r>
            <a:rPr lang="en-US" sz="1300" i="0" kern="1200">
              <a:latin typeface="Arial Black" panose="020B0A04020102020204"/>
            </a:rPr>
            <a:t>Robot can retrieve/take inventory to </a:t>
          </a:r>
          <a:r>
            <a:rPr lang="en-US" sz="1300" i="0" kern="1200" err="1">
              <a:latin typeface="Arial Black" panose="020B0A04020102020204"/>
            </a:rPr>
            <a:t>desiredlocation</a:t>
          </a:r>
          <a:endParaRPr lang="en-US" sz="1300" i="1" kern="1200">
            <a:latin typeface="Arial Black" panose="020B0A04020102020204"/>
          </a:endParaRPr>
        </a:p>
      </dsp:txBody>
      <dsp:txXfrm>
        <a:off x="6728397" y="1575208"/>
        <a:ext cx="1681740" cy="3307937"/>
      </dsp:txXfrm>
    </dsp:sp>
    <dsp:sp modelId="{99FA0E55-6D97-4D34-A980-5A311B9F7CC7}">
      <dsp:nvSpPr>
        <dsp:cNvPr id="0" name=""/>
        <dsp:cNvSpPr/>
      </dsp:nvSpPr>
      <dsp:spPr>
        <a:xfrm>
          <a:off x="8410137" y="1575208"/>
          <a:ext cx="1681740" cy="3307937"/>
        </a:xfrm>
        <a:prstGeom prst="rect">
          <a:avLst/>
        </a:prstGeom>
        <a:solidFill>
          <a:schemeClr val="accent5">
            <a:shade val="50000"/>
            <a:hueOff val="-27330"/>
            <a:satOff val="2931"/>
            <a:lumOff val="202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Connect Wirelessly</a:t>
          </a:r>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1 (Boolean)</a:t>
          </a:r>
          <a:endParaRPr lang="en-US" sz="1300" kern="1200">
            <a:latin typeface="Arial Black" panose="020B0A04020102020204"/>
          </a:endParaRPr>
        </a:p>
        <a:p>
          <a:pPr marL="114300" lvl="1" indent="-114300" algn="l" defTabSz="577850" rtl="0">
            <a:lnSpc>
              <a:spcPct val="90000"/>
            </a:lnSpc>
            <a:spcBef>
              <a:spcPct val="0"/>
            </a:spcBef>
            <a:spcAft>
              <a:spcPct val="15000"/>
            </a:spcAft>
            <a:buChar char="•"/>
          </a:pPr>
          <a:r>
            <a:rPr lang="en-US" sz="1300" i="0" kern="1200">
              <a:latin typeface="Arial Black" panose="020B0A04020102020204"/>
            </a:rPr>
            <a:t>System can connect to the internet and Supply Chain managing interface wirelessly</a:t>
          </a:r>
          <a:endParaRPr lang="en-US" sz="1300" i="1" kern="1200">
            <a:latin typeface="Arial Black" panose="020B0A04020102020204"/>
          </a:endParaRPr>
        </a:p>
      </dsp:txBody>
      <dsp:txXfrm>
        <a:off x="8410137" y="1575208"/>
        <a:ext cx="1681740" cy="3307937"/>
      </dsp:txXfrm>
    </dsp:sp>
    <dsp:sp modelId="{07D0394A-1324-49DD-8003-49B60B5D2494}">
      <dsp:nvSpPr>
        <dsp:cNvPr id="0" name=""/>
        <dsp:cNvSpPr/>
      </dsp:nvSpPr>
      <dsp:spPr>
        <a:xfrm>
          <a:off x="10091877" y="1575208"/>
          <a:ext cx="1681740" cy="3307937"/>
        </a:xfrm>
        <a:prstGeom prst="rect">
          <a:avLst/>
        </a:prstGeom>
        <a:solidFill>
          <a:schemeClr val="accent5">
            <a:shade val="50000"/>
            <a:hueOff val="-13665"/>
            <a:satOff val="1465"/>
            <a:lumOff val="10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lvl="0" algn="l" defTabSz="755650" rtl="0">
            <a:lnSpc>
              <a:spcPct val="90000"/>
            </a:lnSpc>
            <a:spcBef>
              <a:spcPct val="0"/>
            </a:spcBef>
            <a:spcAft>
              <a:spcPct val="35000"/>
            </a:spcAft>
          </a:pPr>
          <a:r>
            <a:rPr lang="en-US" sz="1700" kern="1200">
              <a:latin typeface="Arial Black" panose="020B0A04020102020204"/>
            </a:rPr>
            <a:t>Scans Inventory</a:t>
          </a:r>
        </a:p>
        <a:p>
          <a:pPr marL="114300" lvl="1" indent="-114300" algn="l" defTabSz="577850" rtl="0">
            <a:lnSpc>
              <a:spcPct val="90000"/>
            </a:lnSpc>
            <a:spcBef>
              <a:spcPct val="0"/>
            </a:spcBef>
            <a:spcAft>
              <a:spcPct val="15000"/>
            </a:spcAft>
            <a:buChar char="•"/>
          </a:pPr>
          <a:r>
            <a:rPr lang="en-US" sz="1300" i="1" kern="1200">
              <a:latin typeface="Arial Black" panose="020B0A04020102020204"/>
            </a:rPr>
            <a:t>Target: 1 (Boolean)</a:t>
          </a:r>
          <a:endParaRPr lang="en-US" sz="1300" kern="1200">
            <a:latin typeface="Arial Black" panose="020B0A04020102020204"/>
          </a:endParaRPr>
        </a:p>
        <a:p>
          <a:pPr marL="114300" lvl="1" indent="-114300" algn="l" defTabSz="577850" rtl="0">
            <a:lnSpc>
              <a:spcPct val="90000"/>
            </a:lnSpc>
            <a:spcBef>
              <a:spcPct val="0"/>
            </a:spcBef>
            <a:spcAft>
              <a:spcPct val="15000"/>
            </a:spcAft>
            <a:buChar char="•"/>
          </a:pPr>
          <a:r>
            <a:rPr lang="en-US" sz="1300" i="0" kern="1200">
              <a:latin typeface="Arial Black" panose="020B0A04020102020204"/>
            </a:rPr>
            <a:t>Robot can scan a label and identify inventory</a:t>
          </a:r>
        </a:p>
      </dsp:txBody>
      <dsp:txXfrm>
        <a:off x="10091877" y="1575208"/>
        <a:ext cx="1681740" cy="3307937"/>
      </dsp:txXfrm>
    </dsp:sp>
    <dsp:sp modelId="{D0225F07-E77D-47D4-8256-6A317AE5F0A7}">
      <dsp:nvSpPr>
        <dsp:cNvPr id="0" name=""/>
        <dsp:cNvSpPr/>
      </dsp:nvSpPr>
      <dsp:spPr>
        <a:xfrm>
          <a:off x="0" y="4883145"/>
          <a:ext cx="11775055" cy="367548"/>
        </a:xfrm>
        <a:prstGeom prst="rect">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4CCCE-CF3B-4E59-ABBF-2ED7985730E7}">
      <dsp:nvSpPr>
        <dsp:cNvPr id="0" name=""/>
        <dsp:cNvSpPr/>
      </dsp:nvSpPr>
      <dsp:spPr>
        <a:xfrm>
          <a:off x="6591362"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F61B12-1621-46DB-BFDD-B0939EBD966B}">
      <dsp:nvSpPr>
        <dsp:cNvPr id="0" name=""/>
        <dsp:cNvSpPr/>
      </dsp:nvSpPr>
      <dsp:spPr>
        <a:xfrm>
          <a:off x="592011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91350F-FA75-4A56-A07F-961C6BAA4451}">
      <dsp:nvSpPr>
        <dsp:cNvPr id="0" name=""/>
        <dsp:cNvSpPr/>
      </dsp:nvSpPr>
      <dsp:spPr>
        <a:xfrm>
          <a:off x="3906387" y="1504689"/>
          <a:ext cx="2684975" cy="319451"/>
        </a:xfrm>
        <a:custGeom>
          <a:avLst/>
          <a:gdLst/>
          <a:ahLst/>
          <a:cxnLst/>
          <a:rect l="0" t="0" r="0" b="0"/>
          <a:pathLst>
            <a:path>
              <a:moveTo>
                <a:pt x="0" y="0"/>
              </a:moveTo>
              <a:lnTo>
                <a:pt x="0" y="217696"/>
              </a:lnTo>
              <a:lnTo>
                <a:pt x="2684975" y="217696"/>
              </a:lnTo>
              <a:lnTo>
                <a:pt x="2684975"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D1160C-793A-4836-AE9A-7D31767AECB4}">
      <dsp:nvSpPr>
        <dsp:cNvPr id="0" name=""/>
        <dsp:cNvSpPr/>
      </dsp:nvSpPr>
      <dsp:spPr>
        <a:xfrm>
          <a:off x="3906387"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CC7EB-BC4C-4949-884F-045C379D1B2F}">
      <dsp:nvSpPr>
        <dsp:cNvPr id="0" name=""/>
        <dsp:cNvSpPr/>
      </dsp:nvSpPr>
      <dsp:spPr>
        <a:xfrm>
          <a:off x="3235143"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0BF4E-A196-44B6-846A-B86C10376901}">
      <dsp:nvSpPr>
        <dsp:cNvPr id="0" name=""/>
        <dsp:cNvSpPr/>
      </dsp:nvSpPr>
      <dsp:spPr>
        <a:xfrm>
          <a:off x="3860667" y="1504689"/>
          <a:ext cx="91440" cy="319451"/>
        </a:xfrm>
        <a:custGeom>
          <a:avLst/>
          <a:gdLst/>
          <a:ahLst/>
          <a:cxnLst/>
          <a:rect l="0" t="0" r="0" b="0"/>
          <a:pathLst>
            <a:path>
              <a:moveTo>
                <a:pt x="45720" y="0"/>
              </a:moveTo>
              <a:lnTo>
                <a:pt x="4572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D84734-0111-4967-A293-92C76974550B}">
      <dsp:nvSpPr>
        <dsp:cNvPr id="0" name=""/>
        <dsp:cNvSpPr/>
      </dsp:nvSpPr>
      <dsp:spPr>
        <a:xfrm>
          <a:off x="1221411" y="2521624"/>
          <a:ext cx="671243" cy="319451"/>
        </a:xfrm>
        <a:custGeom>
          <a:avLst/>
          <a:gdLst/>
          <a:ahLst/>
          <a:cxnLst/>
          <a:rect l="0" t="0" r="0" b="0"/>
          <a:pathLst>
            <a:path>
              <a:moveTo>
                <a:pt x="0" y="0"/>
              </a:moveTo>
              <a:lnTo>
                <a:pt x="0" y="217696"/>
              </a:lnTo>
              <a:lnTo>
                <a:pt x="671243" y="217696"/>
              </a:lnTo>
              <a:lnTo>
                <a:pt x="671243"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329547-75AD-4F7C-9A3C-95E8EA37D17E}">
      <dsp:nvSpPr>
        <dsp:cNvPr id="0" name=""/>
        <dsp:cNvSpPr/>
      </dsp:nvSpPr>
      <dsp:spPr>
        <a:xfrm>
          <a:off x="550168" y="2521624"/>
          <a:ext cx="671243" cy="319451"/>
        </a:xfrm>
        <a:custGeom>
          <a:avLst/>
          <a:gdLst/>
          <a:ahLst/>
          <a:cxnLst/>
          <a:rect l="0" t="0" r="0" b="0"/>
          <a:pathLst>
            <a:path>
              <a:moveTo>
                <a:pt x="671243" y="0"/>
              </a:moveTo>
              <a:lnTo>
                <a:pt x="671243" y="217696"/>
              </a:lnTo>
              <a:lnTo>
                <a:pt x="0" y="217696"/>
              </a:lnTo>
              <a:lnTo>
                <a:pt x="0" y="319451"/>
              </a:lnTo>
            </a:path>
          </a:pathLst>
        </a:custGeom>
        <a:no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62EB9A-4B1A-403D-9F62-B6C2D07935ED}">
      <dsp:nvSpPr>
        <dsp:cNvPr id="0" name=""/>
        <dsp:cNvSpPr/>
      </dsp:nvSpPr>
      <dsp:spPr>
        <a:xfrm>
          <a:off x="1221411" y="1504689"/>
          <a:ext cx="2684975" cy="319451"/>
        </a:xfrm>
        <a:custGeom>
          <a:avLst/>
          <a:gdLst/>
          <a:ahLst/>
          <a:cxnLst/>
          <a:rect l="0" t="0" r="0" b="0"/>
          <a:pathLst>
            <a:path>
              <a:moveTo>
                <a:pt x="2684975" y="0"/>
              </a:moveTo>
              <a:lnTo>
                <a:pt x="2684975" y="217696"/>
              </a:lnTo>
              <a:lnTo>
                <a:pt x="0" y="217696"/>
              </a:lnTo>
              <a:lnTo>
                <a:pt x="0" y="319451"/>
              </a:lnTo>
            </a:path>
          </a:pathLst>
        </a:cu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1FF58-4E5E-4BBA-8B78-1A608D01C92D}">
      <dsp:nvSpPr>
        <dsp:cNvPr id="0" name=""/>
        <dsp:cNvSpPr/>
      </dsp:nvSpPr>
      <dsp:spPr>
        <a:xfrm>
          <a:off x="3357187" y="807206"/>
          <a:ext cx="1098399" cy="697483"/>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FB7ED2-25DF-4F82-8971-8A033E2AD0A2}">
      <dsp:nvSpPr>
        <dsp:cNvPr id="0" name=""/>
        <dsp:cNvSpPr/>
      </dsp:nvSpPr>
      <dsp:spPr>
        <a:xfrm>
          <a:off x="3479232" y="923148"/>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latin typeface="Arial Black"/>
            </a:rPr>
            <a:t>Material Robot</a:t>
          </a:r>
        </a:p>
      </dsp:txBody>
      <dsp:txXfrm>
        <a:off x="3499661" y="943577"/>
        <a:ext cx="1057541" cy="656625"/>
      </dsp:txXfrm>
    </dsp:sp>
    <dsp:sp modelId="{0C686C7A-14E8-49FA-8AB1-A04D5716A279}">
      <dsp:nvSpPr>
        <dsp:cNvPr id="0" name=""/>
        <dsp:cNvSpPr/>
      </dsp:nvSpPr>
      <dsp:spPr>
        <a:xfrm>
          <a:off x="672212"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DFF058D-9716-4AA3-986F-40F4675FF9E5}">
      <dsp:nvSpPr>
        <dsp:cNvPr id="0" name=""/>
        <dsp:cNvSpPr/>
      </dsp:nvSpPr>
      <dsp:spPr>
        <a:xfrm>
          <a:off x="794256"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Locomotion</a:t>
          </a:r>
          <a:endParaRPr lang="en-US" sz="1000" kern="1200"/>
        </a:p>
      </dsp:txBody>
      <dsp:txXfrm>
        <a:off x="814685" y="1960511"/>
        <a:ext cx="1057541" cy="656625"/>
      </dsp:txXfrm>
    </dsp:sp>
    <dsp:sp modelId="{E54D9457-F0BF-47E2-AD8D-C1FA09F392BF}">
      <dsp:nvSpPr>
        <dsp:cNvPr id="0" name=""/>
        <dsp:cNvSpPr/>
      </dsp:nvSpPr>
      <dsp:spPr>
        <a:xfrm>
          <a:off x="968"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19927A-875E-4441-8E22-1183CD940E32}">
      <dsp:nvSpPr>
        <dsp:cNvPr id="0" name=""/>
        <dsp:cNvSpPr/>
      </dsp:nvSpPr>
      <dsp:spPr>
        <a:xfrm>
          <a:off x="123012"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143441" y="2977446"/>
        <a:ext cx="1057541" cy="656625"/>
      </dsp:txXfrm>
    </dsp:sp>
    <dsp:sp modelId="{B4C0D273-2035-4610-B144-6FD035129793}">
      <dsp:nvSpPr>
        <dsp:cNvPr id="0" name=""/>
        <dsp:cNvSpPr/>
      </dsp:nvSpPr>
      <dsp:spPr>
        <a:xfrm>
          <a:off x="1343456"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9FAE43B-AC74-44D7-B2E5-A277920C31AE}">
      <dsp:nvSpPr>
        <dsp:cNvPr id="0" name=""/>
        <dsp:cNvSpPr/>
      </dsp:nvSpPr>
      <dsp:spPr>
        <a:xfrm>
          <a:off x="1465500"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1485929" y="2977446"/>
        <a:ext cx="1057541" cy="656625"/>
      </dsp:txXfrm>
    </dsp:sp>
    <dsp:sp modelId="{3D7A0DC0-744F-4A33-9604-C51AE863DB69}">
      <dsp:nvSpPr>
        <dsp:cNvPr id="0" name=""/>
        <dsp:cNvSpPr/>
      </dsp:nvSpPr>
      <dsp:spPr>
        <a:xfrm>
          <a:off x="3357187"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8CCFDC-6E68-470B-9D44-04CD12B56DB2}">
      <dsp:nvSpPr>
        <dsp:cNvPr id="0" name=""/>
        <dsp:cNvSpPr/>
      </dsp:nvSpPr>
      <dsp:spPr>
        <a:xfrm>
          <a:off x="3479232"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Manipulation</a:t>
          </a:r>
          <a:endParaRPr lang="en-US" sz="1000" kern="1200"/>
        </a:p>
      </dsp:txBody>
      <dsp:txXfrm>
        <a:off x="3499661" y="1960511"/>
        <a:ext cx="1057541" cy="656625"/>
      </dsp:txXfrm>
    </dsp:sp>
    <dsp:sp modelId="{D2906D5B-28F7-46A4-9DE1-9DFE721F65B8}">
      <dsp:nvSpPr>
        <dsp:cNvPr id="0" name=""/>
        <dsp:cNvSpPr/>
      </dsp:nvSpPr>
      <dsp:spPr>
        <a:xfrm>
          <a:off x="2685943"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99B4934-4FC7-4CF2-ABF6-28EB7B2510E1}">
      <dsp:nvSpPr>
        <dsp:cNvPr id="0" name=""/>
        <dsp:cNvSpPr/>
      </dsp:nvSpPr>
      <dsp:spPr>
        <a:xfrm>
          <a:off x="2807988"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Manipulate Package</a:t>
          </a:r>
          <a:endParaRPr lang="en-US" sz="1000" kern="1200"/>
        </a:p>
      </dsp:txBody>
      <dsp:txXfrm>
        <a:off x="2828417" y="2977446"/>
        <a:ext cx="1057541" cy="656625"/>
      </dsp:txXfrm>
    </dsp:sp>
    <dsp:sp modelId="{29AF77EE-237E-4A65-8899-48E70973AD97}">
      <dsp:nvSpPr>
        <dsp:cNvPr id="0" name=""/>
        <dsp:cNvSpPr/>
      </dsp:nvSpPr>
      <dsp:spPr>
        <a:xfrm>
          <a:off x="4028431"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7A6FFE3-D8D5-46DA-B0F3-E6FCD55B0ECC}">
      <dsp:nvSpPr>
        <dsp:cNvPr id="0" name=""/>
        <dsp:cNvSpPr/>
      </dsp:nvSpPr>
      <dsp:spPr>
        <a:xfrm>
          <a:off x="4150476"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Hold Package</a:t>
          </a:r>
        </a:p>
      </dsp:txBody>
      <dsp:txXfrm>
        <a:off x="4170905" y="2977446"/>
        <a:ext cx="1057541" cy="656625"/>
      </dsp:txXfrm>
    </dsp:sp>
    <dsp:sp modelId="{B159E493-EE19-487C-8A8C-ED3BB5C151DD}">
      <dsp:nvSpPr>
        <dsp:cNvPr id="0" name=""/>
        <dsp:cNvSpPr/>
      </dsp:nvSpPr>
      <dsp:spPr>
        <a:xfrm>
          <a:off x="6042163" y="1824140"/>
          <a:ext cx="1098399" cy="697483"/>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CD5FB4-9265-4F59-963C-EBFEC9492B3A}">
      <dsp:nvSpPr>
        <dsp:cNvPr id="0" name=""/>
        <dsp:cNvSpPr/>
      </dsp:nvSpPr>
      <dsp:spPr>
        <a:xfrm>
          <a:off x="6164207" y="1940082"/>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Navigation</a:t>
          </a:r>
        </a:p>
      </dsp:txBody>
      <dsp:txXfrm>
        <a:off x="6184636" y="1960511"/>
        <a:ext cx="1057541" cy="656625"/>
      </dsp:txXfrm>
    </dsp:sp>
    <dsp:sp modelId="{6EB4EA25-3435-4A79-9517-4396560B5494}">
      <dsp:nvSpPr>
        <dsp:cNvPr id="0" name=""/>
        <dsp:cNvSpPr/>
      </dsp:nvSpPr>
      <dsp:spPr>
        <a:xfrm>
          <a:off x="5370919"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86A7A9E-A378-423B-9B05-3D5E6743A489}">
      <dsp:nvSpPr>
        <dsp:cNvPr id="0" name=""/>
        <dsp:cNvSpPr/>
      </dsp:nvSpPr>
      <dsp:spPr>
        <a:xfrm>
          <a:off x="5492963"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Track Inventory</a:t>
          </a:r>
        </a:p>
      </dsp:txBody>
      <dsp:txXfrm>
        <a:off x="5513392" y="2977446"/>
        <a:ext cx="1057541" cy="656625"/>
      </dsp:txXfrm>
    </dsp:sp>
    <dsp:sp modelId="{297FDBB4-901D-48DD-8B67-A90A86860C97}">
      <dsp:nvSpPr>
        <dsp:cNvPr id="0" name=""/>
        <dsp:cNvSpPr/>
      </dsp:nvSpPr>
      <dsp:spPr>
        <a:xfrm>
          <a:off x="6713407" y="2841075"/>
          <a:ext cx="1098399" cy="697483"/>
        </a:xfrm>
        <a:prstGeom prst="roundRect">
          <a:avLst>
            <a:gd name="adj" fmla="val 10000"/>
          </a:avLst>
        </a:prstGeom>
        <a:solidFill>
          <a:schemeClr val="accent3">
            <a:tint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AB116F5-0BFB-4EC7-A832-F5EE4A7B82BD}">
      <dsp:nvSpPr>
        <dsp:cNvPr id="0" name=""/>
        <dsp:cNvSpPr/>
      </dsp:nvSpPr>
      <dsp:spPr>
        <a:xfrm>
          <a:off x="6835451" y="2957017"/>
          <a:ext cx="1098399" cy="697483"/>
        </a:xfrm>
        <a:prstGeom prst="roundRect">
          <a:avLst>
            <a:gd name="adj" fmla="val 10000"/>
          </a:avLst>
        </a:prstGeom>
        <a:solidFill>
          <a:schemeClr val="lt1">
            <a:alpha val="90000"/>
            <a:hueOff val="0"/>
            <a:satOff val="0"/>
            <a:lumOff val="0"/>
            <a:alphaOff val="0"/>
          </a:schemeClr>
        </a:solidFill>
        <a:ln w="12700" cap="flat" cmpd="sng" algn="ctr">
          <a:solidFill>
            <a:schemeClr val="accent3">
              <a:tint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Manuever Without Collision</a:t>
          </a:r>
        </a:p>
      </dsp:txBody>
      <dsp:txXfrm>
        <a:off x="6855880" y="2977446"/>
        <a:ext cx="1057541" cy="656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708A3D-D41A-47E9-8E0C-CC5A356589AC}">
      <dsp:nvSpPr>
        <dsp:cNvPr id="0" name=""/>
        <dsp:cNvSpPr/>
      </dsp:nvSpPr>
      <dsp:spPr>
        <a:xfrm>
          <a:off x="5701786" y="1574374"/>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77CCE-609D-4661-A647-00ECFCAF9B57}">
      <dsp:nvSpPr>
        <dsp:cNvPr id="0" name=""/>
        <dsp:cNvSpPr/>
      </dsp:nvSpPr>
      <dsp:spPr>
        <a:xfrm>
          <a:off x="5085688" y="1574374"/>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1B7FF7-1713-4ADD-8A82-25DC81940CA3}">
      <dsp:nvSpPr>
        <dsp:cNvPr id="0" name=""/>
        <dsp:cNvSpPr/>
      </dsp:nvSpPr>
      <dsp:spPr>
        <a:xfrm>
          <a:off x="4161541" y="640986"/>
          <a:ext cx="1540245" cy="293206"/>
        </a:xfrm>
        <a:custGeom>
          <a:avLst/>
          <a:gdLst/>
          <a:ahLst/>
          <a:cxnLst/>
          <a:rect l="0" t="0" r="0" b="0"/>
          <a:pathLst>
            <a:path>
              <a:moveTo>
                <a:pt x="0" y="0"/>
              </a:moveTo>
              <a:lnTo>
                <a:pt x="0" y="199811"/>
              </a:lnTo>
              <a:lnTo>
                <a:pt x="1540245" y="199811"/>
              </a:lnTo>
              <a:lnTo>
                <a:pt x="1540245"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847AC-9741-4333-A262-D2F61AD3A110}">
      <dsp:nvSpPr>
        <dsp:cNvPr id="0" name=""/>
        <dsp:cNvSpPr/>
      </dsp:nvSpPr>
      <dsp:spPr>
        <a:xfrm>
          <a:off x="3853492"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A5B10F-B779-4ED3-88A3-68585EBC73F1}">
      <dsp:nvSpPr>
        <dsp:cNvPr id="0" name=""/>
        <dsp:cNvSpPr/>
      </dsp:nvSpPr>
      <dsp:spPr>
        <a:xfrm>
          <a:off x="3237394"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AAD98-EC94-45A7-8CF3-4236D21919DE}">
      <dsp:nvSpPr>
        <dsp:cNvPr id="0" name=""/>
        <dsp:cNvSpPr/>
      </dsp:nvSpPr>
      <dsp:spPr>
        <a:xfrm>
          <a:off x="3807772"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9C9EEF-738E-4715-90FD-4513BC4E92BA}">
      <dsp:nvSpPr>
        <dsp:cNvPr id="0" name=""/>
        <dsp:cNvSpPr/>
      </dsp:nvSpPr>
      <dsp:spPr>
        <a:xfrm>
          <a:off x="2621296" y="1574374"/>
          <a:ext cx="1232196" cy="293206"/>
        </a:xfrm>
        <a:custGeom>
          <a:avLst/>
          <a:gdLst/>
          <a:ahLst/>
          <a:cxnLst/>
          <a:rect l="0" t="0" r="0" b="0"/>
          <a:pathLst>
            <a:path>
              <a:moveTo>
                <a:pt x="0" y="0"/>
              </a:moveTo>
              <a:lnTo>
                <a:pt x="0" y="199811"/>
              </a:lnTo>
              <a:lnTo>
                <a:pt x="1232196" y="199811"/>
              </a:lnTo>
              <a:lnTo>
                <a:pt x="1232196"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927CFB-9A51-4E74-B7AD-1E53D8FB5937}">
      <dsp:nvSpPr>
        <dsp:cNvPr id="0" name=""/>
        <dsp:cNvSpPr/>
      </dsp:nvSpPr>
      <dsp:spPr>
        <a:xfrm>
          <a:off x="1389100" y="3441152"/>
          <a:ext cx="616098" cy="293206"/>
        </a:xfrm>
        <a:custGeom>
          <a:avLst/>
          <a:gdLst/>
          <a:ahLst/>
          <a:cxnLst/>
          <a:rect l="0" t="0" r="0" b="0"/>
          <a:pathLst>
            <a:path>
              <a:moveTo>
                <a:pt x="0" y="0"/>
              </a:moveTo>
              <a:lnTo>
                <a:pt x="0" y="199811"/>
              </a:lnTo>
              <a:lnTo>
                <a:pt x="616098" y="199811"/>
              </a:lnTo>
              <a:lnTo>
                <a:pt x="616098"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D7E616-D2DF-45DF-9468-38F2773695F1}">
      <dsp:nvSpPr>
        <dsp:cNvPr id="0" name=""/>
        <dsp:cNvSpPr/>
      </dsp:nvSpPr>
      <dsp:spPr>
        <a:xfrm>
          <a:off x="773002" y="3441152"/>
          <a:ext cx="616098" cy="293206"/>
        </a:xfrm>
        <a:custGeom>
          <a:avLst/>
          <a:gdLst/>
          <a:ahLst/>
          <a:cxnLst/>
          <a:rect l="0" t="0" r="0" b="0"/>
          <a:pathLst>
            <a:path>
              <a:moveTo>
                <a:pt x="616098" y="0"/>
              </a:moveTo>
              <a:lnTo>
                <a:pt x="616098" y="199811"/>
              </a:lnTo>
              <a:lnTo>
                <a:pt x="0" y="199811"/>
              </a:lnTo>
              <a:lnTo>
                <a:pt x="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E20F34-27A1-4A22-A9CB-D9C90AA32D57}">
      <dsp:nvSpPr>
        <dsp:cNvPr id="0" name=""/>
        <dsp:cNvSpPr/>
      </dsp:nvSpPr>
      <dsp:spPr>
        <a:xfrm>
          <a:off x="1343380" y="2507763"/>
          <a:ext cx="91440" cy="293206"/>
        </a:xfrm>
        <a:custGeom>
          <a:avLst/>
          <a:gdLst/>
          <a:ahLst/>
          <a:cxnLst/>
          <a:rect l="0" t="0" r="0" b="0"/>
          <a:pathLst>
            <a:path>
              <a:moveTo>
                <a:pt x="45720" y="0"/>
              </a:moveTo>
              <a:lnTo>
                <a:pt x="45720" y="293206"/>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4EECA7-D197-4484-981D-3E2123989E63}">
      <dsp:nvSpPr>
        <dsp:cNvPr id="0" name=""/>
        <dsp:cNvSpPr/>
      </dsp:nvSpPr>
      <dsp:spPr>
        <a:xfrm>
          <a:off x="1389100" y="1574374"/>
          <a:ext cx="1232196" cy="293206"/>
        </a:xfrm>
        <a:custGeom>
          <a:avLst/>
          <a:gdLst/>
          <a:ahLst/>
          <a:cxnLst/>
          <a:rect l="0" t="0" r="0" b="0"/>
          <a:pathLst>
            <a:path>
              <a:moveTo>
                <a:pt x="1232196" y="0"/>
              </a:moveTo>
              <a:lnTo>
                <a:pt x="1232196" y="199811"/>
              </a:lnTo>
              <a:lnTo>
                <a:pt x="0" y="199811"/>
              </a:lnTo>
              <a:lnTo>
                <a:pt x="0" y="293206"/>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8458B-A315-4A1F-9281-45200A0F5304}">
      <dsp:nvSpPr>
        <dsp:cNvPr id="0" name=""/>
        <dsp:cNvSpPr/>
      </dsp:nvSpPr>
      <dsp:spPr>
        <a:xfrm>
          <a:off x="2621296" y="640986"/>
          <a:ext cx="1540245" cy="293206"/>
        </a:xfrm>
        <a:custGeom>
          <a:avLst/>
          <a:gdLst/>
          <a:ahLst/>
          <a:cxnLst/>
          <a:rect l="0" t="0" r="0" b="0"/>
          <a:pathLst>
            <a:path>
              <a:moveTo>
                <a:pt x="1540245" y="0"/>
              </a:moveTo>
              <a:lnTo>
                <a:pt x="1540245" y="199811"/>
              </a:lnTo>
              <a:lnTo>
                <a:pt x="0" y="199811"/>
              </a:lnTo>
              <a:lnTo>
                <a:pt x="0" y="293206"/>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BCA826-E1B1-4DF0-B38E-05003F892F32}">
      <dsp:nvSpPr>
        <dsp:cNvPr id="0" name=""/>
        <dsp:cNvSpPr/>
      </dsp:nvSpPr>
      <dsp:spPr>
        <a:xfrm>
          <a:off x="3657461" y="804"/>
          <a:ext cx="1008160" cy="640181"/>
        </a:xfrm>
        <a:prstGeom prst="roundRect">
          <a:avLst>
            <a:gd name="adj" fmla="val 10000"/>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BBF8DA3-7C08-4156-9320-69CC18A77247}">
      <dsp:nvSpPr>
        <dsp:cNvPr id="0" name=""/>
        <dsp:cNvSpPr/>
      </dsp:nvSpPr>
      <dsp:spPr>
        <a:xfrm>
          <a:off x="3769479" y="107221"/>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b="0" i="0" u="none" strike="noStrike" kern="1200" cap="none" baseline="0" noProof="0">
              <a:solidFill>
                <a:srgbClr val="010000"/>
              </a:solidFill>
              <a:latin typeface="Arial Black"/>
            </a:rPr>
            <a:t>Locomotion</a:t>
          </a:r>
        </a:p>
      </dsp:txBody>
      <dsp:txXfrm>
        <a:off x="3788229" y="125971"/>
        <a:ext cx="970660" cy="602681"/>
      </dsp:txXfrm>
    </dsp:sp>
    <dsp:sp modelId="{A91D9B09-D5DA-462D-9E07-8D4CE813476A}">
      <dsp:nvSpPr>
        <dsp:cNvPr id="0" name=""/>
        <dsp:cNvSpPr/>
      </dsp:nvSpPr>
      <dsp:spPr>
        <a:xfrm>
          <a:off x="211721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95F88A1-0B43-40EB-A6B0-551D09EBF9A5}">
      <dsp:nvSpPr>
        <dsp:cNvPr id="0" name=""/>
        <dsp:cNvSpPr/>
      </dsp:nvSpPr>
      <dsp:spPr>
        <a:xfrm>
          <a:off x="222923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 Robot</a:t>
          </a:r>
          <a:endParaRPr lang="en-US" sz="1000" kern="1200"/>
        </a:p>
      </dsp:txBody>
      <dsp:txXfrm>
        <a:off x="2247984" y="1059359"/>
        <a:ext cx="970660" cy="602681"/>
      </dsp:txXfrm>
    </dsp:sp>
    <dsp:sp modelId="{DBF4D556-36C4-4992-A957-85161ECEC708}">
      <dsp:nvSpPr>
        <dsp:cNvPr id="0" name=""/>
        <dsp:cNvSpPr/>
      </dsp:nvSpPr>
      <dsp:spPr>
        <a:xfrm>
          <a:off x="885020"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FBFD423-7FBC-4D2B-B533-DE6EDFA64EC8}">
      <dsp:nvSpPr>
        <dsp:cNvPr id="0" name=""/>
        <dsp:cNvSpPr/>
      </dsp:nvSpPr>
      <dsp:spPr>
        <a:xfrm>
          <a:off x="997037"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Translate</a:t>
          </a:r>
        </a:p>
      </dsp:txBody>
      <dsp:txXfrm>
        <a:off x="1015787" y="1992748"/>
        <a:ext cx="970660" cy="602681"/>
      </dsp:txXfrm>
    </dsp:sp>
    <dsp:sp modelId="{5F5E5545-ABFF-4629-B3A5-A3860D4DFAAB}">
      <dsp:nvSpPr>
        <dsp:cNvPr id="0" name=""/>
        <dsp:cNvSpPr/>
      </dsp:nvSpPr>
      <dsp:spPr>
        <a:xfrm>
          <a:off x="885020"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295ECF1-8AF5-4B94-9179-FBD29B41320A}">
      <dsp:nvSpPr>
        <dsp:cNvPr id="0" name=""/>
        <dsp:cNvSpPr/>
      </dsp:nvSpPr>
      <dsp:spPr>
        <a:xfrm>
          <a:off x="997037"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Moves Forward and Backward</a:t>
          </a:r>
        </a:p>
      </dsp:txBody>
      <dsp:txXfrm>
        <a:off x="1015787" y="2926137"/>
        <a:ext cx="970660" cy="602681"/>
      </dsp:txXfrm>
    </dsp:sp>
    <dsp:sp modelId="{E30B09CF-6C90-4F93-BCF4-58481E0AC524}">
      <dsp:nvSpPr>
        <dsp:cNvPr id="0" name=""/>
        <dsp:cNvSpPr/>
      </dsp:nvSpPr>
      <dsp:spPr>
        <a:xfrm>
          <a:off x="268921"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0F1FF70-D578-4D81-918B-E6099002B0D4}">
      <dsp:nvSpPr>
        <dsp:cNvPr id="0" name=""/>
        <dsp:cNvSpPr/>
      </dsp:nvSpPr>
      <dsp:spPr>
        <a:xfrm>
          <a:off x="380939"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Applies even torque</a:t>
          </a:r>
        </a:p>
      </dsp:txBody>
      <dsp:txXfrm>
        <a:off x="399689" y="3859525"/>
        <a:ext cx="970660" cy="602681"/>
      </dsp:txXfrm>
    </dsp:sp>
    <dsp:sp modelId="{C5D9C63A-6905-451A-B52E-C89FDBBC8CF3}">
      <dsp:nvSpPr>
        <dsp:cNvPr id="0" name=""/>
        <dsp:cNvSpPr/>
      </dsp:nvSpPr>
      <dsp:spPr>
        <a:xfrm>
          <a:off x="1501118"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AD42A9D-EA2D-4635-82F0-968512116ED6}">
      <dsp:nvSpPr>
        <dsp:cNvPr id="0" name=""/>
        <dsp:cNvSpPr/>
      </dsp:nvSpPr>
      <dsp:spPr>
        <a:xfrm>
          <a:off x="1613135"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1631885" y="3859525"/>
        <a:ext cx="970660" cy="602681"/>
      </dsp:txXfrm>
    </dsp:sp>
    <dsp:sp modelId="{34AA87B9-0B0E-4888-B8EE-85F0C8F05163}">
      <dsp:nvSpPr>
        <dsp:cNvPr id="0" name=""/>
        <dsp:cNvSpPr/>
      </dsp:nvSpPr>
      <dsp:spPr>
        <a:xfrm>
          <a:off x="3349412"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53CB35-7F77-435F-86F5-6C6D20BBD4D1}">
      <dsp:nvSpPr>
        <dsp:cNvPr id="0" name=""/>
        <dsp:cNvSpPr/>
      </dsp:nvSpPr>
      <dsp:spPr>
        <a:xfrm>
          <a:off x="3461430"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a:latin typeface="Arial Black" panose="020B0A04020102020204"/>
            </a:rPr>
            <a:t>Rotate</a:t>
          </a:r>
        </a:p>
      </dsp:txBody>
      <dsp:txXfrm>
        <a:off x="3480180" y="1992748"/>
        <a:ext cx="970660" cy="602681"/>
      </dsp:txXfrm>
    </dsp:sp>
    <dsp:sp modelId="{5CA78FE4-A928-4ADF-AA6F-19AAE9E23A4A}">
      <dsp:nvSpPr>
        <dsp:cNvPr id="0" name=""/>
        <dsp:cNvSpPr/>
      </dsp:nvSpPr>
      <dsp:spPr>
        <a:xfrm>
          <a:off x="3349412" y="2800970"/>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5A73C40-50FF-4275-8690-EC9A4C334D42}">
      <dsp:nvSpPr>
        <dsp:cNvPr id="0" name=""/>
        <dsp:cNvSpPr/>
      </dsp:nvSpPr>
      <dsp:spPr>
        <a:xfrm>
          <a:off x="3461430" y="2907387"/>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Turns CW and CCW</a:t>
          </a:r>
        </a:p>
      </dsp:txBody>
      <dsp:txXfrm>
        <a:off x="3480180" y="2926137"/>
        <a:ext cx="970660" cy="602681"/>
      </dsp:txXfrm>
    </dsp:sp>
    <dsp:sp modelId="{24E6236B-9D7E-4031-8AD7-2F429E081484}">
      <dsp:nvSpPr>
        <dsp:cNvPr id="0" name=""/>
        <dsp:cNvSpPr/>
      </dsp:nvSpPr>
      <dsp:spPr>
        <a:xfrm>
          <a:off x="2733314"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7857609-ABE7-4D68-B8D4-57735826CFA6}">
      <dsp:nvSpPr>
        <dsp:cNvPr id="0" name=""/>
        <dsp:cNvSpPr/>
      </dsp:nvSpPr>
      <dsp:spPr>
        <a:xfrm>
          <a:off x="2845332"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Change heading angle</a:t>
          </a:r>
        </a:p>
      </dsp:txBody>
      <dsp:txXfrm>
        <a:off x="2864082" y="3859525"/>
        <a:ext cx="970660" cy="602681"/>
      </dsp:txXfrm>
    </dsp:sp>
    <dsp:sp modelId="{1C743721-68BB-4365-801F-85B9ED17B4EE}">
      <dsp:nvSpPr>
        <dsp:cNvPr id="0" name=""/>
        <dsp:cNvSpPr/>
      </dsp:nvSpPr>
      <dsp:spPr>
        <a:xfrm>
          <a:off x="3965510" y="3734358"/>
          <a:ext cx="1008160" cy="640181"/>
        </a:xfrm>
        <a:prstGeom prst="roundRect">
          <a:avLst>
            <a:gd name="adj" fmla="val 10000"/>
          </a:avLst>
        </a:prstGeom>
        <a:solidFill>
          <a:schemeClr val="accent3">
            <a:tint val="7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3DABA07-E642-40EF-A05D-189815828480}">
      <dsp:nvSpPr>
        <dsp:cNvPr id="0" name=""/>
        <dsp:cNvSpPr/>
      </dsp:nvSpPr>
      <dsp:spPr>
        <a:xfrm>
          <a:off x="4077528" y="3840775"/>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Prevents slipping</a:t>
          </a:r>
        </a:p>
      </dsp:txBody>
      <dsp:txXfrm>
        <a:off x="4096278" y="3859525"/>
        <a:ext cx="970660" cy="602681"/>
      </dsp:txXfrm>
    </dsp:sp>
    <dsp:sp modelId="{BE352C39-1902-4D9D-91AA-D9F8BE935F8A}">
      <dsp:nvSpPr>
        <dsp:cNvPr id="0" name=""/>
        <dsp:cNvSpPr/>
      </dsp:nvSpPr>
      <dsp:spPr>
        <a:xfrm>
          <a:off x="5197706" y="934192"/>
          <a:ext cx="1008160" cy="640181"/>
        </a:xfrm>
        <a:prstGeom prst="roundRect">
          <a:avLst>
            <a:gd name="adj" fmla="val 10000"/>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28284B-B0E1-4401-92D1-EC1E7351F5D5}">
      <dsp:nvSpPr>
        <dsp:cNvPr id="0" name=""/>
        <dsp:cNvSpPr/>
      </dsp:nvSpPr>
      <dsp:spPr>
        <a:xfrm>
          <a:off x="5309724" y="1040609"/>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Keep Chassis Stable</a:t>
          </a:r>
          <a:endParaRPr lang="en-US" sz="1000" kern="1200"/>
        </a:p>
      </dsp:txBody>
      <dsp:txXfrm>
        <a:off x="5328474" y="1059359"/>
        <a:ext cx="970660" cy="602681"/>
      </dsp:txXfrm>
    </dsp:sp>
    <dsp:sp modelId="{CE253A9B-1D3F-4CFF-8AA5-2168B61BD8AC}">
      <dsp:nvSpPr>
        <dsp:cNvPr id="0" name=""/>
        <dsp:cNvSpPr/>
      </dsp:nvSpPr>
      <dsp:spPr>
        <a:xfrm>
          <a:off x="4581608"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7982832-9DC7-4387-AAEC-C298B2746D39}">
      <dsp:nvSpPr>
        <dsp:cNvPr id="0" name=""/>
        <dsp:cNvSpPr/>
      </dsp:nvSpPr>
      <dsp:spPr>
        <a:xfrm>
          <a:off x="4693626"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Dampen Vibration</a:t>
          </a:r>
        </a:p>
      </dsp:txBody>
      <dsp:txXfrm>
        <a:off x="4712376" y="1992748"/>
        <a:ext cx="970660" cy="602681"/>
      </dsp:txXfrm>
    </dsp:sp>
    <dsp:sp modelId="{4EDACB8B-D680-48FB-84C8-E669134BEA32}">
      <dsp:nvSpPr>
        <dsp:cNvPr id="0" name=""/>
        <dsp:cNvSpPr/>
      </dsp:nvSpPr>
      <dsp:spPr>
        <a:xfrm>
          <a:off x="5813804" y="1867581"/>
          <a:ext cx="1008160" cy="640181"/>
        </a:xfrm>
        <a:prstGeom prst="roundRect">
          <a:avLst>
            <a:gd name="adj" fmla="val 10000"/>
          </a:avLst>
        </a:prstGeom>
        <a:solidFill>
          <a:schemeClr val="accent3">
            <a:tint val="99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4DF4AD-600F-41A1-A677-F2FA25526BBD}">
      <dsp:nvSpPr>
        <dsp:cNvPr id="0" name=""/>
        <dsp:cNvSpPr/>
      </dsp:nvSpPr>
      <dsp:spPr>
        <a:xfrm>
          <a:off x="5925822" y="1973998"/>
          <a:ext cx="1008160" cy="640181"/>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rtl="0">
            <a:lnSpc>
              <a:spcPct val="90000"/>
            </a:lnSpc>
            <a:spcBef>
              <a:spcPct val="0"/>
            </a:spcBef>
            <a:spcAft>
              <a:spcPct val="35000"/>
            </a:spcAft>
          </a:pPr>
          <a:r>
            <a:rPr lang="en-US" sz="1000" kern="1200">
              <a:latin typeface="Arial Black" panose="020B0A04020102020204"/>
            </a:rPr>
            <a:t>Prevent Tipping</a:t>
          </a:r>
        </a:p>
      </dsp:txBody>
      <dsp:txXfrm>
        <a:off x="5944572" y="1992748"/>
        <a:ext cx="970660" cy="602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27E9D-00FD-4642-AEF4-207E38A709BA}">
      <dsp:nvSpPr>
        <dsp:cNvPr id="0" name=""/>
        <dsp:cNvSpPr/>
      </dsp:nvSpPr>
      <dsp:spPr>
        <a:xfrm>
          <a:off x="4513036"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9788FA-1ADC-4AE4-9545-C37100BED5C6}">
      <dsp:nvSpPr>
        <dsp:cNvPr id="0" name=""/>
        <dsp:cNvSpPr/>
      </dsp:nvSpPr>
      <dsp:spPr>
        <a:xfrm>
          <a:off x="3766643" y="3038358"/>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3AF41-26BD-4192-A93A-532C7EE55E0C}">
      <dsp:nvSpPr>
        <dsp:cNvPr id="0" name=""/>
        <dsp:cNvSpPr/>
      </dsp:nvSpPr>
      <dsp:spPr>
        <a:xfrm>
          <a:off x="3020251" y="3038358"/>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11831-17F8-45E4-9528-BDD76710BE8F}">
      <dsp:nvSpPr>
        <dsp:cNvPr id="0" name=""/>
        <dsp:cNvSpPr/>
      </dsp:nvSpPr>
      <dsp:spPr>
        <a:xfrm>
          <a:off x="376664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0C7EFC-175C-4C03-B06E-8722B5EE5A72}">
      <dsp:nvSpPr>
        <dsp:cNvPr id="0" name=""/>
        <dsp:cNvSpPr/>
      </dsp:nvSpPr>
      <dsp:spPr>
        <a:xfrm>
          <a:off x="3020251" y="776788"/>
          <a:ext cx="1492785" cy="355215"/>
        </a:xfrm>
        <a:custGeom>
          <a:avLst/>
          <a:gdLst/>
          <a:ahLst/>
          <a:cxnLst/>
          <a:rect l="0" t="0" r="0" b="0"/>
          <a:pathLst>
            <a:path>
              <a:moveTo>
                <a:pt x="0" y="0"/>
              </a:moveTo>
              <a:lnTo>
                <a:pt x="0" y="242068"/>
              </a:lnTo>
              <a:lnTo>
                <a:pt x="1492785" y="242068"/>
              </a:lnTo>
              <a:lnTo>
                <a:pt x="1492785"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E3A9F1-A5A6-400B-BB52-A4D9482D4316}">
      <dsp:nvSpPr>
        <dsp:cNvPr id="0" name=""/>
        <dsp:cNvSpPr/>
      </dsp:nvSpPr>
      <dsp:spPr>
        <a:xfrm>
          <a:off x="1527465" y="1907573"/>
          <a:ext cx="746392" cy="355215"/>
        </a:xfrm>
        <a:custGeom>
          <a:avLst/>
          <a:gdLst/>
          <a:ahLst/>
          <a:cxnLst/>
          <a:rect l="0" t="0" r="0" b="0"/>
          <a:pathLst>
            <a:path>
              <a:moveTo>
                <a:pt x="0" y="0"/>
              </a:moveTo>
              <a:lnTo>
                <a:pt x="0" y="242068"/>
              </a:lnTo>
              <a:lnTo>
                <a:pt x="746392" y="242068"/>
              </a:lnTo>
              <a:lnTo>
                <a:pt x="746392"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7FC455-72D9-4341-9688-15DECEF133B8}">
      <dsp:nvSpPr>
        <dsp:cNvPr id="0" name=""/>
        <dsp:cNvSpPr/>
      </dsp:nvSpPr>
      <dsp:spPr>
        <a:xfrm>
          <a:off x="781073" y="1907573"/>
          <a:ext cx="746392" cy="355215"/>
        </a:xfrm>
        <a:custGeom>
          <a:avLst/>
          <a:gdLst/>
          <a:ahLst/>
          <a:cxnLst/>
          <a:rect l="0" t="0" r="0" b="0"/>
          <a:pathLst>
            <a:path>
              <a:moveTo>
                <a:pt x="746392" y="0"/>
              </a:moveTo>
              <a:lnTo>
                <a:pt x="746392" y="242068"/>
              </a:lnTo>
              <a:lnTo>
                <a:pt x="0" y="242068"/>
              </a:lnTo>
              <a:lnTo>
                <a:pt x="0" y="355215"/>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E0E2EF-5F88-4B8A-813C-2C5BB3DD049D}">
      <dsp:nvSpPr>
        <dsp:cNvPr id="0" name=""/>
        <dsp:cNvSpPr/>
      </dsp:nvSpPr>
      <dsp:spPr>
        <a:xfrm>
          <a:off x="1527465" y="776788"/>
          <a:ext cx="1492785" cy="355215"/>
        </a:xfrm>
        <a:custGeom>
          <a:avLst/>
          <a:gdLst/>
          <a:ahLst/>
          <a:cxnLst/>
          <a:rect l="0" t="0" r="0" b="0"/>
          <a:pathLst>
            <a:path>
              <a:moveTo>
                <a:pt x="1492785" y="0"/>
              </a:moveTo>
              <a:lnTo>
                <a:pt x="1492785" y="242068"/>
              </a:lnTo>
              <a:lnTo>
                <a:pt x="0" y="242068"/>
              </a:lnTo>
              <a:lnTo>
                <a:pt x="0" y="355215"/>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C8903C-4E9A-4A37-8B21-FF8D12142CDA}">
      <dsp:nvSpPr>
        <dsp:cNvPr id="0" name=""/>
        <dsp:cNvSpPr/>
      </dsp:nvSpPr>
      <dsp:spPr>
        <a:xfrm>
          <a:off x="2409566" y="1218"/>
          <a:ext cx="1221369" cy="775569"/>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58BD6-E32E-491A-8BD3-31F58D2040BA}">
      <dsp:nvSpPr>
        <dsp:cNvPr id="0" name=""/>
        <dsp:cNvSpPr/>
      </dsp:nvSpPr>
      <dsp:spPr>
        <a:xfrm>
          <a:off x="2545274" y="130141"/>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latin typeface="Arial Black" panose="020B0A04020102020204"/>
            </a:rPr>
            <a:t>Manipulation</a:t>
          </a:r>
          <a:endParaRPr lang="en-US" sz="1200" kern="1200"/>
        </a:p>
      </dsp:txBody>
      <dsp:txXfrm>
        <a:off x="2567990" y="152857"/>
        <a:ext cx="1175937" cy="730137"/>
      </dsp:txXfrm>
    </dsp:sp>
    <dsp:sp modelId="{FFAC69C3-B83A-46C9-9801-B09B0A77C570}">
      <dsp:nvSpPr>
        <dsp:cNvPr id="0" name=""/>
        <dsp:cNvSpPr/>
      </dsp:nvSpPr>
      <dsp:spPr>
        <a:xfrm>
          <a:off x="91678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B95AB-41D6-435C-9E29-B8E305257CBF}">
      <dsp:nvSpPr>
        <dsp:cNvPr id="0" name=""/>
        <dsp:cNvSpPr/>
      </dsp:nvSpPr>
      <dsp:spPr>
        <a:xfrm>
          <a:off x="1052488"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Manipulates Package</a:t>
          </a:r>
          <a:endParaRPr lang="en-US" sz="1200" kern="1200"/>
        </a:p>
      </dsp:txBody>
      <dsp:txXfrm>
        <a:off x="1075204" y="1283641"/>
        <a:ext cx="1175937" cy="730137"/>
      </dsp:txXfrm>
    </dsp:sp>
    <dsp:sp modelId="{FFF8B314-73A2-480E-9799-C0647971EAEB}">
      <dsp:nvSpPr>
        <dsp:cNvPr id="0" name=""/>
        <dsp:cNvSpPr/>
      </dsp:nvSpPr>
      <dsp:spPr>
        <a:xfrm>
          <a:off x="17038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D5847-4FA1-4D62-82D1-A773EDC2EF11}">
      <dsp:nvSpPr>
        <dsp:cNvPr id="0" name=""/>
        <dsp:cNvSpPr/>
      </dsp:nvSpPr>
      <dsp:spPr>
        <a:xfrm>
          <a:off x="30609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Moves Package onto Robot</a:t>
          </a:r>
          <a:endParaRPr lang="en-US" sz="1200" kern="1200"/>
        </a:p>
      </dsp:txBody>
      <dsp:txXfrm>
        <a:off x="328812" y="2414426"/>
        <a:ext cx="1175937" cy="730137"/>
      </dsp:txXfrm>
    </dsp:sp>
    <dsp:sp modelId="{D87FFC92-7BE2-496C-B397-705FE146274F}">
      <dsp:nvSpPr>
        <dsp:cNvPr id="0" name=""/>
        <dsp:cNvSpPr/>
      </dsp:nvSpPr>
      <dsp:spPr>
        <a:xfrm>
          <a:off x="1663173"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A83BDE-2063-4E1E-B0CE-D55CAB1F2299}">
      <dsp:nvSpPr>
        <dsp:cNvPr id="0" name=""/>
        <dsp:cNvSpPr/>
      </dsp:nvSpPr>
      <dsp:spPr>
        <a:xfrm>
          <a:off x="179888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Removes Package from Robot</a:t>
          </a:r>
          <a:endParaRPr lang="en-US" sz="1200" kern="1200"/>
        </a:p>
      </dsp:txBody>
      <dsp:txXfrm>
        <a:off x="1821597" y="2414426"/>
        <a:ext cx="1175937" cy="730137"/>
      </dsp:txXfrm>
    </dsp:sp>
    <dsp:sp modelId="{12C70C3F-3F99-47AB-B25B-573A7FD829A1}">
      <dsp:nvSpPr>
        <dsp:cNvPr id="0" name=""/>
        <dsp:cNvSpPr/>
      </dsp:nvSpPr>
      <dsp:spPr>
        <a:xfrm>
          <a:off x="3902351" y="1132003"/>
          <a:ext cx="1221369" cy="775569"/>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C0AF54-CF06-4147-9A2B-FD462AF18EE5}">
      <dsp:nvSpPr>
        <dsp:cNvPr id="0" name=""/>
        <dsp:cNvSpPr/>
      </dsp:nvSpPr>
      <dsp:spPr>
        <a:xfrm>
          <a:off x="4038059" y="126092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Holds Package</a:t>
          </a:r>
          <a:endParaRPr lang="en-US" sz="1200" kern="1200"/>
        </a:p>
      </dsp:txBody>
      <dsp:txXfrm>
        <a:off x="4060775" y="1283641"/>
        <a:ext cx="1175937" cy="730137"/>
      </dsp:txXfrm>
    </dsp:sp>
    <dsp:sp modelId="{57962EF6-A469-4C28-9B62-6FD5FF6F783E}">
      <dsp:nvSpPr>
        <dsp:cNvPr id="0" name=""/>
        <dsp:cNvSpPr/>
      </dsp:nvSpPr>
      <dsp:spPr>
        <a:xfrm>
          <a:off x="3155958"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F4F8-319E-429D-B6B7-E6CCA4E7EB14}">
      <dsp:nvSpPr>
        <dsp:cNvPr id="0" name=""/>
        <dsp:cNvSpPr/>
      </dsp:nvSpPr>
      <dsp:spPr>
        <a:xfrm>
          <a:off x="3291666"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Keeps Package Secure</a:t>
          </a:r>
          <a:endParaRPr lang="en-US" sz="1200" kern="1200"/>
        </a:p>
      </dsp:txBody>
      <dsp:txXfrm>
        <a:off x="3314382" y="2414426"/>
        <a:ext cx="1175937" cy="730137"/>
      </dsp:txXfrm>
    </dsp:sp>
    <dsp:sp modelId="{4390CD30-72B6-498B-ADB0-3ADCAE0F4A11}">
      <dsp:nvSpPr>
        <dsp:cNvPr id="0" name=""/>
        <dsp:cNvSpPr/>
      </dsp:nvSpPr>
      <dsp:spPr>
        <a:xfrm>
          <a:off x="2409566"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EB210-3476-4FDD-988B-F6BAC43BA0F0}">
      <dsp:nvSpPr>
        <dsp:cNvPr id="0" name=""/>
        <dsp:cNvSpPr/>
      </dsp:nvSpPr>
      <dsp:spPr>
        <a:xfrm>
          <a:off x="2545274"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Translation</a:t>
          </a:r>
        </a:p>
      </dsp:txBody>
      <dsp:txXfrm>
        <a:off x="2567990" y="3545211"/>
        <a:ext cx="1175937" cy="730137"/>
      </dsp:txXfrm>
    </dsp:sp>
    <dsp:sp modelId="{AAF1682F-93A7-4673-886A-0C0D4EF94EC4}">
      <dsp:nvSpPr>
        <dsp:cNvPr id="0" name=""/>
        <dsp:cNvSpPr/>
      </dsp:nvSpPr>
      <dsp:spPr>
        <a:xfrm>
          <a:off x="3902351" y="3393573"/>
          <a:ext cx="1221369" cy="775569"/>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8A845-DB78-4E5B-B4E3-C8E1CDD64B89}">
      <dsp:nvSpPr>
        <dsp:cNvPr id="0" name=""/>
        <dsp:cNvSpPr/>
      </dsp:nvSpPr>
      <dsp:spPr>
        <a:xfrm>
          <a:off x="4038059" y="3522495"/>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Prevent Package Tipping</a:t>
          </a:r>
        </a:p>
      </dsp:txBody>
      <dsp:txXfrm>
        <a:off x="4060775" y="3545211"/>
        <a:ext cx="1175937" cy="730137"/>
      </dsp:txXfrm>
    </dsp:sp>
    <dsp:sp modelId="{48A56627-E288-45BB-9609-BC630131CD06}">
      <dsp:nvSpPr>
        <dsp:cNvPr id="0" name=""/>
        <dsp:cNvSpPr/>
      </dsp:nvSpPr>
      <dsp:spPr>
        <a:xfrm>
          <a:off x="4648744" y="2262788"/>
          <a:ext cx="1221369" cy="775569"/>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5AE8C-D7AF-488B-9706-A2FF462A8E22}">
      <dsp:nvSpPr>
        <dsp:cNvPr id="0" name=""/>
        <dsp:cNvSpPr/>
      </dsp:nvSpPr>
      <dsp:spPr>
        <a:xfrm>
          <a:off x="4784451" y="2391710"/>
          <a:ext cx="1221369" cy="775569"/>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a:latin typeface="Arial Black" panose="020B0A04020102020204"/>
            </a:rPr>
            <a:t>Support Package Weight</a:t>
          </a:r>
        </a:p>
      </dsp:txBody>
      <dsp:txXfrm>
        <a:off x="4807167" y="2414426"/>
        <a:ext cx="1175937" cy="7301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D016D-BF0D-4D33-8B30-D8F06BCC70E4}">
      <dsp:nvSpPr>
        <dsp:cNvPr id="0" name=""/>
        <dsp:cNvSpPr/>
      </dsp:nvSpPr>
      <dsp:spPr>
        <a:xfrm>
          <a:off x="4629299" y="2258474"/>
          <a:ext cx="1183759" cy="281680"/>
        </a:xfrm>
        <a:custGeom>
          <a:avLst/>
          <a:gdLst/>
          <a:ahLst/>
          <a:cxnLst/>
          <a:rect l="0" t="0" r="0" b="0"/>
          <a:pathLst>
            <a:path>
              <a:moveTo>
                <a:pt x="0" y="0"/>
              </a:moveTo>
              <a:lnTo>
                <a:pt x="0" y="191957"/>
              </a:lnTo>
              <a:lnTo>
                <a:pt x="1183759" y="191957"/>
              </a:lnTo>
              <a:lnTo>
                <a:pt x="118375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A29D2-8D14-4090-9BB7-F4A6A60A28CF}">
      <dsp:nvSpPr>
        <dsp:cNvPr id="0" name=""/>
        <dsp:cNvSpPr/>
      </dsp:nvSpPr>
      <dsp:spPr>
        <a:xfrm>
          <a:off x="4583579" y="2258474"/>
          <a:ext cx="91440" cy="281680"/>
        </a:xfrm>
        <a:custGeom>
          <a:avLst/>
          <a:gdLst/>
          <a:ahLst/>
          <a:cxnLst/>
          <a:rect l="0" t="0" r="0" b="0"/>
          <a:pathLst>
            <a:path>
              <a:moveTo>
                <a:pt x="45720" y="0"/>
              </a:moveTo>
              <a:lnTo>
                <a:pt x="4572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A4A86-3ABE-45CF-BBBE-9EA5E60582D8}">
      <dsp:nvSpPr>
        <dsp:cNvPr id="0" name=""/>
        <dsp:cNvSpPr/>
      </dsp:nvSpPr>
      <dsp:spPr>
        <a:xfrm>
          <a:off x="3445540" y="2258474"/>
          <a:ext cx="1183759" cy="281680"/>
        </a:xfrm>
        <a:custGeom>
          <a:avLst/>
          <a:gdLst/>
          <a:ahLst/>
          <a:cxnLst/>
          <a:rect l="0" t="0" r="0" b="0"/>
          <a:pathLst>
            <a:path>
              <a:moveTo>
                <a:pt x="1183759" y="0"/>
              </a:moveTo>
              <a:lnTo>
                <a:pt x="118375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47831F-B4DF-4B7F-B528-DE4CEC1EF7EA}">
      <dsp:nvSpPr>
        <dsp:cNvPr id="0" name=""/>
        <dsp:cNvSpPr/>
      </dsp:nvSpPr>
      <dsp:spPr>
        <a:xfrm>
          <a:off x="3149600" y="1361776"/>
          <a:ext cx="1479698" cy="281680"/>
        </a:xfrm>
        <a:custGeom>
          <a:avLst/>
          <a:gdLst/>
          <a:ahLst/>
          <a:cxnLst/>
          <a:rect l="0" t="0" r="0" b="0"/>
          <a:pathLst>
            <a:path>
              <a:moveTo>
                <a:pt x="0" y="0"/>
              </a:moveTo>
              <a:lnTo>
                <a:pt x="0" y="191957"/>
              </a:lnTo>
              <a:lnTo>
                <a:pt x="1479698" y="191957"/>
              </a:lnTo>
              <a:lnTo>
                <a:pt x="1479698"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F61488-720A-49D6-BC09-696E08315F01}">
      <dsp:nvSpPr>
        <dsp:cNvPr id="0" name=""/>
        <dsp:cNvSpPr/>
      </dsp:nvSpPr>
      <dsp:spPr>
        <a:xfrm>
          <a:off x="1669901" y="2258474"/>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01A4D-AA7C-4065-AD14-39966190E36F}">
      <dsp:nvSpPr>
        <dsp:cNvPr id="0" name=""/>
        <dsp:cNvSpPr/>
      </dsp:nvSpPr>
      <dsp:spPr>
        <a:xfrm>
          <a:off x="1078021" y="3155171"/>
          <a:ext cx="591879" cy="281680"/>
        </a:xfrm>
        <a:custGeom>
          <a:avLst/>
          <a:gdLst/>
          <a:ahLst/>
          <a:cxnLst/>
          <a:rect l="0" t="0" r="0" b="0"/>
          <a:pathLst>
            <a:path>
              <a:moveTo>
                <a:pt x="0" y="0"/>
              </a:moveTo>
              <a:lnTo>
                <a:pt x="0" y="191957"/>
              </a:lnTo>
              <a:lnTo>
                <a:pt x="591879" y="191957"/>
              </a:lnTo>
              <a:lnTo>
                <a:pt x="591879"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B58D95-D66B-4C20-9A90-3A6645C04C99}">
      <dsp:nvSpPr>
        <dsp:cNvPr id="0" name=""/>
        <dsp:cNvSpPr/>
      </dsp:nvSpPr>
      <dsp:spPr>
        <a:xfrm>
          <a:off x="486142" y="3155171"/>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AA6B9-0B80-4F6E-B8FA-8E1B4BEB03BB}">
      <dsp:nvSpPr>
        <dsp:cNvPr id="0" name=""/>
        <dsp:cNvSpPr/>
      </dsp:nvSpPr>
      <dsp:spPr>
        <a:xfrm>
          <a:off x="1078021" y="2258474"/>
          <a:ext cx="591879" cy="281680"/>
        </a:xfrm>
        <a:custGeom>
          <a:avLst/>
          <a:gdLst/>
          <a:ahLst/>
          <a:cxnLst/>
          <a:rect l="0" t="0" r="0" b="0"/>
          <a:pathLst>
            <a:path>
              <a:moveTo>
                <a:pt x="591879" y="0"/>
              </a:moveTo>
              <a:lnTo>
                <a:pt x="591879" y="191957"/>
              </a:lnTo>
              <a:lnTo>
                <a:pt x="0" y="191957"/>
              </a:lnTo>
              <a:lnTo>
                <a:pt x="0" y="281680"/>
              </a:lnTo>
            </a:path>
          </a:pathLst>
        </a:custGeom>
        <a:no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1823D7-BD0A-4CF9-A399-CD827F8CF250}">
      <dsp:nvSpPr>
        <dsp:cNvPr id="0" name=""/>
        <dsp:cNvSpPr/>
      </dsp:nvSpPr>
      <dsp:spPr>
        <a:xfrm>
          <a:off x="1669901" y="1361776"/>
          <a:ext cx="1479698" cy="281680"/>
        </a:xfrm>
        <a:custGeom>
          <a:avLst/>
          <a:gdLst/>
          <a:ahLst/>
          <a:cxnLst/>
          <a:rect l="0" t="0" r="0" b="0"/>
          <a:pathLst>
            <a:path>
              <a:moveTo>
                <a:pt x="1479698" y="0"/>
              </a:moveTo>
              <a:lnTo>
                <a:pt x="1479698" y="191957"/>
              </a:lnTo>
              <a:lnTo>
                <a:pt x="0" y="191957"/>
              </a:lnTo>
              <a:lnTo>
                <a:pt x="0" y="281680"/>
              </a:lnTo>
            </a:path>
          </a:pathLst>
        </a:custGeom>
        <a:no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0A5A3-F62A-4487-B2C7-FA2771A0541D}">
      <dsp:nvSpPr>
        <dsp:cNvPr id="0" name=""/>
        <dsp:cNvSpPr/>
      </dsp:nvSpPr>
      <dsp:spPr>
        <a:xfrm>
          <a:off x="2665335" y="746759"/>
          <a:ext cx="968530" cy="615016"/>
        </a:xfrm>
        <a:prstGeom prst="roundRect">
          <a:avLst>
            <a:gd name="adj" fmla="val 10000"/>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C99934-DBCA-461F-8752-D275CD545836}">
      <dsp:nvSpPr>
        <dsp:cNvPr id="0" name=""/>
        <dsp:cNvSpPr/>
      </dsp:nvSpPr>
      <dsp:spPr>
        <a:xfrm>
          <a:off x="2772949" y="848993"/>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Navigation</a:t>
          </a:r>
          <a:endParaRPr lang="en-US" sz="800" kern="1200"/>
        </a:p>
      </dsp:txBody>
      <dsp:txXfrm>
        <a:off x="2790962" y="867006"/>
        <a:ext cx="932504" cy="578990"/>
      </dsp:txXfrm>
    </dsp:sp>
    <dsp:sp modelId="{1D05FA29-7425-4571-97FF-771F0D639C37}">
      <dsp:nvSpPr>
        <dsp:cNvPr id="0" name=""/>
        <dsp:cNvSpPr/>
      </dsp:nvSpPr>
      <dsp:spPr>
        <a:xfrm>
          <a:off x="1185636"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26F5C-1394-4C98-ADCA-C55870660E80}">
      <dsp:nvSpPr>
        <dsp:cNvPr id="0" name=""/>
        <dsp:cNvSpPr/>
      </dsp:nvSpPr>
      <dsp:spPr>
        <a:xfrm>
          <a:off x="1293250"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Maneuver without Collision</a:t>
          </a:r>
          <a:endParaRPr lang="en-US" sz="800" kern="1200"/>
        </a:p>
      </dsp:txBody>
      <dsp:txXfrm>
        <a:off x="1311263" y="1763704"/>
        <a:ext cx="932504" cy="578990"/>
      </dsp:txXfrm>
    </dsp:sp>
    <dsp:sp modelId="{BB1879A5-A33B-442B-80F1-4E32019AB91B}">
      <dsp:nvSpPr>
        <dsp:cNvPr id="0" name=""/>
        <dsp:cNvSpPr/>
      </dsp:nvSpPr>
      <dsp:spPr>
        <a:xfrm>
          <a:off x="593756"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7ACADF-C1D2-48DC-9A2C-D83C0365BE85}">
      <dsp:nvSpPr>
        <dsp:cNvPr id="0" name=""/>
        <dsp:cNvSpPr/>
      </dsp:nvSpPr>
      <dsp:spPr>
        <a:xfrm>
          <a:off x="701371"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autonomously</a:t>
          </a:r>
          <a:endParaRPr lang="en-US" sz="800" kern="1200"/>
        </a:p>
      </dsp:txBody>
      <dsp:txXfrm>
        <a:off x="719384" y="2660401"/>
        <a:ext cx="932504" cy="578990"/>
      </dsp:txXfrm>
    </dsp:sp>
    <dsp:sp modelId="{69DF6F2D-CC8D-42B2-A437-605C1E5ED3A8}">
      <dsp:nvSpPr>
        <dsp:cNvPr id="0" name=""/>
        <dsp:cNvSpPr/>
      </dsp:nvSpPr>
      <dsp:spPr>
        <a:xfrm>
          <a:off x="187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918D49-6E6B-42D9-AB14-95243E17DD56}">
      <dsp:nvSpPr>
        <dsp:cNvPr id="0" name=""/>
        <dsp:cNvSpPr/>
      </dsp:nvSpPr>
      <dsp:spPr>
        <a:xfrm>
          <a:off x="109491"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a:latin typeface="Arial Black" panose="020B0A04020102020204"/>
            </a:rPr>
            <a:t>Lane Centering</a:t>
          </a:r>
        </a:p>
      </dsp:txBody>
      <dsp:txXfrm>
        <a:off x="127504" y="3557099"/>
        <a:ext cx="932504" cy="578990"/>
      </dsp:txXfrm>
    </dsp:sp>
    <dsp:sp modelId="{3EEA718C-8198-42ED-9BB9-432442573ACB}">
      <dsp:nvSpPr>
        <dsp:cNvPr id="0" name=""/>
        <dsp:cNvSpPr/>
      </dsp:nvSpPr>
      <dsp:spPr>
        <a:xfrm>
          <a:off x="1185636" y="3436852"/>
          <a:ext cx="968530" cy="615016"/>
        </a:xfrm>
        <a:prstGeom prst="roundRect">
          <a:avLst>
            <a:gd name="adj" fmla="val 10000"/>
          </a:avLst>
        </a:prstGeom>
        <a:solidFill>
          <a:schemeClr val="accent3">
            <a:tint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890B5-24C0-4072-A253-381844F54356}">
      <dsp:nvSpPr>
        <dsp:cNvPr id="0" name=""/>
        <dsp:cNvSpPr/>
      </dsp:nvSpPr>
      <dsp:spPr>
        <a:xfrm>
          <a:off x="1293250" y="3539086"/>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Obstacle Detection</a:t>
          </a:r>
        </a:p>
      </dsp:txBody>
      <dsp:txXfrm>
        <a:off x="1311263" y="3557099"/>
        <a:ext cx="932504" cy="578990"/>
      </dsp:txXfrm>
    </dsp:sp>
    <dsp:sp modelId="{3AD608DD-7997-45C9-A5B2-2DD6315F0720}">
      <dsp:nvSpPr>
        <dsp:cNvPr id="0" name=""/>
        <dsp:cNvSpPr/>
      </dsp:nvSpPr>
      <dsp:spPr>
        <a:xfrm>
          <a:off x="1777515"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BA4F0A-4DB3-4696-BDFA-D8C25AA2A16F}">
      <dsp:nvSpPr>
        <dsp:cNvPr id="0" name=""/>
        <dsp:cNvSpPr/>
      </dsp:nvSpPr>
      <dsp:spPr>
        <a:xfrm>
          <a:off x="1885130"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Moves under Human Operation</a:t>
          </a:r>
          <a:endParaRPr lang="en-US" sz="800" kern="1200"/>
        </a:p>
      </dsp:txBody>
      <dsp:txXfrm>
        <a:off x="1903143" y="2660401"/>
        <a:ext cx="932504" cy="578990"/>
      </dsp:txXfrm>
    </dsp:sp>
    <dsp:sp modelId="{15099E1A-5ED8-443C-8848-E9494C876FF7}">
      <dsp:nvSpPr>
        <dsp:cNvPr id="0" name=""/>
        <dsp:cNvSpPr/>
      </dsp:nvSpPr>
      <dsp:spPr>
        <a:xfrm>
          <a:off x="4145034" y="1643457"/>
          <a:ext cx="968530" cy="61501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68080-F96E-452B-A02D-AC351FA5ED09}">
      <dsp:nvSpPr>
        <dsp:cNvPr id="0" name=""/>
        <dsp:cNvSpPr/>
      </dsp:nvSpPr>
      <dsp:spPr>
        <a:xfrm>
          <a:off x="4252648" y="1745691"/>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Track Inventory</a:t>
          </a:r>
          <a:endParaRPr lang="en-US" sz="800" kern="1200"/>
        </a:p>
      </dsp:txBody>
      <dsp:txXfrm>
        <a:off x="4270661" y="1763704"/>
        <a:ext cx="932504" cy="578990"/>
      </dsp:txXfrm>
    </dsp:sp>
    <dsp:sp modelId="{A8AC3CD3-BEBA-454A-8498-3F1FFCD57A34}">
      <dsp:nvSpPr>
        <dsp:cNvPr id="0" name=""/>
        <dsp:cNvSpPr/>
      </dsp:nvSpPr>
      <dsp:spPr>
        <a:xfrm>
          <a:off x="296127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266C0-6D39-493F-8077-FDD728265B05}">
      <dsp:nvSpPr>
        <dsp:cNvPr id="0" name=""/>
        <dsp:cNvSpPr/>
      </dsp:nvSpPr>
      <dsp:spPr>
        <a:xfrm>
          <a:off x="3068889"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Connects to Network</a:t>
          </a:r>
          <a:endParaRPr lang="en-US" sz="800" kern="1200"/>
        </a:p>
      </dsp:txBody>
      <dsp:txXfrm>
        <a:off x="3086902" y="2660401"/>
        <a:ext cx="932504" cy="578990"/>
      </dsp:txXfrm>
    </dsp:sp>
    <dsp:sp modelId="{C8FAFB08-6467-42C7-AE8A-D02FD055529F}">
      <dsp:nvSpPr>
        <dsp:cNvPr id="0" name=""/>
        <dsp:cNvSpPr/>
      </dsp:nvSpPr>
      <dsp:spPr>
        <a:xfrm>
          <a:off x="4145034"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997CB-6F07-4FEB-94A1-7AC4E3450D9E}">
      <dsp:nvSpPr>
        <dsp:cNvPr id="0" name=""/>
        <dsp:cNvSpPr/>
      </dsp:nvSpPr>
      <dsp:spPr>
        <a:xfrm>
          <a:off x="4252648"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 Locates Inventory</a:t>
          </a:r>
        </a:p>
      </dsp:txBody>
      <dsp:txXfrm>
        <a:off x="4270661" y="2660401"/>
        <a:ext cx="932504" cy="578990"/>
      </dsp:txXfrm>
    </dsp:sp>
    <dsp:sp modelId="{AA66C318-B37D-4C8E-BCCC-1E8CF3696ADE}">
      <dsp:nvSpPr>
        <dsp:cNvPr id="0" name=""/>
        <dsp:cNvSpPr/>
      </dsp:nvSpPr>
      <dsp:spPr>
        <a:xfrm>
          <a:off x="5328793" y="2540155"/>
          <a:ext cx="968530" cy="615016"/>
        </a:xfrm>
        <a:prstGeom prst="roundRect">
          <a:avLst>
            <a:gd name="adj" fmla="val 10000"/>
          </a:avLst>
        </a:prstGeom>
        <a:solidFill>
          <a:schemeClr val="accent3">
            <a:tint val="99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005BD-0EBD-446F-893C-CED11E0F51F4}">
      <dsp:nvSpPr>
        <dsp:cNvPr id="0" name=""/>
        <dsp:cNvSpPr/>
      </dsp:nvSpPr>
      <dsp:spPr>
        <a:xfrm>
          <a:off x="5436407" y="2642388"/>
          <a:ext cx="968530" cy="615016"/>
        </a:xfrm>
        <a:prstGeom prst="roundRect">
          <a:avLst>
            <a:gd name="adj" fmla="val 10000"/>
          </a:avLst>
        </a:prstGeom>
        <a:solidFill>
          <a:schemeClr val="lt1">
            <a:alpha val="90000"/>
            <a:hueOff val="0"/>
            <a:satOff val="0"/>
            <a:lumOff val="0"/>
            <a:alphaOff val="0"/>
          </a:schemeClr>
        </a:solidFill>
        <a:ln w="12700" cap="flat" cmpd="sng" algn="ctr">
          <a:solidFill>
            <a:schemeClr val="accent3">
              <a:tint val="7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355600" rtl="0">
            <a:lnSpc>
              <a:spcPct val="90000"/>
            </a:lnSpc>
            <a:spcBef>
              <a:spcPct val="0"/>
            </a:spcBef>
            <a:spcAft>
              <a:spcPct val="35000"/>
            </a:spcAft>
          </a:pPr>
          <a:r>
            <a:rPr lang="en-US" sz="800" kern="1200">
              <a:latin typeface="Arial Black" panose="020B0A04020102020204"/>
            </a:rPr>
            <a:t>Scans Inventory</a:t>
          </a:r>
        </a:p>
      </dsp:txBody>
      <dsp:txXfrm>
        <a:off x="5454420" y="2660401"/>
        <a:ext cx="932504" cy="578990"/>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3FB239-CB42-584E-87B3-A925FB0F03B0}" type="datetimeFigureOut">
              <a:rPr lang="en-US" smtClean="0"/>
              <a:t>11/18/20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A5A7D5-E20A-F240-8CB0-FEBF404097D8}" type="slidenum">
              <a:rPr lang="en-US" smtClean="0"/>
              <a:t>‹#›</a:t>
            </a:fld>
            <a:endParaRPr lang="en-US"/>
          </a:p>
        </p:txBody>
      </p:sp>
    </p:spTree>
    <p:extLst>
      <p:ext uri="{BB962C8B-B14F-4D97-AF65-F5344CB8AC3E}">
        <p14:creationId xmlns:p14="http://schemas.microsoft.com/office/powerpoint/2010/main" val="194111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16C20-D05B-4351-AB4B-06CC252BE1D0}" type="datetimeFigureOut">
              <a:rPr lang="en-US" smtClean="0"/>
              <a:t>11/18/20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0F6B3-6B70-4A47-8FEE-A9974B97C398}" type="slidenum">
              <a:rPr lang="en-US" smtClean="0"/>
              <a:t>‹#›</a:t>
            </a:fld>
            <a:endParaRPr lang="en-US"/>
          </a:p>
        </p:txBody>
      </p:sp>
    </p:spTree>
    <p:extLst>
      <p:ext uri="{BB962C8B-B14F-4D97-AF65-F5344CB8AC3E}">
        <p14:creationId xmlns:p14="http://schemas.microsoft.com/office/powerpoint/2010/main" val="3036746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4507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1">
                <a:cs typeface="Calibri"/>
              </a:rPr>
              <a:t>Navigation:</a:t>
            </a:r>
          </a:p>
          <a:p>
            <a:r>
              <a:rPr lang="en-US">
                <a:cs typeface="Calibri"/>
              </a:rPr>
              <a:t>Navigation was also included as a main function. </a:t>
            </a:r>
          </a:p>
          <a:p>
            <a:r>
              <a:rPr lang="en-US">
                <a:cs typeface="Calibri"/>
              </a:rPr>
              <a:t>- This includes the robot being able to scan and track the inventory.  This is involved in navigation since the robot needs to be able to know where the inventory needs to be brought to</a:t>
            </a:r>
          </a:p>
          <a:p>
            <a:r>
              <a:rPr lang="en-US">
                <a:cs typeface="Calibri"/>
              </a:rPr>
              <a:t>- Navigation also includes the robot being able and knowing how to get from one location to another.  If it picks up a package in one location, it needs to be able to (1) recognize its location, (2) know where the "home" of the selected inventory is, and (3)it needs to be able to figure out the path it needs to take to get to the desired location.  Additionally, another important part of the robot's localization is knowing where it is relative to its surroundings. For example, if it is traveling between shelves it should be moving relatively straight and in the center of the aisles so it does not collide with the shelves or bump into the packages on the shelves.  For example, if there is an obstacle in front of it, it needs to be able to recognize that it cannot move past the obstacle and that it must stop before hitting this obstacle.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365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Once the robot is positioned correctly, it could begin navigating while manipulating the product.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Possible</a:t>
            </a:r>
            <a:r>
              <a:rPr lang="en-US" baseline="0"/>
              <a:t> Idea for displaying function decomposition: Part 1</a:t>
            </a:r>
            <a:endParaRPr lang="en-US"/>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24133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Manipulation: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t>This primary function is essential as it accounts for the security of the materials handled by the robot. The robot’s manipulation encompass the grasping, passing, carrying, and sorting sub-functions desired by the customer. Manipulation includes the physical interactions between the robot and its environment so properties including generating friction, remaining leveled and preventing tipping or package translation.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Possible</a:t>
            </a:r>
            <a:r>
              <a:rPr lang="en-US" baseline="0"/>
              <a:t> Idea for displaying function decomposition: Part 1</a:t>
            </a:r>
            <a:endParaRPr lang="en-US"/>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30735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cs typeface="Calibri"/>
              </a:rPr>
              <a:t>*Reorganize info so its neater</a:t>
            </a:r>
          </a:p>
          <a:p>
            <a:pPr marL="285750" indent="-285750">
              <a:buFont typeface="Arial"/>
              <a:buChar char="•"/>
            </a:pPr>
            <a:r>
              <a:rPr lang="en-US">
                <a:cs typeface="Calibri"/>
              </a:rPr>
              <a:t>For the targets with Boolean metrics remember </a:t>
            </a:r>
            <a:r>
              <a:rPr lang="en-US" err="1">
                <a:cs typeface="Calibri"/>
              </a:rPr>
              <a:t>boolean</a:t>
            </a:r>
            <a:r>
              <a:rPr lang="en-US">
                <a:cs typeface="Calibri"/>
              </a:rPr>
              <a:t> is a conventional form of logic used to </a:t>
            </a:r>
            <a:r>
              <a:rPr lang="en-US" err="1">
                <a:cs typeface="Calibri"/>
              </a:rPr>
              <a:t>indentify</a:t>
            </a:r>
            <a:r>
              <a:rPr lang="en-US">
                <a:cs typeface="Calibri"/>
              </a:rPr>
              <a:t> whether a system (aka our robot) is or isn't performing a specified task (T:1/F:0 statements type </a:t>
            </a:r>
            <a:r>
              <a:rPr lang="en-US" err="1">
                <a:cs typeface="Calibri"/>
              </a:rPr>
              <a:t>ish</a:t>
            </a:r>
            <a:r>
              <a:rPr lang="en-US">
                <a:cs typeface="Calibri"/>
              </a:rPr>
              <a:t>)</a:t>
            </a:r>
          </a:p>
        </p:txBody>
      </p:sp>
      <p:sp>
        <p:nvSpPr>
          <p:cNvPr id="4" name="Slide Number Placeholder 3"/>
          <p:cNvSpPr>
            <a:spLocks noGrp="1"/>
          </p:cNvSpPr>
          <p:nvPr>
            <p:ph type="sldNum" sz="quarter" idx="5"/>
          </p:nvPr>
        </p:nvSpPr>
        <p:spPr/>
        <p:txBody>
          <a:bodyPr/>
          <a:lstStyle/>
          <a:p>
            <a:fld id="{CB30F6B3-6B70-4A47-8FEE-A9974B97C398}" type="slidenum">
              <a:rPr lang="en-US" smtClean="0"/>
              <a:t>16</a:t>
            </a:fld>
            <a:endParaRPr lang="en-US"/>
          </a:p>
        </p:txBody>
      </p:sp>
    </p:spTree>
    <p:extLst>
      <p:ext uri="{BB962C8B-B14F-4D97-AF65-F5344CB8AC3E}">
        <p14:creationId xmlns:p14="http://schemas.microsoft.com/office/powerpoint/2010/main" val="943867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five methods of concept generation we used</a:t>
            </a:r>
          </a:p>
          <a:p>
            <a:pPr marL="171450" indent="-171450">
              <a:buFont typeface="Arial"/>
              <a:buChar char="•"/>
            </a:pPr>
            <a:r>
              <a:rPr lang="en-US">
                <a:cs typeface="Calibri"/>
              </a:rPr>
              <a:t>Morphological chart: created a chart with different suggestions for various components our robot would need such as its driving system, tracking, scanning, and manipulation. Concepts were derived by choosing one suggestion per component. </a:t>
            </a:r>
          </a:p>
          <a:p>
            <a:pPr marL="171450" indent="-171450">
              <a:buFont typeface="Arial"/>
              <a:buChar char="•"/>
            </a:pPr>
            <a:r>
              <a:rPr lang="en-US">
                <a:cs typeface="Calibri"/>
              </a:rPr>
              <a:t>Biomimicry: we sought inspiration from nature especially animals. One idea we favored was mocking the talons of an eagle as a potential design for the robots end- effector (photo shows eagle talon wrapped around a human hand; we thought a claw-like end effector would not be as useful considering the load of the system)</a:t>
            </a:r>
          </a:p>
          <a:p>
            <a:pPr marL="171450" indent="-171450">
              <a:buFont typeface="Arial"/>
              <a:buChar char="•"/>
            </a:pPr>
            <a:r>
              <a:rPr lang="en-US">
                <a:cs typeface="Calibri"/>
              </a:rPr>
              <a:t>Battle of perspectives: team split up into two sides to argue/defend a position regarding situational issues such as Old vs young managers using this robot (helped us infer that the robot must have an understandable interface even for those that are not tech-</a:t>
            </a:r>
            <a:r>
              <a:rPr lang="en-US" err="1">
                <a:cs typeface="Calibri"/>
              </a:rPr>
              <a:t>savy</a:t>
            </a:r>
            <a:r>
              <a:rPr lang="en-US">
                <a:cs typeface="Calibri"/>
              </a:rPr>
              <a:t>) or the robot picking up individual packages versus large loads of packages (helped us decide that the robot should manipulate whole pallets rather than packages to make our lives easier/solution less complex)</a:t>
            </a:r>
          </a:p>
          <a:p>
            <a:pPr marL="171450" indent="-171450">
              <a:buFont typeface="Arial"/>
              <a:buChar char="•"/>
            </a:pPr>
            <a:r>
              <a:rPr lang="en-US">
                <a:cs typeface="Calibri"/>
              </a:rPr>
              <a:t>Anti-problems: here we worked backwards by thinking of potential conflicts the robot can have and producing the necessary solution for those conflicts that way the solution is accounted for before prototyping begins; </a:t>
            </a:r>
            <a:r>
              <a:rPr lang="en-US" err="1">
                <a:cs typeface="Calibri"/>
              </a:rPr>
              <a:t>ie</a:t>
            </a:r>
            <a:r>
              <a:rPr lang="en-US">
                <a:cs typeface="Calibri"/>
              </a:rPr>
              <a:t>. Robot purposely hides from user, solution: incorporate GPS system as well as user control settings so robot is not always autonomous.</a:t>
            </a:r>
          </a:p>
          <a:p>
            <a:pPr marL="171450" indent="-171450">
              <a:buFont typeface="Arial"/>
              <a:buChar char="•"/>
            </a:pPr>
            <a:r>
              <a:rPr lang="en-US">
                <a:cs typeface="Calibri"/>
              </a:rPr>
              <a:t>Brainstorming: last resort to come up with a bunch of ideas; we all just sat down as a team and made up a bunch of concepts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17</a:t>
            </a:fld>
            <a:endParaRPr lang="en-US"/>
          </a:p>
        </p:txBody>
      </p:sp>
    </p:spTree>
    <p:extLst>
      <p:ext uri="{BB962C8B-B14F-4D97-AF65-F5344CB8AC3E}">
        <p14:creationId xmlns:p14="http://schemas.microsoft.com/office/powerpoint/2010/main" val="286328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ase" latinLnBrk="0" hangingPunct="1">
              <a:spcBef>
                <a:spcPts val="0"/>
              </a:spcBef>
              <a:spcAft>
                <a:spcPts val="0"/>
              </a:spcAft>
            </a:pPr>
            <a:r>
              <a:rPr lang="en-US" sz="1800" b="0" i="0" u="none" strike="noStrike">
                <a:effectLst/>
                <a:latin typeface="Arial" panose="020B0604020202020204" pitchFamily="34" charset="0"/>
              </a:rPr>
              <a:t>Following slides will provide most applicable options for each component</a:t>
            </a:r>
          </a:p>
        </p:txBody>
      </p:sp>
      <p:sp>
        <p:nvSpPr>
          <p:cNvPr id="4" name="Slide Number Placeholder 3"/>
          <p:cNvSpPr>
            <a:spLocks noGrp="1"/>
          </p:cNvSpPr>
          <p:nvPr>
            <p:ph type="sldNum" sz="quarter" idx="5"/>
          </p:nvPr>
        </p:nvSpPr>
        <p:spPr/>
        <p:txBody>
          <a:bodyPr/>
          <a:lstStyle/>
          <a:p>
            <a:fld id="{CB30F6B3-6B70-4A47-8FEE-A9974B97C398}" type="slidenum">
              <a:rPr lang="en-US" smtClean="0"/>
              <a:t>18</a:t>
            </a:fld>
            <a:endParaRPr lang="en-US"/>
          </a:p>
        </p:txBody>
      </p:sp>
    </p:spTree>
    <p:extLst>
      <p:ext uri="{BB962C8B-B14F-4D97-AF65-F5344CB8AC3E}">
        <p14:creationId xmlns:p14="http://schemas.microsoft.com/office/powerpoint/2010/main" val="329948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Differential steering: to turn left right wheels are applied a higher torque (rotate faster) to cause the robot to turn left</a:t>
            </a:r>
          </a:p>
          <a:p>
            <a:pPr marL="171450" indent="-171450">
              <a:buFont typeface="Arial" panose="020B0604020202020204" pitchFamily="34" charset="0"/>
              <a:buChar char="•"/>
            </a:pPr>
            <a:r>
              <a:rPr lang="en-US"/>
              <a:t>Omnidirectional wheels: for the second figure it is showing each velocity going different directions however V1 = V3 and if they are greater than V4 = V2 then the robot should turn right.</a:t>
            </a:r>
          </a:p>
          <a:p>
            <a:pPr marL="171450" indent="-171450">
              <a:buFont typeface="Arial" panose="020B0604020202020204" pitchFamily="34" charset="0"/>
              <a:buChar char="•"/>
            </a:pPr>
            <a:r>
              <a:rPr lang="en-US"/>
              <a:t>(rear) This has to do with being able to steer by changing the orientation</a:t>
            </a:r>
            <a:r>
              <a:rPr lang="en-US" baseline="0"/>
              <a:t> of the wheels.  Rear wheel drive</a:t>
            </a:r>
            <a:endParaRPr lang="en-US"/>
          </a:p>
          <a:p>
            <a:pPr marL="171450" indent="-171450">
              <a:buFont typeface="Arial" panose="020B0604020202020204" pitchFamily="34" charset="0"/>
              <a:buChar char="•"/>
            </a:pPr>
            <a:r>
              <a:rPr lang="en-US"/>
              <a:t>(front) Same as right above. Front wheel drive.  </a:t>
            </a:r>
          </a:p>
        </p:txBody>
      </p:sp>
      <p:sp>
        <p:nvSpPr>
          <p:cNvPr id="4" name="Slide Number Placeholder 3"/>
          <p:cNvSpPr>
            <a:spLocks noGrp="1"/>
          </p:cNvSpPr>
          <p:nvPr>
            <p:ph type="sldNum" sz="quarter" idx="5"/>
          </p:nvPr>
        </p:nvSpPr>
        <p:spPr/>
        <p:txBody>
          <a:bodyPr/>
          <a:lstStyle/>
          <a:p>
            <a:fld id="{CB30F6B3-6B70-4A47-8FEE-A9974B97C398}" type="slidenum">
              <a:rPr lang="en-US" smtClean="0"/>
              <a:t>19</a:t>
            </a:fld>
            <a:endParaRPr lang="en-US"/>
          </a:p>
        </p:txBody>
      </p:sp>
    </p:spTree>
    <p:extLst>
      <p:ext uri="{BB962C8B-B14F-4D97-AF65-F5344CB8AC3E}">
        <p14:creationId xmlns:p14="http://schemas.microsoft.com/office/powerpoint/2010/main" val="377183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Magnetic Tape</a:t>
            </a:r>
          </a:p>
          <a:p>
            <a:pPr marL="171450" indent="-171450">
              <a:buFont typeface="Arial" panose="020B0604020202020204" pitchFamily="34" charset="0"/>
              <a:buChar char="•"/>
            </a:pPr>
            <a:r>
              <a:rPr lang="en-US"/>
              <a:t>Line Path</a:t>
            </a:r>
          </a:p>
          <a:p>
            <a:pPr marL="171450" indent="-171450">
              <a:buFont typeface="Arial" panose="020B0604020202020204" pitchFamily="34" charset="0"/>
              <a:buChar char="•"/>
            </a:pPr>
            <a:r>
              <a:rPr lang="en-US"/>
              <a:t>GPS</a:t>
            </a:r>
          </a:p>
          <a:p>
            <a:pPr marL="171450" indent="-171450">
              <a:buFont typeface="Arial" panose="020B0604020202020204" pitchFamily="34" charset="0"/>
              <a:buChar char="•"/>
            </a:pPr>
            <a:r>
              <a:rPr lang="en-US"/>
              <a:t>Heated Line</a:t>
            </a:r>
          </a:p>
          <a:p>
            <a:pPr marL="171450" indent="-171450">
              <a:buFont typeface="Arial" panose="020B0604020202020204" pitchFamily="34" charset="0"/>
              <a:buChar char="•"/>
            </a:pPr>
            <a:r>
              <a:rPr lang="en-US"/>
              <a:t>Pavement Markers</a:t>
            </a:r>
          </a:p>
          <a:p>
            <a:pPr marL="171450" indent="-171450">
              <a:buFont typeface="Arial" panose="020B0604020202020204" pitchFamily="34" charset="0"/>
              <a:buChar char="•"/>
            </a:pPr>
            <a:r>
              <a:rPr lang="en-US"/>
              <a:t>Induction Wire</a:t>
            </a:r>
          </a:p>
        </p:txBody>
      </p:sp>
      <p:sp>
        <p:nvSpPr>
          <p:cNvPr id="4" name="Slide Number Placeholder 3"/>
          <p:cNvSpPr>
            <a:spLocks noGrp="1"/>
          </p:cNvSpPr>
          <p:nvPr>
            <p:ph type="sldNum" sz="quarter" idx="5"/>
          </p:nvPr>
        </p:nvSpPr>
        <p:spPr/>
        <p:txBody>
          <a:bodyPr/>
          <a:lstStyle/>
          <a:p>
            <a:fld id="{CB30F6B3-6B70-4A47-8FEE-A9974B97C398}" type="slidenum">
              <a:rPr lang="en-US" smtClean="0"/>
              <a:t>20</a:t>
            </a:fld>
            <a:endParaRPr lang="en-US"/>
          </a:p>
        </p:txBody>
      </p:sp>
    </p:spTree>
    <p:extLst>
      <p:ext uri="{BB962C8B-B14F-4D97-AF65-F5344CB8AC3E}">
        <p14:creationId xmlns:p14="http://schemas.microsoft.com/office/powerpoint/2010/main" val="231394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Lidar: 3D reconstruction of warehouse with LiDAR localization applications applied to it</a:t>
            </a:r>
          </a:p>
          <a:p>
            <a:pPr marL="171450" indent="-171450">
              <a:buFont typeface="Arial" panose="020B0604020202020204" pitchFamily="34" charset="0"/>
              <a:buChar char="•"/>
            </a:pPr>
            <a:r>
              <a:rPr lang="en-US"/>
              <a:t>Ultrasonic: blue are waves emitted from sensor on robot to nearby objects, red are potential waves being bounced back from nearby objects. Distance is calculated from how fast the wave bounces back</a:t>
            </a:r>
          </a:p>
          <a:p>
            <a:pPr marL="171450" indent="-171450">
              <a:buFont typeface="Arial" panose="020B0604020202020204" pitchFamily="34" charset="0"/>
              <a:buChar char="•"/>
            </a:pPr>
            <a:r>
              <a:rPr lang="en-US"/>
              <a:t>Infrared: </a:t>
            </a:r>
            <a:r>
              <a:rPr lang="en-US">
                <a:solidFill>
                  <a:srgbClr val="000000"/>
                </a:solidFill>
                <a:latin typeface="Arial" panose="020B0604020202020204" pitchFamily="34" charset="0"/>
              </a:rPr>
              <a:t>transmit an infrared signal, this infrared signal bounces from the surface of an object and the signal is received at the infrared receiver</a:t>
            </a:r>
          </a:p>
          <a:p>
            <a:pPr marL="628650" lvl="1" indent="-171450">
              <a:buFont typeface="Arial" panose="020B0604020202020204" pitchFamily="34" charset="0"/>
              <a:buChar char="•"/>
            </a:pPr>
            <a:r>
              <a:rPr lang="en-US">
                <a:solidFill>
                  <a:srgbClr val="000000"/>
                </a:solidFill>
                <a:latin typeface="Arial" panose="020B0604020202020204" pitchFamily="34" charset="0"/>
              </a:rPr>
              <a:t>five basic elements used in a typical infrared detection system: an infrared source, a transmission medium, optical component, infrared detectors or receivers and signal processing</a:t>
            </a:r>
          </a:p>
          <a:p>
            <a:pPr marL="628650" lvl="1" indent="-171450">
              <a:buFont typeface="Arial" panose="020B0604020202020204" pitchFamily="34" charset="0"/>
              <a:buChar char="•"/>
            </a:pPr>
            <a:r>
              <a:rPr lang="en-US">
                <a:solidFill>
                  <a:srgbClr val="000000"/>
                </a:solidFill>
                <a:latin typeface="Arial" panose="020B0604020202020204" pitchFamily="34" charset="0"/>
              </a:rPr>
              <a:t>Planck’s law states that “every object emits radiation at a temperature not equal to </a:t>
            </a:r>
            <a:r>
              <a:rPr lang="en-US">
                <a:solidFill>
                  <a:srgbClr val="666666"/>
                </a:solidFill>
                <a:latin typeface="Arial" panose="020B0604020202020204" pitchFamily="34" charset="0"/>
              </a:rPr>
              <a:t>0</a:t>
            </a:r>
            <a:r>
              <a:rPr lang="en-US" baseline="30000">
                <a:solidFill>
                  <a:srgbClr val="666666"/>
                </a:solidFill>
                <a:latin typeface="Arial" panose="020B0604020202020204" pitchFamily="34" charset="0"/>
              </a:rPr>
              <a:t>0</a:t>
            </a:r>
            <a:r>
              <a:rPr lang="en-US">
                <a:solidFill>
                  <a:srgbClr val="666666"/>
                </a:solidFill>
                <a:latin typeface="Arial" panose="020B0604020202020204" pitchFamily="34" charset="0"/>
              </a:rPr>
              <a:t>K”. Stephen – Boltzmann law states that “at all wavelengths, the total energy emitted by a black body is proportional to the fourth power of the absolute temperature”. According to Wien’s Displacement law, “the radiation curve of a black body for different temperatures will reach its peak at a wavelength inversely proportional to the temperature”.</a:t>
            </a:r>
            <a:endParaRPr lang="en-US">
              <a:solidFill>
                <a:srgbClr val="000000"/>
              </a:solidFill>
              <a:latin typeface="Arial" panose="020B0604020202020204" pitchFamily="34" charset="0"/>
            </a:endParaRPr>
          </a:p>
          <a:p>
            <a:pPr marL="628650" lvl="1" indent="-171450">
              <a:buFont typeface="Arial" panose="020B0604020202020204" pitchFamily="34" charset="0"/>
              <a:buChar char="•"/>
            </a:pPr>
            <a:r>
              <a:rPr lang="en-US"/>
              <a:t>https://www.electronicshub.org/ir-sensor/</a:t>
            </a:r>
          </a:p>
          <a:p>
            <a:pPr marL="171450" indent="-171450">
              <a:buFont typeface="Arial" panose="020B0604020202020204" pitchFamily="34" charset="0"/>
              <a:buChar char="•"/>
            </a:pPr>
            <a:r>
              <a:rPr lang="en-US"/>
              <a:t>Push sensor with bumper: instantly notifies the robot when the force switch detects even the lightest of touch</a:t>
            </a:r>
          </a:p>
        </p:txBody>
      </p:sp>
      <p:sp>
        <p:nvSpPr>
          <p:cNvPr id="4" name="Slide Number Placeholder 3"/>
          <p:cNvSpPr>
            <a:spLocks noGrp="1"/>
          </p:cNvSpPr>
          <p:nvPr>
            <p:ph type="sldNum" sz="quarter" idx="5"/>
          </p:nvPr>
        </p:nvSpPr>
        <p:spPr/>
        <p:txBody>
          <a:bodyPr/>
          <a:lstStyle/>
          <a:p>
            <a:fld id="{CB30F6B3-6B70-4A47-8FEE-A9974B97C398}" type="slidenum">
              <a:rPr lang="en-US" smtClean="0"/>
              <a:t>21</a:t>
            </a:fld>
            <a:endParaRPr lang="en-US"/>
          </a:p>
        </p:txBody>
      </p:sp>
    </p:spTree>
    <p:extLst>
      <p:ext uri="{BB962C8B-B14F-4D97-AF65-F5344CB8AC3E}">
        <p14:creationId xmlns:p14="http://schemas.microsoft.com/office/powerpoint/2010/main" val="62759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858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member present themselves on this slide</a:t>
            </a:r>
          </a:p>
        </p:txBody>
      </p:sp>
      <p:sp>
        <p:nvSpPr>
          <p:cNvPr id="4" name="Slide Number Placeholder 3"/>
          <p:cNvSpPr>
            <a:spLocks noGrp="1"/>
          </p:cNvSpPr>
          <p:nvPr>
            <p:ph type="sldNum" sz="quarter" idx="5"/>
          </p:nvPr>
        </p:nvSpPr>
        <p:spPr/>
        <p:txBody>
          <a:bodyPr/>
          <a:lstStyle/>
          <a:p>
            <a:fld id="{CB30F6B3-6B70-4A47-8FEE-A9974B97C398}" type="slidenum">
              <a:rPr lang="en-US" smtClean="0"/>
              <a:t>2</a:t>
            </a:fld>
            <a:endParaRPr lang="en-US"/>
          </a:p>
        </p:txBody>
      </p:sp>
    </p:spTree>
    <p:extLst>
      <p:ext uri="{BB962C8B-B14F-4D97-AF65-F5344CB8AC3E}">
        <p14:creationId xmlns:p14="http://schemas.microsoft.com/office/powerpoint/2010/main" val="1948175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30F6B3-6B70-4A47-8FEE-A9974B97C398}" type="slidenum">
              <a:rPr lang="en-US" smtClean="0"/>
              <a:t>25</a:t>
            </a:fld>
            <a:endParaRPr lang="en-US"/>
          </a:p>
        </p:txBody>
      </p:sp>
    </p:spTree>
    <p:extLst>
      <p:ext uri="{BB962C8B-B14F-4D97-AF65-F5344CB8AC3E}">
        <p14:creationId xmlns:p14="http://schemas.microsoft.com/office/powerpoint/2010/main" val="177610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26</a:t>
            </a:fld>
            <a:endParaRPr lang="en-US"/>
          </a:p>
        </p:txBody>
      </p:sp>
    </p:spTree>
    <p:extLst>
      <p:ext uri="{BB962C8B-B14F-4D97-AF65-F5344CB8AC3E}">
        <p14:creationId xmlns:p14="http://schemas.microsoft.com/office/powerpoint/2010/main" val="321673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27</a:t>
            </a:fld>
            <a:endParaRPr lang="en-US"/>
          </a:p>
        </p:txBody>
      </p:sp>
    </p:spTree>
    <p:extLst>
      <p:ext uri="{BB962C8B-B14F-4D97-AF65-F5344CB8AC3E}">
        <p14:creationId xmlns:p14="http://schemas.microsoft.com/office/powerpoint/2010/main" val="1731114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28</a:t>
            </a:fld>
            <a:endParaRPr lang="en-US"/>
          </a:p>
        </p:txBody>
      </p:sp>
    </p:spTree>
    <p:extLst>
      <p:ext uri="{BB962C8B-B14F-4D97-AF65-F5344CB8AC3E}">
        <p14:creationId xmlns:p14="http://schemas.microsoft.com/office/powerpoint/2010/main" val="317384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5699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Differential drive, lithium ion battery powered, line path following with infrared, forks, ultrasonic obstacle detection, QR code </a:t>
            </a:r>
          </a:p>
        </p:txBody>
      </p:sp>
      <p:sp>
        <p:nvSpPr>
          <p:cNvPr id="4" name="Slide Number Placeholder 3"/>
          <p:cNvSpPr>
            <a:spLocks noGrp="1"/>
          </p:cNvSpPr>
          <p:nvPr>
            <p:ph type="sldNum" sz="quarter" idx="10"/>
          </p:nvPr>
        </p:nvSpPr>
        <p:spPr/>
        <p:txBody>
          <a:bodyPr/>
          <a:lstStyle/>
          <a:p>
            <a:fld id="{CB30F6B3-6B70-4A47-8FEE-A9974B97C398}" type="slidenum">
              <a:rPr lang="en-US" smtClean="0"/>
              <a:t>30</a:t>
            </a:fld>
            <a:endParaRPr lang="en-US"/>
          </a:p>
        </p:txBody>
      </p:sp>
    </p:spTree>
    <p:extLst>
      <p:ext uri="{BB962C8B-B14F-4D97-AF65-F5344CB8AC3E}">
        <p14:creationId xmlns:p14="http://schemas.microsoft.com/office/powerpoint/2010/main" val="275654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71450" indent="-228600">
              <a:lnSpc>
                <a:spcPct val="90000"/>
              </a:lnSpc>
              <a:spcAft>
                <a:spcPts val="600"/>
              </a:spcAft>
              <a:buFont typeface="Arial,Sans-Serif"/>
              <a:buChar char="•"/>
            </a:pPr>
            <a:r>
              <a:rPr lang="en-US"/>
              <a:t>Omni-directional Wheels</a:t>
            </a:r>
          </a:p>
          <a:p>
            <a:pPr marL="171450" indent="-228600">
              <a:lnSpc>
                <a:spcPct val="90000"/>
              </a:lnSpc>
              <a:spcAft>
                <a:spcPts val="600"/>
              </a:spcAft>
              <a:buFont typeface="Arial,Sans-Serif"/>
              <a:buChar char="•"/>
            </a:pPr>
            <a:r>
              <a:rPr lang="en-US"/>
              <a:t>Lithium ion battery </a:t>
            </a:r>
          </a:p>
          <a:p>
            <a:pPr marL="171450" indent="-228600">
              <a:lnSpc>
                <a:spcPct val="90000"/>
              </a:lnSpc>
              <a:spcAft>
                <a:spcPts val="600"/>
              </a:spcAft>
              <a:buFont typeface="Arial,Sans-Serif"/>
              <a:buChar char="•"/>
            </a:pPr>
            <a:r>
              <a:rPr lang="en-US"/>
              <a:t>Line path for navigation</a:t>
            </a:r>
          </a:p>
          <a:p>
            <a:pPr marL="171450" indent="-228600">
              <a:lnSpc>
                <a:spcPct val="90000"/>
              </a:lnSpc>
              <a:spcAft>
                <a:spcPts val="600"/>
              </a:spcAft>
              <a:buFont typeface="Arial,Sans-Serif"/>
              <a:buChar char="•"/>
            </a:pPr>
            <a:r>
              <a:rPr lang="en-US"/>
              <a:t>Forks for manipulation</a:t>
            </a:r>
          </a:p>
          <a:p>
            <a:pPr marL="171450" indent="-228600">
              <a:lnSpc>
                <a:spcPct val="90000"/>
              </a:lnSpc>
              <a:spcAft>
                <a:spcPts val="600"/>
              </a:spcAft>
              <a:buFont typeface="Arial,Sans-Serif"/>
              <a:buChar char="•"/>
            </a:pPr>
            <a:r>
              <a:rPr lang="en-US"/>
              <a:t>Ultrasonic obstacle detection </a:t>
            </a:r>
          </a:p>
          <a:p>
            <a:pPr marL="171450" indent="-228600">
              <a:lnSpc>
                <a:spcPct val="90000"/>
              </a:lnSpc>
              <a:spcAft>
                <a:spcPts val="600"/>
              </a:spcAft>
              <a:buFont typeface="Arial,Sans-Serif"/>
              <a:buChar char="•"/>
            </a:pPr>
            <a:r>
              <a:rPr lang="en-US"/>
              <a:t> infrared (line path)</a:t>
            </a:r>
          </a:p>
          <a:p>
            <a:pPr marL="171450" indent="-228600">
              <a:lnSpc>
                <a:spcPct val="90000"/>
              </a:lnSpc>
              <a:spcAft>
                <a:spcPts val="600"/>
              </a:spcAft>
              <a:buFont typeface="Arial,Sans-Serif"/>
              <a:buChar char="•"/>
            </a:pPr>
            <a:r>
              <a:rPr lang="en-US"/>
              <a:t> Scans Inventory using QR code </a:t>
            </a:r>
          </a:p>
        </p:txBody>
      </p:sp>
      <p:sp>
        <p:nvSpPr>
          <p:cNvPr id="4" name="Slide Number Placeholder 3"/>
          <p:cNvSpPr>
            <a:spLocks noGrp="1"/>
          </p:cNvSpPr>
          <p:nvPr>
            <p:ph type="sldNum" sz="quarter" idx="10"/>
          </p:nvPr>
        </p:nvSpPr>
        <p:spPr/>
        <p:txBody>
          <a:bodyPr/>
          <a:lstStyle/>
          <a:p>
            <a:fld id="{CB30F6B3-6B70-4A47-8FEE-A9974B97C398}" type="slidenum">
              <a:rPr lang="en-US" smtClean="0"/>
              <a:t>31</a:t>
            </a:fld>
            <a:endParaRPr lang="en-US"/>
          </a:p>
        </p:txBody>
      </p:sp>
    </p:spTree>
    <p:extLst>
      <p:ext uri="{BB962C8B-B14F-4D97-AF65-F5344CB8AC3E}">
        <p14:creationId xmlns:p14="http://schemas.microsoft.com/office/powerpoint/2010/main" val="828416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Omni-directional Wheels</a:t>
            </a:r>
          </a:p>
          <a:p>
            <a:r>
              <a:rPr lang="en-US"/>
              <a:t>lithium polymer battery </a:t>
            </a:r>
          </a:p>
          <a:p>
            <a:r>
              <a:rPr lang="en-US"/>
              <a:t>Magnetic tape for navigation</a:t>
            </a:r>
          </a:p>
          <a:p>
            <a:r>
              <a:rPr lang="en-US"/>
              <a:t>Vacuum end effector for manipulation</a:t>
            </a:r>
          </a:p>
          <a:p>
            <a:r>
              <a:rPr lang="en-US"/>
              <a:t>RFID</a:t>
            </a:r>
          </a:p>
          <a:p>
            <a:r>
              <a:rPr lang="en-US"/>
              <a:t>Lidar </a:t>
            </a:r>
          </a:p>
        </p:txBody>
      </p:sp>
      <p:sp>
        <p:nvSpPr>
          <p:cNvPr id="4" name="Slide Number Placeholder 3"/>
          <p:cNvSpPr>
            <a:spLocks noGrp="1"/>
          </p:cNvSpPr>
          <p:nvPr>
            <p:ph type="sldNum" sz="quarter" idx="10"/>
          </p:nvPr>
        </p:nvSpPr>
        <p:spPr/>
        <p:txBody>
          <a:bodyPr/>
          <a:lstStyle/>
          <a:p>
            <a:fld id="{CB30F6B3-6B70-4A47-8FEE-A9974B97C398}" type="slidenum">
              <a:rPr lang="en-US" smtClean="0"/>
              <a:t>32</a:t>
            </a:fld>
            <a:endParaRPr lang="en-US"/>
          </a:p>
        </p:txBody>
      </p:sp>
    </p:spTree>
    <p:extLst>
      <p:ext uri="{BB962C8B-B14F-4D97-AF65-F5344CB8AC3E}">
        <p14:creationId xmlns:p14="http://schemas.microsoft.com/office/powerpoint/2010/main" val="1064947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figuring out which concepts best served the customer needs.  The </a:t>
            </a:r>
            <a:r>
              <a:rPr lang="en-US" baseline="0"/>
              <a:t>factors or engineering characteristics we found to be important were taken into consideration when reviewing each of the design concepts.</a:t>
            </a:r>
            <a:r>
              <a:rPr lang="en-US"/>
              <a:t> </a:t>
            </a:r>
            <a:r>
              <a:rPr lang="en-US" baseline="0"/>
              <a:t> For example wheel torque, robot velocity and heading angle were factors that were taken into consideration.</a:t>
            </a:r>
            <a:r>
              <a:rPr lang="en-US"/>
              <a:t> </a:t>
            </a:r>
            <a:r>
              <a:rPr lang="en-US" baseline="0"/>
              <a:t> C</a:t>
            </a:r>
            <a:r>
              <a:rPr lang="en-US"/>
              <a:t>ontrolling</a:t>
            </a:r>
            <a:r>
              <a:rPr lang="en-US" baseline="0"/>
              <a:t> the locomotion aspect of the robot requires controlling the wheel torque, which in turn affects the robot velocity and heading angle.</a:t>
            </a:r>
            <a:r>
              <a:rPr lang="en-US"/>
              <a:t> </a:t>
            </a:r>
            <a:r>
              <a:rPr lang="en-US" baseline="0"/>
              <a:t> The different types of wheels and drive configurations play a part in these. Although more motors with torque might be more difficult to control, such as with the omni-wheels, more wheel torque allows the robot to have the potential to move faster.</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33</a:t>
            </a:fld>
            <a:endParaRPr lang="en-US"/>
          </a:p>
        </p:txBody>
      </p:sp>
    </p:spTree>
    <p:extLst>
      <p:ext uri="{BB962C8B-B14F-4D97-AF65-F5344CB8AC3E}">
        <p14:creationId xmlns:p14="http://schemas.microsoft.com/office/powerpoint/2010/main" val="979074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34</a:t>
            </a:fld>
            <a:endParaRPr lang="en-US"/>
          </a:p>
        </p:txBody>
      </p:sp>
    </p:spTree>
    <p:extLst>
      <p:ext uri="{BB962C8B-B14F-4D97-AF65-F5344CB8AC3E}">
        <p14:creationId xmlns:p14="http://schemas.microsoft.com/office/powerpoint/2010/main" val="48423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From this slide we can show that there are different levels of autonomy that can be used for our robot.  </a:t>
            </a:r>
          </a:p>
          <a:p>
            <a:r>
              <a:rPr lang="en-US">
                <a:cs typeface="Calibri" panose="020F0502020204030204"/>
              </a:rPr>
              <a:t>These are merely examples </a:t>
            </a:r>
          </a:p>
          <a:p>
            <a:endParaRPr lang="en-US">
              <a:cs typeface="Calibri" panose="020F0502020204030204"/>
            </a:endParaRPr>
          </a:p>
          <a:p>
            <a:pPr marL="171450" indent="-171450">
              <a:buFontTx/>
              <a:buChar char="-"/>
            </a:pPr>
            <a:r>
              <a:rPr lang="en-US"/>
              <a:t>To understand the concept of this project it is important to understand the rising use of dark warehouses</a:t>
            </a:r>
            <a:endParaRPr lang="en-US">
              <a:cs typeface="Calibri"/>
            </a:endParaRPr>
          </a:p>
          <a:p>
            <a:pPr marL="171450" indent="-171450">
              <a:buFontTx/>
              <a:buChar char="-"/>
            </a:pPr>
            <a:r>
              <a:rPr lang="en-US"/>
              <a:t>Dark warehouses are considered the “warehouses of the future” specifically b/c of the technological components that make up a dark warehouse</a:t>
            </a:r>
            <a:endParaRPr lang="en-US">
              <a:cs typeface="Calibri"/>
            </a:endParaRPr>
          </a:p>
          <a:p>
            <a:pPr marL="628650" lvl="1" indent="-171450">
              <a:buFontTx/>
              <a:buChar char="-"/>
            </a:pPr>
            <a:r>
              <a:rPr lang="en-US"/>
              <a:t>Increase in automation and robotics to complete tasks, retrieve products, and properly store them as well as increase performance, and speed in sorting system.</a:t>
            </a:r>
            <a:endParaRPr lang="en-US">
              <a:cs typeface="Calibri"/>
            </a:endParaRPr>
          </a:p>
          <a:p>
            <a:pPr marL="171450" lvl="0" indent="-171450">
              <a:buFontTx/>
              <a:buChar char="-"/>
            </a:pPr>
            <a:r>
              <a:rPr lang="en-US"/>
              <a:t>Different types of automated systems implicated in dark warehouses: robotic arms assembling, conveyor belts sorting, forklifts self navigated and AGV retrieving and moving product</a:t>
            </a:r>
            <a:endParaRPr lang="en-US">
              <a:cs typeface="Calibri"/>
            </a:endParaRPr>
          </a:p>
          <a:p>
            <a:pPr marL="628650" lvl="1" indent="-171450">
              <a:buFontTx/>
              <a:buChar char="-"/>
            </a:pPr>
            <a:r>
              <a:rPr lang="en-US"/>
              <a:t>Most if not all these systems are controlled through an interface that connect the machinery to the supply chain </a:t>
            </a:r>
          </a:p>
          <a:p>
            <a:pPr marL="628650" lvl="1" indent="-171450">
              <a:buFontTx/>
              <a:buChar char="-"/>
            </a:pPr>
            <a:r>
              <a:rPr lang="en-US"/>
              <a:t>Though many companies may view warehouse automation as an “all or nothing” investment due to the desire of being completely automated, there are many benefits to implicated automated steps into the supply chain process. </a:t>
            </a:r>
            <a:endParaRPr lang="en-US">
              <a:cs typeface="Calibri"/>
            </a:endParaRPr>
          </a:p>
          <a:p>
            <a:pPr marL="628650" lvl="1" indent="-171450">
              <a:buFontTx/>
              <a:buChar char="-"/>
            </a:pPr>
            <a:r>
              <a:rPr lang="en-US"/>
              <a:t>The warehouse automation industry is projected to double in revenue from $13 billion in 2018 to a possible $27 billion in 2025. It is a growing market with many companies seeing the long-term benefits of switching to automated operation</a:t>
            </a:r>
            <a:endParaRPr lang="en-US">
              <a:cs typeface="Calibri"/>
            </a:endParaRPr>
          </a:p>
          <a:p>
            <a:pPr lvl="1"/>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6</a:t>
            </a:fld>
            <a:endParaRPr lang="en-US"/>
          </a:p>
        </p:txBody>
      </p:sp>
    </p:spTree>
    <p:extLst>
      <p:ext uri="{BB962C8B-B14F-4D97-AF65-F5344CB8AC3E}">
        <p14:creationId xmlns:p14="http://schemas.microsoft.com/office/powerpoint/2010/main" val="3921440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it is important that we are able to control</a:t>
            </a:r>
            <a:r>
              <a:rPr lang="en-US" baseline="0"/>
              <a:t> the heading of the angle of the robot and make sure that it stays on the right path.  </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35</a:t>
            </a:fld>
            <a:endParaRPr lang="en-US"/>
          </a:p>
        </p:txBody>
      </p:sp>
    </p:spTree>
    <p:extLst>
      <p:ext uri="{BB962C8B-B14F-4D97-AF65-F5344CB8AC3E}">
        <p14:creationId xmlns:p14="http://schemas.microsoft.com/office/powerpoint/2010/main" val="1524135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Magnetic tape is expensive</a:t>
            </a:r>
            <a:r>
              <a:rPr lang="en-US" baseline="0">
                <a:cs typeface="Calibri"/>
              </a:rPr>
              <a:t> along with the sensor.  Induction wire uses electricity which costs money.  So would the heated wire.  The infrared line sensing was something that we were leaning towards since it is simple and unlike the pavement markers, is easier to center the robot on. Also it is inexpensive and easy to access.  Pavement markers also leave more room for error since separate lines are being laid down.</a:t>
            </a:r>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36</a:t>
            </a:fld>
            <a:endParaRPr lang="en-US"/>
          </a:p>
        </p:txBody>
      </p:sp>
    </p:spTree>
    <p:extLst>
      <p:ext uri="{BB962C8B-B14F-4D97-AF65-F5344CB8AC3E}">
        <p14:creationId xmlns:p14="http://schemas.microsoft.com/office/powerpoint/2010/main" val="193198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a:t>
            </a:r>
            <a:r>
              <a:rPr lang="en-US" baseline="0">
                <a:cs typeface="Calibri"/>
              </a:rPr>
              <a:t> claw or end-defector or design like this would be useful as it would allow for more flexibility in placing the box down.  This method is one of the more complicated ones, since varying levels of degrees of freedom would have to be controlled.  This was evident in just designing this animation, for example.  </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38</a:t>
            </a:fld>
            <a:endParaRPr lang="en-US"/>
          </a:p>
        </p:txBody>
      </p:sp>
    </p:spTree>
    <p:extLst>
      <p:ext uri="{BB962C8B-B14F-4D97-AF65-F5344CB8AC3E}">
        <p14:creationId xmlns:p14="http://schemas.microsoft.com/office/powerpoint/2010/main" val="319833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cs typeface="Calibri"/>
              </a:rPr>
              <a:t>However, since the claw is in contact with the box, it might squeeze the box to tight in order to hold it, or it may not have enough upward force/friction to keep the box up, causing it to drop and hurt the package and its contents.</a:t>
            </a:r>
            <a:endParaRPr lang="en-US"/>
          </a:p>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39</a:t>
            </a:fld>
            <a:endParaRPr lang="en-US"/>
          </a:p>
        </p:txBody>
      </p:sp>
    </p:spTree>
    <p:extLst>
      <p:ext uri="{BB962C8B-B14F-4D97-AF65-F5344CB8AC3E}">
        <p14:creationId xmlns:p14="http://schemas.microsoft.com/office/powerpoint/2010/main" val="2040663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Vacuum</a:t>
            </a:r>
            <a:r>
              <a:rPr lang="en-US" baseline="0">
                <a:cs typeface="Calibri"/>
              </a:rPr>
              <a:t> end defector is not reasonable since it would have trouble lifting heavy loads and heavy objects will fall and be damaged. Additionally, this would require a lot more power consumption than the other options.</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40</a:t>
            </a:fld>
            <a:endParaRPr lang="en-US"/>
          </a:p>
        </p:txBody>
      </p:sp>
    </p:spTree>
    <p:extLst>
      <p:ext uri="{BB962C8B-B14F-4D97-AF65-F5344CB8AC3E}">
        <p14:creationId xmlns:p14="http://schemas.microsoft.com/office/powerpoint/2010/main" val="60104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Lidar is expensive</a:t>
            </a:r>
          </a:p>
          <a:p>
            <a:r>
              <a:rPr lang="en-US"/>
              <a:t>Push sensors were</a:t>
            </a:r>
            <a:r>
              <a:rPr lang="en-US" baseline="0"/>
              <a:t> something that we were not big on since we didn’t want our robot to crash into anything. We want it to notice and object and come to a stop before hitting it.  Hitting it could hurt the robot or the package, or in the case of a person being in the warehouse (which we are trying to eliminate), it could injure the person. </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41</a:t>
            </a:fld>
            <a:endParaRPr lang="en-US"/>
          </a:p>
        </p:txBody>
      </p:sp>
    </p:spTree>
    <p:extLst>
      <p:ext uri="{BB962C8B-B14F-4D97-AF65-F5344CB8AC3E}">
        <p14:creationId xmlns:p14="http://schemas.microsoft.com/office/powerpoint/2010/main" val="1671379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RFID tags were considered</a:t>
            </a:r>
            <a:r>
              <a:rPr lang="en-US" baseline="0"/>
              <a:t> since the robot can scan them from anywhere.  However, we found that one problem with this was that this made it harder to key in on a specific object.  They are typically used for scanning a lot of items.  Another thing was the RFID scanner is expensive, too.</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42</a:t>
            </a:fld>
            <a:endParaRPr lang="en-US"/>
          </a:p>
        </p:txBody>
      </p:sp>
    </p:spTree>
    <p:extLst>
      <p:ext uri="{BB962C8B-B14F-4D97-AF65-F5344CB8AC3E}">
        <p14:creationId xmlns:p14="http://schemas.microsoft.com/office/powerpoint/2010/main" val="1426009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RFID tags were considered</a:t>
            </a:r>
            <a:r>
              <a:rPr lang="en-US" baseline="0"/>
              <a:t> since the robot can scan them from anywhere.</a:t>
            </a:r>
            <a:r>
              <a:rPr lang="en-US"/>
              <a:t> </a:t>
            </a:r>
            <a:r>
              <a:rPr lang="en-US" baseline="0"/>
              <a:t> However, we found that one problem with this was that this made it harder to key in on a specific object.</a:t>
            </a:r>
            <a:r>
              <a:rPr lang="en-US"/>
              <a:t> </a:t>
            </a:r>
            <a:r>
              <a:rPr lang="en-US" baseline="0"/>
              <a:t> They are typically used for scanning a lot of items</a:t>
            </a:r>
            <a:r>
              <a:rPr lang="en-US"/>
              <a:t> and can be scanned from anywhere within a certain distance threshold</a:t>
            </a:r>
            <a:r>
              <a:rPr lang="en-US" baseline="0"/>
              <a:t>.</a:t>
            </a:r>
            <a:r>
              <a:rPr lang="en-US"/>
              <a:t> </a:t>
            </a:r>
            <a:r>
              <a:rPr lang="en-US" baseline="0"/>
              <a:t> Another thing was the RFID scanner is expensive, too.</a:t>
            </a:r>
            <a:endParaRPr lang="en-US"/>
          </a:p>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43</a:t>
            </a:fld>
            <a:endParaRPr lang="en-US"/>
          </a:p>
        </p:txBody>
      </p:sp>
    </p:spTree>
    <p:extLst>
      <p:ext uri="{BB962C8B-B14F-4D97-AF65-F5344CB8AC3E}">
        <p14:creationId xmlns:p14="http://schemas.microsoft.com/office/powerpoint/2010/main" val="1064840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QR codes hold a good amount of information.  Additionally, they can be scanned at different angles, allowing for more flexibility.   </a:t>
            </a:r>
            <a:r>
              <a:rPr lang="en-US"/>
              <a:t>Holds 7000 numbers—or 4000 alphanumeric characters. Doesn't require an expensive scanner</a:t>
            </a:r>
            <a:endParaRPr lang="en-US">
              <a:cs typeface="Calibri"/>
            </a:endParaRPr>
          </a:p>
        </p:txBody>
      </p:sp>
      <p:sp>
        <p:nvSpPr>
          <p:cNvPr id="4" name="Slide Number Placeholder 3"/>
          <p:cNvSpPr>
            <a:spLocks noGrp="1"/>
          </p:cNvSpPr>
          <p:nvPr>
            <p:ph type="sldNum" sz="quarter" idx="10"/>
          </p:nvPr>
        </p:nvSpPr>
        <p:spPr/>
        <p:txBody>
          <a:bodyPr/>
          <a:lstStyle/>
          <a:p>
            <a:fld id="{CB30F6B3-6B70-4A47-8FEE-A9974B97C398}" type="slidenum">
              <a:rPr lang="en-US" smtClean="0"/>
              <a:t>44</a:t>
            </a:fld>
            <a:endParaRPr lang="en-US"/>
          </a:p>
        </p:txBody>
      </p:sp>
    </p:spTree>
    <p:extLst>
      <p:ext uri="{BB962C8B-B14F-4D97-AF65-F5344CB8AC3E}">
        <p14:creationId xmlns:p14="http://schemas.microsoft.com/office/powerpoint/2010/main" val="2234160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April tags don't hold as much information as QR codes --&gt; </a:t>
            </a:r>
            <a:r>
              <a:rPr lang="en-US"/>
              <a:t>Small amount of data (4 to 12 bits)</a:t>
            </a:r>
          </a:p>
          <a:p>
            <a:pPr>
              <a:defRPr/>
            </a:pPr>
            <a:r>
              <a:rPr lang="en-US">
                <a:cs typeface="Calibri"/>
              </a:rPr>
              <a:t>Allows for flexibility since they don't have to be scanned from head on.</a:t>
            </a:r>
          </a:p>
        </p:txBody>
      </p:sp>
      <p:sp>
        <p:nvSpPr>
          <p:cNvPr id="4" name="Slide Number Placeholder 3"/>
          <p:cNvSpPr>
            <a:spLocks noGrp="1"/>
          </p:cNvSpPr>
          <p:nvPr>
            <p:ph type="sldNum" sz="quarter" idx="10"/>
          </p:nvPr>
        </p:nvSpPr>
        <p:spPr/>
        <p:txBody>
          <a:bodyPr/>
          <a:lstStyle/>
          <a:p>
            <a:fld id="{CB30F6B3-6B70-4A47-8FEE-A9974B97C398}" type="slidenum">
              <a:rPr lang="en-US" smtClean="0"/>
              <a:t>45</a:t>
            </a:fld>
            <a:endParaRPr lang="en-US"/>
          </a:p>
        </p:txBody>
      </p:sp>
    </p:spTree>
    <p:extLst>
      <p:ext uri="{BB962C8B-B14F-4D97-AF65-F5344CB8AC3E}">
        <p14:creationId xmlns:p14="http://schemas.microsoft.com/office/powerpoint/2010/main" val="3206364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pros of the project, why it is necessary, why it works better</a:t>
            </a:r>
          </a:p>
          <a:p>
            <a:endParaRPr lang="en-US"/>
          </a:p>
          <a:p>
            <a:endParaRPr lang="en-US"/>
          </a:p>
          <a:p>
            <a:r>
              <a:rPr lang="en-US"/>
              <a:t>-reduce cost (no need for 24/7 insulation/lighting b/c robots don’t need that, cut cost on electricity and employment; for manpower: you’d only need the folks taking care of the machines, handling errors, and folks in charge of supply chain management, everybody that was stocking by hand can go)</a:t>
            </a:r>
            <a:endParaRPr lang="en-US">
              <a:cs typeface="Calibri"/>
            </a:endParaRPr>
          </a:p>
          <a:p>
            <a:r>
              <a:rPr lang="en-US"/>
              <a:t>-increase efficiency (machine would be able to perform inventory tracking, giving user real-time data of supply chain performance); also the robots would be less likely to make a mistake on a job that humans find boring and tedious and generally make mistakes on.</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Humans have a lot of needs as workers in a warehouse. The conditions in a warehouse can often reach extreme temperatures, and require constant lighting. By introducing a dark robot to a warehouse, it will reduce costs of temperature control and lighting expenses.</a:t>
            </a:r>
          </a:p>
          <a:p>
            <a:endParaRPr lang="en-US"/>
          </a:p>
          <a:p>
            <a:r>
              <a:rPr lang="en-US"/>
              <a:t>-</a:t>
            </a:r>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6544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as flexible since the scanner has to be lined up well with the barcodes.  </a:t>
            </a:r>
            <a:r>
              <a:rPr lang="en-US"/>
              <a:t>Holds up to 20 characters. </a:t>
            </a:r>
          </a:p>
        </p:txBody>
      </p:sp>
      <p:sp>
        <p:nvSpPr>
          <p:cNvPr id="4" name="Slide Number Placeholder 3"/>
          <p:cNvSpPr>
            <a:spLocks noGrp="1"/>
          </p:cNvSpPr>
          <p:nvPr>
            <p:ph type="sldNum" sz="quarter" idx="10"/>
          </p:nvPr>
        </p:nvSpPr>
        <p:spPr/>
        <p:txBody>
          <a:bodyPr/>
          <a:lstStyle/>
          <a:p>
            <a:fld id="{CB30F6B3-6B70-4A47-8FEE-A9974B97C398}" type="slidenum">
              <a:rPr lang="en-US" smtClean="0"/>
              <a:t>46</a:t>
            </a:fld>
            <a:endParaRPr lang="en-US"/>
          </a:p>
        </p:txBody>
      </p:sp>
    </p:spTree>
    <p:extLst>
      <p:ext uri="{BB962C8B-B14F-4D97-AF65-F5344CB8AC3E}">
        <p14:creationId xmlns:p14="http://schemas.microsoft.com/office/powerpoint/2010/main" val="1842938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the robot goes to deliver or retrieve a package, it might have more difficulty lining up as it has to move a lot to realign itself.</a:t>
            </a:r>
            <a:r>
              <a:rPr lang="en-US" baseline="0">
                <a:cs typeface="Calibri"/>
              </a:rPr>
              <a:t> This could be for reasons like the wheels slipping and the robot not noticing.  The robot might have to try to correct itself several times.</a:t>
            </a:r>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47</a:t>
            </a:fld>
            <a:endParaRPr lang="en-US"/>
          </a:p>
        </p:txBody>
      </p:sp>
    </p:spTree>
    <p:extLst>
      <p:ext uri="{BB962C8B-B14F-4D97-AF65-F5344CB8AC3E}">
        <p14:creationId xmlns:p14="http://schemas.microsoft.com/office/powerpoint/2010/main" val="1062256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the </a:t>
            </a:r>
            <a:r>
              <a:rPr lang="en-US" err="1">
                <a:cs typeface="Calibri"/>
              </a:rPr>
              <a:t>omni</a:t>
            </a:r>
            <a:r>
              <a:rPr lang="en-US">
                <a:cs typeface="Calibri"/>
              </a:rPr>
              <a:t>-direction wheels however,</a:t>
            </a:r>
            <a:r>
              <a:rPr lang="en-US" baseline="0">
                <a:cs typeface="Calibri"/>
              </a:rPr>
              <a:t> if the robot ends up too far to the left or right, it is able to just move sideways.  It doesn’t have to spend time backing up. It is able to line itself up easier.  Note that a forklift setup is used in this example.  However, if the lifting mechanism had more freedom, such as if it were an end-effector type mechanism.  This would make up for the precision a bit.  </a:t>
            </a:r>
            <a:endParaRPr lang="en-US">
              <a:cs typeface="Calibri"/>
            </a:endParaRPr>
          </a:p>
        </p:txBody>
      </p:sp>
      <p:sp>
        <p:nvSpPr>
          <p:cNvPr id="4" name="Slide Number Placeholder 3"/>
          <p:cNvSpPr>
            <a:spLocks noGrp="1"/>
          </p:cNvSpPr>
          <p:nvPr>
            <p:ph type="sldNum" sz="quarter" idx="5"/>
          </p:nvPr>
        </p:nvSpPr>
        <p:spPr/>
        <p:txBody>
          <a:bodyPr/>
          <a:lstStyle/>
          <a:p>
            <a:fld id="{CB30F6B3-6B70-4A47-8FEE-A9974B97C398}" type="slidenum">
              <a:rPr lang="en-US" smtClean="0"/>
              <a:t>48</a:t>
            </a:fld>
            <a:endParaRPr lang="en-US"/>
          </a:p>
        </p:txBody>
      </p:sp>
    </p:spTree>
    <p:extLst>
      <p:ext uri="{BB962C8B-B14F-4D97-AF65-F5344CB8AC3E}">
        <p14:creationId xmlns:p14="http://schemas.microsoft.com/office/powerpoint/2010/main" val="1196821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3876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6655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968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7916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6386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1">
                <a:cs typeface="Calibri"/>
              </a:rPr>
              <a:t>Locomotion:</a:t>
            </a:r>
            <a:endParaRPr lang="en-US"/>
          </a:p>
          <a:p>
            <a:r>
              <a:rPr lang="en-US"/>
              <a:t>Locomotion is a main function and involves physically moving the robot since it needs to traverse around the warehouse effectively. One of the assumptions that made this is easier is that the warehouse ground is relatively flat and smooth, which is generally what a warehouse floor is like anyways.  For successful locomotion, the robot would need to be able to move and keep the chassis stable. To move, the robot would need to be able to translate and rotate, which involves the robot moving backwards and forwards, as well as turning, and thus torque and control over the amount and direction of  torque needs to be produced.  We also included chassis stability because if it were unstable, it would not be able to move properly and would most likely fail in the future. </a:t>
            </a:r>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12408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r>
              <a:rPr lang="en-US">
                <a:cs typeface="Calibri"/>
              </a:rPr>
              <a:t>The robot will be able to support a load of 50 pounds</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7353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Robot movement is partially autonomous, and partially under human control</a:t>
            </a:r>
          </a:p>
          <a:p>
            <a:r>
              <a:rPr lang="en-US"/>
              <a:t>Safely lift and move up to a 50lb load</a:t>
            </a:r>
            <a:endParaRPr lang="en-US">
              <a:cs typeface="Calibri"/>
            </a:endParaRPr>
          </a:p>
          <a:p>
            <a:r>
              <a:rPr lang="en-US"/>
              <a:t>Track inventory </a:t>
            </a:r>
            <a:endParaRPr lang="en-US">
              <a:cs typeface="Calibri"/>
            </a:endParaRPr>
          </a:p>
          <a:p>
            <a:r>
              <a:rPr lang="en-US"/>
              <a:t>Avoid obstacles and maneuver itself without collision</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35467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ADD HEATED WIRE AS WELL</a:t>
            </a:r>
          </a:p>
        </p:txBody>
      </p:sp>
      <p:sp>
        <p:nvSpPr>
          <p:cNvPr id="4" name="Slide Number Placeholder 3"/>
          <p:cNvSpPr>
            <a:spLocks noGrp="1"/>
          </p:cNvSpPr>
          <p:nvPr>
            <p:ph type="sldNum" sz="quarter" idx="5"/>
          </p:nvPr>
        </p:nvSpPr>
        <p:spPr/>
        <p:txBody>
          <a:bodyPr/>
          <a:lstStyle/>
          <a:p>
            <a:fld id="{CB30F6B3-6B70-4A47-8FEE-A9974B97C398}" type="slidenum">
              <a:rPr lang="en-US" smtClean="0"/>
              <a:t>63</a:t>
            </a:fld>
            <a:endParaRPr lang="en-US"/>
          </a:p>
        </p:txBody>
      </p:sp>
    </p:spTree>
    <p:extLst>
      <p:ext uri="{BB962C8B-B14F-4D97-AF65-F5344CB8AC3E}">
        <p14:creationId xmlns:p14="http://schemas.microsoft.com/office/powerpoint/2010/main" val="338106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Claw</a:t>
            </a:r>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65</a:t>
            </a:fld>
            <a:endParaRPr lang="en-US"/>
          </a:p>
        </p:txBody>
      </p:sp>
    </p:spTree>
    <p:extLst>
      <p:ext uri="{BB962C8B-B14F-4D97-AF65-F5344CB8AC3E}">
        <p14:creationId xmlns:p14="http://schemas.microsoft.com/office/powerpoint/2010/main" val="1614112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3 primary systems: </a:t>
            </a:r>
          </a:p>
          <a:p>
            <a:r>
              <a:rPr lang="en-US"/>
              <a:t>Locomotion – has to do with physically moving the robot</a:t>
            </a:r>
          </a:p>
          <a:p>
            <a:r>
              <a:rPr lang="en-US"/>
              <a:t>Manipulation – has to do with moving and manipulating the packages</a:t>
            </a:r>
          </a:p>
          <a:p>
            <a:r>
              <a:rPr lang="en-US"/>
              <a:t>Navigation – has to do with moving around and navigating around the warehouse</a:t>
            </a:r>
          </a:p>
          <a:p>
            <a:r>
              <a:rPr lang="en-US" baseline="0"/>
              <a:t>	- </a:t>
            </a:r>
            <a:r>
              <a:rPr lang="en-US"/>
              <a:t>Inventory Tracking</a:t>
            </a: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56438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30F6B3-6B70-4A47-8FEE-A9974B97C398}" type="slidenum">
              <a:rPr lang="en-US" smtClean="0"/>
              <a:t>94</a:t>
            </a:fld>
            <a:endParaRPr lang="en-US"/>
          </a:p>
        </p:txBody>
      </p:sp>
    </p:spTree>
    <p:extLst>
      <p:ext uri="{BB962C8B-B14F-4D97-AF65-F5344CB8AC3E}">
        <p14:creationId xmlns:p14="http://schemas.microsoft.com/office/powerpoint/2010/main" val="490405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2000">
                <a:cs typeface="Calibri" panose="020F0502020204030204"/>
              </a:rPr>
              <a:t>Overall NEEDS NOTES</a:t>
            </a:r>
          </a:p>
          <a:p>
            <a:r>
              <a:rPr lang="en-US" sz="2000"/>
              <a:t>Customer Needs: customer wants robot to…</a:t>
            </a:r>
          </a:p>
          <a:p>
            <a:r>
              <a:rPr lang="en-US" sz="2000">
                <a:cs typeface="Calibri" panose="020F0502020204030204"/>
              </a:rPr>
              <a:t>-</a:t>
            </a:r>
            <a:r>
              <a:rPr lang="en-US" sz="2000" baseline="0">
                <a:cs typeface="Calibri" panose="020F0502020204030204"/>
              </a:rPr>
              <a:t> Operate in a dark environment</a:t>
            </a:r>
            <a:endParaRPr lang="en-US" sz="2000">
              <a:cs typeface="Calibri" panose="020F0502020204030204"/>
            </a:endParaRPr>
          </a:p>
          <a:p>
            <a:r>
              <a:rPr lang="en-US" sz="2000"/>
              <a:t>- retrieve and deliver things in a warehouse setting (mobility)</a:t>
            </a:r>
            <a:endParaRPr lang="en-US" sz="2000">
              <a:cs typeface="Calibri" panose="020F0502020204030204"/>
            </a:endParaRPr>
          </a:p>
          <a:p>
            <a:pPr marL="171450" indent="-171450">
              <a:buFont typeface="Arial"/>
              <a:buChar char="•"/>
            </a:pPr>
            <a:r>
              <a:rPr lang="en-US" sz="2000"/>
              <a:t>Do the same work a human worker would; specified 50 </a:t>
            </a:r>
            <a:r>
              <a:rPr lang="en-US" sz="2000" err="1"/>
              <a:t>lbs</a:t>
            </a:r>
            <a:r>
              <a:rPr lang="en-US" sz="2000"/>
              <a:t> because according to OSHA [Occupational Safety and Health Administration] human workers should have to carry more than 50 </a:t>
            </a:r>
            <a:r>
              <a:rPr lang="en-US" sz="2000" err="1"/>
              <a:t>lbs</a:t>
            </a:r>
            <a:r>
              <a:rPr lang="en-US" sz="2000"/>
              <a:t> (Standard Performance)</a:t>
            </a:r>
            <a:endParaRPr lang="en-US" sz="2000">
              <a:cs typeface="Calibri"/>
            </a:endParaRPr>
          </a:p>
          <a:p>
            <a:pPr marL="171450" indent="-171450">
              <a:buFont typeface="Arial"/>
              <a:buChar char="•"/>
            </a:pPr>
            <a:r>
              <a:rPr lang="en-US" sz="2000"/>
              <a:t>Handle items without damaging them (Liability)</a:t>
            </a:r>
            <a:endParaRPr lang="en-US" sz="2000">
              <a:cs typeface="Calibri"/>
            </a:endParaRPr>
          </a:p>
          <a:p>
            <a:pPr marL="171450" indent="-171450">
              <a:buFont typeface="Arial"/>
              <a:buChar char="•"/>
            </a:pPr>
            <a:r>
              <a:rPr lang="en-US" sz="2000"/>
              <a:t>Behave autonomous in nature but maintain some sense of control by having a input device (Control)</a:t>
            </a:r>
            <a:endParaRPr lang="en-US" sz="2000">
              <a:cs typeface="Calibri"/>
            </a:endParaRPr>
          </a:p>
          <a:p>
            <a:pPr marL="171450" indent="-171450">
              <a:buFont typeface="Arial"/>
              <a:buChar char="•"/>
            </a:pPr>
            <a:r>
              <a:rPr lang="en-US" sz="2000"/>
              <a:t>Connect to supply chain network so personnel can control robots (User Interface)</a:t>
            </a:r>
            <a:endParaRPr lang="en-US" sz="2000">
              <a:cs typeface="Calibri"/>
            </a:endParaRPr>
          </a:p>
          <a:p>
            <a:pPr marL="171450" indent="-171450">
              <a:buFont typeface="Arial"/>
              <a:buChar char="•"/>
            </a:pPr>
            <a:r>
              <a:rPr lang="en-US" sz="2000"/>
              <a:t>find charging station and recharge independently (rechargeable)</a:t>
            </a:r>
            <a:endParaRPr lang="en-US" sz="2000">
              <a:cs typeface="Calibri"/>
            </a:endParaRP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93762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Arial"/>
              <a:cs typeface="Arial"/>
            </a:endParaRPr>
          </a:p>
          <a:p>
            <a:r>
              <a:rPr lang="en-US">
                <a:cs typeface="Calibri"/>
              </a:rPr>
              <a:t>The robot will be able to support a load of 50 pounds</a:t>
            </a: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75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Though maintenance is not included, users could access components of the robots for maintenance.</a:t>
            </a:r>
          </a:p>
          <a:p>
            <a:r>
              <a:rPr lang="en-US"/>
              <a:t>Will not provide regular services or maintenance for the robot. This is outside of the scope of our project.</a:t>
            </a:r>
          </a:p>
          <a:p>
            <a:endParaRPr lang="en-US"/>
          </a:p>
          <a:p>
            <a:r>
              <a:rPr lang="en-US"/>
              <a:t>Robot will only traverse over flat surfaces and no rugged terrain</a:t>
            </a:r>
            <a:endParaRPr lang="en-US">
              <a:cs typeface="Calibri"/>
            </a:endParaRPr>
          </a:p>
          <a:p>
            <a:endParaRPr lang="en-US"/>
          </a:p>
          <a:p>
            <a:r>
              <a:rPr lang="en-US"/>
              <a:t>The Mechanical engineering side of the group will be responsible for the package manipulation, whereas the Electrical engineering group will focus on navigation and movement of the robot</a:t>
            </a:r>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90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b="1">
                <a:cs typeface="Calibri"/>
              </a:rPr>
              <a:t>Locomotion:</a:t>
            </a:r>
            <a:endParaRPr lang="en-US"/>
          </a:p>
          <a:p>
            <a:r>
              <a:rPr lang="en-US"/>
              <a:t>Locomotion is a main function and involves physically moving the robot since it needs to traverse around the warehouse effectively. One of the assumptions that made this is easier is that the warehouse ground is relatively flat and smooth, which is generally what a warehouse floor is like anyways.  For successful locomotion, the robot would need to be able to move and keep the chassis stable. To move, the robot would need to be able to translate and rotate, which involves the robot moving backwards and forwards, as well as turning, and thus torque and control over the amount and direction of  torque needs to be produced.  We also included chassis stability because if it were unstable, it would not be able to move properly and would most likely fail in the future. </a:t>
            </a:r>
            <a:endParaRPr lang="en-US">
              <a:cs typeface="Calibri"/>
            </a:endParaRPr>
          </a:p>
          <a:p>
            <a:endParaRPr lang="en-US">
              <a:cs typeface="Calibri"/>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https://www.eng.famu.fsu.edu/me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   </a:t>
            </a:r>
            <a:fld id="{EA048D8C-6117-40E4-8E16-004DA18562CA}"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25566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xmlns="" id="{A2AF1849-F7DF-4428-8791-CDE01476CB79}"/>
              </a:ext>
            </a:extLst>
          </p:cNvPr>
          <p:cNvSpPr>
            <a:spLocks noGrp="1"/>
          </p:cNvSpPr>
          <p:nvPr>
            <p:ph type="ftr" sz="quarter" idx="3"/>
          </p:nvPr>
        </p:nvSpPr>
        <p:spPr>
          <a:xfrm>
            <a:off x="8077200" y="5779120"/>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4" name="Slide Number Placeholder 3">
            <a:extLst>
              <a:ext uri="{FF2B5EF4-FFF2-40B4-BE49-F238E27FC236}">
                <a16:creationId xmlns:a16="http://schemas.microsoft.com/office/drawing/2014/main" xmlns=""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199113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62996" y="556997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74221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77200" y="558361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xmlns=""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xmlns=""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xmlns=""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xmlns=""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57736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8074341" y="5560785"/>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xmlns=""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xmlns=""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xmlns=""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xmlns=""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xmlns=""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xmlns=""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80038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xmlns=""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722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xmlns=""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02955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xmlns=""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xmlns=""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xmlns=""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754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xmlns=""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xmlns=""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948454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8054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xmlns=""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xmlns=""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72095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xmlns=""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60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xmlns="" id="{8D711B50-3A59-48A2-A209-B476E7DC43BF}"/>
              </a:ext>
            </a:extLst>
          </p:cNvPr>
          <p:cNvSpPr>
            <a:spLocks noGrp="1"/>
          </p:cNvSpPr>
          <p:nvPr>
            <p:ph type="ftr" sz="quarter" idx="3"/>
          </p:nvPr>
        </p:nvSpPr>
        <p:spPr>
          <a:xfrm>
            <a:off x="8077200" y="557537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a16="http://schemas.microsoft.com/office/drawing/2014/main" xmlns=""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57420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1472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83961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60502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xmlns=""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xmlns=""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143942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xmlns=""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xmlns=""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xmlns=""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xmlns=""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xmlns=""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xmlns=""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xmlns=""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xmlns=""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xmlns=""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xmlns=""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xmlns=""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xmlns=""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xmlns=""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xmlns=""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219851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xmlns=""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285322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xmlns=""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xmlns=""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4214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xmlns="" id="{3D92DF03-1E18-4FCB-BA95-7B242DE98A08}"/>
              </a:ext>
            </a:extLst>
          </p:cNvPr>
          <p:cNvSpPr>
            <a:spLocks noGrp="1"/>
          </p:cNvSpPr>
          <p:nvPr>
            <p:ph type="ftr" sz="quarter" idx="3"/>
          </p:nvPr>
        </p:nvSpPr>
        <p:spPr>
          <a:xfrm>
            <a:off x="8077200" y="5561011"/>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4" name="Slide Number Placeholder 5">
            <a:extLst>
              <a:ext uri="{FF2B5EF4-FFF2-40B4-BE49-F238E27FC236}">
                <a16:creationId xmlns:a16="http://schemas.microsoft.com/office/drawing/2014/main" xmlns=""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49163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xmlns="" id="{7B563618-9649-4CEA-804C-6869F5CE4776}"/>
              </a:ext>
            </a:extLst>
          </p:cNvPr>
          <p:cNvSpPr>
            <a:spLocks noGrp="1"/>
          </p:cNvSpPr>
          <p:nvPr>
            <p:ph type="ftr" sz="quarter" idx="3"/>
          </p:nvPr>
        </p:nvSpPr>
        <p:spPr>
          <a:xfrm>
            <a:off x="8077200" y="55840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15" name="Slide Number Placeholder 5">
            <a:extLst>
              <a:ext uri="{FF2B5EF4-FFF2-40B4-BE49-F238E27FC236}">
                <a16:creationId xmlns:a16="http://schemas.microsoft.com/office/drawing/2014/main" xmlns=""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xmlns=""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42418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xmlns=""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xmlns=""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7013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xmlns=""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xmlns=""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2215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xmlns=""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xmlns=""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6625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xmlns=""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xmlns=""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3754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xmlns=""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xmlns=""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xmlns=""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xmlns=""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xmlns=""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xmlns=""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xmlns=""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14510651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28" Type="http://schemas.openxmlformats.org/officeDocument/2006/relationships/image" Target="../media/image1.wmf"/><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xmlns=""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xmlns=""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xmlns=""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xmlns="" id="{570C9E5D-3D11-4CEA-B225-546A0FD9A470}"/>
              </a:ext>
            </a:extLst>
          </p:cNvPr>
          <p:cNvSpPr>
            <a:spLocks noGrp="1"/>
          </p:cNvSpPr>
          <p:nvPr>
            <p:ph type="ftr" sz="quarter" idx="3"/>
          </p:nvPr>
        </p:nvSpPr>
        <p:spPr>
          <a:xfrm>
            <a:off x="8077200" y="5578475"/>
            <a:ext cx="411480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pPr algn="r"/>
            <a:endParaRPr lang="en-US"/>
          </a:p>
        </p:txBody>
      </p:sp>
      <p:sp>
        <p:nvSpPr>
          <p:cNvPr id="20" name="Slide Number Placeholder 5">
            <a:extLst>
              <a:ext uri="{FF2B5EF4-FFF2-40B4-BE49-F238E27FC236}">
                <a16:creationId xmlns:a16="http://schemas.microsoft.com/office/drawing/2014/main" xmlns=""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xmlns=""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5377660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p15:clr>
            <a:srgbClr val="F26B43"/>
          </p15:clr>
        </p15:guide>
        <p15:guide id="11" orient="horz" pos="4248">
          <p15:clr>
            <a:srgbClr val="F26B43"/>
          </p15:clr>
        </p15:guide>
        <p15:guide id="12" pos="72">
          <p15:clr>
            <a:srgbClr val="F26B43"/>
          </p15:clr>
        </p15:guide>
        <p15:guide id="13" pos="7608">
          <p15:clr>
            <a:srgbClr val="F26B43"/>
          </p15:clr>
        </p15:guide>
        <p15:guide id="15" orient="horz" pos="3648">
          <p15:clr>
            <a:srgbClr val="F26B43"/>
          </p15:clr>
        </p15:guide>
        <p15:guide id="19" orient="horz" pos="2160">
          <p15:clr>
            <a:srgbClr val="F26B43"/>
          </p15:clr>
        </p15:guide>
        <p15:guide id="21" pos="3840">
          <p15:clr>
            <a:srgbClr val="F26B43"/>
          </p15:clr>
        </p15:guide>
        <p15:guide id="22" orient="horz" pos="23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31.sv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3.svg"/><Relationship Id="rId5" Type="http://schemas.openxmlformats.org/officeDocument/2006/relationships/image" Target="../media/image18.png"/><Relationship Id="rId6" Type="http://schemas.openxmlformats.org/officeDocument/2006/relationships/image" Target="../media/image25.svg"/><Relationship Id="rId7" Type="http://schemas.openxmlformats.org/officeDocument/2006/relationships/image" Target="../media/image19.png"/><Relationship Id="rId8" Type="http://schemas.openxmlformats.org/officeDocument/2006/relationships/image" Target="../media/image27.svg"/><Relationship Id="rId9" Type="http://schemas.openxmlformats.org/officeDocument/2006/relationships/image" Target="../media/image20.png"/><Relationship Id="rId10"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3.svg"/><Relationship Id="rId5" Type="http://schemas.openxmlformats.org/officeDocument/2006/relationships/image" Target="../media/image23.png"/><Relationship Id="rId6" Type="http://schemas.openxmlformats.org/officeDocument/2006/relationships/image" Target="../media/image35.svg"/><Relationship Id="rId7" Type="http://schemas.openxmlformats.org/officeDocument/2006/relationships/image" Target="../media/image24.png"/><Relationship Id="rId8" Type="http://schemas.openxmlformats.org/officeDocument/2006/relationships/image" Target="../media/image37.sv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3.svg"/><Relationship Id="rId5" Type="http://schemas.openxmlformats.org/officeDocument/2006/relationships/image" Target="../media/image25.png"/><Relationship Id="rId6" Type="http://schemas.openxmlformats.org/officeDocument/2006/relationships/image" Target="../media/image39.svg"/><Relationship Id="rId7" Type="http://schemas.openxmlformats.org/officeDocument/2006/relationships/image" Target="../media/image26.png"/><Relationship Id="rId8" Type="http://schemas.openxmlformats.org/officeDocument/2006/relationships/image" Target="../media/image41.sv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1.svg"/><Relationship Id="rId5" Type="http://schemas.openxmlformats.org/officeDocument/2006/relationships/image" Target="../media/image27.png"/><Relationship Id="rId6" Type="http://schemas.openxmlformats.org/officeDocument/2006/relationships/image" Target="../media/image43.svg"/><Relationship Id="rId7" Type="http://schemas.openxmlformats.org/officeDocument/2006/relationships/image" Target="../media/image23.png"/><Relationship Id="rId8" Type="http://schemas.openxmlformats.org/officeDocument/2006/relationships/image" Target="../media/image35.sv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43.svg"/><Relationship Id="rId5" Type="http://schemas.openxmlformats.org/officeDocument/2006/relationships/image" Target="../media/image23.png"/><Relationship Id="rId6" Type="http://schemas.openxmlformats.org/officeDocument/2006/relationships/image" Target="../media/image35.svg"/><Relationship Id="rId7" Type="http://schemas.openxmlformats.org/officeDocument/2006/relationships/image" Target="../media/image26.png"/><Relationship Id="rId8" Type="http://schemas.openxmlformats.org/officeDocument/2006/relationships/image" Target="../media/image41.sv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png"/><Relationship Id="rId6" Type="http://schemas.microsoft.com/office/2007/relationships/hdphoto" Target="../media/hdphoto2.wdp"/><Relationship Id="rId7" Type="http://schemas.openxmlformats.org/officeDocument/2006/relationships/image" Target="../media/image31.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3.wdp"/><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0.sv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53.sv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3.svg"/><Relationship Id="rId5" Type="http://schemas.openxmlformats.org/officeDocument/2006/relationships/image" Target="../media/image45.png"/><Relationship Id="rId6" Type="http://schemas.openxmlformats.org/officeDocument/2006/relationships/image" Target="../media/image65.svg"/><Relationship Id="rId7" Type="http://schemas.openxmlformats.org/officeDocument/2006/relationships/image" Target="../media/image35.png"/><Relationship Id="rId8" Type="http://schemas.openxmlformats.org/officeDocument/2006/relationships/image" Target="../media/image53.svg"/><Relationship Id="rId9" Type="http://schemas.openxmlformats.org/officeDocument/2006/relationships/image" Target="../media/image46.png"/><Relationship Id="rId10" Type="http://schemas.openxmlformats.org/officeDocument/2006/relationships/image" Target="../media/image67.svg"/><Relationship Id="rId1" Type="http://schemas.openxmlformats.org/officeDocument/2006/relationships/slideLayout" Target="../slideLayouts/slideLayout3.xml"/><Relationship Id="rId2"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1" Type="http://schemas.openxmlformats.org/officeDocument/2006/relationships/image" Target="../media/image73.svg"/><Relationship Id="rId12"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67.sv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70.svg"/><Relationship Id="rId8" Type="http://schemas.openxmlformats.org/officeDocument/2006/relationships/image" Target="../media/image49.png"/><Relationship Id="rId9" Type="http://schemas.openxmlformats.org/officeDocument/2006/relationships/image" Target="../media/image40.png"/><Relationship Id="rId10" Type="http://schemas.openxmlformats.org/officeDocument/2006/relationships/image" Target="../media/image50.png"/></Relationships>
</file>

<file path=ppt/slides/_rels/slide26.xml.rels><?xml version="1.0" encoding="UTF-8" standalone="yes"?>
<Relationships xmlns="http://schemas.openxmlformats.org/package/2006/relationships"><Relationship Id="rId11" Type="http://schemas.openxmlformats.org/officeDocument/2006/relationships/image" Target="../media/image65.svg"/><Relationship Id="rId12" Type="http://schemas.openxmlformats.org/officeDocument/2006/relationships/image" Target="../media/image52.png"/><Relationship Id="rId13" Type="http://schemas.openxmlformats.org/officeDocument/2006/relationships/image" Target="../media/image53.png"/><Relationship Id="rId14"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40.png"/><Relationship Id="rId6" Type="http://schemas.openxmlformats.org/officeDocument/2006/relationships/image" Target="../media/image50.png"/><Relationship Id="rId7" Type="http://schemas.openxmlformats.org/officeDocument/2006/relationships/image" Target="../media/image73.svg"/><Relationship Id="rId8" Type="http://schemas.openxmlformats.org/officeDocument/2006/relationships/image" Target="../media/image43.jpeg"/><Relationship Id="rId9" Type="http://schemas.openxmlformats.org/officeDocument/2006/relationships/image" Target="../media/image51.png"/><Relationship Id="rId10"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45.png"/><Relationship Id="rId6" Type="http://schemas.openxmlformats.org/officeDocument/2006/relationships/image" Target="../media/image65.svg"/><Relationship Id="rId7" Type="http://schemas.openxmlformats.org/officeDocument/2006/relationships/image" Target="../media/image52.png"/><Relationship Id="rId8" Type="http://schemas.openxmlformats.org/officeDocument/2006/relationships/image" Target="../media/image43.jpeg"/><Relationship Id="rId9" Type="http://schemas.openxmlformats.org/officeDocument/2006/relationships/image" Target="../media/image54.png"/><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1" Type="http://schemas.openxmlformats.org/officeDocument/2006/relationships/image" Target="../media/image82.svg"/><Relationship Id="rId12" Type="http://schemas.openxmlformats.org/officeDocument/2006/relationships/image" Target="../media/image58.png"/><Relationship Id="rId13"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80.svg"/><Relationship Id="rId10"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7.png"/><Relationship Id="rId5" Type="http://schemas.openxmlformats.org/officeDocument/2006/relationships/image" Target="../media/image8.svg"/><Relationship Id="rId1" Type="http://schemas.openxmlformats.org/officeDocument/2006/relationships/slideLayout" Target="../slideLayouts/slideLayout1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1" Type="http://schemas.openxmlformats.org/officeDocument/2006/relationships/image" Target="../media/image65.svg"/><Relationship Id="rId12" Type="http://schemas.openxmlformats.org/officeDocument/2006/relationships/image" Target="../media/image48.png"/><Relationship Id="rId13" Type="http://schemas.openxmlformats.org/officeDocument/2006/relationships/image" Target="../media/image70.sv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80.svg"/><Relationship Id="rId6" Type="http://schemas.openxmlformats.org/officeDocument/2006/relationships/image" Target="../media/image57.png"/><Relationship Id="rId7" Type="http://schemas.openxmlformats.org/officeDocument/2006/relationships/image" Target="../media/image82.svg"/><Relationship Id="rId8" Type="http://schemas.openxmlformats.org/officeDocument/2006/relationships/image" Target="../media/image58.png"/><Relationship Id="rId9" Type="http://schemas.openxmlformats.org/officeDocument/2006/relationships/image" Target="../media/image54.png"/><Relationship Id="rId10"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82.svg"/><Relationship Id="rId6" Type="http://schemas.openxmlformats.org/officeDocument/2006/relationships/image" Target="../media/image54.png"/><Relationship Id="rId7" Type="http://schemas.openxmlformats.org/officeDocument/2006/relationships/image" Target="../media/image45.png"/><Relationship Id="rId8" Type="http://schemas.openxmlformats.org/officeDocument/2006/relationships/image" Target="../media/image65.svg"/><Relationship Id="rId9" Type="http://schemas.openxmlformats.org/officeDocument/2006/relationships/image" Target="../media/image48.png"/><Relationship Id="rId10" Type="http://schemas.openxmlformats.org/officeDocument/2006/relationships/image" Target="../media/image70.sv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6.png"/><Relationship Id="rId13" Type="http://schemas.openxmlformats.org/officeDocument/2006/relationships/image" Target="../media/image80.svg"/><Relationship Id="rId1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5.png"/><Relationship Id="rId4" Type="http://schemas.openxmlformats.org/officeDocument/2006/relationships/image" Target="../media/image57.png"/><Relationship Id="rId5" Type="http://schemas.openxmlformats.org/officeDocument/2006/relationships/image" Target="../media/image82.svg"/><Relationship Id="rId6" Type="http://schemas.openxmlformats.org/officeDocument/2006/relationships/image" Target="../media/image45.png"/><Relationship Id="rId7" Type="http://schemas.openxmlformats.org/officeDocument/2006/relationships/image" Target="../media/image65.svg"/><Relationship Id="rId8" Type="http://schemas.openxmlformats.org/officeDocument/2006/relationships/image" Target="../media/image48.png"/><Relationship Id="rId9" Type="http://schemas.openxmlformats.org/officeDocument/2006/relationships/image" Target="../media/image70.svg"/><Relationship Id="rId10"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0.sv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65.svg"/><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87.sv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3.sv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65.sv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3.sv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6" Type="http://schemas.openxmlformats.org/officeDocument/2006/relationships/image" Target="../media/image61.png"/><Relationship Id="rId7" Type="http://schemas.openxmlformats.org/officeDocument/2006/relationships/image" Target="../media/image89.sv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6" Type="http://schemas.openxmlformats.org/officeDocument/2006/relationships/image" Target="../media/image61.png"/><Relationship Id="rId7" Type="http://schemas.openxmlformats.org/officeDocument/2006/relationships/image" Target="../media/image89.sv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33.svg"/><Relationship Id="rId5" Type="http://schemas.openxmlformats.org/officeDocument/2006/relationships/image" Target="../media/image23.png"/><Relationship Id="rId6" Type="http://schemas.openxmlformats.org/officeDocument/2006/relationships/image" Target="../media/image35.svg"/><Relationship Id="rId7" Type="http://schemas.openxmlformats.org/officeDocument/2006/relationships/image" Target="../media/image24.png"/><Relationship Id="rId8" Type="http://schemas.openxmlformats.org/officeDocument/2006/relationships/image" Target="../media/image37.sv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3.svg"/><Relationship Id="rId5" Type="http://schemas.openxmlformats.org/officeDocument/2006/relationships/image" Target="../media/image45.png"/><Relationship Id="rId6" Type="http://schemas.openxmlformats.org/officeDocument/2006/relationships/image" Target="../media/image65.svg"/><Relationship Id="rId7"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80.svg"/><Relationship Id="rId5" Type="http://schemas.openxmlformats.org/officeDocument/2006/relationships/image" Target="../media/image58.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50.svg"/><Relationship Id="rId5"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65.sv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5.png"/><Relationship Id="rId5" Type="http://schemas.openxmlformats.org/officeDocument/2006/relationships/image" Target="../media/image65.sv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svg"/><Relationship Id="rId5" Type="http://schemas.openxmlformats.org/officeDocument/2006/relationships/image" Target="../media/image14.png"/><Relationship Id="rId6" Type="http://schemas.openxmlformats.org/officeDocument/2006/relationships/image" Target="../media/image17.svg"/><Relationship Id="rId7" Type="http://schemas.openxmlformats.org/officeDocument/2006/relationships/image" Target="../media/image15.png"/><Relationship Id="rId8" Type="http://schemas.openxmlformats.org/officeDocument/2006/relationships/image" Target="../media/image19.sv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1.sv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Team 506</a:t>
            </a: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xmlns="" id="{9E61590E-CF2D-4D17-83B4-76C79730CF6C}"/>
              </a:ext>
            </a:extLst>
          </p:cNvPr>
          <p:cNvSpPr txBox="1">
            <a:spLocks/>
          </p:cNvSpPr>
          <p:nvPr/>
        </p:nvSpPr>
        <p:spPr>
          <a:xfrm>
            <a:off x="1524000" y="2654789"/>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T506: Material Handling Robot</a:t>
            </a:r>
            <a:endParaRPr lang="en-US"/>
          </a:p>
        </p:txBody>
      </p:sp>
      <p:sp>
        <p:nvSpPr>
          <p:cNvPr id="7" name="Subtitle 2">
            <a:extLst>
              <a:ext uri="{FF2B5EF4-FFF2-40B4-BE49-F238E27FC236}">
                <a16:creationId xmlns:a16="http://schemas.microsoft.com/office/drawing/2014/main" xmlns="" id="{394678A9-2B2A-45AC-9948-EB42D26DB64E}"/>
              </a:ext>
            </a:extLst>
          </p:cNvPr>
          <p:cNvSpPr txBox="1">
            <a:spLocks/>
          </p:cNvSpPr>
          <p:nvPr/>
        </p:nvSpPr>
        <p:spPr>
          <a:xfrm>
            <a:off x="1524000" y="3602038"/>
            <a:ext cx="9144000" cy="1655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al"/>
                <a:cs typeface="Calibri"/>
              </a:rPr>
              <a:t>Team: Taylor Harvey, Diandra Reyes, Peter Watson, Alexander </a:t>
            </a:r>
            <a:r>
              <a:rPr lang="en-US" err="1">
                <a:latin typeface="Arial"/>
                <a:cs typeface="Calibri"/>
              </a:rPr>
              <a:t>Wozny</a:t>
            </a:r>
            <a:endParaRPr lang="en-US">
              <a:latin typeface="Arial"/>
            </a:endParaRPr>
          </a:p>
        </p:txBody>
      </p:sp>
      <p:sp>
        <p:nvSpPr>
          <p:cNvPr id="8" name="Title 1">
            <a:extLst>
              <a:ext uri="{FF2B5EF4-FFF2-40B4-BE49-F238E27FC236}">
                <a16:creationId xmlns:a16="http://schemas.microsoft.com/office/drawing/2014/main" xmlns="" id="{9E61590E-CF2D-4D17-83B4-76C79730CF6C}"/>
              </a:ext>
            </a:extLst>
          </p:cNvPr>
          <p:cNvSpPr txBox="1">
            <a:spLocks/>
          </p:cNvSpPr>
          <p:nvPr/>
        </p:nvSpPr>
        <p:spPr>
          <a:xfrm>
            <a:off x="1524000" y="1600200"/>
            <a:ext cx="9144000" cy="85517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The Team Formerly Known As: FPL</a:t>
            </a:r>
            <a:endParaRPr lang="en-US"/>
          </a:p>
        </p:txBody>
      </p:sp>
    </p:spTree>
    <p:extLst>
      <p:ext uri="{BB962C8B-B14F-4D97-AF65-F5344CB8AC3E}">
        <p14:creationId xmlns:p14="http://schemas.microsoft.com/office/powerpoint/2010/main" val="211398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Cube 124"/>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3" name="Group 152"/>
          <p:cNvGrpSpPr/>
          <p:nvPr/>
        </p:nvGrpSpPr>
        <p:grpSpPr>
          <a:xfrm rot="205426">
            <a:off x="9663472" y="2216047"/>
            <a:ext cx="707136" cy="635221"/>
            <a:chOff x="4583722" y="1805778"/>
            <a:chExt cx="707136" cy="635221"/>
          </a:xfrm>
        </p:grpSpPr>
        <p:sp>
          <p:nvSpPr>
            <p:cNvPr id="154" name="Cube 15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5" name="Straight Connector 15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0405249" y="2226308"/>
            <a:ext cx="707136" cy="635221"/>
            <a:chOff x="4583722" y="1805778"/>
            <a:chExt cx="707136" cy="635221"/>
          </a:xfrm>
        </p:grpSpPr>
        <p:sp>
          <p:nvSpPr>
            <p:cNvPr id="160" name="Cube 1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1" name="Straight Connector 1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rot="205426">
            <a:off x="10682990" y="4056960"/>
            <a:ext cx="707136" cy="635221"/>
            <a:chOff x="4583722" y="1805778"/>
            <a:chExt cx="707136" cy="635221"/>
          </a:xfrm>
        </p:grpSpPr>
        <p:sp>
          <p:nvSpPr>
            <p:cNvPr id="169" name="Cube 1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rot="205426">
            <a:off x="11489064" y="4029680"/>
            <a:ext cx="707136" cy="635221"/>
            <a:chOff x="4583722" y="1805778"/>
            <a:chExt cx="707136" cy="635221"/>
          </a:xfrm>
        </p:grpSpPr>
        <p:sp>
          <p:nvSpPr>
            <p:cNvPr id="172" name="Cube 1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3" name="Straight Connector 1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p:nvGrpSpPr>
        <p:grpSpPr>
          <a:xfrm rot="205426">
            <a:off x="10973849" y="4422126"/>
            <a:ext cx="707136" cy="635221"/>
            <a:chOff x="4583722" y="1805778"/>
            <a:chExt cx="707136" cy="635221"/>
          </a:xfrm>
        </p:grpSpPr>
        <p:sp>
          <p:nvSpPr>
            <p:cNvPr id="175" name="Cube 1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6" name="Straight Connector 1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rot="205426">
            <a:off x="11779736" y="4448236"/>
            <a:ext cx="707136" cy="635221"/>
            <a:chOff x="4583722" y="1805778"/>
            <a:chExt cx="707136" cy="635221"/>
          </a:xfrm>
        </p:grpSpPr>
        <p:sp>
          <p:nvSpPr>
            <p:cNvPr id="178" name="Cube 17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9" name="Straight Connector 17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7" name="Group 196"/>
          <p:cNvGrpSpPr/>
          <p:nvPr/>
        </p:nvGrpSpPr>
        <p:grpSpPr>
          <a:xfrm>
            <a:off x="10733743" y="2650108"/>
            <a:ext cx="707136" cy="635221"/>
            <a:chOff x="4583722" y="1805778"/>
            <a:chExt cx="707136" cy="635221"/>
          </a:xfrm>
        </p:grpSpPr>
        <p:sp>
          <p:nvSpPr>
            <p:cNvPr id="198" name="Cube 1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9" name="Straight Connector 1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4" name="Group 63"/>
          <p:cNvGrpSpPr/>
          <p:nvPr/>
        </p:nvGrpSpPr>
        <p:grpSpPr>
          <a:xfrm>
            <a:off x="7465195" y="4613016"/>
            <a:ext cx="1706544" cy="1337429"/>
            <a:chOff x="3722684" y="3607192"/>
            <a:chExt cx="1706544" cy="1337429"/>
          </a:xfrm>
        </p:grpSpPr>
        <p:sp>
          <p:nvSpPr>
            <p:cNvPr id="65" name="Oval 64"/>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6" name="Cube 65"/>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66"/>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8" name="Oval 67"/>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8" name="Group 7"/>
          <p:cNvGrpSpPr/>
          <p:nvPr/>
        </p:nvGrpSpPr>
        <p:grpSpPr>
          <a:xfrm>
            <a:off x="7983722" y="4224293"/>
            <a:ext cx="707136" cy="635221"/>
            <a:chOff x="7877614" y="4099764"/>
            <a:chExt cx="707136" cy="635221"/>
          </a:xfrm>
        </p:grpSpPr>
        <p:sp>
          <p:nvSpPr>
            <p:cNvPr id="118" name="Cube 117"/>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4" name="Straight Connector 133"/>
            <p:cNvCxnSpPr>
              <a:stCxn id="118" idx="5"/>
              <a:endCxn id="118"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p:cNvGrpSpPr/>
          <p:nvPr/>
        </p:nvGrpSpPr>
        <p:grpSpPr>
          <a:xfrm>
            <a:off x="1273161" y="689963"/>
            <a:ext cx="3023762" cy="4545639"/>
            <a:chOff x="1037988" y="732889"/>
            <a:chExt cx="3023762" cy="4545639"/>
          </a:xfrm>
        </p:grpSpPr>
        <p:sp>
          <p:nvSpPr>
            <p:cNvPr id="233" name="Cube 232"/>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8" y="732889"/>
              <a:ext cx="3023762" cy="4545639"/>
              <a:chOff x="2296100" y="-85674"/>
              <a:chExt cx="3421745" cy="5422258"/>
            </a:xfrm>
          </p:grpSpPr>
          <p:sp>
            <p:nvSpPr>
              <p:cNvPr id="53" name="Cube 52"/>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100" y="3895823"/>
                <a:ext cx="3421745" cy="935434"/>
                <a:chOff x="9551278" y="2681585"/>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Cube 56"/>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08"/>
                <a:ext cx="3397191" cy="935434"/>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Cube 58"/>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0" name="Group 59"/>
              <p:cNvGrpSpPr/>
              <p:nvPr/>
            </p:nvGrpSpPr>
            <p:grpSpPr>
              <a:xfrm rot="205426">
                <a:off x="2591023" y="1692116"/>
                <a:ext cx="707136" cy="635221"/>
                <a:chOff x="4583722" y="1805778"/>
                <a:chExt cx="707136" cy="635221"/>
              </a:xfrm>
            </p:grpSpPr>
            <p:sp>
              <p:nvSpPr>
                <p:cNvPr id="131" name="Cube 13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2" name="Straight Connector 13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3332800" y="1702377"/>
                <a:ext cx="707136" cy="635221"/>
                <a:chOff x="4583722" y="1805778"/>
                <a:chExt cx="707136" cy="635221"/>
              </a:xfrm>
            </p:grpSpPr>
            <p:sp>
              <p:nvSpPr>
                <p:cNvPr id="124" name="Cube 1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205426">
                <a:off x="3081251" y="3533138"/>
                <a:ext cx="707136" cy="635221"/>
                <a:chOff x="4583722" y="1805778"/>
                <a:chExt cx="707136" cy="635221"/>
              </a:xfrm>
            </p:grpSpPr>
            <p:sp>
              <p:nvSpPr>
                <p:cNvPr id="122" name="Cube 1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3" name="Straight Connector 1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rot="205426">
                <a:off x="4416615" y="3505749"/>
                <a:ext cx="707136" cy="635221"/>
                <a:chOff x="4583722" y="1805778"/>
                <a:chExt cx="707136" cy="635221"/>
              </a:xfrm>
            </p:grpSpPr>
            <p:sp>
              <p:nvSpPr>
                <p:cNvPr id="120" name="Cube 1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1" name="Straight Connector 1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205426">
                <a:off x="3791533" y="3513685"/>
                <a:ext cx="707136" cy="635221"/>
                <a:chOff x="4583722" y="1805778"/>
                <a:chExt cx="707136" cy="635221"/>
              </a:xfrm>
            </p:grpSpPr>
            <p:sp>
              <p:nvSpPr>
                <p:cNvPr id="117" name="Cube 11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9" name="Straight Connector 1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661294" y="2126177"/>
                <a:ext cx="707136" cy="635221"/>
                <a:chOff x="4583722" y="1805778"/>
                <a:chExt cx="707136" cy="635221"/>
              </a:xfrm>
            </p:grpSpPr>
            <p:sp>
              <p:nvSpPr>
                <p:cNvPr id="113" name="Cube 11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4" name="Straight Connector 11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2324450" y="194205"/>
                <a:ext cx="3368841" cy="935434"/>
                <a:chOff x="9551278" y="2681585"/>
                <a:chExt cx="2336810"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 name="Group 74"/>
              <p:cNvGrpSpPr/>
              <p:nvPr/>
            </p:nvGrpSpPr>
            <p:grpSpPr>
              <a:xfrm>
                <a:off x="2621696" y="-85674"/>
                <a:ext cx="707136" cy="635221"/>
                <a:chOff x="4583722" y="1805778"/>
                <a:chExt cx="707136" cy="635221"/>
              </a:xfrm>
            </p:grpSpPr>
            <p:sp>
              <p:nvSpPr>
                <p:cNvPr id="100" name="Cube 9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Connector 10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1336" y="194954"/>
                <a:ext cx="707136" cy="635221"/>
                <a:chOff x="4583722" y="1805778"/>
                <a:chExt cx="707136" cy="635221"/>
              </a:xfrm>
            </p:grpSpPr>
            <p:sp>
              <p:nvSpPr>
                <p:cNvPr id="98" name="Cube 9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9" name="Straight Connector 9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617954" y="-74519"/>
                <a:ext cx="707136" cy="635221"/>
                <a:chOff x="4583722" y="1805778"/>
                <a:chExt cx="707136" cy="635221"/>
              </a:xfrm>
            </p:grpSpPr>
            <p:sp>
              <p:nvSpPr>
                <p:cNvPr id="96" name="Cube 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Connector 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3762740" y="211602"/>
                <a:ext cx="707136" cy="635221"/>
                <a:chOff x="4583722" y="1805778"/>
                <a:chExt cx="707136" cy="635221"/>
              </a:xfrm>
            </p:grpSpPr>
            <p:sp>
              <p:nvSpPr>
                <p:cNvPr id="92" name="Cube 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3" name="Straight Connector 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4397602" y="1767922"/>
                <a:ext cx="707136" cy="635221"/>
                <a:chOff x="4583722" y="1805778"/>
                <a:chExt cx="707136" cy="635221"/>
              </a:xfrm>
            </p:grpSpPr>
            <p:sp>
              <p:nvSpPr>
                <p:cNvPr id="88" name="Cube 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9" name="Straight Connector 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rot="205426">
                <a:off x="3233103" y="3958513"/>
                <a:ext cx="707136" cy="635221"/>
                <a:chOff x="4583722" y="1805778"/>
                <a:chExt cx="707136" cy="635221"/>
              </a:xfrm>
            </p:grpSpPr>
            <p:sp>
              <p:nvSpPr>
                <p:cNvPr id="86" name="Cube 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7" name="Straight Connector 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rot="205426">
                <a:off x="3978848" y="3940364"/>
                <a:ext cx="707136" cy="635221"/>
                <a:chOff x="4583722" y="1805778"/>
                <a:chExt cx="707136" cy="635221"/>
              </a:xfrm>
            </p:grpSpPr>
            <p:sp>
              <p:nvSpPr>
                <p:cNvPr id="84" name="Cube 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5" name="Group 234"/>
          <p:cNvGrpSpPr/>
          <p:nvPr/>
        </p:nvGrpSpPr>
        <p:grpSpPr>
          <a:xfrm>
            <a:off x="3721170" y="702677"/>
            <a:ext cx="3023762" cy="4544691"/>
            <a:chOff x="1037988" y="732889"/>
            <a:chExt cx="3023762" cy="4544691"/>
          </a:xfrm>
        </p:grpSpPr>
        <p:sp>
          <p:nvSpPr>
            <p:cNvPr id="236" name="Cube 235"/>
            <p:cNvSpPr/>
            <p:nvPr/>
          </p:nvSpPr>
          <p:spPr>
            <a:xfrm rot="16200000">
              <a:off x="3634250"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732889"/>
              <a:ext cx="3023762" cy="4122016"/>
              <a:chOff x="2296100" y="-85674"/>
              <a:chExt cx="3421745" cy="4916940"/>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5" name="Group 244"/>
              <p:cNvGrpSpPr/>
              <p:nvPr/>
            </p:nvGrpSpPr>
            <p:grpSpPr>
              <a:xfrm rot="205426">
                <a:off x="2591023" y="1692116"/>
                <a:ext cx="707136" cy="635221"/>
                <a:chOff x="4583722" y="1805778"/>
                <a:chExt cx="707136" cy="635221"/>
              </a:xfrm>
            </p:grpSpPr>
            <p:sp>
              <p:nvSpPr>
                <p:cNvPr id="296" name="Cube 2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a:off x="3332800" y="1702377"/>
                <a:ext cx="707136" cy="635221"/>
                <a:chOff x="4583722" y="1805778"/>
                <a:chExt cx="707136" cy="635221"/>
              </a:xfrm>
            </p:grpSpPr>
            <p:sp>
              <p:nvSpPr>
                <p:cNvPr id="294" name="Cube 2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5" name="Straight Connector 2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3081251" y="3533138"/>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rot="205426">
                <a:off x="4416615" y="3505749"/>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rot="205426">
                <a:off x="3791533" y="3513685"/>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p:nvGrpSpPr>
            <p:grpSpPr>
              <a:xfrm rot="205426">
                <a:off x="4707287" y="3924305"/>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p:nvGrpSpPr>
            <p:grpSpPr>
              <a:xfrm>
                <a:off x="3661294" y="2126177"/>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4" name="Group 253"/>
              <p:cNvGrpSpPr/>
              <p:nvPr/>
            </p:nvGrpSpPr>
            <p:grpSpPr>
              <a:xfrm>
                <a:off x="2621696" y="-85674"/>
                <a:ext cx="707136" cy="635221"/>
                <a:chOff x="4583722" y="1805778"/>
                <a:chExt cx="707136" cy="635221"/>
              </a:xfrm>
            </p:grpSpPr>
            <p:sp>
              <p:nvSpPr>
                <p:cNvPr id="279" name="Cube 27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2791336" y="194954"/>
                <a:ext cx="707136" cy="635221"/>
                <a:chOff x="4583722" y="1805778"/>
                <a:chExt cx="707136" cy="635221"/>
              </a:xfrm>
            </p:grpSpPr>
            <p:sp>
              <p:nvSpPr>
                <p:cNvPr id="277" name="Cube 27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8" name="Straight Connector 27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3617954" y="-74519"/>
                <a:ext cx="707136" cy="635221"/>
                <a:chOff x="4583722" y="1805778"/>
                <a:chExt cx="707136" cy="635221"/>
              </a:xfrm>
            </p:grpSpPr>
            <p:sp>
              <p:nvSpPr>
                <p:cNvPr id="275" name="Cube 27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6" name="Straight Connector 27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543245" y="-85674"/>
                <a:ext cx="707136" cy="635221"/>
                <a:chOff x="4583722" y="1805778"/>
                <a:chExt cx="707136" cy="635221"/>
              </a:xfrm>
            </p:grpSpPr>
            <p:sp>
              <p:nvSpPr>
                <p:cNvPr id="273" name="Cube 27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4" name="Straight Connector 27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3762740" y="211602"/>
                <a:ext cx="707136" cy="635221"/>
                <a:chOff x="4583722" y="1805778"/>
                <a:chExt cx="707136" cy="635221"/>
              </a:xfrm>
            </p:grpSpPr>
            <p:sp>
              <p:nvSpPr>
                <p:cNvPr id="271" name="Cube 27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4713371" y="192008"/>
                <a:ext cx="707136" cy="635221"/>
                <a:chOff x="4583722" y="1805778"/>
                <a:chExt cx="707136" cy="635221"/>
              </a:xfrm>
            </p:grpSpPr>
            <p:sp>
              <p:nvSpPr>
                <p:cNvPr id="269" name="Cube 26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0" name="Straight Connector 26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4397602" y="1767922"/>
                <a:ext cx="707136" cy="635221"/>
                <a:chOff x="4583722" y="1805778"/>
                <a:chExt cx="707136" cy="635221"/>
              </a:xfrm>
            </p:grpSpPr>
            <p:sp>
              <p:nvSpPr>
                <p:cNvPr id="267" name="Cube 266"/>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8" name="Straight Connector 267"/>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rot="205426">
                <a:off x="3233103" y="3958513"/>
                <a:ext cx="707136" cy="635221"/>
                <a:chOff x="4583722" y="1805778"/>
                <a:chExt cx="707136" cy="635221"/>
              </a:xfrm>
            </p:grpSpPr>
            <p:sp>
              <p:nvSpPr>
                <p:cNvPr id="265" name="Cube 26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6" name="Straight Connector 26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p:nvGrpSpPr>
            <p:grpSpPr>
              <a:xfrm rot="205426">
                <a:off x="3978848" y="3940364"/>
                <a:ext cx="707136" cy="635221"/>
                <a:chOff x="4583722" y="1805778"/>
                <a:chExt cx="707136" cy="635221"/>
              </a:xfrm>
            </p:grpSpPr>
            <p:sp>
              <p:nvSpPr>
                <p:cNvPr id="263" name="Cube 26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4" name="Straight Connector 26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04" name="Cube 303"/>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Cube 306"/>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8" name="Straight Connector 307"/>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9" name="Cube 308"/>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0" name="Straight Connector 309"/>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1" name="Cube 310"/>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2" name="Straight Connector 311"/>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Cube 313"/>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5" name="Straight Connector 314"/>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Cube 315"/>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7" name="Straight Connector 316"/>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Cube 317"/>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9" name="Straight Connector 318"/>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0" name="Cube 319"/>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2" name="Cube 321"/>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3" name="Straight Connector 322"/>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Cube 323"/>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5" name="Straight Connector 324"/>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6" name="Cube 325"/>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7" name="Straight Connector 326"/>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Cube 327"/>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0" name="Cube 329"/>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1" name="Straight Connector 330"/>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a:off x="-69103" y="-729426"/>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9" name="Cube 218"/>
          <p:cNvSpPr/>
          <p:nvPr/>
        </p:nvSpPr>
        <p:spPr>
          <a:xfrm rot="16246473">
            <a:off x="3450336" y="401007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0" name="Straight Connector 219"/>
          <p:cNvCxnSpPr/>
          <p:nvPr/>
        </p:nvCxnSpPr>
        <p:spPr>
          <a:xfrm rot="205426">
            <a:off x="3672966" y="4055536"/>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526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xmlns="" id="{481478B9-76D3-43E4-8BB0-046EDD7C3B8E}"/>
              </a:ext>
            </a:extLst>
          </p:cNvPr>
          <p:cNvSpPr txBox="1">
            <a:spLocks/>
          </p:cNvSpPr>
          <p:nvPr/>
        </p:nvSpPr>
        <p:spPr>
          <a:xfrm>
            <a:off x="838200" y="287827"/>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Assumptions</a:t>
            </a:r>
            <a:endParaRPr lang="en-US"/>
          </a:p>
        </p:txBody>
      </p:sp>
      <p:sp>
        <p:nvSpPr>
          <p:cNvPr id="7" name="Content Placeholder 2">
            <a:extLst>
              <a:ext uri="{FF2B5EF4-FFF2-40B4-BE49-F238E27FC236}">
                <a16:creationId xmlns:a16="http://schemas.microsoft.com/office/drawing/2014/main" xmlns=""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sp>
        <p:nvSpPr>
          <p:cNvPr id="2" name="TextBox 2">
            <a:extLst>
              <a:ext uri="{FF2B5EF4-FFF2-40B4-BE49-F238E27FC236}">
                <a16:creationId xmlns:a16="http://schemas.microsoft.com/office/drawing/2014/main" xmlns="" id="{329258D2-A29C-497B-9603-9948B4EF197C}"/>
              </a:ext>
            </a:extLst>
          </p:cNvPr>
          <p:cNvSpPr txBox="1"/>
          <p:nvPr/>
        </p:nvSpPr>
        <p:spPr>
          <a:xfrm>
            <a:off x="1890712" y="1734299"/>
            <a:ext cx="8791575" cy="3016210"/>
          </a:xfrm>
          <a:prstGeom prst="rect">
            <a:avLst/>
          </a:prstGeom>
          <a:noFill/>
        </p:spPr>
        <p:txBody>
          <a:bodyPr wrap="square" lIns="91440" tIns="45720" rIns="91440" bIns="45720" rtlCol="0" anchor="t">
            <a:spAutoFit/>
          </a:bodyPr>
          <a:lstStyle/>
          <a:p>
            <a:r>
              <a:rPr lang="en-US" sz="2000"/>
              <a:t>Maintenance will be provided by a third party</a:t>
            </a:r>
            <a:endParaRPr lang="en-US"/>
          </a:p>
          <a:p>
            <a:endParaRPr lang="en-US"/>
          </a:p>
          <a:p>
            <a:r>
              <a:rPr lang="en-US" sz="2000"/>
              <a:t>Traverses flat surfaces</a:t>
            </a:r>
            <a:endParaRPr lang="en-US"/>
          </a:p>
          <a:p>
            <a:endParaRPr lang="en-US"/>
          </a:p>
          <a:p>
            <a:r>
              <a:rPr lang="en-US" sz="2000">
                <a:cs typeface="Arial"/>
              </a:rPr>
              <a:t>The warehouse will not be altered.</a:t>
            </a:r>
            <a:endParaRPr lang="en-US"/>
          </a:p>
          <a:p>
            <a:endParaRPr lang="en-US"/>
          </a:p>
          <a:p>
            <a:r>
              <a:rPr lang="en-US" sz="2000"/>
              <a:t>A power supply is accessible.</a:t>
            </a:r>
            <a:endParaRPr lang="en-US"/>
          </a:p>
          <a:p>
            <a:endParaRPr lang="en-US"/>
          </a:p>
          <a:p>
            <a:r>
              <a:rPr lang="en-US" sz="2000">
                <a:cs typeface="Arial" panose="020B0604020202020204"/>
              </a:rPr>
              <a:t>The product is working indoors.</a:t>
            </a:r>
            <a:endParaRPr lang="en-US">
              <a:cs typeface="Arial" panose="020B0604020202020204"/>
            </a:endParaRPr>
          </a:p>
          <a:p>
            <a:r>
              <a:rPr lang="en-US"/>
              <a:t>  </a:t>
            </a:r>
            <a:endParaRPr lang="en-US">
              <a:cs typeface="Arial"/>
            </a:endParaRPr>
          </a:p>
        </p:txBody>
      </p:sp>
      <p:pic>
        <p:nvPicPr>
          <p:cNvPr id="10" name="Graphic 9" descr="Mountains">
            <a:extLst>
              <a:ext uri="{FF2B5EF4-FFF2-40B4-BE49-F238E27FC236}">
                <a16:creationId xmlns:a16="http://schemas.microsoft.com/office/drawing/2014/main" xmlns="" id="{48B984A2-A7D9-44AA-9907-84E54C8BFF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39478" y="2360718"/>
            <a:ext cx="360735" cy="360735"/>
          </a:xfrm>
          <a:prstGeom prst="rect">
            <a:avLst/>
          </a:prstGeom>
        </p:spPr>
      </p:pic>
      <p:pic>
        <p:nvPicPr>
          <p:cNvPr id="12" name="Graphic 11" descr="Tools">
            <a:extLst>
              <a:ext uri="{FF2B5EF4-FFF2-40B4-BE49-F238E27FC236}">
                <a16:creationId xmlns:a16="http://schemas.microsoft.com/office/drawing/2014/main" xmlns="" id="{CD9D6A90-91BB-4934-9A37-DC60096726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39476" y="1740111"/>
            <a:ext cx="360735" cy="360735"/>
          </a:xfrm>
          <a:prstGeom prst="rect">
            <a:avLst/>
          </a:prstGeom>
        </p:spPr>
      </p:pic>
      <p:pic>
        <p:nvPicPr>
          <p:cNvPr id="13" name="Graphic 14" descr="Bulldozer">
            <a:extLst>
              <a:ext uri="{FF2B5EF4-FFF2-40B4-BE49-F238E27FC236}">
                <a16:creationId xmlns:a16="http://schemas.microsoft.com/office/drawing/2014/main" xmlns="" id="{9BCFA7C9-D60F-4BF3-84D9-2577041042B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322895" y="2897216"/>
            <a:ext cx="365760" cy="402830"/>
          </a:xfrm>
          <a:prstGeom prst="rect">
            <a:avLst/>
          </a:prstGeom>
        </p:spPr>
      </p:pic>
      <p:pic>
        <p:nvPicPr>
          <p:cNvPr id="16" name="Graphic 15" descr="Power">
            <a:extLst>
              <a:ext uri="{FF2B5EF4-FFF2-40B4-BE49-F238E27FC236}">
                <a16:creationId xmlns:a16="http://schemas.microsoft.com/office/drawing/2014/main" xmlns="" id="{F33D45B1-F441-4FB3-97A7-C08E8ED076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334451" y="3541682"/>
            <a:ext cx="365760" cy="365760"/>
          </a:xfrm>
          <a:prstGeom prst="rect">
            <a:avLst/>
          </a:prstGeom>
        </p:spPr>
      </p:pic>
      <p:pic>
        <p:nvPicPr>
          <p:cNvPr id="8" name="Graphic 7" descr="Warehouse">
            <a:extLst>
              <a:ext uri="{FF2B5EF4-FFF2-40B4-BE49-F238E27FC236}">
                <a16:creationId xmlns:a16="http://schemas.microsoft.com/office/drawing/2014/main" xmlns="" id="{F00168F3-DC2C-4DD2-99BB-F96731D9386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334451" y="4090079"/>
            <a:ext cx="365760" cy="365760"/>
          </a:xfrm>
          <a:prstGeom prst="rect">
            <a:avLst/>
          </a:prstGeom>
        </p:spPr>
      </p:pic>
      <p:sp>
        <p:nvSpPr>
          <p:cNvPr id="14"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1376" y="5557088"/>
            <a:ext cx="4114800" cy="365125"/>
          </a:xfrm>
        </p:spPr>
        <p:txBody>
          <a:bodyPr/>
          <a:lstStyle/>
          <a:p>
            <a:r>
              <a:rPr lang="en-US"/>
              <a:t>Diandra Reyes</a:t>
            </a:r>
          </a:p>
          <a:p>
            <a:endParaRPr lang="en-US"/>
          </a:p>
        </p:txBody>
      </p:sp>
    </p:spTree>
    <p:extLst>
      <p:ext uri="{BB962C8B-B14F-4D97-AF65-F5344CB8AC3E}">
        <p14:creationId xmlns:p14="http://schemas.microsoft.com/office/powerpoint/2010/main" val="3887999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0" name="Group 19"/>
          <p:cNvGrpSpPr/>
          <p:nvPr/>
        </p:nvGrpSpPr>
        <p:grpSpPr>
          <a:xfrm rot="5400000">
            <a:off x="3429812" y="4937994"/>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9" name="Graphic 6" descr="Box trolley">
            <a:extLst>
              <a:ext uri="{FF2B5EF4-FFF2-40B4-BE49-F238E27FC236}">
                <a16:creationId xmlns:a16="http://schemas.microsoft.com/office/drawing/2014/main" xmlns="" id="{E3BE687B-ADFC-457B-81B7-F8092B0780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01061" y="428408"/>
            <a:ext cx="1515206" cy="1548290"/>
          </a:xfrm>
          <a:prstGeom prst="rect">
            <a:avLst/>
          </a:prstGeom>
        </p:spPr>
      </p:pic>
      <p:pic>
        <p:nvPicPr>
          <p:cNvPr id="250" name="Graphic 7" descr="Map with pin">
            <a:extLst>
              <a:ext uri="{FF2B5EF4-FFF2-40B4-BE49-F238E27FC236}">
                <a16:creationId xmlns:a16="http://schemas.microsoft.com/office/drawing/2014/main" xmlns="" id="{3BCCA63B-E6C5-4FBA-8DCC-6FDFED88E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66126" y="2291841"/>
            <a:ext cx="1600831" cy="1571884"/>
          </a:xfrm>
          <a:prstGeom prst="rect">
            <a:avLst/>
          </a:prstGeom>
        </p:spPr>
      </p:pic>
      <p:pic>
        <p:nvPicPr>
          <p:cNvPr id="251" name="Graphic 2" descr="Delivery">
            <a:extLst>
              <a:ext uri="{FF2B5EF4-FFF2-40B4-BE49-F238E27FC236}">
                <a16:creationId xmlns:a16="http://schemas.microsoft.com/office/drawing/2014/main" xmlns="" id="{A207FD0D-A6C5-4C57-BE58-C194310D6CC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10159" y="4064479"/>
            <a:ext cx="1705154" cy="1705154"/>
          </a:xfrm>
          <a:prstGeom prst="rect">
            <a:avLst/>
          </a:prstGeom>
        </p:spPr>
      </p:pic>
      <p:sp>
        <p:nvSpPr>
          <p:cNvPr id="246"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19226" y="5551056"/>
            <a:ext cx="4114800" cy="365125"/>
          </a:xfrm>
        </p:spPr>
        <p:txBody>
          <a:bodyPr lIns="91440" tIns="45720" rIns="91440" bIns="45720" anchor="t"/>
          <a:lstStyle/>
          <a:p>
            <a:r>
              <a:rPr lang="en-US" dirty="0">
                <a:latin typeface="Arial"/>
                <a:cs typeface="Arial"/>
              </a:rPr>
              <a:t>Diandra Reyes</a:t>
            </a:r>
          </a:p>
          <a:p>
            <a:endParaRPr lang="en-US">
              <a:solidFill>
                <a:srgbClr val="C75D5D"/>
              </a:solidFill>
            </a:endParaRPr>
          </a:p>
        </p:txBody>
      </p:sp>
    </p:spTree>
    <p:extLst>
      <p:ext uri="{BB962C8B-B14F-4D97-AF65-F5344CB8AC3E}">
        <p14:creationId xmlns:p14="http://schemas.microsoft.com/office/powerpoint/2010/main" val="1989792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246" name="Straight Arrow Connector 245">
            <a:extLst>
              <a:ext uri="{FF2B5EF4-FFF2-40B4-BE49-F238E27FC236}">
                <a16:creationId xmlns:a16="http://schemas.microsoft.com/office/drawing/2014/main" xmlns="" id="{980B15A2-A65E-4572-93EE-E85871906FF6}"/>
              </a:ext>
            </a:extLst>
          </p:cNvPr>
          <p:cNvCxnSpPr>
            <a:cxnSpLocks/>
          </p:cNvCxnSpPr>
          <p:nvPr/>
        </p:nvCxnSpPr>
        <p:spPr>
          <a:xfrm flipH="1" flipV="1">
            <a:off x="7110845" y="4050003"/>
            <a:ext cx="0" cy="306055"/>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0" name="Group 19"/>
          <p:cNvGrpSpPr/>
          <p:nvPr/>
        </p:nvGrpSpPr>
        <p:grpSpPr>
          <a:xfrm>
            <a:off x="6794871" y="3913495"/>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6" name="Freeform 435"/>
          <p:cNvSpPr/>
          <p:nvPr/>
        </p:nvSpPr>
        <p:spPr>
          <a:xfrm rot="10835129">
            <a:off x="6738960" y="3270089"/>
            <a:ext cx="658872" cy="631535"/>
          </a:xfrm>
          <a:custGeom>
            <a:avLst/>
            <a:gdLst>
              <a:gd name="connsiteX0" fmla="*/ 929475 w 929475"/>
              <a:gd name="connsiteY0" fmla="*/ 564703 h 564703"/>
              <a:gd name="connsiteX1" fmla="*/ 0 w 929475"/>
              <a:gd name="connsiteY1" fmla="*/ 564703 h 564703"/>
              <a:gd name="connsiteX2" fmla="*/ 260301 w 929475"/>
              <a:gd name="connsiteY2" fmla="*/ 4159 h 564703"/>
              <a:gd name="connsiteX3" fmla="*/ 667243 w 929475"/>
              <a:gd name="connsiteY3" fmla="*/ 0 h 564703"/>
            </a:gdLst>
            <a:ahLst/>
            <a:cxnLst>
              <a:cxn ang="0">
                <a:pos x="connsiteX0" y="connsiteY0"/>
              </a:cxn>
              <a:cxn ang="0">
                <a:pos x="connsiteX1" y="connsiteY1"/>
              </a:cxn>
              <a:cxn ang="0">
                <a:pos x="connsiteX2" y="connsiteY2"/>
              </a:cxn>
              <a:cxn ang="0">
                <a:pos x="connsiteX3" y="connsiteY3"/>
              </a:cxn>
            </a:cxnLst>
            <a:rect l="l" t="t" r="r" b="b"/>
            <a:pathLst>
              <a:path w="929475" h="564703">
                <a:moveTo>
                  <a:pt x="929475" y="564703"/>
                </a:moveTo>
                <a:lnTo>
                  <a:pt x="0" y="564703"/>
                </a:lnTo>
                <a:lnTo>
                  <a:pt x="260301" y="4159"/>
                </a:lnTo>
                <a:lnTo>
                  <a:pt x="667243" y="0"/>
                </a:lnTo>
                <a:close/>
              </a:path>
            </a:pathLst>
          </a:cu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Graphic 6" descr="Box trolley">
            <a:extLst>
              <a:ext uri="{FF2B5EF4-FFF2-40B4-BE49-F238E27FC236}">
                <a16:creationId xmlns:a16="http://schemas.microsoft.com/office/drawing/2014/main" xmlns="" id="{A2291096-DCB6-4BD1-8484-8E7EA246ED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01061" y="428408"/>
            <a:ext cx="1515206" cy="1548290"/>
          </a:xfrm>
          <a:prstGeom prst="rect">
            <a:avLst/>
          </a:prstGeom>
        </p:spPr>
      </p:pic>
      <p:pic>
        <p:nvPicPr>
          <p:cNvPr id="8" name="Graphic 7" descr="Map with pin">
            <a:extLst>
              <a:ext uri="{FF2B5EF4-FFF2-40B4-BE49-F238E27FC236}">
                <a16:creationId xmlns:a16="http://schemas.microsoft.com/office/drawing/2014/main" xmlns="" id="{81C0681A-6D5B-426F-A209-C21B5F7B943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66126" y="2291841"/>
            <a:ext cx="1600831" cy="1571884"/>
          </a:xfrm>
          <a:prstGeom prst="rect">
            <a:avLst/>
          </a:prstGeom>
        </p:spPr>
      </p:pic>
      <p:pic>
        <p:nvPicPr>
          <p:cNvPr id="9" name="Graphic 2" descr="Delivery">
            <a:extLst>
              <a:ext uri="{FF2B5EF4-FFF2-40B4-BE49-F238E27FC236}">
                <a16:creationId xmlns:a16="http://schemas.microsoft.com/office/drawing/2014/main" xmlns="" id="{C829D11D-1E12-4820-82B2-86481416D4D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10159" y="4064479"/>
            <a:ext cx="1705154" cy="1705154"/>
          </a:xfrm>
          <a:prstGeom prst="rect">
            <a:avLst/>
          </a:prstGeom>
        </p:spPr>
      </p:pic>
      <p:cxnSp>
        <p:nvCxnSpPr>
          <p:cNvPr id="17" name="Straight Connector 16">
            <a:extLst>
              <a:ext uri="{FF2B5EF4-FFF2-40B4-BE49-F238E27FC236}">
                <a16:creationId xmlns:a16="http://schemas.microsoft.com/office/drawing/2014/main" xmlns="" id="{E3C40721-35F7-4744-802A-B0EEC807DBCD}"/>
              </a:ext>
            </a:extLst>
          </p:cNvPr>
          <p:cNvCxnSpPr>
            <a:cxnSpLocks/>
          </p:cNvCxnSpPr>
          <p:nvPr/>
        </p:nvCxnSpPr>
        <p:spPr>
          <a:xfrm flipV="1">
            <a:off x="3703962" y="5168463"/>
            <a:ext cx="3407980" cy="13137"/>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 name="Straight Arrow Connector 1">
            <a:extLst>
              <a:ext uri="{FF2B5EF4-FFF2-40B4-BE49-F238E27FC236}">
                <a16:creationId xmlns:a16="http://schemas.microsoft.com/office/drawing/2014/main" xmlns="" id="{EF5AF824-DEEE-4203-B309-DEF9B48C75DE}"/>
              </a:ext>
            </a:extLst>
          </p:cNvPr>
          <p:cNvCxnSpPr/>
          <p:nvPr/>
        </p:nvCxnSpPr>
        <p:spPr>
          <a:xfrm flipH="1">
            <a:off x="7110844" y="4461163"/>
            <a:ext cx="0" cy="71870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Isosceles Triangle 9">
            <a:extLst>
              <a:ext uri="{FF2B5EF4-FFF2-40B4-BE49-F238E27FC236}">
                <a16:creationId xmlns:a16="http://schemas.microsoft.com/office/drawing/2014/main" xmlns="" id="{9EBF7BEA-9FB2-401F-98C0-90E0AF70E761}"/>
              </a:ext>
            </a:extLst>
          </p:cNvPr>
          <p:cNvSpPr/>
          <p:nvPr/>
        </p:nvSpPr>
        <p:spPr>
          <a:xfrm>
            <a:off x="6975724" y="4449758"/>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xmlns="" id="{DEF6B3DE-DD4F-45A1-8137-6F56778AEA3A}"/>
              </a:ext>
            </a:extLst>
          </p:cNvPr>
          <p:cNvGrpSpPr/>
          <p:nvPr/>
        </p:nvGrpSpPr>
        <p:grpSpPr>
          <a:xfrm rot="5400000">
            <a:off x="3429812" y="4937994"/>
            <a:ext cx="547049" cy="590835"/>
            <a:chOff x="5822475" y="4763069"/>
            <a:chExt cx="547049" cy="590835"/>
          </a:xfrm>
        </p:grpSpPr>
        <p:sp>
          <p:nvSpPr>
            <p:cNvPr id="248" name="Rectangle 247">
              <a:extLst>
                <a:ext uri="{FF2B5EF4-FFF2-40B4-BE49-F238E27FC236}">
                  <a16:creationId xmlns:a16="http://schemas.microsoft.com/office/drawing/2014/main" xmlns="" id="{0BF6FD8E-9DB5-4A3A-803F-C428D5FDFD20}"/>
                </a:ext>
              </a:extLst>
            </p:cNvPr>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a16="http://schemas.microsoft.com/office/drawing/2014/main" xmlns="" id="{0E9278F8-000D-4F22-B704-A90199DBE13D}"/>
                </a:ext>
              </a:extLst>
            </p:cNvPr>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0" name="Rectangle 249">
              <a:extLst>
                <a:ext uri="{FF2B5EF4-FFF2-40B4-BE49-F238E27FC236}">
                  <a16:creationId xmlns:a16="http://schemas.microsoft.com/office/drawing/2014/main" xmlns="" id="{D52850CC-8EFB-437C-887B-D8C7AC203C34}"/>
                </a:ext>
              </a:extLst>
            </p:cNvPr>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1"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2759" y="5573237"/>
            <a:ext cx="4114800" cy="365125"/>
          </a:xfrm>
        </p:spPr>
        <p:txBody>
          <a:bodyPr lIns="91440" tIns="45720" rIns="91440" bIns="45720" anchor="t"/>
          <a:lstStyle/>
          <a:p>
            <a:r>
              <a:rPr lang="en-US" dirty="0">
                <a:latin typeface="Arial"/>
                <a:cs typeface="Arial"/>
              </a:rPr>
              <a:t>Diandra Reyes</a:t>
            </a:r>
          </a:p>
          <a:p>
            <a:endParaRPr lang="en-US">
              <a:solidFill>
                <a:srgbClr val="C75D5D"/>
              </a:solidFill>
            </a:endParaRPr>
          </a:p>
        </p:txBody>
      </p:sp>
    </p:spTree>
    <p:extLst>
      <p:ext uri="{BB962C8B-B14F-4D97-AF65-F5344CB8AC3E}">
        <p14:creationId xmlns:p14="http://schemas.microsoft.com/office/powerpoint/2010/main" val="1191199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9" name="Group 258"/>
          <p:cNvGrpSpPr/>
          <p:nvPr/>
        </p:nvGrpSpPr>
        <p:grpSpPr>
          <a:xfrm>
            <a:off x="6793765" y="3276328"/>
            <a:ext cx="547049" cy="590835"/>
            <a:chOff x="9201074" y="3373561"/>
            <a:chExt cx="547049" cy="590835"/>
          </a:xfrm>
        </p:grpSpPr>
        <p:grpSp>
          <p:nvGrpSpPr>
            <p:cNvPr id="67" name="Group 66"/>
            <p:cNvGrpSpPr/>
            <p:nvPr/>
          </p:nvGrpSpPr>
          <p:grpSpPr>
            <a:xfrm>
              <a:off x="9201074" y="3373561"/>
              <a:ext cx="547049" cy="590835"/>
              <a:chOff x="5822475" y="4763069"/>
              <a:chExt cx="547049" cy="590835"/>
            </a:xfrm>
          </p:grpSpPr>
          <p:sp>
            <p:nvSpPr>
              <p:cNvPr id="68" name="Rectangle 67"/>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3" name="Group 72"/>
            <p:cNvGrpSpPr/>
            <p:nvPr/>
          </p:nvGrpSpPr>
          <p:grpSpPr>
            <a:xfrm>
              <a:off x="9308905" y="3543704"/>
              <a:ext cx="298119" cy="283537"/>
              <a:chOff x="9363333" y="2830549"/>
              <a:chExt cx="298119" cy="283537"/>
            </a:xfrm>
          </p:grpSpPr>
          <p:sp>
            <p:nvSpPr>
              <p:cNvPr id="74" name="Rectangle 73"/>
              <p:cNvSpPr/>
              <p:nvPr/>
            </p:nvSpPr>
            <p:spPr>
              <a:xfrm>
                <a:off x="9363333"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 name="Straight Connector 74"/>
              <p:cNvCxnSpPr/>
              <p:nvPr/>
            </p:nvCxnSpPr>
            <p:spPr>
              <a:xfrm>
                <a:off x="9508645"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9363333"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363333"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9363333"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sp>
        <p:nvSpPr>
          <p:cNvPr id="260" name="Rectangle 259"/>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1" name="Group 260"/>
          <p:cNvGrpSpPr/>
          <p:nvPr/>
        </p:nvGrpSpPr>
        <p:grpSpPr>
          <a:xfrm>
            <a:off x="1678998" y="372646"/>
            <a:ext cx="436376" cy="425445"/>
            <a:chOff x="9370828" y="2830549"/>
            <a:chExt cx="290624" cy="283537"/>
          </a:xfrm>
        </p:grpSpPr>
        <p:sp>
          <p:nvSpPr>
            <p:cNvPr id="262" name="Rectangle 26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64" name="Straight Connector 26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69" name="Rectangle 268"/>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0" name="Group 269"/>
          <p:cNvGrpSpPr/>
          <p:nvPr/>
        </p:nvGrpSpPr>
        <p:grpSpPr>
          <a:xfrm>
            <a:off x="1029857" y="2008304"/>
            <a:ext cx="290624" cy="283537"/>
            <a:chOff x="9370828" y="2830549"/>
            <a:chExt cx="290624" cy="283537"/>
          </a:xfrm>
        </p:grpSpPr>
        <p:sp>
          <p:nvSpPr>
            <p:cNvPr id="271" name="Rectangle 27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73" name="Straight Connector 27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78" name="Group 277"/>
          <p:cNvGrpSpPr/>
          <p:nvPr/>
        </p:nvGrpSpPr>
        <p:grpSpPr>
          <a:xfrm>
            <a:off x="1677557" y="2008304"/>
            <a:ext cx="290624" cy="283537"/>
            <a:chOff x="9370828" y="2830549"/>
            <a:chExt cx="290624" cy="283537"/>
          </a:xfrm>
        </p:grpSpPr>
        <p:sp>
          <p:nvSpPr>
            <p:cNvPr id="279" name="Rectangle 27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1" name="Straight Connector 28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86" name="Group 285"/>
          <p:cNvGrpSpPr/>
          <p:nvPr/>
        </p:nvGrpSpPr>
        <p:grpSpPr>
          <a:xfrm>
            <a:off x="3188044" y="2008304"/>
            <a:ext cx="290624" cy="283537"/>
            <a:chOff x="9370828" y="2830549"/>
            <a:chExt cx="290624" cy="283537"/>
          </a:xfrm>
        </p:grpSpPr>
        <p:sp>
          <p:nvSpPr>
            <p:cNvPr id="287" name="Rectangle 28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8" name="Straight Connector 28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9" name="Straight Connector 28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94" name="Rectangle 293"/>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5" name="Group 294"/>
          <p:cNvGrpSpPr/>
          <p:nvPr/>
        </p:nvGrpSpPr>
        <p:grpSpPr>
          <a:xfrm>
            <a:off x="3341066" y="4088675"/>
            <a:ext cx="226554" cy="221029"/>
            <a:chOff x="3300177" y="4586289"/>
            <a:chExt cx="226554" cy="221029"/>
          </a:xfrm>
        </p:grpSpPr>
        <p:sp>
          <p:nvSpPr>
            <p:cNvPr id="296" name="Rectangle 29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98" name="Straight Connector 29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03" name="Group 302"/>
          <p:cNvGrpSpPr/>
          <p:nvPr/>
        </p:nvGrpSpPr>
        <p:grpSpPr>
          <a:xfrm>
            <a:off x="2380005" y="388223"/>
            <a:ext cx="436376" cy="425445"/>
            <a:chOff x="9370828" y="2830549"/>
            <a:chExt cx="290624" cy="283537"/>
          </a:xfrm>
        </p:grpSpPr>
        <p:sp>
          <p:nvSpPr>
            <p:cNvPr id="304" name="Rectangle 30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6" name="Straight Connector 30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1" name="Group 310"/>
          <p:cNvGrpSpPr/>
          <p:nvPr/>
        </p:nvGrpSpPr>
        <p:grpSpPr>
          <a:xfrm>
            <a:off x="3171450" y="392101"/>
            <a:ext cx="436376" cy="425445"/>
            <a:chOff x="9370828" y="2830549"/>
            <a:chExt cx="290624" cy="283537"/>
          </a:xfrm>
        </p:grpSpPr>
        <p:sp>
          <p:nvSpPr>
            <p:cNvPr id="312" name="Rectangle 31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3" name="Straight Connector 31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9" name="Group 318"/>
          <p:cNvGrpSpPr/>
          <p:nvPr/>
        </p:nvGrpSpPr>
        <p:grpSpPr>
          <a:xfrm>
            <a:off x="967954" y="378808"/>
            <a:ext cx="436376" cy="425445"/>
            <a:chOff x="9370828" y="2830549"/>
            <a:chExt cx="290624" cy="283537"/>
          </a:xfrm>
        </p:grpSpPr>
        <p:sp>
          <p:nvSpPr>
            <p:cNvPr id="320" name="Rectangle 31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7" name="Group 326"/>
          <p:cNvGrpSpPr/>
          <p:nvPr/>
        </p:nvGrpSpPr>
        <p:grpSpPr>
          <a:xfrm>
            <a:off x="3343335" y="4372946"/>
            <a:ext cx="226554" cy="221029"/>
            <a:chOff x="3300177" y="4586289"/>
            <a:chExt cx="226554" cy="221029"/>
          </a:xfrm>
        </p:grpSpPr>
        <p:sp>
          <p:nvSpPr>
            <p:cNvPr id="328" name="Rectangle 32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0" name="Straight Connector 32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5" name="Group 334"/>
          <p:cNvGrpSpPr/>
          <p:nvPr/>
        </p:nvGrpSpPr>
        <p:grpSpPr>
          <a:xfrm>
            <a:off x="2778354" y="4088675"/>
            <a:ext cx="226554" cy="221029"/>
            <a:chOff x="3300177" y="4586289"/>
            <a:chExt cx="226554" cy="221029"/>
          </a:xfrm>
        </p:grpSpPr>
        <p:sp>
          <p:nvSpPr>
            <p:cNvPr id="336" name="Rectangle 33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3" name="Group 342"/>
          <p:cNvGrpSpPr/>
          <p:nvPr/>
        </p:nvGrpSpPr>
        <p:grpSpPr>
          <a:xfrm>
            <a:off x="2780623" y="4372946"/>
            <a:ext cx="226554" cy="221029"/>
            <a:chOff x="3300177" y="4586289"/>
            <a:chExt cx="226554" cy="221029"/>
          </a:xfrm>
        </p:grpSpPr>
        <p:sp>
          <p:nvSpPr>
            <p:cNvPr id="344" name="Rectangle 34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5" name="Straight Connector 34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6" name="Straight Connector 34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1" name="Group 350"/>
          <p:cNvGrpSpPr/>
          <p:nvPr/>
        </p:nvGrpSpPr>
        <p:grpSpPr>
          <a:xfrm>
            <a:off x="2233814" y="4088675"/>
            <a:ext cx="226554" cy="221029"/>
            <a:chOff x="3300177" y="4586289"/>
            <a:chExt cx="226554" cy="221029"/>
          </a:xfrm>
        </p:grpSpPr>
        <p:sp>
          <p:nvSpPr>
            <p:cNvPr id="352" name="Rectangle 35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3" name="Straight Connector 35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4" name="Straight Connector 35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9" name="Group 358"/>
          <p:cNvGrpSpPr/>
          <p:nvPr/>
        </p:nvGrpSpPr>
        <p:grpSpPr>
          <a:xfrm>
            <a:off x="2236083" y="4372946"/>
            <a:ext cx="226554" cy="221029"/>
            <a:chOff x="3300177" y="4586289"/>
            <a:chExt cx="226554" cy="221029"/>
          </a:xfrm>
        </p:grpSpPr>
        <p:sp>
          <p:nvSpPr>
            <p:cNvPr id="360" name="Rectangle 359"/>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2" name="Straight Connector 361"/>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7" name="Group 366"/>
          <p:cNvGrpSpPr/>
          <p:nvPr/>
        </p:nvGrpSpPr>
        <p:grpSpPr>
          <a:xfrm>
            <a:off x="1686822" y="4098120"/>
            <a:ext cx="226554" cy="221029"/>
            <a:chOff x="3300177" y="4586289"/>
            <a:chExt cx="226554" cy="221029"/>
          </a:xfrm>
        </p:grpSpPr>
        <p:sp>
          <p:nvSpPr>
            <p:cNvPr id="368" name="Rectangle 36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0" name="Straight Connector 36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5" name="Group 374"/>
          <p:cNvGrpSpPr/>
          <p:nvPr/>
        </p:nvGrpSpPr>
        <p:grpSpPr>
          <a:xfrm>
            <a:off x="1689091" y="4382391"/>
            <a:ext cx="226554" cy="221029"/>
            <a:chOff x="3300177" y="4586289"/>
            <a:chExt cx="226554" cy="221029"/>
          </a:xfrm>
        </p:grpSpPr>
        <p:sp>
          <p:nvSpPr>
            <p:cNvPr id="376" name="Rectangle 37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7" name="Straight Connector 37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8" name="Straight Connector 37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3" name="Group 382"/>
          <p:cNvGrpSpPr/>
          <p:nvPr/>
        </p:nvGrpSpPr>
        <p:grpSpPr>
          <a:xfrm>
            <a:off x="1203308" y="4098120"/>
            <a:ext cx="226554" cy="221029"/>
            <a:chOff x="3300177" y="4586289"/>
            <a:chExt cx="226554" cy="221029"/>
          </a:xfrm>
        </p:grpSpPr>
        <p:sp>
          <p:nvSpPr>
            <p:cNvPr id="384" name="Rectangle 38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5" name="Straight Connector 38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6" name="Straight Connector 38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91" name="Group 390"/>
          <p:cNvGrpSpPr/>
          <p:nvPr/>
        </p:nvGrpSpPr>
        <p:grpSpPr>
          <a:xfrm>
            <a:off x="1205577" y="4382391"/>
            <a:ext cx="226554" cy="221029"/>
            <a:chOff x="3300177" y="4586289"/>
            <a:chExt cx="226554" cy="221029"/>
          </a:xfrm>
        </p:grpSpPr>
        <p:sp>
          <p:nvSpPr>
            <p:cNvPr id="392" name="Rectangle 39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3" name="Straight Connector 39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94" name="Straight Connector 39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sp>
        <p:nvSpPr>
          <p:cNvPr id="531" name="Freeform 530"/>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9" name="Group 528"/>
          <p:cNvGrpSpPr/>
          <p:nvPr/>
        </p:nvGrpSpPr>
        <p:grpSpPr>
          <a:xfrm>
            <a:off x="3375573" y="5765825"/>
            <a:ext cx="567737" cy="172539"/>
            <a:chOff x="4867517" y="5158974"/>
            <a:chExt cx="567737" cy="172539"/>
          </a:xfrm>
        </p:grpSpPr>
        <p:sp>
          <p:nvSpPr>
            <p:cNvPr id="526" name="Freeform 525"/>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8" name="Straight Connector 517"/>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19" name="Straight Connector 518"/>
            <p:cNvCxnSpPr>
              <a:endCxn id="526" idx="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21" name="Straight Connector 520"/>
            <p:cNvCxnSpPr>
              <a:stCxn id="526" idx="3"/>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2115374" y="5765824"/>
            <a:ext cx="567737" cy="172539"/>
            <a:chOff x="4867517" y="5158974"/>
            <a:chExt cx="567737" cy="172539"/>
          </a:xfrm>
        </p:grpSpPr>
        <p:sp>
          <p:nvSpPr>
            <p:cNvPr id="533" name="Freeform 532"/>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34" name="Straight Connector 533"/>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35" name="Straight Connector 534"/>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38" name="Straight Connector 537"/>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9" name="Group 538"/>
          <p:cNvGrpSpPr/>
          <p:nvPr/>
        </p:nvGrpSpPr>
        <p:grpSpPr>
          <a:xfrm>
            <a:off x="1032716" y="5765825"/>
            <a:ext cx="567737" cy="172539"/>
            <a:chOff x="4867517" y="5158974"/>
            <a:chExt cx="567737" cy="172539"/>
          </a:xfrm>
        </p:grpSpPr>
        <p:sp>
          <p:nvSpPr>
            <p:cNvPr id="540" name="Freeform 539"/>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1" name="Straight Connector 540"/>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542" name="Straight Connector 541"/>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545" name="Straight Connector 544"/>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8" name="Rectangle 227"/>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9" name="Group 228"/>
          <p:cNvGrpSpPr/>
          <p:nvPr/>
        </p:nvGrpSpPr>
        <p:grpSpPr>
          <a:xfrm>
            <a:off x="6014866" y="418993"/>
            <a:ext cx="567737" cy="345076"/>
            <a:chOff x="9370828" y="2830549"/>
            <a:chExt cx="290624" cy="283537"/>
          </a:xfrm>
        </p:grpSpPr>
        <p:sp>
          <p:nvSpPr>
            <p:cNvPr id="230" name="Rectangle 22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1" name="Straight Connector 23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2" name="Straight Connector 23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7" name="Group 236"/>
          <p:cNvGrpSpPr/>
          <p:nvPr/>
        </p:nvGrpSpPr>
        <p:grpSpPr>
          <a:xfrm>
            <a:off x="7117172" y="428408"/>
            <a:ext cx="567737" cy="345076"/>
            <a:chOff x="9370828" y="2830549"/>
            <a:chExt cx="290624" cy="283537"/>
          </a:xfrm>
        </p:grpSpPr>
        <p:sp>
          <p:nvSpPr>
            <p:cNvPr id="238" name="Rectangle 23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9" name="Straight Connector 23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0" name="Straight Connector 23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45" name="Group 244"/>
          <p:cNvGrpSpPr/>
          <p:nvPr/>
        </p:nvGrpSpPr>
        <p:grpSpPr>
          <a:xfrm>
            <a:off x="8144159" y="418993"/>
            <a:ext cx="567737" cy="345076"/>
            <a:chOff x="9370828" y="2830549"/>
            <a:chExt cx="290624" cy="283537"/>
          </a:xfrm>
        </p:grpSpPr>
        <p:sp>
          <p:nvSpPr>
            <p:cNvPr id="246" name="Rectangle 24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7" name="Straight Connector 24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8" name="Straight Connector 24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53" name="Rectangle 252"/>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4" name="Group 253"/>
          <p:cNvGrpSpPr/>
          <p:nvPr/>
        </p:nvGrpSpPr>
        <p:grpSpPr>
          <a:xfrm>
            <a:off x="6014866" y="1989674"/>
            <a:ext cx="567737" cy="345076"/>
            <a:chOff x="9370828" y="2830549"/>
            <a:chExt cx="290624" cy="283537"/>
          </a:xfrm>
          <a:solidFill>
            <a:srgbClr val="695812"/>
          </a:solidFill>
        </p:grpSpPr>
        <p:sp>
          <p:nvSpPr>
            <p:cNvPr id="255" name="Rectangle 2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6" name="Straight Connector 2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257" name="Straight Connector 2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27" name="Group 426"/>
          <p:cNvGrpSpPr/>
          <p:nvPr/>
        </p:nvGrpSpPr>
        <p:grpSpPr>
          <a:xfrm>
            <a:off x="7117172" y="1999089"/>
            <a:ext cx="567737" cy="345076"/>
            <a:chOff x="9370828" y="2830549"/>
            <a:chExt cx="290624" cy="283537"/>
          </a:xfrm>
          <a:solidFill>
            <a:srgbClr val="695812"/>
          </a:solidFill>
        </p:grpSpPr>
        <p:sp>
          <p:nvSpPr>
            <p:cNvPr id="428" name="Rectangle 427"/>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9" name="Straight Connector 428"/>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30" name="Straight Connector 429"/>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35" name="Group 434"/>
          <p:cNvGrpSpPr/>
          <p:nvPr/>
        </p:nvGrpSpPr>
        <p:grpSpPr>
          <a:xfrm>
            <a:off x="8144159" y="1989674"/>
            <a:ext cx="567737" cy="345076"/>
            <a:chOff x="9370828" y="2830549"/>
            <a:chExt cx="290624" cy="283537"/>
          </a:xfrm>
          <a:solidFill>
            <a:srgbClr val="695812"/>
          </a:solidFill>
        </p:grpSpPr>
        <p:sp>
          <p:nvSpPr>
            <p:cNvPr id="436" name="Rectangle 435"/>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37" name="Straight Connector 436"/>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38" name="Straight Connector 437"/>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pic>
        <p:nvPicPr>
          <p:cNvPr id="2" name="Graphic 2" descr="Delivery">
            <a:extLst>
              <a:ext uri="{FF2B5EF4-FFF2-40B4-BE49-F238E27FC236}">
                <a16:creationId xmlns:a16="http://schemas.microsoft.com/office/drawing/2014/main" xmlns="" id="{67D10E92-1E2C-4E68-9E7E-BE327E7213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10159" y="4064479"/>
            <a:ext cx="1705154" cy="1705154"/>
          </a:xfrm>
          <a:prstGeom prst="rect">
            <a:avLst/>
          </a:prstGeom>
        </p:spPr>
      </p:pic>
      <p:cxnSp>
        <p:nvCxnSpPr>
          <p:cNvPr id="399" name="Straight Arrow Connector 398">
            <a:extLst>
              <a:ext uri="{FF2B5EF4-FFF2-40B4-BE49-F238E27FC236}">
                <a16:creationId xmlns:a16="http://schemas.microsoft.com/office/drawing/2014/main" xmlns="" id="{842E1F92-CC66-47DE-96EE-929DFBC079D7}"/>
              </a:ext>
            </a:extLst>
          </p:cNvPr>
          <p:cNvCxnSpPr>
            <a:cxnSpLocks/>
          </p:cNvCxnSpPr>
          <p:nvPr/>
        </p:nvCxnSpPr>
        <p:spPr>
          <a:xfrm>
            <a:off x="7064341" y="3807138"/>
            <a:ext cx="0" cy="502566"/>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0" name="Isosceles Triangle 399">
            <a:extLst>
              <a:ext uri="{FF2B5EF4-FFF2-40B4-BE49-F238E27FC236}">
                <a16:creationId xmlns:a16="http://schemas.microsoft.com/office/drawing/2014/main" xmlns="" id="{765AFFD3-FE16-4CC9-AE6B-937B4DFCBF24}"/>
              </a:ext>
            </a:extLst>
          </p:cNvPr>
          <p:cNvSpPr/>
          <p:nvPr/>
        </p:nvSpPr>
        <p:spPr>
          <a:xfrm>
            <a:off x="6942359" y="3753829"/>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5" name="Group 404"/>
          <p:cNvGrpSpPr/>
          <p:nvPr/>
        </p:nvGrpSpPr>
        <p:grpSpPr>
          <a:xfrm>
            <a:off x="6794871" y="3913495"/>
            <a:ext cx="547049" cy="590835"/>
            <a:chOff x="5822475" y="4763069"/>
            <a:chExt cx="547049" cy="590835"/>
          </a:xfrm>
        </p:grpSpPr>
        <p:sp>
          <p:nvSpPr>
            <p:cNvPr id="406" name="Rectangle 405"/>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7" name="Rectangle 406"/>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8" name="Rectangle 407"/>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402" name="Graphic 6" descr="Box trolley">
            <a:extLst>
              <a:ext uri="{FF2B5EF4-FFF2-40B4-BE49-F238E27FC236}">
                <a16:creationId xmlns:a16="http://schemas.microsoft.com/office/drawing/2014/main" xmlns="" id="{B9891AB0-7FE9-4F8D-9646-BD9560CEDE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01061" y="428408"/>
            <a:ext cx="1515206" cy="1548290"/>
          </a:xfrm>
          <a:prstGeom prst="rect">
            <a:avLst/>
          </a:prstGeom>
        </p:spPr>
      </p:pic>
      <p:pic>
        <p:nvPicPr>
          <p:cNvPr id="403" name="Graphic 7" descr="Map with pin">
            <a:extLst>
              <a:ext uri="{FF2B5EF4-FFF2-40B4-BE49-F238E27FC236}">
                <a16:creationId xmlns:a16="http://schemas.microsoft.com/office/drawing/2014/main" xmlns="" id="{3BCCA63B-E6C5-4FBA-8DCC-6FDFED88EFA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66126" y="2291841"/>
            <a:ext cx="1600831" cy="1571884"/>
          </a:xfrm>
          <a:prstGeom prst="rect">
            <a:avLst/>
          </a:prstGeom>
        </p:spPr>
      </p:pic>
      <p:sp>
        <p:nvSpPr>
          <p:cNvPr id="401"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2759" y="5573237"/>
            <a:ext cx="4114800" cy="365125"/>
          </a:xfrm>
        </p:spPr>
        <p:txBody>
          <a:bodyPr lIns="91440" tIns="45720" rIns="91440" bIns="45720" anchor="t"/>
          <a:lstStyle/>
          <a:p>
            <a:r>
              <a:rPr lang="en-US" dirty="0">
                <a:latin typeface="Arial"/>
                <a:cs typeface="Arial"/>
              </a:rPr>
              <a:t>Diandra Reyes</a:t>
            </a:r>
          </a:p>
          <a:p>
            <a:endParaRPr lang="en-US">
              <a:solidFill>
                <a:srgbClr val="C75D5D"/>
              </a:solidFill>
            </a:endParaRPr>
          </a:p>
        </p:txBody>
      </p:sp>
    </p:spTree>
    <p:extLst>
      <p:ext uri="{BB962C8B-B14F-4D97-AF65-F5344CB8AC3E}">
        <p14:creationId xmlns:p14="http://schemas.microsoft.com/office/powerpoint/2010/main" val="2925456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0" name="Rectangle 259"/>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61" name="Group 260"/>
          <p:cNvGrpSpPr/>
          <p:nvPr/>
        </p:nvGrpSpPr>
        <p:grpSpPr>
          <a:xfrm>
            <a:off x="1678998" y="372646"/>
            <a:ext cx="436376" cy="425445"/>
            <a:chOff x="9370828" y="2830549"/>
            <a:chExt cx="290624" cy="283537"/>
          </a:xfrm>
        </p:grpSpPr>
        <p:sp>
          <p:nvSpPr>
            <p:cNvPr id="262" name="Rectangle 26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64" name="Straight Connector 26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69" name="Rectangle 268"/>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0" name="Group 269"/>
          <p:cNvGrpSpPr/>
          <p:nvPr/>
        </p:nvGrpSpPr>
        <p:grpSpPr>
          <a:xfrm>
            <a:off x="1029857" y="2008304"/>
            <a:ext cx="290624" cy="283537"/>
            <a:chOff x="9370828" y="2830549"/>
            <a:chExt cx="290624" cy="283537"/>
          </a:xfrm>
        </p:grpSpPr>
        <p:sp>
          <p:nvSpPr>
            <p:cNvPr id="271" name="Rectangle 27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2" name="Straight Connector 27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73" name="Straight Connector 27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78" name="Group 277"/>
          <p:cNvGrpSpPr/>
          <p:nvPr/>
        </p:nvGrpSpPr>
        <p:grpSpPr>
          <a:xfrm>
            <a:off x="1677557" y="2008304"/>
            <a:ext cx="290624" cy="283537"/>
            <a:chOff x="9370828" y="2830549"/>
            <a:chExt cx="290624" cy="283537"/>
          </a:xfrm>
        </p:grpSpPr>
        <p:sp>
          <p:nvSpPr>
            <p:cNvPr id="279" name="Rectangle 27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0" name="Straight Connector 27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1" name="Straight Connector 28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86" name="Group 285"/>
          <p:cNvGrpSpPr/>
          <p:nvPr/>
        </p:nvGrpSpPr>
        <p:grpSpPr>
          <a:xfrm>
            <a:off x="3188044" y="2008304"/>
            <a:ext cx="290624" cy="283537"/>
            <a:chOff x="9370828" y="2830549"/>
            <a:chExt cx="290624" cy="283537"/>
          </a:xfrm>
        </p:grpSpPr>
        <p:sp>
          <p:nvSpPr>
            <p:cNvPr id="287" name="Rectangle 28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8" name="Straight Connector 28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89" name="Straight Connector 28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94" name="Rectangle 293"/>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5" name="Group 294"/>
          <p:cNvGrpSpPr/>
          <p:nvPr/>
        </p:nvGrpSpPr>
        <p:grpSpPr>
          <a:xfrm>
            <a:off x="3341066" y="4088675"/>
            <a:ext cx="226554" cy="221029"/>
            <a:chOff x="3300177" y="4586289"/>
            <a:chExt cx="226554" cy="221029"/>
          </a:xfrm>
        </p:grpSpPr>
        <p:sp>
          <p:nvSpPr>
            <p:cNvPr id="296" name="Rectangle 29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7" name="Straight Connector 29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98" name="Straight Connector 29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03" name="Group 302"/>
          <p:cNvGrpSpPr/>
          <p:nvPr/>
        </p:nvGrpSpPr>
        <p:grpSpPr>
          <a:xfrm>
            <a:off x="2380005" y="388223"/>
            <a:ext cx="436376" cy="425445"/>
            <a:chOff x="9370828" y="2830549"/>
            <a:chExt cx="290624" cy="283537"/>
          </a:xfrm>
        </p:grpSpPr>
        <p:sp>
          <p:nvSpPr>
            <p:cNvPr id="304" name="Rectangle 30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6" name="Straight Connector 30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1" name="Group 310"/>
          <p:cNvGrpSpPr/>
          <p:nvPr/>
        </p:nvGrpSpPr>
        <p:grpSpPr>
          <a:xfrm>
            <a:off x="3171450" y="392101"/>
            <a:ext cx="436376" cy="425445"/>
            <a:chOff x="9370828" y="2830549"/>
            <a:chExt cx="290624" cy="283537"/>
          </a:xfrm>
        </p:grpSpPr>
        <p:sp>
          <p:nvSpPr>
            <p:cNvPr id="312" name="Rectangle 31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13" name="Straight Connector 31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14" name="Straight Connector 31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19" name="Group 318"/>
          <p:cNvGrpSpPr/>
          <p:nvPr/>
        </p:nvGrpSpPr>
        <p:grpSpPr>
          <a:xfrm>
            <a:off x="967954" y="378808"/>
            <a:ext cx="436376" cy="425445"/>
            <a:chOff x="9370828" y="2830549"/>
            <a:chExt cx="290624" cy="283537"/>
          </a:xfrm>
        </p:grpSpPr>
        <p:sp>
          <p:nvSpPr>
            <p:cNvPr id="320" name="Rectangle 319"/>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1" name="Straight Connector 320"/>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7" name="Group 326"/>
          <p:cNvGrpSpPr/>
          <p:nvPr/>
        </p:nvGrpSpPr>
        <p:grpSpPr>
          <a:xfrm>
            <a:off x="3343335" y="4372946"/>
            <a:ext cx="226554" cy="221029"/>
            <a:chOff x="3300177" y="4586289"/>
            <a:chExt cx="226554" cy="221029"/>
          </a:xfrm>
        </p:grpSpPr>
        <p:sp>
          <p:nvSpPr>
            <p:cNvPr id="328" name="Rectangle 32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9" name="Straight Connector 32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0" name="Straight Connector 32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5" name="Group 334"/>
          <p:cNvGrpSpPr/>
          <p:nvPr/>
        </p:nvGrpSpPr>
        <p:grpSpPr>
          <a:xfrm>
            <a:off x="2778354" y="4088675"/>
            <a:ext cx="226554" cy="221029"/>
            <a:chOff x="3300177" y="4586289"/>
            <a:chExt cx="226554" cy="221029"/>
          </a:xfrm>
        </p:grpSpPr>
        <p:sp>
          <p:nvSpPr>
            <p:cNvPr id="336" name="Rectangle 33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3" name="Group 342"/>
          <p:cNvGrpSpPr/>
          <p:nvPr/>
        </p:nvGrpSpPr>
        <p:grpSpPr>
          <a:xfrm>
            <a:off x="2780623" y="4372946"/>
            <a:ext cx="226554" cy="221029"/>
            <a:chOff x="3300177" y="4586289"/>
            <a:chExt cx="226554" cy="221029"/>
          </a:xfrm>
        </p:grpSpPr>
        <p:sp>
          <p:nvSpPr>
            <p:cNvPr id="344" name="Rectangle 34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5" name="Straight Connector 34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6" name="Straight Connector 34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1" name="Group 350"/>
          <p:cNvGrpSpPr/>
          <p:nvPr/>
        </p:nvGrpSpPr>
        <p:grpSpPr>
          <a:xfrm>
            <a:off x="2233814" y="4088675"/>
            <a:ext cx="226554" cy="221029"/>
            <a:chOff x="3300177" y="4586289"/>
            <a:chExt cx="226554" cy="221029"/>
          </a:xfrm>
        </p:grpSpPr>
        <p:sp>
          <p:nvSpPr>
            <p:cNvPr id="352" name="Rectangle 35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3" name="Straight Connector 35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4" name="Straight Connector 35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9" name="Group 358"/>
          <p:cNvGrpSpPr/>
          <p:nvPr/>
        </p:nvGrpSpPr>
        <p:grpSpPr>
          <a:xfrm>
            <a:off x="2236083" y="4372946"/>
            <a:ext cx="226554" cy="221029"/>
            <a:chOff x="3300177" y="4586289"/>
            <a:chExt cx="226554" cy="221029"/>
          </a:xfrm>
        </p:grpSpPr>
        <p:sp>
          <p:nvSpPr>
            <p:cNvPr id="360" name="Rectangle 359"/>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2" name="Straight Connector 361"/>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7" name="Group 366"/>
          <p:cNvGrpSpPr/>
          <p:nvPr/>
        </p:nvGrpSpPr>
        <p:grpSpPr>
          <a:xfrm>
            <a:off x="1686822" y="4098120"/>
            <a:ext cx="226554" cy="221029"/>
            <a:chOff x="3300177" y="4586289"/>
            <a:chExt cx="226554" cy="221029"/>
          </a:xfrm>
        </p:grpSpPr>
        <p:sp>
          <p:nvSpPr>
            <p:cNvPr id="368" name="Rectangle 367"/>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0" name="Straight Connector 369"/>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5" name="Group 374"/>
          <p:cNvGrpSpPr/>
          <p:nvPr/>
        </p:nvGrpSpPr>
        <p:grpSpPr>
          <a:xfrm>
            <a:off x="1689091" y="4382391"/>
            <a:ext cx="226554" cy="221029"/>
            <a:chOff x="3300177" y="4586289"/>
            <a:chExt cx="226554" cy="221029"/>
          </a:xfrm>
        </p:grpSpPr>
        <p:sp>
          <p:nvSpPr>
            <p:cNvPr id="376" name="Rectangle 375"/>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7" name="Straight Connector 376"/>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8" name="Straight Connector 377"/>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3" name="Group 382"/>
          <p:cNvGrpSpPr/>
          <p:nvPr/>
        </p:nvGrpSpPr>
        <p:grpSpPr>
          <a:xfrm>
            <a:off x="1203308" y="4098120"/>
            <a:ext cx="226554" cy="221029"/>
            <a:chOff x="3300177" y="4586289"/>
            <a:chExt cx="226554" cy="221029"/>
          </a:xfrm>
        </p:grpSpPr>
        <p:sp>
          <p:nvSpPr>
            <p:cNvPr id="384" name="Rectangle 383"/>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5" name="Straight Connector 384"/>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6" name="Straight Connector 385"/>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91" name="Group 390"/>
          <p:cNvGrpSpPr/>
          <p:nvPr/>
        </p:nvGrpSpPr>
        <p:grpSpPr>
          <a:xfrm>
            <a:off x="1205577" y="4382391"/>
            <a:ext cx="226554" cy="221029"/>
            <a:chOff x="3300177" y="4586289"/>
            <a:chExt cx="226554" cy="221029"/>
          </a:xfrm>
        </p:grpSpPr>
        <p:sp>
          <p:nvSpPr>
            <p:cNvPr id="392" name="Rectangle 391"/>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3" name="Straight Connector 392"/>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94" name="Straight Connector 393"/>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06" name="Group 205"/>
          <p:cNvGrpSpPr/>
          <p:nvPr/>
        </p:nvGrpSpPr>
        <p:grpSpPr>
          <a:xfrm>
            <a:off x="2259518" y="2497701"/>
            <a:ext cx="547049" cy="590835"/>
            <a:chOff x="5822475" y="4763069"/>
            <a:chExt cx="547049" cy="590835"/>
          </a:xfrm>
        </p:grpSpPr>
        <p:sp>
          <p:nvSpPr>
            <p:cNvPr id="207" name="Rectangle 206"/>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8" name="Group 217"/>
          <p:cNvGrpSpPr/>
          <p:nvPr/>
        </p:nvGrpSpPr>
        <p:grpSpPr>
          <a:xfrm>
            <a:off x="2370642" y="2008304"/>
            <a:ext cx="290624" cy="283537"/>
            <a:chOff x="9370828" y="2830549"/>
            <a:chExt cx="290624" cy="283537"/>
          </a:xfrm>
        </p:grpSpPr>
        <p:sp>
          <p:nvSpPr>
            <p:cNvPr id="219" name="Rectangle 21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0" name="Straight Connector 21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1" name="Straight Connector 22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251" name="Freeform 250"/>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2" name="Group 251"/>
          <p:cNvGrpSpPr/>
          <p:nvPr/>
        </p:nvGrpSpPr>
        <p:grpSpPr>
          <a:xfrm>
            <a:off x="3375573" y="5765825"/>
            <a:ext cx="567737" cy="172539"/>
            <a:chOff x="4867517" y="5158974"/>
            <a:chExt cx="567737" cy="172539"/>
          </a:xfrm>
        </p:grpSpPr>
        <p:sp>
          <p:nvSpPr>
            <p:cNvPr id="253" name="Freeform 252"/>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4" name="Straight Connector 253"/>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255" name="Straight Connector 254"/>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258" name="Straight Connector 257"/>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9" name="Group 448"/>
          <p:cNvGrpSpPr/>
          <p:nvPr/>
        </p:nvGrpSpPr>
        <p:grpSpPr>
          <a:xfrm>
            <a:off x="2115374" y="5765824"/>
            <a:ext cx="567737" cy="172539"/>
            <a:chOff x="4867517" y="5158974"/>
            <a:chExt cx="567737" cy="172539"/>
          </a:xfrm>
        </p:grpSpPr>
        <p:sp>
          <p:nvSpPr>
            <p:cNvPr id="450" name="Freeform 449"/>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1" name="Straight Connector 450"/>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52" name="Straight Connector 451"/>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55" name="Straight Connector 454"/>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6" name="Group 455"/>
          <p:cNvGrpSpPr/>
          <p:nvPr/>
        </p:nvGrpSpPr>
        <p:grpSpPr>
          <a:xfrm>
            <a:off x="1032716" y="5765825"/>
            <a:ext cx="567737" cy="172539"/>
            <a:chOff x="4867517" y="5158974"/>
            <a:chExt cx="567737" cy="172539"/>
          </a:xfrm>
        </p:grpSpPr>
        <p:sp>
          <p:nvSpPr>
            <p:cNvPr id="457" name="Freeform 456"/>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8" name="Straight Connector 457"/>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59" name="Straight Connector 458"/>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2" name="Straight Connector 461"/>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6" name="Rectangle 425"/>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27" name="Group 426"/>
          <p:cNvGrpSpPr/>
          <p:nvPr/>
        </p:nvGrpSpPr>
        <p:grpSpPr>
          <a:xfrm>
            <a:off x="6014866" y="418993"/>
            <a:ext cx="567737" cy="345076"/>
            <a:chOff x="9370828" y="2830549"/>
            <a:chExt cx="290624" cy="283537"/>
          </a:xfrm>
        </p:grpSpPr>
        <p:sp>
          <p:nvSpPr>
            <p:cNvPr id="428" name="Rectangle 42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9" name="Straight Connector 42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0" name="Straight Connector 4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35" name="Group 434"/>
          <p:cNvGrpSpPr/>
          <p:nvPr/>
        </p:nvGrpSpPr>
        <p:grpSpPr>
          <a:xfrm>
            <a:off x="7117172" y="428408"/>
            <a:ext cx="567737" cy="345076"/>
            <a:chOff x="9370828" y="2830549"/>
            <a:chExt cx="290624" cy="283537"/>
          </a:xfrm>
        </p:grpSpPr>
        <p:sp>
          <p:nvSpPr>
            <p:cNvPr id="436" name="Rectangle 43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37" name="Straight Connector 43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38" name="Straight Connector 43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43" name="Group 442"/>
          <p:cNvGrpSpPr/>
          <p:nvPr/>
        </p:nvGrpSpPr>
        <p:grpSpPr>
          <a:xfrm>
            <a:off x="8144159" y="418993"/>
            <a:ext cx="567737" cy="345076"/>
            <a:chOff x="9370828" y="2830549"/>
            <a:chExt cx="290624" cy="283537"/>
          </a:xfrm>
        </p:grpSpPr>
        <p:sp>
          <p:nvSpPr>
            <p:cNvPr id="444" name="Rectangle 443"/>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5" name="Straight Connector 444"/>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46" name="Straight Connector 445"/>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65" name="Rectangle 464"/>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6" name="Group 465"/>
          <p:cNvGrpSpPr/>
          <p:nvPr/>
        </p:nvGrpSpPr>
        <p:grpSpPr>
          <a:xfrm>
            <a:off x="6014866" y="1989674"/>
            <a:ext cx="567737" cy="345076"/>
            <a:chOff x="9370828" y="2830549"/>
            <a:chExt cx="290624" cy="283537"/>
          </a:xfrm>
          <a:solidFill>
            <a:srgbClr val="695812"/>
          </a:solidFill>
        </p:grpSpPr>
        <p:sp>
          <p:nvSpPr>
            <p:cNvPr id="467" name="Rectangle 46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8" name="Straight Connector 46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74" name="Group 473"/>
          <p:cNvGrpSpPr/>
          <p:nvPr/>
        </p:nvGrpSpPr>
        <p:grpSpPr>
          <a:xfrm>
            <a:off x="7117172" y="1999089"/>
            <a:ext cx="567737" cy="345076"/>
            <a:chOff x="9370828" y="2830549"/>
            <a:chExt cx="290624" cy="283537"/>
          </a:xfrm>
          <a:solidFill>
            <a:srgbClr val="695812"/>
          </a:solidFill>
        </p:grpSpPr>
        <p:sp>
          <p:nvSpPr>
            <p:cNvPr id="475" name="Rectangle 47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6" name="Straight Connector 47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77" name="Straight Connector 47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82" name="Group 481"/>
          <p:cNvGrpSpPr/>
          <p:nvPr/>
        </p:nvGrpSpPr>
        <p:grpSpPr>
          <a:xfrm>
            <a:off x="8144159" y="1989674"/>
            <a:ext cx="567737" cy="345076"/>
            <a:chOff x="9370828" y="2830549"/>
            <a:chExt cx="290624" cy="283537"/>
          </a:xfrm>
          <a:solidFill>
            <a:srgbClr val="695812"/>
          </a:solidFill>
        </p:grpSpPr>
        <p:sp>
          <p:nvSpPr>
            <p:cNvPr id="483" name="Rectangle 482"/>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4" name="Straight Connector 483"/>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85" name="Straight Connector 484"/>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pic>
        <p:nvPicPr>
          <p:cNvPr id="491" name="Graphic 6" descr="Box trolley">
            <a:extLst>
              <a:ext uri="{FF2B5EF4-FFF2-40B4-BE49-F238E27FC236}">
                <a16:creationId xmlns:a16="http://schemas.microsoft.com/office/drawing/2014/main" xmlns="" id="{B9891AB0-7FE9-4F8D-9646-BD9560CED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01061" y="428408"/>
            <a:ext cx="1515206" cy="1548290"/>
          </a:xfrm>
          <a:prstGeom prst="rect">
            <a:avLst/>
          </a:prstGeom>
        </p:spPr>
      </p:pic>
      <p:pic>
        <p:nvPicPr>
          <p:cNvPr id="492" name="Graphic 7" descr="Map with pin">
            <a:extLst>
              <a:ext uri="{FF2B5EF4-FFF2-40B4-BE49-F238E27FC236}">
                <a16:creationId xmlns:a16="http://schemas.microsoft.com/office/drawing/2014/main" xmlns="" id="{1C5AA8B5-239A-4885-A937-3095E0AE77E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66126" y="2291841"/>
            <a:ext cx="1600831" cy="1571884"/>
          </a:xfrm>
          <a:prstGeom prst="rect">
            <a:avLst/>
          </a:prstGeom>
        </p:spPr>
      </p:pic>
      <p:pic>
        <p:nvPicPr>
          <p:cNvPr id="230" name="Graphic 2" descr="Delivery">
            <a:extLst>
              <a:ext uri="{FF2B5EF4-FFF2-40B4-BE49-F238E27FC236}">
                <a16:creationId xmlns:a16="http://schemas.microsoft.com/office/drawing/2014/main" xmlns="" id="{67D10E92-1E2C-4E68-9E7E-BE327E7213B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10159" y="4064479"/>
            <a:ext cx="1705154" cy="1705154"/>
          </a:xfrm>
          <a:prstGeom prst="rect">
            <a:avLst/>
          </a:prstGeom>
        </p:spPr>
      </p:pic>
      <p:cxnSp>
        <p:nvCxnSpPr>
          <p:cNvPr id="231" name="Straight Connector 230">
            <a:extLst>
              <a:ext uri="{FF2B5EF4-FFF2-40B4-BE49-F238E27FC236}">
                <a16:creationId xmlns:a16="http://schemas.microsoft.com/office/drawing/2014/main" xmlns="" id="{B933F705-DF78-42A9-956E-5BC306964112}"/>
              </a:ext>
            </a:extLst>
          </p:cNvPr>
          <p:cNvCxnSpPr>
            <a:cxnSpLocks/>
          </p:cNvCxnSpPr>
          <p:nvPr/>
        </p:nvCxnSpPr>
        <p:spPr>
          <a:xfrm>
            <a:off x="2598193" y="3394297"/>
            <a:ext cx="4454938" cy="0"/>
          </a:xfrm>
          <a:prstGeom prst="line">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2" name="Straight Arrow Connector 231">
            <a:extLst>
              <a:ext uri="{FF2B5EF4-FFF2-40B4-BE49-F238E27FC236}">
                <a16:creationId xmlns:a16="http://schemas.microsoft.com/office/drawing/2014/main" xmlns="" id="{CD4CC50C-DCC0-4702-A8D1-8537953CA1F1}"/>
              </a:ext>
            </a:extLst>
          </p:cNvPr>
          <p:cNvCxnSpPr>
            <a:cxnSpLocks/>
          </p:cNvCxnSpPr>
          <p:nvPr/>
        </p:nvCxnSpPr>
        <p:spPr>
          <a:xfrm>
            <a:off x="2549394" y="3050514"/>
            <a:ext cx="0" cy="34378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4" name="Straight Arrow Connector 233">
            <a:extLst>
              <a:ext uri="{FF2B5EF4-FFF2-40B4-BE49-F238E27FC236}">
                <a16:creationId xmlns:a16="http://schemas.microsoft.com/office/drawing/2014/main" xmlns="" id="{BD35E7E8-086C-4411-9F2A-E75A1C6F4756}"/>
              </a:ext>
            </a:extLst>
          </p:cNvPr>
          <p:cNvCxnSpPr>
            <a:cxnSpLocks/>
          </p:cNvCxnSpPr>
          <p:nvPr/>
        </p:nvCxnSpPr>
        <p:spPr>
          <a:xfrm>
            <a:off x="7053131" y="3429000"/>
            <a:ext cx="0" cy="343783"/>
          </a:xfrm>
          <a:prstGeom prst="straightConnector1">
            <a:avLst/>
          </a:prstGeom>
          <a:ln w="2857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Isosceles Triangle 5">
            <a:extLst>
              <a:ext uri="{FF2B5EF4-FFF2-40B4-BE49-F238E27FC236}">
                <a16:creationId xmlns:a16="http://schemas.microsoft.com/office/drawing/2014/main" xmlns="" id="{65552360-708F-456B-B5A9-3DE15AD33A96}"/>
              </a:ext>
            </a:extLst>
          </p:cNvPr>
          <p:cNvSpPr/>
          <p:nvPr/>
        </p:nvSpPr>
        <p:spPr>
          <a:xfrm>
            <a:off x="2417219" y="2994826"/>
            <a:ext cx="243963" cy="202675"/>
          </a:xfrm>
          <a:prstGeom prst="triangle">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6" name="Group 235"/>
          <p:cNvGrpSpPr/>
          <p:nvPr/>
        </p:nvGrpSpPr>
        <p:grpSpPr>
          <a:xfrm>
            <a:off x="6793765" y="3276328"/>
            <a:ext cx="547049" cy="590835"/>
            <a:chOff x="5822475" y="4763069"/>
            <a:chExt cx="547049" cy="590835"/>
          </a:xfrm>
        </p:grpSpPr>
        <p:sp>
          <p:nvSpPr>
            <p:cNvPr id="245" name="Rectangle 244"/>
            <p:cNvSpPr/>
            <p:nvPr/>
          </p:nvSpPr>
          <p:spPr>
            <a:xfrm>
              <a:off x="5926345" y="4763069"/>
              <a:ext cx="339309" cy="477501"/>
            </a:xfrm>
            <a:prstGeom prst="rect">
              <a:avLst/>
            </a:prstGeom>
            <a:solidFill>
              <a:srgbClr val="E45E4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Rectangle 245"/>
            <p:cNvSpPr/>
            <p:nvPr/>
          </p:nvSpPr>
          <p:spPr>
            <a:xfrm>
              <a:off x="6265654" y="5127233"/>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7" name="Rectangle 246"/>
            <p:cNvSpPr/>
            <p:nvPr/>
          </p:nvSpPr>
          <p:spPr>
            <a:xfrm>
              <a:off x="5822475" y="5127232"/>
              <a:ext cx="103870" cy="22667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38"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5693" y="5563088"/>
            <a:ext cx="4114800" cy="365125"/>
          </a:xfrm>
        </p:spPr>
        <p:txBody>
          <a:bodyPr lIns="91440" tIns="45720" rIns="91440" bIns="45720" anchor="t"/>
          <a:lstStyle/>
          <a:p>
            <a:r>
              <a:rPr lang="en-US" dirty="0">
                <a:latin typeface="Arial"/>
                <a:cs typeface="Arial"/>
              </a:rPr>
              <a:t>Diandra Reyes</a:t>
            </a:r>
          </a:p>
          <a:p>
            <a:endParaRPr lang="en-US">
              <a:solidFill>
                <a:srgbClr val="C75D5D"/>
              </a:solidFill>
            </a:endParaRPr>
          </a:p>
        </p:txBody>
      </p:sp>
    </p:spTree>
    <p:extLst>
      <p:ext uri="{BB962C8B-B14F-4D97-AF65-F5344CB8AC3E}">
        <p14:creationId xmlns:p14="http://schemas.microsoft.com/office/powerpoint/2010/main" val="112248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16</a:t>
            </a:fld>
            <a:endParaRPr lang="en-US"/>
          </a:p>
        </p:txBody>
      </p:sp>
      <p:graphicFrame>
        <p:nvGraphicFramePr>
          <p:cNvPr id="8" name="Diagram 8">
            <a:extLst>
              <a:ext uri="{FF2B5EF4-FFF2-40B4-BE49-F238E27FC236}">
                <a16:creationId xmlns:a16="http://schemas.microsoft.com/office/drawing/2014/main" xmlns="" id="{F05107C8-93AC-464D-A44D-A6626DA524A6}"/>
              </a:ext>
            </a:extLst>
          </p:cNvPr>
          <p:cNvGraphicFramePr/>
          <p:nvPr>
            <p:extLst>
              <p:ext uri="{D42A27DB-BD31-4B8C-83A1-F6EECF244321}">
                <p14:modId xmlns:p14="http://schemas.microsoft.com/office/powerpoint/2010/main" val="2396603115"/>
              </p:ext>
            </p:extLst>
          </p:nvPr>
        </p:nvGraphicFramePr>
        <p:xfrm>
          <a:off x="201284" y="291862"/>
          <a:ext cx="11775055" cy="5250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Table 5">
            <a:extLst>
              <a:ext uri="{FF2B5EF4-FFF2-40B4-BE49-F238E27FC236}">
                <a16:creationId xmlns:a16="http://schemas.microsoft.com/office/drawing/2014/main" xmlns="" id="{0688A616-D96A-47EB-A6C8-35C711677F82}"/>
              </a:ext>
            </a:extLst>
          </p:cNvPr>
          <p:cNvGraphicFramePr>
            <a:graphicFrameLocks noGrp="1"/>
          </p:cNvGraphicFramePr>
          <p:nvPr>
            <p:extLst>
              <p:ext uri="{D42A27DB-BD31-4B8C-83A1-F6EECF244321}">
                <p14:modId xmlns:p14="http://schemas.microsoft.com/office/powerpoint/2010/main" val="4002641018"/>
              </p:ext>
            </p:extLst>
          </p:nvPr>
        </p:nvGraphicFramePr>
        <p:xfrm>
          <a:off x="200445" y="1447800"/>
          <a:ext cx="11775057" cy="3931920"/>
        </p:xfrm>
        <a:graphic>
          <a:graphicData uri="http://schemas.openxmlformats.org/drawingml/2006/table">
            <a:tbl>
              <a:tblPr firstRow="1" bandRow="1">
                <a:tableStyleId>{74C1A8A3-306A-4EB7-A6B1-4F7E0EB9C5D6}</a:tableStyleId>
              </a:tblPr>
              <a:tblGrid>
                <a:gridCol w="1682151">
                  <a:extLst>
                    <a:ext uri="{9D8B030D-6E8A-4147-A177-3AD203B41FA5}">
                      <a16:colId xmlns:a16="http://schemas.microsoft.com/office/drawing/2014/main" xmlns="" val="3138191469"/>
                    </a:ext>
                  </a:extLst>
                </a:gridCol>
                <a:gridCol w="1682151">
                  <a:extLst>
                    <a:ext uri="{9D8B030D-6E8A-4147-A177-3AD203B41FA5}">
                      <a16:colId xmlns:a16="http://schemas.microsoft.com/office/drawing/2014/main" xmlns="" val="1227525310"/>
                    </a:ext>
                  </a:extLst>
                </a:gridCol>
                <a:gridCol w="1682151">
                  <a:extLst>
                    <a:ext uri="{9D8B030D-6E8A-4147-A177-3AD203B41FA5}">
                      <a16:colId xmlns:a16="http://schemas.microsoft.com/office/drawing/2014/main" xmlns="" val="2092876914"/>
                    </a:ext>
                  </a:extLst>
                </a:gridCol>
                <a:gridCol w="1682151">
                  <a:extLst>
                    <a:ext uri="{9D8B030D-6E8A-4147-A177-3AD203B41FA5}">
                      <a16:colId xmlns:a16="http://schemas.microsoft.com/office/drawing/2014/main" xmlns="" val="2680220989"/>
                    </a:ext>
                  </a:extLst>
                </a:gridCol>
                <a:gridCol w="1682151">
                  <a:extLst>
                    <a:ext uri="{9D8B030D-6E8A-4147-A177-3AD203B41FA5}">
                      <a16:colId xmlns:a16="http://schemas.microsoft.com/office/drawing/2014/main" xmlns="" val="1088328433"/>
                    </a:ext>
                  </a:extLst>
                </a:gridCol>
                <a:gridCol w="1682151">
                  <a:extLst>
                    <a:ext uri="{9D8B030D-6E8A-4147-A177-3AD203B41FA5}">
                      <a16:colId xmlns:a16="http://schemas.microsoft.com/office/drawing/2014/main" xmlns="" val="1830430335"/>
                    </a:ext>
                  </a:extLst>
                </a:gridCol>
                <a:gridCol w="1682151">
                  <a:extLst>
                    <a:ext uri="{9D8B030D-6E8A-4147-A177-3AD203B41FA5}">
                      <a16:colId xmlns:a16="http://schemas.microsoft.com/office/drawing/2014/main" xmlns="" val="2318731659"/>
                    </a:ext>
                  </a:extLst>
                </a:gridCol>
              </a:tblGrid>
              <a:tr h="736337">
                <a:tc>
                  <a:txBody>
                    <a:bodyPr/>
                    <a:lstStyle/>
                    <a:p>
                      <a:pPr algn="ctr"/>
                      <a:r>
                        <a:rPr lang="en-US" sz="1500"/>
                        <a:t>CHANGE HEADING ANGLE</a:t>
                      </a:r>
                    </a:p>
                  </a:txBody>
                  <a:tcPr anchor="ctr"/>
                </a:tc>
                <a:tc>
                  <a:txBody>
                    <a:bodyPr/>
                    <a:lstStyle/>
                    <a:p>
                      <a:pPr algn="ctr"/>
                      <a:r>
                        <a:rPr lang="en-US" sz="1500"/>
                        <a:t>APPLIES EVEN TORQUE</a:t>
                      </a:r>
                    </a:p>
                  </a:txBody>
                  <a:tcPr anchor="ctr"/>
                </a:tc>
                <a:tc>
                  <a:txBody>
                    <a:bodyPr/>
                    <a:lstStyle/>
                    <a:p>
                      <a:pPr algn="ctr"/>
                      <a:r>
                        <a:rPr lang="en-US" sz="1500"/>
                        <a:t>MOVES PACKAGE ONTO ROBOT</a:t>
                      </a:r>
                    </a:p>
                  </a:txBody>
                  <a:tcPr anchor="ctr"/>
                </a:tc>
                <a:tc>
                  <a:txBody>
                    <a:bodyPr/>
                    <a:lstStyle/>
                    <a:p>
                      <a:pPr algn="ctr"/>
                      <a:r>
                        <a:rPr lang="en-US" sz="1500"/>
                        <a:t>HEADING ANGLE MAINTAINED (RELATIVE TO PATH)</a:t>
                      </a:r>
                    </a:p>
                  </a:txBody>
                  <a:tcPr anchor="ctr"/>
                </a:tc>
                <a:tc>
                  <a:txBody>
                    <a:bodyPr/>
                    <a:lstStyle/>
                    <a:p>
                      <a:pPr algn="ctr"/>
                      <a:r>
                        <a:rPr lang="en-US" sz="1500"/>
                        <a:t>LOCATE INVENTORY</a:t>
                      </a:r>
                    </a:p>
                  </a:txBody>
                  <a:tcPr anchor="ctr"/>
                </a:tc>
                <a:tc>
                  <a:txBody>
                    <a:bodyPr/>
                    <a:lstStyle/>
                    <a:p>
                      <a:pPr algn="ctr"/>
                      <a:r>
                        <a:rPr lang="en-US" sz="1500"/>
                        <a:t>CONNECT WIRELESSLY</a:t>
                      </a:r>
                    </a:p>
                  </a:txBody>
                  <a:tcPr anchor="ctr"/>
                </a:tc>
                <a:tc>
                  <a:txBody>
                    <a:bodyPr/>
                    <a:lstStyle/>
                    <a:p>
                      <a:pPr algn="ctr"/>
                      <a:r>
                        <a:rPr lang="en-US" sz="1500"/>
                        <a:t>SCANS INVENTORY</a:t>
                      </a:r>
                    </a:p>
                  </a:txBody>
                  <a:tcPr anchor="ctr"/>
                </a:tc>
                <a:extLst>
                  <a:ext uri="{0D108BD9-81ED-4DB2-BD59-A6C34878D82A}">
                    <a16:rowId xmlns:a16="http://schemas.microsoft.com/office/drawing/2014/main" xmlns="" val="711959672"/>
                  </a:ext>
                </a:extLst>
              </a:tr>
              <a:tr h="370840">
                <a:tc>
                  <a:txBody>
                    <a:bodyPr/>
                    <a:lstStyle/>
                    <a:p>
                      <a:pPr algn="ctr"/>
                      <a:r>
                        <a:rPr lang="en-US" sz="1500"/>
                        <a:t>360 DEGREES</a:t>
                      </a:r>
                    </a:p>
                  </a:txBody>
                  <a:tcPr anchor="ctr"/>
                </a:tc>
                <a:tc>
                  <a:txBody>
                    <a:bodyPr/>
                    <a:lstStyle/>
                    <a:p>
                      <a:pPr algn="ctr"/>
                      <a:r>
                        <a:rPr lang="en-US" sz="1500"/>
                        <a:t>LESS THAN 1% OF ERROR</a:t>
                      </a:r>
                    </a:p>
                  </a:txBody>
                  <a:tcPr anchor="ctr"/>
                </a:tc>
                <a:tc>
                  <a:txBody>
                    <a:bodyPr/>
                    <a:lstStyle/>
                    <a:p>
                      <a:pPr algn="ctr"/>
                      <a:r>
                        <a:rPr lang="en-US" sz="1500"/>
                        <a:t>224 NEWTONS/ 50 LBS.</a:t>
                      </a:r>
                    </a:p>
                  </a:txBody>
                  <a:tcPr anchor="ctr"/>
                </a:tc>
                <a:tc>
                  <a:txBody>
                    <a:bodyPr/>
                    <a:lstStyle/>
                    <a:p>
                      <a:pPr algn="ctr"/>
                      <a:r>
                        <a:rPr lang="en-US" sz="1500"/>
                        <a:t>0 DEGREES</a:t>
                      </a:r>
                    </a:p>
                  </a:txBody>
                  <a:tcPr anchor="ctr"/>
                </a:tc>
                <a:tc>
                  <a:txBody>
                    <a:bodyPr/>
                    <a:lstStyle/>
                    <a:p>
                      <a:pPr algn="ctr"/>
                      <a:r>
                        <a:rPr lang="en-US" sz="1500"/>
                        <a:t>1 (BOOLEAN)</a:t>
                      </a:r>
                    </a:p>
                  </a:txBody>
                  <a:tcPr anchor="ctr"/>
                </a:tc>
                <a:tc>
                  <a:txBody>
                    <a:bodyPr/>
                    <a:lstStyle/>
                    <a:p>
                      <a:pPr algn="ctr"/>
                      <a:r>
                        <a:rPr lang="en-US" sz="1500"/>
                        <a:t>1 (BOOLEAN)</a:t>
                      </a:r>
                    </a:p>
                  </a:txBody>
                  <a:tcPr anchor="ctr"/>
                </a:tc>
                <a:tc>
                  <a:txBody>
                    <a:bodyPr/>
                    <a:lstStyle/>
                    <a:p>
                      <a:pPr algn="ctr"/>
                      <a:r>
                        <a:rPr lang="en-US" sz="1500"/>
                        <a:t>1(BOOLEAN)</a:t>
                      </a:r>
                    </a:p>
                  </a:txBody>
                  <a:tcPr anchor="ctr"/>
                </a:tc>
                <a:extLst>
                  <a:ext uri="{0D108BD9-81ED-4DB2-BD59-A6C34878D82A}">
                    <a16:rowId xmlns:a16="http://schemas.microsoft.com/office/drawing/2014/main" xmlns="" val="40305726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Robot can turn any direction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Arial Black" panose="020B0A04020102020204"/>
                        </a:rPr>
                        <a:t>System evenly distributes torque on both sides of the wheels so robot can move straight </a:t>
                      </a:r>
                      <a:endParaRPr lang="en-US" sz="1500"/>
                    </a:p>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Robot can lift package at maximum standard weight</a:t>
                      </a:r>
                    </a:p>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Robot accurately follows path</a:t>
                      </a:r>
                    </a:p>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Robot can retrieve/take inventory to desired location</a:t>
                      </a:r>
                      <a:endParaRPr lang="en-US" sz="1500" i="1">
                        <a:latin typeface="Arial Black" panose="020B0A04020102020204"/>
                      </a:endParaRPr>
                    </a:p>
                    <a:p>
                      <a:endParaRPr lang="en-US" sz="15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System can connect to the internet and Supply Chain managing interface wirelessly</a:t>
                      </a:r>
                      <a:endParaRPr lang="en-US" sz="1500" i="1">
                        <a:latin typeface="Arial Black" panose="020B0A04020102020204"/>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i="0">
                          <a:latin typeface="Arial Black" panose="020B0A04020102020204"/>
                        </a:rPr>
                        <a:t>Robot can scan a label and identify inventory</a:t>
                      </a:r>
                    </a:p>
                    <a:p>
                      <a:endParaRPr lang="en-US" sz="1500"/>
                    </a:p>
                  </a:txBody>
                  <a:tcPr/>
                </a:tc>
                <a:extLst>
                  <a:ext uri="{0D108BD9-81ED-4DB2-BD59-A6C34878D82A}">
                    <a16:rowId xmlns:a16="http://schemas.microsoft.com/office/drawing/2014/main" xmlns="" val="299533145"/>
                  </a:ext>
                </a:extLst>
              </a:tr>
            </a:tbl>
          </a:graphicData>
        </a:graphic>
      </p:graphicFrame>
      <p:sp>
        <p:nvSpPr>
          <p:cNvPr id="6"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65168" y="5542555"/>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87250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Concept Generation</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11"/>
          </p:nvPr>
        </p:nvSpPr>
        <p:spPr/>
        <p:txBody>
          <a:bodyPr/>
          <a:lstStyle/>
          <a:p>
            <a:fld id="{6F1FABC0-072B-4F22-8F9B-95A9D10B0206}" type="slidenum">
              <a:rPr lang="en-US" smtClean="0"/>
              <a:pPr/>
              <a:t>17</a:t>
            </a:fld>
            <a:endParaRPr lang="en-US"/>
          </a:p>
        </p:txBody>
      </p:sp>
      <p:sp>
        <p:nvSpPr>
          <p:cNvPr id="6" name="Text Placeholder 5">
            <a:extLst>
              <a:ext uri="{FF2B5EF4-FFF2-40B4-BE49-F238E27FC236}">
                <a16:creationId xmlns:a16="http://schemas.microsoft.com/office/drawing/2014/main" xmlns="" id="{736FCDA3-0A0F-4C26-9A0B-A7427819C0CC}"/>
              </a:ext>
            </a:extLst>
          </p:cNvPr>
          <p:cNvSpPr>
            <a:spLocks noGrp="1"/>
          </p:cNvSpPr>
          <p:nvPr>
            <p:ph type="body" sz="quarter" idx="13"/>
          </p:nvPr>
        </p:nvSpPr>
        <p:spPr>
          <a:xfrm>
            <a:off x="746101" y="4550218"/>
            <a:ext cx="1828800" cy="590931"/>
          </a:xfrm>
        </p:spPr>
        <p:txBody>
          <a:bodyPr vert="horz" wrap="square" lIns="91440" tIns="45720" rIns="91440" bIns="45720" rtlCol="0" anchor="t">
            <a:spAutoFit/>
          </a:bodyPr>
          <a:lstStyle/>
          <a:p>
            <a:pPr algn="ctr"/>
            <a:r>
              <a:rPr lang="en-US">
                <a:cs typeface="Arial"/>
              </a:rPr>
              <a:t>Morphological Chart</a:t>
            </a:r>
          </a:p>
        </p:txBody>
      </p:sp>
      <p:pic>
        <p:nvPicPr>
          <p:cNvPr id="18" name="Picture 18" descr="White bulbs with a yellow one standing out">
            <a:extLst>
              <a:ext uri="{FF2B5EF4-FFF2-40B4-BE49-F238E27FC236}">
                <a16:creationId xmlns:a16="http://schemas.microsoft.com/office/drawing/2014/main" xmlns="" id="{E1220775-320E-4482-BB16-0CCDDAC7F2C2}"/>
              </a:ext>
            </a:extLst>
          </p:cNvPr>
          <p:cNvPicPr>
            <a:picLocks noGrp="1" noChangeAspect="1"/>
          </p:cNvPicPr>
          <p:nvPr>
            <p:ph type="pic" sz="quarter" idx="14"/>
          </p:nvPr>
        </p:nvPicPr>
        <p:blipFill rotWithShape="1">
          <a:blip r:embed="rId3"/>
          <a:srcRect l="36713" t="524" r="18881" b="-524"/>
          <a:stretch/>
        </p:blipFill>
        <p:spPr>
          <a:xfrm>
            <a:off x="9615708" y="1750546"/>
            <a:ext cx="1827635" cy="2743203"/>
          </a:xfrm>
          <a:prstGeom prst="rect">
            <a:avLst/>
          </a:prstGeom>
        </p:spPr>
      </p:pic>
      <p:sp>
        <p:nvSpPr>
          <p:cNvPr id="10" name="Text Placeholder 9">
            <a:extLst>
              <a:ext uri="{FF2B5EF4-FFF2-40B4-BE49-F238E27FC236}">
                <a16:creationId xmlns:a16="http://schemas.microsoft.com/office/drawing/2014/main" xmlns="" id="{752C1F85-5F95-47F7-9E5E-BD064F4C4082}"/>
              </a:ext>
            </a:extLst>
          </p:cNvPr>
          <p:cNvSpPr>
            <a:spLocks noGrp="1"/>
          </p:cNvSpPr>
          <p:nvPr>
            <p:ph type="body" sz="quarter" idx="15"/>
          </p:nvPr>
        </p:nvSpPr>
        <p:spPr>
          <a:xfrm>
            <a:off x="7398654" y="4550218"/>
            <a:ext cx="1828800" cy="341632"/>
          </a:xfrm>
        </p:spPr>
        <p:txBody>
          <a:bodyPr vert="horz" wrap="square" lIns="91440" tIns="45720" rIns="91440" bIns="45720" rtlCol="0" anchor="t">
            <a:spAutoFit/>
          </a:bodyPr>
          <a:lstStyle/>
          <a:p>
            <a:pPr algn="ctr"/>
            <a:r>
              <a:rPr lang="en-US">
                <a:cs typeface="Arial"/>
              </a:rPr>
              <a:t>Anti-Problems</a:t>
            </a:r>
          </a:p>
        </p:txBody>
      </p:sp>
      <p:sp>
        <p:nvSpPr>
          <p:cNvPr id="11" name="Text Placeholder 10">
            <a:extLst>
              <a:ext uri="{FF2B5EF4-FFF2-40B4-BE49-F238E27FC236}">
                <a16:creationId xmlns:a16="http://schemas.microsoft.com/office/drawing/2014/main" xmlns="" id="{909DB885-AA48-4DA7-A3F0-DD2670D957BB}"/>
              </a:ext>
            </a:extLst>
          </p:cNvPr>
          <p:cNvSpPr>
            <a:spLocks noGrp="1"/>
          </p:cNvSpPr>
          <p:nvPr>
            <p:ph type="body" sz="quarter" idx="16"/>
          </p:nvPr>
        </p:nvSpPr>
        <p:spPr>
          <a:xfrm>
            <a:off x="2964546" y="4550218"/>
            <a:ext cx="1828800" cy="341632"/>
          </a:xfrm>
        </p:spPr>
        <p:txBody>
          <a:bodyPr vert="horz" wrap="square" lIns="91440" tIns="45720" rIns="91440" bIns="45720" rtlCol="0" anchor="t">
            <a:spAutoFit/>
          </a:bodyPr>
          <a:lstStyle/>
          <a:p>
            <a:pPr algn="ctr"/>
            <a:r>
              <a:rPr lang="en-US">
                <a:cs typeface="Arial"/>
              </a:rPr>
              <a:t>Biomimicry</a:t>
            </a:r>
          </a:p>
        </p:txBody>
      </p:sp>
      <p:sp>
        <p:nvSpPr>
          <p:cNvPr id="12" name="Text Placeholder 11">
            <a:extLst>
              <a:ext uri="{FF2B5EF4-FFF2-40B4-BE49-F238E27FC236}">
                <a16:creationId xmlns:a16="http://schemas.microsoft.com/office/drawing/2014/main" xmlns="" id="{F2475524-A566-43A0-A922-A08F72B557AC}"/>
              </a:ext>
            </a:extLst>
          </p:cNvPr>
          <p:cNvSpPr>
            <a:spLocks noGrp="1"/>
          </p:cNvSpPr>
          <p:nvPr>
            <p:ph type="body" sz="quarter" idx="17"/>
          </p:nvPr>
        </p:nvSpPr>
        <p:spPr>
          <a:xfrm>
            <a:off x="5181600" y="4550218"/>
            <a:ext cx="1828800" cy="590931"/>
          </a:xfrm>
        </p:spPr>
        <p:txBody>
          <a:bodyPr vert="horz" wrap="square" lIns="91440" tIns="45720" rIns="91440" bIns="45720" rtlCol="0" anchor="t">
            <a:spAutoFit/>
          </a:bodyPr>
          <a:lstStyle/>
          <a:p>
            <a:pPr algn="ctr"/>
            <a:r>
              <a:rPr lang="en-US">
                <a:cs typeface="Arial"/>
              </a:rPr>
              <a:t>Battle of Perspectives</a:t>
            </a:r>
          </a:p>
        </p:txBody>
      </p:sp>
      <p:pic>
        <p:nvPicPr>
          <p:cNvPr id="38" name="Picture 38" descr="A picture containing person, person, holding, sitting&#10;&#10;Description automatically generated">
            <a:extLst>
              <a:ext uri="{FF2B5EF4-FFF2-40B4-BE49-F238E27FC236}">
                <a16:creationId xmlns:a16="http://schemas.microsoft.com/office/drawing/2014/main" xmlns="" id="{FF92710B-3969-409B-9F1D-D8744543F4DC}"/>
              </a:ext>
            </a:extLst>
          </p:cNvPr>
          <p:cNvPicPr>
            <a:picLocks noGrp="1" noChangeAspect="1"/>
          </p:cNvPicPr>
          <p:nvPr>
            <p:ph type="pic" sz="quarter" idx="18"/>
          </p:nvPr>
        </p:nvPicPr>
        <p:blipFill rotWithShape="1">
          <a:blip r:embed="rId4"/>
          <a:srcRect l="5556" r="5556"/>
          <a:stretch/>
        </p:blipFill>
        <p:spPr>
          <a:xfrm>
            <a:off x="2964546" y="1744796"/>
            <a:ext cx="1828800" cy="2826587"/>
          </a:xfrm>
        </p:spPr>
      </p:pic>
      <p:pic>
        <p:nvPicPr>
          <p:cNvPr id="45" name="Picture 45" descr="A picture containing icon&#10;&#10;Description automatically generated">
            <a:extLst>
              <a:ext uri="{FF2B5EF4-FFF2-40B4-BE49-F238E27FC236}">
                <a16:creationId xmlns:a16="http://schemas.microsoft.com/office/drawing/2014/main" xmlns="" id="{D698A514-7D80-4D66-9191-9DDF3C2C8A53}"/>
              </a:ext>
            </a:extLst>
          </p:cNvPr>
          <p:cNvPicPr>
            <a:picLocks noGrp="1" noChangeAspect="1"/>
          </p:cNvPicPr>
          <p:nvPr>
            <p:ph type="pic" sz="quarter" idx="19"/>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6617" r="26617"/>
          <a:stretch/>
        </p:blipFill>
        <p:spPr>
          <a:xfrm>
            <a:off x="5181600" y="1718701"/>
            <a:ext cx="1828800" cy="2835644"/>
          </a:xfrm>
        </p:spPr>
      </p:pic>
      <p:sp>
        <p:nvSpPr>
          <p:cNvPr id="16" name="Text Placeholder 15">
            <a:extLst>
              <a:ext uri="{FF2B5EF4-FFF2-40B4-BE49-F238E27FC236}">
                <a16:creationId xmlns:a16="http://schemas.microsoft.com/office/drawing/2014/main" xmlns="" id="{E6B53625-7107-4BCC-A125-200673F3A9E0}"/>
              </a:ext>
            </a:extLst>
          </p:cNvPr>
          <p:cNvSpPr>
            <a:spLocks noGrp="1"/>
          </p:cNvSpPr>
          <p:nvPr>
            <p:ph type="body" sz="quarter" idx="21"/>
          </p:nvPr>
        </p:nvSpPr>
        <p:spPr>
          <a:xfrm>
            <a:off x="9615708" y="4550218"/>
            <a:ext cx="1828800" cy="341632"/>
          </a:xfrm>
        </p:spPr>
        <p:txBody>
          <a:bodyPr vert="horz" wrap="square" lIns="91440" tIns="45720" rIns="91440" bIns="45720" rtlCol="0" anchor="t">
            <a:spAutoFit/>
          </a:bodyPr>
          <a:lstStyle/>
          <a:p>
            <a:pPr algn="ctr"/>
            <a:r>
              <a:rPr lang="en-US">
                <a:cs typeface="Arial"/>
              </a:rPr>
              <a:t>Brainstorming</a:t>
            </a:r>
          </a:p>
        </p:txBody>
      </p:sp>
      <p:grpSp>
        <p:nvGrpSpPr>
          <p:cNvPr id="30" name="Group 29">
            <a:extLst>
              <a:ext uri="{FF2B5EF4-FFF2-40B4-BE49-F238E27FC236}">
                <a16:creationId xmlns:a16="http://schemas.microsoft.com/office/drawing/2014/main" xmlns="" id="{D40A820A-1B3E-48AD-B4A8-E657B49961C0}"/>
              </a:ext>
            </a:extLst>
          </p:cNvPr>
          <p:cNvGrpSpPr/>
          <p:nvPr/>
        </p:nvGrpSpPr>
        <p:grpSpPr>
          <a:xfrm flipH="1">
            <a:off x="7405063" y="2856112"/>
            <a:ext cx="1831663" cy="1546335"/>
            <a:chOff x="785726" y="1849697"/>
            <a:chExt cx="1831663" cy="1546335"/>
          </a:xfrm>
        </p:grpSpPr>
        <p:grpSp>
          <p:nvGrpSpPr>
            <p:cNvPr id="20" name="Group 19">
              <a:extLst>
                <a:ext uri="{FF2B5EF4-FFF2-40B4-BE49-F238E27FC236}">
                  <a16:creationId xmlns:a16="http://schemas.microsoft.com/office/drawing/2014/main" xmlns="" id="{9443D64C-BD21-4BFF-AC07-29FCA4EAE640}"/>
                </a:ext>
              </a:extLst>
            </p:cNvPr>
            <p:cNvGrpSpPr/>
            <p:nvPr/>
          </p:nvGrpSpPr>
          <p:grpSpPr>
            <a:xfrm>
              <a:off x="910845" y="2058603"/>
              <a:ext cx="1706544" cy="1337429"/>
              <a:chOff x="3722684" y="3607192"/>
              <a:chExt cx="1706544" cy="1337429"/>
            </a:xfrm>
          </p:grpSpPr>
          <p:sp>
            <p:nvSpPr>
              <p:cNvPr id="26" name="Oval 25">
                <a:extLst>
                  <a:ext uri="{FF2B5EF4-FFF2-40B4-BE49-F238E27FC236}">
                    <a16:creationId xmlns:a16="http://schemas.microsoft.com/office/drawing/2014/main" xmlns="" id="{E280765E-D42C-4AC8-BD88-72949B0185CE}"/>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Cube 26">
                <a:extLst>
                  <a:ext uri="{FF2B5EF4-FFF2-40B4-BE49-F238E27FC236}">
                    <a16:creationId xmlns:a16="http://schemas.microsoft.com/office/drawing/2014/main" xmlns="" id="{A7C284E4-C256-4A6B-A018-9E77804D9D35}"/>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xmlns="" id="{F4236813-4BA4-4E8C-BC59-6DF12EF22A1F}"/>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9" name="Oval 28">
                <a:extLst>
                  <a:ext uri="{FF2B5EF4-FFF2-40B4-BE49-F238E27FC236}">
                    <a16:creationId xmlns:a16="http://schemas.microsoft.com/office/drawing/2014/main" xmlns="" id="{1C136691-53AE-4DBE-8A99-880FF27570C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21" name="Rectangle 20">
              <a:extLst>
                <a:ext uri="{FF2B5EF4-FFF2-40B4-BE49-F238E27FC236}">
                  <a16:creationId xmlns:a16="http://schemas.microsoft.com/office/drawing/2014/main" xmlns="" id="{7EB744E7-3606-4A47-8C79-934FCC6135F8}"/>
                </a:ext>
              </a:extLst>
            </p:cNvPr>
            <p:cNvSpPr/>
            <p:nvPr/>
          </p:nvSpPr>
          <p:spPr>
            <a:xfrm flipV="1">
              <a:off x="791477" y="2628744"/>
              <a:ext cx="334387" cy="83677"/>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xmlns="" id="{4DCE4320-5DA0-421B-9207-4340F1C4FFA2}"/>
                </a:ext>
              </a:extLst>
            </p:cNvPr>
            <p:cNvSpPr/>
            <p:nvPr/>
          </p:nvSpPr>
          <p:spPr>
            <a:xfrm>
              <a:off x="785726" y="2864821"/>
              <a:ext cx="492538" cy="88851"/>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xmlns="" id="{21F1284F-B9C3-43F3-B0A9-D1C7279CFEF2}"/>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xmlns="" id="{9F8119B7-AAE0-41B5-BF2D-5DF6110B3362}"/>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xmlns="" id="{996CD193-5C19-4880-A45A-540AF84A9FC6}"/>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Rectangle 30">
            <a:extLst>
              <a:ext uri="{FF2B5EF4-FFF2-40B4-BE49-F238E27FC236}">
                <a16:creationId xmlns:a16="http://schemas.microsoft.com/office/drawing/2014/main" xmlns="" id="{6BE306A5-3861-4235-832C-8090FA0D80AE}"/>
              </a:ext>
            </a:extLst>
          </p:cNvPr>
          <p:cNvSpPr/>
          <p:nvPr/>
        </p:nvSpPr>
        <p:spPr>
          <a:xfrm>
            <a:off x="7378461" y="1749725"/>
            <a:ext cx="1834550" cy="2754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Lightning Bolt 31">
            <a:extLst>
              <a:ext uri="{FF2B5EF4-FFF2-40B4-BE49-F238E27FC236}">
                <a16:creationId xmlns:a16="http://schemas.microsoft.com/office/drawing/2014/main" xmlns="" id="{C5DA004D-4C46-4F26-AF9D-40F0238654E9}"/>
              </a:ext>
            </a:extLst>
          </p:cNvPr>
          <p:cNvSpPr/>
          <p:nvPr/>
        </p:nvSpPr>
        <p:spPr>
          <a:xfrm>
            <a:off x="7578844" y="2668976"/>
            <a:ext cx="569344" cy="554967"/>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Lightning Bolt 32">
            <a:extLst>
              <a:ext uri="{FF2B5EF4-FFF2-40B4-BE49-F238E27FC236}">
                <a16:creationId xmlns:a16="http://schemas.microsoft.com/office/drawing/2014/main" xmlns="" id="{7ECF877C-C6B3-44E8-9AA0-4C3E4E31F9BE}"/>
              </a:ext>
            </a:extLst>
          </p:cNvPr>
          <p:cNvSpPr/>
          <p:nvPr/>
        </p:nvSpPr>
        <p:spPr>
          <a:xfrm flipH="1">
            <a:off x="8297711" y="2668975"/>
            <a:ext cx="569344" cy="554967"/>
          </a:xfrm>
          <a:prstGeom prst="lightningBol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Cloud 33">
            <a:extLst>
              <a:ext uri="{FF2B5EF4-FFF2-40B4-BE49-F238E27FC236}">
                <a16:creationId xmlns:a16="http://schemas.microsoft.com/office/drawing/2014/main" xmlns="" id="{76212BE1-0C07-4592-8632-A94D5451CBB8}"/>
              </a:ext>
            </a:extLst>
          </p:cNvPr>
          <p:cNvSpPr/>
          <p:nvPr/>
        </p:nvSpPr>
        <p:spPr>
          <a:xfrm>
            <a:off x="7908626" y="2438039"/>
            <a:ext cx="468702" cy="368061"/>
          </a:xfrm>
          <a:prstGeom prst="clou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Cloud 34">
            <a:extLst>
              <a:ext uri="{FF2B5EF4-FFF2-40B4-BE49-F238E27FC236}">
                <a16:creationId xmlns:a16="http://schemas.microsoft.com/office/drawing/2014/main" xmlns="" id="{C840ABAA-0F30-4557-BD84-BA71146EBEC7}"/>
              </a:ext>
            </a:extLst>
          </p:cNvPr>
          <p:cNvSpPr/>
          <p:nvPr/>
        </p:nvSpPr>
        <p:spPr>
          <a:xfrm>
            <a:off x="8282437" y="1906078"/>
            <a:ext cx="799381" cy="540589"/>
          </a:xfrm>
          <a:prstGeom prst="clou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Cloud 35">
            <a:extLst>
              <a:ext uri="{FF2B5EF4-FFF2-40B4-BE49-F238E27FC236}">
                <a16:creationId xmlns:a16="http://schemas.microsoft.com/office/drawing/2014/main" xmlns="" id="{299243B2-61D4-426A-9307-1069E39F9764}"/>
              </a:ext>
            </a:extLst>
          </p:cNvPr>
          <p:cNvSpPr/>
          <p:nvPr/>
        </p:nvSpPr>
        <p:spPr>
          <a:xfrm>
            <a:off x="8153042" y="2854983"/>
            <a:ext cx="253041" cy="195533"/>
          </a:xfrm>
          <a:prstGeom prst="cloud">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4" name="Picture 44" descr="Icon&#10;&#10;Description automatically generated">
            <a:extLst>
              <a:ext uri="{FF2B5EF4-FFF2-40B4-BE49-F238E27FC236}">
                <a16:creationId xmlns:a16="http://schemas.microsoft.com/office/drawing/2014/main" xmlns="" id="{6C1536FB-3B2D-41C5-A706-50E9317C8F0D}"/>
              </a:ext>
            </a:extLst>
          </p:cNvPr>
          <p:cNvPicPr>
            <a:picLocks noGrp="1" noChangeAspect="1"/>
          </p:cNvPicPr>
          <p:nvPr>
            <p:ph type="pic" sz="quarter" idx="12"/>
          </p:nvPr>
        </p:nvPicPr>
        <p:blipFill rotWithShape="1">
          <a:blip r:embed="rId7"/>
          <a:srcRect l="8915" r="8915"/>
          <a:stretch/>
        </p:blipFill>
        <p:spPr>
          <a:xfrm>
            <a:off x="747492" y="1719013"/>
            <a:ext cx="1828800" cy="2843572"/>
          </a:xfrm>
          <a:ln>
            <a:solidFill>
              <a:schemeClr val="tx1"/>
            </a:solidFill>
          </a:ln>
        </p:spPr>
      </p:pic>
      <p:sp>
        <p:nvSpPr>
          <p:cNvPr id="37" name="Footer Placeholder 1">
            <a:extLst>
              <a:ext uri="{FF2B5EF4-FFF2-40B4-BE49-F238E27FC236}">
                <a16:creationId xmlns:a16="http://schemas.microsoft.com/office/drawing/2014/main" xmlns="" id="{13874896-E47A-455E-A837-BD9922644DBC}"/>
              </a:ext>
            </a:extLst>
          </p:cNvPr>
          <p:cNvSpPr>
            <a:spLocks noGrp="1"/>
          </p:cNvSpPr>
          <p:nvPr>
            <p:ph type="ftr" sz="quarter" idx="4294967295"/>
          </p:nvPr>
        </p:nvSpPr>
        <p:spPr>
          <a:xfrm>
            <a:off x="8077200" y="5559676"/>
            <a:ext cx="4114800" cy="365125"/>
          </a:xfrm>
          <a:prstGeom prst="rect">
            <a:avLst/>
          </a:prstGeom>
        </p:spPr>
        <p:txBody>
          <a:bodyPr/>
          <a:lstStyle/>
          <a:p>
            <a:r>
              <a:rPr lang="en-US"/>
              <a:t>Diandra Reyes</a:t>
            </a:r>
          </a:p>
          <a:p>
            <a:endParaRPr lang="en-US"/>
          </a:p>
        </p:txBody>
      </p:sp>
    </p:spTree>
    <p:extLst>
      <p:ext uri="{BB962C8B-B14F-4D97-AF65-F5344CB8AC3E}">
        <p14:creationId xmlns:p14="http://schemas.microsoft.com/office/powerpoint/2010/main" val="388761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C037C-4433-4BCC-849B-7D3CE0355D17}"/>
              </a:ext>
            </a:extLst>
          </p:cNvPr>
          <p:cNvSpPr>
            <a:spLocks noGrp="1"/>
          </p:cNvSpPr>
          <p:nvPr>
            <p:ph type="title"/>
          </p:nvPr>
        </p:nvSpPr>
        <p:spPr>
          <a:xfrm>
            <a:off x="5541818" y="2442411"/>
            <a:ext cx="6356465" cy="1283319"/>
          </a:xfrm>
        </p:spPr>
        <p:txBody>
          <a:bodyPr>
            <a:normAutofit/>
          </a:bodyPr>
          <a:lstStyle/>
          <a:p>
            <a:pPr algn="ctr"/>
            <a:r>
              <a:rPr lang="en-US">
                <a:solidFill>
                  <a:schemeClr val="tx2"/>
                </a:solidFill>
                <a:cs typeface="Arial"/>
              </a:rPr>
              <a:t>Significant Components</a:t>
            </a:r>
          </a:p>
        </p:txBody>
      </p:sp>
      <p:sp>
        <p:nvSpPr>
          <p:cNvPr id="5" name="Slide Number Placeholder 4">
            <a:extLst>
              <a:ext uri="{FF2B5EF4-FFF2-40B4-BE49-F238E27FC236}">
                <a16:creationId xmlns:a16="http://schemas.microsoft.com/office/drawing/2014/main" xmlns="" id="{457724CD-37EA-4502-A255-354C308B2D5E}"/>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0" name="Rectangle 49">
            <a:extLst>
              <a:ext uri="{FF2B5EF4-FFF2-40B4-BE49-F238E27FC236}">
                <a16:creationId xmlns:a16="http://schemas.microsoft.com/office/drawing/2014/main" xmlns="" id="{63238486-FEED-4E76-AF42-8B2B53EB3383}"/>
              </a:ext>
            </a:extLst>
          </p:cNvPr>
          <p:cNvSpPr/>
          <p:nvPr/>
        </p:nvSpPr>
        <p:spPr>
          <a:xfrm>
            <a:off x="223900" y="905256"/>
            <a:ext cx="914400" cy="5047488"/>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Rounded Corners 48">
            <a:extLst>
              <a:ext uri="{FF2B5EF4-FFF2-40B4-BE49-F238E27FC236}">
                <a16:creationId xmlns:a16="http://schemas.microsoft.com/office/drawing/2014/main" xmlns="" id="{BEF5D379-3DDD-49FD-9C2A-D77068C1AEE5}"/>
              </a:ext>
            </a:extLst>
          </p:cNvPr>
          <p:cNvSpPr/>
          <p:nvPr/>
        </p:nvSpPr>
        <p:spPr>
          <a:xfrm>
            <a:off x="-85696" y="-16495"/>
            <a:ext cx="1457494" cy="996397"/>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52" name="Rectangle 51">
            <a:extLst>
              <a:ext uri="{FF2B5EF4-FFF2-40B4-BE49-F238E27FC236}">
                <a16:creationId xmlns:a16="http://schemas.microsoft.com/office/drawing/2014/main" xmlns="" id="{0C4185C4-F70B-4D30-8E8B-AFA15006441D}"/>
              </a:ext>
            </a:extLst>
          </p:cNvPr>
          <p:cNvSpPr/>
          <p:nvPr/>
        </p:nvSpPr>
        <p:spPr>
          <a:xfrm>
            <a:off x="1145575" y="1900883"/>
            <a:ext cx="743356" cy="405133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Rounded Corners 46">
            <a:extLst>
              <a:ext uri="{FF2B5EF4-FFF2-40B4-BE49-F238E27FC236}">
                <a16:creationId xmlns:a16="http://schemas.microsoft.com/office/drawing/2014/main" xmlns="" id="{F222954F-9E54-49F8-A745-93548CD9F7C5}"/>
              </a:ext>
            </a:extLst>
          </p:cNvPr>
          <p:cNvSpPr/>
          <p:nvPr/>
        </p:nvSpPr>
        <p:spPr>
          <a:xfrm>
            <a:off x="823301" y="979902"/>
            <a:ext cx="1457494" cy="99639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53" name="Rectangle 52">
            <a:extLst>
              <a:ext uri="{FF2B5EF4-FFF2-40B4-BE49-F238E27FC236}">
                <a16:creationId xmlns:a16="http://schemas.microsoft.com/office/drawing/2014/main" xmlns="" id="{820439CC-05AF-4C04-B64A-915A3895823E}"/>
              </a:ext>
            </a:extLst>
          </p:cNvPr>
          <p:cNvSpPr/>
          <p:nvPr/>
        </p:nvSpPr>
        <p:spPr>
          <a:xfrm>
            <a:off x="1882063" y="2854234"/>
            <a:ext cx="698162" cy="308831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Rounded Corners 45">
            <a:extLst>
              <a:ext uri="{FF2B5EF4-FFF2-40B4-BE49-F238E27FC236}">
                <a16:creationId xmlns:a16="http://schemas.microsoft.com/office/drawing/2014/main" xmlns="" id="{7C7E0285-CCCE-4073-A303-1F4DC95E0FB7}"/>
              </a:ext>
            </a:extLst>
          </p:cNvPr>
          <p:cNvSpPr/>
          <p:nvPr/>
        </p:nvSpPr>
        <p:spPr>
          <a:xfrm>
            <a:off x="1552048" y="1949748"/>
            <a:ext cx="1457494" cy="99639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54" name="Rectangle 53">
            <a:extLst>
              <a:ext uri="{FF2B5EF4-FFF2-40B4-BE49-F238E27FC236}">
                <a16:creationId xmlns:a16="http://schemas.microsoft.com/office/drawing/2014/main" xmlns="" id="{EB1772C2-0C01-48C7-A59B-A4F14054CB54}"/>
              </a:ext>
            </a:extLst>
          </p:cNvPr>
          <p:cNvSpPr/>
          <p:nvPr/>
        </p:nvSpPr>
        <p:spPr>
          <a:xfrm>
            <a:off x="2548726" y="3108960"/>
            <a:ext cx="698162" cy="283358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Rounded Corners 44">
            <a:extLst>
              <a:ext uri="{FF2B5EF4-FFF2-40B4-BE49-F238E27FC236}">
                <a16:creationId xmlns:a16="http://schemas.microsoft.com/office/drawing/2014/main" xmlns="" id="{639BF8A3-0AF5-4C7B-AF88-68FCA39E8380}"/>
              </a:ext>
            </a:extLst>
          </p:cNvPr>
          <p:cNvSpPr/>
          <p:nvPr/>
        </p:nvSpPr>
        <p:spPr>
          <a:xfrm>
            <a:off x="2231144" y="2854234"/>
            <a:ext cx="1457494" cy="99639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44" name="Rectangle: Rounded Corners 43">
            <a:extLst>
              <a:ext uri="{FF2B5EF4-FFF2-40B4-BE49-F238E27FC236}">
                <a16:creationId xmlns:a16="http://schemas.microsoft.com/office/drawing/2014/main" xmlns="" id="{2F6D4A48-01EF-492F-ABEC-742793A0AD1F}"/>
              </a:ext>
            </a:extLst>
          </p:cNvPr>
          <p:cNvSpPr/>
          <p:nvPr/>
        </p:nvSpPr>
        <p:spPr>
          <a:xfrm>
            <a:off x="2959891" y="3725730"/>
            <a:ext cx="1518075" cy="102938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3" name="Flowchart: Process 2">
            <a:extLst>
              <a:ext uri="{FF2B5EF4-FFF2-40B4-BE49-F238E27FC236}">
                <a16:creationId xmlns:a16="http://schemas.microsoft.com/office/drawing/2014/main" xmlns="" id="{E1B3ADE0-102C-44DC-8E33-12AFF541CFEE}"/>
              </a:ext>
            </a:extLst>
          </p:cNvPr>
          <p:cNvSpPr/>
          <p:nvPr/>
        </p:nvSpPr>
        <p:spPr>
          <a:xfrm>
            <a:off x="3203541" y="4572001"/>
            <a:ext cx="890451" cy="1370544"/>
          </a:xfrm>
          <a:prstGeom prst="flowChartProcess">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577420"/>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335700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213532D0-80E0-44E7-930F-E924F0D74629}"/>
              </a:ext>
            </a:extLst>
          </p:cNvPr>
          <p:cNvSpPr>
            <a:spLocks noGrp="1"/>
          </p:cNvSpPr>
          <p:nvPr>
            <p:ph type="sldNum" sz="quarter" idx="4"/>
          </p:nvPr>
        </p:nvSpPr>
        <p:spPr/>
        <p:txBody>
          <a:bodyPr/>
          <a:lstStyle/>
          <a:p>
            <a:fld id="{6F1FABC0-072B-4F22-8F9B-95A9D10B0206}" type="slidenum">
              <a:rPr lang="en-US" smtClean="0"/>
              <a:pPr/>
              <a:t>19</a:t>
            </a:fld>
            <a:endParaRPr lang="en-US"/>
          </a:p>
        </p:txBody>
      </p:sp>
      <p:grpSp>
        <p:nvGrpSpPr>
          <p:cNvPr id="2" name="Group 2">
            <a:extLst>
              <a:ext uri="{FF2B5EF4-FFF2-40B4-BE49-F238E27FC236}">
                <a16:creationId xmlns:a16="http://schemas.microsoft.com/office/drawing/2014/main" xmlns="" id="{E880D531-6DC0-4E31-9A4E-2849978FBA0C}"/>
              </a:ext>
            </a:extLst>
          </p:cNvPr>
          <p:cNvGrpSpPr/>
          <p:nvPr/>
        </p:nvGrpSpPr>
        <p:grpSpPr>
          <a:xfrm>
            <a:off x="-139051" y="-7997"/>
            <a:ext cx="2350008" cy="5948393"/>
            <a:chOff x="-105293" y="999583"/>
            <a:chExt cx="2350008" cy="4962305"/>
          </a:xfrm>
        </p:grpSpPr>
        <p:sp>
          <p:nvSpPr>
            <p:cNvPr id="12" name="Rectangle: Rounded Corners 11">
              <a:extLst>
                <a:ext uri="{FF2B5EF4-FFF2-40B4-BE49-F238E27FC236}">
                  <a16:creationId xmlns:a16="http://schemas.microsoft.com/office/drawing/2014/main" xmlns="" id="{EF8F08AE-A423-4396-B711-9EC1F0137305}"/>
                </a:ext>
              </a:extLst>
            </p:cNvPr>
            <p:cNvSpPr/>
            <p:nvPr/>
          </p:nvSpPr>
          <p:spPr>
            <a:xfrm>
              <a:off x="-105293" y="4965491"/>
              <a:ext cx="2350008" cy="9963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6" name="Rectangle: Rounded Corners 15">
              <a:extLst>
                <a:ext uri="{FF2B5EF4-FFF2-40B4-BE49-F238E27FC236}">
                  <a16:creationId xmlns:a16="http://schemas.microsoft.com/office/drawing/2014/main" xmlns="" id="{16A9826B-7E6A-4D0A-8C6C-745C01F3972F}"/>
                </a:ext>
              </a:extLst>
            </p:cNvPr>
            <p:cNvSpPr/>
            <p:nvPr/>
          </p:nvSpPr>
          <p:spPr>
            <a:xfrm>
              <a:off x="-105290" y="3985589"/>
              <a:ext cx="1457494" cy="996397"/>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8" name="Rectangle: Rounded Corners 17">
              <a:extLst>
                <a:ext uri="{FF2B5EF4-FFF2-40B4-BE49-F238E27FC236}">
                  <a16:creationId xmlns:a16="http://schemas.microsoft.com/office/drawing/2014/main" xmlns="" id="{2F1D9068-8985-43E0-9485-C05B9128B9EE}"/>
                </a:ext>
              </a:extLst>
            </p:cNvPr>
            <p:cNvSpPr/>
            <p:nvPr/>
          </p:nvSpPr>
          <p:spPr>
            <a:xfrm>
              <a:off x="-105293" y="2991841"/>
              <a:ext cx="1457494" cy="99639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20" name="Rectangle: Rounded Corners 19">
              <a:extLst>
                <a:ext uri="{FF2B5EF4-FFF2-40B4-BE49-F238E27FC236}">
                  <a16:creationId xmlns:a16="http://schemas.microsoft.com/office/drawing/2014/main" xmlns="" id="{A768D3B4-D2A3-4BCE-8761-2D41C5076D9A}"/>
                </a:ext>
              </a:extLst>
            </p:cNvPr>
            <p:cNvSpPr/>
            <p:nvPr/>
          </p:nvSpPr>
          <p:spPr>
            <a:xfrm>
              <a:off x="-105292" y="1992795"/>
              <a:ext cx="1457494" cy="99639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24" name="Rectangle: Rounded Corners 23">
              <a:extLst>
                <a:ext uri="{FF2B5EF4-FFF2-40B4-BE49-F238E27FC236}">
                  <a16:creationId xmlns:a16="http://schemas.microsoft.com/office/drawing/2014/main" xmlns="" id="{32113CCF-B857-4A80-BF88-7A569EBF9B19}"/>
                </a:ext>
              </a:extLst>
            </p:cNvPr>
            <p:cNvSpPr/>
            <p:nvPr/>
          </p:nvSpPr>
          <p:spPr>
            <a:xfrm>
              <a:off x="-105293" y="999583"/>
              <a:ext cx="1457494" cy="996397"/>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grpSp>
      <p:sp>
        <p:nvSpPr>
          <p:cNvPr id="25" name="TextBox 24">
            <a:extLst>
              <a:ext uri="{FF2B5EF4-FFF2-40B4-BE49-F238E27FC236}">
                <a16:creationId xmlns:a16="http://schemas.microsoft.com/office/drawing/2014/main" xmlns="" id="{44ED5804-EA99-4815-8509-AF5DB81902D3}"/>
              </a:ext>
            </a:extLst>
          </p:cNvPr>
          <p:cNvSpPr txBox="1"/>
          <p:nvPr/>
        </p:nvSpPr>
        <p:spPr>
          <a:xfrm>
            <a:off x="2576945" y="471055"/>
            <a:ext cx="2206694" cy="369332"/>
          </a:xfrm>
          <a:prstGeom prst="rect">
            <a:avLst/>
          </a:prstGeom>
          <a:noFill/>
          <a:ln>
            <a:solidFill>
              <a:schemeClr val="tx1"/>
            </a:solidFill>
          </a:ln>
        </p:spPr>
        <p:txBody>
          <a:bodyPr wrap="none" rtlCol="0">
            <a:spAutoFit/>
          </a:bodyPr>
          <a:lstStyle/>
          <a:p>
            <a:r>
              <a:rPr lang="en-US"/>
              <a:t>Differential Steering</a:t>
            </a:r>
          </a:p>
        </p:txBody>
      </p:sp>
      <p:sp>
        <p:nvSpPr>
          <p:cNvPr id="27" name="TextBox 26">
            <a:extLst>
              <a:ext uri="{FF2B5EF4-FFF2-40B4-BE49-F238E27FC236}">
                <a16:creationId xmlns:a16="http://schemas.microsoft.com/office/drawing/2014/main" xmlns="" id="{FB879BD2-B761-47C0-93D4-D25DE117E5F2}"/>
              </a:ext>
            </a:extLst>
          </p:cNvPr>
          <p:cNvSpPr txBox="1"/>
          <p:nvPr/>
        </p:nvSpPr>
        <p:spPr>
          <a:xfrm>
            <a:off x="2825010" y="3230005"/>
            <a:ext cx="2249334" cy="369332"/>
          </a:xfrm>
          <a:prstGeom prst="rect">
            <a:avLst/>
          </a:prstGeom>
          <a:noFill/>
          <a:ln>
            <a:solidFill>
              <a:schemeClr val="tx1"/>
            </a:solidFill>
          </a:ln>
        </p:spPr>
        <p:txBody>
          <a:bodyPr wrap="none" lIns="91440" tIns="45720" rIns="91440" bIns="45720" rtlCol="0" anchor="t">
            <a:spAutoFit/>
          </a:bodyPr>
          <a:lstStyle/>
          <a:p>
            <a:r>
              <a:rPr lang="en-US"/>
              <a:t>Front Wheel Control</a:t>
            </a:r>
          </a:p>
        </p:txBody>
      </p:sp>
      <p:sp>
        <p:nvSpPr>
          <p:cNvPr id="29" name="TextBox 28">
            <a:extLst>
              <a:ext uri="{FF2B5EF4-FFF2-40B4-BE49-F238E27FC236}">
                <a16:creationId xmlns:a16="http://schemas.microsoft.com/office/drawing/2014/main" xmlns="" id="{E48B1B3C-5EAF-4A90-A4EF-A8C24FF20FA1}"/>
              </a:ext>
            </a:extLst>
          </p:cNvPr>
          <p:cNvSpPr txBox="1"/>
          <p:nvPr/>
        </p:nvSpPr>
        <p:spPr>
          <a:xfrm>
            <a:off x="7927906" y="471055"/>
            <a:ext cx="2698175" cy="369332"/>
          </a:xfrm>
          <a:prstGeom prst="rect">
            <a:avLst/>
          </a:prstGeom>
          <a:noFill/>
          <a:ln>
            <a:solidFill>
              <a:schemeClr val="tx1"/>
            </a:solidFill>
          </a:ln>
        </p:spPr>
        <p:txBody>
          <a:bodyPr wrap="none" rtlCol="0">
            <a:spAutoFit/>
          </a:bodyPr>
          <a:lstStyle/>
          <a:p>
            <a:r>
              <a:rPr lang="en-US"/>
              <a:t>Omni-directional Wheels</a:t>
            </a:r>
          </a:p>
        </p:txBody>
      </p:sp>
      <p:sp>
        <p:nvSpPr>
          <p:cNvPr id="33" name="TextBox 32">
            <a:extLst>
              <a:ext uri="{FF2B5EF4-FFF2-40B4-BE49-F238E27FC236}">
                <a16:creationId xmlns:a16="http://schemas.microsoft.com/office/drawing/2014/main" xmlns="" id="{855A3CD3-3A6E-4939-8316-A3C658D16BAF}"/>
              </a:ext>
            </a:extLst>
          </p:cNvPr>
          <p:cNvSpPr txBox="1"/>
          <p:nvPr/>
        </p:nvSpPr>
        <p:spPr>
          <a:xfrm>
            <a:off x="7927906" y="3244334"/>
            <a:ext cx="2210862" cy="369332"/>
          </a:xfrm>
          <a:prstGeom prst="rect">
            <a:avLst/>
          </a:prstGeom>
          <a:noFill/>
          <a:ln>
            <a:solidFill>
              <a:schemeClr val="tx1"/>
            </a:solidFill>
          </a:ln>
        </p:spPr>
        <p:txBody>
          <a:bodyPr wrap="none" lIns="91440" tIns="45720" rIns="91440" bIns="45720" rtlCol="0" anchor="t">
            <a:spAutoFit/>
          </a:bodyPr>
          <a:lstStyle/>
          <a:p>
            <a:r>
              <a:rPr lang="en-US"/>
              <a:t>Rear Wheel Control</a:t>
            </a:r>
          </a:p>
        </p:txBody>
      </p:sp>
      <p:grpSp>
        <p:nvGrpSpPr>
          <p:cNvPr id="102" name="Group 101">
            <a:extLst>
              <a:ext uri="{FF2B5EF4-FFF2-40B4-BE49-F238E27FC236}">
                <a16:creationId xmlns:a16="http://schemas.microsoft.com/office/drawing/2014/main" xmlns="" id="{BCAEFA79-09DA-453C-BCF4-964E0EFCA4E9}"/>
              </a:ext>
            </a:extLst>
          </p:cNvPr>
          <p:cNvGrpSpPr/>
          <p:nvPr/>
        </p:nvGrpSpPr>
        <p:grpSpPr>
          <a:xfrm>
            <a:off x="4563020" y="1463301"/>
            <a:ext cx="1046532" cy="1136711"/>
            <a:chOff x="5287772" y="4326608"/>
            <a:chExt cx="1138451" cy="1241038"/>
          </a:xfrm>
        </p:grpSpPr>
        <p:grpSp>
          <p:nvGrpSpPr>
            <p:cNvPr id="103" name="Group 102">
              <a:extLst>
                <a:ext uri="{FF2B5EF4-FFF2-40B4-BE49-F238E27FC236}">
                  <a16:creationId xmlns:a16="http://schemas.microsoft.com/office/drawing/2014/main" xmlns="" id="{75B521FB-F4BF-4E7D-8419-9CD89A894E37}"/>
                </a:ext>
              </a:extLst>
            </p:cNvPr>
            <p:cNvGrpSpPr/>
            <p:nvPr/>
          </p:nvGrpSpPr>
          <p:grpSpPr>
            <a:xfrm>
              <a:off x="5287772" y="4499140"/>
              <a:ext cx="1138451" cy="1068506"/>
              <a:chOff x="3009007" y="4357964"/>
              <a:chExt cx="1138451" cy="1068506"/>
            </a:xfrm>
          </p:grpSpPr>
          <p:sp>
            <p:nvSpPr>
              <p:cNvPr id="106" name="Rectangle 105">
                <a:extLst>
                  <a:ext uri="{FF2B5EF4-FFF2-40B4-BE49-F238E27FC236}">
                    <a16:creationId xmlns:a16="http://schemas.microsoft.com/office/drawing/2014/main" xmlns="" id="{503D8B3A-7A16-4222-8CAC-4F6E19B5954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xmlns="" id="{1253FAD4-69BF-4155-9032-468AAF068AB4}"/>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xmlns="" id="{CE9F5DAB-880C-4C33-96E1-26D17CD48C3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4" name="Rectangle 103">
              <a:extLst>
                <a:ext uri="{FF2B5EF4-FFF2-40B4-BE49-F238E27FC236}">
                  <a16:creationId xmlns:a16="http://schemas.microsoft.com/office/drawing/2014/main" xmlns="" id="{865D6ADA-DE0A-40C0-A788-DB3D61024F2B}"/>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A619C538-6501-432C-B64A-228724FE5F37}"/>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Group 94">
            <a:extLst>
              <a:ext uri="{FF2B5EF4-FFF2-40B4-BE49-F238E27FC236}">
                <a16:creationId xmlns:a16="http://schemas.microsoft.com/office/drawing/2014/main" xmlns="" id="{5094731D-57DA-4248-B191-19AC9A560864}"/>
              </a:ext>
            </a:extLst>
          </p:cNvPr>
          <p:cNvGrpSpPr/>
          <p:nvPr/>
        </p:nvGrpSpPr>
        <p:grpSpPr>
          <a:xfrm>
            <a:off x="2237766" y="1478153"/>
            <a:ext cx="1046532" cy="1136711"/>
            <a:chOff x="5287772" y="4326608"/>
            <a:chExt cx="1138451" cy="1241038"/>
          </a:xfrm>
        </p:grpSpPr>
        <p:grpSp>
          <p:nvGrpSpPr>
            <p:cNvPr id="96" name="Group 95">
              <a:extLst>
                <a:ext uri="{FF2B5EF4-FFF2-40B4-BE49-F238E27FC236}">
                  <a16:creationId xmlns:a16="http://schemas.microsoft.com/office/drawing/2014/main" xmlns="" id="{9FF3C710-0D14-474D-9178-10F53982958F}"/>
                </a:ext>
              </a:extLst>
            </p:cNvPr>
            <p:cNvGrpSpPr/>
            <p:nvPr/>
          </p:nvGrpSpPr>
          <p:grpSpPr>
            <a:xfrm>
              <a:off x="5287772" y="4499140"/>
              <a:ext cx="1138451" cy="1068506"/>
              <a:chOff x="3009007" y="4357964"/>
              <a:chExt cx="1138451" cy="1068506"/>
            </a:xfrm>
          </p:grpSpPr>
          <p:sp>
            <p:nvSpPr>
              <p:cNvPr id="99" name="Rectangle 98">
                <a:extLst>
                  <a:ext uri="{FF2B5EF4-FFF2-40B4-BE49-F238E27FC236}">
                    <a16:creationId xmlns:a16="http://schemas.microsoft.com/office/drawing/2014/main" xmlns="" id="{81D1DFC8-94CA-4D84-AD0E-DBF0CF7C9C49}"/>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AB89E3DC-2A23-4356-8452-8EC6A7A9E78F}"/>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xmlns="" id="{EDC46674-F695-469B-946F-FBCC3E32DA2C}"/>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7" name="Rectangle 96">
              <a:extLst>
                <a:ext uri="{FF2B5EF4-FFF2-40B4-BE49-F238E27FC236}">
                  <a16:creationId xmlns:a16="http://schemas.microsoft.com/office/drawing/2014/main" xmlns="" id="{8CB18363-7465-44E5-A5E0-CDB73A9C78E7}"/>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085AA378-1DED-4E88-A79B-AC3AEA143118}"/>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Arrow: Up 111">
            <a:extLst>
              <a:ext uri="{FF2B5EF4-FFF2-40B4-BE49-F238E27FC236}">
                <a16:creationId xmlns:a16="http://schemas.microsoft.com/office/drawing/2014/main" xmlns="" id="{B390E047-E7BB-48D3-959A-B5F4F44915F7}"/>
              </a:ext>
            </a:extLst>
          </p:cNvPr>
          <p:cNvSpPr/>
          <p:nvPr/>
        </p:nvSpPr>
        <p:spPr>
          <a:xfrm>
            <a:off x="1939704" y="1488091"/>
            <a:ext cx="198708" cy="10164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Arrow: Up 115">
            <a:extLst>
              <a:ext uri="{FF2B5EF4-FFF2-40B4-BE49-F238E27FC236}">
                <a16:creationId xmlns:a16="http://schemas.microsoft.com/office/drawing/2014/main" xmlns="" id="{400D4848-926C-4E1B-99BA-AEF0A0A7D8CE}"/>
              </a:ext>
            </a:extLst>
          </p:cNvPr>
          <p:cNvSpPr/>
          <p:nvPr/>
        </p:nvSpPr>
        <p:spPr>
          <a:xfrm>
            <a:off x="3410146" y="1488091"/>
            <a:ext cx="198708" cy="10164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Arrow: Chevron 116">
            <a:extLst>
              <a:ext uri="{FF2B5EF4-FFF2-40B4-BE49-F238E27FC236}">
                <a16:creationId xmlns:a16="http://schemas.microsoft.com/office/drawing/2014/main" xmlns="" id="{C6C0244E-DCC3-4C78-BE93-9F1CF959716F}"/>
              </a:ext>
            </a:extLst>
          </p:cNvPr>
          <p:cNvSpPr/>
          <p:nvPr/>
        </p:nvSpPr>
        <p:spPr>
          <a:xfrm rot="16200000">
            <a:off x="2578128" y="792601"/>
            <a:ext cx="455959" cy="75767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19" name="TextBox 118">
            <a:extLst>
              <a:ext uri="{FF2B5EF4-FFF2-40B4-BE49-F238E27FC236}">
                <a16:creationId xmlns:a16="http://schemas.microsoft.com/office/drawing/2014/main" xmlns="" id="{0EC11313-30E2-41EE-A658-ED7B1869CC5A}"/>
              </a:ext>
            </a:extLst>
          </p:cNvPr>
          <p:cNvSpPr txBox="1"/>
          <p:nvPr/>
        </p:nvSpPr>
        <p:spPr>
          <a:xfrm>
            <a:off x="2138412" y="2666091"/>
            <a:ext cx="1373196" cy="369332"/>
          </a:xfrm>
          <a:prstGeom prst="rect">
            <a:avLst/>
          </a:prstGeom>
          <a:noFill/>
        </p:spPr>
        <p:txBody>
          <a:bodyPr wrap="none" rtlCol="0">
            <a:spAutoFit/>
          </a:bodyPr>
          <a:lstStyle/>
          <a:p>
            <a:r>
              <a:rPr lang="en-US" b="1"/>
              <a:t>FORWARD</a:t>
            </a:r>
          </a:p>
        </p:txBody>
      </p:sp>
      <p:sp>
        <p:nvSpPr>
          <p:cNvPr id="121" name="TextBox 120">
            <a:extLst>
              <a:ext uri="{FF2B5EF4-FFF2-40B4-BE49-F238E27FC236}">
                <a16:creationId xmlns:a16="http://schemas.microsoft.com/office/drawing/2014/main" xmlns="" id="{BF2FC0C9-02BF-4CDB-A700-3A5E6D9C549B}"/>
              </a:ext>
            </a:extLst>
          </p:cNvPr>
          <p:cNvSpPr txBox="1"/>
          <p:nvPr/>
        </p:nvSpPr>
        <p:spPr>
          <a:xfrm>
            <a:off x="4399687" y="2629087"/>
            <a:ext cx="1467068" cy="369332"/>
          </a:xfrm>
          <a:prstGeom prst="rect">
            <a:avLst/>
          </a:prstGeom>
          <a:noFill/>
        </p:spPr>
        <p:txBody>
          <a:bodyPr wrap="none" rtlCol="0">
            <a:spAutoFit/>
          </a:bodyPr>
          <a:lstStyle/>
          <a:p>
            <a:r>
              <a:rPr lang="en-US" b="1"/>
              <a:t>TURN LEFT</a:t>
            </a:r>
          </a:p>
        </p:txBody>
      </p:sp>
      <p:sp>
        <p:nvSpPr>
          <p:cNvPr id="122" name="Arrow: Curved Up 121">
            <a:extLst>
              <a:ext uri="{FF2B5EF4-FFF2-40B4-BE49-F238E27FC236}">
                <a16:creationId xmlns:a16="http://schemas.microsoft.com/office/drawing/2014/main" xmlns="" id="{8B21DF69-756C-4BCD-9E05-D71EFB5C3437}"/>
              </a:ext>
            </a:extLst>
          </p:cNvPr>
          <p:cNvSpPr/>
          <p:nvPr/>
        </p:nvSpPr>
        <p:spPr>
          <a:xfrm flipH="1" flipV="1">
            <a:off x="4357538" y="842784"/>
            <a:ext cx="1457494" cy="618986"/>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4" name="Arrow: Up 133">
            <a:extLst>
              <a:ext uri="{FF2B5EF4-FFF2-40B4-BE49-F238E27FC236}">
                <a16:creationId xmlns:a16="http://schemas.microsoft.com/office/drawing/2014/main" xmlns="" id="{0AD7FE70-E26B-44F6-A31F-D03146FACAA4}"/>
              </a:ext>
            </a:extLst>
          </p:cNvPr>
          <p:cNvSpPr/>
          <p:nvPr/>
        </p:nvSpPr>
        <p:spPr>
          <a:xfrm>
            <a:off x="5715894" y="1540472"/>
            <a:ext cx="198708" cy="10164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Arrow: Up 135">
            <a:extLst>
              <a:ext uri="{FF2B5EF4-FFF2-40B4-BE49-F238E27FC236}">
                <a16:creationId xmlns:a16="http://schemas.microsoft.com/office/drawing/2014/main" xmlns="" id="{49615311-8005-4DCA-B73F-D4E9E66B1278}"/>
              </a:ext>
            </a:extLst>
          </p:cNvPr>
          <p:cNvSpPr/>
          <p:nvPr/>
        </p:nvSpPr>
        <p:spPr>
          <a:xfrm flipV="1">
            <a:off x="4236025" y="1533977"/>
            <a:ext cx="198708" cy="101640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TextBox 281">
            <a:extLst>
              <a:ext uri="{FF2B5EF4-FFF2-40B4-BE49-F238E27FC236}">
                <a16:creationId xmlns:a16="http://schemas.microsoft.com/office/drawing/2014/main" xmlns="" id="{34FD3E1F-6ABA-499F-90C2-43DB1810D788}"/>
              </a:ext>
            </a:extLst>
          </p:cNvPr>
          <p:cNvSpPr txBox="1"/>
          <p:nvPr/>
        </p:nvSpPr>
        <p:spPr>
          <a:xfrm>
            <a:off x="11542407" y="1169614"/>
            <a:ext cx="386246" cy="307777"/>
          </a:xfrm>
          <a:prstGeom prst="rect">
            <a:avLst/>
          </a:prstGeom>
          <a:noFill/>
        </p:spPr>
        <p:txBody>
          <a:bodyPr wrap="square" rtlCol="0">
            <a:spAutoFit/>
          </a:bodyPr>
          <a:lstStyle/>
          <a:p>
            <a:r>
              <a:rPr lang="en-US" sz="1400"/>
              <a:t>V</a:t>
            </a:r>
            <a:r>
              <a:rPr lang="en-US" sz="1400" baseline="-25000"/>
              <a:t>4</a:t>
            </a:r>
          </a:p>
        </p:txBody>
      </p:sp>
      <p:grpSp>
        <p:nvGrpSpPr>
          <p:cNvPr id="308" name="Group 307">
            <a:extLst>
              <a:ext uri="{FF2B5EF4-FFF2-40B4-BE49-F238E27FC236}">
                <a16:creationId xmlns:a16="http://schemas.microsoft.com/office/drawing/2014/main" xmlns="" id="{E1E43E4C-6588-48A3-A3EF-C841BF14C86D}"/>
              </a:ext>
            </a:extLst>
          </p:cNvPr>
          <p:cNvGrpSpPr/>
          <p:nvPr/>
        </p:nvGrpSpPr>
        <p:grpSpPr>
          <a:xfrm>
            <a:off x="6782687" y="909925"/>
            <a:ext cx="5142933" cy="1948633"/>
            <a:chOff x="6782687" y="909925"/>
            <a:chExt cx="5242553" cy="2229352"/>
          </a:xfrm>
        </p:grpSpPr>
        <p:grpSp>
          <p:nvGrpSpPr>
            <p:cNvPr id="151" name="Group 150">
              <a:extLst>
                <a:ext uri="{FF2B5EF4-FFF2-40B4-BE49-F238E27FC236}">
                  <a16:creationId xmlns:a16="http://schemas.microsoft.com/office/drawing/2014/main" xmlns="" id="{B8C69E0D-F9A0-48CA-8CA7-691CDAE6CFAA}"/>
                </a:ext>
              </a:extLst>
            </p:cNvPr>
            <p:cNvGrpSpPr/>
            <p:nvPr/>
          </p:nvGrpSpPr>
          <p:grpSpPr>
            <a:xfrm>
              <a:off x="7303061" y="1320054"/>
              <a:ext cx="1789489" cy="1661596"/>
              <a:chOff x="3467886" y="2781503"/>
              <a:chExt cx="2188189" cy="2188191"/>
            </a:xfrm>
          </p:grpSpPr>
          <p:sp>
            <p:nvSpPr>
              <p:cNvPr id="152" name="Rectangle 151">
                <a:extLst>
                  <a:ext uri="{FF2B5EF4-FFF2-40B4-BE49-F238E27FC236}">
                    <a16:creationId xmlns:a16="http://schemas.microsoft.com/office/drawing/2014/main" xmlns="" id="{A19E636C-E744-4029-8C43-14F6BF2EA1F9}"/>
                  </a:ext>
                </a:extLst>
              </p:cNvPr>
              <p:cNvSpPr/>
              <p:nvPr/>
            </p:nvSpPr>
            <p:spPr>
              <a:xfrm>
                <a:off x="3784980" y="3096903"/>
                <a:ext cx="1551295" cy="1551295"/>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3" name="Group 152">
                <a:extLst>
                  <a:ext uri="{FF2B5EF4-FFF2-40B4-BE49-F238E27FC236}">
                    <a16:creationId xmlns:a16="http://schemas.microsoft.com/office/drawing/2014/main" xmlns="" id="{1C37EDFC-1D85-42AA-8469-AAB8BF2BF9E7}"/>
                  </a:ext>
                </a:extLst>
              </p:cNvPr>
              <p:cNvGrpSpPr/>
              <p:nvPr/>
            </p:nvGrpSpPr>
            <p:grpSpPr>
              <a:xfrm>
                <a:off x="5100024" y="2781503"/>
                <a:ext cx="482020" cy="630072"/>
                <a:chOff x="7192681" y="3520757"/>
                <a:chExt cx="482020" cy="630072"/>
              </a:xfrm>
            </p:grpSpPr>
            <p:sp>
              <p:nvSpPr>
                <p:cNvPr id="196" name="Rectangle 195">
                  <a:extLst>
                    <a:ext uri="{FF2B5EF4-FFF2-40B4-BE49-F238E27FC236}">
                      <a16:creationId xmlns:a16="http://schemas.microsoft.com/office/drawing/2014/main" xmlns="" id="{A7131285-8560-4A8F-BB8D-8DC401113183}"/>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7" name="Group 196">
                  <a:extLst>
                    <a:ext uri="{FF2B5EF4-FFF2-40B4-BE49-F238E27FC236}">
                      <a16:creationId xmlns:a16="http://schemas.microsoft.com/office/drawing/2014/main" xmlns="" id="{C86FBEC6-32C4-466C-88F2-E360B356971D}"/>
                    </a:ext>
                  </a:extLst>
                </p:cNvPr>
                <p:cNvGrpSpPr/>
                <p:nvPr/>
              </p:nvGrpSpPr>
              <p:grpSpPr>
                <a:xfrm>
                  <a:off x="7192681" y="3520757"/>
                  <a:ext cx="482020" cy="630072"/>
                  <a:chOff x="7192681" y="3520757"/>
                  <a:chExt cx="482020" cy="630072"/>
                </a:xfrm>
              </p:grpSpPr>
              <p:sp>
                <p:nvSpPr>
                  <p:cNvPr id="198" name="Rectangle 197">
                    <a:extLst>
                      <a:ext uri="{FF2B5EF4-FFF2-40B4-BE49-F238E27FC236}">
                        <a16:creationId xmlns:a16="http://schemas.microsoft.com/office/drawing/2014/main" xmlns="" id="{8156382E-9AB0-4EE7-918F-3C052182947F}"/>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198">
                    <a:extLst>
                      <a:ext uri="{FF2B5EF4-FFF2-40B4-BE49-F238E27FC236}">
                        <a16:creationId xmlns:a16="http://schemas.microsoft.com/office/drawing/2014/main" xmlns="" id="{C8ABA0A2-6163-4910-96D8-8F3C9695554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a16="http://schemas.microsoft.com/office/drawing/2014/main" xmlns="" id="{A60218E3-A7CD-4710-BFA6-7FFA3426A0FA}"/>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a:extLst>
                      <a:ext uri="{FF2B5EF4-FFF2-40B4-BE49-F238E27FC236}">
                        <a16:creationId xmlns:a16="http://schemas.microsoft.com/office/drawing/2014/main" xmlns="" id="{1AAD6504-535C-4BC3-8E26-3D3A5B3455E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a:extLst>
                      <a:ext uri="{FF2B5EF4-FFF2-40B4-BE49-F238E27FC236}">
                        <a16:creationId xmlns:a16="http://schemas.microsoft.com/office/drawing/2014/main" xmlns="" id="{1807EE8B-1629-475B-AF1A-E67F3973907F}"/>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Rectangle 202">
                    <a:extLst>
                      <a:ext uri="{FF2B5EF4-FFF2-40B4-BE49-F238E27FC236}">
                        <a16:creationId xmlns:a16="http://schemas.microsoft.com/office/drawing/2014/main" xmlns="" id="{EC785805-D48A-43CA-A1EE-3F77346E1BC5}"/>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3">
                    <a:extLst>
                      <a:ext uri="{FF2B5EF4-FFF2-40B4-BE49-F238E27FC236}">
                        <a16:creationId xmlns:a16="http://schemas.microsoft.com/office/drawing/2014/main" xmlns="" id="{519F7432-1FB6-47AE-8F3C-EC3BC6BC4BD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a:extLst>
                      <a:ext uri="{FF2B5EF4-FFF2-40B4-BE49-F238E27FC236}">
                        <a16:creationId xmlns:a16="http://schemas.microsoft.com/office/drawing/2014/main" xmlns="" id="{BE692133-B269-4376-A19B-52FB36C8BDA6}"/>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Rectangle 205">
                    <a:extLst>
                      <a:ext uri="{FF2B5EF4-FFF2-40B4-BE49-F238E27FC236}">
                        <a16:creationId xmlns:a16="http://schemas.microsoft.com/office/drawing/2014/main" xmlns="" id="{805B75FA-57CE-4C4A-8182-56703D15F483}"/>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a:extLst>
                      <a:ext uri="{FF2B5EF4-FFF2-40B4-BE49-F238E27FC236}">
                        <a16:creationId xmlns:a16="http://schemas.microsoft.com/office/drawing/2014/main" xmlns="" id="{DDE62846-9245-474E-AC7D-1FFAFA3BD81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a:extLst>
                      <a:ext uri="{FF2B5EF4-FFF2-40B4-BE49-F238E27FC236}">
                        <a16:creationId xmlns:a16="http://schemas.microsoft.com/office/drawing/2014/main" xmlns="" id="{9C34829F-9775-4B4D-923B-3F2BF0179783}"/>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54" name="Group 153">
                <a:extLst>
                  <a:ext uri="{FF2B5EF4-FFF2-40B4-BE49-F238E27FC236}">
                    <a16:creationId xmlns:a16="http://schemas.microsoft.com/office/drawing/2014/main" xmlns="" id="{A47FB3DD-8A09-44F9-A85A-6D461AA3E6FA}"/>
                  </a:ext>
                </a:extLst>
              </p:cNvPr>
              <p:cNvGrpSpPr/>
              <p:nvPr/>
            </p:nvGrpSpPr>
            <p:grpSpPr>
              <a:xfrm>
                <a:off x="3541904" y="4339622"/>
                <a:ext cx="482020" cy="630072"/>
                <a:chOff x="7192681" y="3520757"/>
                <a:chExt cx="482020" cy="630072"/>
              </a:xfrm>
            </p:grpSpPr>
            <p:sp>
              <p:nvSpPr>
                <p:cNvPr id="183" name="Rectangle 182">
                  <a:extLst>
                    <a:ext uri="{FF2B5EF4-FFF2-40B4-BE49-F238E27FC236}">
                      <a16:creationId xmlns:a16="http://schemas.microsoft.com/office/drawing/2014/main" xmlns="" id="{860A4D74-1C8E-44CB-BDCA-8A29F09D04F0}"/>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4" name="Group 183">
                  <a:extLst>
                    <a:ext uri="{FF2B5EF4-FFF2-40B4-BE49-F238E27FC236}">
                      <a16:creationId xmlns:a16="http://schemas.microsoft.com/office/drawing/2014/main" xmlns="" id="{AE9FD42C-D652-4214-A9B0-4EBA0904A663}"/>
                    </a:ext>
                  </a:extLst>
                </p:cNvPr>
                <p:cNvGrpSpPr/>
                <p:nvPr/>
              </p:nvGrpSpPr>
              <p:grpSpPr>
                <a:xfrm>
                  <a:off x="7192681" y="3520757"/>
                  <a:ext cx="482020" cy="630072"/>
                  <a:chOff x="7192681" y="3520757"/>
                  <a:chExt cx="482020" cy="630072"/>
                </a:xfrm>
              </p:grpSpPr>
              <p:sp>
                <p:nvSpPr>
                  <p:cNvPr id="185" name="Rectangle 184">
                    <a:extLst>
                      <a:ext uri="{FF2B5EF4-FFF2-40B4-BE49-F238E27FC236}">
                        <a16:creationId xmlns:a16="http://schemas.microsoft.com/office/drawing/2014/main" xmlns="" id="{351D1EC4-E81D-443D-B988-DFFCAED48235}"/>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4D4757C5-3054-42F6-84E4-FC8B5C21AAE1}"/>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0145BDFD-DC50-42B3-9661-F99C838358A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019A44F2-86D7-4F2D-B2F9-D673FA35D61D}"/>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Rectangle 188">
                    <a:extLst>
                      <a:ext uri="{FF2B5EF4-FFF2-40B4-BE49-F238E27FC236}">
                        <a16:creationId xmlns:a16="http://schemas.microsoft.com/office/drawing/2014/main" xmlns="" id="{C65158D9-ABCD-4417-BC29-A5E404A9C0B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Rectangle 189">
                    <a:extLst>
                      <a:ext uri="{FF2B5EF4-FFF2-40B4-BE49-F238E27FC236}">
                        <a16:creationId xmlns:a16="http://schemas.microsoft.com/office/drawing/2014/main" xmlns="" id="{07C9C68D-B134-4A50-B1E2-9624380AB041}"/>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a16="http://schemas.microsoft.com/office/drawing/2014/main" xmlns="" id="{828759FF-9E9F-486D-9D5E-04E851FC0D6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B2369887-B734-4A1D-815A-D67CE47C9B0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91E3D084-5E54-4E1D-9735-D52DCDF5BB9B}"/>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a16="http://schemas.microsoft.com/office/drawing/2014/main" xmlns="" id="{D409C36E-87C1-4DB5-B5C4-5EBFAC6E38E5}"/>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a16="http://schemas.microsoft.com/office/drawing/2014/main" xmlns="" id="{EDDA0199-90F9-4505-BD99-E268A71773D7}"/>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55" name="Group 154">
                <a:extLst>
                  <a:ext uri="{FF2B5EF4-FFF2-40B4-BE49-F238E27FC236}">
                    <a16:creationId xmlns:a16="http://schemas.microsoft.com/office/drawing/2014/main" xmlns="" id="{ED1BE5D4-52D1-47AF-BC66-CCF7646F7216}"/>
                  </a:ext>
                </a:extLst>
              </p:cNvPr>
              <p:cNvGrpSpPr/>
              <p:nvPr/>
            </p:nvGrpSpPr>
            <p:grpSpPr>
              <a:xfrm rot="5400000">
                <a:off x="5100029" y="4351000"/>
                <a:ext cx="482020" cy="630072"/>
                <a:chOff x="7192681" y="3520757"/>
                <a:chExt cx="482020" cy="630072"/>
              </a:xfrm>
            </p:grpSpPr>
            <p:sp>
              <p:nvSpPr>
                <p:cNvPr id="170" name="Rectangle 169">
                  <a:extLst>
                    <a:ext uri="{FF2B5EF4-FFF2-40B4-BE49-F238E27FC236}">
                      <a16:creationId xmlns:a16="http://schemas.microsoft.com/office/drawing/2014/main" xmlns="" id="{CB32892C-9238-40C8-8577-E7C9CE57B507}"/>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1" name="Group 170">
                  <a:extLst>
                    <a:ext uri="{FF2B5EF4-FFF2-40B4-BE49-F238E27FC236}">
                      <a16:creationId xmlns:a16="http://schemas.microsoft.com/office/drawing/2014/main" xmlns="" id="{738B71F0-81E4-495F-A7E2-627D6C7423C5}"/>
                    </a:ext>
                  </a:extLst>
                </p:cNvPr>
                <p:cNvGrpSpPr/>
                <p:nvPr/>
              </p:nvGrpSpPr>
              <p:grpSpPr>
                <a:xfrm>
                  <a:off x="7192681" y="3520757"/>
                  <a:ext cx="482020" cy="630072"/>
                  <a:chOff x="7192681" y="3520757"/>
                  <a:chExt cx="482020" cy="630072"/>
                </a:xfrm>
              </p:grpSpPr>
              <p:sp>
                <p:nvSpPr>
                  <p:cNvPr id="172" name="Rectangle 171">
                    <a:extLst>
                      <a:ext uri="{FF2B5EF4-FFF2-40B4-BE49-F238E27FC236}">
                        <a16:creationId xmlns:a16="http://schemas.microsoft.com/office/drawing/2014/main" xmlns="" id="{8F37D3A3-6657-4D90-898C-4E02B2F355DF}"/>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a16="http://schemas.microsoft.com/office/drawing/2014/main" xmlns="" id="{91155054-8F01-4A4E-BD0D-81DFCFD2BA02}"/>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173">
                    <a:extLst>
                      <a:ext uri="{FF2B5EF4-FFF2-40B4-BE49-F238E27FC236}">
                        <a16:creationId xmlns:a16="http://schemas.microsoft.com/office/drawing/2014/main" xmlns="" id="{9B17C229-F4CF-4D2C-A756-9086D4EAE1ED}"/>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a16="http://schemas.microsoft.com/office/drawing/2014/main" xmlns="" id="{5E428140-7831-42A3-8EDC-61AA78F6BF0B}"/>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xmlns="" id="{659D20FB-43A9-466D-B067-48F5BBD1F20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F3F0F300-8587-47C7-90CF-A4F296172007}"/>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a16="http://schemas.microsoft.com/office/drawing/2014/main" xmlns="" id="{A8519C75-2461-4F5A-9BBD-8A22145BC636}"/>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1C21FAFD-04CE-41F6-BB99-506D39A3941A}"/>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ECCA60DD-0C50-487D-85C8-1C849ADCC846}"/>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1EAD05F3-3FD9-4BD6-B56F-1171E127968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181">
                    <a:extLst>
                      <a:ext uri="{FF2B5EF4-FFF2-40B4-BE49-F238E27FC236}">
                        <a16:creationId xmlns:a16="http://schemas.microsoft.com/office/drawing/2014/main" xmlns="" id="{3DC5EEF3-FE19-4840-BB1E-70547F62C93B}"/>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56" name="Group 155">
                <a:extLst>
                  <a:ext uri="{FF2B5EF4-FFF2-40B4-BE49-F238E27FC236}">
                    <a16:creationId xmlns:a16="http://schemas.microsoft.com/office/drawing/2014/main" xmlns="" id="{A7E3295D-7AFE-407D-80B9-045B54E5D89C}"/>
                  </a:ext>
                </a:extLst>
              </p:cNvPr>
              <p:cNvGrpSpPr/>
              <p:nvPr/>
            </p:nvGrpSpPr>
            <p:grpSpPr>
              <a:xfrm rot="5400000">
                <a:off x="3541912" y="2792883"/>
                <a:ext cx="482020" cy="630072"/>
                <a:chOff x="7192681" y="3520757"/>
                <a:chExt cx="482020" cy="630072"/>
              </a:xfrm>
            </p:grpSpPr>
            <p:sp>
              <p:nvSpPr>
                <p:cNvPr id="157" name="Rectangle 156">
                  <a:extLst>
                    <a:ext uri="{FF2B5EF4-FFF2-40B4-BE49-F238E27FC236}">
                      <a16:creationId xmlns:a16="http://schemas.microsoft.com/office/drawing/2014/main" xmlns="" id="{861BF0DC-F83D-44E5-A2FC-33F2176BA089}"/>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8" name="Group 157">
                  <a:extLst>
                    <a:ext uri="{FF2B5EF4-FFF2-40B4-BE49-F238E27FC236}">
                      <a16:creationId xmlns:a16="http://schemas.microsoft.com/office/drawing/2014/main" xmlns="" id="{97C80491-4D83-4357-9A52-DCEFC26711A2}"/>
                    </a:ext>
                  </a:extLst>
                </p:cNvPr>
                <p:cNvGrpSpPr/>
                <p:nvPr/>
              </p:nvGrpSpPr>
              <p:grpSpPr>
                <a:xfrm>
                  <a:off x="7192681" y="3520757"/>
                  <a:ext cx="482020" cy="630072"/>
                  <a:chOff x="7192681" y="3520757"/>
                  <a:chExt cx="482020" cy="630072"/>
                </a:xfrm>
              </p:grpSpPr>
              <p:sp>
                <p:nvSpPr>
                  <p:cNvPr id="159" name="Rectangle 158">
                    <a:extLst>
                      <a:ext uri="{FF2B5EF4-FFF2-40B4-BE49-F238E27FC236}">
                        <a16:creationId xmlns:a16="http://schemas.microsoft.com/office/drawing/2014/main" xmlns="" id="{66E98573-D3A4-400F-9A9B-69E2571E0FF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159">
                    <a:extLst>
                      <a:ext uri="{FF2B5EF4-FFF2-40B4-BE49-F238E27FC236}">
                        <a16:creationId xmlns:a16="http://schemas.microsoft.com/office/drawing/2014/main" xmlns="" id="{6EB43BA3-BDF8-4421-950A-53252B635AC2}"/>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xmlns="" id="{B3CDA837-1572-4AA7-9317-C9C41294561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73CF5BB7-9BA0-4B50-ABC1-F2E875715E7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a16="http://schemas.microsoft.com/office/drawing/2014/main" xmlns="" id="{D7E59B86-9BE0-4D67-8022-E0E474178B1C}"/>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4E6DAC82-292D-4A49-96C0-0824A19E21C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A322CD39-696E-4623-9C65-7306210EB82C}"/>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14395A80-7758-4332-9346-9AFC15AE280B}"/>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A2F55DE2-A2DB-4C10-92D1-74209A12B2D3}"/>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xmlns="" id="{479BC250-3BB7-40D0-98FB-763D815CE8D7}"/>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xmlns="" id="{C6372270-FD9C-4FE8-BCB0-D42767B7D3B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209" name="Arrow: Up 208">
              <a:extLst>
                <a:ext uri="{FF2B5EF4-FFF2-40B4-BE49-F238E27FC236}">
                  <a16:creationId xmlns:a16="http://schemas.microsoft.com/office/drawing/2014/main" xmlns="" id="{2B3D4DA8-323C-4224-BF74-C4DC2A4A6CE5}"/>
                </a:ext>
              </a:extLst>
            </p:cNvPr>
            <p:cNvSpPr/>
            <p:nvPr/>
          </p:nvSpPr>
          <p:spPr>
            <a:xfrm>
              <a:off x="7091285" y="1332512"/>
              <a:ext cx="224108" cy="5211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5" name="Group 274">
              <a:extLst>
                <a:ext uri="{FF2B5EF4-FFF2-40B4-BE49-F238E27FC236}">
                  <a16:creationId xmlns:a16="http://schemas.microsoft.com/office/drawing/2014/main" xmlns="" id="{82553A5D-BD0F-448C-A182-7A6700A3E085}"/>
                </a:ext>
              </a:extLst>
            </p:cNvPr>
            <p:cNvGrpSpPr/>
            <p:nvPr/>
          </p:nvGrpSpPr>
          <p:grpSpPr>
            <a:xfrm>
              <a:off x="10105883" y="1365228"/>
              <a:ext cx="1807835" cy="1574900"/>
              <a:chOff x="5228698" y="3974369"/>
              <a:chExt cx="2004092" cy="1661596"/>
            </a:xfrm>
          </p:grpSpPr>
          <p:grpSp>
            <p:nvGrpSpPr>
              <p:cNvPr id="210" name="Group 209">
                <a:extLst>
                  <a:ext uri="{FF2B5EF4-FFF2-40B4-BE49-F238E27FC236}">
                    <a16:creationId xmlns:a16="http://schemas.microsoft.com/office/drawing/2014/main" xmlns="" id="{A09594A0-F01E-4691-8F9F-DC120A3CFA55}"/>
                  </a:ext>
                </a:extLst>
              </p:cNvPr>
              <p:cNvGrpSpPr/>
              <p:nvPr/>
            </p:nvGrpSpPr>
            <p:grpSpPr>
              <a:xfrm>
                <a:off x="5342045" y="3974369"/>
                <a:ext cx="1789489" cy="1661596"/>
                <a:chOff x="3467886" y="2781503"/>
                <a:chExt cx="2188189" cy="2188191"/>
              </a:xfrm>
            </p:grpSpPr>
            <p:sp>
              <p:nvSpPr>
                <p:cNvPr id="211" name="Rectangle 210">
                  <a:extLst>
                    <a:ext uri="{FF2B5EF4-FFF2-40B4-BE49-F238E27FC236}">
                      <a16:creationId xmlns:a16="http://schemas.microsoft.com/office/drawing/2014/main" xmlns="" id="{E07FB73B-17FC-4F2F-9A37-7E7DB92E86FA}"/>
                    </a:ext>
                  </a:extLst>
                </p:cNvPr>
                <p:cNvSpPr/>
                <p:nvPr/>
              </p:nvSpPr>
              <p:spPr>
                <a:xfrm>
                  <a:off x="3784980" y="3096903"/>
                  <a:ext cx="1551295" cy="1551295"/>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2" name="Group 211">
                  <a:extLst>
                    <a:ext uri="{FF2B5EF4-FFF2-40B4-BE49-F238E27FC236}">
                      <a16:creationId xmlns:a16="http://schemas.microsoft.com/office/drawing/2014/main" xmlns="" id="{E5ED0F6E-024E-4C1C-A230-EE151836E421}"/>
                    </a:ext>
                  </a:extLst>
                </p:cNvPr>
                <p:cNvGrpSpPr/>
                <p:nvPr/>
              </p:nvGrpSpPr>
              <p:grpSpPr>
                <a:xfrm>
                  <a:off x="5100024" y="2781503"/>
                  <a:ext cx="482020" cy="630072"/>
                  <a:chOff x="7192681" y="3520757"/>
                  <a:chExt cx="482020" cy="630072"/>
                </a:xfrm>
              </p:grpSpPr>
              <p:sp>
                <p:nvSpPr>
                  <p:cNvPr id="255" name="Rectangle 254">
                    <a:extLst>
                      <a:ext uri="{FF2B5EF4-FFF2-40B4-BE49-F238E27FC236}">
                        <a16:creationId xmlns:a16="http://schemas.microsoft.com/office/drawing/2014/main" xmlns="" id="{4A06D4FA-8DE7-473C-A157-72167695E642}"/>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6" name="Group 255">
                    <a:extLst>
                      <a:ext uri="{FF2B5EF4-FFF2-40B4-BE49-F238E27FC236}">
                        <a16:creationId xmlns:a16="http://schemas.microsoft.com/office/drawing/2014/main" xmlns="" id="{2AD3F439-1753-4855-B910-85BF03A7FBE1}"/>
                      </a:ext>
                    </a:extLst>
                  </p:cNvPr>
                  <p:cNvGrpSpPr/>
                  <p:nvPr/>
                </p:nvGrpSpPr>
                <p:grpSpPr>
                  <a:xfrm>
                    <a:off x="7192681" y="3520757"/>
                    <a:ext cx="482020" cy="630072"/>
                    <a:chOff x="7192681" y="3520757"/>
                    <a:chExt cx="482020" cy="630072"/>
                  </a:xfrm>
                </p:grpSpPr>
                <p:sp>
                  <p:nvSpPr>
                    <p:cNvPr id="257" name="Rectangle 256">
                      <a:extLst>
                        <a:ext uri="{FF2B5EF4-FFF2-40B4-BE49-F238E27FC236}">
                          <a16:creationId xmlns:a16="http://schemas.microsoft.com/office/drawing/2014/main" xmlns="" id="{D6B9A162-F6BC-451A-A738-2FC0A7CE83FE}"/>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8" name="Rectangle 257">
                      <a:extLst>
                        <a:ext uri="{FF2B5EF4-FFF2-40B4-BE49-F238E27FC236}">
                          <a16:creationId xmlns:a16="http://schemas.microsoft.com/office/drawing/2014/main" xmlns="" id="{1A54490B-2EA2-45D9-8A0C-0CCDD7B0E7E7}"/>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9" name="Rectangle 258">
                      <a:extLst>
                        <a:ext uri="{FF2B5EF4-FFF2-40B4-BE49-F238E27FC236}">
                          <a16:creationId xmlns:a16="http://schemas.microsoft.com/office/drawing/2014/main" xmlns="" id="{FB034800-D018-4E52-B663-666B3EDC1B86}"/>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0" name="Rectangle 259">
                      <a:extLst>
                        <a:ext uri="{FF2B5EF4-FFF2-40B4-BE49-F238E27FC236}">
                          <a16:creationId xmlns:a16="http://schemas.microsoft.com/office/drawing/2014/main" xmlns="" id="{945B94EF-3EBA-4B30-92B3-B604420433CD}"/>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1" name="Rectangle 260">
                      <a:extLst>
                        <a:ext uri="{FF2B5EF4-FFF2-40B4-BE49-F238E27FC236}">
                          <a16:creationId xmlns:a16="http://schemas.microsoft.com/office/drawing/2014/main" xmlns="" id="{1142B674-5E8D-4E30-A9B6-F53210FCE3D5}"/>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2" name="Rectangle 261">
                      <a:extLst>
                        <a:ext uri="{FF2B5EF4-FFF2-40B4-BE49-F238E27FC236}">
                          <a16:creationId xmlns:a16="http://schemas.microsoft.com/office/drawing/2014/main" xmlns="" id="{F2673A17-3EC4-4537-9783-FAE19E970F56}"/>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3" name="Rectangle 262">
                      <a:extLst>
                        <a:ext uri="{FF2B5EF4-FFF2-40B4-BE49-F238E27FC236}">
                          <a16:creationId xmlns:a16="http://schemas.microsoft.com/office/drawing/2014/main" xmlns="" id="{B642BF33-422B-4BB2-A7C6-D773957B7EE4}"/>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4" name="Rectangle 263">
                      <a:extLst>
                        <a:ext uri="{FF2B5EF4-FFF2-40B4-BE49-F238E27FC236}">
                          <a16:creationId xmlns:a16="http://schemas.microsoft.com/office/drawing/2014/main" xmlns="" id="{8531CD27-059A-45F2-BC7B-1E27340241DA}"/>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5" name="Rectangle 264">
                      <a:extLst>
                        <a:ext uri="{FF2B5EF4-FFF2-40B4-BE49-F238E27FC236}">
                          <a16:creationId xmlns:a16="http://schemas.microsoft.com/office/drawing/2014/main" xmlns="" id="{6E3D1C3C-02E5-4B20-9FB2-380786FCDAE2}"/>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6" name="Rectangle 265">
                      <a:extLst>
                        <a:ext uri="{FF2B5EF4-FFF2-40B4-BE49-F238E27FC236}">
                          <a16:creationId xmlns:a16="http://schemas.microsoft.com/office/drawing/2014/main" xmlns="" id="{DA5B2AE7-8118-41B4-8B9E-5E3681398ED2}"/>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7" name="Rectangle 266">
                      <a:extLst>
                        <a:ext uri="{FF2B5EF4-FFF2-40B4-BE49-F238E27FC236}">
                          <a16:creationId xmlns:a16="http://schemas.microsoft.com/office/drawing/2014/main" xmlns="" id="{E9BD69EA-F74E-4067-8E2D-2A23D12FFB15}"/>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13" name="Group 212">
                  <a:extLst>
                    <a:ext uri="{FF2B5EF4-FFF2-40B4-BE49-F238E27FC236}">
                      <a16:creationId xmlns:a16="http://schemas.microsoft.com/office/drawing/2014/main" xmlns="" id="{A8BEC787-F9FC-4628-B2A9-CBD677839659}"/>
                    </a:ext>
                  </a:extLst>
                </p:cNvPr>
                <p:cNvGrpSpPr/>
                <p:nvPr/>
              </p:nvGrpSpPr>
              <p:grpSpPr>
                <a:xfrm>
                  <a:off x="3541904" y="4339622"/>
                  <a:ext cx="482020" cy="630072"/>
                  <a:chOff x="7192681" y="3520757"/>
                  <a:chExt cx="482020" cy="630072"/>
                </a:xfrm>
              </p:grpSpPr>
              <p:sp>
                <p:nvSpPr>
                  <p:cNvPr id="242" name="Rectangle 241">
                    <a:extLst>
                      <a:ext uri="{FF2B5EF4-FFF2-40B4-BE49-F238E27FC236}">
                        <a16:creationId xmlns:a16="http://schemas.microsoft.com/office/drawing/2014/main" xmlns="" id="{17C879DD-2AE9-4040-B38B-AE0FA4551667}"/>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a:extLst>
                      <a:ext uri="{FF2B5EF4-FFF2-40B4-BE49-F238E27FC236}">
                        <a16:creationId xmlns:a16="http://schemas.microsoft.com/office/drawing/2014/main" xmlns="" id="{F22ED90F-D8A6-489B-B363-D90EDEE2ED35}"/>
                      </a:ext>
                    </a:extLst>
                  </p:cNvPr>
                  <p:cNvGrpSpPr/>
                  <p:nvPr/>
                </p:nvGrpSpPr>
                <p:grpSpPr>
                  <a:xfrm>
                    <a:off x="7192681" y="3520757"/>
                    <a:ext cx="482020" cy="630072"/>
                    <a:chOff x="7192681" y="3520757"/>
                    <a:chExt cx="482020" cy="630072"/>
                  </a:xfrm>
                </p:grpSpPr>
                <p:sp>
                  <p:nvSpPr>
                    <p:cNvPr id="244" name="Rectangle 243">
                      <a:extLst>
                        <a:ext uri="{FF2B5EF4-FFF2-40B4-BE49-F238E27FC236}">
                          <a16:creationId xmlns:a16="http://schemas.microsoft.com/office/drawing/2014/main" xmlns="" id="{01E17EAD-A460-450A-B1C9-09C4FF6960BA}"/>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5" name="Rectangle 244">
                      <a:extLst>
                        <a:ext uri="{FF2B5EF4-FFF2-40B4-BE49-F238E27FC236}">
                          <a16:creationId xmlns:a16="http://schemas.microsoft.com/office/drawing/2014/main" xmlns="" id="{1D0FAB39-E664-4D9E-B547-8377B6BBB83E}"/>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Rectangle 245">
                      <a:extLst>
                        <a:ext uri="{FF2B5EF4-FFF2-40B4-BE49-F238E27FC236}">
                          <a16:creationId xmlns:a16="http://schemas.microsoft.com/office/drawing/2014/main" xmlns="" id="{D04EA3A2-4B66-431B-97B1-892C2D10BDD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7" name="Rectangle 246">
                      <a:extLst>
                        <a:ext uri="{FF2B5EF4-FFF2-40B4-BE49-F238E27FC236}">
                          <a16:creationId xmlns:a16="http://schemas.microsoft.com/office/drawing/2014/main" xmlns="" id="{ED502D04-174E-4263-8237-145418240D2D}"/>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8" name="Rectangle 247">
                      <a:extLst>
                        <a:ext uri="{FF2B5EF4-FFF2-40B4-BE49-F238E27FC236}">
                          <a16:creationId xmlns:a16="http://schemas.microsoft.com/office/drawing/2014/main" xmlns="" id="{95A1FDE6-7F79-433F-8ED4-033E925531F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a16="http://schemas.microsoft.com/office/drawing/2014/main" xmlns="" id="{E729BE6B-63AC-481E-8EEC-199A8FDE3FD1}"/>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0" name="Rectangle 249">
                      <a:extLst>
                        <a:ext uri="{FF2B5EF4-FFF2-40B4-BE49-F238E27FC236}">
                          <a16:creationId xmlns:a16="http://schemas.microsoft.com/office/drawing/2014/main" xmlns="" id="{DF1A60EE-C059-484F-8E9E-F2BD2DB664FF}"/>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Rectangle 250">
                      <a:extLst>
                        <a:ext uri="{FF2B5EF4-FFF2-40B4-BE49-F238E27FC236}">
                          <a16:creationId xmlns:a16="http://schemas.microsoft.com/office/drawing/2014/main" xmlns="" id="{A11AA374-6D1A-4CF4-9833-CC0E8A5DB58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2" name="Rectangle 251">
                      <a:extLst>
                        <a:ext uri="{FF2B5EF4-FFF2-40B4-BE49-F238E27FC236}">
                          <a16:creationId xmlns:a16="http://schemas.microsoft.com/office/drawing/2014/main" xmlns="" id="{06EF6F77-DD69-48E6-B279-2AFB77DC1FCF}"/>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Rectangle 252">
                      <a:extLst>
                        <a:ext uri="{FF2B5EF4-FFF2-40B4-BE49-F238E27FC236}">
                          <a16:creationId xmlns:a16="http://schemas.microsoft.com/office/drawing/2014/main" xmlns="" id="{5711F123-B801-40D9-8ABF-42C97AF65713}"/>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4" name="Rectangle 253">
                      <a:extLst>
                        <a:ext uri="{FF2B5EF4-FFF2-40B4-BE49-F238E27FC236}">
                          <a16:creationId xmlns:a16="http://schemas.microsoft.com/office/drawing/2014/main" xmlns="" id="{BAC4265D-33C5-43A0-919A-C18682D3C153}"/>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14" name="Group 213">
                  <a:extLst>
                    <a:ext uri="{FF2B5EF4-FFF2-40B4-BE49-F238E27FC236}">
                      <a16:creationId xmlns:a16="http://schemas.microsoft.com/office/drawing/2014/main" xmlns="" id="{28A9B832-2500-468B-8B57-62E74B86EA43}"/>
                    </a:ext>
                  </a:extLst>
                </p:cNvPr>
                <p:cNvGrpSpPr/>
                <p:nvPr/>
              </p:nvGrpSpPr>
              <p:grpSpPr>
                <a:xfrm rot="5400000">
                  <a:off x="5100029" y="4351000"/>
                  <a:ext cx="482020" cy="630072"/>
                  <a:chOff x="7192681" y="3520757"/>
                  <a:chExt cx="482020" cy="630072"/>
                </a:xfrm>
              </p:grpSpPr>
              <p:sp>
                <p:nvSpPr>
                  <p:cNvPr id="229" name="Rectangle 228">
                    <a:extLst>
                      <a:ext uri="{FF2B5EF4-FFF2-40B4-BE49-F238E27FC236}">
                        <a16:creationId xmlns:a16="http://schemas.microsoft.com/office/drawing/2014/main" xmlns="" id="{518FF7EF-E8C0-4818-ABAC-3D288C3559D1}"/>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0" name="Group 229">
                    <a:extLst>
                      <a:ext uri="{FF2B5EF4-FFF2-40B4-BE49-F238E27FC236}">
                        <a16:creationId xmlns:a16="http://schemas.microsoft.com/office/drawing/2014/main" xmlns="" id="{0FFE1D26-260D-4F97-B64D-3078DCA19790}"/>
                      </a:ext>
                    </a:extLst>
                  </p:cNvPr>
                  <p:cNvGrpSpPr/>
                  <p:nvPr/>
                </p:nvGrpSpPr>
                <p:grpSpPr>
                  <a:xfrm>
                    <a:off x="7192681" y="3520757"/>
                    <a:ext cx="482020" cy="630072"/>
                    <a:chOff x="7192681" y="3520757"/>
                    <a:chExt cx="482020" cy="630072"/>
                  </a:xfrm>
                </p:grpSpPr>
                <p:sp>
                  <p:nvSpPr>
                    <p:cNvPr id="231" name="Rectangle 230">
                      <a:extLst>
                        <a:ext uri="{FF2B5EF4-FFF2-40B4-BE49-F238E27FC236}">
                          <a16:creationId xmlns:a16="http://schemas.microsoft.com/office/drawing/2014/main" xmlns="" id="{61440388-46C4-46B0-A8B1-63EFFD52BA96}"/>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Rectangle 231">
                      <a:extLst>
                        <a:ext uri="{FF2B5EF4-FFF2-40B4-BE49-F238E27FC236}">
                          <a16:creationId xmlns:a16="http://schemas.microsoft.com/office/drawing/2014/main" xmlns="" id="{972CF45A-7997-4E4E-82A0-B4195BF7AC50}"/>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3" name="Rectangle 232">
                      <a:extLst>
                        <a:ext uri="{FF2B5EF4-FFF2-40B4-BE49-F238E27FC236}">
                          <a16:creationId xmlns:a16="http://schemas.microsoft.com/office/drawing/2014/main" xmlns="" id="{4A86FB56-B4D5-46B9-9B8D-5ED42EB63BA0}"/>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4" name="Rectangle 233">
                      <a:extLst>
                        <a:ext uri="{FF2B5EF4-FFF2-40B4-BE49-F238E27FC236}">
                          <a16:creationId xmlns:a16="http://schemas.microsoft.com/office/drawing/2014/main" xmlns="" id="{A685F348-6998-40BF-A871-648A022C2C21}"/>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Rectangle 234">
                      <a:extLst>
                        <a:ext uri="{FF2B5EF4-FFF2-40B4-BE49-F238E27FC236}">
                          <a16:creationId xmlns:a16="http://schemas.microsoft.com/office/drawing/2014/main" xmlns="" id="{0877E5D0-F81F-4B2C-9E76-F210BDD21CC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6" name="Rectangle 235">
                      <a:extLst>
                        <a:ext uri="{FF2B5EF4-FFF2-40B4-BE49-F238E27FC236}">
                          <a16:creationId xmlns:a16="http://schemas.microsoft.com/office/drawing/2014/main" xmlns="" id="{7CBE3176-FFDE-4CD0-92A3-28A9DED70B7D}"/>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7" name="Rectangle 236">
                      <a:extLst>
                        <a:ext uri="{FF2B5EF4-FFF2-40B4-BE49-F238E27FC236}">
                          <a16:creationId xmlns:a16="http://schemas.microsoft.com/office/drawing/2014/main" xmlns="" id="{C6D6D7B6-D671-4900-8485-7C9E888C6899}"/>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8" name="Rectangle 237">
                      <a:extLst>
                        <a:ext uri="{FF2B5EF4-FFF2-40B4-BE49-F238E27FC236}">
                          <a16:creationId xmlns:a16="http://schemas.microsoft.com/office/drawing/2014/main" xmlns="" id="{BCE5A996-8B12-427E-8EE8-1B52C0F6FE90}"/>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Rectangle 238">
                      <a:extLst>
                        <a:ext uri="{FF2B5EF4-FFF2-40B4-BE49-F238E27FC236}">
                          <a16:creationId xmlns:a16="http://schemas.microsoft.com/office/drawing/2014/main" xmlns="" id="{DF399FBB-A375-4D8C-951F-A6F9BD2E64E7}"/>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0" name="Rectangle 239">
                      <a:extLst>
                        <a:ext uri="{FF2B5EF4-FFF2-40B4-BE49-F238E27FC236}">
                          <a16:creationId xmlns:a16="http://schemas.microsoft.com/office/drawing/2014/main" xmlns="" id="{0B894A80-61EA-4AA9-82CD-69E299C21C8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1" name="Rectangle 240">
                      <a:extLst>
                        <a:ext uri="{FF2B5EF4-FFF2-40B4-BE49-F238E27FC236}">
                          <a16:creationId xmlns:a16="http://schemas.microsoft.com/office/drawing/2014/main" xmlns="" id="{4115552F-2919-4516-8153-3D425C2BAD36}"/>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15" name="Group 214">
                  <a:extLst>
                    <a:ext uri="{FF2B5EF4-FFF2-40B4-BE49-F238E27FC236}">
                      <a16:creationId xmlns:a16="http://schemas.microsoft.com/office/drawing/2014/main" xmlns="" id="{95054AE6-F22A-450C-8869-4E46C769C08D}"/>
                    </a:ext>
                  </a:extLst>
                </p:cNvPr>
                <p:cNvGrpSpPr/>
                <p:nvPr/>
              </p:nvGrpSpPr>
              <p:grpSpPr>
                <a:xfrm rot="5400000">
                  <a:off x="3541912" y="2792883"/>
                  <a:ext cx="482020" cy="630072"/>
                  <a:chOff x="7192681" y="3520757"/>
                  <a:chExt cx="482020" cy="630072"/>
                </a:xfrm>
              </p:grpSpPr>
              <p:sp>
                <p:nvSpPr>
                  <p:cNvPr id="216" name="Rectangle 215">
                    <a:extLst>
                      <a:ext uri="{FF2B5EF4-FFF2-40B4-BE49-F238E27FC236}">
                        <a16:creationId xmlns:a16="http://schemas.microsoft.com/office/drawing/2014/main" xmlns="" id="{9C896B7C-D3C8-4781-9AC5-498639C697C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7" name="Group 216">
                    <a:extLst>
                      <a:ext uri="{FF2B5EF4-FFF2-40B4-BE49-F238E27FC236}">
                        <a16:creationId xmlns:a16="http://schemas.microsoft.com/office/drawing/2014/main" xmlns="" id="{C2FD85E4-DF55-4DB4-A39B-FF1211FEB041}"/>
                      </a:ext>
                    </a:extLst>
                  </p:cNvPr>
                  <p:cNvGrpSpPr/>
                  <p:nvPr/>
                </p:nvGrpSpPr>
                <p:grpSpPr>
                  <a:xfrm>
                    <a:off x="7192681" y="3520757"/>
                    <a:ext cx="482020" cy="630072"/>
                    <a:chOff x="7192681" y="3520757"/>
                    <a:chExt cx="482020" cy="630072"/>
                  </a:xfrm>
                </p:grpSpPr>
                <p:sp>
                  <p:nvSpPr>
                    <p:cNvPr id="218" name="Rectangle 217">
                      <a:extLst>
                        <a:ext uri="{FF2B5EF4-FFF2-40B4-BE49-F238E27FC236}">
                          <a16:creationId xmlns:a16="http://schemas.microsoft.com/office/drawing/2014/main" xmlns="" id="{FFF23C29-B318-4EF1-BE21-923E34005A9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Rectangle 218">
                      <a:extLst>
                        <a:ext uri="{FF2B5EF4-FFF2-40B4-BE49-F238E27FC236}">
                          <a16:creationId xmlns:a16="http://schemas.microsoft.com/office/drawing/2014/main" xmlns="" id="{9EC870B6-7850-43E4-BB78-3680D149CD47}"/>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Rectangle 219">
                      <a:extLst>
                        <a:ext uri="{FF2B5EF4-FFF2-40B4-BE49-F238E27FC236}">
                          <a16:creationId xmlns:a16="http://schemas.microsoft.com/office/drawing/2014/main" xmlns="" id="{12E1271D-31B9-4180-AC57-1AA61E082FC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20">
                      <a:extLst>
                        <a:ext uri="{FF2B5EF4-FFF2-40B4-BE49-F238E27FC236}">
                          <a16:creationId xmlns:a16="http://schemas.microsoft.com/office/drawing/2014/main" xmlns="" id="{9C1B2548-45EF-4EA0-A71A-DBE5982B1C65}"/>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21">
                      <a:extLst>
                        <a:ext uri="{FF2B5EF4-FFF2-40B4-BE49-F238E27FC236}">
                          <a16:creationId xmlns:a16="http://schemas.microsoft.com/office/drawing/2014/main" xmlns="" id="{9D0AE4D8-1568-496B-AACF-D77A8EFB9EA8}"/>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Rectangle 222">
                      <a:extLst>
                        <a:ext uri="{FF2B5EF4-FFF2-40B4-BE49-F238E27FC236}">
                          <a16:creationId xmlns:a16="http://schemas.microsoft.com/office/drawing/2014/main" xmlns="" id="{056CF887-2B25-4CDF-A5CB-62CE2D7AD72B}"/>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Rectangle 223">
                      <a:extLst>
                        <a:ext uri="{FF2B5EF4-FFF2-40B4-BE49-F238E27FC236}">
                          <a16:creationId xmlns:a16="http://schemas.microsoft.com/office/drawing/2014/main" xmlns="" id="{C10389C0-FD03-41C1-B08D-67ABDB5F046B}"/>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Rectangle 224">
                      <a:extLst>
                        <a:ext uri="{FF2B5EF4-FFF2-40B4-BE49-F238E27FC236}">
                          <a16:creationId xmlns:a16="http://schemas.microsoft.com/office/drawing/2014/main" xmlns="" id="{D8A2174A-9146-490F-912A-981A90803E72}"/>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Rectangle 225">
                      <a:extLst>
                        <a:ext uri="{FF2B5EF4-FFF2-40B4-BE49-F238E27FC236}">
                          <a16:creationId xmlns:a16="http://schemas.microsoft.com/office/drawing/2014/main" xmlns="" id="{46742033-84A4-4684-8EE5-1031E6C21ED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Rectangle 226">
                      <a:extLst>
                        <a:ext uri="{FF2B5EF4-FFF2-40B4-BE49-F238E27FC236}">
                          <a16:creationId xmlns:a16="http://schemas.microsoft.com/office/drawing/2014/main" xmlns="" id="{75760FF8-9049-488C-A1BA-F53453EC7D6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148B86D2-ABAE-4731-BF07-710A9A7084F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268" name="Arrow: Up 267">
                <a:extLst>
                  <a:ext uri="{FF2B5EF4-FFF2-40B4-BE49-F238E27FC236}">
                    <a16:creationId xmlns:a16="http://schemas.microsoft.com/office/drawing/2014/main" xmlns="" id="{29D6436E-2B6C-4FE8-B2CF-C3DA9C81F848}"/>
                  </a:ext>
                </a:extLst>
              </p:cNvPr>
              <p:cNvSpPr/>
              <p:nvPr/>
            </p:nvSpPr>
            <p:spPr>
              <a:xfrm rot="18894934">
                <a:off x="6925035" y="3858354"/>
                <a:ext cx="158971" cy="45653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0" name="Arrow: Up 269">
                <a:extLst>
                  <a:ext uri="{FF2B5EF4-FFF2-40B4-BE49-F238E27FC236}">
                    <a16:creationId xmlns:a16="http://schemas.microsoft.com/office/drawing/2014/main" xmlns="" id="{09BDF8F2-598D-4E64-9228-804F858D1450}"/>
                  </a:ext>
                </a:extLst>
              </p:cNvPr>
              <p:cNvSpPr/>
              <p:nvPr/>
            </p:nvSpPr>
            <p:spPr>
              <a:xfrm rot="2705066" flipV="1">
                <a:off x="5377481" y="3903838"/>
                <a:ext cx="158971" cy="45653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2" name="Arrow: Up 271">
                <a:extLst>
                  <a:ext uri="{FF2B5EF4-FFF2-40B4-BE49-F238E27FC236}">
                    <a16:creationId xmlns:a16="http://schemas.microsoft.com/office/drawing/2014/main" xmlns="" id="{D42FEAED-8AFD-41AC-AC18-B6849572F12F}"/>
                  </a:ext>
                </a:extLst>
              </p:cNvPr>
              <p:cNvSpPr/>
              <p:nvPr/>
            </p:nvSpPr>
            <p:spPr>
              <a:xfrm rot="2705066" flipH="1">
                <a:off x="6918136" y="5288087"/>
                <a:ext cx="158971" cy="45653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4" name="Arrow: Up 273">
                <a:extLst>
                  <a:ext uri="{FF2B5EF4-FFF2-40B4-BE49-F238E27FC236}">
                    <a16:creationId xmlns:a16="http://schemas.microsoft.com/office/drawing/2014/main" xmlns="" id="{307579F3-7307-4181-8777-0939475B1D77}"/>
                  </a:ext>
                </a:extLst>
              </p:cNvPr>
              <p:cNvSpPr/>
              <p:nvPr/>
            </p:nvSpPr>
            <p:spPr>
              <a:xfrm rot="18894934" flipH="1" flipV="1">
                <a:off x="5420908" y="5293490"/>
                <a:ext cx="158971" cy="45653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6" name="TextBox 275">
              <a:extLst>
                <a:ext uri="{FF2B5EF4-FFF2-40B4-BE49-F238E27FC236}">
                  <a16:creationId xmlns:a16="http://schemas.microsoft.com/office/drawing/2014/main" xmlns="" id="{D940C958-29CE-44B7-A847-BC5476FF8A92}"/>
                </a:ext>
              </a:extLst>
            </p:cNvPr>
            <p:cNvSpPr txBox="1"/>
            <p:nvPr/>
          </p:nvSpPr>
          <p:spPr>
            <a:xfrm>
              <a:off x="10043274" y="1177829"/>
              <a:ext cx="386246" cy="307777"/>
            </a:xfrm>
            <a:prstGeom prst="rect">
              <a:avLst/>
            </a:prstGeom>
            <a:noFill/>
          </p:spPr>
          <p:txBody>
            <a:bodyPr wrap="square" rtlCol="0">
              <a:spAutoFit/>
            </a:bodyPr>
            <a:lstStyle/>
            <a:p>
              <a:r>
                <a:rPr lang="en-US" sz="1400"/>
                <a:t>V</a:t>
              </a:r>
              <a:r>
                <a:rPr lang="en-US" sz="1400" baseline="-25000"/>
                <a:t>1</a:t>
              </a:r>
            </a:p>
          </p:txBody>
        </p:sp>
        <p:sp>
          <p:nvSpPr>
            <p:cNvPr id="278" name="TextBox 277">
              <a:extLst>
                <a:ext uri="{FF2B5EF4-FFF2-40B4-BE49-F238E27FC236}">
                  <a16:creationId xmlns:a16="http://schemas.microsoft.com/office/drawing/2014/main" xmlns="" id="{B8A96180-4109-4206-BD6E-7B2266D472FD}"/>
                </a:ext>
              </a:extLst>
            </p:cNvPr>
            <p:cNvSpPr txBox="1"/>
            <p:nvPr/>
          </p:nvSpPr>
          <p:spPr>
            <a:xfrm>
              <a:off x="10063261" y="2720548"/>
              <a:ext cx="386246" cy="307777"/>
            </a:xfrm>
            <a:prstGeom prst="rect">
              <a:avLst/>
            </a:prstGeom>
            <a:noFill/>
          </p:spPr>
          <p:txBody>
            <a:bodyPr wrap="square" rtlCol="0">
              <a:spAutoFit/>
            </a:bodyPr>
            <a:lstStyle/>
            <a:p>
              <a:r>
                <a:rPr lang="en-US" sz="1400"/>
                <a:t>V</a:t>
              </a:r>
              <a:r>
                <a:rPr lang="en-US" sz="1400" baseline="-25000"/>
                <a:t>2</a:t>
              </a:r>
            </a:p>
          </p:txBody>
        </p:sp>
        <p:sp>
          <p:nvSpPr>
            <p:cNvPr id="280" name="TextBox 279">
              <a:extLst>
                <a:ext uri="{FF2B5EF4-FFF2-40B4-BE49-F238E27FC236}">
                  <a16:creationId xmlns:a16="http://schemas.microsoft.com/office/drawing/2014/main" xmlns="" id="{6AE9D94A-2C13-4B58-97C2-08DC8D1BFA9D}"/>
                </a:ext>
              </a:extLst>
            </p:cNvPr>
            <p:cNvSpPr txBox="1"/>
            <p:nvPr/>
          </p:nvSpPr>
          <p:spPr>
            <a:xfrm>
              <a:off x="11638994" y="2787210"/>
              <a:ext cx="386246" cy="352067"/>
            </a:xfrm>
            <a:prstGeom prst="rect">
              <a:avLst/>
            </a:prstGeom>
            <a:noFill/>
          </p:spPr>
          <p:txBody>
            <a:bodyPr wrap="square" rtlCol="0">
              <a:spAutoFit/>
            </a:bodyPr>
            <a:lstStyle/>
            <a:p>
              <a:r>
                <a:rPr lang="en-US" sz="1200"/>
                <a:t>V</a:t>
              </a:r>
              <a:r>
                <a:rPr lang="en-US" sz="1200" baseline="-25000"/>
                <a:t>3</a:t>
              </a:r>
            </a:p>
          </p:txBody>
        </p:sp>
        <p:sp>
          <p:nvSpPr>
            <p:cNvPr id="284" name="Arrow: Up 283">
              <a:extLst>
                <a:ext uri="{FF2B5EF4-FFF2-40B4-BE49-F238E27FC236}">
                  <a16:creationId xmlns:a16="http://schemas.microsoft.com/office/drawing/2014/main" xmlns="" id="{41954555-11DC-4CB8-8F5B-D863EB910A4F}"/>
                </a:ext>
              </a:extLst>
            </p:cNvPr>
            <p:cNvSpPr/>
            <p:nvPr/>
          </p:nvSpPr>
          <p:spPr>
            <a:xfrm>
              <a:off x="7124002" y="2454925"/>
              <a:ext cx="224108" cy="5211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6" name="Arrow: Up 285">
              <a:extLst>
                <a:ext uri="{FF2B5EF4-FFF2-40B4-BE49-F238E27FC236}">
                  <a16:creationId xmlns:a16="http://schemas.microsoft.com/office/drawing/2014/main" xmlns="" id="{4BFF7934-3799-48E5-B8EF-78072CEDEDF5}"/>
                </a:ext>
              </a:extLst>
            </p:cNvPr>
            <p:cNvSpPr/>
            <p:nvPr/>
          </p:nvSpPr>
          <p:spPr>
            <a:xfrm>
              <a:off x="9105902" y="1268866"/>
              <a:ext cx="224108" cy="5211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8" name="Arrow: Up 287">
              <a:extLst>
                <a:ext uri="{FF2B5EF4-FFF2-40B4-BE49-F238E27FC236}">
                  <a16:creationId xmlns:a16="http://schemas.microsoft.com/office/drawing/2014/main" xmlns="" id="{31A699B5-20AE-49B2-ACCD-003C1B487FE6}"/>
                </a:ext>
              </a:extLst>
            </p:cNvPr>
            <p:cNvSpPr/>
            <p:nvPr/>
          </p:nvSpPr>
          <p:spPr>
            <a:xfrm>
              <a:off x="9092663" y="2333216"/>
              <a:ext cx="224108" cy="521108"/>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0" name="Arrow: Chevron 289">
              <a:extLst>
                <a:ext uri="{FF2B5EF4-FFF2-40B4-BE49-F238E27FC236}">
                  <a16:creationId xmlns:a16="http://schemas.microsoft.com/office/drawing/2014/main" xmlns="" id="{838BF035-863D-4344-AEB3-C8167D90967A}"/>
                </a:ext>
              </a:extLst>
            </p:cNvPr>
            <p:cNvSpPr/>
            <p:nvPr/>
          </p:nvSpPr>
          <p:spPr>
            <a:xfrm rot="16200000">
              <a:off x="7997560" y="759070"/>
              <a:ext cx="455959" cy="75767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4" name="TextBox 293">
              <a:extLst>
                <a:ext uri="{FF2B5EF4-FFF2-40B4-BE49-F238E27FC236}">
                  <a16:creationId xmlns:a16="http://schemas.microsoft.com/office/drawing/2014/main" xmlns="" id="{E4CB1BDE-5094-4F27-A656-BAE12606CA5B}"/>
                </a:ext>
              </a:extLst>
            </p:cNvPr>
            <p:cNvSpPr txBox="1"/>
            <p:nvPr/>
          </p:nvSpPr>
          <p:spPr>
            <a:xfrm>
              <a:off x="6782687" y="1428580"/>
              <a:ext cx="386246" cy="307777"/>
            </a:xfrm>
            <a:prstGeom prst="rect">
              <a:avLst/>
            </a:prstGeom>
            <a:noFill/>
          </p:spPr>
          <p:txBody>
            <a:bodyPr wrap="square" rtlCol="0">
              <a:spAutoFit/>
            </a:bodyPr>
            <a:lstStyle/>
            <a:p>
              <a:r>
                <a:rPr lang="en-US" sz="1400"/>
                <a:t>V</a:t>
              </a:r>
              <a:r>
                <a:rPr lang="en-US" sz="1400" baseline="-25000"/>
                <a:t>1</a:t>
              </a:r>
            </a:p>
          </p:txBody>
        </p:sp>
        <p:sp>
          <p:nvSpPr>
            <p:cNvPr id="296" name="TextBox 295">
              <a:extLst>
                <a:ext uri="{FF2B5EF4-FFF2-40B4-BE49-F238E27FC236}">
                  <a16:creationId xmlns:a16="http://schemas.microsoft.com/office/drawing/2014/main" xmlns="" id="{0F7E783B-13BF-4681-B790-5E8365DFD897}"/>
                </a:ext>
              </a:extLst>
            </p:cNvPr>
            <p:cNvSpPr txBox="1"/>
            <p:nvPr/>
          </p:nvSpPr>
          <p:spPr>
            <a:xfrm>
              <a:off x="6823252" y="2594425"/>
              <a:ext cx="386246" cy="307777"/>
            </a:xfrm>
            <a:prstGeom prst="rect">
              <a:avLst/>
            </a:prstGeom>
            <a:noFill/>
          </p:spPr>
          <p:txBody>
            <a:bodyPr wrap="square" rtlCol="0">
              <a:spAutoFit/>
            </a:bodyPr>
            <a:lstStyle/>
            <a:p>
              <a:r>
                <a:rPr lang="en-US" sz="1400"/>
                <a:t>V</a:t>
              </a:r>
              <a:r>
                <a:rPr lang="en-US" sz="1400" baseline="-25000"/>
                <a:t>2</a:t>
              </a:r>
            </a:p>
          </p:txBody>
        </p:sp>
        <p:sp>
          <p:nvSpPr>
            <p:cNvPr id="298" name="TextBox 297">
              <a:extLst>
                <a:ext uri="{FF2B5EF4-FFF2-40B4-BE49-F238E27FC236}">
                  <a16:creationId xmlns:a16="http://schemas.microsoft.com/office/drawing/2014/main" xmlns="" id="{99C28B90-AB53-4B4D-B6A2-09B5349890B0}"/>
                </a:ext>
              </a:extLst>
            </p:cNvPr>
            <p:cNvSpPr txBox="1"/>
            <p:nvPr/>
          </p:nvSpPr>
          <p:spPr>
            <a:xfrm>
              <a:off x="9220569" y="2495654"/>
              <a:ext cx="386246" cy="307777"/>
            </a:xfrm>
            <a:prstGeom prst="rect">
              <a:avLst/>
            </a:prstGeom>
            <a:noFill/>
          </p:spPr>
          <p:txBody>
            <a:bodyPr wrap="square" rtlCol="0">
              <a:spAutoFit/>
            </a:bodyPr>
            <a:lstStyle/>
            <a:p>
              <a:r>
                <a:rPr lang="en-US" sz="1400"/>
                <a:t>V</a:t>
              </a:r>
              <a:r>
                <a:rPr lang="en-US" sz="1400" baseline="-25000"/>
                <a:t>3</a:t>
              </a:r>
            </a:p>
          </p:txBody>
        </p:sp>
        <p:sp>
          <p:nvSpPr>
            <p:cNvPr id="300" name="TextBox 299">
              <a:extLst>
                <a:ext uri="{FF2B5EF4-FFF2-40B4-BE49-F238E27FC236}">
                  <a16:creationId xmlns:a16="http://schemas.microsoft.com/office/drawing/2014/main" xmlns="" id="{413E7A3B-8C6C-4164-9648-4DE0FAFB3F69}"/>
                </a:ext>
              </a:extLst>
            </p:cNvPr>
            <p:cNvSpPr txBox="1"/>
            <p:nvPr/>
          </p:nvSpPr>
          <p:spPr>
            <a:xfrm>
              <a:off x="9249598" y="1401315"/>
              <a:ext cx="386246" cy="307777"/>
            </a:xfrm>
            <a:prstGeom prst="rect">
              <a:avLst/>
            </a:prstGeom>
            <a:noFill/>
          </p:spPr>
          <p:txBody>
            <a:bodyPr wrap="square" rtlCol="0">
              <a:spAutoFit/>
            </a:bodyPr>
            <a:lstStyle/>
            <a:p>
              <a:r>
                <a:rPr lang="en-US" sz="1400"/>
                <a:t>V</a:t>
              </a:r>
              <a:r>
                <a:rPr lang="en-US" sz="1400" baseline="-25000"/>
                <a:t>4</a:t>
              </a:r>
            </a:p>
          </p:txBody>
        </p:sp>
        <p:sp>
          <p:nvSpPr>
            <p:cNvPr id="304" name="Arrow: Curved Up 303">
              <a:extLst>
                <a:ext uri="{FF2B5EF4-FFF2-40B4-BE49-F238E27FC236}">
                  <a16:creationId xmlns:a16="http://schemas.microsoft.com/office/drawing/2014/main" xmlns="" id="{62CB2EA4-1979-4DD2-8569-59FF09AFA17B}"/>
                </a:ext>
              </a:extLst>
            </p:cNvPr>
            <p:cNvSpPr/>
            <p:nvPr/>
          </p:nvSpPr>
          <p:spPr>
            <a:xfrm flipV="1">
              <a:off x="10437833" y="915754"/>
              <a:ext cx="1194958" cy="402007"/>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305" name="TextBox 304">
            <a:extLst>
              <a:ext uri="{FF2B5EF4-FFF2-40B4-BE49-F238E27FC236}">
                <a16:creationId xmlns:a16="http://schemas.microsoft.com/office/drawing/2014/main" xmlns="" id="{B471D24E-6695-4BF5-8578-523BC1DA18CD}"/>
              </a:ext>
            </a:extLst>
          </p:cNvPr>
          <p:cNvSpPr txBox="1"/>
          <p:nvPr/>
        </p:nvSpPr>
        <p:spPr>
          <a:xfrm>
            <a:off x="9967896" y="2784045"/>
            <a:ext cx="814647" cy="307777"/>
          </a:xfrm>
          <a:prstGeom prst="rect">
            <a:avLst/>
          </a:prstGeom>
          <a:noFill/>
          <a:ln>
            <a:solidFill>
              <a:schemeClr val="tx1"/>
            </a:solidFill>
          </a:ln>
        </p:spPr>
        <p:txBody>
          <a:bodyPr wrap="none" rtlCol="0">
            <a:spAutoFit/>
          </a:bodyPr>
          <a:lstStyle/>
          <a:p>
            <a:r>
              <a:rPr lang="en-US" sz="1400"/>
              <a:t>V</a:t>
            </a:r>
            <a:r>
              <a:rPr lang="en-US" sz="1400" baseline="-25000"/>
              <a:t>4 </a:t>
            </a:r>
            <a:r>
              <a:rPr lang="en-US" sz="1400"/>
              <a:t>= V</a:t>
            </a:r>
            <a:r>
              <a:rPr lang="en-US" sz="1400" baseline="-25000"/>
              <a:t>2  </a:t>
            </a:r>
            <a:endParaRPr lang="en-US" sz="1400"/>
          </a:p>
        </p:txBody>
      </p:sp>
      <p:sp>
        <p:nvSpPr>
          <p:cNvPr id="307" name="TextBox 306">
            <a:extLst>
              <a:ext uri="{FF2B5EF4-FFF2-40B4-BE49-F238E27FC236}">
                <a16:creationId xmlns:a16="http://schemas.microsoft.com/office/drawing/2014/main" xmlns="" id="{BF20B967-ADFF-451F-A11F-BFEF724B6ABA}"/>
              </a:ext>
            </a:extLst>
          </p:cNvPr>
          <p:cNvSpPr txBox="1"/>
          <p:nvPr/>
        </p:nvSpPr>
        <p:spPr>
          <a:xfrm>
            <a:off x="11191288" y="2782419"/>
            <a:ext cx="852440" cy="307777"/>
          </a:xfrm>
          <a:prstGeom prst="rect">
            <a:avLst/>
          </a:prstGeom>
          <a:noFill/>
          <a:ln>
            <a:solidFill>
              <a:schemeClr val="tx1"/>
            </a:solidFill>
          </a:ln>
        </p:spPr>
        <p:txBody>
          <a:bodyPr wrap="square" rtlCol="0">
            <a:spAutoFit/>
          </a:bodyPr>
          <a:lstStyle/>
          <a:p>
            <a:r>
              <a:rPr lang="en-US" sz="1400"/>
              <a:t>V</a:t>
            </a:r>
            <a:r>
              <a:rPr lang="en-US" sz="1400" baseline="-25000"/>
              <a:t>3 </a:t>
            </a:r>
            <a:r>
              <a:rPr lang="en-US" sz="1400"/>
              <a:t>= V</a:t>
            </a:r>
            <a:r>
              <a:rPr lang="en-US" sz="1400" baseline="-25000"/>
              <a:t>1  </a:t>
            </a:r>
            <a:endParaRPr lang="en-US" sz="1400"/>
          </a:p>
        </p:txBody>
      </p:sp>
      <p:sp>
        <p:nvSpPr>
          <p:cNvPr id="309" name="Arrow: Chevron 308">
            <a:extLst>
              <a:ext uri="{FF2B5EF4-FFF2-40B4-BE49-F238E27FC236}">
                <a16:creationId xmlns:a16="http://schemas.microsoft.com/office/drawing/2014/main" xmlns="" id="{94E327A2-E550-4BA2-A71E-E97044F3AE0A}"/>
              </a:ext>
            </a:extLst>
          </p:cNvPr>
          <p:cNvSpPr/>
          <p:nvPr/>
        </p:nvSpPr>
        <p:spPr>
          <a:xfrm flipH="1">
            <a:off x="10906883" y="2843541"/>
            <a:ext cx="159026" cy="185531"/>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87050" name="Group 87049">
            <a:extLst>
              <a:ext uri="{FF2B5EF4-FFF2-40B4-BE49-F238E27FC236}">
                <a16:creationId xmlns:a16="http://schemas.microsoft.com/office/drawing/2014/main" xmlns="" id="{D6F8D220-83CC-485C-A02F-0120CA674BB6}"/>
              </a:ext>
            </a:extLst>
          </p:cNvPr>
          <p:cNvGrpSpPr/>
          <p:nvPr/>
        </p:nvGrpSpPr>
        <p:grpSpPr>
          <a:xfrm>
            <a:off x="2333384" y="4339020"/>
            <a:ext cx="2192506" cy="1516004"/>
            <a:chOff x="2312303" y="4259281"/>
            <a:chExt cx="2192506" cy="1516004"/>
          </a:xfrm>
        </p:grpSpPr>
        <p:grpSp>
          <p:nvGrpSpPr>
            <p:cNvPr id="145" name="Group 144">
              <a:extLst>
                <a:ext uri="{FF2B5EF4-FFF2-40B4-BE49-F238E27FC236}">
                  <a16:creationId xmlns:a16="http://schemas.microsoft.com/office/drawing/2014/main" xmlns="" id="{D572B7B2-A3FC-429A-8535-08CFA2021C26}"/>
                </a:ext>
              </a:extLst>
            </p:cNvPr>
            <p:cNvGrpSpPr/>
            <p:nvPr/>
          </p:nvGrpSpPr>
          <p:grpSpPr>
            <a:xfrm rot="5400000">
              <a:off x="2329393" y="4242191"/>
              <a:ext cx="1516004" cy="1550184"/>
              <a:chOff x="3009007" y="4357964"/>
              <a:chExt cx="1138451" cy="1068506"/>
            </a:xfrm>
          </p:grpSpPr>
          <p:sp>
            <p:nvSpPr>
              <p:cNvPr id="148" name="Rectangle 147">
                <a:extLst>
                  <a:ext uri="{FF2B5EF4-FFF2-40B4-BE49-F238E27FC236}">
                    <a16:creationId xmlns:a16="http://schemas.microsoft.com/office/drawing/2014/main" xmlns="" id="{D1B28BE2-DB87-486D-8FC0-E7CAA6E58BB0}"/>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58C9321B-E26F-4EC7-9613-6A7EB180046F}"/>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45673006-3B72-449F-985B-4DDCFB94BD96}"/>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6" name="Rectangle 145">
              <a:extLst>
                <a:ext uri="{FF2B5EF4-FFF2-40B4-BE49-F238E27FC236}">
                  <a16:creationId xmlns:a16="http://schemas.microsoft.com/office/drawing/2014/main" xmlns="" id="{470B43D9-7F31-4FA6-8105-7530AE4463B6}"/>
                </a:ext>
              </a:extLst>
            </p:cNvPr>
            <p:cNvSpPr/>
            <p:nvPr/>
          </p:nvSpPr>
          <p:spPr>
            <a:xfrm rot="4164488">
              <a:off x="3671511" y="4105845"/>
              <a:ext cx="287848" cy="594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F4963EC9-359B-437B-BCDF-80CB896B7EF0}"/>
                </a:ext>
              </a:extLst>
            </p:cNvPr>
            <p:cNvSpPr/>
            <p:nvPr/>
          </p:nvSpPr>
          <p:spPr>
            <a:xfrm rot="4312388">
              <a:off x="3665857" y="5334000"/>
              <a:ext cx="287848" cy="594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0" name="Flowchart: Process 309">
              <a:extLst>
                <a:ext uri="{FF2B5EF4-FFF2-40B4-BE49-F238E27FC236}">
                  <a16:creationId xmlns:a16="http://schemas.microsoft.com/office/drawing/2014/main" xmlns="" id="{23AD3525-7D8B-44B8-B4D4-3F4910E1EE3F}"/>
                </a:ext>
              </a:extLst>
            </p:cNvPr>
            <p:cNvSpPr/>
            <p:nvPr/>
          </p:nvSpPr>
          <p:spPr>
            <a:xfrm rot="5400000">
              <a:off x="3212559" y="4983352"/>
              <a:ext cx="1252228" cy="74766"/>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7042" name="Picture 2" descr="Electric motor Electricity Computer Icons Stepper motor Wiring diagram,  symbol, angle, rectangle png | PNGEgg">
              <a:extLst>
                <a:ext uri="{FF2B5EF4-FFF2-40B4-BE49-F238E27FC236}">
                  <a16:creationId xmlns:a16="http://schemas.microsoft.com/office/drawing/2014/main" xmlns="" id="{1FE58D88-653F-483E-A61D-12E68501937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00" b="74000" l="26149" r="74138">
                          <a14:foregroundMark x1="44253" y1="74000" x2="44253" y2="74000"/>
                          <a14:foregroundMark x1="74138" y1="63500" x2="73595" y2="55153"/>
                          <a14:foregroundMark x1="73024" y1="35053" x2="74138" y2="31500"/>
                          <a14:foregroundMark x1="28114" y1="50944" x2="27874" y2="54500"/>
                          <a14:foregroundMark x1="27011" y1="56000" x2="26206" y2="45728"/>
                          <a14:foregroundMark x1="73276" y1="55500" x2="73851" y2="36000"/>
                          <a14:backgroundMark x1="34195" y1="49500" x2="27586" y2="49500"/>
                          <a14:backgroundMark x1="71552" y1="49000" x2="72414" y2="35000"/>
                          <a14:backgroundMark x1="72414" y1="35000" x2="71839" y2="55000"/>
                        </a14:backgroundRemoval>
                      </a14:imgEffect>
                    </a14:imgLayer>
                  </a14:imgProps>
                </a:ext>
                <a:ext uri="{28A0092B-C50C-407E-A947-70E740481C1C}">
                  <a14:useLocalDpi xmlns:a14="http://schemas.microsoft.com/office/drawing/2010/main" val="0"/>
                </a:ext>
              </a:extLst>
            </a:blip>
            <a:srcRect l="22803" t="17793" r="23141" b="20626"/>
            <a:stretch/>
          </p:blipFill>
          <p:spPr bwMode="auto">
            <a:xfrm>
              <a:off x="3847084" y="4750175"/>
              <a:ext cx="657725" cy="430631"/>
            </a:xfrm>
            <a:prstGeom prst="rect">
              <a:avLst/>
            </a:prstGeom>
            <a:noFill/>
            <a:extLst>
              <a:ext uri="{909E8E84-426E-40DD-AFC4-6F175D3DCCD1}">
                <a14:hiddenFill xmlns:a14="http://schemas.microsoft.com/office/drawing/2010/main">
                  <a:solidFill>
                    <a:srgbClr val="FFFFFF"/>
                  </a:solidFill>
                </a14:hiddenFill>
              </a:ext>
            </a:extLst>
          </p:spPr>
        </p:pic>
        <p:sp>
          <p:nvSpPr>
            <p:cNvPr id="319" name="Flowchart: Process 318">
              <a:extLst>
                <a:ext uri="{FF2B5EF4-FFF2-40B4-BE49-F238E27FC236}">
                  <a16:creationId xmlns:a16="http://schemas.microsoft.com/office/drawing/2014/main" xmlns="" id="{DCD0AB0B-6955-4F37-9C62-3143A0233C5A}"/>
                </a:ext>
              </a:extLst>
            </p:cNvPr>
            <p:cNvSpPr/>
            <p:nvPr/>
          </p:nvSpPr>
          <p:spPr>
            <a:xfrm rot="5400000">
              <a:off x="1999756" y="5043578"/>
              <a:ext cx="1252228" cy="74766"/>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1" name="Flowchart: Process 87040">
              <a:extLst>
                <a:ext uri="{FF2B5EF4-FFF2-40B4-BE49-F238E27FC236}">
                  <a16:creationId xmlns:a16="http://schemas.microsoft.com/office/drawing/2014/main" xmlns="" id="{D73FF844-ADA1-419D-86BC-2101AB4CADD3}"/>
                </a:ext>
              </a:extLst>
            </p:cNvPr>
            <p:cNvSpPr/>
            <p:nvPr/>
          </p:nvSpPr>
          <p:spPr>
            <a:xfrm rot="10800000">
              <a:off x="2595738" y="4956513"/>
              <a:ext cx="1205551" cy="55466"/>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3" name="Arrow: Up 87042">
              <a:extLst>
                <a:ext uri="{FF2B5EF4-FFF2-40B4-BE49-F238E27FC236}">
                  <a16:creationId xmlns:a16="http://schemas.microsoft.com/office/drawing/2014/main" xmlns="" id="{2C10AB8F-667B-4FF5-9100-CBC2AC091D3D}"/>
                </a:ext>
              </a:extLst>
            </p:cNvPr>
            <p:cNvSpPr/>
            <p:nvPr/>
          </p:nvSpPr>
          <p:spPr>
            <a:xfrm flipH="1">
              <a:off x="3920436" y="4506771"/>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4" name="Arrow: Up 87043">
              <a:extLst>
                <a:ext uri="{FF2B5EF4-FFF2-40B4-BE49-F238E27FC236}">
                  <a16:creationId xmlns:a16="http://schemas.microsoft.com/office/drawing/2014/main" xmlns="" id="{AD9AEEDA-48CF-43F6-89D7-4ADADF111D0F}"/>
                </a:ext>
              </a:extLst>
            </p:cNvPr>
            <p:cNvSpPr/>
            <p:nvPr/>
          </p:nvSpPr>
          <p:spPr>
            <a:xfrm flipH="1" flipV="1">
              <a:off x="3916845" y="5130569"/>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051" name="Group 87050">
            <a:extLst>
              <a:ext uri="{FF2B5EF4-FFF2-40B4-BE49-F238E27FC236}">
                <a16:creationId xmlns:a16="http://schemas.microsoft.com/office/drawing/2014/main" xmlns="" id="{9F72FA95-DC04-4EFD-A839-72C906C56C2F}"/>
              </a:ext>
            </a:extLst>
          </p:cNvPr>
          <p:cNvGrpSpPr/>
          <p:nvPr/>
        </p:nvGrpSpPr>
        <p:grpSpPr>
          <a:xfrm>
            <a:off x="6972140" y="4215152"/>
            <a:ext cx="2072723" cy="1504879"/>
            <a:chOff x="6920697" y="4345066"/>
            <a:chExt cx="2072723" cy="1504879"/>
          </a:xfrm>
        </p:grpSpPr>
        <p:sp>
          <p:nvSpPr>
            <p:cNvPr id="141" name="Rectangle 140">
              <a:extLst>
                <a:ext uri="{FF2B5EF4-FFF2-40B4-BE49-F238E27FC236}">
                  <a16:creationId xmlns:a16="http://schemas.microsoft.com/office/drawing/2014/main" xmlns="" id="{D40A91C5-533C-4DA8-82B5-738448D0FB0D}"/>
                </a:ext>
              </a:extLst>
            </p:cNvPr>
            <p:cNvSpPr/>
            <p:nvPr/>
          </p:nvSpPr>
          <p:spPr>
            <a:xfrm rot="5400000">
              <a:off x="7312902" y="4515075"/>
              <a:ext cx="933406" cy="1164860"/>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15DC0277-ADB4-4A7F-B867-EB34BCCF7C7A}"/>
                </a:ext>
              </a:extLst>
            </p:cNvPr>
            <p:cNvSpPr/>
            <p:nvPr/>
          </p:nvSpPr>
          <p:spPr>
            <a:xfrm rot="18197798" flipH="1">
              <a:off x="7054310" y="5430596"/>
              <a:ext cx="285736" cy="552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34B561E6-22FE-4176-8605-907D3DA0DBBF}"/>
                </a:ext>
              </a:extLst>
            </p:cNvPr>
            <p:cNvSpPr/>
            <p:nvPr/>
          </p:nvSpPr>
          <p:spPr>
            <a:xfrm rot="17988840" flipH="1">
              <a:off x="7054313" y="4211454"/>
              <a:ext cx="285736" cy="552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D39D8CF3-86EC-40A3-BE56-ECBA6E321A79}"/>
                </a:ext>
              </a:extLst>
            </p:cNvPr>
            <p:cNvSpPr/>
            <p:nvPr/>
          </p:nvSpPr>
          <p:spPr>
            <a:xfrm rot="5400000">
              <a:off x="8175420" y="4211453"/>
              <a:ext cx="285736" cy="552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83AE92A0-060A-4E9D-877E-61044F1C7347}"/>
                </a:ext>
              </a:extLst>
            </p:cNvPr>
            <p:cNvSpPr/>
            <p:nvPr/>
          </p:nvSpPr>
          <p:spPr>
            <a:xfrm rot="5400000">
              <a:off x="8170163" y="5430594"/>
              <a:ext cx="285736" cy="552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1" name="Flowchart: Process 310">
              <a:extLst>
                <a:ext uri="{FF2B5EF4-FFF2-40B4-BE49-F238E27FC236}">
                  <a16:creationId xmlns:a16="http://schemas.microsoft.com/office/drawing/2014/main" xmlns="" id="{19279515-A84F-44C5-8D09-69E58627A28E}"/>
                </a:ext>
              </a:extLst>
            </p:cNvPr>
            <p:cNvSpPr/>
            <p:nvPr/>
          </p:nvSpPr>
          <p:spPr>
            <a:xfrm rot="5400000">
              <a:off x="6564065" y="5169650"/>
              <a:ext cx="1252228" cy="7476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3" name="Picture 2" descr="Electric motor Electricity Computer Icons Stepper motor Wiring diagram,  symbol, angle, rectangle png | PNGEgg">
              <a:extLst>
                <a:ext uri="{FF2B5EF4-FFF2-40B4-BE49-F238E27FC236}">
                  <a16:creationId xmlns:a16="http://schemas.microsoft.com/office/drawing/2014/main" xmlns="" id="{5641352C-C61F-478B-88CA-E292560263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3500" b="74000" l="26149" r="74138">
                          <a14:foregroundMark x1="44253" y1="74000" x2="44253" y2="74000"/>
                          <a14:foregroundMark x1="74138" y1="63500" x2="73595" y2="55153"/>
                          <a14:foregroundMark x1="73024" y1="35053" x2="74138" y2="31500"/>
                          <a14:foregroundMark x1="28114" y1="50944" x2="27874" y2="54500"/>
                          <a14:foregroundMark x1="27011" y1="56000" x2="26206" y2="45728"/>
                          <a14:foregroundMark x1="73276" y1="55500" x2="73851" y2="36000"/>
                          <a14:backgroundMark x1="34195" y1="49500" x2="27586" y2="49500"/>
                          <a14:backgroundMark x1="71552" y1="49000" x2="72414" y2="35000"/>
                          <a14:backgroundMark x1="72414" y1="35000" x2="71839" y2="55000"/>
                        </a14:backgroundRemoval>
                      </a14:imgEffect>
                    </a14:imgLayer>
                  </a14:imgProps>
                </a:ext>
                <a:ext uri="{28A0092B-C50C-407E-A947-70E740481C1C}">
                  <a14:useLocalDpi xmlns:a14="http://schemas.microsoft.com/office/drawing/2010/main" val="0"/>
                </a:ext>
              </a:extLst>
            </a:blip>
            <a:srcRect l="22803" t="17793" r="23141" b="20626"/>
            <a:stretch/>
          </p:blipFill>
          <p:spPr bwMode="auto">
            <a:xfrm>
              <a:off x="8335695" y="4873806"/>
              <a:ext cx="657725" cy="430631"/>
            </a:xfrm>
            <a:prstGeom prst="rect">
              <a:avLst/>
            </a:prstGeom>
            <a:noFill/>
            <a:extLst>
              <a:ext uri="{909E8E84-426E-40DD-AFC4-6F175D3DCCD1}">
                <a14:hiddenFill xmlns:a14="http://schemas.microsoft.com/office/drawing/2010/main">
                  <a:solidFill>
                    <a:srgbClr val="FFFFFF"/>
                  </a:solidFill>
                </a14:hiddenFill>
              </a:ext>
            </a:extLst>
          </p:spPr>
        </p:pic>
        <p:sp>
          <p:nvSpPr>
            <p:cNvPr id="87040" name="Flowchart: Process 87039">
              <a:extLst>
                <a:ext uri="{FF2B5EF4-FFF2-40B4-BE49-F238E27FC236}">
                  <a16:creationId xmlns:a16="http://schemas.microsoft.com/office/drawing/2014/main" xmlns="" id="{B3AD08B1-B0CB-424D-95C0-AD1927239765}"/>
                </a:ext>
              </a:extLst>
            </p:cNvPr>
            <p:cNvSpPr/>
            <p:nvPr/>
          </p:nvSpPr>
          <p:spPr>
            <a:xfrm rot="5400000">
              <a:off x="7789249" y="5120368"/>
              <a:ext cx="1098646" cy="74767"/>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5" name="Flowchart: Process 87044">
              <a:extLst>
                <a:ext uri="{FF2B5EF4-FFF2-40B4-BE49-F238E27FC236}">
                  <a16:creationId xmlns:a16="http://schemas.microsoft.com/office/drawing/2014/main" xmlns="" id="{0D996370-F9DA-4169-9085-E5782F46E2DC}"/>
                </a:ext>
              </a:extLst>
            </p:cNvPr>
            <p:cNvSpPr/>
            <p:nvPr/>
          </p:nvSpPr>
          <p:spPr>
            <a:xfrm rot="10800000">
              <a:off x="7183254" y="5053353"/>
              <a:ext cx="1135186" cy="71298"/>
            </a:xfrm>
            <a:prstGeom prst="flowChartProces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6" name="Arrow: Up 87045">
              <a:extLst>
                <a:ext uri="{FF2B5EF4-FFF2-40B4-BE49-F238E27FC236}">
                  <a16:creationId xmlns:a16="http://schemas.microsoft.com/office/drawing/2014/main" xmlns="" id="{B61E91E3-A3B9-4C4A-9B08-E536BEF0D1A5}"/>
                </a:ext>
              </a:extLst>
            </p:cNvPr>
            <p:cNvSpPr/>
            <p:nvPr/>
          </p:nvSpPr>
          <p:spPr>
            <a:xfrm flipH="1" flipV="1">
              <a:off x="6997802" y="5172303"/>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7" name="Arrow: Up 87046">
              <a:extLst>
                <a:ext uri="{FF2B5EF4-FFF2-40B4-BE49-F238E27FC236}">
                  <a16:creationId xmlns:a16="http://schemas.microsoft.com/office/drawing/2014/main" xmlns="" id="{EA70FF92-F7B4-418A-BBF7-4AA6AD1D53E2}"/>
                </a:ext>
              </a:extLst>
            </p:cNvPr>
            <p:cNvSpPr/>
            <p:nvPr/>
          </p:nvSpPr>
          <p:spPr>
            <a:xfrm flipH="1">
              <a:off x="6991376" y="4714584"/>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8" name="Arrow: Up 87047">
              <a:extLst>
                <a:ext uri="{FF2B5EF4-FFF2-40B4-BE49-F238E27FC236}">
                  <a16:creationId xmlns:a16="http://schemas.microsoft.com/office/drawing/2014/main" xmlns="" id="{5DF5AF40-59B8-4CC4-9580-5AF3D9F9E035}"/>
                </a:ext>
              </a:extLst>
            </p:cNvPr>
            <p:cNvSpPr/>
            <p:nvPr/>
          </p:nvSpPr>
          <p:spPr>
            <a:xfrm rot="5400000" flipH="1" flipV="1">
              <a:off x="7351776" y="4945213"/>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049" name="Arrow: Up 87048">
              <a:extLst>
                <a:ext uri="{FF2B5EF4-FFF2-40B4-BE49-F238E27FC236}">
                  <a16:creationId xmlns:a16="http://schemas.microsoft.com/office/drawing/2014/main" xmlns="" id="{3FDAB8BC-EA69-48AA-8577-6309A963D62D}"/>
                </a:ext>
              </a:extLst>
            </p:cNvPr>
            <p:cNvSpPr/>
            <p:nvPr/>
          </p:nvSpPr>
          <p:spPr>
            <a:xfrm rot="5400000" flipH="1" flipV="1">
              <a:off x="7815282" y="4961758"/>
              <a:ext cx="110613" cy="27149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9"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33760" y="5567175"/>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19608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4.44444E-6 L 0.07057 -0.00973 C 0.08529 -0.01112 0.10573 -0.02107 0.12591 -0.03635 C 0.14896 -0.05371 0.16641 -0.07223 0.17721 -0.09005 L 0.23008 -0.17362 " pathEditMode="relative" rAng="20220000" ptsTypes="AAAAA">
                                      <p:cBhvr>
                                        <p:cTn id="6" dur="2000" fill="hold"/>
                                        <p:tgtEl>
                                          <p:spTgt spid="87050"/>
                                        </p:tgtEl>
                                        <p:attrNameLst>
                                          <p:attrName>ppt_x</p:attrName>
                                          <p:attrName>ppt_y</p:attrName>
                                        </p:attrNameLst>
                                      </p:cBhvr>
                                      <p:rCtr x="12096" y="-6204"/>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2331 -0.01019 L 0.09401 -0.00672 C 0.10886 -0.00533 0.12969 -0.01158 0.15078 -0.02315 C 0.17461 -0.03612 0.19297 -0.05116 0.20482 -0.06713 L 0.26237 -0.14028 " pathEditMode="relative" rAng="20580000" ptsTypes="AAAAA">
                                      <p:cBhvr>
                                        <p:cTn id="10" dur="2000" fill="hold"/>
                                        <p:tgtEl>
                                          <p:spTgt spid="87051"/>
                                        </p:tgtEl>
                                        <p:attrNameLst>
                                          <p:attrName>ppt_x</p:attrName>
                                          <p:attrName>ppt_y</p:attrName>
                                        </p:attrNameLst>
                                      </p:cBhvr>
                                      <p:rCtr x="12396" y="-39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6" descr="A person wearing a suit and tie smiling at the camera&#10;&#10;Description automatically generated">
            <a:extLst>
              <a:ext uri="{FF2B5EF4-FFF2-40B4-BE49-F238E27FC236}">
                <a16:creationId xmlns:a16="http://schemas.microsoft.com/office/drawing/2014/main" xmlns="" id="{C4A9A178-B8C0-4B80-86DC-9DFCCC493D03}"/>
              </a:ext>
            </a:extLst>
          </p:cNvPr>
          <p:cNvPicPr>
            <a:picLocks noGrp="1" noChangeAspect="1"/>
          </p:cNvPicPr>
          <p:nvPr>
            <p:ph type="pic" sz="quarter" idx="20"/>
          </p:nvPr>
        </p:nvPicPr>
        <p:blipFill rotWithShape="1">
          <a:blip r:embed="rId3"/>
          <a:srcRect l="-3194" t="502" r="-942" b="3084"/>
          <a:stretch/>
        </p:blipFill>
        <p:spPr>
          <a:xfrm>
            <a:off x="6429867" y="1839232"/>
            <a:ext cx="1920852" cy="2663061"/>
          </a:xfrm>
          <a:prstGeom prst="ellipse">
            <a:avLst/>
          </a:prstGeom>
        </p:spPr>
      </p:pic>
      <p:sp>
        <p:nvSpPr>
          <p:cNvPr id="11" name="Rounded Rectangle 10"/>
          <p:cNvSpPr/>
          <p:nvPr/>
        </p:nvSpPr>
        <p:spPr>
          <a:xfrm>
            <a:off x="790501" y="4688199"/>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xmlns="" id="{D1F114D0-5AE6-4123-BFEC-9D49D8BC32B3}"/>
              </a:ext>
            </a:extLst>
          </p:cNvPr>
          <p:cNvSpPr/>
          <p:nvPr/>
        </p:nvSpPr>
        <p:spPr>
          <a:xfrm>
            <a:off x="3402542" y="4359947"/>
            <a:ext cx="2297917" cy="116923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Diandra Reyes</a:t>
            </a:r>
          </a:p>
          <a:p>
            <a:pPr algn="ctr"/>
            <a:r>
              <a:rPr lang="en-US">
                <a:solidFill>
                  <a:schemeClr val="tx1"/>
                </a:solidFill>
                <a:cs typeface="Arial"/>
              </a:rPr>
              <a:t>Mechatronics Engineer</a:t>
            </a:r>
          </a:p>
        </p:txBody>
      </p:sp>
      <p:sp>
        <p:nvSpPr>
          <p:cNvPr id="19" name="Rectangle: Rounded Corners 18">
            <a:extLst>
              <a:ext uri="{FF2B5EF4-FFF2-40B4-BE49-F238E27FC236}">
                <a16:creationId xmlns:a16="http://schemas.microsoft.com/office/drawing/2014/main" xmlns="" id="{BF86E7CD-762E-4279-BCA0-F1C1BB7076D5}"/>
              </a:ext>
            </a:extLst>
          </p:cNvPr>
          <p:cNvSpPr/>
          <p:nvPr/>
        </p:nvSpPr>
        <p:spPr>
          <a:xfrm>
            <a:off x="8951666" y="4268759"/>
            <a:ext cx="2076771" cy="121144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xmlns="" id="{1CA93111-6EC7-4E13-B127-6C1F265E9FAB}"/>
              </a:ext>
            </a:extLst>
          </p:cNvPr>
          <p:cNvSpPr/>
          <p:nvPr/>
        </p:nvSpPr>
        <p:spPr>
          <a:xfrm>
            <a:off x="6423233" y="4633823"/>
            <a:ext cx="2076771" cy="103823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itle 3">
            <a:extLst>
              <a:ext uri="{FF2B5EF4-FFF2-40B4-BE49-F238E27FC236}">
                <a16:creationId xmlns:a16="http://schemas.microsoft.com/office/drawing/2014/main" xmlns="" id="{6682872F-E779-40DF-A9FE-931E68EF64AE}"/>
              </a:ext>
            </a:extLst>
          </p:cNvPr>
          <p:cNvSpPr>
            <a:spLocks noGrp="1"/>
          </p:cNvSpPr>
          <p:nvPr>
            <p:ph type="title"/>
          </p:nvPr>
        </p:nvSpPr>
        <p:spPr/>
        <p:txBody>
          <a:bodyPr/>
          <a:lstStyle/>
          <a:p>
            <a:pPr algn="ctr"/>
            <a:r>
              <a:rPr lang="en-US">
                <a:cs typeface="Arial"/>
              </a:rPr>
              <a:t>ME Senior Design Team 506</a:t>
            </a:r>
            <a:endParaRPr lang="en-US"/>
          </a:p>
        </p:txBody>
      </p:sp>
      <p:sp>
        <p:nvSpPr>
          <p:cNvPr id="2" name="Footer Placeholder 1">
            <a:extLst>
              <a:ext uri="{FF2B5EF4-FFF2-40B4-BE49-F238E27FC236}">
                <a16:creationId xmlns:a16="http://schemas.microsoft.com/office/drawing/2014/main" xmlns="" id="{900CEC2E-D8B0-4092-B4FC-D54EC3743CBB}"/>
              </a:ext>
            </a:extLst>
          </p:cNvPr>
          <p:cNvSpPr>
            <a:spLocks noGrp="1"/>
          </p:cNvSpPr>
          <p:nvPr>
            <p:ph type="ftr" sz="quarter" idx="10"/>
          </p:nvPr>
        </p:nvSpPr>
        <p:spPr>
          <a:xfrm>
            <a:off x="8077200" y="5598942"/>
            <a:ext cx="4114800" cy="365125"/>
          </a:xfrm>
        </p:spPr>
        <p:txBody>
          <a:bodyPr lIns="91440" tIns="45720" rIns="91440" bIns="45720" anchor="t"/>
          <a:lstStyle/>
          <a:p>
            <a:r>
              <a:rPr lang="en-US"/>
              <a:t>Diandra Reyes</a:t>
            </a:r>
          </a:p>
        </p:txBody>
      </p:sp>
      <p:sp>
        <p:nvSpPr>
          <p:cNvPr id="3" name="Slide Number Placeholder 2">
            <a:extLst>
              <a:ext uri="{FF2B5EF4-FFF2-40B4-BE49-F238E27FC236}">
                <a16:creationId xmlns:a16="http://schemas.microsoft.com/office/drawing/2014/main" xmlns="" id="{F464FF95-0F95-42E8-81B2-06B2D750C853}"/>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13" name="Picture 13" descr="A person wearing a suit and tie smiling at the camera&#10;&#10;Description automatically generated">
            <a:extLst>
              <a:ext uri="{FF2B5EF4-FFF2-40B4-BE49-F238E27FC236}">
                <a16:creationId xmlns:a16="http://schemas.microsoft.com/office/drawing/2014/main" xmlns="" id="{F27C222B-0439-4A4F-9A8E-17D2FD0C7D7C}"/>
              </a:ext>
            </a:extLst>
          </p:cNvPr>
          <p:cNvPicPr>
            <a:picLocks noGrp="1" noChangeAspect="1"/>
          </p:cNvPicPr>
          <p:nvPr>
            <p:ph type="pic" sz="quarter" idx="12"/>
          </p:nvPr>
        </p:nvPicPr>
        <p:blipFill rotWithShape="1">
          <a:blip r:embed="rId4"/>
          <a:srcRect l="2816" t="551" r="3887" b="6742"/>
          <a:stretch/>
        </p:blipFill>
        <p:spPr>
          <a:xfrm>
            <a:off x="1039034" y="1796934"/>
            <a:ext cx="1828800" cy="2689356"/>
          </a:xfrm>
          <a:prstGeom prst="ellipse">
            <a:avLst/>
          </a:prstGeom>
        </p:spPr>
      </p:pic>
      <p:sp>
        <p:nvSpPr>
          <p:cNvPr id="24" name="Text Placeholder 23">
            <a:extLst>
              <a:ext uri="{FF2B5EF4-FFF2-40B4-BE49-F238E27FC236}">
                <a16:creationId xmlns:a16="http://schemas.microsoft.com/office/drawing/2014/main" xmlns="" id="{E39B7157-DCD8-4A3B-AA55-A93A8F087CDC}"/>
              </a:ext>
            </a:extLst>
          </p:cNvPr>
          <p:cNvSpPr>
            <a:spLocks noGrp="1"/>
          </p:cNvSpPr>
          <p:nvPr>
            <p:ph type="body" sz="quarter" idx="15"/>
          </p:nvPr>
        </p:nvSpPr>
        <p:spPr>
          <a:xfrm>
            <a:off x="6431495" y="4633343"/>
            <a:ext cx="2022877" cy="904350"/>
          </a:xfrm>
        </p:spPr>
        <p:txBody>
          <a:bodyPr vert="horz" wrap="square" lIns="91440" tIns="45720" rIns="91440" bIns="45720" rtlCol="0" anchor="t">
            <a:spAutoFit/>
          </a:bodyPr>
          <a:lstStyle/>
          <a:p>
            <a:pPr algn="ctr"/>
            <a:r>
              <a:rPr lang="en-US" b="1"/>
              <a:t>PETER WATSON</a:t>
            </a:r>
          </a:p>
          <a:p>
            <a:pPr algn="ctr">
              <a:spcBef>
                <a:spcPts val="450"/>
              </a:spcBef>
            </a:pPr>
            <a:r>
              <a:rPr lang="en-US" i="1">
                <a:cs typeface="Arial"/>
              </a:rPr>
              <a:t>Materials Engineer</a:t>
            </a:r>
            <a:endParaRPr lang="en-US">
              <a:cs typeface="Arial"/>
            </a:endParaRPr>
          </a:p>
        </p:txBody>
      </p:sp>
      <p:sp>
        <p:nvSpPr>
          <p:cNvPr id="30" name="Text Placeholder 29">
            <a:extLst>
              <a:ext uri="{FF2B5EF4-FFF2-40B4-BE49-F238E27FC236}">
                <a16:creationId xmlns:a16="http://schemas.microsoft.com/office/drawing/2014/main" xmlns="" id="{C737A813-6BF1-4EE4-9A49-3F456D5D4C35}"/>
              </a:ext>
            </a:extLst>
          </p:cNvPr>
          <p:cNvSpPr>
            <a:spLocks noGrp="1"/>
          </p:cNvSpPr>
          <p:nvPr>
            <p:ph type="body" sz="quarter" idx="21"/>
          </p:nvPr>
        </p:nvSpPr>
        <p:spPr>
          <a:xfrm>
            <a:off x="9059316" y="4268279"/>
            <a:ext cx="1866561" cy="1166473"/>
          </a:xfrm>
        </p:spPr>
        <p:txBody>
          <a:bodyPr vert="horz" wrap="square" lIns="91440" tIns="45720" rIns="91440" bIns="45720" rtlCol="0" anchor="t">
            <a:spAutoFit/>
          </a:bodyPr>
          <a:lstStyle/>
          <a:p>
            <a:pPr algn="ctr"/>
            <a:r>
              <a:rPr lang="en-US" b="1"/>
              <a:t>ALEXANDER WOZNY</a:t>
            </a:r>
            <a:endParaRPr lang="en-US" b="1">
              <a:cs typeface="Arial"/>
            </a:endParaRPr>
          </a:p>
          <a:p>
            <a:pPr algn="ctr">
              <a:spcBef>
                <a:spcPts val="600"/>
              </a:spcBef>
            </a:pPr>
            <a:r>
              <a:rPr lang="en-US" i="1">
                <a:cs typeface="Arial"/>
              </a:rPr>
              <a:t>Systems Engineer</a:t>
            </a:r>
            <a:endParaRPr lang="en-US">
              <a:cs typeface="Arial"/>
            </a:endParaRPr>
          </a:p>
        </p:txBody>
      </p:sp>
      <p:sp>
        <p:nvSpPr>
          <p:cNvPr id="8" name="TextBox 7">
            <a:extLst>
              <a:ext uri="{FF2B5EF4-FFF2-40B4-BE49-F238E27FC236}">
                <a16:creationId xmlns:a16="http://schemas.microsoft.com/office/drawing/2014/main" xmlns="" id="{BA72C3D0-DC37-47B8-8E1F-E25A7636E738}"/>
              </a:ext>
            </a:extLst>
          </p:cNvPr>
          <p:cNvSpPr txBox="1"/>
          <p:nvPr/>
        </p:nvSpPr>
        <p:spPr>
          <a:xfrm>
            <a:off x="8396182" y="138530"/>
            <a:ext cx="4106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10" name="Text Placeholder 9"/>
          <p:cNvSpPr>
            <a:spLocks noGrp="1"/>
          </p:cNvSpPr>
          <p:nvPr>
            <p:ph type="body" sz="quarter" idx="13"/>
          </p:nvPr>
        </p:nvSpPr>
        <p:spPr>
          <a:xfrm>
            <a:off x="822749" y="4771870"/>
            <a:ext cx="2137837" cy="840230"/>
          </a:xfrm>
        </p:spPr>
        <p:txBody>
          <a:bodyPr/>
          <a:lstStyle/>
          <a:p>
            <a:pPr algn="ctr"/>
            <a:r>
              <a:rPr lang="en-US" b="1"/>
              <a:t>TAYLOR HARVEY</a:t>
            </a:r>
          </a:p>
          <a:p>
            <a:pPr algn="ctr"/>
            <a:r>
              <a:rPr lang="en-US" i="1"/>
              <a:t>Mechanical Design Engineer</a:t>
            </a:r>
          </a:p>
        </p:txBody>
      </p:sp>
      <p:sp>
        <p:nvSpPr>
          <p:cNvPr id="6" name="Freeform 38">
            <a:extLst>
              <a:ext uri="{FF2B5EF4-FFF2-40B4-BE49-F238E27FC236}">
                <a16:creationId xmlns:a16="http://schemas.microsoft.com/office/drawing/2014/main" xmlns="" id="{9AAF85A0-5D71-42B9-A504-80F39E834CB5}"/>
              </a:ext>
            </a:extLst>
          </p:cNvPr>
          <p:cNvSpPr/>
          <p:nvPr/>
        </p:nvSpPr>
        <p:spPr>
          <a:xfrm flipH="1">
            <a:off x="6424127" y="1817491"/>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nvGrpSpPr>
          <p:cNvPr id="14" name="Group 13"/>
          <p:cNvGrpSpPr/>
          <p:nvPr/>
        </p:nvGrpSpPr>
        <p:grpSpPr>
          <a:xfrm>
            <a:off x="9031892" y="1471564"/>
            <a:ext cx="1921408" cy="2732991"/>
            <a:chOff x="9999779" y="2096655"/>
            <a:chExt cx="1921408" cy="2732991"/>
          </a:xfrm>
        </p:grpSpPr>
        <p:pic>
          <p:nvPicPr>
            <p:cNvPr id="33" name="Picture 5" descr="A person wearing a suit and tie smiling at the camera&#10;&#10;Description automatically generated">
              <a:extLst>
                <a:ext uri="{FF2B5EF4-FFF2-40B4-BE49-F238E27FC236}">
                  <a16:creationId xmlns:a16="http://schemas.microsoft.com/office/drawing/2014/main" xmlns="" id="{9882BC5E-D29F-4E19-9B56-E48930E5447B}"/>
                </a:ext>
              </a:extLst>
            </p:cNvPr>
            <p:cNvPicPr>
              <a:picLocks noChangeAspect="1"/>
            </p:cNvPicPr>
            <p:nvPr/>
          </p:nvPicPr>
          <p:blipFill rotWithShape="1">
            <a:blip r:embed="rId5"/>
            <a:srcRect l="5594" t="1085" r="9631" b="11695"/>
            <a:stretch/>
          </p:blipFill>
          <p:spPr>
            <a:xfrm flipH="1">
              <a:off x="10067346" y="2096655"/>
              <a:ext cx="1792145" cy="2615177"/>
            </a:xfrm>
            <a:prstGeom prst="ellipse">
              <a:avLst/>
            </a:prstGeom>
          </p:spPr>
        </p:pic>
        <p:sp>
          <p:nvSpPr>
            <p:cNvPr id="29" name="Freeform 38">
              <a:extLst>
                <a:ext uri="{FF2B5EF4-FFF2-40B4-BE49-F238E27FC236}">
                  <a16:creationId xmlns:a16="http://schemas.microsoft.com/office/drawing/2014/main" xmlns="" id="{9AAF85A0-5D71-42B9-A504-80F39E834CB5}"/>
                </a:ext>
              </a:extLst>
            </p:cNvPr>
            <p:cNvSpPr/>
            <p:nvPr/>
          </p:nvSpPr>
          <p:spPr>
            <a:xfrm flipH="1">
              <a:off x="9999779" y="2107914"/>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accent6">
                    <a:lumMod val="60000"/>
                    <a:lumOff val="40000"/>
                  </a:schemeClr>
                </a:solidFill>
                <a:cs typeface="Arial"/>
              </a:endParaRPr>
            </a:p>
          </p:txBody>
        </p:sp>
      </p:grpSp>
      <p:grpSp>
        <p:nvGrpSpPr>
          <p:cNvPr id="15" name="Group 4"/>
          <p:cNvGrpSpPr/>
          <p:nvPr/>
        </p:nvGrpSpPr>
        <p:grpSpPr>
          <a:xfrm flipH="1">
            <a:off x="3591297" y="1501668"/>
            <a:ext cx="1921408" cy="2721732"/>
            <a:chOff x="5307716" y="1992869"/>
            <a:chExt cx="1921408" cy="2721732"/>
          </a:xfrm>
        </p:grpSpPr>
        <p:pic>
          <p:nvPicPr>
            <p:cNvPr id="36" name="Picture Placeholder 33" descr="A person smiling for the camera&#10;&#10;Description automatically generated">
              <a:extLst>
                <a:ext uri="{FF2B5EF4-FFF2-40B4-BE49-F238E27FC236}">
                  <a16:creationId xmlns:a16="http://schemas.microsoft.com/office/drawing/2014/main" xmlns="" id="{C8F89B39-A5DF-481D-BD7B-7BC8D42D8BD5}"/>
                </a:ext>
              </a:extLst>
            </p:cNvPr>
            <p:cNvPicPr>
              <a:picLocks noChangeAspect="1"/>
            </p:cNvPicPr>
            <p:nvPr/>
          </p:nvPicPr>
          <p:blipFill rotWithShape="1">
            <a:blip r:embed="rId6">
              <a:extLst>
                <a:ext uri="{28A0092B-C50C-407E-A947-70E740481C1C}">
                  <a14:useLocalDpi xmlns:a14="http://schemas.microsoft.com/office/drawing/2010/main" val="0"/>
                </a:ext>
              </a:extLst>
            </a:blip>
            <a:srcRect l="15746" t="4780" r="23562" b="28512"/>
            <a:stretch/>
          </p:blipFill>
          <p:spPr>
            <a:xfrm>
              <a:off x="5344325" y="2035076"/>
              <a:ext cx="1805775" cy="2630661"/>
            </a:xfrm>
            <a:prstGeom prst="ellipse">
              <a:avLst/>
            </a:prstGeom>
          </p:spPr>
        </p:pic>
        <p:sp>
          <p:nvSpPr>
            <p:cNvPr id="31" name="Freeform 38">
              <a:extLst>
                <a:ext uri="{FF2B5EF4-FFF2-40B4-BE49-F238E27FC236}">
                  <a16:creationId xmlns:a16="http://schemas.microsoft.com/office/drawing/2014/main" xmlns="" id="{9AAF85A0-5D71-42B9-A504-80F39E834CB5}"/>
                </a:ext>
              </a:extLst>
            </p:cNvPr>
            <p:cNvSpPr/>
            <p:nvPr/>
          </p:nvSpPr>
          <p:spPr>
            <a:xfrm flipH="1">
              <a:off x="5307716" y="1992869"/>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grpSp>
      <p:sp>
        <p:nvSpPr>
          <p:cNvPr id="34" name="Freeform 38">
            <a:extLst>
              <a:ext uri="{FF2B5EF4-FFF2-40B4-BE49-F238E27FC236}">
                <a16:creationId xmlns:a16="http://schemas.microsoft.com/office/drawing/2014/main" xmlns="" id="{9AAF85A0-5D71-42B9-A504-80F39E834CB5}"/>
              </a:ext>
            </a:extLst>
          </p:cNvPr>
          <p:cNvSpPr/>
          <p:nvPr/>
        </p:nvSpPr>
        <p:spPr>
          <a:xfrm flipH="1">
            <a:off x="1039898" y="1781367"/>
            <a:ext cx="1921408" cy="2721732"/>
          </a:xfrm>
          <a:custGeom>
            <a:avLst/>
            <a:gdLst>
              <a:gd name="connsiteX0" fmla="*/ 1427267 w 2855168"/>
              <a:gd name="connsiteY0" fmla="*/ 132895 h 2911152"/>
              <a:gd name="connsiteX1" fmla="*/ 111547 w 2855168"/>
              <a:gd name="connsiteY1" fmla="*/ 1443535 h 2911152"/>
              <a:gd name="connsiteX2" fmla="*/ 1427267 w 2855168"/>
              <a:gd name="connsiteY2" fmla="*/ 2754175 h 2911152"/>
              <a:gd name="connsiteX3" fmla="*/ 2742987 w 2855168"/>
              <a:gd name="connsiteY3" fmla="*/ 1443535 h 2911152"/>
              <a:gd name="connsiteX4" fmla="*/ 1427267 w 2855168"/>
              <a:gd name="connsiteY4" fmla="*/ 132895 h 2911152"/>
              <a:gd name="connsiteX5" fmla="*/ 1427584 w 2855168"/>
              <a:gd name="connsiteY5" fmla="*/ 0 h 2911152"/>
              <a:gd name="connsiteX6" fmla="*/ 2855168 w 2855168"/>
              <a:gd name="connsiteY6" fmla="*/ 1455576 h 2911152"/>
              <a:gd name="connsiteX7" fmla="*/ 1427584 w 2855168"/>
              <a:gd name="connsiteY7" fmla="*/ 2911152 h 2911152"/>
              <a:gd name="connsiteX8" fmla="*/ 0 w 2855168"/>
              <a:gd name="connsiteY8" fmla="*/ 1455576 h 2911152"/>
              <a:gd name="connsiteX9" fmla="*/ 1427584 w 2855168"/>
              <a:gd name="connsiteY9" fmla="*/ 0 h 291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5168" h="2911152">
                <a:moveTo>
                  <a:pt x="1427267" y="132895"/>
                </a:moveTo>
                <a:cubicBezTo>
                  <a:pt x="700615" y="132895"/>
                  <a:pt x="111547" y="719689"/>
                  <a:pt x="111547" y="1443535"/>
                </a:cubicBezTo>
                <a:cubicBezTo>
                  <a:pt x="111547" y="2167381"/>
                  <a:pt x="700615" y="2754175"/>
                  <a:pt x="1427267" y="2754175"/>
                </a:cubicBezTo>
                <a:cubicBezTo>
                  <a:pt x="2153919" y="2754175"/>
                  <a:pt x="2742987" y="2167381"/>
                  <a:pt x="2742987" y="1443535"/>
                </a:cubicBezTo>
                <a:cubicBezTo>
                  <a:pt x="2742987" y="719689"/>
                  <a:pt x="2153919" y="132895"/>
                  <a:pt x="1427267" y="132895"/>
                </a:cubicBezTo>
                <a:close/>
                <a:moveTo>
                  <a:pt x="1427584" y="0"/>
                </a:moveTo>
                <a:cubicBezTo>
                  <a:pt x="2216017" y="0"/>
                  <a:pt x="2855168" y="651684"/>
                  <a:pt x="2855168" y="1455576"/>
                </a:cubicBezTo>
                <a:cubicBezTo>
                  <a:pt x="2855168" y="2259468"/>
                  <a:pt x="2216017" y="2911152"/>
                  <a:pt x="1427584" y="2911152"/>
                </a:cubicBezTo>
                <a:cubicBezTo>
                  <a:pt x="639151" y="2911152"/>
                  <a:pt x="0" y="2259468"/>
                  <a:pt x="0" y="1455576"/>
                </a:cubicBezTo>
                <a:cubicBezTo>
                  <a:pt x="0" y="651684"/>
                  <a:pt x="639151" y="0"/>
                  <a:pt x="1427584" y="0"/>
                </a:cubicBezTo>
                <a:close/>
              </a:path>
            </a:pathLst>
          </a:cu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C75D5D"/>
              </a:solidFill>
              <a:cs typeface="Arial"/>
            </a:endParaRPr>
          </a:p>
        </p:txBody>
      </p:sp>
    </p:spTree>
    <p:extLst>
      <p:ext uri="{BB962C8B-B14F-4D97-AF65-F5344CB8AC3E}">
        <p14:creationId xmlns:p14="http://schemas.microsoft.com/office/powerpoint/2010/main" val="89248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0A8E19E-DF6B-4648-985E-6F6C9A467974}"/>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110" name="Freeform 8">
            <a:extLst>
              <a:ext uri="{FF2B5EF4-FFF2-40B4-BE49-F238E27FC236}">
                <a16:creationId xmlns:a16="http://schemas.microsoft.com/office/drawing/2014/main" xmlns="" id="{B985C6E3-25AC-4C8E-8703-C29D5430E9F3}"/>
              </a:ext>
            </a:extLst>
          </p:cNvPr>
          <p:cNvSpPr/>
          <p:nvPr/>
        </p:nvSpPr>
        <p:spPr>
          <a:xfrm>
            <a:off x="6459536" y="3022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xmlns="" id="{1A201088-FC02-4635-89DA-4DDFABD1D287}"/>
              </a:ext>
            </a:extLst>
          </p:cNvPr>
          <p:cNvSpPr/>
          <p:nvPr/>
        </p:nvSpPr>
        <p:spPr>
          <a:xfrm flipV="1">
            <a:off x="-764237" y="2538631"/>
            <a:ext cx="13060443" cy="778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xmlns="" id="{49512926-B984-4ECD-ACFF-52E66E264E32}"/>
              </a:ext>
            </a:extLst>
          </p:cNvPr>
          <p:cNvSpPr/>
          <p:nvPr/>
        </p:nvSpPr>
        <p:spPr>
          <a:xfrm>
            <a:off x="-718744" y="1712586"/>
            <a:ext cx="12941831" cy="1047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7" name="Group 116">
            <a:extLst>
              <a:ext uri="{FF2B5EF4-FFF2-40B4-BE49-F238E27FC236}">
                <a16:creationId xmlns:a16="http://schemas.microsoft.com/office/drawing/2014/main" xmlns="" id="{178810C7-9A9F-43F0-AA88-61904744177D}"/>
              </a:ext>
            </a:extLst>
          </p:cNvPr>
          <p:cNvGrpSpPr/>
          <p:nvPr/>
        </p:nvGrpSpPr>
        <p:grpSpPr>
          <a:xfrm rot="5400000">
            <a:off x="9289310" y="1311932"/>
            <a:ext cx="929856" cy="879027"/>
            <a:chOff x="5287772" y="4326608"/>
            <a:chExt cx="1138451" cy="1241038"/>
          </a:xfrm>
        </p:grpSpPr>
        <p:grpSp>
          <p:nvGrpSpPr>
            <p:cNvPr id="118" name="Group 117">
              <a:extLst>
                <a:ext uri="{FF2B5EF4-FFF2-40B4-BE49-F238E27FC236}">
                  <a16:creationId xmlns:a16="http://schemas.microsoft.com/office/drawing/2014/main" xmlns="" id="{4A9F8BDF-AA28-4434-B67B-F0C76B55A65B}"/>
                </a:ext>
              </a:extLst>
            </p:cNvPr>
            <p:cNvGrpSpPr/>
            <p:nvPr/>
          </p:nvGrpSpPr>
          <p:grpSpPr>
            <a:xfrm>
              <a:off x="5287772" y="4499140"/>
              <a:ext cx="1138451" cy="1068506"/>
              <a:chOff x="3009007" y="4357964"/>
              <a:chExt cx="1138451" cy="1068506"/>
            </a:xfrm>
          </p:grpSpPr>
          <p:sp>
            <p:nvSpPr>
              <p:cNvPr id="121" name="Rectangle 120">
                <a:extLst>
                  <a:ext uri="{FF2B5EF4-FFF2-40B4-BE49-F238E27FC236}">
                    <a16:creationId xmlns:a16="http://schemas.microsoft.com/office/drawing/2014/main" xmlns="" id="{F9B04C69-C8EA-4EF9-A977-38B01D372AD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xmlns="" id="{498207E6-562B-41FA-8EC4-C08A84B5EB5F}"/>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xmlns="" id="{698BAD74-95A6-46CE-A7F9-361335E2AC9D}"/>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9" name="Rectangle 118">
              <a:extLst>
                <a:ext uri="{FF2B5EF4-FFF2-40B4-BE49-F238E27FC236}">
                  <a16:creationId xmlns:a16="http://schemas.microsoft.com/office/drawing/2014/main" xmlns="" id="{370E17F0-8BF6-488F-9255-00CF068833DD}"/>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a:extLst>
                <a:ext uri="{FF2B5EF4-FFF2-40B4-BE49-F238E27FC236}">
                  <a16:creationId xmlns:a16="http://schemas.microsoft.com/office/drawing/2014/main" xmlns="" id="{FE3AC427-554F-4A4B-8ACE-DDD2B799BF22}"/>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3" name="Group 212">
            <a:extLst>
              <a:ext uri="{FF2B5EF4-FFF2-40B4-BE49-F238E27FC236}">
                <a16:creationId xmlns:a16="http://schemas.microsoft.com/office/drawing/2014/main" xmlns="" id="{D8A5F4DD-329C-4A9C-B108-D6F9FA958396}"/>
              </a:ext>
            </a:extLst>
          </p:cNvPr>
          <p:cNvGrpSpPr/>
          <p:nvPr/>
        </p:nvGrpSpPr>
        <p:grpSpPr>
          <a:xfrm>
            <a:off x="10064183" y="1507825"/>
            <a:ext cx="1289617" cy="524965"/>
            <a:chOff x="9725729" y="1505896"/>
            <a:chExt cx="1289617" cy="524965"/>
          </a:xfrm>
        </p:grpSpPr>
        <p:grpSp>
          <p:nvGrpSpPr>
            <p:cNvPr id="124" name="Group 123">
              <a:extLst>
                <a:ext uri="{FF2B5EF4-FFF2-40B4-BE49-F238E27FC236}">
                  <a16:creationId xmlns:a16="http://schemas.microsoft.com/office/drawing/2014/main" xmlns="" id="{E28EC978-C0B3-4F4F-8565-6DA359DE53B2}"/>
                </a:ext>
              </a:extLst>
            </p:cNvPr>
            <p:cNvGrpSpPr/>
            <p:nvPr/>
          </p:nvGrpSpPr>
          <p:grpSpPr>
            <a:xfrm>
              <a:off x="9725729" y="1530828"/>
              <a:ext cx="765282" cy="500033"/>
              <a:chOff x="1822261" y="2043833"/>
              <a:chExt cx="946541" cy="689398"/>
            </a:xfrm>
          </p:grpSpPr>
          <p:sp>
            <p:nvSpPr>
              <p:cNvPr id="125" name="Block Arc 124">
                <a:extLst>
                  <a:ext uri="{FF2B5EF4-FFF2-40B4-BE49-F238E27FC236}">
                    <a16:creationId xmlns:a16="http://schemas.microsoft.com/office/drawing/2014/main" xmlns="" id="{789072FD-8BD2-4B8C-82E0-53553BD44997}"/>
                  </a:ext>
                </a:extLst>
              </p:cNvPr>
              <p:cNvSpPr/>
              <p:nvPr/>
            </p:nvSpPr>
            <p:spPr>
              <a:xfrm rot="16200000">
                <a:off x="1955495" y="1919922"/>
                <a:ext cx="680074" cy="946541"/>
              </a:xfrm>
              <a:prstGeom prst="blockArc">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6" name="Rectangle 125">
                <a:extLst>
                  <a:ext uri="{FF2B5EF4-FFF2-40B4-BE49-F238E27FC236}">
                    <a16:creationId xmlns:a16="http://schemas.microsoft.com/office/drawing/2014/main" xmlns="" id="{9828964F-6D07-4522-81E8-9C1B88BC625C}"/>
                  </a:ext>
                </a:extLst>
              </p:cNvPr>
              <p:cNvSpPr/>
              <p:nvPr/>
            </p:nvSpPr>
            <p:spPr>
              <a:xfrm>
                <a:off x="2172393" y="2043833"/>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55F1DBBD-AB8D-4B96-B036-27AB1214E067}"/>
                  </a:ext>
                </a:extLst>
              </p:cNvPr>
              <p:cNvSpPr/>
              <p:nvPr/>
            </p:nvSpPr>
            <p:spPr>
              <a:xfrm>
                <a:off x="2179957" y="2548734"/>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Freeform 40">
              <a:extLst>
                <a:ext uri="{FF2B5EF4-FFF2-40B4-BE49-F238E27FC236}">
                  <a16:creationId xmlns:a16="http://schemas.microsoft.com/office/drawing/2014/main" xmlns="" id="{026ECD11-0F6D-4972-BE43-691942308AC3}"/>
                </a:ext>
              </a:extLst>
            </p:cNvPr>
            <p:cNvSpPr/>
            <p:nvPr/>
          </p:nvSpPr>
          <p:spPr>
            <a:xfrm>
              <a:off x="10421514" y="1859589"/>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41">
              <a:extLst>
                <a:ext uri="{FF2B5EF4-FFF2-40B4-BE49-F238E27FC236}">
                  <a16:creationId xmlns:a16="http://schemas.microsoft.com/office/drawing/2014/main" xmlns="" id="{96948706-50E3-4CB8-B072-046471A2F598}"/>
                </a:ext>
              </a:extLst>
            </p:cNvPr>
            <p:cNvSpPr/>
            <p:nvPr/>
          </p:nvSpPr>
          <p:spPr>
            <a:xfrm>
              <a:off x="10635422" y="1912725"/>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42">
              <a:extLst>
                <a:ext uri="{FF2B5EF4-FFF2-40B4-BE49-F238E27FC236}">
                  <a16:creationId xmlns:a16="http://schemas.microsoft.com/office/drawing/2014/main" xmlns="" id="{1DBDFDAB-90EC-421A-9AE4-F5BBDA5546A0}"/>
                </a:ext>
              </a:extLst>
            </p:cNvPr>
            <p:cNvSpPr/>
            <p:nvPr/>
          </p:nvSpPr>
          <p:spPr>
            <a:xfrm>
              <a:off x="10558779" y="1562862"/>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43">
              <a:extLst>
                <a:ext uri="{FF2B5EF4-FFF2-40B4-BE49-F238E27FC236}">
                  <a16:creationId xmlns:a16="http://schemas.microsoft.com/office/drawing/2014/main" xmlns="" id="{4E610324-D263-4864-9621-889C9C61D47B}"/>
                </a:ext>
              </a:extLst>
            </p:cNvPr>
            <p:cNvSpPr/>
            <p:nvPr/>
          </p:nvSpPr>
          <p:spPr>
            <a:xfrm>
              <a:off x="10380940" y="1505896"/>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44">
              <a:extLst>
                <a:ext uri="{FF2B5EF4-FFF2-40B4-BE49-F238E27FC236}">
                  <a16:creationId xmlns:a16="http://schemas.microsoft.com/office/drawing/2014/main" xmlns="" id="{3DDF1E43-35D2-4E5E-AA33-6BCCFB3EF49A}"/>
                </a:ext>
              </a:extLst>
            </p:cNvPr>
            <p:cNvSpPr/>
            <p:nvPr/>
          </p:nvSpPr>
          <p:spPr>
            <a:xfrm>
              <a:off x="10822474" y="1514551"/>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xmlns="" id="{10C3E9D2-2DED-4205-8D99-E67A8FE1D544}"/>
              </a:ext>
            </a:extLst>
          </p:cNvPr>
          <p:cNvGrpSpPr/>
          <p:nvPr/>
        </p:nvGrpSpPr>
        <p:grpSpPr>
          <a:xfrm rot="5400000">
            <a:off x="8058486" y="2044075"/>
            <a:ext cx="879030" cy="975774"/>
            <a:chOff x="5287772" y="4326608"/>
            <a:chExt cx="1138451" cy="1241038"/>
          </a:xfrm>
        </p:grpSpPr>
        <p:grpSp>
          <p:nvGrpSpPr>
            <p:cNvPr id="135" name="Group 134">
              <a:extLst>
                <a:ext uri="{FF2B5EF4-FFF2-40B4-BE49-F238E27FC236}">
                  <a16:creationId xmlns:a16="http://schemas.microsoft.com/office/drawing/2014/main" xmlns="" id="{E4504A3A-00C0-4840-B16C-2320C1B48157}"/>
                </a:ext>
              </a:extLst>
            </p:cNvPr>
            <p:cNvGrpSpPr/>
            <p:nvPr/>
          </p:nvGrpSpPr>
          <p:grpSpPr>
            <a:xfrm>
              <a:off x="5287772" y="4499140"/>
              <a:ext cx="1138451" cy="1068506"/>
              <a:chOff x="3009007" y="4357964"/>
              <a:chExt cx="1138451" cy="1068506"/>
            </a:xfrm>
          </p:grpSpPr>
          <p:sp>
            <p:nvSpPr>
              <p:cNvPr id="138" name="Rectangle 137">
                <a:extLst>
                  <a:ext uri="{FF2B5EF4-FFF2-40B4-BE49-F238E27FC236}">
                    <a16:creationId xmlns:a16="http://schemas.microsoft.com/office/drawing/2014/main" xmlns="" id="{7200C20A-A008-41E2-AD25-A36F2A42B11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Rectangle 138">
                <a:extLst>
                  <a:ext uri="{FF2B5EF4-FFF2-40B4-BE49-F238E27FC236}">
                    <a16:creationId xmlns:a16="http://schemas.microsoft.com/office/drawing/2014/main" xmlns="" id="{93CDF21A-B6C8-492D-80EF-7FE0FC1950A9}"/>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Rectangle 139">
                <a:extLst>
                  <a:ext uri="{FF2B5EF4-FFF2-40B4-BE49-F238E27FC236}">
                    <a16:creationId xmlns:a16="http://schemas.microsoft.com/office/drawing/2014/main" xmlns="" id="{F7CBB786-AE1C-45B5-A3E5-F348345CA1AB}"/>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a:extLst>
                <a:ext uri="{FF2B5EF4-FFF2-40B4-BE49-F238E27FC236}">
                  <a16:creationId xmlns:a16="http://schemas.microsoft.com/office/drawing/2014/main" xmlns="" id="{B3F207DE-2D48-48DA-BD94-A4AEE24A1138}"/>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136">
              <a:extLst>
                <a:ext uri="{FF2B5EF4-FFF2-40B4-BE49-F238E27FC236}">
                  <a16:creationId xmlns:a16="http://schemas.microsoft.com/office/drawing/2014/main" xmlns="" id="{EB0E139F-821F-42E6-BB43-00BBE3DDA46B}"/>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1" name="Rectangle 140">
            <a:extLst>
              <a:ext uri="{FF2B5EF4-FFF2-40B4-BE49-F238E27FC236}">
                <a16:creationId xmlns:a16="http://schemas.microsoft.com/office/drawing/2014/main" xmlns="" id="{4FA00FFD-A889-409F-8D39-6261AA53BCFD}"/>
              </a:ext>
            </a:extLst>
          </p:cNvPr>
          <p:cNvSpPr/>
          <p:nvPr/>
        </p:nvSpPr>
        <p:spPr>
          <a:xfrm>
            <a:off x="-764237" y="3454238"/>
            <a:ext cx="12958084" cy="5858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2" name="Graphic 5" descr="Lightning bolt">
            <a:extLst>
              <a:ext uri="{FF2B5EF4-FFF2-40B4-BE49-F238E27FC236}">
                <a16:creationId xmlns:a16="http://schemas.microsoft.com/office/drawing/2014/main" xmlns="" id="{B3CEAFEC-B601-4121-AB6B-8F41554420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49156" y="3257304"/>
            <a:ext cx="448101" cy="413982"/>
          </a:xfrm>
          <a:prstGeom prst="rect">
            <a:avLst/>
          </a:prstGeom>
        </p:spPr>
      </p:pic>
      <p:pic>
        <p:nvPicPr>
          <p:cNvPr id="143" name="Graphic 5" descr="Lightning bolt">
            <a:extLst>
              <a:ext uri="{FF2B5EF4-FFF2-40B4-BE49-F238E27FC236}">
                <a16:creationId xmlns:a16="http://schemas.microsoft.com/office/drawing/2014/main" xmlns="" id="{118DE639-E54D-4FFC-BED7-241E6C8DB0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470379" y="3257303"/>
            <a:ext cx="448101" cy="413982"/>
          </a:xfrm>
          <a:prstGeom prst="rect">
            <a:avLst/>
          </a:prstGeom>
        </p:spPr>
      </p:pic>
      <p:pic>
        <p:nvPicPr>
          <p:cNvPr id="144" name="Graphic 5" descr="Lightning bolt">
            <a:extLst>
              <a:ext uri="{FF2B5EF4-FFF2-40B4-BE49-F238E27FC236}">
                <a16:creationId xmlns:a16="http://schemas.microsoft.com/office/drawing/2014/main" xmlns="" id="{0435EEEC-B756-43AF-86B3-159A05406D6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2391603" y="3257304"/>
            <a:ext cx="448101" cy="413982"/>
          </a:xfrm>
          <a:prstGeom prst="rect">
            <a:avLst/>
          </a:prstGeom>
        </p:spPr>
      </p:pic>
      <p:pic>
        <p:nvPicPr>
          <p:cNvPr id="145" name="Graphic 5" descr="Lightning bolt">
            <a:extLst>
              <a:ext uri="{FF2B5EF4-FFF2-40B4-BE49-F238E27FC236}">
                <a16:creationId xmlns:a16="http://schemas.microsoft.com/office/drawing/2014/main" xmlns="" id="{6830EF92-6BDD-4CD1-A396-5D043BD002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3312826" y="3257303"/>
            <a:ext cx="448101" cy="413982"/>
          </a:xfrm>
          <a:prstGeom prst="rect">
            <a:avLst/>
          </a:prstGeom>
        </p:spPr>
      </p:pic>
      <p:pic>
        <p:nvPicPr>
          <p:cNvPr id="146" name="Graphic 5" descr="Lightning bolt">
            <a:extLst>
              <a:ext uri="{FF2B5EF4-FFF2-40B4-BE49-F238E27FC236}">
                <a16:creationId xmlns:a16="http://schemas.microsoft.com/office/drawing/2014/main" xmlns="" id="{229834F5-BB9A-47C6-8EA3-5016C14462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4336407" y="3257302"/>
            <a:ext cx="448101" cy="413982"/>
          </a:xfrm>
          <a:prstGeom prst="rect">
            <a:avLst/>
          </a:prstGeom>
        </p:spPr>
      </p:pic>
      <p:pic>
        <p:nvPicPr>
          <p:cNvPr id="147" name="Graphic 5" descr="Lightning bolt">
            <a:extLst>
              <a:ext uri="{FF2B5EF4-FFF2-40B4-BE49-F238E27FC236}">
                <a16:creationId xmlns:a16="http://schemas.microsoft.com/office/drawing/2014/main" xmlns="" id="{16901920-E0E1-4E46-B376-35BF5C52110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223511" y="3257301"/>
            <a:ext cx="448101" cy="413982"/>
          </a:xfrm>
          <a:prstGeom prst="rect">
            <a:avLst/>
          </a:prstGeom>
        </p:spPr>
      </p:pic>
      <p:pic>
        <p:nvPicPr>
          <p:cNvPr id="148" name="Graphic 5" descr="Lightning bolt">
            <a:extLst>
              <a:ext uri="{FF2B5EF4-FFF2-40B4-BE49-F238E27FC236}">
                <a16:creationId xmlns:a16="http://schemas.microsoft.com/office/drawing/2014/main" xmlns="" id="{EC07303F-8D58-4BAA-BC18-9CD6E76617F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6201600" y="3257300"/>
            <a:ext cx="448101" cy="413982"/>
          </a:xfrm>
          <a:prstGeom prst="rect">
            <a:avLst/>
          </a:prstGeom>
        </p:spPr>
      </p:pic>
      <p:pic>
        <p:nvPicPr>
          <p:cNvPr id="149" name="Graphic 5" descr="Lightning bolt">
            <a:extLst>
              <a:ext uri="{FF2B5EF4-FFF2-40B4-BE49-F238E27FC236}">
                <a16:creationId xmlns:a16="http://schemas.microsoft.com/office/drawing/2014/main" xmlns="" id="{0B3959C5-984D-4968-811C-3E5834F4303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7168316" y="3257299"/>
            <a:ext cx="448101" cy="413982"/>
          </a:xfrm>
          <a:prstGeom prst="rect">
            <a:avLst/>
          </a:prstGeom>
        </p:spPr>
      </p:pic>
      <p:pic>
        <p:nvPicPr>
          <p:cNvPr id="150" name="Graphic 5" descr="Lightning bolt">
            <a:extLst>
              <a:ext uri="{FF2B5EF4-FFF2-40B4-BE49-F238E27FC236}">
                <a16:creationId xmlns:a16="http://schemas.microsoft.com/office/drawing/2014/main" xmlns="" id="{6934F58F-042A-484E-A6D8-D8E38765A26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8248763" y="3257298"/>
            <a:ext cx="448101" cy="413982"/>
          </a:xfrm>
          <a:prstGeom prst="rect">
            <a:avLst/>
          </a:prstGeom>
        </p:spPr>
      </p:pic>
      <p:grpSp>
        <p:nvGrpSpPr>
          <p:cNvPr id="151" name="Group 150">
            <a:extLst>
              <a:ext uri="{FF2B5EF4-FFF2-40B4-BE49-F238E27FC236}">
                <a16:creationId xmlns:a16="http://schemas.microsoft.com/office/drawing/2014/main" xmlns="" id="{1FFBEAE2-971F-4C67-BD56-B5F5508898BF}"/>
              </a:ext>
            </a:extLst>
          </p:cNvPr>
          <p:cNvGrpSpPr/>
          <p:nvPr/>
        </p:nvGrpSpPr>
        <p:grpSpPr>
          <a:xfrm rot="5400000">
            <a:off x="6705137" y="2847432"/>
            <a:ext cx="879030" cy="975774"/>
            <a:chOff x="5287772" y="4326608"/>
            <a:chExt cx="1138451" cy="1241038"/>
          </a:xfrm>
        </p:grpSpPr>
        <p:grpSp>
          <p:nvGrpSpPr>
            <p:cNvPr id="152" name="Group 151">
              <a:extLst>
                <a:ext uri="{FF2B5EF4-FFF2-40B4-BE49-F238E27FC236}">
                  <a16:creationId xmlns:a16="http://schemas.microsoft.com/office/drawing/2014/main" xmlns="" id="{E51BE1CD-27D5-4B44-8373-CD95D7F37A78}"/>
                </a:ext>
              </a:extLst>
            </p:cNvPr>
            <p:cNvGrpSpPr/>
            <p:nvPr/>
          </p:nvGrpSpPr>
          <p:grpSpPr>
            <a:xfrm>
              <a:off x="5287772" y="4499140"/>
              <a:ext cx="1138451" cy="1068506"/>
              <a:chOff x="3009007" y="4357964"/>
              <a:chExt cx="1138451" cy="1068506"/>
            </a:xfrm>
          </p:grpSpPr>
          <p:sp>
            <p:nvSpPr>
              <p:cNvPr id="155" name="Rectangle 154">
                <a:extLst>
                  <a:ext uri="{FF2B5EF4-FFF2-40B4-BE49-F238E27FC236}">
                    <a16:creationId xmlns:a16="http://schemas.microsoft.com/office/drawing/2014/main" xmlns="" id="{0B88D39E-2BA5-4B4F-B5F5-981CB509025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a16="http://schemas.microsoft.com/office/drawing/2014/main" xmlns="" id="{E157DE61-FAEF-47D7-ABA6-84DDFCD42976}"/>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9D09DD04-EC23-42ED-83A3-76BA18FAA87F}"/>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3" name="Rectangle 152">
              <a:extLst>
                <a:ext uri="{FF2B5EF4-FFF2-40B4-BE49-F238E27FC236}">
                  <a16:creationId xmlns:a16="http://schemas.microsoft.com/office/drawing/2014/main" xmlns="" id="{5B01087C-7F34-4AA3-8405-D29CDCF3734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F0EC48C4-5408-42DA-BB23-607ECD8743D8}"/>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8" name="Group 157">
            <a:extLst>
              <a:ext uri="{FF2B5EF4-FFF2-40B4-BE49-F238E27FC236}">
                <a16:creationId xmlns:a16="http://schemas.microsoft.com/office/drawing/2014/main" xmlns="" id="{0F002659-1C28-4E57-8F98-C24985E10949}"/>
              </a:ext>
            </a:extLst>
          </p:cNvPr>
          <p:cNvGrpSpPr/>
          <p:nvPr/>
        </p:nvGrpSpPr>
        <p:grpSpPr>
          <a:xfrm rot="5400000">
            <a:off x="5658571" y="4532826"/>
            <a:ext cx="879030" cy="975774"/>
            <a:chOff x="5287772" y="4326608"/>
            <a:chExt cx="1138451" cy="1241038"/>
          </a:xfrm>
        </p:grpSpPr>
        <p:grpSp>
          <p:nvGrpSpPr>
            <p:cNvPr id="159" name="Group 158">
              <a:extLst>
                <a:ext uri="{FF2B5EF4-FFF2-40B4-BE49-F238E27FC236}">
                  <a16:creationId xmlns:a16="http://schemas.microsoft.com/office/drawing/2014/main" xmlns="" id="{B5FA7ABC-3A1E-4C5F-83AB-AD170D9F0045}"/>
                </a:ext>
              </a:extLst>
            </p:cNvPr>
            <p:cNvGrpSpPr/>
            <p:nvPr/>
          </p:nvGrpSpPr>
          <p:grpSpPr>
            <a:xfrm>
              <a:off x="5287772" y="4499140"/>
              <a:ext cx="1138451" cy="1068506"/>
              <a:chOff x="3009007" y="4357964"/>
              <a:chExt cx="1138451" cy="1068506"/>
            </a:xfrm>
          </p:grpSpPr>
          <p:sp>
            <p:nvSpPr>
              <p:cNvPr id="162" name="Rectangle 161">
                <a:extLst>
                  <a:ext uri="{FF2B5EF4-FFF2-40B4-BE49-F238E27FC236}">
                    <a16:creationId xmlns:a16="http://schemas.microsoft.com/office/drawing/2014/main" xmlns="" id="{3680DDDC-BD92-44AF-A7FC-6E1FB2711B25}"/>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a16="http://schemas.microsoft.com/office/drawing/2014/main" xmlns="" id="{43D86C32-3254-4F7D-9AB1-E219597692B9}"/>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90C2485B-8FA3-48E6-8E15-746E53F2E978}"/>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Rectangle 159">
              <a:extLst>
                <a:ext uri="{FF2B5EF4-FFF2-40B4-BE49-F238E27FC236}">
                  <a16:creationId xmlns:a16="http://schemas.microsoft.com/office/drawing/2014/main" xmlns="" id="{7A8A16C0-8422-464D-BA6E-9B7C0F1042DC}"/>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xmlns="" id="{35ABDCE3-ECE6-4B3E-B8C6-20B9FCCAFCEA}"/>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5" name="Rectangle 164">
            <a:extLst>
              <a:ext uri="{FF2B5EF4-FFF2-40B4-BE49-F238E27FC236}">
                <a16:creationId xmlns:a16="http://schemas.microsoft.com/office/drawing/2014/main" xmlns="" id="{7C9EA3A8-7AB6-413F-B9C0-8EE74F74EBD7}"/>
              </a:ext>
            </a:extLst>
          </p:cNvPr>
          <p:cNvSpPr/>
          <p:nvPr/>
        </p:nvSpPr>
        <p:spPr>
          <a:xfrm>
            <a:off x="464023" y="441978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167F12DF-7D7E-4CEA-A837-8C446968EE20}"/>
              </a:ext>
            </a:extLst>
          </p:cNvPr>
          <p:cNvSpPr/>
          <p:nvPr/>
        </p:nvSpPr>
        <p:spPr>
          <a:xfrm>
            <a:off x="464023" y="544337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D1D3AA0-ADE8-4259-B74A-125009F18455}"/>
              </a:ext>
            </a:extLst>
          </p:cNvPr>
          <p:cNvSpPr/>
          <p:nvPr/>
        </p:nvSpPr>
        <p:spPr>
          <a:xfrm>
            <a:off x="1726440" y="441978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xmlns="" id="{2423D83A-27F2-4259-A5FE-491566CE1CEF}"/>
              </a:ext>
            </a:extLst>
          </p:cNvPr>
          <p:cNvSpPr/>
          <p:nvPr/>
        </p:nvSpPr>
        <p:spPr>
          <a:xfrm>
            <a:off x="1726440" y="544337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xmlns="" id="{4BFA7527-77E5-4A4B-8B61-F8396B0DCC4C}"/>
              </a:ext>
            </a:extLst>
          </p:cNvPr>
          <p:cNvSpPr/>
          <p:nvPr/>
        </p:nvSpPr>
        <p:spPr>
          <a:xfrm>
            <a:off x="2988857" y="444253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xmlns="" id="{3284A38D-55B4-4A82-9180-2F3D685DA000}"/>
              </a:ext>
            </a:extLst>
          </p:cNvPr>
          <p:cNvSpPr/>
          <p:nvPr/>
        </p:nvSpPr>
        <p:spPr>
          <a:xfrm>
            <a:off x="2988857" y="5466117"/>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70">
            <a:extLst>
              <a:ext uri="{FF2B5EF4-FFF2-40B4-BE49-F238E27FC236}">
                <a16:creationId xmlns:a16="http://schemas.microsoft.com/office/drawing/2014/main" xmlns="" id="{336F77A5-3703-4278-81C5-D0F19874B36A}"/>
              </a:ext>
            </a:extLst>
          </p:cNvPr>
          <p:cNvSpPr/>
          <p:nvPr/>
        </p:nvSpPr>
        <p:spPr>
          <a:xfrm>
            <a:off x="4228528" y="444253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71">
            <a:extLst>
              <a:ext uri="{FF2B5EF4-FFF2-40B4-BE49-F238E27FC236}">
                <a16:creationId xmlns:a16="http://schemas.microsoft.com/office/drawing/2014/main" xmlns="" id="{EC2B9C65-2385-434E-822F-81CE5021BC37}"/>
              </a:ext>
            </a:extLst>
          </p:cNvPr>
          <p:cNvSpPr/>
          <p:nvPr/>
        </p:nvSpPr>
        <p:spPr>
          <a:xfrm>
            <a:off x="4228528" y="5466116"/>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a16="http://schemas.microsoft.com/office/drawing/2014/main" xmlns="" id="{42F9C296-545B-4927-BCEE-B460D02ACD8E}"/>
              </a:ext>
            </a:extLst>
          </p:cNvPr>
          <p:cNvSpPr/>
          <p:nvPr/>
        </p:nvSpPr>
        <p:spPr>
          <a:xfrm>
            <a:off x="5490945" y="444253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173">
            <a:extLst>
              <a:ext uri="{FF2B5EF4-FFF2-40B4-BE49-F238E27FC236}">
                <a16:creationId xmlns:a16="http://schemas.microsoft.com/office/drawing/2014/main" xmlns="" id="{219E31B4-B1EB-406E-A8D8-966E99975524}"/>
              </a:ext>
            </a:extLst>
          </p:cNvPr>
          <p:cNvSpPr/>
          <p:nvPr/>
        </p:nvSpPr>
        <p:spPr>
          <a:xfrm>
            <a:off x="5490945" y="54661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a16="http://schemas.microsoft.com/office/drawing/2014/main" xmlns="" id="{F3C0E408-6F86-4EDB-A6A4-493F452D497C}"/>
              </a:ext>
            </a:extLst>
          </p:cNvPr>
          <p:cNvSpPr/>
          <p:nvPr/>
        </p:nvSpPr>
        <p:spPr>
          <a:xfrm>
            <a:off x="6730616" y="444253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xmlns="" id="{2550D951-ADC6-43E4-AF49-D45018968582}"/>
              </a:ext>
            </a:extLst>
          </p:cNvPr>
          <p:cNvSpPr/>
          <p:nvPr/>
        </p:nvSpPr>
        <p:spPr>
          <a:xfrm>
            <a:off x="6730616" y="54661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0357248C-673B-42D5-B3E0-7029864AE665}"/>
              </a:ext>
            </a:extLst>
          </p:cNvPr>
          <p:cNvSpPr/>
          <p:nvPr/>
        </p:nvSpPr>
        <p:spPr>
          <a:xfrm>
            <a:off x="7822436" y="444253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a16="http://schemas.microsoft.com/office/drawing/2014/main" xmlns="" id="{9E769A4D-5650-442E-B401-3BB6AEE64040}"/>
              </a:ext>
            </a:extLst>
          </p:cNvPr>
          <p:cNvSpPr/>
          <p:nvPr/>
        </p:nvSpPr>
        <p:spPr>
          <a:xfrm>
            <a:off x="7822436" y="546611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32603052-210B-46F2-8B50-0D95B9B0C51C}"/>
              </a:ext>
            </a:extLst>
          </p:cNvPr>
          <p:cNvSpPr/>
          <p:nvPr/>
        </p:nvSpPr>
        <p:spPr>
          <a:xfrm>
            <a:off x="9016614" y="444253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11EB346D-1CB4-46FA-8BA1-6DC0238D9CA8}"/>
              </a:ext>
            </a:extLst>
          </p:cNvPr>
          <p:cNvSpPr/>
          <p:nvPr/>
        </p:nvSpPr>
        <p:spPr>
          <a:xfrm>
            <a:off x="9016614" y="546611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4F0E0F8F-745C-4F30-82D6-B4C4C6A82F5A}"/>
              </a:ext>
            </a:extLst>
          </p:cNvPr>
          <p:cNvSpPr/>
          <p:nvPr/>
        </p:nvSpPr>
        <p:spPr>
          <a:xfrm>
            <a:off x="10358643" y="444252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181">
            <a:extLst>
              <a:ext uri="{FF2B5EF4-FFF2-40B4-BE49-F238E27FC236}">
                <a16:creationId xmlns:a16="http://schemas.microsoft.com/office/drawing/2014/main" xmlns="" id="{7B1F9BE3-9A92-4BDC-B70D-E15F5DFDB98B}"/>
              </a:ext>
            </a:extLst>
          </p:cNvPr>
          <p:cNvSpPr/>
          <p:nvPr/>
        </p:nvSpPr>
        <p:spPr>
          <a:xfrm>
            <a:off x="10358643" y="546611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a:extLst>
              <a:ext uri="{FF2B5EF4-FFF2-40B4-BE49-F238E27FC236}">
                <a16:creationId xmlns:a16="http://schemas.microsoft.com/office/drawing/2014/main" xmlns="" id="{B05CF22A-6A04-4E63-A486-B91002A408BF}"/>
              </a:ext>
            </a:extLst>
          </p:cNvPr>
          <p:cNvSpPr/>
          <p:nvPr/>
        </p:nvSpPr>
        <p:spPr>
          <a:xfrm>
            <a:off x="11655180" y="443115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E224EBB2-37B7-4495-8990-5FA114651176}"/>
              </a:ext>
            </a:extLst>
          </p:cNvPr>
          <p:cNvSpPr/>
          <p:nvPr/>
        </p:nvSpPr>
        <p:spPr>
          <a:xfrm>
            <a:off x="11655180" y="545473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5" name="Graphic 5" descr="Lightning bolt">
            <a:extLst>
              <a:ext uri="{FF2B5EF4-FFF2-40B4-BE49-F238E27FC236}">
                <a16:creationId xmlns:a16="http://schemas.microsoft.com/office/drawing/2014/main" xmlns="" id="{65990C14-E3DD-4A03-BE43-F9E4349681E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9158614" y="3268671"/>
            <a:ext cx="448101" cy="413982"/>
          </a:xfrm>
          <a:prstGeom prst="rect">
            <a:avLst/>
          </a:prstGeom>
        </p:spPr>
      </p:pic>
      <p:pic>
        <p:nvPicPr>
          <p:cNvPr id="186" name="Graphic 5" descr="Lightning bolt">
            <a:extLst>
              <a:ext uri="{FF2B5EF4-FFF2-40B4-BE49-F238E27FC236}">
                <a16:creationId xmlns:a16="http://schemas.microsoft.com/office/drawing/2014/main" xmlns="" id="{D8943AC8-014E-443F-934F-B03601E3EEF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068464" y="3280043"/>
            <a:ext cx="448101" cy="413982"/>
          </a:xfrm>
          <a:prstGeom prst="rect">
            <a:avLst/>
          </a:prstGeom>
        </p:spPr>
      </p:pic>
      <p:pic>
        <p:nvPicPr>
          <p:cNvPr id="187" name="Graphic 5" descr="Lightning bolt">
            <a:extLst>
              <a:ext uri="{FF2B5EF4-FFF2-40B4-BE49-F238E27FC236}">
                <a16:creationId xmlns:a16="http://schemas.microsoft.com/office/drawing/2014/main" xmlns="" id="{C6239C5A-AEDB-4692-B5A0-408DA75F5B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966942" y="3257297"/>
            <a:ext cx="448101" cy="413982"/>
          </a:xfrm>
          <a:prstGeom prst="rect">
            <a:avLst/>
          </a:prstGeom>
        </p:spPr>
      </p:pic>
      <p:pic>
        <p:nvPicPr>
          <p:cNvPr id="188" name="Graphic 5" descr="Lightning bolt">
            <a:extLst>
              <a:ext uri="{FF2B5EF4-FFF2-40B4-BE49-F238E27FC236}">
                <a16:creationId xmlns:a16="http://schemas.microsoft.com/office/drawing/2014/main" xmlns="" id="{588B6907-0A67-4B7B-A105-7CD6D9BB1B5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1797180" y="3268669"/>
            <a:ext cx="448101" cy="413982"/>
          </a:xfrm>
          <a:prstGeom prst="rect">
            <a:avLst/>
          </a:prstGeom>
        </p:spPr>
      </p:pic>
      <p:sp>
        <p:nvSpPr>
          <p:cNvPr id="189" name="Rectangle 188">
            <a:extLst>
              <a:ext uri="{FF2B5EF4-FFF2-40B4-BE49-F238E27FC236}">
                <a16:creationId xmlns:a16="http://schemas.microsoft.com/office/drawing/2014/main" xmlns="" id="{E660FAD1-C3B1-46D1-A38D-CA66D257ED75}"/>
              </a:ext>
            </a:extLst>
          </p:cNvPr>
          <p:cNvSpPr/>
          <p:nvPr/>
        </p:nvSpPr>
        <p:spPr>
          <a:xfrm>
            <a:off x="104776" y="805181"/>
            <a:ext cx="12082834" cy="9173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0" name="Group 189">
            <a:extLst>
              <a:ext uri="{FF2B5EF4-FFF2-40B4-BE49-F238E27FC236}">
                <a16:creationId xmlns:a16="http://schemas.microsoft.com/office/drawing/2014/main" xmlns="" id="{BEEB48BF-A680-40A2-B2DF-E1B789B86242}"/>
              </a:ext>
            </a:extLst>
          </p:cNvPr>
          <p:cNvGrpSpPr/>
          <p:nvPr/>
        </p:nvGrpSpPr>
        <p:grpSpPr>
          <a:xfrm rot="5400000">
            <a:off x="10688962" y="271816"/>
            <a:ext cx="879030" cy="975774"/>
            <a:chOff x="5287772" y="4326608"/>
            <a:chExt cx="1138451" cy="1241038"/>
          </a:xfrm>
        </p:grpSpPr>
        <p:grpSp>
          <p:nvGrpSpPr>
            <p:cNvPr id="191" name="Group 190">
              <a:extLst>
                <a:ext uri="{FF2B5EF4-FFF2-40B4-BE49-F238E27FC236}">
                  <a16:creationId xmlns:a16="http://schemas.microsoft.com/office/drawing/2014/main" xmlns="" id="{04E6DB20-4B28-485F-8D9A-7A7447CF40BA}"/>
                </a:ext>
              </a:extLst>
            </p:cNvPr>
            <p:cNvGrpSpPr/>
            <p:nvPr/>
          </p:nvGrpSpPr>
          <p:grpSpPr>
            <a:xfrm>
              <a:off x="5287772" y="4499140"/>
              <a:ext cx="1138451" cy="1068506"/>
              <a:chOff x="3009007" y="4357964"/>
              <a:chExt cx="1138451" cy="1068506"/>
            </a:xfrm>
          </p:grpSpPr>
          <p:sp>
            <p:nvSpPr>
              <p:cNvPr id="194" name="Rectangle 193">
                <a:extLst>
                  <a:ext uri="{FF2B5EF4-FFF2-40B4-BE49-F238E27FC236}">
                    <a16:creationId xmlns:a16="http://schemas.microsoft.com/office/drawing/2014/main" xmlns="" id="{793F9F14-DFBE-48BA-8420-ECECFEA458C6}"/>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a16="http://schemas.microsoft.com/office/drawing/2014/main" xmlns="" id="{86EB99E2-82AE-4A89-A90F-CDC630D27C6D}"/>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195">
                <a:extLst>
                  <a:ext uri="{FF2B5EF4-FFF2-40B4-BE49-F238E27FC236}">
                    <a16:creationId xmlns:a16="http://schemas.microsoft.com/office/drawing/2014/main" xmlns="" id="{485CE832-6FA1-4F79-A24D-3D78AF5B0720}"/>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2" name="Rectangle 191">
              <a:extLst>
                <a:ext uri="{FF2B5EF4-FFF2-40B4-BE49-F238E27FC236}">
                  <a16:creationId xmlns:a16="http://schemas.microsoft.com/office/drawing/2014/main" xmlns="" id="{9712FC62-0766-4D10-BF5D-17C25925FA96}"/>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E8ACD5EF-D2EA-41B8-B56B-FD9968B3B9CE}"/>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7" name="Freeform 8">
            <a:extLst>
              <a:ext uri="{FF2B5EF4-FFF2-40B4-BE49-F238E27FC236}">
                <a16:creationId xmlns:a16="http://schemas.microsoft.com/office/drawing/2014/main" xmlns="" id="{E79C9F38-EB8E-43A9-BE2E-D66378CB1362}"/>
              </a:ext>
            </a:extLst>
          </p:cNvPr>
          <p:cNvSpPr/>
          <p:nvPr/>
        </p:nvSpPr>
        <p:spPr>
          <a:xfrm>
            <a:off x="6459536" y="3022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8" name="Picture 9" descr="A drawing of a face&#10;&#10;Description automatically generated">
            <a:extLst>
              <a:ext uri="{FF2B5EF4-FFF2-40B4-BE49-F238E27FC236}">
                <a16:creationId xmlns:a16="http://schemas.microsoft.com/office/drawing/2014/main" xmlns="" id="{14F0571D-1E6B-4E6A-9BB1-1869D2AD0537}"/>
              </a:ext>
            </a:extLst>
          </p:cNvPr>
          <p:cNvPicPr>
            <a:picLocks noChangeAspect="1"/>
          </p:cNvPicPr>
          <p:nvPr/>
        </p:nvPicPr>
        <p:blipFill>
          <a:blip r:embed="rId5"/>
          <a:stretch>
            <a:fillRect/>
          </a:stretch>
        </p:blipFill>
        <p:spPr>
          <a:xfrm>
            <a:off x="11616365" y="142768"/>
            <a:ext cx="274788" cy="835145"/>
          </a:xfrm>
          <a:prstGeom prst="rect">
            <a:avLst/>
          </a:prstGeom>
        </p:spPr>
      </p:pic>
      <p:grpSp>
        <p:nvGrpSpPr>
          <p:cNvPr id="2" name="Group 2">
            <a:extLst>
              <a:ext uri="{FF2B5EF4-FFF2-40B4-BE49-F238E27FC236}">
                <a16:creationId xmlns:a16="http://schemas.microsoft.com/office/drawing/2014/main" xmlns="" id="{4097DCAC-D7A4-406C-8AED-C61A4FA86BDB}"/>
              </a:ext>
            </a:extLst>
          </p:cNvPr>
          <p:cNvGrpSpPr/>
          <p:nvPr/>
        </p:nvGrpSpPr>
        <p:grpSpPr>
          <a:xfrm>
            <a:off x="-145792" y="-4896"/>
            <a:ext cx="2338645" cy="5952746"/>
            <a:chOff x="-65043" y="981143"/>
            <a:chExt cx="2338645" cy="4969816"/>
          </a:xfrm>
        </p:grpSpPr>
        <p:sp>
          <p:nvSpPr>
            <p:cNvPr id="7" name="Rectangle: Rounded Corners 6">
              <a:extLst>
                <a:ext uri="{FF2B5EF4-FFF2-40B4-BE49-F238E27FC236}">
                  <a16:creationId xmlns:a16="http://schemas.microsoft.com/office/drawing/2014/main" xmlns="" id="{E12EA1E5-AAED-424B-A8CC-735DDC3F4AD2}"/>
                </a:ext>
              </a:extLst>
            </p:cNvPr>
            <p:cNvSpPr/>
            <p:nvPr/>
          </p:nvSpPr>
          <p:spPr>
            <a:xfrm>
              <a:off x="-65043" y="4954240"/>
              <a:ext cx="1457494" cy="99671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 name="Rectangle: Rounded Corners 10">
              <a:extLst>
                <a:ext uri="{FF2B5EF4-FFF2-40B4-BE49-F238E27FC236}">
                  <a16:creationId xmlns:a16="http://schemas.microsoft.com/office/drawing/2014/main" xmlns="" id="{1237F4C8-B712-4282-B30C-6BD773F7DD03}"/>
                </a:ext>
              </a:extLst>
            </p:cNvPr>
            <p:cNvSpPr/>
            <p:nvPr/>
          </p:nvSpPr>
          <p:spPr>
            <a:xfrm>
              <a:off x="-65041" y="3975424"/>
              <a:ext cx="2338643" cy="99671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3" name="Rectangle: Rounded Corners 12">
              <a:extLst>
                <a:ext uri="{FF2B5EF4-FFF2-40B4-BE49-F238E27FC236}">
                  <a16:creationId xmlns:a16="http://schemas.microsoft.com/office/drawing/2014/main" xmlns="" id="{E8122408-2237-48F2-8D41-8A7FA298EAC0}"/>
                </a:ext>
              </a:extLst>
            </p:cNvPr>
            <p:cNvSpPr/>
            <p:nvPr/>
          </p:nvSpPr>
          <p:spPr>
            <a:xfrm>
              <a:off x="-65043" y="2981360"/>
              <a:ext cx="1457494" cy="99671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5" name="Rectangle: Rounded Corners 14">
              <a:extLst>
                <a:ext uri="{FF2B5EF4-FFF2-40B4-BE49-F238E27FC236}">
                  <a16:creationId xmlns:a16="http://schemas.microsoft.com/office/drawing/2014/main" xmlns="" id="{86E76BAC-81EB-4417-A7AA-75887EF3F471}"/>
                </a:ext>
              </a:extLst>
            </p:cNvPr>
            <p:cNvSpPr/>
            <p:nvPr/>
          </p:nvSpPr>
          <p:spPr>
            <a:xfrm>
              <a:off x="-65042" y="1981987"/>
              <a:ext cx="1457494" cy="99671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9" name="Rectangle: Rounded Corners 18">
              <a:extLst>
                <a:ext uri="{FF2B5EF4-FFF2-40B4-BE49-F238E27FC236}">
                  <a16:creationId xmlns:a16="http://schemas.microsoft.com/office/drawing/2014/main" xmlns="" id="{5F657A34-4EEB-42D9-AE9D-20B548D7B6E9}"/>
                </a:ext>
              </a:extLst>
            </p:cNvPr>
            <p:cNvSpPr/>
            <p:nvPr/>
          </p:nvSpPr>
          <p:spPr>
            <a:xfrm>
              <a:off x="-65043" y="981143"/>
              <a:ext cx="1457494" cy="996719"/>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grpSp>
      <p:sp>
        <p:nvSpPr>
          <p:cNvPr id="204" name="Rectangle 203">
            <a:extLst>
              <a:ext uri="{FF2B5EF4-FFF2-40B4-BE49-F238E27FC236}">
                <a16:creationId xmlns:a16="http://schemas.microsoft.com/office/drawing/2014/main" xmlns="" id="{72B3A49C-3629-4321-843F-85D5A6D41E9A}"/>
              </a:ext>
            </a:extLst>
          </p:cNvPr>
          <p:cNvSpPr/>
          <p:nvPr/>
        </p:nvSpPr>
        <p:spPr>
          <a:xfrm>
            <a:off x="7987179" y="166706"/>
            <a:ext cx="3226302" cy="523220"/>
          </a:xfrm>
          <a:prstGeom prst="rect">
            <a:avLst/>
          </a:prstGeom>
          <a:no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Heated Line</a:t>
            </a:r>
          </a:p>
        </p:txBody>
      </p:sp>
      <p:sp>
        <p:nvSpPr>
          <p:cNvPr id="206" name="Rectangle 205">
            <a:extLst>
              <a:ext uri="{FF2B5EF4-FFF2-40B4-BE49-F238E27FC236}">
                <a16:creationId xmlns:a16="http://schemas.microsoft.com/office/drawing/2014/main" xmlns="" id="{C9023784-BC7A-4233-B146-CE2B9B683E73}"/>
              </a:ext>
            </a:extLst>
          </p:cNvPr>
          <p:cNvSpPr/>
          <p:nvPr/>
        </p:nvSpPr>
        <p:spPr>
          <a:xfrm>
            <a:off x="6448364" y="1100213"/>
            <a:ext cx="3226302" cy="523220"/>
          </a:xfrm>
          <a:prstGeom prst="rect">
            <a:avLst/>
          </a:prstGeom>
          <a:no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Magnetic Tape</a:t>
            </a:r>
          </a:p>
        </p:txBody>
      </p:sp>
      <p:sp>
        <p:nvSpPr>
          <p:cNvPr id="208" name="Rectangle 207">
            <a:extLst>
              <a:ext uri="{FF2B5EF4-FFF2-40B4-BE49-F238E27FC236}">
                <a16:creationId xmlns:a16="http://schemas.microsoft.com/office/drawing/2014/main" xmlns="" id="{4C8934D0-D816-4721-947D-5A4FD590A2BB}"/>
              </a:ext>
            </a:extLst>
          </p:cNvPr>
          <p:cNvSpPr/>
          <p:nvPr/>
        </p:nvSpPr>
        <p:spPr>
          <a:xfrm>
            <a:off x="5747338" y="1949399"/>
            <a:ext cx="3226302" cy="523220"/>
          </a:xfrm>
          <a:prstGeom prst="rect">
            <a:avLst/>
          </a:prstGeom>
          <a:no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GPS</a:t>
            </a:r>
            <a:endParaRPr lang="en-US" sz="3600" b="0" cap="none" spc="0">
              <a:ln w="0"/>
              <a:solidFill>
                <a:schemeClr val="tx1"/>
              </a:solidFill>
              <a:effectLst>
                <a:outerShdw blurRad="38100" dist="19050" dir="2700000" algn="tl" rotWithShape="0">
                  <a:schemeClr val="dk1">
                    <a:alpha val="40000"/>
                  </a:schemeClr>
                </a:outerShdw>
              </a:effectLst>
            </a:endParaRPr>
          </a:p>
        </p:txBody>
      </p:sp>
      <p:sp>
        <p:nvSpPr>
          <p:cNvPr id="210" name="Rectangle 209">
            <a:extLst>
              <a:ext uri="{FF2B5EF4-FFF2-40B4-BE49-F238E27FC236}">
                <a16:creationId xmlns:a16="http://schemas.microsoft.com/office/drawing/2014/main" xmlns="" id="{0C1AC066-28E8-4CD2-942C-69C253B8D3BD}"/>
              </a:ext>
            </a:extLst>
          </p:cNvPr>
          <p:cNvSpPr/>
          <p:nvPr/>
        </p:nvSpPr>
        <p:spPr>
          <a:xfrm>
            <a:off x="3729685" y="2696311"/>
            <a:ext cx="3226302" cy="523220"/>
          </a:xfrm>
          <a:prstGeom prst="rect">
            <a:avLst/>
          </a:prstGeom>
          <a:no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Induction Wire</a:t>
            </a:r>
          </a:p>
        </p:txBody>
      </p:sp>
      <p:sp>
        <p:nvSpPr>
          <p:cNvPr id="212" name="Rectangle 211">
            <a:extLst>
              <a:ext uri="{FF2B5EF4-FFF2-40B4-BE49-F238E27FC236}">
                <a16:creationId xmlns:a16="http://schemas.microsoft.com/office/drawing/2014/main" xmlns="" id="{E9BD623A-2A07-4812-BB2C-E5E5C4D8D48B}"/>
              </a:ext>
            </a:extLst>
          </p:cNvPr>
          <p:cNvSpPr/>
          <p:nvPr/>
        </p:nvSpPr>
        <p:spPr>
          <a:xfrm>
            <a:off x="2330375" y="4703885"/>
            <a:ext cx="3594188" cy="523220"/>
          </a:xfrm>
          <a:prstGeom prst="rect">
            <a:avLst/>
          </a:prstGeom>
          <a:noFill/>
        </p:spPr>
        <p:txBody>
          <a:bodyPr wrap="squar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Pavement Markings</a:t>
            </a:r>
          </a:p>
        </p:txBody>
      </p:sp>
      <p:pic>
        <p:nvPicPr>
          <p:cNvPr id="215" name="Graphic 10" descr="Wi-Fi">
            <a:extLst>
              <a:ext uri="{FF2B5EF4-FFF2-40B4-BE49-F238E27FC236}">
                <a16:creationId xmlns:a16="http://schemas.microsoft.com/office/drawing/2014/main" xmlns="" id="{1BCB655C-E80D-4EEF-8DA7-72097E7E53D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5400000">
            <a:off x="8627985" y="2129139"/>
            <a:ext cx="894410" cy="894410"/>
          </a:xfrm>
          <a:prstGeom prst="rect">
            <a:avLst/>
          </a:prstGeom>
        </p:spPr>
      </p:pic>
      <p:sp>
        <p:nvSpPr>
          <p:cNvPr id="101"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35912" y="5591510"/>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1676410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A445984-8FD9-4A3E-9CD3-179ED7AFEDEB}"/>
              </a:ext>
            </a:extLst>
          </p:cNvPr>
          <p:cNvSpPr>
            <a:spLocks noGrp="1"/>
          </p:cNvSpPr>
          <p:nvPr>
            <p:ph type="sldNum" sz="quarter" idx="4"/>
          </p:nvPr>
        </p:nvSpPr>
        <p:spPr/>
        <p:txBody>
          <a:bodyPr/>
          <a:lstStyle/>
          <a:p>
            <a:fld id="{6F1FABC0-072B-4F22-8F9B-95A9D10B0206}" type="slidenum">
              <a:rPr lang="en-US" smtClean="0"/>
              <a:pPr/>
              <a:t>21</a:t>
            </a:fld>
            <a:endParaRPr lang="en-US"/>
          </a:p>
        </p:txBody>
      </p:sp>
      <p:grpSp>
        <p:nvGrpSpPr>
          <p:cNvPr id="92" name="Group 9">
            <a:extLst>
              <a:ext uri="{FF2B5EF4-FFF2-40B4-BE49-F238E27FC236}">
                <a16:creationId xmlns:a16="http://schemas.microsoft.com/office/drawing/2014/main" xmlns="" id="{BAF2D4C7-0869-4B2F-85B6-211298418A86}"/>
              </a:ext>
            </a:extLst>
          </p:cNvPr>
          <p:cNvGrpSpPr/>
          <p:nvPr/>
        </p:nvGrpSpPr>
        <p:grpSpPr>
          <a:xfrm>
            <a:off x="-173140" y="1"/>
            <a:ext cx="2321653" cy="5952745"/>
            <a:chOff x="-121552" y="996963"/>
            <a:chExt cx="2321653" cy="4964924"/>
          </a:xfrm>
        </p:grpSpPr>
        <p:sp>
          <p:nvSpPr>
            <p:cNvPr id="7" name="Rectangle: Rounded Corners 6">
              <a:extLst>
                <a:ext uri="{FF2B5EF4-FFF2-40B4-BE49-F238E27FC236}">
                  <a16:creationId xmlns:a16="http://schemas.microsoft.com/office/drawing/2014/main" xmlns="" id="{C5FC8F95-F818-43D0-AB1F-2BE2C83B4B0F}"/>
                </a:ext>
              </a:extLst>
            </p:cNvPr>
            <p:cNvSpPr/>
            <p:nvPr/>
          </p:nvSpPr>
          <p:spPr>
            <a:xfrm>
              <a:off x="-105292" y="4969608"/>
              <a:ext cx="1457494" cy="9922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 name="Rectangle: Rounded Corners 10">
              <a:extLst>
                <a:ext uri="{FF2B5EF4-FFF2-40B4-BE49-F238E27FC236}">
                  <a16:creationId xmlns:a16="http://schemas.microsoft.com/office/drawing/2014/main" xmlns="" id="{A2E1E5E2-C16F-4195-AAF4-2ADDED723469}"/>
                </a:ext>
              </a:extLst>
            </p:cNvPr>
            <p:cNvSpPr/>
            <p:nvPr/>
          </p:nvSpPr>
          <p:spPr>
            <a:xfrm>
              <a:off x="-105290" y="3969115"/>
              <a:ext cx="1457494" cy="999086"/>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3" name="Rectangle: Rounded Corners 12">
              <a:extLst>
                <a:ext uri="{FF2B5EF4-FFF2-40B4-BE49-F238E27FC236}">
                  <a16:creationId xmlns:a16="http://schemas.microsoft.com/office/drawing/2014/main" xmlns="" id="{5D87DBB7-ADD0-4E3A-8F4A-40FA770EADC7}"/>
                </a:ext>
              </a:extLst>
            </p:cNvPr>
            <p:cNvSpPr/>
            <p:nvPr/>
          </p:nvSpPr>
          <p:spPr>
            <a:xfrm>
              <a:off x="-105294" y="2974069"/>
              <a:ext cx="2305395" cy="99908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5" name="Rectangle: Rounded Corners 14">
              <a:extLst>
                <a:ext uri="{FF2B5EF4-FFF2-40B4-BE49-F238E27FC236}">
                  <a16:creationId xmlns:a16="http://schemas.microsoft.com/office/drawing/2014/main" xmlns="" id="{DEFB24D9-4FDB-4CEF-8700-1FBE6DEA9627}"/>
                </a:ext>
              </a:extLst>
            </p:cNvPr>
            <p:cNvSpPr/>
            <p:nvPr/>
          </p:nvSpPr>
          <p:spPr>
            <a:xfrm>
              <a:off x="-105292" y="1984557"/>
              <a:ext cx="1457494" cy="99227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9" name="Rectangle: Rounded Corners 18">
              <a:extLst>
                <a:ext uri="{FF2B5EF4-FFF2-40B4-BE49-F238E27FC236}">
                  <a16:creationId xmlns:a16="http://schemas.microsoft.com/office/drawing/2014/main" xmlns="" id="{0DD3CA5C-12D9-4E10-8FB6-D3C8CC3E6B94}"/>
                </a:ext>
              </a:extLst>
            </p:cNvPr>
            <p:cNvSpPr/>
            <p:nvPr/>
          </p:nvSpPr>
          <p:spPr>
            <a:xfrm>
              <a:off x="-121552" y="996963"/>
              <a:ext cx="1457494" cy="992279"/>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grpSp>
      <p:sp>
        <p:nvSpPr>
          <p:cNvPr id="21" name="TextBox 20">
            <a:extLst>
              <a:ext uri="{FF2B5EF4-FFF2-40B4-BE49-F238E27FC236}">
                <a16:creationId xmlns:a16="http://schemas.microsoft.com/office/drawing/2014/main" xmlns="" id="{24916458-B351-4F6A-AF9D-01E43B1EFE45}"/>
              </a:ext>
            </a:extLst>
          </p:cNvPr>
          <p:cNvSpPr txBox="1"/>
          <p:nvPr/>
        </p:nvSpPr>
        <p:spPr>
          <a:xfrm>
            <a:off x="4509069" y="469572"/>
            <a:ext cx="697627" cy="369332"/>
          </a:xfrm>
          <a:prstGeom prst="rect">
            <a:avLst/>
          </a:prstGeom>
          <a:noFill/>
        </p:spPr>
        <p:txBody>
          <a:bodyPr wrap="none" rtlCol="0">
            <a:spAutoFit/>
          </a:bodyPr>
          <a:lstStyle/>
          <a:p>
            <a:r>
              <a:rPr lang="en-US"/>
              <a:t>Lidar</a:t>
            </a:r>
          </a:p>
        </p:txBody>
      </p:sp>
      <p:sp>
        <p:nvSpPr>
          <p:cNvPr id="23" name="TextBox 22">
            <a:extLst>
              <a:ext uri="{FF2B5EF4-FFF2-40B4-BE49-F238E27FC236}">
                <a16:creationId xmlns:a16="http://schemas.microsoft.com/office/drawing/2014/main" xmlns="" id="{6DA74EBE-15C3-4859-8B11-CE821BD01067}"/>
              </a:ext>
            </a:extLst>
          </p:cNvPr>
          <p:cNvSpPr txBox="1"/>
          <p:nvPr/>
        </p:nvSpPr>
        <p:spPr>
          <a:xfrm>
            <a:off x="3912750" y="3238995"/>
            <a:ext cx="1890261" cy="369332"/>
          </a:xfrm>
          <a:prstGeom prst="rect">
            <a:avLst/>
          </a:prstGeom>
          <a:noFill/>
        </p:spPr>
        <p:txBody>
          <a:bodyPr wrap="none" rtlCol="0">
            <a:spAutoFit/>
          </a:bodyPr>
          <a:lstStyle/>
          <a:p>
            <a:r>
              <a:rPr lang="en-US"/>
              <a:t>Infrared Sensors</a:t>
            </a:r>
          </a:p>
        </p:txBody>
      </p:sp>
      <p:sp>
        <p:nvSpPr>
          <p:cNvPr id="27" name="TextBox 26">
            <a:extLst>
              <a:ext uri="{FF2B5EF4-FFF2-40B4-BE49-F238E27FC236}">
                <a16:creationId xmlns:a16="http://schemas.microsoft.com/office/drawing/2014/main" xmlns="" id="{C5659C9F-BD29-47AE-A017-3012564E1A6B}"/>
              </a:ext>
            </a:extLst>
          </p:cNvPr>
          <p:cNvSpPr txBox="1"/>
          <p:nvPr/>
        </p:nvSpPr>
        <p:spPr>
          <a:xfrm>
            <a:off x="8463204" y="469572"/>
            <a:ext cx="2121093" cy="369332"/>
          </a:xfrm>
          <a:prstGeom prst="rect">
            <a:avLst/>
          </a:prstGeom>
          <a:noFill/>
        </p:spPr>
        <p:txBody>
          <a:bodyPr wrap="none" rtlCol="0">
            <a:spAutoFit/>
          </a:bodyPr>
          <a:lstStyle/>
          <a:p>
            <a:r>
              <a:rPr lang="en-US"/>
              <a:t>Ultrasonic Sensors</a:t>
            </a:r>
          </a:p>
        </p:txBody>
      </p:sp>
      <p:sp>
        <p:nvSpPr>
          <p:cNvPr id="31" name="TextBox 30">
            <a:extLst>
              <a:ext uri="{FF2B5EF4-FFF2-40B4-BE49-F238E27FC236}">
                <a16:creationId xmlns:a16="http://schemas.microsoft.com/office/drawing/2014/main" xmlns="" id="{46BF59FD-9B97-43B1-A48E-3D192F332015}"/>
              </a:ext>
            </a:extLst>
          </p:cNvPr>
          <p:cNvSpPr txBox="1"/>
          <p:nvPr/>
        </p:nvSpPr>
        <p:spPr>
          <a:xfrm>
            <a:off x="8153400" y="3104741"/>
            <a:ext cx="2852063" cy="369332"/>
          </a:xfrm>
          <a:prstGeom prst="rect">
            <a:avLst/>
          </a:prstGeom>
          <a:noFill/>
        </p:spPr>
        <p:txBody>
          <a:bodyPr wrap="none" rtlCol="0">
            <a:spAutoFit/>
          </a:bodyPr>
          <a:lstStyle/>
          <a:p>
            <a:r>
              <a:rPr lang="en-US"/>
              <a:t>Push Sensor with Bumper</a:t>
            </a:r>
          </a:p>
        </p:txBody>
      </p:sp>
      <p:pic>
        <p:nvPicPr>
          <p:cNvPr id="88066" name="Picture 2" descr="A 3D approach to infrastructure-free localization in large scale warehouse  environments">
            <a:extLst>
              <a:ext uri="{FF2B5EF4-FFF2-40B4-BE49-F238E27FC236}">
                <a16:creationId xmlns:a16="http://schemas.microsoft.com/office/drawing/2014/main" xmlns="" id="{EA5D2AEA-93A7-452A-9E5B-56CC6F062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244" y="838904"/>
            <a:ext cx="2581275" cy="1771650"/>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1">
            <a:extLst>
              <a:ext uri="{FF2B5EF4-FFF2-40B4-BE49-F238E27FC236}">
                <a16:creationId xmlns:a16="http://schemas.microsoft.com/office/drawing/2014/main" xmlns="" id="{61AE2AF4-A5C2-482D-9AAB-81006DB7B9E6}"/>
              </a:ext>
            </a:extLst>
          </p:cNvPr>
          <p:cNvGrpSpPr/>
          <p:nvPr/>
        </p:nvGrpSpPr>
        <p:grpSpPr>
          <a:xfrm>
            <a:off x="8463204" y="992278"/>
            <a:ext cx="2185746" cy="1824276"/>
            <a:chOff x="8463204" y="992278"/>
            <a:chExt cx="2185746" cy="1824276"/>
          </a:xfrm>
        </p:grpSpPr>
        <p:grpSp>
          <p:nvGrpSpPr>
            <p:cNvPr id="37" name="Group 2">
              <a:extLst>
                <a:ext uri="{FF2B5EF4-FFF2-40B4-BE49-F238E27FC236}">
                  <a16:creationId xmlns:a16="http://schemas.microsoft.com/office/drawing/2014/main" xmlns="" id="{174D1747-11F4-4F2E-A917-C9C1D3933740}"/>
                </a:ext>
              </a:extLst>
            </p:cNvPr>
            <p:cNvGrpSpPr/>
            <p:nvPr/>
          </p:nvGrpSpPr>
          <p:grpSpPr>
            <a:xfrm>
              <a:off x="9376612" y="1732180"/>
              <a:ext cx="358930" cy="377212"/>
              <a:chOff x="5287772" y="4326608"/>
              <a:chExt cx="1138451" cy="1241038"/>
            </a:xfrm>
          </p:grpSpPr>
          <p:grpSp>
            <p:nvGrpSpPr>
              <p:cNvPr id="68" name="Group 97">
                <a:extLst>
                  <a:ext uri="{FF2B5EF4-FFF2-40B4-BE49-F238E27FC236}">
                    <a16:creationId xmlns:a16="http://schemas.microsoft.com/office/drawing/2014/main" xmlns="" id="{84B65681-CDAF-4E43-9C10-81FF1C5F8DCA}"/>
                  </a:ext>
                </a:extLst>
              </p:cNvPr>
              <p:cNvGrpSpPr/>
              <p:nvPr/>
            </p:nvGrpSpPr>
            <p:grpSpPr>
              <a:xfrm>
                <a:off x="5287772" y="4499140"/>
                <a:ext cx="1138451" cy="1068506"/>
                <a:chOff x="3009007" y="4357964"/>
                <a:chExt cx="1138451" cy="1068506"/>
              </a:xfrm>
            </p:grpSpPr>
            <p:sp>
              <p:nvSpPr>
                <p:cNvPr id="71" name="Rectangle 100">
                  <a:extLst>
                    <a:ext uri="{FF2B5EF4-FFF2-40B4-BE49-F238E27FC236}">
                      <a16:creationId xmlns:a16="http://schemas.microsoft.com/office/drawing/2014/main" xmlns="" id="{C9C9837B-9804-4117-8664-9EF9046597D6}"/>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101">
                  <a:extLst>
                    <a:ext uri="{FF2B5EF4-FFF2-40B4-BE49-F238E27FC236}">
                      <a16:creationId xmlns:a16="http://schemas.microsoft.com/office/drawing/2014/main" xmlns="" id="{91C692DC-4A31-4761-8FCA-52F6EBBDBFB5}"/>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102">
                  <a:extLst>
                    <a:ext uri="{FF2B5EF4-FFF2-40B4-BE49-F238E27FC236}">
                      <a16:creationId xmlns:a16="http://schemas.microsoft.com/office/drawing/2014/main" xmlns="" id="{65723CDC-6433-49A4-AC11-BD9C8B4C572A}"/>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9" name="Rectangle 98">
                <a:extLst>
                  <a:ext uri="{FF2B5EF4-FFF2-40B4-BE49-F238E27FC236}">
                    <a16:creationId xmlns:a16="http://schemas.microsoft.com/office/drawing/2014/main" xmlns="" id="{8685D079-DD4F-4C55-9C4F-2B954AA71082}"/>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99">
                <a:extLst>
                  <a:ext uri="{FF2B5EF4-FFF2-40B4-BE49-F238E27FC236}">
                    <a16:creationId xmlns:a16="http://schemas.microsoft.com/office/drawing/2014/main" xmlns="" id="{CC3F3D18-08BE-4006-8A5D-1FEE590D912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8" name="Group 5">
              <a:extLst>
                <a:ext uri="{FF2B5EF4-FFF2-40B4-BE49-F238E27FC236}">
                  <a16:creationId xmlns:a16="http://schemas.microsoft.com/office/drawing/2014/main" xmlns="" id="{46FAA41F-AB24-4950-9641-32EB3871CB22}"/>
                </a:ext>
              </a:extLst>
            </p:cNvPr>
            <p:cNvGrpSpPr/>
            <p:nvPr/>
          </p:nvGrpSpPr>
          <p:grpSpPr>
            <a:xfrm rot="5400000">
              <a:off x="9746935" y="1715940"/>
              <a:ext cx="1508567" cy="295463"/>
              <a:chOff x="2306473" y="1914098"/>
              <a:chExt cx="4963235" cy="937146"/>
            </a:xfrm>
          </p:grpSpPr>
          <p:sp>
            <p:nvSpPr>
              <p:cNvPr id="55" name="Rectangle 81">
                <a:extLst>
                  <a:ext uri="{FF2B5EF4-FFF2-40B4-BE49-F238E27FC236}">
                    <a16:creationId xmlns:a16="http://schemas.microsoft.com/office/drawing/2014/main" xmlns="" id="{A90FB588-576B-497E-BBDB-0CA2DF8D4550}"/>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6" name="Group 83">
                <a:extLst>
                  <a:ext uri="{FF2B5EF4-FFF2-40B4-BE49-F238E27FC236}">
                    <a16:creationId xmlns:a16="http://schemas.microsoft.com/office/drawing/2014/main" xmlns="" id="{F9F28AFC-52AD-47F7-B31D-C060C9D8B28C}"/>
                  </a:ext>
                </a:extLst>
              </p:cNvPr>
              <p:cNvGrpSpPr/>
              <p:nvPr/>
            </p:nvGrpSpPr>
            <p:grpSpPr>
              <a:xfrm>
                <a:off x="2790540" y="1954614"/>
                <a:ext cx="868908" cy="868908"/>
                <a:chOff x="2790540" y="1954614"/>
                <a:chExt cx="868908" cy="868908"/>
              </a:xfrm>
            </p:grpSpPr>
            <p:sp>
              <p:nvSpPr>
                <p:cNvPr id="65" name="Rectangle 94">
                  <a:extLst>
                    <a:ext uri="{FF2B5EF4-FFF2-40B4-BE49-F238E27FC236}">
                      <a16:creationId xmlns:a16="http://schemas.microsoft.com/office/drawing/2014/main" xmlns="" id="{2C2B1D91-EC28-4F4D-BED1-58C571E38EE5}"/>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95">
                  <a:extLst>
                    <a:ext uri="{FF2B5EF4-FFF2-40B4-BE49-F238E27FC236}">
                      <a16:creationId xmlns:a16="http://schemas.microsoft.com/office/drawing/2014/main" xmlns="" id="{9BFDD1C2-D8FE-4446-AE17-D823A3FBC8B4}"/>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7" name="Straight Arrow Connector 96">
                  <a:extLst>
                    <a:ext uri="{FF2B5EF4-FFF2-40B4-BE49-F238E27FC236}">
                      <a16:creationId xmlns:a16="http://schemas.microsoft.com/office/drawing/2014/main" xmlns="" id="{F2EA4D29-92F6-450F-8ABE-55F370CB6332}"/>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57" name="Group 85">
                <a:extLst>
                  <a:ext uri="{FF2B5EF4-FFF2-40B4-BE49-F238E27FC236}">
                    <a16:creationId xmlns:a16="http://schemas.microsoft.com/office/drawing/2014/main" xmlns="" id="{B7A54B7C-D64C-4FCB-B49A-F55B371794DB}"/>
                  </a:ext>
                </a:extLst>
              </p:cNvPr>
              <p:cNvGrpSpPr/>
              <p:nvPr/>
            </p:nvGrpSpPr>
            <p:grpSpPr>
              <a:xfrm>
                <a:off x="4382778" y="1954613"/>
                <a:ext cx="868908" cy="868908"/>
                <a:chOff x="2790540" y="1954614"/>
                <a:chExt cx="868908" cy="868908"/>
              </a:xfrm>
            </p:grpSpPr>
            <p:sp>
              <p:nvSpPr>
                <p:cNvPr id="62" name="Rectangle 91">
                  <a:extLst>
                    <a:ext uri="{FF2B5EF4-FFF2-40B4-BE49-F238E27FC236}">
                      <a16:creationId xmlns:a16="http://schemas.microsoft.com/office/drawing/2014/main" xmlns="" id="{EC85B964-F667-48F2-B99E-81AF760DB435}"/>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92">
                  <a:extLst>
                    <a:ext uri="{FF2B5EF4-FFF2-40B4-BE49-F238E27FC236}">
                      <a16:creationId xmlns:a16="http://schemas.microsoft.com/office/drawing/2014/main" xmlns="" id="{73B25989-0612-4BA6-AFD6-8E63CA256757}"/>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4" name="Straight Arrow Connector 93">
                  <a:extLst>
                    <a:ext uri="{FF2B5EF4-FFF2-40B4-BE49-F238E27FC236}">
                      <a16:creationId xmlns:a16="http://schemas.microsoft.com/office/drawing/2014/main" xmlns="" id="{78436DF6-7503-4E53-B4ED-1A3ED5B1D783}"/>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58" name="Group 87">
                <a:extLst>
                  <a:ext uri="{FF2B5EF4-FFF2-40B4-BE49-F238E27FC236}">
                    <a16:creationId xmlns:a16="http://schemas.microsoft.com/office/drawing/2014/main" xmlns="" id="{A92AEEC7-908F-42DB-8AEB-59314858BA62}"/>
                  </a:ext>
                </a:extLst>
              </p:cNvPr>
              <p:cNvGrpSpPr/>
              <p:nvPr/>
            </p:nvGrpSpPr>
            <p:grpSpPr>
              <a:xfrm>
                <a:off x="5963644" y="1954613"/>
                <a:ext cx="868908" cy="868908"/>
                <a:chOff x="2790540" y="1954614"/>
                <a:chExt cx="868908" cy="868908"/>
              </a:xfrm>
            </p:grpSpPr>
            <p:sp>
              <p:nvSpPr>
                <p:cNvPr id="59" name="Rectangle 88">
                  <a:extLst>
                    <a:ext uri="{FF2B5EF4-FFF2-40B4-BE49-F238E27FC236}">
                      <a16:creationId xmlns:a16="http://schemas.microsoft.com/office/drawing/2014/main" xmlns="" id="{4CE0F9AE-F020-42CB-928F-97E50C010769}"/>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89">
                  <a:extLst>
                    <a:ext uri="{FF2B5EF4-FFF2-40B4-BE49-F238E27FC236}">
                      <a16:creationId xmlns:a16="http://schemas.microsoft.com/office/drawing/2014/main" xmlns="" id="{B96A8FF4-64E2-491F-A05E-CF44FB411AC4}"/>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Arrow Connector 90">
                  <a:extLst>
                    <a:ext uri="{FF2B5EF4-FFF2-40B4-BE49-F238E27FC236}">
                      <a16:creationId xmlns:a16="http://schemas.microsoft.com/office/drawing/2014/main" xmlns="" id="{D6F0C1BE-ACCC-4E85-94A4-F5243F9C27A6}"/>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39" name="Rectangle 7">
              <a:extLst>
                <a:ext uri="{FF2B5EF4-FFF2-40B4-BE49-F238E27FC236}">
                  <a16:creationId xmlns:a16="http://schemas.microsoft.com/office/drawing/2014/main" xmlns="" id="{125DAC1D-BBF8-4630-979C-ECC71773BBCB}"/>
                </a:ext>
              </a:extLst>
            </p:cNvPr>
            <p:cNvSpPr/>
            <p:nvPr/>
          </p:nvSpPr>
          <p:spPr>
            <a:xfrm rot="5400000">
              <a:off x="7959856" y="1816691"/>
              <a:ext cx="1302159" cy="295463"/>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8">
              <a:extLst>
                <a:ext uri="{FF2B5EF4-FFF2-40B4-BE49-F238E27FC236}">
                  <a16:creationId xmlns:a16="http://schemas.microsoft.com/office/drawing/2014/main" xmlns="" id="{5B577E9B-CC26-4742-B3E9-A00CE124C32A}"/>
                </a:ext>
              </a:extLst>
            </p:cNvPr>
            <p:cNvGrpSpPr/>
            <p:nvPr/>
          </p:nvGrpSpPr>
          <p:grpSpPr>
            <a:xfrm rot="5400000">
              <a:off x="8476867" y="1733100"/>
              <a:ext cx="264103" cy="273949"/>
              <a:chOff x="2790540" y="1954614"/>
              <a:chExt cx="868908" cy="868908"/>
            </a:xfrm>
          </p:grpSpPr>
          <p:sp>
            <p:nvSpPr>
              <p:cNvPr id="52" name="Rectangle 74">
                <a:extLst>
                  <a:ext uri="{FF2B5EF4-FFF2-40B4-BE49-F238E27FC236}">
                    <a16:creationId xmlns:a16="http://schemas.microsoft.com/office/drawing/2014/main" xmlns="" id="{03A228BB-B575-45E3-8B2C-095AC37B182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76">
                <a:extLst>
                  <a:ext uri="{FF2B5EF4-FFF2-40B4-BE49-F238E27FC236}">
                    <a16:creationId xmlns:a16="http://schemas.microsoft.com/office/drawing/2014/main" xmlns="" id="{4372FA55-B6D1-4110-8B47-0CE2446207DA}"/>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4" name="Straight Arrow Connector 78">
                <a:extLst>
                  <a:ext uri="{FF2B5EF4-FFF2-40B4-BE49-F238E27FC236}">
                    <a16:creationId xmlns:a16="http://schemas.microsoft.com/office/drawing/2014/main" xmlns="" id="{E0F102CC-6C9A-45C2-9BB8-D17904E2C385}"/>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41" name="Group 9">
              <a:extLst>
                <a:ext uri="{FF2B5EF4-FFF2-40B4-BE49-F238E27FC236}">
                  <a16:creationId xmlns:a16="http://schemas.microsoft.com/office/drawing/2014/main" xmlns="" id="{3B8A8BF5-D8EA-403D-9F5B-EF1E740CB12D}"/>
                </a:ext>
              </a:extLst>
            </p:cNvPr>
            <p:cNvGrpSpPr/>
            <p:nvPr/>
          </p:nvGrpSpPr>
          <p:grpSpPr>
            <a:xfrm rot="5400000">
              <a:off x="8476867" y="2213602"/>
              <a:ext cx="264103" cy="273949"/>
              <a:chOff x="2790540" y="1954614"/>
              <a:chExt cx="868908" cy="868908"/>
            </a:xfrm>
          </p:grpSpPr>
          <p:sp>
            <p:nvSpPr>
              <p:cNvPr id="49" name="Rectangle 32">
                <a:extLst>
                  <a:ext uri="{FF2B5EF4-FFF2-40B4-BE49-F238E27FC236}">
                    <a16:creationId xmlns:a16="http://schemas.microsoft.com/office/drawing/2014/main" xmlns="" id="{97B5D695-E4F6-4E86-A2A6-02BB339FEBD5}"/>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34">
                <a:extLst>
                  <a:ext uri="{FF2B5EF4-FFF2-40B4-BE49-F238E27FC236}">
                    <a16:creationId xmlns:a16="http://schemas.microsoft.com/office/drawing/2014/main" xmlns="" id="{3C4544E0-D537-4B37-9A6F-6998B4F7B078}"/>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Arrow Connector 35">
                <a:extLst>
                  <a:ext uri="{FF2B5EF4-FFF2-40B4-BE49-F238E27FC236}">
                    <a16:creationId xmlns:a16="http://schemas.microsoft.com/office/drawing/2014/main" xmlns="" id="{D0C486CC-FFDF-41BA-8451-4C763627A9A7}"/>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42" name="Group 11">
              <a:extLst>
                <a:ext uri="{FF2B5EF4-FFF2-40B4-BE49-F238E27FC236}">
                  <a16:creationId xmlns:a16="http://schemas.microsoft.com/office/drawing/2014/main" xmlns="" id="{9EBA641A-9BFA-4334-A21E-19AF31A7D665}"/>
                </a:ext>
              </a:extLst>
            </p:cNvPr>
            <p:cNvGrpSpPr/>
            <p:nvPr/>
          </p:nvGrpSpPr>
          <p:grpSpPr>
            <a:xfrm rot="5400000">
              <a:off x="8475430" y="1332512"/>
              <a:ext cx="264103" cy="273949"/>
              <a:chOff x="2790540" y="1954614"/>
              <a:chExt cx="868908" cy="868908"/>
            </a:xfrm>
          </p:grpSpPr>
          <p:sp>
            <p:nvSpPr>
              <p:cNvPr id="46" name="Rectangle 28">
                <a:extLst>
                  <a:ext uri="{FF2B5EF4-FFF2-40B4-BE49-F238E27FC236}">
                    <a16:creationId xmlns:a16="http://schemas.microsoft.com/office/drawing/2014/main" xmlns="" id="{14F8D452-850F-4EB6-B8DB-B7B95648AA1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29">
                <a:extLst>
                  <a:ext uri="{FF2B5EF4-FFF2-40B4-BE49-F238E27FC236}">
                    <a16:creationId xmlns:a16="http://schemas.microsoft.com/office/drawing/2014/main" xmlns="" id="{1A05DCC9-21B7-4B7E-9BEB-1982FEBC09BA}"/>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 name="Straight Arrow Connector 31">
                <a:extLst>
                  <a:ext uri="{FF2B5EF4-FFF2-40B4-BE49-F238E27FC236}">
                    <a16:creationId xmlns:a16="http://schemas.microsoft.com/office/drawing/2014/main" xmlns="" id="{E332D61B-8C34-44A0-9335-E0EFCC7A3EF0}"/>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sp>
          <p:nvSpPr>
            <p:cNvPr id="43" name="Donut 17">
              <a:extLst>
                <a:ext uri="{FF2B5EF4-FFF2-40B4-BE49-F238E27FC236}">
                  <a16:creationId xmlns:a16="http://schemas.microsoft.com/office/drawing/2014/main" xmlns="" id="{F06B8FBF-1388-4075-B4C2-E2F7DC56C41C}"/>
                </a:ext>
              </a:extLst>
            </p:cNvPr>
            <p:cNvSpPr/>
            <p:nvPr/>
          </p:nvSpPr>
          <p:spPr>
            <a:xfrm>
              <a:off x="9194108" y="1581513"/>
              <a:ext cx="733390" cy="668682"/>
            </a:xfrm>
            <a:prstGeom prst="donut">
              <a:avLst>
                <a:gd name="adj" fmla="val 1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Donut 19">
              <a:extLst>
                <a:ext uri="{FF2B5EF4-FFF2-40B4-BE49-F238E27FC236}">
                  <a16:creationId xmlns:a16="http://schemas.microsoft.com/office/drawing/2014/main" xmlns="" id="{1F32AF12-C8D7-46C0-9411-A527EFA45EF1}"/>
                </a:ext>
              </a:extLst>
            </p:cNvPr>
            <p:cNvSpPr/>
            <p:nvPr/>
          </p:nvSpPr>
          <p:spPr>
            <a:xfrm>
              <a:off x="8857368" y="1279623"/>
              <a:ext cx="1398036" cy="1274686"/>
            </a:xfrm>
            <a:prstGeom prst="donut">
              <a:avLst>
                <a:gd name="adj" fmla="val 9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5" name="Donut 21">
              <a:extLst>
                <a:ext uri="{FF2B5EF4-FFF2-40B4-BE49-F238E27FC236}">
                  <a16:creationId xmlns:a16="http://schemas.microsoft.com/office/drawing/2014/main" xmlns="" id="{5424D0D1-1926-4FCD-A826-F058CA51AD12}"/>
                </a:ext>
              </a:extLst>
            </p:cNvPr>
            <p:cNvSpPr/>
            <p:nvPr/>
          </p:nvSpPr>
          <p:spPr>
            <a:xfrm>
              <a:off x="8563866" y="992278"/>
              <a:ext cx="2000810" cy="1824276"/>
            </a:xfrm>
            <a:prstGeom prst="donut">
              <a:avLst>
                <a:gd name="adj" fmla="val 458"/>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74" name="Straight Arrow Connector 23">
              <a:extLst>
                <a:ext uri="{FF2B5EF4-FFF2-40B4-BE49-F238E27FC236}">
                  <a16:creationId xmlns:a16="http://schemas.microsoft.com/office/drawing/2014/main" xmlns="" id="{1BEEA859-F83B-490D-AE90-B1F759C5BEE2}"/>
                </a:ext>
              </a:extLst>
            </p:cNvPr>
            <p:cNvCxnSpPr>
              <a:cxnSpLocks/>
              <a:stCxn id="43" idx="0"/>
              <a:endCxn id="45" idx="0"/>
            </p:cNvCxnSpPr>
            <p:nvPr/>
          </p:nvCxnSpPr>
          <p:spPr>
            <a:xfrm flipV="1">
              <a:off x="9560803" y="992278"/>
              <a:ext cx="3468" cy="589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24">
              <a:extLst>
                <a:ext uri="{FF2B5EF4-FFF2-40B4-BE49-F238E27FC236}">
                  <a16:creationId xmlns:a16="http://schemas.microsoft.com/office/drawing/2014/main" xmlns="" id="{6E571C28-EA83-4505-81ED-0591BF8E7216}"/>
                </a:ext>
              </a:extLst>
            </p:cNvPr>
            <p:cNvCxnSpPr>
              <a:cxnSpLocks/>
              <a:stCxn id="43" idx="2"/>
              <a:endCxn id="45" idx="2"/>
            </p:cNvCxnSpPr>
            <p:nvPr/>
          </p:nvCxnSpPr>
          <p:spPr>
            <a:xfrm flipH="1" flipV="1">
              <a:off x="8563866" y="1904416"/>
              <a:ext cx="630242" cy="11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25">
              <a:extLst>
                <a:ext uri="{FF2B5EF4-FFF2-40B4-BE49-F238E27FC236}">
                  <a16:creationId xmlns:a16="http://schemas.microsoft.com/office/drawing/2014/main" xmlns="" id="{35A29354-DC28-4C1B-BAB5-4E72A0F2EA14}"/>
                </a:ext>
              </a:extLst>
            </p:cNvPr>
            <p:cNvCxnSpPr>
              <a:cxnSpLocks/>
              <a:stCxn id="43" idx="4"/>
              <a:endCxn id="45" idx="4"/>
            </p:cNvCxnSpPr>
            <p:nvPr/>
          </p:nvCxnSpPr>
          <p:spPr>
            <a:xfrm>
              <a:off x="9560803" y="2250195"/>
              <a:ext cx="3468" cy="566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27">
              <a:extLst>
                <a:ext uri="{FF2B5EF4-FFF2-40B4-BE49-F238E27FC236}">
                  <a16:creationId xmlns:a16="http://schemas.microsoft.com/office/drawing/2014/main" xmlns="" id="{C3532A8B-09EF-4BBA-B362-98B9EBCFFD06}"/>
                </a:ext>
              </a:extLst>
            </p:cNvPr>
            <p:cNvCxnSpPr>
              <a:cxnSpLocks/>
              <a:stCxn id="43" idx="6"/>
              <a:endCxn id="63" idx="0"/>
            </p:cNvCxnSpPr>
            <p:nvPr/>
          </p:nvCxnSpPr>
          <p:spPr>
            <a:xfrm flipV="1">
              <a:off x="9927498" y="1876203"/>
              <a:ext cx="695904" cy="39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83" name="Straight Arrow Connector 82">
            <a:extLst>
              <a:ext uri="{FF2B5EF4-FFF2-40B4-BE49-F238E27FC236}">
                <a16:creationId xmlns:a16="http://schemas.microsoft.com/office/drawing/2014/main" xmlns="" id="{9D4DE1FD-EB38-4C85-A38A-1618DDAF32B7}"/>
              </a:ext>
            </a:extLst>
          </p:cNvPr>
          <p:cNvCxnSpPr>
            <a:cxnSpLocks/>
          </p:cNvCxnSpPr>
          <p:nvPr/>
        </p:nvCxnSpPr>
        <p:spPr>
          <a:xfrm>
            <a:off x="8856878" y="1259437"/>
            <a:ext cx="444632" cy="42000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47B8BC9A-E1DE-4897-9BB5-D52061F29CCB}"/>
              </a:ext>
            </a:extLst>
          </p:cNvPr>
          <p:cNvCxnSpPr>
            <a:cxnSpLocks/>
          </p:cNvCxnSpPr>
          <p:nvPr/>
        </p:nvCxnSpPr>
        <p:spPr>
          <a:xfrm flipV="1">
            <a:off x="8856878" y="2152269"/>
            <a:ext cx="444632" cy="39712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A146D607-CB7F-413D-9A20-5B658C435470}"/>
              </a:ext>
            </a:extLst>
          </p:cNvPr>
          <p:cNvCxnSpPr>
            <a:cxnSpLocks/>
          </p:cNvCxnSpPr>
          <p:nvPr/>
        </p:nvCxnSpPr>
        <p:spPr>
          <a:xfrm flipH="1" flipV="1">
            <a:off x="9820096" y="2152269"/>
            <a:ext cx="451568" cy="397126"/>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082">
            <a:extLst>
              <a:ext uri="{FF2B5EF4-FFF2-40B4-BE49-F238E27FC236}">
                <a16:creationId xmlns:a16="http://schemas.microsoft.com/office/drawing/2014/main" xmlns="" id="{799BADA1-6477-4759-9956-40FF372FF842}"/>
              </a:ext>
            </a:extLst>
          </p:cNvPr>
          <p:cNvCxnSpPr>
            <a:cxnSpLocks/>
          </p:cNvCxnSpPr>
          <p:nvPr/>
        </p:nvCxnSpPr>
        <p:spPr>
          <a:xfrm flipH="1">
            <a:off x="9820096" y="1259437"/>
            <a:ext cx="451568" cy="420002"/>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3620365" y="4166317"/>
            <a:ext cx="2479733" cy="1014231"/>
            <a:chOff x="3821648" y="3951165"/>
            <a:chExt cx="2479733" cy="1014231"/>
          </a:xfrm>
        </p:grpSpPr>
        <p:grpSp>
          <p:nvGrpSpPr>
            <p:cNvPr id="118" name="Group 88084">
              <a:extLst>
                <a:ext uri="{FF2B5EF4-FFF2-40B4-BE49-F238E27FC236}">
                  <a16:creationId xmlns:a16="http://schemas.microsoft.com/office/drawing/2014/main" xmlns="" id="{47F02980-80F7-4DE2-A014-1CB440D9643C}"/>
                </a:ext>
              </a:extLst>
            </p:cNvPr>
            <p:cNvGrpSpPr/>
            <p:nvPr/>
          </p:nvGrpSpPr>
          <p:grpSpPr>
            <a:xfrm>
              <a:off x="4818230" y="3951165"/>
              <a:ext cx="1032379" cy="466562"/>
              <a:chOff x="4813525" y="3903757"/>
              <a:chExt cx="1032379" cy="466562"/>
            </a:xfrm>
          </p:grpSpPr>
          <p:sp>
            <p:nvSpPr>
              <p:cNvPr id="103" name="Block Arc 88101">
                <a:extLst>
                  <a:ext uri="{FF2B5EF4-FFF2-40B4-BE49-F238E27FC236}">
                    <a16:creationId xmlns:a16="http://schemas.microsoft.com/office/drawing/2014/main" xmlns="" id="{039435BB-F8E5-4A5F-B16E-0E884DA24218}"/>
                  </a:ext>
                </a:extLst>
              </p:cNvPr>
              <p:cNvSpPr/>
              <p:nvPr/>
            </p:nvSpPr>
            <p:spPr>
              <a:xfrm rot="15341887">
                <a:off x="5108202" y="3862426"/>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4" name="Block Arc 88102">
                <a:extLst>
                  <a:ext uri="{FF2B5EF4-FFF2-40B4-BE49-F238E27FC236}">
                    <a16:creationId xmlns:a16="http://schemas.microsoft.com/office/drawing/2014/main" xmlns="" id="{2D40C764-9851-4766-9AE8-CB455FE7BA73}"/>
                  </a:ext>
                </a:extLst>
              </p:cNvPr>
              <p:cNvSpPr/>
              <p:nvPr/>
            </p:nvSpPr>
            <p:spPr>
              <a:xfrm rot="15211025">
                <a:off x="4865821" y="3851461"/>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6" name="Block Arc 88104">
                <a:extLst>
                  <a:ext uri="{FF2B5EF4-FFF2-40B4-BE49-F238E27FC236}">
                    <a16:creationId xmlns:a16="http://schemas.microsoft.com/office/drawing/2014/main" xmlns="" id="{F7145428-5C78-4983-8A25-9B0235144E14}"/>
                  </a:ext>
                </a:extLst>
              </p:cNvPr>
              <p:cNvSpPr/>
              <p:nvPr/>
            </p:nvSpPr>
            <p:spPr>
              <a:xfrm rot="15341887">
                <a:off x="5338010" y="3862426"/>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07" name="Block Arc 88085">
              <a:extLst>
                <a:ext uri="{FF2B5EF4-FFF2-40B4-BE49-F238E27FC236}">
                  <a16:creationId xmlns:a16="http://schemas.microsoft.com/office/drawing/2014/main" xmlns="" id="{CC6F38FD-EB2E-4050-8AB1-12D61C234ECB}"/>
                </a:ext>
              </a:extLst>
            </p:cNvPr>
            <p:cNvSpPr/>
            <p:nvPr/>
          </p:nvSpPr>
          <p:spPr>
            <a:xfrm rot="15341887">
              <a:off x="5590529" y="3929616"/>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08" name="Group 88086">
              <a:extLst>
                <a:ext uri="{FF2B5EF4-FFF2-40B4-BE49-F238E27FC236}">
                  <a16:creationId xmlns:a16="http://schemas.microsoft.com/office/drawing/2014/main" xmlns="" id="{571B2CE3-F0BF-4F0F-AC70-5EACF9FE8165}"/>
                </a:ext>
              </a:extLst>
            </p:cNvPr>
            <p:cNvGrpSpPr/>
            <p:nvPr/>
          </p:nvGrpSpPr>
          <p:grpSpPr>
            <a:xfrm rot="5400000">
              <a:off x="3901021" y="4002956"/>
              <a:ext cx="717931" cy="876678"/>
              <a:chOff x="5287770" y="3756727"/>
              <a:chExt cx="1138454" cy="1241042"/>
            </a:xfrm>
          </p:grpSpPr>
          <p:grpSp>
            <p:nvGrpSpPr>
              <p:cNvPr id="109" name="Group 88095">
                <a:extLst>
                  <a:ext uri="{FF2B5EF4-FFF2-40B4-BE49-F238E27FC236}">
                    <a16:creationId xmlns:a16="http://schemas.microsoft.com/office/drawing/2014/main" xmlns="" id="{300FC46A-2E57-44AD-B51E-2A84B92B3EB2}"/>
                  </a:ext>
                </a:extLst>
              </p:cNvPr>
              <p:cNvGrpSpPr/>
              <p:nvPr/>
            </p:nvGrpSpPr>
            <p:grpSpPr>
              <a:xfrm>
                <a:off x="5287770" y="3929260"/>
                <a:ext cx="1138454" cy="1068509"/>
                <a:chOff x="3009005" y="3788084"/>
                <a:chExt cx="1138454" cy="1068509"/>
              </a:xfrm>
            </p:grpSpPr>
            <p:sp>
              <p:nvSpPr>
                <p:cNvPr id="112" name="Rectangle 88098">
                  <a:extLst>
                    <a:ext uri="{FF2B5EF4-FFF2-40B4-BE49-F238E27FC236}">
                      <a16:creationId xmlns:a16="http://schemas.microsoft.com/office/drawing/2014/main" xmlns="" id="{C16048EB-486F-431E-9C5F-F4F4FE9B72CC}"/>
                    </a:ext>
                  </a:extLst>
                </p:cNvPr>
                <p:cNvSpPr/>
                <p:nvPr/>
              </p:nvSpPr>
              <p:spPr>
                <a:xfrm>
                  <a:off x="3225168" y="3788084"/>
                  <a:ext cx="706128" cy="863546"/>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88099">
                  <a:extLst>
                    <a:ext uri="{FF2B5EF4-FFF2-40B4-BE49-F238E27FC236}">
                      <a16:creationId xmlns:a16="http://schemas.microsoft.com/office/drawing/2014/main" xmlns="" id="{7A386F29-4BEA-46F9-9043-352F920D6B86}"/>
                    </a:ext>
                  </a:extLst>
                </p:cNvPr>
                <p:cNvSpPr/>
                <p:nvPr/>
              </p:nvSpPr>
              <p:spPr>
                <a:xfrm>
                  <a:off x="3931298" y="4446666"/>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88100">
                  <a:extLst>
                    <a:ext uri="{FF2B5EF4-FFF2-40B4-BE49-F238E27FC236}">
                      <a16:creationId xmlns:a16="http://schemas.microsoft.com/office/drawing/2014/main" xmlns="" id="{F32CD9BC-1BC7-43F6-8AAD-57B8B1801483}"/>
                    </a:ext>
                  </a:extLst>
                </p:cNvPr>
                <p:cNvSpPr/>
                <p:nvPr/>
              </p:nvSpPr>
              <p:spPr>
                <a:xfrm>
                  <a:off x="3009005" y="4446662"/>
                  <a:ext cx="216160"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0" name="Rectangle 88096">
                <a:extLst>
                  <a:ext uri="{FF2B5EF4-FFF2-40B4-BE49-F238E27FC236}">
                    <a16:creationId xmlns:a16="http://schemas.microsoft.com/office/drawing/2014/main" xmlns="" id="{6B979CE7-D3B2-4DAE-A6B9-35BA44E3C76E}"/>
                  </a:ext>
                </a:extLst>
              </p:cNvPr>
              <p:cNvSpPr/>
              <p:nvPr/>
            </p:nvSpPr>
            <p:spPr>
              <a:xfrm>
                <a:off x="5287770" y="3756727"/>
                <a:ext cx="216161" cy="409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88097">
                <a:extLst>
                  <a:ext uri="{FF2B5EF4-FFF2-40B4-BE49-F238E27FC236}">
                    <a16:creationId xmlns:a16="http://schemas.microsoft.com/office/drawing/2014/main" xmlns="" id="{C2EB9239-9E85-456B-96A1-31DCA391F253}"/>
                  </a:ext>
                </a:extLst>
              </p:cNvPr>
              <p:cNvSpPr/>
              <p:nvPr/>
            </p:nvSpPr>
            <p:spPr>
              <a:xfrm>
                <a:off x="6210060" y="3760626"/>
                <a:ext cx="216161" cy="4099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5" name="Group 88087">
              <a:extLst>
                <a:ext uri="{FF2B5EF4-FFF2-40B4-BE49-F238E27FC236}">
                  <a16:creationId xmlns:a16="http://schemas.microsoft.com/office/drawing/2014/main" xmlns="" id="{2B37FBDE-5672-4B21-95A8-92436CDA1BCB}"/>
                </a:ext>
              </a:extLst>
            </p:cNvPr>
            <p:cNvGrpSpPr/>
            <p:nvPr/>
          </p:nvGrpSpPr>
          <p:grpSpPr>
            <a:xfrm>
              <a:off x="5968772" y="4262760"/>
              <a:ext cx="332609" cy="376132"/>
              <a:chOff x="3136840" y="2038512"/>
              <a:chExt cx="773373" cy="743803"/>
            </a:xfrm>
          </p:grpSpPr>
          <p:sp>
            <p:nvSpPr>
              <p:cNvPr id="116" name="Rectangle 88093">
                <a:extLst>
                  <a:ext uri="{FF2B5EF4-FFF2-40B4-BE49-F238E27FC236}">
                    <a16:creationId xmlns:a16="http://schemas.microsoft.com/office/drawing/2014/main" xmlns="" id="{06545B53-8920-477A-AD32-400911922BF7}"/>
                  </a:ext>
                </a:extLst>
              </p:cNvPr>
              <p:cNvSpPr/>
              <p:nvPr/>
            </p:nvSpPr>
            <p:spPr>
              <a:xfrm rot="5400000">
                <a:off x="3155749" y="2032825"/>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7" name="Straight Arrow Connector 88094">
                <a:extLst>
                  <a:ext uri="{FF2B5EF4-FFF2-40B4-BE49-F238E27FC236}">
                    <a16:creationId xmlns:a16="http://schemas.microsoft.com/office/drawing/2014/main" xmlns="" id="{501844B9-EC00-445D-8D30-3A9D74D2B97C}"/>
                  </a:ext>
                </a:extLst>
              </p:cNvPr>
              <p:cNvCxnSpPr>
                <a:cxnSpLocks/>
              </p:cNvCxnSpPr>
              <p:nvPr/>
            </p:nvCxnSpPr>
            <p:spPr>
              <a:xfrm rot="5400000" flipH="1">
                <a:off x="3523526" y="2022163"/>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20" name="Group 88088">
              <a:extLst>
                <a:ext uri="{FF2B5EF4-FFF2-40B4-BE49-F238E27FC236}">
                  <a16:creationId xmlns:a16="http://schemas.microsoft.com/office/drawing/2014/main" xmlns="" id="{399F31D0-3375-41F3-88E1-F765AF12CC45}"/>
                </a:ext>
              </a:extLst>
            </p:cNvPr>
            <p:cNvGrpSpPr/>
            <p:nvPr/>
          </p:nvGrpSpPr>
          <p:grpSpPr>
            <a:xfrm flipH="1">
              <a:off x="4588842" y="4483282"/>
              <a:ext cx="1274461" cy="482114"/>
              <a:chOff x="4571443" y="3888205"/>
              <a:chExt cx="1274461" cy="482114"/>
            </a:xfrm>
          </p:grpSpPr>
          <p:sp>
            <p:nvSpPr>
              <p:cNvPr id="121" name="Block Arc 88089">
                <a:extLst>
                  <a:ext uri="{FF2B5EF4-FFF2-40B4-BE49-F238E27FC236}">
                    <a16:creationId xmlns:a16="http://schemas.microsoft.com/office/drawing/2014/main" xmlns="" id="{DD032A96-1E89-49F9-A8EF-A0672C38964D}"/>
                  </a:ext>
                </a:extLst>
              </p:cNvPr>
              <p:cNvSpPr/>
              <p:nvPr/>
            </p:nvSpPr>
            <p:spPr>
              <a:xfrm rot="15341887">
                <a:off x="5108202" y="3862426"/>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Block Arc 88090">
                <a:extLst>
                  <a:ext uri="{FF2B5EF4-FFF2-40B4-BE49-F238E27FC236}">
                    <a16:creationId xmlns:a16="http://schemas.microsoft.com/office/drawing/2014/main" xmlns="" id="{FBD010EC-4955-431E-A203-9A7CC08E4EDD}"/>
                  </a:ext>
                </a:extLst>
              </p:cNvPr>
              <p:cNvSpPr/>
              <p:nvPr/>
            </p:nvSpPr>
            <p:spPr>
              <a:xfrm rot="15211025">
                <a:off x="4865821" y="3851461"/>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3" name="Block Arc 88091">
                <a:extLst>
                  <a:ext uri="{FF2B5EF4-FFF2-40B4-BE49-F238E27FC236}">
                    <a16:creationId xmlns:a16="http://schemas.microsoft.com/office/drawing/2014/main" xmlns="" id="{E25EB800-1CE1-43EC-9EC6-36777CF7770B}"/>
                  </a:ext>
                </a:extLst>
              </p:cNvPr>
              <p:cNvSpPr/>
              <p:nvPr/>
            </p:nvSpPr>
            <p:spPr>
              <a:xfrm rot="15360444">
                <a:off x="4623739" y="3835909"/>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4" name="Block Arc 88092">
                <a:extLst>
                  <a:ext uri="{FF2B5EF4-FFF2-40B4-BE49-F238E27FC236}">
                    <a16:creationId xmlns:a16="http://schemas.microsoft.com/office/drawing/2014/main" xmlns="" id="{86C2CC47-BC1F-4617-A73F-2AF3F94F1E48}"/>
                  </a:ext>
                </a:extLst>
              </p:cNvPr>
              <p:cNvSpPr/>
              <p:nvPr/>
            </p:nvSpPr>
            <p:spPr>
              <a:xfrm rot="15341887">
                <a:off x="5338010" y="3862426"/>
                <a:ext cx="455597" cy="560190"/>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nvGrpSpPr>
          <p:cNvPr id="3" name="Group 88110">
            <a:extLst>
              <a:ext uri="{FF2B5EF4-FFF2-40B4-BE49-F238E27FC236}">
                <a16:creationId xmlns:a16="http://schemas.microsoft.com/office/drawing/2014/main" xmlns="" id="{0AB1ADAA-CEFA-4B9C-9B39-31C829E8A88E}"/>
              </a:ext>
            </a:extLst>
          </p:cNvPr>
          <p:cNvGrpSpPr/>
          <p:nvPr/>
        </p:nvGrpSpPr>
        <p:grpSpPr>
          <a:xfrm flipH="1">
            <a:off x="10084724" y="3813036"/>
            <a:ext cx="1706544" cy="1337429"/>
            <a:chOff x="9402132" y="3887035"/>
            <a:chExt cx="1706544" cy="1337429"/>
          </a:xfrm>
        </p:grpSpPr>
        <p:grpSp>
          <p:nvGrpSpPr>
            <p:cNvPr id="126" name="Group 88111">
              <a:extLst>
                <a:ext uri="{FF2B5EF4-FFF2-40B4-BE49-F238E27FC236}">
                  <a16:creationId xmlns:a16="http://schemas.microsoft.com/office/drawing/2014/main" xmlns="" id="{01861CC1-474C-4F89-A925-ABE775A83073}"/>
                </a:ext>
              </a:extLst>
            </p:cNvPr>
            <p:cNvGrpSpPr/>
            <p:nvPr/>
          </p:nvGrpSpPr>
          <p:grpSpPr>
            <a:xfrm flipH="1">
              <a:off x="9402132" y="3887035"/>
              <a:ext cx="1706544" cy="1337429"/>
              <a:chOff x="3722684" y="3607192"/>
              <a:chExt cx="1706544" cy="1337429"/>
            </a:xfrm>
          </p:grpSpPr>
          <p:sp>
            <p:nvSpPr>
              <p:cNvPr id="127" name="Oval 88115">
                <a:extLst>
                  <a:ext uri="{FF2B5EF4-FFF2-40B4-BE49-F238E27FC236}">
                    <a16:creationId xmlns:a16="http://schemas.microsoft.com/office/drawing/2014/main" xmlns="" id="{59E572BD-450D-4E8D-A84A-A50728508FC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28" name="Cube 88116">
                <a:extLst>
                  <a:ext uri="{FF2B5EF4-FFF2-40B4-BE49-F238E27FC236}">
                    <a16:creationId xmlns:a16="http://schemas.microsoft.com/office/drawing/2014/main" xmlns="" id="{A645CA23-A931-4540-BD46-D7EEF5467857}"/>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Oval 88117">
                <a:extLst>
                  <a:ext uri="{FF2B5EF4-FFF2-40B4-BE49-F238E27FC236}">
                    <a16:creationId xmlns:a16="http://schemas.microsoft.com/office/drawing/2014/main" xmlns="" id="{5BD41DFA-0BE9-4562-9C1A-0830FBB23DE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30" name="Oval 88118">
                <a:extLst>
                  <a:ext uri="{FF2B5EF4-FFF2-40B4-BE49-F238E27FC236}">
                    <a16:creationId xmlns:a16="http://schemas.microsoft.com/office/drawing/2014/main" xmlns="" id="{3E6DD19F-75B8-4DF9-8DAD-2F2B1FECEDA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2" name="Group 88112">
              <a:extLst>
                <a:ext uri="{FF2B5EF4-FFF2-40B4-BE49-F238E27FC236}">
                  <a16:creationId xmlns:a16="http://schemas.microsoft.com/office/drawing/2014/main" xmlns="" id="{AC401015-D653-4FEC-A88B-C7DED679A83E}"/>
                </a:ext>
              </a:extLst>
            </p:cNvPr>
            <p:cNvGrpSpPr/>
            <p:nvPr/>
          </p:nvGrpSpPr>
          <p:grpSpPr>
            <a:xfrm>
              <a:off x="10648950" y="4226153"/>
              <a:ext cx="324784" cy="351904"/>
              <a:chOff x="8614073" y="4308719"/>
              <a:chExt cx="324784" cy="351904"/>
            </a:xfrm>
          </p:grpSpPr>
          <p:sp>
            <p:nvSpPr>
              <p:cNvPr id="132" name="Flowchart: Process 131">
                <a:extLst>
                  <a:ext uri="{FF2B5EF4-FFF2-40B4-BE49-F238E27FC236}">
                    <a16:creationId xmlns:a16="http://schemas.microsoft.com/office/drawing/2014/main" xmlns="" id="{A2DEC6FA-4ECC-433B-9C51-6F198F082473}"/>
                  </a:ext>
                </a:extLst>
              </p:cNvPr>
              <p:cNvSpPr/>
              <p:nvPr/>
            </p:nvSpPr>
            <p:spPr>
              <a:xfrm>
                <a:off x="8614073" y="4308719"/>
                <a:ext cx="324784" cy="351904"/>
              </a:xfrm>
              <a:prstGeom prst="flowChartProcess">
                <a:avLst/>
              </a:prstGeom>
              <a:solidFill>
                <a:schemeClr val="tx1"/>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Oval 88114">
                <a:extLst>
                  <a:ext uri="{FF2B5EF4-FFF2-40B4-BE49-F238E27FC236}">
                    <a16:creationId xmlns:a16="http://schemas.microsoft.com/office/drawing/2014/main" xmlns="" id="{CF131232-0440-4101-B17D-D6A0BBFEEDA8}"/>
                  </a:ext>
                </a:extLst>
              </p:cNvPr>
              <p:cNvSpPr/>
              <p:nvPr/>
            </p:nvSpPr>
            <p:spPr>
              <a:xfrm>
                <a:off x="8670799" y="4379159"/>
                <a:ext cx="215333" cy="211023"/>
              </a:xfrm>
              <a:prstGeom prst="ellipse">
                <a:avLst/>
              </a:prstGeom>
              <a:solidFill>
                <a:srgbClr val="00B0F0"/>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 name="Oval 88126">
            <a:extLst>
              <a:ext uri="{FF2B5EF4-FFF2-40B4-BE49-F238E27FC236}">
                <a16:creationId xmlns:a16="http://schemas.microsoft.com/office/drawing/2014/main" xmlns="" id="{811797CA-F4F5-4241-AAD4-2B7C8C6A77E9}"/>
              </a:ext>
            </a:extLst>
          </p:cNvPr>
          <p:cNvSpPr/>
          <p:nvPr/>
        </p:nvSpPr>
        <p:spPr>
          <a:xfrm>
            <a:off x="10034895" y="3968735"/>
            <a:ext cx="604319" cy="662842"/>
          </a:xfrm>
          <a:prstGeom prst="ellipse">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xmlns="" id="{20CB05B3-8172-4787-A52C-02D418CC2EE1}"/>
              </a:ext>
            </a:extLst>
          </p:cNvPr>
          <p:cNvGrpSpPr/>
          <p:nvPr/>
        </p:nvGrpSpPr>
        <p:grpSpPr>
          <a:xfrm>
            <a:off x="7618823" y="3476710"/>
            <a:ext cx="1566471" cy="1602639"/>
            <a:chOff x="7618823" y="3476710"/>
            <a:chExt cx="1566471" cy="1602639"/>
          </a:xfrm>
        </p:grpSpPr>
        <p:grpSp>
          <p:nvGrpSpPr>
            <p:cNvPr id="16" name="Group 88108">
              <a:extLst>
                <a:ext uri="{FF2B5EF4-FFF2-40B4-BE49-F238E27FC236}">
                  <a16:creationId xmlns:a16="http://schemas.microsoft.com/office/drawing/2014/main" xmlns="" id="{27424BB1-AD4B-4D2A-8AF3-EB57FB5EF274}"/>
                </a:ext>
              </a:extLst>
            </p:cNvPr>
            <p:cNvGrpSpPr/>
            <p:nvPr/>
          </p:nvGrpSpPr>
          <p:grpSpPr>
            <a:xfrm>
              <a:off x="8360281" y="3945276"/>
              <a:ext cx="496597" cy="464009"/>
              <a:chOff x="8360281" y="3945276"/>
              <a:chExt cx="496597" cy="464009"/>
            </a:xfrm>
          </p:grpSpPr>
          <p:sp>
            <p:nvSpPr>
              <p:cNvPr id="6" name="Flowchart: Process 5">
                <a:extLst>
                  <a:ext uri="{FF2B5EF4-FFF2-40B4-BE49-F238E27FC236}">
                    <a16:creationId xmlns:a16="http://schemas.microsoft.com/office/drawing/2014/main" xmlns="" id="{F4D415A8-D2AF-477B-835C-5D1BAF3198D2}"/>
                  </a:ext>
                </a:extLst>
              </p:cNvPr>
              <p:cNvSpPr/>
              <p:nvPr/>
            </p:nvSpPr>
            <p:spPr>
              <a:xfrm>
                <a:off x="8397394" y="3945276"/>
                <a:ext cx="459484" cy="464009"/>
              </a:xfrm>
              <a:prstGeom prst="flowChartProcess">
                <a:avLst/>
              </a:prstGeom>
              <a:solidFill>
                <a:schemeClr val="tx1"/>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Cylinder 134">
                <a:extLst>
                  <a:ext uri="{FF2B5EF4-FFF2-40B4-BE49-F238E27FC236}">
                    <a16:creationId xmlns:a16="http://schemas.microsoft.com/office/drawing/2014/main" xmlns="" id="{88CDD4C3-D10E-4D50-8E79-BDDAFDF7C435}"/>
                  </a:ext>
                </a:extLst>
              </p:cNvPr>
              <p:cNvSpPr/>
              <p:nvPr/>
            </p:nvSpPr>
            <p:spPr>
              <a:xfrm rot="16200000">
                <a:off x="8347129" y="4032756"/>
                <a:ext cx="315351" cy="289047"/>
              </a:xfrm>
              <a:prstGeom prst="can">
                <a:avLst/>
              </a:prstGeom>
              <a:solidFill>
                <a:srgbClr val="00B0F0"/>
              </a:solidFill>
              <a:ln>
                <a:noFill/>
              </a:ln>
              <a:scene3d>
                <a:camera prst="perspectiveContrasting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 name="Picture 31">
              <a:extLst>
                <a:ext uri="{FF2B5EF4-FFF2-40B4-BE49-F238E27FC236}">
                  <a16:creationId xmlns:a16="http://schemas.microsoft.com/office/drawing/2014/main" xmlns="" id="{CDCA50B8-B32F-40D8-BEE2-F77FEFE555BE}"/>
                </a:ext>
              </a:extLst>
            </p:cNvPr>
            <p:cNvPicPr>
              <a:picLocks noChangeAspect="1"/>
            </p:cNvPicPr>
            <p:nvPr/>
          </p:nvPicPr>
          <p:blipFill rotWithShape="1">
            <a:blip r:embed="rId4"/>
            <a:srcRect l="10245" t="11604" r="39710" b="11767"/>
            <a:stretch/>
          </p:blipFill>
          <p:spPr>
            <a:xfrm>
              <a:off x="8429721" y="3540239"/>
              <a:ext cx="755573" cy="1491817"/>
            </a:xfrm>
            <a:prstGeom prst="rect">
              <a:avLst/>
            </a:prstGeom>
          </p:spPr>
        </p:pic>
        <p:sp>
          <p:nvSpPr>
            <p:cNvPr id="22" name="Oval 130">
              <a:extLst>
                <a:ext uri="{FF2B5EF4-FFF2-40B4-BE49-F238E27FC236}">
                  <a16:creationId xmlns:a16="http://schemas.microsoft.com/office/drawing/2014/main" xmlns="" id="{A722510D-5962-4E58-9C98-68C594DAE79E}"/>
                </a:ext>
              </a:extLst>
            </p:cNvPr>
            <p:cNvSpPr/>
            <p:nvPr/>
          </p:nvSpPr>
          <p:spPr>
            <a:xfrm>
              <a:off x="7618823" y="3476710"/>
              <a:ext cx="1564377" cy="1602639"/>
            </a:xfrm>
            <a:prstGeom prst="ellipse">
              <a:avLst/>
            </a:pr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5" name="Connector: Elbow 24">
            <a:extLst>
              <a:ext uri="{FF2B5EF4-FFF2-40B4-BE49-F238E27FC236}">
                <a16:creationId xmlns:a16="http://schemas.microsoft.com/office/drawing/2014/main" xmlns="" id="{568D447E-FA50-4432-B941-49BCE4493206}"/>
              </a:ext>
            </a:extLst>
          </p:cNvPr>
          <p:cNvCxnSpPr>
            <a:cxnSpLocks/>
            <a:stCxn id="9" idx="4"/>
            <a:endCxn id="22" idx="4"/>
          </p:cNvCxnSpPr>
          <p:nvPr/>
        </p:nvCxnSpPr>
        <p:spPr>
          <a:xfrm rot="5400000">
            <a:off x="9145148" y="3887442"/>
            <a:ext cx="447772" cy="1936043"/>
          </a:xfrm>
          <a:prstGeom prst="bentConnector3">
            <a:avLst>
              <a:gd name="adj1" fmla="val 151053"/>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9"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39356" y="5566049"/>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323396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D9EAE823-0F85-4DD7-9F03-0163E2404468}"/>
              </a:ext>
            </a:extLst>
          </p:cNvPr>
          <p:cNvSpPr>
            <a:spLocks noGrp="1"/>
          </p:cNvSpPr>
          <p:nvPr>
            <p:ph type="sldNum" sz="quarter" idx="4"/>
          </p:nvPr>
        </p:nvSpPr>
        <p:spPr/>
        <p:txBody>
          <a:bodyPr/>
          <a:lstStyle/>
          <a:p>
            <a:fld id="{6F1FABC0-072B-4F22-8F9B-95A9D10B0206}" type="slidenum">
              <a:rPr lang="en-US" smtClean="0"/>
              <a:pPr/>
              <a:t>22</a:t>
            </a:fld>
            <a:endParaRPr lang="en-US"/>
          </a:p>
        </p:txBody>
      </p:sp>
      <p:grpSp>
        <p:nvGrpSpPr>
          <p:cNvPr id="2" name="Group 2">
            <a:extLst>
              <a:ext uri="{FF2B5EF4-FFF2-40B4-BE49-F238E27FC236}">
                <a16:creationId xmlns:a16="http://schemas.microsoft.com/office/drawing/2014/main" xmlns="" id="{13CEF28B-F252-4D84-8977-840E15FF9E7E}"/>
              </a:ext>
            </a:extLst>
          </p:cNvPr>
          <p:cNvGrpSpPr/>
          <p:nvPr/>
        </p:nvGrpSpPr>
        <p:grpSpPr>
          <a:xfrm>
            <a:off x="-169050" y="0"/>
            <a:ext cx="2350009" cy="5946213"/>
            <a:chOff x="-11736" y="987430"/>
            <a:chExt cx="2350009" cy="4969002"/>
          </a:xfrm>
        </p:grpSpPr>
        <p:sp>
          <p:nvSpPr>
            <p:cNvPr id="7" name="Rectangle: Rounded Corners 6">
              <a:extLst>
                <a:ext uri="{FF2B5EF4-FFF2-40B4-BE49-F238E27FC236}">
                  <a16:creationId xmlns:a16="http://schemas.microsoft.com/office/drawing/2014/main" xmlns="" id="{09681FDF-2977-45DB-8405-248E8AB37062}"/>
                </a:ext>
              </a:extLst>
            </p:cNvPr>
            <p:cNvSpPr/>
            <p:nvPr/>
          </p:nvSpPr>
          <p:spPr>
            <a:xfrm>
              <a:off x="-11736" y="4964153"/>
              <a:ext cx="1457494" cy="9922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 name="Rectangle: Rounded Corners 10">
              <a:extLst>
                <a:ext uri="{FF2B5EF4-FFF2-40B4-BE49-F238E27FC236}">
                  <a16:creationId xmlns:a16="http://schemas.microsoft.com/office/drawing/2014/main" xmlns="" id="{37661176-AA90-4460-A879-B8FE65468289}"/>
                </a:ext>
              </a:extLst>
            </p:cNvPr>
            <p:cNvSpPr/>
            <p:nvPr/>
          </p:nvSpPr>
          <p:spPr>
            <a:xfrm>
              <a:off x="-11733" y="3974574"/>
              <a:ext cx="1457494" cy="99227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3" name="Rectangle: Rounded Corners 12">
              <a:extLst>
                <a:ext uri="{FF2B5EF4-FFF2-40B4-BE49-F238E27FC236}">
                  <a16:creationId xmlns:a16="http://schemas.microsoft.com/office/drawing/2014/main" xmlns="" id="{D5744F07-9A89-469F-83C3-7D176A9AE0DC}"/>
                </a:ext>
              </a:extLst>
            </p:cNvPr>
            <p:cNvSpPr/>
            <p:nvPr/>
          </p:nvSpPr>
          <p:spPr>
            <a:xfrm>
              <a:off x="-11736" y="2974081"/>
              <a:ext cx="1457494" cy="100100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5" name="Rectangle: Rounded Corners 14">
              <a:extLst>
                <a:ext uri="{FF2B5EF4-FFF2-40B4-BE49-F238E27FC236}">
                  <a16:creationId xmlns:a16="http://schemas.microsoft.com/office/drawing/2014/main" xmlns="" id="{BDDF7542-DE7F-419C-9D0D-179C7D3BEAF9}"/>
                </a:ext>
              </a:extLst>
            </p:cNvPr>
            <p:cNvSpPr/>
            <p:nvPr/>
          </p:nvSpPr>
          <p:spPr>
            <a:xfrm>
              <a:off x="-11735" y="1984558"/>
              <a:ext cx="2350008" cy="99227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9" name="Rectangle: Rounded Corners 18">
              <a:extLst>
                <a:ext uri="{FF2B5EF4-FFF2-40B4-BE49-F238E27FC236}">
                  <a16:creationId xmlns:a16="http://schemas.microsoft.com/office/drawing/2014/main" xmlns="" id="{9662BBF1-E867-427A-B038-8D3A9EC2CD3D}"/>
                </a:ext>
              </a:extLst>
            </p:cNvPr>
            <p:cNvSpPr/>
            <p:nvPr/>
          </p:nvSpPr>
          <p:spPr>
            <a:xfrm>
              <a:off x="0" y="987430"/>
              <a:ext cx="1457494" cy="992279"/>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grpSp>
      <p:sp>
        <p:nvSpPr>
          <p:cNvPr id="23" name="TextBox 22">
            <a:extLst>
              <a:ext uri="{FF2B5EF4-FFF2-40B4-BE49-F238E27FC236}">
                <a16:creationId xmlns:a16="http://schemas.microsoft.com/office/drawing/2014/main" xmlns="" id="{39DF8002-E5BA-4876-9868-3DAE1262FE80}"/>
              </a:ext>
            </a:extLst>
          </p:cNvPr>
          <p:cNvSpPr txBox="1"/>
          <p:nvPr/>
        </p:nvSpPr>
        <p:spPr>
          <a:xfrm>
            <a:off x="3348971" y="521187"/>
            <a:ext cx="761747" cy="369332"/>
          </a:xfrm>
          <a:prstGeom prst="rect">
            <a:avLst/>
          </a:prstGeom>
          <a:noFill/>
        </p:spPr>
        <p:txBody>
          <a:bodyPr wrap="none" rtlCol="0">
            <a:spAutoFit/>
          </a:bodyPr>
          <a:lstStyle/>
          <a:p>
            <a:r>
              <a:rPr lang="en-US"/>
              <a:t>Forks</a:t>
            </a:r>
          </a:p>
        </p:txBody>
      </p:sp>
      <p:sp>
        <p:nvSpPr>
          <p:cNvPr id="25" name="TextBox 24">
            <a:extLst>
              <a:ext uri="{FF2B5EF4-FFF2-40B4-BE49-F238E27FC236}">
                <a16:creationId xmlns:a16="http://schemas.microsoft.com/office/drawing/2014/main" xmlns="" id="{B1BED830-FF49-4479-B809-19C97DD8BA17}"/>
              </a:ext>
            </a:extLst>
          </p:cNvPr>
          <p:cNvSpPr txBox="1"/>
          <p:nvPr/>
        </p:nvSpPr>
        <p:spPr>
          <a:xfrm>
            <a:off x="3389667" y="2992370"/>
            <a:ext cx="723275" cy="369332"/>
          </a:xfrm>
          <a:prstGeom prst="rect">
            <a:avLst/>
          </a:prstGeom>
          <a:noFill/>
        </p:spPr>
        <p:txBody>
          <a:bodyPr wrap="none" rtlCol="0">
            <a:spAutoFit/>
          </a:bodyPr>
          <a:lstStyle/>
          <a:p>
            <a:r>
              <a:rPr lang="en-US"/>
              <a:t>Hook</a:t>
            </a:r>
          </a:p>
        </p:txBody>
      </p:sp>
      <p:sp>
        <p:nvSpPr>
          <p:cNvPr id="27" name="TextBox 26">
            <a:extLst>
              <a:ext uri="{FF2B5EF4-FFF2-40B4-BE49-F238E27FC236}">
                <a16:creationId xmlns:a16="http://schemas.microsoft.com/office/drawing/2014/main" xmlns="" id="{2FDE3B27-6C28-4AF8-BEC4-957C7A5176AF}"/>
              </a:ext>
            </a:extLst>
          </p:cNvPr>
          <p:cNvSpPr txBox="1"/>
          <p:nvPr/>
        </p:nvSpPr>
        <p:spPr>
          <a:xfrm>
            <a:off x="5699759" y="471055"/>
            <a:ext cx="2343462" cy="369332"/>
          </a:xfrm>
          <a:prstGeom prst="rect">
            <a:avLst/>
          </a:prstGeom>
          <a:noFill/>
        </p:spPr>
        <p:txBody>
          <a:bodyPr wrap="none" rtlCol="0">
            <a:spAutoFit/>
          </a:bodyPr>
          <a:lstStyle/>
          <a:p>
            <a:r>
              <a:rPr lang="en-US"/>
              <a:t>Vacuum End Effector</a:t>
            </a:r>
          </a:p>
        </p:txBody>
      </p:sp>
      <p:sp>
        <p:nvSpPr>
          <p:cNvPr id="29" name="TextBox 28">
            <a:extLst>
              <a:ext uri="{FF2B5EF4-FFF2-40B4-BE49-F238E27FC236}">
                <a16:creationId xmlns:a16="http://schemas.microsoft.com/office/drawing/2014/main" xmlns="" id="{4AB7CD48-705D-481B-8486-8F473EC4DA92}"/>
              </a:ext>
            </a:extLst>
          </p:cNvPr>
          <p:cNvSpPr txBox="1"/>
          <p:nvPr/>
        </p:nvSpPr>
        <p:spPr>
          <a:xfrm>
            <a:off x="9206162" y="1931929"/>
            <a:ext cx="2133918" cy="369332"/>
          </a:xfrm>
          <a:prstGeom prst="rect">
            <a:avLst/>
          </a:prstGeom>
          <a:noFill/>
        </p:spPr>
        <p:txBody>
          <a:bodyPr wrap="none" rtlCol="0">
            <a:spAutoFit/>
          </a:bodyPr>
          <a:lstStyle/>
          <a:p>
            <a:r>
              <a:rPr lang="en-US"/>
              <a:t>Single Clamp/Claw</a:t>
            </a:r>
          </a:p>
        </p:txBody>
      </p:sp>
      <p:sp>
        <p:nvSpPr>
          <p:cNvPr id="33" name="TextBox 32">
            <a:extLst>
              <a:ext uri="{FF2B5EF4-FFF2-40B4-BE49-F238E27FC236}">
                <a16:creationId xmlns:a16="http://schemas.microsoft.com/office/drawing/2014/main" xmlns="" id="{862FD00B-E478-445D-A34F-96A04654EE07}"/>
              </a:ext>
            </a:extLst>
          </p:cNvPr>
          <p:cNvSpPr txBox="1"/>
          <p:nvPr/>
        </p:nvSpPr>
        <p:spPr>
          <a:xfrm>
            <a:off x="5699759" y="2937165"/>
            <a:ext cx="2450351" cy="369332"/>
          </a:xfrm>
          <a:prstGeom prst="rect">
            <a:avLst/>
          </a:prstGeom>
          <a:noFill/>
        </p:spPr>
        <p:txBody>
          <a:bodyPr wrap="none" rtlCol="0">
            <a:spAutoFit/>
          </a:bodyPr>
          <a:lstStyle/>
          <a:p>
            <a:r>
              <a:rPr lang="en-US"/>
              <a:t>Magnetic End Effector</a:t>
            </a:r>
          </a:p>
        </p:txBody>
      </p:sp>
      <p:pic>
        <p:nvPicPr>
          <p:cNvPr id="12" name="Picture 13" descr="Text, whiteboard&#10;&#10;Description automatically generated">
            <a:extLst>
              <a:ext uri="{FF2B5EF4-FFF2-40B4-BE49-F238E27FC236}">
                <a16:creationId xmlns:a16="http://schemas.microsoft.com/office/drawing/2014/main" xmlns="" id="{7750F9A5-56E6-4F68-9A7A-A302F5386FDB}"/>
              </a:ext>
            </a:extLst>
          </p:cNvPr>
          <p:cNvPicPr>
            <a:picLocks noChangeAspect="1"/>
          </p:cNvPicPr>
          <p:nvPr/>
        </p:nvPicPr>
        <p:blipFill>
          <a:blip r:embed="rId2"/>
          <a:stretch>
            <a:fillRect/>
          </a:stretch>
        </p:blipFill>
        <p:spPr>
          <a:xfrm>
            <a:off x="2578769" y="1152223"/>
            <a:ext cx="2071438" cy="1244868"/>
          </a:xfrm>
          <a:prstGeom prst="rect">
            <a:avLst/>
          </a:prstGeom>
        </p:spPr>
      </p:pic>
      <p:pic>
        <p:nvPicPr>
          <p:cNvPr id="16" name="Picture 17" descr="Logo, company name&#10;&#10;Description automatically generated">
            <a:extLst>
              <a:ext uri="{FF2B5EF4-FFF2-40B4-BE49-F238E27FC236}">
                <a16:creationId xmlns:a16="http://schemas.microsoft.com/office/drawing/2014/main" xmlns="" id="{9F4B96F8-FA8D-401E-ADAB-6ED002C8CDB4}"/>
              </a:ext>
            </a:extLst>
          </p:cNvPr>
          <p:cNvPicPr>
            <a:picLocks noChangeAspect="1"/>
          </p:cNvPicPr>
          <p:nvPr/>
        </p:nvPicPr>
        <p:blipFill>
          <a:blip r:embed="rId3"/>
          <a:stretch>
            <a:fillRect/>
          </a:stretch>
        </p:blipFill>
        <p:spPr>
          <a:xfrm>
            <a:off x="6267701" y="3550569"/>
            <a:ext cx="1310942" cy="1270836"/>
          </a:xfrm>
          <a:prstGeom prst="rect">
            <a:avLst/>
          </a:prstGeom>
        </p:spPr>
      </p:pic>
      <p:pic>
        <p:nvPicPr>
          <p:cNvPr id="20" name="Picture 19" descr="A close up of a hook&#10;&#10;Description automatically generated">
            <a:extLst>
              <a:ext uri="{FF2B5EF4-FFF2-40B4-BE49-F238E27FC236}">
                <a16:creationId xmlns:a16="http://schemas.microsoft.com/office/drawing/2014/main" xmlns="" id="{5CCEA324-504E-49D1-B617-3967E592B2ED}"/>
              </a:ext>
            </a:extLst>
          </p:cNvPr>
          <p:cNvPicPr>
            <a:picLocks noChangeAspect="1"/>
          </p:cNvPicPr>
          <p:nvPr/>
        </p:nvPicPr>
        <p:blipFill>
          <a:blip r:embed="rId4"/>
          <a:stretch>
            <a:fillRect/>
          </a:stretch>
        </p:blipFill>
        <p:spPr>
          <a:xfrm>
            <a:off x="3052394" y="3554535"/>
            <a:ext cx="1353552" cy="1363167"/>
          </a:xfrm>
          <a:prstGeom prst="rect">
            <a:avLst/>
          </a:prstGeom>
        </p:spPr>
      </p:pic>
      <p:pic>
        <p:nvPicPr>
          <p:cNvPr id="21" name="Picture 21" descr="Icon&#10;&#10;Description automatically generated">
            <a:extLst>
              <a:ext uri="{FF2B5EF4-FFF2-40B4-BE49-F238E27FC236}">
                <a16:creationId xmlns:a16="http://schemas.microsoft.com/office/drawing/2014/main" xmlns="" id="{C12D1710-A525-4A7A-82F2-2CD985579AC4}"/>
              </a:ext>
            </a:extLst>
          </p:cNvPr>
          <p:cNvPicPr>
            <a:picLocks noChangeAspect="1"/>
          </p:cNvPicPr>
          <p:nvPr/>
        </p:nvPicPr>
        <p:blipFill>
          <a:blip r:embed="rId5"/>
          <a:stretch>
            <a:fillRect/>
          </a:stretch>
        </p:blipFill>
        <p:spPr>
          <a:xfrm>
            <a:off x="6207543" y="1124202"/>
            <a:ext cx="1441283" cy="1431257"/>
          </a:xfrm>
          <a:prstGeom prst="rect">
            <a:avLst/>
          </a:prstGeom>
        </p:spPr>
      </p:pic>
      <p:pic>
        <p:nvPicPr>
          <p:cNvPr id="22" name="Picture 23" descr="Icon&#10;&#10;Description automatically generated">
            <a:extLst>
              <a:ext uri="{FF2B5EF4-FFF2-40B4-BE49-F238E27FC236}">
                <a16:creationId xmlns:a16="http://schemas.microsoft.com/office/drawing/2014/main" xmlns="" id="{D89E07E1-6CB4-4D3A-B3B0-9609447DA001}"/>
              </a:ext>
            </a:extLst>
          </p:cNvPr>
          <p:cNvPicPr>
            <a:picLocks noChangeAspect="1"/>
          </p:cNvPicPr>
          <p:nvPr/>
        </p:nvPicPr>
        <p:blipFill>
          <a:blip r:embed="rId6"/>
          <a:stretch>
            <a:fillRect/>
          </a:stretch>
        </p:blipFill>
        <p:spPr>
          <a:xfrm>
            <a:off x="9398504" y="2353997"/>
            <a:ext cx="1905000" cy="1905000"/>
          </a:xfrm>
          <a:prstGeom prst="rect">
            <a:avLst/>
          </a:prstGeom>
        </p:spPr>
      </p:pic>
      <p:sp>
        <p:nvSpPr>
          <p:cNvPr id="24"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43221" y="5556443"/>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1612387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159CD759-B5EA-4EDF-A866-E74A26E8C6A2}"/>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21" name="TextBox 20">
            <a:extLst>
              <a:ext uri="{FF2B5EF4-FFF2-40B4-BE49-F238E27FC236}">
                <a16:creationId xmlns:a16="http://schemas.microsoft.com/office/drawing/2014/main" xmlns="" id="{11B19603-0090-4804-817A-CBB4EF169BC3}"/>
              </a:ext>
            </a:extLst>
          </p:cNvPr>
          <p:cNvSpPr txBox="1"/>
          <p:nvPr/>
        </p:nvSpPr>
        <p:spPr>
          <a:xfrm>
            <a:off x="2709949" y="538353"/>
            <a:ext cx="1146468" cy="369332"/>
          </a:xfrm>
          <a:prstGeom prst="rect">
            <a:avLst/>
          </a:prstGeom>
          <a:noFill/>
        </p:spPr>
        <p:txBody>
          <a:bodyPr wrap="none" rtlCol="0">
            <a:spAutoFit/>
          </a:bodyPr>
          <a:lstStyle/>
          <a:p>
            <a:r>
              <a:rPr lang="en-US"/>
              <a:t>QR Code</a:t>
            </a:r>
          </a:p>
        </p:txBody>
      </p:sp>
      <p:sp>
        <p:nvSpPr>
          <p:cNvPr id="23" name="TextBox 22">
            <a:extLst>
              <a:ext uri="{FF2B5EF4-FFF2-40B4-BE49-F238E27FC236}">
                <a16:creationId xmlns:a16="http://schemas.microsoft.com/office/drawing/2014/main" xmlns="" id="{6C0A1DA9-4801-4B3F-BDA7-C77111B975FD}"/>
              </a:ext>
            </a:extLst>
          </p:cNvPr>
          <p:cNvSpPr txBox="1"/>
          <p:nvPr/>
        </p:nvSpPr>
        <p:spPr>
          <a:xfrm>
            <a:off x="3852661" y="3367595"/>
            <a:ext cx="1078244" cy="369332"/>
          </a:xfrm>
          <a:prstGeom prst="rect">
            <a:avLst/>
          </a:prstGeom>
          <a:noFill/>
        </p:spPr>
        <p:txBody>
          <a:bodyPr wrap="none" rtlCol="0">
            <a:spAutoFit/>
          </a:bodyPr>
          <a:lstStyle/>
          <a:p>
            <a:r>
              <a:rPr lang="en-US"/>
              <a:t>April Tag</a:t>
            </a:r>
          </a:p>
        </p:txBody>
      </p:sp>
      <p:sp>
        <p:nvSpPr>
          <p:cNvPr id="25" name="TextBox 24">
            <a:extLst>
              <a:ext uri="{FF2B5EF4-FFF2-40B4-BE49-F238E27FC236}">
                <a16:creationId xmlns:a16="http://schemas.microsoft.com/office/drawing/2014/main" xmlns="" id="{FFE30EEC-A362-4A05-98C2-241522BDE8DB}"/>
              </a:ext>
            </a:extLst>
          </p:cNvPr>
          <p:cNvSpPr txBox="1"/>
          <p:nvPr/>
        </p:nvSpPr>
        <p:spPr>
          <a:xfrm>
            <a:off x="6407936" y="538578"/>
            <a:ext cx="1155188" cy="369332"/>
          </a:xfrm>
          <a:prstGeom prst="rect">
            <a:avLst/>
          </a:prstGeom>
          <a:noFill/>
        </p:spPr>
        <p:txBody>
          <a:bodyPr wrap="none" rtlCol="0">
            <a:spAutoFit/>
          </a:bodyPr>
          <a:lstStyle/>
          <a:p>
            <a:r>
              <a:rPr lang="en-US"/>
              <a:t>RFID Tag</a:t>
            </a:r>
          </a:p>
        </p:txBody>
      </p:sp>
      <p:sp>
        <p:nvSpPr>
          <p:cNvPr id="27" name="TextBox 26">
            <a:extLst>
              <a:ext uri="{FF2B5EF4-FFF2-40B4-BE49-F238E27FC236}">
                <a16:creationId xmlns:a16="http://schemas.microsoft.com/office/drawing/2014/main" xmlns="" id="{03A45504-B216-4873-A614-056621B0EE7E}"/>
              </a:ext>
            </a:extLst>
          </p:cNvPr>
          <p:cNvSpPr txBox="1"/>
          <p:nvPr/>
        </p:nvSpPr>
        <p:spPr>
          <a:xfrm>
            <a:off x="9280110" y="538353"/>
            <a:ext cx="1967205" cy="369332"/>
          </a:xfrm>
          <a:prstGeom prst="rect">
            <a:avLst/>
          </a:prstGeom>
          <a:noFill/>
        </p:spPr>
        <p:txBody>
          <a:bodyPr wrap="none" rtlCol="0">
            <a:spAutoFit/>
          </a:bodyPr>
          <a:lstStyle/>
          <a:p>
            <a:r>
              <a:rPr lang="en-US"/>
              <a:t>Barcode Scanner</a:t>
            </a:r>
          </a:p>
        </p:txBody>
      </p:sp>
      <p:sp>
        <p:nvSpPr>
          <p:cNvPr id="31" name="TextBox 30">
            <a:extLst>
              <a:ext uri="{FF2B5EF4-FFF2-40B4-BE49-F238E27FC236}">
                <a16:creationId xmlns:a16="http://schemas.microsoft.com/office/drawing/2014/main" xmlns="" id="{E1FF2B43-1159-410F-AFDD-C2454BDD8D29}"/>
              </a:ext>
            </a:extLst>
          </p:cNvPr>
          <p:cNvSpPr txBox="1"/>
          <p:nvPr/>
        </p:nvSpPr>
        <p:spPr>
          <a:xfrm>
            <a:off x="7697373" y="3371834"/>
            <a:ext cx="1479892" cy="369332"/>
          </a:xfrm>
          <a:prstGeom prst="rect">
            <a:avLst/>
          </a:prstGeom>
          <a:noFill/>
        </p:spPr>
        <p:txBody>
          <a:bodyPr wrap="none" rtlCol="0">
            <a:spAutoFit/>
          </a:bodyPr>
          <a:lstStyle/>
          <a:p>
            <a:r>
              <a:rPr lang="en-US"/>
              <a:t>Color Coded</a:t>
            </a:r>
          </a:p>
        </p:txBody>
      </p:sp>
      <p:grpSp>
        <p:nvGrpSpPr>
          <p:cNvPr id="24" name="Group 23">
            <a:extLst>
              <a:ext uri="{FF2B5EF4-FFF2-40B4-BE49-F238E27FC236}">
                <a16:creationId xmlns:a16="http://schemas.microsoft.com/office/drawing/2014/main" xmlns="" id="{9BCFDE3D-9F4F-4BD0-B354-F0218B33F479}"/>
              </a:ext>
            </a:extLst>
          </p:cNvPr>
          <p:cNvGrpSpPr/>
          <p:nvPr/>
        </p:nvGrpSpPr>
        <p:grpSpPr>
          <a:xfrm>
            <a:off x="3060550" y="3555484"/>
            <a:ext cx="2732599" cy="2210316"/>
            <a:chOff x="2259048" y="765411"/>
            <a:chExt cx="6932721" cy="4963235"/>
          </a:xfrm>
        </p:grpSpPr>
        <p:grpSp>
          <p:nvGrpSpPr>
            <p:cNvPr id="29" name="Group 36">
              <a:extLst>
                <a:ext uri="{FF2B5EF4-FFF2-40B4-BE49-F238E27FC236}">
                  <a16:creationId xmlns:a16="http://schemas.microsoft.com/office/drawing/2014/main" xmlns="" id="{1B2E6806-7AB8-4BDE-9454-8F691A282796}"/>
                </a:ext>
              </a:extLst>
            </p:cNvPr>
            <p:cNvGrpSpPr/>
            <p:nvPr/>
          </p:nvGrpSpPr>
          <p:grpSpPr>
            <a:xfrm>
              <a:off x="5156183" y="2814407"/>
              <a:ext cx="1138451" cy="1241038"/>
              <a:chOff x="5287772" y="4326608"/>
              <a:chExt cx="1138451" cy="1241038"/>
            </a:xfrm>
          </p:grpSpPr>
          <p:grpSp>
            <p:nvGrpSpPr>
              <p:cNvPr id="67" name="Group 79">
                <a:extLst>
                  <a:ext uri="{FF2B5EF4-FFF2-40B4-BE49-F238E27FC236}">
                    <a16:creationId xmlns:a16="http://schemas.microsoft.com/office/drawing/2014/main" xmlns="" id="{F427C235-A5FA-40A6-93C8-D74DF78A6D5E}"/>
                  </a:ext>
                </a:extLst>
              </p:cNvPr>
              <p:cNvGrpSpPr/>
              <p:nvPr/>
            </p:nvGrpSpPr>
            <p:grpSpPr>
              <a:xfrm>
                <a:off x="5287772" y="4499140"/>
                <a:ext cx="1138451" cy="1068506"/>
                <a:chOff x="3009007" y="4357964"/>
                <a:chExt cx="1138451" cy="1068506"/>
              </a:xfrm>
            </p:grpSpPr>
            <p:sp>
              <p:nvSpPr>
                <p:cNvPr id="70" name="Rectangle 82">
                  <a:extLst>
                    <a:ext uri="{FF2B5EF4-FFF2-40B4-BE49-F238E27FC236}">
                      <a16:creationId xmlns:a16="http://schemas.microsoft.com/office/drawing/2014/main" xmlns="" id="{765E8C23-EF70-49E2-8722-FBDEB422104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83">
                  <a:extLst>
                    <a:ext uri="{FF2B5EF4-FFF2-40B4-BE49-F238E27FC236}">
                      <a16:creationId xmlns:a16="http://schemas.microsoft.com/office/drawing/2014/main" xmlns="" id="{BCC86725-653E-47AC-B0E0-EAC8199061D2}"/>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84">
                  <a:extLst>
                    <a:ext uri="{FF2B5EF4-FFF2-40B4-BE49-F238E27FC236}">
                      <a16:creationId xmlns:a16="http://schemas.microsoft.com/office/drawing/2014/main" xmlns="" id="{D5A08B55-A0C7-46ED-A705-A98F98604D78}"/>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8" name="Rectangle 80">
                <a:extLst>
                  <a:ext uri="{FF2B5EF4-FFF2-40B4-BE49-F238E27FC236}">
                    <a16:creationId xmlns:a16="http://schemas.microsoft.com/office/drawing/2014/main" xmlns="" id="{DF09E853-5B02-4E54-8DBF-E1A394E5FEDA}"/>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81">
                <a:extLst>
                  <a:ext uri="{FF2B5EF4-FFF2-40B4-BE49-F238E27FC236}">
                    <a16:creationId xmlns:a16="http://schemas.microsoft.com/office/drawing/2014/main" xmlns="" id="{158AD0CA-07DE-4C1E-A3DD-26350448AAD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Group 37">
              <a:extLst>
                <a:ext uri="{FF2B5EF4-FFF2-40B4-BE49-F238E27FC236}">
                  <a16:creationId xmlns:a16="http://schemas.microsoft.com/office/drawing/2014/main" xmlns="" id="{2949C0B7-B2A1-4EC0-AD7D-89262B577E9A}"/>
                </a:ext>
              </a:extLst>
            </p:cNvPr>
            <p:cNvGrpSpPr/>
            <p:nvPr/>
          </p:nvGrpSpPr>
          <p:grpSpPr>
            <a:xfrm rot="5400000">
              <a:off x="6241578" y="2778456"/>
              <a:ext cx="4963235" cy="937146"/>
              <a:chOff x="2306473" y="1914098"/>
              <a:chExt cx="4963235" cy="937146"/>
            </a:xfrm>
          </p:grpSpPr>
          <p:sp>
            <p:nvSpPr>
              <p:cNvPr id="54" name="Rectangle 66">
                <a:extLst>
                  <a:ext uri="{FF2B5EF4-FFF2-40B4-BE49-F238E27FC236}">
                    <a16:creationId xmlns:a16="http://schemas.microsoft.com/office/drawing/2014/main" xmlns="" id="{69BC535C-DFB3-41E7-906B-B138E9A64691}"/>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67">
                <a:extLst>
                  <a:ext uri="{FF2B5EF4-FFF2-40B4-BE49-F238E27FC236}">
                    <a16:creationId xmlns:a16="http://schemas.microsoft.com/office/drawing/2014/main" xmlns="" id="{20AAC371-1D0C-4E35-87A1-894D39560D4E}"/>
                  </a:ext>
                </a:extLst>
              </p:cNvPr>
              <p:cNvGrpSpPr/>
              <p:nvPr/>
            </p:nvGrpSpPr>
            <p:grpSpPr>
              <a:xfrm>
                <a:off x="2790540" y="1954614"/>
                <a:ext cx="868908" cy="868908"/>
                <a:chOff x="2790540" y="1954614"/>
                <a:chExt cx="868908" cy="868908"/>
              </a:xfrm>
            </p:grpSpPr>
            <p:sp>
              <p:nvSpPr>
                <p:cNvPr id="64" name="Rectangle 76">
                  <a:extLst>
                    <a:ext uri="{FF2B5EF4-FFF2-40B4-BE49-F238E27FC236}">
                      <a16:creationId xmlns:a16="http://schemas.microsoft.com/office/drawing/2014/main" xmlns="" id="{D341B76D-DBB6-4509-88A2-990511D5D3F4}"/>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77">
                  <a:extLst>
                    <a:ext uri="{FF2B5EF4-FFF2-40B4-BE49-F238E27FC236}">
                      <a16:creationId xmlns:a16="http://schemas.microsoft.com/office/drawing/2014/main" xmlns="" id="{B76B40DF-A9CA-4AEC-95E2-A2E2C9F88F4D}"/>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6" name="Straight Arrow Connector 78">
                  <a:extLst>
                    <a:ext uri="{FF2B5EF4-FFF2-40B4-BE49-F238E27FC236}">
                      <a16:creationId xmlns:a16="http://schemas.microsoft.com/office/drawing/2014/main" xmlns="" id="{3CEEF3C3-54B3-4FD6-A037-B81CA1DD8D16}"/>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56" name="Group 68">
                <a:extLst>
                  <a:ext uri="{FF2B5EF4-FFF2-40B4-BE49-F238E27FC236}">
                    <a16:creationId xmlns:a16="http://schemas.microsoft.com/office/drawing/2014/main" xmlns="" id="{9A165450-0142-4D8B-B9FC-A316EAB6ACE4}"/>
                  </a:ext>
                </a:extLst>
              </p:cNvPr>
              <p:cNvGrpSpPr/>
              <p:nvPr/>
            </p:nvGrpSpPr>
            <p:grpSpPr>
              <a:xfrm>
                <a:off x="4382778" y="1954613"/>
                <a:ext cx="868908" cy="868908"/>
                <a:chOff x="2790540" y="1954614"/>
                <a:chExt cx="868908" cy="868908"/>
              </a:xfrm>
            </p:grpSpPr>
            <p:sp>
              <p:nvSpPr>
                <p:cNvPr id="61" name="Rectangle 73">
                  <a:extLst>
                    <a:ext uri="{FF2B5EF4-FFF2-40B4-BE49-F238E27FC236}">
                      <a16:creationId xmlns:a16="http://schemas.microsoft.com/office/drawing/2014/main" xmlns="" id="{700A099F-6E42-4047-ABE9-9719439C3397}"/>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74">
                  <a:extLst>
                    <a:ext uri="{FF2B5EF4-FFF2-40B4-BE49-F238E27FC236}">
                      <a16:creationId xmlns:a16="http://schemas.microsoft.com/office/drawing/2014/main" xmlns="" id="{F25B0B16-6E70-48B8-838E-9349DDF6800E}"/>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3" name="Straight Arrow Connector 75">
                  <a:extLst>
                    <a:ext uri="{FF2B5EF4-FFF2-40B4-BE49-F238E27FC236}">
                      <a16:creationId xmlns:a16="http://schemas.microsoft.com/office/drawing/2014/main" xmlns="" id="{80B7C9E3-4980-495D-80F2-ECBBFDC761A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57" name="Group 69">
                <a:extLst>
                  <a:ext uri="{FF2B5EF4-FFF2-40B4-BE49-F238E27FC236}">
                    <a16:creationId xmlns:a16="http://schemas.microsoft.com/office/drawing/2014/main" xmlns="" id="{CFA054B7-48E7-45AA-8C01-BAD2787AC493}"/>
                  </a:ext>
                </a:extLst>
              </p:cNvPr>
              <p:cNvGrpSpPr/>
              <p:nvPr/>
            </p:nvGrpSpPr>
            <p:grpSpPr>
              <a:xfrm>
                <a:off x="5963644" y="1954613"/>
                <a:ext cx="868908" cy="868908"/>
                <a:chOff x="2790540" y="1954614"/>
                <a:chExt cx="868908" cy="868908"/>
              </a:xfrm>
            </p:grpSpPr>
            <p:sp>
              <p:nvSpPr>
                <p:cNvPr id="58" name="Rectangle 70">
                  <a:extLst>
                    <a:ext uri="{FF2B5EF4-FFF2-40B4-BE49-F238E27FC236}">
                      <a16:creationId xmlns:a16="http://schemas.microsoft.com/office/drawing/2014/main" xmlns="" id="{F962C5F1-7698-4E59-B5D3-62073BC39F7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71">
                  <a:extLst>
                    <a:ext uri="{FF2B5EF4-FFF2-40B4-BE49-F238E27FC236}">
                      <a16:creationId xmlns:a16="http://schemas.microsoft.com/office/drawing/2014/main" xmlns="" id="{ABA42EB1-C28B-4895-8D3D-9EB721FF11C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0" name="Straight Arrow Connector 72">
                  <a:extLst>
                    <a:ext uri="{FF2B5EF4-FFF2-40B4-BE49-F238E27FC236}">
                      <a16:creationId xmlns:a16="http://schemas.microsoft.com/office/drawing/2014/main" xmlns="" id="{A7E7B113-65C7-4AA2-B00C-E5D4B193EA52}"/>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35" name="Rectangle 38">
              <a:extLst>
                <a:ext uri="{FF2B5EF4-FFF2-40B4-BE49-F238E27FC236}">
                  <a16:creationId xmlns:a16="http://schemas.microsoft.com/office/drawing/2014/main" xmlns="" id="{49F0F0AA-15BA-44F5-8D7D-8F27134AE2F2}"/>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oup 39">
              <a:extLst>
                <a:ext uri="{FF2B5EF4-FFF2-40B4-BE49-F238E27FC236}">
                  <a16:creationId xmlns:a16="http://schemas.microsoft.com/office/drawing/2014/main" xmlns="" id="{E6627E2E-8C57-415E-BD01-3160C2103FE9}"/>
                </a:ext>
              </a:extLst>
            </p:cNvPr>
            <p:cNvGrpSpPr/>
            <p:nvPr/>
          </p:nvGrpSpPr>
          <p:grpSpPr>
            <a:xfrm rot="5400000">
              <a:off x="2286771" y="2842694"/>
              <a:ext cx="868908" cy="868908"/>
              <a:chOff x="2790540" y="1954614"/>
              <a:chExt cx="868908" cy="868908"/>
            </a:xfrm>
          </p:grpSpPr>
          <p:sp>
            <p:nvSpPr>
              <p:cNvPr id="51" name="Rectangle 63">
                <a:extLst>
                  <a:ext uri="{FF2B5EF4-FFF2-40B4-BE49-F238E27FC236}">
                    <a16:creationId xmlns:a16="http://schemas.microsoft.com/office/drawing/2014/main" xmlns="" id="{4BDC5D66-9DA8-4F9B-B918-D059F4E395AC}"/>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64">
                <a:extLst>
                  <a:ext uri="{FF2B5EF4-FFF2-40B4-BE49-F238E27FC236}">
                    <a16:creationId xmlns:a16="http://schemas.microsoft.com/office/drawing/2014/main" xmlns="" id="{031290EE-D8AD-45CB-9A0C-5D003FE6939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3" name="Straight Arrow Connector 65">
                <a:extLst>
                  <a:ext uri="{FF2B5EF4-FFF2-40B4-BE49-F238E27FC236}">
                    <a16:creationId xmlns:a16="http://schemas.microsoft.com/office/drawing/2014/main" xmlns="" id="{70CA59BE-2E52-4FC2-83E6-94090273F5E2}"/>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7" name="Group 41">
              <a:extLst>
                <a:ext uri="{FF2B5EF4-FFF2-40B4-BE49-F238E27FC236}">
                  <a16:creationId xmlns:a16="http://schemas.microsoft.com/office/drawing/2014/main" xmlns="" id="{ADCAD1CA-FFC1-4EE7-B8ED-2A5AAAAEAC4B}"/>
                </a:ext>
              </a:extLst>
            </p:cNvPr>
            <p:cNvGrpSpPr/>
            <p:nvPr/>
          </p:nvGrpSpPr>
          <p:grpSpPr>
            <a:xfrm rot="5400000">
              <a:off x="2286771" y="4414509"/>
              <a:ext cx="868908" cy="868908"/>
              <a:chOff x="2790540" y="1954614"/>
              <a:chExt cx="868908" cy="868908"/>
            </a:xfrm>
          </p:grpSpPr>
          <p:sp>
            <p:nvSpPr>
              <p:cNvPr id="48" name="Rectangle 60">
                <a:extLst>
                  <a:ext uri="{FF2B5EF4-FFF2-40B4-BE49-F238E27FC236}">
                    <a16:creationId xmlns:a16="http://schemas.microsoft.com/office/drawing/2014/main" xmlns="" id="{69EC6FE0-0971-4539-B606-26FE230AA72B}"/>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61">
                <a:extLst>
                  <a:ext uri="{FF2B5EF4-FFF2-40B4-BE49-F238E27FC236}">
                    <a16:creationId xmlns:a16="http://schemas.microsoft.com/office/drawing/2014/main" xmlns="" id="{D24211CC-4136-4AF5-B767-D13072C3E5AC}"/>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Arrow Connector 62">
                <a:extLst>
                  <a:ext uri="{FF2B5EF4-FFF2-40B4-BE49-F238E27FC236}">
                    <a16:creationId xmlns:a16="http://schemas.microsoft.com/office/drawing/2014/main" xmlns="" id="{AA71058E-1823-483C-A7A8-ACE5B7BF47E4}"/>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38" name="Picture 14" descr="A picture containing object, kit, clock, drawing&#10;&#10;Description automatically generated">
              <a:extLst>
                <a:ext uri="{FF2B5EF4-FFF2-40B4-BE49-F238E27FC236}">
                  <a16:creationId xmlns:a16="http://schemas.microsoft.com/office/drawing/2014/main" xmlns="" id="{41252E98-2E74-4699-8A12-1EF3B59E7258}"/>
                </a:ext>
              </a:extLst>
            </p:cNvPr>
            <p:cNvPicPr>
              <a:picLocks noChangeAspect="1"/>
            </p:cNvPicPr>
            <p:nvPr/>
          </p:nvPicPr>
          <p:blipFill>
            <a:blip r:embed="rId2"/>
            <a:stretch>
              <a:fillRect/>
            </a:stretch>
          </p:blipFill>
          <p:spPr>
            <a:xfrm>
              <a:off x="3482975" y="1670050"/>
              <a:ext cx="692150" cy="711200"/>
            </a:xfrm>
            <a:prstGeom prst="rect">
              <a:avLst/>
            </a:prstGeom>
          </p:spPr>
        </p:pic>
        <p:pic>
          <p:nvPicPr>
            <p:cNvPr id="39" name="Picture 14" descr="A picture containing object, kit, clock, drawing&#10;&#10;Description automatically generated">
              <a:extLst>
                <a:ext uri="{FF2B5EF4-FFF2-40B4-BE49-F238E27FC236}">
                  <a16:creationId xmlns:a16="http://schemas.microsoft.com/office/drawing/2014/main" xmlns="" id="{85C4F431-7CDD-4D2E-B74C-80AC4D36B41D}"/>
                </a:ext>
              </a:extLst>
            </p:cNvPr>
            <p:cNvPicPr>
              <a:picLocks noChangeAspect="1"/>
            </p:cNvPicPr>
            <p:nvPr/>
          </p:nvPicPr>
          <p:blipFill>
            <a:blip r:embed="rId2"/>
            <a:stretch>
              <a:fillRect/>
            </a:stretch>
          </p:blipFill>
          <p:spPr>
            <a:xfrm>
              <a:off x="3482975" y="2952750"/>
              <a:ext cx="692150" cy="711200"/>
            </a:xfrm>
            <a:prstGeom prst="rect">
              <a:avLst/>
            </a:prstGeom>
          </p:spPr>
        </p:pic>
        <p:pic>
          <p:nvPicPr>
            <p:cNvPr id="40" name="Picture 14" descr="A picture containing object, kit, clock, drawing&#10;&#10;Description automatically generated">
              <a:extLst>
                <a:ext uri="{FF2B5EF4-FFF2-40B4-BE49-F238E27FC236}">
                  <a16:creationId xmlns:a16="http://schemas.microsoft.com/office/drawing/2014/main" xmlns="" id="{A30F9AEE-9923-48F1-9B2E-3EE368667D63}"/>
                </a:ext>
              </a:extLst>
            </p:cNvPr>
            <p:cNvPicPr>
              <a:picLocks noChangeAspect="1"/>
            </p:cNvPicPr>
            <p:nvPr/>
          </p:nvPicPr>
          <p:blipFill>
            <a:blip r:embed="rId2"/>
            <a:stretch>
              <a:fillRect/>
            </a:stretch>
          </p:blipFill>
          <p:spPr>
            <a:xfrm>
              <a:off x="3482975" y="4527550"/>
              <a:ext cx="692150" cy="711200"/>
            </a:xfrm>
            <a:prstGeom prst="rect">
              <a:avLst/>
            </a:prstGeom>
          </p:spPr>
        </p:pic>
        <p:pic>
          <p:nvPicPr>
            <p:cNvPr id="41" name="Picture 14" descr="A picture containing object, kit, clock, drawing&#10;&#10;Description automatically generated">
              <a:extLst>
                <a:ext uri="{FF2B5EF4-FFF2-40B4-BE49-F238E27FC236}">
                  <a16:creationId xmlns:a16="http://schemas.microsoft.com/office/drawing/2014/main" xmlns="" id="{5BA5DC06-FD1A-4B4A-8573-8F5FC1F8A94E}"/>
                </a:ext>
              </a:extLst>
            </p:cNvPr>
            <p:cNvPicPr>
              <a:picLocks noChangeAspect="1"/>
            </p:cNvPicPr>
            <p:nvPr/>
          </p:nvPicPr>
          <p:blipFill>
            <a:blip r:embed="rId2"/>
            <a:stretch>
              <a:fillRect/>
            </a:stretch>
          </p:blipFill>
          <p:spPr>
            <a:xfrm>
              <a:off x="7140575" y="1352549"/>
              <a:ext cx="692150" cy="711200"/>
            </a:xfrm>
            <a:prstGeom prst="rect">
              <a:avLst/>
            </a:prstGeom>
          </p:spPr>
        </p:pic>
        <p:pic>
          <p:nvPicPr>
            <p:cNvPr id="42" name="Picture 14" descr="A picture containing object, kit, clock, drawing&#10;&#10;Description automatically generated">
              <a:extLst>
                <a:ext uri="{FF2B5EF4-FFF2-40B4-BE49-F238E27FC236}">
                  <a16:creationId xmlns:a16="http://schemas.microsoft.com/office/drawing/2014/main" xmlns="" id="{D8AD77B1-9570-44A8-A9D2-D6C99B2DE133}"/>
                </a:ext>
              </a:extLst>
            </p:cNvPr>
            <p:cNvPicPr>
              <a:picLocks noChangeAspect="1"/>
            </p:cNvPicPr>
            <p:nvPr/>
          </p:nvPicPr>
          <p:blipFill>
            <a:blip r:embed="rId2"/>
            <a:stretch>
              <a:fillRect/>
            </a:stretch>
          </p:blipFill>
          <p:spPr>
            <a:xfrm>
              <a:off x="7140575" y="2914648"/>
              <a:ext cx="692150" cy="711200"/>
            </a:xfrm>
            <a:prstGeom prst="rect">
              <a:avLst/>
            </a:prstGeom>
          </p:spPr>
        </p:pic>
        <p:pic>
          <p:nvPicPr>
            <p:cNvPr id="43" name="Picture 14" descr="A picture containing object, kit, clock, drawing&#10;&#10;Description automatically generated">
              <a:extLst>
                <a:ext uri="{FF2B5EF4-FFF2-40B4-BE49-F238E27FC236}">
                  <a16:creationId xmlns:a16="http://schemas.microsoft.com/office/drawing/2014/main" xmlns="" id="{479D983D-4DF0-4E3D-99DE-28F7A52AA9EA}"/>
                </a:ext>
              </a:extLst>
            </p:cNvPr>
            <p:cNvPicPr>
              <a:picLocks noChangeAspect="1"/>
            </p:cNvPicPr>
            <p:nvPr/>
          </p:nvPicPr>
          <p:blipFill>
            <a:blip r:embed="rId2"/>
            <a:stretch>
              <a:fillRect/>
            </a:stretch>
          </p:blipFill>
          <p:spPr>
            <a:xfrm>
              <a:off x="7140575" y="4514847"/>
              <a:ext cx="692150" cy="711200"/>
            </a:xfrm>
            <a:prstGeom prst="rect">
              <a:avLst/>
            </a:prstGeom>
          </p:spPr>
        </p:pic>
        <p:grpSp>
          <p:nvGrpSpPr>
            <p:cNvPr id="44" name="Group 56">
              <a:extLst>
                <a:ext uri="{FF2B5EF4-FFF2-40B4-BE49-F238E27FC236}">
                  <a16:creationId xmlns:a16="http://schemas.microsoft.com/office/drawing/2014/main" xmlns="" id="{4510567E-58EB-48C4-9281-49D115BBDC0C}"/>
                </a:ext>
              </a:extLst>
            </p:cNvPr>
            <p:cNvGrpSpPr/>
            <p:nvPr/>
          </p:nvGrpSpPr>
          <p:grpSpPr>
            <a:xfrm rot="5400000">
              <a:off x="2282212" y="1515694"/>
              <a:ext cx="868908" cy="868908"/>
              <a:chOff x="2790540" y="1954614"/>
              <a:chExt cx="868908" cy="868908"/>
            </a:xfrm>
          </p:grpSpPr>
          <p:sp>
            <p:nvSpPr>
              <p:cNvPr id="45" name="Rectangle 57">
                <a:extLst>
                  <a:ext uri="{FF2B5EF4-FFF2-40B4-BE49-F238E27FC236}">
                    <a16:creationId xmlns:a16="http://schemas.microsoft.com/office/drawing/2014/main" xmlns="" id="{8DBDD27E-2E75-47DC-92DB-47B0F413621A}"/>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58">
                <a:extLst>
                  <a:ext uri="{FF2B5EF4-FFF2-40B4-BE49-F238E27FC236}">
                    <a16:creationId xmlns:a16="http://schemas.microsoft.com/office/drawing/2014/main" xmlns="" id="{C17D13E8-EDC3-4EBA-AB82-7DA0880B7323}"/>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 name="Straight Arrow Connector 59">
                <a:extLst>
                  <a:ext uri="{FF2B5EF4-FFF2-40B4-BE49-F238E27FC236}">
                    <a16:creationId xmlns:a16="http://schemas.microsoft.com/office/drawing/2014/main" xmlns="" id="{AB48DCD0-DDD0-4397-8653-FE654AFA16A1}"/>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73" name="Group 1">
            <a:extLst>
              <a:ext uri="{FF2B5EF4-FFF2-40B4-BE49-F238E27FC236}">
                <a16:creationId xmlns:a16="http://schemas.microsoft.com/office/drawing/2014/main" xmlns="" id="{37AE345C-0FEA-4A3E-B530-1E5666A91FC6}"/>
              </a:ext>
            </a:extLst>
          </p:cNvPr>
          <p:cNvGrpSpPr/>
          <p:nvPr/>
        </p:nvGrpSpPr>
        <p:grpSpPr>
          <a:xfrm>
            <a:off x="8990348" y="907684"/>
            <a:ext cx="2734057" cy="2212847"/>
            <a:chOff x="2259048" y="765411"/>
            <a:chExt cx="6932721" cy="4963235"/>
          </a:xfrm>
        </p:grpSpPr>
        <p:grpSp>
          <p:nvGrpSpPr>
            <p:cNvPr id="74" name="Group 2">
              <a:extLst>
                <a:ext uri="{FF2B5EF4-FFF2-40B4-BE49-F238E27FC236}">
                  <a16:creationId xmlns:a16="http://schemas.microsoft.com/office/drawing/2014/main" xmlns="" id="{B19CB07E-3FA7-42E8-A8F6-78106E3B34C1}"/>
                </a:ext>
              </a:extLst>
            </p:cNvPr>
            <p:cNvGrpSpPr/>
            <p:nvPr/>
          </p:nvGrpSpPr>
          <p:grpSpPr>
            <a:xfrm>
              <a:off x="5156183" y="2814407"/>
              <a:ext cx="1138451" cy="1241038"/>
              <a:chOff x="5287772" y="4326608"/>
              <a:chExt cx="1138451" cy="1241038"/>
            </a:xfrm>
          </p:grpSpPr>
          <p:grpSp>
            <p:nvGrpSpPr>
              <p:cNvPr id="108" name="Group 174">
                <a:extLst>
                  <a:ext uri="{FF2B5EF4-FFF2-40B4-BE49-F238E27FC236}">
                    <a16:creationId xmlns:a16="http://schemas.microsoft.com/office/drawing/2014/main" xmlns="" id="{AA7237CB-602C-4B93-8647-84F3F4D051DE}"/>
                  </a:ext>
                </a:extLst>
              </p:cNvPr>
              <p:cNvGrpSpPr/>
              <p:nvPr/>
            </p:nvGrpSpPr>
            <p:grpSpPr>
              <a:xfrm>
                <a:off x="5287772" y="4499140"/>
                <a:ext cx="1138451" cy="1068506"/>
                <a:chOff x="3009007" y="4357964"/>
                <a:chExt cx="1138451" cy="1068506"/>
              </a:xfrm>
            </p:grpSpPr>
            <p:sp>
              <p:nvSpPr>
                <p:cNvPr id="111" name="Rectangle 177">
                  <a:extLst>
                    <a:ext uri="{FF2B5EF4-FFF2-40B4-BE49-F238E27FC236}">
                      <a16:creationId xmlns:a16="http://schemas.microsoft.com/office/drawing/2014/main" xmlns="" id="{4B1FD4EB-6F54-4597-85AC-3D8647CD3D60}"/>
                    </a:ext>
                  </a:extLst>
                </p:cNvPr>
                <p:cNvSpPr/>
                <p:nvPr/>
              </p:nvSpPr>
              <p:spPr>
                <a:xfrm>
                  <a:off x="3225167" y="4357964"/>
                  <a:ext cx="706129" cy="863546"/>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Rectangle 178">
                  <a:extLst>
                    <a:ext uri="{FF2B5EF4-FFF2-40B4-BE49-F238E27FC236}">
                      <a16:creationId xmlns:a16="http://schemas.microsoft.com/office/drawing/2014/main" xmlns="" id="{A5BB850A-E3A9-4861-A2D8-90DCE52C8002}"/>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79">
                  <a:extLst>
                    <a:ext uri="{FF2B5EF4-FFF2-40B4-BE49-F238E27FC236}">
                      <a16:creationId xmlns:a16="http://schemas.microsoft.com/office/drawing/2014/main" xmlns="" id="{A59211F9-DF55-43E5-8048-4515A53CEEBE}"/>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9" name="Rectangle 175">
                <a:extLst>
                  <a:ext uri="{FF2B5EF4-FFF2-40B4-BE49-F238E27FC236}">
                    <a16:creationId xmlns:a16="http://schemas.microsoft.com/office/drawing/2014/main" xmlns="" id="{F33B0C16-0471-4971-8FF9-AE7D4C699A1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176">
                <a:extLst>
                  <a:ext uri="{FF2B5EF4-FFF2-40B4-BE49-F238E27FC236}">
                    <a16:creationId xmlns:a16="http://schemas.microsoft.com/office/drawing/2014/main" xmlns="" id="{EC0FF212-30E7-40DB-914A-6C64D7662594}"/>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
              <a:extLst>
                <a:ext uri="{FF2B5EF4-FFF2-40B4-BE49-F238E27FC236}">
                  <a16:creationId xmlns:a16="http://schemas.microsoft.com/office/drawing/2014/main" xmlns="" id="{8D81A39C-4A65-4D9D-858E-3ED166A05B38}"/>
                </a:ext>
              </a:extLst>
            </p:cNvPr>
            <p:cNvGrpSpPr/>
            <p:nvPr/>
          </p:nvGrpSpPr>
          <p:grpSpPr>
            <a:xfrm rot="5400000">
              <a:off x="6241578" y="2778456"/>
              <a:ext cx="4963235" cy="937146"/>
              <a:chOff x="2306473" y="1914098"/>
              <a:chExt cx="4963235" cy="937146"/>
            </a:xfrm>
          </p:grpSpPr>
          <p:sp>
            <p:nvSpPr>
              <p:cNvPr id="95" name="Rectangle 161">
                <a:extLst>
                  <a:ext uri="{FF2B5EF4-FFF2-40B4-BE49-F238E27FC236}">
                    <a16:creationId xmlns:a16="http://schemas.microsoft.com/office/drawing/2014/main" xmlns="" id="{F20DC5AC-69E0-4889-A206-A0161A5B7139}"/>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6" name="Group 162">
                <a:extLst>
                  <a:ext uri="{FF2B5EF4-FFF2-40B4-BE49-F238E27FC236}">
                    <a16:creationId xmlns:a16="http://schemas.microsoft.com/office/drawing/2014/main" xmlns="" id="{AF74ED5C-DBB7-4B8B-8931-D3399732F63D}"/>
                  </a:ext>
                </a:extLst>
              </p:cNvPr>
              <p:cNvGrpSpPr/>
              <p:nvPr/>
            </p:nvGrpSpPr>
            <p:grpSpPr>
              <a:xfrm>
                <a:off x="2790540" y="1954614"/>
                <a:ext cx="868908" cy="868908"/>
                <a:chOff x="2790540" y="1954614"/>
                <a:chExt cx="868908" cy="868908"/>
              </a:xfrm>
            </p:grpSpPr>
            <p:sp>
              <p:nvSpPr>
                <p:cNvPr id="105" name="Rectangle 171">
                  <a:extLst>
                    <a:ext uri="{FF2B5EF4-FFF2-40B4-BE49-F238E27FC236}">
                      <a16:creationId xmlns:a16="http://schemas.microsoft.com/office/drawing/2014/main" xmlns="" id="{534EC8BA-5E15-4C26-8FAF-60AC8C7ADCFD}"/>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72">
                  <a:extLst>
                    <a:ext uri="{FF2B5EF4-FFF2-40B4-BE49-F238E27FC236}">
                      <a16:creationId xmlns:a16="http://schemas.microsoft.com/office/drawing/2014/main" xmlns="" id="{4E3D7F4F-D5F0-4882-B2B0-4BE59B97AFE9}"/>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7" name="Straight Arrow Connector 173">
                  <a:extLst>
                    <a:ext uri="{FF2B5EF4-FFF2-40B4-BE49-F238E27FC236}">
                      <a16:creationId xmlns:a16="http://schemas.microsoft.com/office/drawing/2014/main" xmlns="" id="{BDC52993-D572-41D7-8DE7-6C0F8C6090CB}"/>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97" name="Group 163">
                <a:extLst>
                  <a:ext uri="{FF2B5EF4-FFF2-40B4-BE49-F238E27FC236}">
                    <a16:creationId xmlns:a16="http://schemas.microsoft.com/office/drawing/2014/main" xmlns="" id="{6EF24937-561B-4587-82EA-2E3A5D82234B}"/>
                  </a:ext>
                </a:extLst>
              </p:cNvPr>
              <p:cNvGrpSpPr/>
              <p:nvPr/>
            </p:nvGrpSpPr>
            <p:grpSpPr>
              <a:xfrm>
                <a:off x="4382778" y="1954613"/>
                <a:ext cx="868908" cy="868908"/>
                <a:chOff x="2790540" y="1954614"/>
                <a:chExt cx="868908" cy="868908"/>
              </a:xfrm>
            </p:grpSpPr>
            <p:sp>
              <p:nvSpPr>
                <p:cNvPr id="102" name="Rectangle 168">
                  <a:extLst>
                    <a:ext uri="{FF2B5EF4-FFF2-40B4-BE49-F238E27FC236}">
                      <a16:creationId xmlns:a16="http://schemas.microsoft.com/office/drawing/2014/main" xmlns="" id="{FC25333E-AA89-4835-AF08-DD020E0684F1}"/>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69">
                  <a:extLst>
                    <a:ext uri="{FF2B5EF4-FFF2-40B4-BE49-F238E27FC236}">
                      <a16:creationId xmlns:a16="http://schemas.microsoft.com/office/drawing/2014/main" xmlns="" id="{4C33DC78-5FD8-46E8-ADA4-C85973FB184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4" name="Straight Arrow Connector 170">
                  <a:extLst>
                    <a:ext uri="{FF2B5EF4-FFF2-40B4-BE49-F238E27FC236}">
                      <a16:creationId xmlns:a16="http://schemas.microsoft.com/office/drawing/2014/main" xmlns="" id="{C401B4DF-C91B-4046-9FFC-C209E64F9CC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98" name="Group 164">
                <a:extLst>
                  <a:ext uri="{FF2B5EF4-FFF2-40B4-BE49-F238E27FC236}">
                    <a16:creationId xmlns:a16="http://schemas.microsoft.com/office/drawing/2014/main" xmlns="" id="{1F4D61BD-4B09-4E03-83CE-B495F183CE5E}"/>
                  </a:ext>
                </a:extLst>
              </p:cNvPr>
              <p:cNvGrpSpPr/>
              <p:nvPr/>
            </p:nvGrpSpPr>
            <p:grpSpPr>
              <a:xfrm>
                <a:off x="5963644" y="1954613"/>
                <a:ext cx="868908" cy="868908"/>
                <a:chOff x="2790540" y="1954614"/>
                <a:chExt cx="868908" cy="868908"/>
              </a:xfrm>
            </p:grpSpPr>
            <p:sp>
              <p:nvSpPr>
                <p:cNvPr id="99" name="Rectangle 165">
                  <a:extLst>
                    <a:ext uri="{FF2B5EF4-FFF2-40B4-BE49-F238E27FC236}">
                      <a16:creationId xmlns:a16="http://schemas.microsoft.com/office/drawing/2014/main" xmlns="" id="{0D2EF68B-D4A8-4110-9CE6-646C2D171F4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166">
                  <a:extLst>
                    <a:ext uri="{FF2B5EF4-FFF2-40B4-BE49-F238E27FC236}">
                      <a16:creationId xmlns:a16="http://schemas.microsoft.com/office/drawing/2014/main" xmlns="" id="{22F3669E-47C6-4BFD-A741-EBC6B48BFF47}"/>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67">
                  <a:extLst>
                    <a:ext uri="{FF2B5EF4-FFF2-40B4-BE49-F238E27FC236}">
                      <a16:creationId xmlns:a16="http://schemas.microsoft.com/office/drawing/2014/main" xmlns="" id="{9625A71D-46F1-47EF-882E-2543062A162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76" name="Rectangle 8">
              <a:extLst>
                <a:ext uri="{FF2B5EF4-FFF2-40B4-BE49-F238E27FC236}">
                  <a16:creationId xmlns:a16="http://schemas.microsoft.com/office/drawing/2014/main" xmlns="" id="{ED4EC365-7ABB-483B-89A4-45DEF1B43D80}"/>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 name="Group 9">
              <a:extLst>
                <a:ext uri="{FF2B5EF4-FFF2-40B4-BE49-F238E27FC236}">
                  <a16:creationId xmlns:a16="http://schemas.microsoft.com/office/drawing/2014/main" xmlns="" id="{99599775-6C14-490D-ACB4-BD29864AAD5C}"/>
                </a:ext>
              </a:extLst>
            </p:cNvPr>
            <p:cNvGrpSpPr/>
            <p:nvPr/>
          </p:nvGrpSpPr>
          <p:grpSpPr>
            <a:xfrm rot="5400000">
              <a:off x="2286771" y="2842694"/>
              <a:ext cx="868908" cy="868908"/>
              <a:chOff x="2790540" y="1954614"/>
              <a:chExt cx="868908" cy="868908"/>
            </a:xfrm>
          </p:grpSpPr>
          <p:sp>
            <p:nvSpPr>
              <p:cNvPr id="92" name="Rectangle 158">
                <a:extLst>
                  <a:ext uri="{FF2B5EF4-FFF2-40B4-BE49-F238E27FC236}">
                    <a16:creationId xmlns:a16="http://schemas.microsoft.com/office/drawing/2014/main" xmlns="" id="{7359200C-A11E-4BB3-A623-018AA32E4593}"/>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159">
                <a:extLst>
                  <a:ext uri="{FF2B5EF4-FFF2-40B4-BE49-F238E27FC236}">
                    <a16:creationId xmlns:a16="http://schemas.microsoft.com/office/drawing/2014/main" xmlns="" id="{A56E4F2A-A1E2-425C-AF69-5C90E9580120}"/>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4" name="Straight Arrow Connector 160">
                <a:extLst>
                  <a:ext uri="{FF2B5EF4-FFF2-40B4-BE49-F238E27FC236}">
                    <a16:creationId xmlns:a16="http://schemas.microsoft.com/office/drawing/2014/main" xmlns="" id="{94A43679-CF1C-4FBE-B157-7C01A6104122}"/>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78" name="Group 11">
              <a:extLst>
                <a:ext uri="{FF2B5EF4-FFF2-40B4-BE49-F238E27FC236}">
                  <a16:creationId xmlns:a16="http://schemas.microsoft.com/office/drawing/2014/main" xmlns="" id="{F1E630A9-1156-4DE8-8327-723AECB0AA30}"/>
                </a:ext>
              </a:extLst>
            </p:cNvPr>
            <p:cNvGrpSpPr/>
            <p:nvPr/>
          </p:nvGrpSpPr>
          <p:grpSpPr>
            <a:xfrm rot="5400000">
              <a:off x="2286771" y="4414509"/>
              <a:ext cx="868908" cy="868908"/>
              <a:chOff x="2790540" y="1954614"/>
              <a:chExt cx="868908" cy="868908"/>
            </a:xfrm>
          </p:grpSpPr>
          <p:sp>
            <p:nvSpPr>
              <p:cNvPr id="89" name="Rectangle 155">
                <a:extLst>
                  <a:ext uri="{FF2B5EF4-FFF2-40B4-BE49-F238E27FC236}">
                    <a16:creationId xmlns:a16="http://schemas.microsoft.com/office/drawing/2014/main" xmlns="" id="{D18F3310-0BB5-4133-B7FF-3DC1C473C4EA}"/>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156">
                <a:extLst>
                  <a:ext uri="{FF2B5EF4-FFF2-40B4-BE49-F238E27FC236}">
                    <a16:creationId xmlns:a16="http://schemas.microsoft.com/office/drawing/2014/main" xmlns="" id="{F32155CE-409D-4DA5-A2F7-67D5FB591FC7}"/>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1" name="Straight Arrow Connector 157">
                <a:extLst>
                  <a:ext uri="{FF2B5EF4-FFF2-40B4-BE49-F238E27FC236}">
                    <a16:creationId xmlns:a16="http://schemas.microsoft.com/office/drawing/2014/main" xmlns="" id="{F7EC24C2-D410-4E37-BA00-726F7B6FA374}"/>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79" name="Graphic 40" descr="Barcode">
              <a:extLst>
                <a:ext uri="{FF2B5EF4-FFF2-40B4-BE49-F238E27FC236}">
                  <a16:creationId xmlns:a16="http://schemas.microsoft.com/office/drawing/2014/main" xmlns="" id="{4C924018-B8FB-4DBD-972A-F0A85E636C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9000" y="1587500"/>
              <a:ext cx="914400" cy="914400"/>
            </a:xfrm>
            <a:prstGeom prst="rect">
              <a:avLst/>
            </a:prstGeom>
          </p:spPr>
        </p:pic>
        <p:pic>
          <p:nvPicPr>
            <p:cNvPr id="80" name="Graphic 40" descr="Barcode">
              <a:extLst>
                <a:ext uri="{FF2B5EF4-FFF2-40B4-BE49-F238E27FC236}">
                  <a16:creationId xmlns:a16="http://schemas.microsoft.com/office/drawing/2014/main" xmlns="" id="{F509CE0D-259F-42D1-A7AC-57BABAF56D6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8999" y="2781300"/>
              <a:ext cx="914400" cy="914400"/>
            </a:xfrm>
            <a:prstGeom prst="rect">
              <a:avLst/>
            </a:prstGeom>
          </p:spPr>
        </p:pic>
        <p:pic>
          <p:nvPicPr>
            <p:cNvPr id="81" name="Graphic 40" descr="Barcode">
              <a:extLst>
                <a:ext uri="{FF2B5EF4-FFF2-40B4-BE49-F238E27FC236}">
                  <a16:creationId xmlns:a16="http://schemas.microsoft.com/office/drawing/2014/main" xmlns="" id="{013DAE02-1BA6-4994-BDF1-80522BF514B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8998" y="4419599"/>
              <a:ext cx="914400" cy="914400"/>
            </a:xfrm>
            <a:prstGeom prst="rect">
              <a:avLst/>
            </a:prstGeom>
          </p:spPr>
        </p:pic>
        <p:pic>
          <p:nvPicPr>
            <p:cNvPr id="82" name="Graphic 40" descr="Barcode">
              <a:extLst>
                <a:ext uri="{FF2B5EF4-FFF2-40B4-BE49-F238E27FC236}">
                  <a16:creationId xmlns:a16="http://schemas.microsoft.com/office/drawing/2014/main" xmlns="" id="{7FFAB600-1D0A-4C07-A990-4FC2DB5B053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7" y="1257298"/>
              <a:ext cx="914400" cy="914400"/>
            </a:xfrm>
            <a:prstGeom prst="rect">
              <a:avLst/>
            </a:prstGeom>
          </p:spPr>
        </p:pic>
        <p:pic>
          <p:nvPicPr>
            <p:cNvPr id="83" name="Graphic 40" descr="Barcode">
              <a:extLst>
                <a:ext uri="{FF2B5EF4-FFF2-40B4-BE49-F238E27FC236}">
                  <a16:creationId xmlns:a16="http://schemas.microsoft.com/office/drawing/2014/main" xmlns="" id="{FB34A1F7-D464-45EB-9512-6BC5538734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6" y="2819397"/>
              <a:ext cx="914400" cy="914400"/>
            </a:xfrm>
            <a:prstGeom prst="rect">
              <a:avLst/>
            </a:prstGeom>
          </p:spPr>
        </p:pic>
        <p:pic>
          <p:nvPicPr>
            <p:cNvPr id="84" name="Graphic 40" descr="Barcode">
              <a:extLst>
                <a:ext uri="{FF2B5EF4-FFF2-40B4-BE49-F238E27FC236}">
                  <a16:creationId xmlns:a16="http://schemas.microsoft.com/office/drawing/2014/main" xmlns="" id="{48569DCF-AF16-411E-BD46-D9B0017D4BA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6" y="4368796"/>
              <a:ext cx="914400" cy="914400"/>
            </a:xfrm>
            <a:prstGeom prst="rect">
              <a:avLst/>
            </a:prstGeom>
          </p:spPr>
        </p:pic>
        <p:grpSp>
          <p:nvGrpSpPr>
            <p:cNvPr id="85" name="Group 27">
              <a:extLst>
                <a:ext uri="{FF2B5EF4-FFF2-40B4-BE49-F238E27FC236}">
                  <a16:creationId xmlns:a16="http://schemas.microsoft.com/office/drawing/2014/main" xmlns="" id="{794742E9-52C1-4859-95BF-27F35032ACB5}"/>
                </a:ext>
              </a:extLst>
            </p:cNvPr>
            <p:cNvGrpSpPr/>
            <p:nvPr/>
          </p:nvGrpSpPr>
          <p:grpSpPr>
            <a:xfrm rot="5400000">
              <a:off x="2282212" y="1515694"/>
              <a:ext cx="868908" cy="868908"/>
              <a:chOff x="2790540" y="1954614"/>
              <a:chExt cx="868908" cy="868908"/>
            </a:xfrm>
          </p:grpSpPr>
          <p:sp>
            <p:nvSpPr>
              <p:cNvPr id="86" name="Rectangle 29">
                <a:extLst>
                  <a:ext uri="{FF2B5EF4-FFF2-40B4-BE49-F238E27FC236}">
                    <a16:creationId xmlns:a16="http://schemas.microsoft.com/office/drawing/2014/main" xmlns="" id="{8F3D76EE-A47B-4A1E-A0CD-2EEF8A889AA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32">
                <a:extLst>
                  <a:ext uri="{FF2B5EF4-FFF2-40B4-BE49-F238E27FC236}">
                    <a16:creationId xmlns:a16="http://schemas.microsoft.com/office/drawing/2014/main" xmlns="" id="{5EBF99D4-B08F-4545-BD7B-EE9DBD3FE0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8" name="Straight Arrow Connector 154">
                <a:extLst>
                  <a:ext uri="{FF2B5EF4-FFF2-40B4-BE49-F238E27FC236}">
                    <a16:creationId xmlns:a16="http://schemas.microsoft.com/office/drawing/2014/main" xmlns="" id="{70C6C0B6-7FD1-4D4A-9CB5-D5DCD72398F2}"/>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114" name="Group 270">
            <a:extLst>
              <a:ext uri="{FF2B5EF4-FFF2-40B4-BE49-F238E27FC236}">
                <a16:creationId xmlns:a16="http://schemas.microsoft.com/office/drawing/2014/main" xmlns="" id="{6B518B60-2F0D-4C79-838C-8FACB5B9B7E5}"/>
              </a:ext>
            </a:extLst>
          </p:cNvPr>
          <p:cNvGrpSpPr/>
          <p:nvPr/>
        </p:nvGrpSpPr>
        <p:grpSpPr>
          <a:xfrm>
            <a:off x="2278839" y="904086"/>
            <a:ext cx="2734057" cy="2212847"/>
            <a:chOff x="2259048" y="765411"/>
            <a:chExt cx="6932721" cy="4963235"/>
          </a:xfrm>
        </p:grpSpPr>
        <p:grpSp>
          <p:nvGrpSpPr>
            <p:cNvPr id="115" name="Group 271">
              <a:extLst>
                <a:ext uri="{FF2B5EF4-FFF2-40B4-BE49-F238E27FC236}">
                  <a16:creationId xmlns:a16="http://schemas.microsoft.com/office/drawing/2014/main" xmlns="" id="{736A3C38-A234-4D02-BB3D-D6E2C9469930}"/>
                </a:ext>
              </a:extLst>
            </p:cNvPr>
            <p:cNvGrpSpPr/>
            <p:nvPr/>
          </p:nvGrpSpPr>
          <p:grpSpPr>
            <a:xfrm>
              <a:off x="5156183" y="2814407"/>
              <a:ext cx="1138451" cy="1241038"/>
              <a:chOff x="5287772" y="4326608"/>
              <a:chExt cx="1138451" cy="1241038"/>
            </a:xfrm>
          </p:grpSpPr>
          <p:grpSp>
            <p:nvGrpSpPr>
              <p:cNvPr id="149" name="Group 305">
                <a:extLst>
                  <a:ext uri="{FF2B5EF4-FFF2-40B4-BE49-F238E27FC236}">
                    <a16:creationId xmlns:a16="http://schemas.microsoft.com/office/drawing/2014/main" xmlns="" id="{B87FCF80-10FA-47E5-B146-EC719A193831}"/>
                  </a:ext>
                </a:extLst>
              </p:cNvPr>
              <p:cNvGrpSpPr/>
              <p:nvPr/>
            </p:nvGrpSpPr>
            <p:grpSpPr>
              <a:xfrm>
                <a:off x="5287772" y="4499140"/>
                <a:ext cx="1138451" cy="1068506"/>
                <a:chOff x="3009007" y="4357964"/>
                <a:chExt cx="1138451" cy="1068506"/>
              </a:xfrm>
            </p:grpSpPr>
            <p:sp>
              <p:nvSpPr>
                <p:cNvPr id="152" name="Rectangle 308">
                  <a:extLst>
                    <a:ext uri="{FF2B5EF4-FFF2-40B4-BE49-F238E27FC236}">
                      <a16:creationId xmlns:a16="http://schemas.microsoft.com/office/drawing/2014/main" xmlns="" id="{D5F2FE8E-AD3E-4C11-82EF-ED45ACA6B335}"/>
                    </a:ext>
                  </a:extLst>
                </p:cNvPr>
                <p:cNvSpPr/>
                <p:nvPr/>
              </p:nvSpPr>
              <p:spPr>
                <a:xfrm>
                  <a:off x="3225167" y="4357964"/>
                  <a:ext cx="706129" cy="863546"/>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309">
                  <a:extLst>
                    <a:ext uri="{FF2B5EF4-FFF2-40B4-BE49-F238E27FC236}">
                      <a16:creationId xmlns:a16="http://schemas.microsoft.com/office/drawing/2014/main" xmlns="" id="{DD96BA4D-CAE0-45EE-84D6-A71A2F52B4EE}"/>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310">
                  <a:extLst>
                    <a:ext uri="{FF2B5EF4-FFF2-40B4-BE49-F238E27FC236}">
                      <a16:creationId xmlns:a16="http://schemas.microsoft.com/office/drawing/2014/main" xmlns="" id="{7DB35CAA-D75D-46D3-8CF6-3FAB0E56885E}"/>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0" name="Rectangle 306">
                <a:extLst>
                  <a:ext uri="{FF2B5EF4-FFF2-40B4-BE49-F238E27FC236}">
                    <a16:creationId xmlns:a16="http://schemas.microsoft.com/office/drawing/2014/main" xmlns="" id="{76EA09C7-6A71-41EF-AEC7-9E6E854670B6}"/>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307">
                <a:extLst>
                  <a:ext uri="{FF2B5EF4-FFF2-40B4-BE49-F238E27FC236}">
                    <a16:creationId xmlns:a16="http://schemas.microsoft.com/office/drawing/2014/main" xmlns="" id="{D9F00077-0815-4533-90E5-F3453BA5D382}"/>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6" name="Group 272">
              <a:extLst>
                <a:ext uri="{FF2B5EF4-FFF2-40B4-BE49-F238E27FC236}">
                  <a16:creationId xmlns:a16="http://schemas.microsoft.com/office/drawing/2014/main" xmlns="" id="{7DB45751-756B-4889-9D5C-EDACC9080139}"/>
                </a:ext>
              </a:extLst>
            </p:cNvPr>
            <p:cNvGrpSpPr/>
            <p:nvPr/>
          </p:nvGrpSpPr>
          <p:grpSpPr>
            <a:xfrm rot="5400000">
              <a:off x="6241578" y="2778456"/>
              <a:ext cx="4963235" cy="937146"/>
              <a:chOff x="2306473" y="1914098"/>
              <a:chExt cx="4963235" cy="937146"/>
            </a:xfrm>
          </p:grpSpPr>
          <p:sp>
            <p:nvSpPr>
              <p:cNvPr id="136" name="Rectangle 292">
                <a:extLst>
                  <a:ext uri="{FF2B5EF4-FFF2-40B4-BE49-F238E27FC236}">
                    <a16:creationId xmlns:a16="http://schemas.microsoft.com/office/drawing/2014/main" xmlns="" id="{0D46F15A-8401-4914-BB4A-91F30904140A}"/>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7" name="Group 293">
                <a:extLst>
                  <a:ext uri="{FF2B5EF4-FFF2-40B4-BE49-F238E27FC236}">
                    <a16:creationId xmlns:a16="http://schemas.microsoft.com/office/drawing/2014/main" xmlns="" id="{897F75DC-68D3-456A-BFE0-AC7A23D4063B}"/>
                  </a:ext>
                </a:extLst>
              </p:cNvPr>
              <p:cNvGrpSpPr/>
              <p:nvPr/>
            </p:nvGrpSpPr>
            <p:grpSpPr>
              <a:xfrm>
                <a:off x="2790540" y="1954614"/>
                <a:ext cx="868908" cy="868908"/>
                <a:chOff x="2790540" y="1954614"/>
                <a:chExt cx="868908" cy="868908"/>
              </a:xfrm>
            </p:grpSpPr>
            <p:sp>
              <p:nvSpPr>
                <p:cNvPr id="146" name="Rectangle 302">
                  <a:extLst>
                    <a:ext uri="{FF2B5EF4-FFF2-40B4-BE49-F238E27FC236}">
                      <a16:creationId xmlns:a16="http://schemas.microsoft.com/office/drawing/2014/main" xmlns="" id="{A699F96D-DE06-4EB9-B3C6-AFDDDCB3D24E}"/>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303">
                  <a:extLst>
                    <a:ext uri="{FF2B5EF4-FFF2-40B4-BE49-F238E27FC236}">
                      <a16:creationId xmlns:a16="http://schemas.microsoft.com/office/drawing/2014/main" xmlns="" id="{B8543A16-6F8E-418D-8771-96ECF1D09072}"/>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8" name="Straight Arrow Connector 304">
                  <a:extLst>
                    <a:ext uri="{FF2B5EF4-FFF2-40B4-BE49-F238E27FC236}">
                      <a16:creationId xmlns:a16="http://schemas.microsoft.com/office/drawing/2014/main" xmlns="" id="{6690DB9D-76DF-415C-BF37-23AC8F54D5A6}"/>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38" name="Group 294">
                <a:extLst>
                  <a:ext uri="{FF2B5EF4-FFF2-40B4-BE49-F238E27FC236}">
                    <a16:creationId xmlns:a16="http://schemas.microsoft.com/office/drawing/2014/main" xmlns="" id="{CC3C0A93-BA43-4B93-B6C4-41E2A8850112}"/>
                  </a:ext>
                </a:extLst>
              </p:cNvPr>
              <p:cNvGrpSpPr/>
              <p:nvPr/>
            </p:nvGrpSpPr>
            <p:grpSpPr>
              <a:xfrm>
                <a:off x="4382778" y="1954613"/>
                <a:ext cx="868908" cy="868908"/>
                <a:chOff x="2790540" y="1954614"/>
                <a:chExt cx="868908" cy="868908"/>
              </a:xfrm>
            </p:grpSpPr>
            <p:sp>
              <p:nvSpPr>
                <p:cNvPr id="143" name="Rectangle 299">
                  <a:extLst>
                    <a:ext uri="{FF2B5EF4-FFF2-40B4-BE49-F238E27FC236}">
                      <a16:creationId xmlns:a16="http://schemas.microsoft.com/office/drawing/2014/main" xmlns="" id="{C2C0518D-1A03-40FC-A227-63EFEE16326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300">
                  <a:extLst>
                    <a:ext uri="{FF2B5EF4-FFF2-40B4-BE49-F238E27FC236}">
                      <a16:creationId xmlns:a16="http://schemas.microsoft.com/office/drawing/2014/main" xmlns="" id="{13992359-8951-4374-B58F-18AE8E249C38}"/>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5" name="Straight Arrow Connector 301">
                  <a:extLst>
                    <a:ext uri="{FF2B5EF4-FFF2-40B4-BE49-F238E27FC236}">
                      <a16:creationId xmlns:a16="http://schemas.microsoft.com/office/drawing/2014/main" xmlns="" id="{88865EBF-8F63-4680-B3B7-E62070277237}"/>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39" name="Group 295">
                <a:extLst>
                  <a:ext uri="{FF2B5EF4-FFF2-40B4-BE49-F238E27FC236}">
                    <a16:creationId xmlns:a16="http://schemas.microsoft.com/office/drawing/2014/main" xmlns="" id="{C1903564-77A4-4B7A-AFC5-A6741C498B08}"/>
                  </a:ext>
                </a:extLst>
              </p:cNvPr>
              <p:cNvGrpSpPr/>
              <p:nvPr/>
            </p:nvGrpSpPr>
            <p:grpSpPr>
              <a:xfrm>
                <a:off x="5963644" y="1954613"/>
                <a:ext cx="868908" cy="868908"/>
                <a:chOff x="2790540" y="1954614"/>
                <a:chExt cx="868908" cy="868908"/>
              </a:xfrm>
            </p:grpSpPr>
            <p:sp>
              <p:nvSpPr>
                <p:cNvPr id="140" name="Rectangle 296">
                  <a:extLst>
                    <a:ext uri="{FF2B5EF4-FFF2-40B4-BE49-F238E27FC236}">
                      <a16:creationId xmlns:a16="http://schemas.microsoft.com/office/drawing/2014/main" xmlns="" id="{B5284E9E-6E45-4E30-889B-6F641873272C}"/>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297">
                  <a:extLst>
                    <a:ext uri="{FF2B5EF4-FFF2-40B4-BE49-F238E27FC236}">
                      <a16:creationId xmlns:a16="http://schemas.microsoft.com/office/drawing/2014/main" xmlns="" id="{C0C14D2A-5A5A-4E87-B858-47A5C9ACEB0C}"/>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2" name="Straight Arrow Connector 298">
                  <a:extLst>
                    <a:ext uri="{FF2B5EF4-FFF2-40B4-BE49-F238E27FC236}">
                      <a16:creationId xmlns:a16="http://schemas.microsoft.com/office/drawing/2014/main" xmlns="" id="{238FE7B4-BFCC-43B2-BDF2-0F82544D958A}"/>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117" name="Rectangle 273">
              <a:extLst>
                <a:ext uri="{FF2B5EF4-FFF2-40B4-BE49-F238E27FC236}">
                  <a16:creationId xmlns:a16="http://schemas.microsoft.com/office/drawing/2014/main" xmlns="" id="{9001150F-3135-451C-9E0B-C4C7C30B9E27}"/>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8" name="Group 274">
              <a:extLst>
                <a:ext uri="{FF2B5EF4-FFF2-40B4-BE49-F238E27FC236}">
                  <a16:creationId xmlns:a16="http://schemas.microsoft.com/office/drawing/2014/main" xmlns="" id="{E01255FD-8FDF-4509-B11E-58C4522F435C}"/>
                </a:ext>
              </a:extLst>
            </p:cNvPr>
            <p:cNvGrpSpPr/>
            <p:nvPr/>
          </p:nvGrpSpPr>
          <p:grpSpPr>
            <a:xfrm rot="5400000">
              <a:off x="2286771" y="2842694"/>
              <a:ext cx="868908" cy="868908"/>
              <a:chOff x="2790540" y="1954614"/>
              <a:chExt cx="868908" cy="868908"/>
            </a:xfrm>
          </p:grpSpPr>
          <p:sp>
            <p:nvSpPr>
              <p:cNvPr id="133" name="Rectangle 289">
                <a:extLst>
                  <a:ext uri="{FF2B5EF4-FFF2-40B4-BE49-F238E27FC236}">
                    <a16:creationId xmlns:a16="http://schemas.microsoft.com/office/drawing/2014/main" xmlns="" id="{9C448A70-1E9F-462C-9D52-54DCE048C9BB}"/>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90">
                <a:extLst>
                  <a:ext uri="{FF2B5EF4-FFF2-40B4-BE49-F238E27FC236}">
                    <a16:creationId xmlns:a16="http://schemas.microsoft.com/office/drawing/2014/main" xmlns="" id="{6735ED9C-EB62-44B4-815A-F7FCDE8CC1C3}"/>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5" name="Straight Arrow Connector 291">
                <a:extLst>
                  <a:ext uri="{FF2B5EF4-FFF2-40B4-BE49-F238E27FC236}">
                    <a16:creationId xmlns:a16="http://schemas.microsoft.com/office/drawing/2014/main" xmlns="" id="{7AFEEBA2-DE1A-4662-8022-C4D57D7B5884}"/>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19" name="Group 275">
              <a:extLst>
                <a:ext uri="{FF2B5EF4-FFF2-40B4-BE49-F238E27FC236}">
                  <a16:creationId xmlns:a16="http://schemas.microsoft.com/office/drawing/2014/main" xmlns="" id="{FE4DF505-BC79-48B4-9E5F-89924711E148}"/>
                </a:ext>
              </a:extLst>
            </p:cNvPr>
            <p:cNvGrpSpPr/>
            <p:nvPr/>
          </p:nvGrpSpPr>
          <p:grpSpPr>
            <a:xfrm rot="5400000">
              <a:off x="2286771" y="4414509"/>
              <a:ext cx="868908" cy="868908"/>
              <a:chOff x="2790540" y="1954614"/>
              <a:chExt cx="868908" cy="868908"/>
            </a:xfrm>
          </p:grpSpPr>
          <p:sp>
            <p:nvSpPr>
              <p:cNvPr id="130" name="Rectangle 286">
                <a:extLst>
                  <a:ext uri="{FF2B5EF4-FFF2-40B4-BE49-F238E27FC236}">
                    <a16:creationId xmlns:a16="http://schemas.microsoft.com/office/drawing/2014/main" xmlns="" id="{139C9543-5ABF-4921-B59E-B63507B24628}"/>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Rectangle 287">
                <a:extLst>
                  <a:ext uri="{FF2B5EF4-FFF2-40B4-BE49-F238E27FC236}">
                    <a16:creationId xmlns:a16="http://schemas.microsoft.com/office/drawing/2014/main" xmlns="" id="{5B1E938D-E5D9-48C2-85A8-487670604397}"/>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2" name="Straight Arrow Connector 288">
                <a:extLst>
                  <a:ext uri="{FF2B5EF4-FFF2-40B4-BE49-F238E27FC236}">
                    <a16:creationId xmlns:a16="http://schemas.microsoft.com/office/drawing/2014/main" xmlns="" id="{538FE820-822A-472B-9D6D-25BC334285D3}"/>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120" name="Graphic 10" descr="Qr Code">
              <a:extLst>
                <a:ext uri="{FF2B5EF4-FFF2-40B4-BE49-F238E27FC236}">
                  <a16:creationId xmlns:a16="http://schemas.microsoft.com/office/drawing/2014/main" xmlns="" id="{47571907-7FC3-485F-97C0-B3BA173ECCC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54400" y="1524000"/>
              <a:ext cx="914400" cy="914400"/>
            </a:xfrm>
            <a:prstGeom prst="rect">
              <a:avLst/>
            </a:prstGeom>
          </p:spPr>
        </p:pic>
        <p:pic>
          <p:nvPicPr>
            <p:cNvPr id="121" name="Graphic 10" descr="Qr Code">
              <a:extLst>
                <a:ext uri="{FF2B5EF4-FFF2-40B4-BE49-F238E27FC236}">
                  <a16:creationId xmlns:a16="http://schemas.microsoft.com/office/drawing/2014/main" xmlns="" id="{D490F76B-0D7D-46F4-B41E-3704F02527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54400" y="2781300"/>
              <a:ext cx="914400" cy="914400"/>
            </a:xfrm>
            <a:prstGeom prst="rect">
              <a:avLst/>
            </a:prstGeom>
          </p:spPr>
        </p:pic>
        <p:pic>
          <p:nvPicPr>
            <p:cNvPr id="122" name="Graphic 10" descr="Qr Code">
              <a:extLst>
                <a:ext uri="{FF2B5EF4-FFF2-40B4-BE49-F238E27FC236}">
                  <a16:creationId xmlns:a16="http://schemas.microsoft.com/office/drawing/2014/main" xmlns="" id="{812251A6-4A61-414A-B855-EC92F908E8D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54400" y="4419600"/>
              <a:ext cx="914400" cy="914400"/>
            </a:xfrm>
            <a:prstGeom prst="rect">
              <a:avLst/>
            </a:prstGeom>
          </p:spPr>
        </p:pic>
        <p:pic>
          <p:nvPicPr>
            <p:cNvPr id="123" name="Graphic 10" descr="Qr Code">
              <a:extLst>
                <a:ext uri="{FF2B5EF4-FFF2-40B4-BE49-F238E27FC236}">
                  <a16:creationId xmlns:a16="http://schemas.microsoft.com/office/drawing/2014/main" xmlns="" id="{D71C9B71-404E-4D0D-A5C0-566D2577C1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85000" y="1257300"/>
              <a:ext cx="914400" cy="914400"/>
            </a:xfrm>
            <a:prstGeom prst="rect">
              <a:avLst/>
            </a:prstGeom>
          </p:spPr>
        </p:pic>
        <p:pic>
          <p:nvPicPr>
            <p:cNvPr id="124" name="Graphic 10" descr="Qr Code">
              <a:extLst>
                <a:ext uri="{FF2B5EF4-FFF2-40B4-BE49-F238E27FC236}">
                  <a16:creationId xmlns:a16="http://schemas.microsoft.com/office/drawing/2014/main" xmlns="" id="{EB565986-EA7F-4EA4-85A2-1B14468E886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08800" y="2844800"/>
              <a:ext cx="914400" cy="914400"/>
            </a:xfrm>
            <a:prstGeom prst="rect">
              <a:avLst/>
            </a:prstGeom>
          </p:spPr>
        </p:pic>
        <p:pic>
          <p:nvPicPr>
            <p:cNvPr id="125" name="Graphic 10" descr="Qr Code">
              <a:extLst>
                <a:ext uri="{FF2B5EF4-FFF2-40B4-BE49-F238E27FC236}">
                  <a16:creationId xmlns:a16="http://schemas.microsoft.com/office/drawing/2014/main" xmlns="" id="{4F67D663-052C-43B3-84EF-D5DE4EC3CD7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34200" y="4394200"/>
              <a:ext cx="914400" cy="914400"/>
            </a:xfrm>
            <a:prstGeom prst="rect">
              <a:avLst/>
            </a:prstGeom>
          </p:spPr>
        </p:pic>
        <p:grpSp>
          <p:nvGrpSpPr>
            <p:cNvPr id="126" name="Group 282">
              <a:extLst>
                <a:ext uri="{FF2B5EF4-FFF2-40B4-BE49-F238E27FC236}">
                  <a16:creationId xmlns:a16="http://schemas.microsoft.com/office/drawing/2014/main" xmlns="" id="{B4843ABE-BFFB-4EAE-AB7D-8F84B20B1F78}"/>
                </a:ext>
              </a:extLst>
            </p:cNvPr>
            <p:cNvGrpSpPr/>
            <p:nvPr/>
          </p:nvGrpSpPr>
          <p:grpSpPr>
            <a:xfrm rot="5400000">
              <a:off x="2282212" y="1515694"/>
              <a:ext cx="868908" cy="868908"/>
              <a:chOff x="2790540" y="1954614"/>
              <a:chExt cx="868908" cy="868908"/>
            </a:xfrm>
          </p:grpSpPr>
          <p:sp>
            <p:nvSpPr>
              <p:cNvPr id="127" name="Rectangle 283">
                <a:extLst>
                  <a:ext uri="{FF2B5EF4-FFF2-40B4-BE49-F238E27FC236}">
                    <a16:creationId xmlns:a16="http://schemas.microsoft.com/office/drawing/2014/main" xmlns="" id="{CC30997D-27EA-4DAB-87B3-1F88CD470CED}"/>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284">
                <a:extLst>
                  <a:ext uri="{FF2B5EF4-FFF2-40B4-BE49-F238E27FC236}">
                    <a16:creationId xmlns:a16="http://schemas.microsoft.com/office/drawing/2014/main" xmlns="" id="{C7B434B7-5E21-497A-BFB2-0F62F18E29E1}"/>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9" name="Straight Arrow Connector 285">
                <a:extLst>
                  <a:ext uri="{FF2B5EF4-FFF2-40B4-BE49-F238E27FC236}">
                    <a16:creationId xmlns:a16="http://schemas.microsoft.com/office/drawing/2014/main" xmlns="" id="{587DBB0A-D36C-4542-9AEA-88A4AFBA2656}"/>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206" name="Group 205">
            <a:extLst>
              <a:ext uri="{FF2B5EF4-FFF2-40B4-BE49-F238E27FC236}">
                <a16:creationId xmlns:a16="http://schemas.microsoft.com/office/drawing/2014/main" xmlns="" id="{9D683C7F-F472-4886-BBE3-0143B880F2D8}"/>
              </a:ext>
            </a:extLst>
          </p:cNvPr>
          <p:cNvGrpSpPr/>
          <p:nvPr/>
        </p:nvGrpSpPr>
        <p:grpSpPr>
          <a:xfrm>
            <a:off x="6775158" y="1820128"/>
            <a:ext cx="448971" cy="553314"/>
            <a:chOff x="5287772" y="4326608"/>
            <a:chExt cx="1138451" cy="1241038"/>
          </a:xfrm>
        </p:grpSpPr>
        <p:grpSp>
          <p:nvGrpSpPr>
            <p:cNvPr id="246" name="Group 245">
              <a:extLst>
                <a:ext uri="{FF2B5EF4-FFF2-40B4-BE49-F238E27FC236}">
                  <a16:creationId xmlns:a16="http://schemas.microsoft.com/office/drawing/2014/main" xmlns="" id="{F3C778A7-97A3-41DC-A7D0-381A01799AFF}"/>
                </a:ext>
              </a:extLst>
            </p:cNvPr>
            <p:cNvGrpSpPr/>
            <p:nvPr/>
          </p:nvGrpSpPr>
          <p:grpSpPr>
            <a:xfrm>
              <a:off x="5287772" y="4499140"/>
              <a:ext cx="1138451" cy="1068506"/>
              <a:chOff x="3009007" y="4357964"/>
              <a:chExt cx="1138451" cy="1068506"/>
            </a:xfrm>
          </p:grpSpPr>
          <p:sp>
            <p:nvSpPr>
              <p:cNvPr id="249" name="Rectangle 248">
                <a:extLst>
                  <a:ext uri="{FF2B5EF4-FFF2-40B4-BE49-F238E27FC236}">
                    <a16:creationId xmlns:a16="http://schemas.microsoft.com/office/drawing/2014/main" xmlns="" id="{DC291DE3-4733-4010-ADF7-F7BBCD2654C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0" name="Rectangle 249">
                <a:extLst>
                  <a:ext uri="{FF2B5EF4-FFF2-40B4-BE49-F238E27FC236}">
                    <a16:creationId xmlns:a16="http://schemas.microsoft.com/office/drawing/2014/main" xmlns="" id="{C66E51A8-8DB1-415D-8942-928F96F606CF}"/>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1" name="Rectangle 250">
                <a:extLst>
                  <a:ext uri="{FF2B5EF4-FFF2-40B4-BE49-F238E27FC236}">
                    <a16:creationId xmlns:a16="http://schemas.microsoft.com/office/drawing/2014/main" xmlns="" id="{6F584EF0-A79E-43FE-BC3A-D01841FC527E}"/>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7" name="Rectangle 246">
              <a:extLst>
                <a:ext uri="{FF2B5EF4-FFF2-40B4-BE49-F238E27FC236}">
                  <a16:creationId xmlns:a16="http://schemas.microsoft.com/office/drawing/2014/main" xmlns="" id="{F66AAFA3-305E-4686-9950-6E4BD67EA40F}"/>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8" name="Rectangle 247">
              <a:extLst>
                <a:ext uri="{FF2B5EF4-FFF2-40B4-BE49-F238E27FC236}">
                  <a16:creationId xmlns:a16="http://schemas.microsoft.com/office/drawing/2014/main" xmlns="" id="{9D678E9B-9765-485D-A6B3-38A4DDE8CF78}"/>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7" name="Group 206">
            <a:extLst>
              <a:ext uri="{FF2B5EF4-FFF2-40B4-BE49-F238E27FC236}">
                <a16:creationId xmlns:a16="http://schemas.microsoft.com/office/drawing/2014/main" xmlns="" id="{743F2666-D5BF-4563-935E-ED419774F52C}"/>
              </a:ext>
            </a:extLst>
          </p:cNvPr>
          <p:cNvGrpSpPr/>
          <p:nvPr/>
        </p:nvGrpSpPr>
        <p:grpSpPr>
          <a:xfrm rot="5400000">
            <a:off x="7075456" y="1828220"/>
            <a:ext cx="2212848" cy="369582"/>
            <a:chOff x="2306473" y="1914098"/>
            <a:chExt cx="4963235" cy="937146"/>
          </a:xfrm>
        </p:grpSpPr>
        <p:sp>
          <p:nvSpPr>
            <p:cNvPr id="233" name="Rectangle 232">
              <a:extLst>
                <a:ext uri="{FF2B5EF4-FFF2-40B4-BE49-F238E27FC236}">
                  <a16:creationId xmlns:a16="http://schemas.microsoft.com/office/drawing/2014/main" xmlns="" id="{C05B4BFE-132D-41EC-BC3D-F3E334E4041A}"/>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4" name="Group 233">
              <a:extLst>
                <a:ext uri="{FF2B5EF4-FFF2-40B4-BE49-F238E27FC236}">
                  <a16:creationId xmlns:a16="http://schemas.microsoft.com/office/drawing/2014/main" xmlns="" id="{625B73DF-B1C2-47BD-83AB-8B9E9897DCA1}"/>
                </a:ext>
              </a:extLst>
            </p:cNvPr>
            <p:cNvGrpSpPr/>
            <p:nvPr/>
          </p:nvGrpSpPr>
          <p:grpSpPr>
            <a:xfrm>
              <a:off x="2790540" y="1954614"/>
              <a:ext cx="868908" cy="868908"/>
              <a:chOff x="2790540" y="1954614"/>
              <a:chExt cx="868908" cy="868908"/>
            </a:xfrm>
          </p:grpSpPr>
          <p:sp>
            <p:nvSpPr>
              <p:cNvPr id="243" name="Rectangle 242">
                <a:extLst>
                  <a:ext uri="{FF2B5EF4-FFF2-40B4-BE49-F238E27FC236}">
                    <a16:creationId xmlns:a16="http://schemas.microsoft.com/office/drawing/2014/main" xmlns="" id="{D1CD2347-8EE1-4D3C-8C9B-292949EAD15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4" name="Rectangle 243">
                <a:extLst>
                  <a:ext uri="{FF2B5EF4-FFF2-40B4-BE49-F238E27FC236}">
                    <a16:creationId xmlns:a16="http://schemas.microsoft.com/office/drawing/2014/main" xmlns="" id="{AEEDEB43-EAC4-4D68-88CA-D91837F5DCEB}"/>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5" name="Straight Arrow Connector 244">
                <a:extLst>
                  <a:ext uri="{FF2B5EF4-FFF2-40B4-BE49-F238E27FC236}">
                    <a16:creationId xmlns:a16="http://schemas.microsoft.com/office/drawing/2014/main" xmlns="" id="{BC339333-B3AF-4347-BC47-F2509B3C2393}"/>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35" name="Group 234">
              <a:extLst>
                <a:ext uri="{FF2B5EF4-FFF2-40B4-BE49-F238E27FC236}">
                  <a16:creationId xmlns:a16="http://schemas.microsoft.com/office/drawing/2014/main" xmlns="" id="{379DE621-F76E-4FB7-9943-6914BC0D3C9E}"/>
                </a:ext>
              </a:extLst>
            </p:cNvPr>
            <p:cNvGrpSpPr/>
            <p:nvPr/>
          </p:nvGrpSpPr>
          <p:grpSpPr>
            <a:xfrm>
              <a:off x="4382778" y="1954613"/>
              <a:ext cx="868908" cy="868908"/>
              <a:chOff x="2790540" y="1954614"/>
              <a:chExt cx="868908" cy="868908"/>
            </a:xfrm>
          </p:grpSpPr>
          <p:sp>
            <p:nvSpPr>
              <p:cNvPr id="240" name="Rectangle 239">
                <a:extLst>
                  <a:ext uri="{FF2B5EF4-FFF2-40B4-BE49-F238E27FC236}">
                    <a16:creationId xmlns:a16="http://schemas.microsoft.com/office/drawing/2014/main" xmlns="" id="{4E0D4C1D-8008-4790-88DA-AF2ED7F3E008}"/>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1" name="Rectangle 240">
                <a:extLst>
                  <a:ext uri="{FF2B5EF4-FFF2-40B4-BE49-F238E27FC236}">
                    <a16:creationId xmlns:a16="http://schemas.microsoft.com/office/drawing/2014/main" xmlns="" id="{51011594-500B-44A5-A28E-ED497CF7FD53}"/>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2" name="Straight Arrow Connector 241">
                <a:extLst>
                  <a:ext uri="{FF2B5EF4-FFF2-40B4-BE49-F238E27FC236}">
                    <a16:creationId xmlns:a16="http://schemas.microsoft.com/office/drawing/2014/main" xmlns="" id="{F337932F-8568-4E59-9477-7D02B05AD43A}"/>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36" name="Group 235">
              <a:extLst>
                <a:ext uri="{FF2B5EF4-FFF2-40B4-BE49-F238E27FC236}">
                  <a16:creationId xmlns:a16="http://schemas.microsoft.com/office/drawing/2014/main" xmlns="" id="{DA82288D-A3FC-429C-8DE8-251EDC4E5979}"/>
                </a:ext>
              </a:extLst>
            </p:cNvPr>
            <p:cNvGrpSpPr/>
            <p:nvPr/>
          </p:nvGrpSpPr>
          <p:grpSpPr>
            <a:xfrm>
              <a:off x="5963644" y="1954613"/>
              <a:ext cx="868908" cy="868908"/>
              <a:chOff x="2790540" y="1954614"/>
              <a:chExt cx="868908" cy="868908"/>
            </a:xfrm>
          </p:grpSpPr>
          <p:sp>
            <p:nvSpPr>
              <p:cNvPr id="237" name="Rectangle 236">
                <a:extLst>
                  <a:ext uri="{FF2B5EF4-FFF2-40B4-BE49-F238E27FC236}">
                    <a16:creationId xmlns:a16="http://schemas.microsoft.com/office/drawing/2014/main" xmlns="" id="{2AD72ED3-3739-42BC-87E3-BB3E46ED07FA}"/>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8" name="Rectangle 237">
                <a:extLst>
                  <a:ext uri="{FF2B5EF4-FFF2-40B4-BE49-F238E27FC236}">
                    <a16:creationId xmlns:a16="http://schemas.microsoft.com/office/drawing/2014/main" xmlns="" id="{3818EEEB-4251-470C-B44A-E95EA30F9574}"/>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9" name="Straight Arrow Connector 238">
                <a:extLst>
                  <a:ext uri="{FF2B5EF4-FFF2-40B4-BE49-F238E27FC236}">
                    <a16:creationId xmlns:a16="http://schemas.microsoft.com/office/drawing/2014/main" xmlns="" id="{882A8B2A-B516-4F30-8C27-1303827CE32C}"/>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08" name="Rectangle 207">
            <a:extLst>
              <a:ext uri="{FF2B5EF4-FFF2-40B4-BE49-F238E27FC236}">
                <a16:creationId xmlns:a16="http://schemas.microsoft.com/office/drawing/2014/main" xmlns="" id="{3C01C47C-EF5E-4BF2-8FBC-8874D8C8A9B8}"/>
              </a:ext>
            </a:extLst>
          </p:cNvPr>
          <p:cNvSpPr/>
          <p:nvPr/>
        </p:nvSpPr>
        <p:spPr>
          <a:xfrm rot="5400000">
            <a:off x="4862367" y="1976007"/>
            <a:ext cx="1910078" cy="369582"/>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9" name="Group 208">
            <a:extLst>
              <a:ext uri="{FF2B5EF4-FFF2-40B4-BE49-F238E27FC236}">
                <a16:creationId xmlns:a16="http://schemas.microsoft.com/office/drawing/2014/main" xmlns="" id="{20AEBED3-FCD3-4C91-9B36-2147587ACC7B}"/>
              </a:ext>
            </a:extLst>
          </p:cNvPr>
          <p:cNvGrpSpPr/>
          <p:nvPr/>
        </p:nvGrpSpPr>
        <p:grpSpPr>
          <a:xfrm rot="5400000">
            <a:off x="5621183" y="1855104"/>
            <a:ext cx="387401" cy="342671"/>
            <a:chOff x="2790540" y="1954614"/>
            <a:chExt cx="868908" cy="868908"/>
          </a:xfrm>
        </p:grpSpPr>
        <p:sp>
          <p:nvSpPr>
            <p:cNvPr id="230" name="Rectangle 229">
              <a:extLst>
                <a:ext uri="{FF2B5EF4-FFF2-40B4-BE49-F238E27FC236}">
                  <a16:creationId xmlns:a16="http://schemas.microsoft.com/office/drawing/2014/main" xmlns="" id="{6CDCA386-875E-45A5-BED6-C5F914524552}"/>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xmlns="" id="{E19062A8-97D0-4FBF-B168-961A50EADB6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Arrow Connector 231">
              <a:extLst>
                <a:ext uri="{FF2B5EF4-FFF2-40B4-BE49-F238E27FC236}">
                  <a16:creationId xmlns:a16="http://schemas.microsoft.com/office/drawing/2014/main" xmlns="" id="{5B7B2712-F8AA-44B3-AF21-D2DB0E5D0A6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10" name="Group 209">
            <a:extLst>
              <a:ext uri="{FF2B5EF4-FFF2-40B4-BE49-F238E27FC236}">
                <a16:creationId xmlns:a16="http://schemas.microsoft.com/office/drawing/2014/main" xmlns="" id="{13CF4ECB-2956-4EE4-93FF-B65DBBCB7813}"/>
              </a:ext>
            </a:extLst>
          </p:cNvPr>
          <p:cNvGrpSpPr/>
          <p:nvPr/>
        </p:nvGrpSpPr>
        <p:grpSpPr>
          <a:xfrm rot="5400000">
            <a:off x="5621183" y="2555895"/>
            <a:ext cx="387401" cy="342671"/>
            <a:chOff x="2790540" y="1954614"/>
            <a:chExt cx="868908" cy="868908"/>
          </a:xfrm>
        </p:grpSpPr>
        <p:sp>
          <p:nvSpPr>
            <p:cNvPr id="227" name="Rectangle 226">
              <a:extLst>
                <a:ext uri="{FF2B5EF4-FFF2-40B4-BE49-F238E27FC236}">
                  <a16:creationId xmlns:a16="http://schemas.microsoft.com/office/drawing/2014/main" xmlns="" id="{7E0A0108-7A8E-4928-A294-74A47DC17AF8}"/>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285E2408-00E3-4982-B308-E17A61C41249}"/>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9" name="Straight Arrow Connector 228">
              <a:extLst>
                <a:ext uri="{FF2B5EF4-FFF2-40B4-BE49-F238E27FC236}">
                  <a16:creationId xmlns:a16="http://schemas.microsoft.com/office/drawing/2014/main" xmlns="" id="{439E01B6-3950-4920-914B-CAB451DAD9F1}"/>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212" name="Picture 47" descr="Wi-Fi">
            <a:extLst>
              <a:ext uri="{FF2B5EF4-FFF2-40B4-BE49-F238E27FC236}">
                <a16:creationId xmlns:a16="http://schemas.microsoft.com/office/drawing/2014/main" xmlns="" id="{9B81B0BC-D3C2-4941-9012-081317D71D5C}"/>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14484030">
            <a:off x="7270868" y="1102049"/>
            <a:ext cx="888670" cy="78606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13" name="Picture 48" descr="Wi-Fi">
            <a:extLst>
              <a:ext uri="{FF2B5EF4-FFF2-40B4-BE49-F238E27FC236}">
                <a16:creationId xmlns:a16="http://schemas.microsoft.com/office/drawing/2014/main" xmlns="" id="{7F709AC6-79AA-4519-BFD9-CA7C8EBFF832}"/>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16200000">
            <a:off x="7311279" y="1663292"/>
            <a:ext cx="888670" cy="78606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14" name="Picture 51" descr="Wi-Fi">
            <a:extLst>
              <a:ext uri="{FF2B5EF4-FFF2-40B4-BE49-F238E27FC236}">
                <a16:creationId xmlns:a16="http://schemas.microsoft.com/office/drawing/2014/main" xmlns="" id="{CA6E2BE2-A999-472B-9FC0-70E5BEFDCEA9}"/>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5400000">
            <a:off x="5816866" y="1637663"/>
            <a:ext cx="888670" cy="78606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16" name="Picture 53" descr="Wi-Fi">
            <a:extLst>
              <a:ext uri="{FF2B5EF4-FFF2-40B4-BE49-F238E27FC236}">
                <a16:creationId xmlns:a16="http://schemas.microsoft.com/office/drawing/2014/main" xmlns="" id="{23C7E9DA-B06A-4639-9C49-DCFA8C60842C}"/>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5400000">
            <a:off x="5816789" y="1641993"/>
            <a:ext cx="888670" cy="78606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217" name="Picture 56" descr="Wi-Fi">
            <a:extLst>
              <a:ext uri="{FF2B5EF4-FFF2-40B4-BE49-F238E27FC236}">
                <a16:creationId xmlns:a16="http://schemas.microsoft.com/office/drawing/2014/main" xmlns="" id="{F931020C-48FD-496A-A850-6DA41BB11D41}"/>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16068852">
            <a:off x="7317860" y="1668216"/>
            <a:ext cx="888670" cy="78606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219" name="Picture 59" descr="Wi-Fi">
            <a:extLst>
              <a:ext uri="{FF2B5EF4-FFF2-40B4-BE49-F238E27FC236}">
                <a16:creationId xmlns:a16="http://schemas.microsoft.com/office/drawing/2014/main" xmlns="" id="{9D65A642-7173-4155-9B1A-AEAFC124C971}"/>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5480374">
            <a:off x="5825038" y="1633318"/>
            <a:ext cx="888670" cy="78606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pic>
        <p:nvPicPr>
          <p:cNvPr id="222" name="Picture 62" descr="Wi-Fi">
            <a:extLst>
              <a:ext uri="{FF2B5EF4-FFF2-40B4-BE49-F238E27FC236}">
                <a16:creationId xmlns:a16="http://schemas.microsoft.com/office/drawing/2014/main" xmlns="" id="{BADEDD09-1DAA-4043-AC21-08AB6B8B3E5C}"/>
              </a:ext>
            </a:extLst>
          </p:cNvPr>
          <p:cNvPicPr>
            <a:picLocks noChangeAspect="1"/>
          </p:cNvPicPr>
          <p:nvPr/>
        </p:nvPicPr>
        <p:blipFill>
          <a:blip r:embed="rId7">
            <a:extLst>
              <a:ext uri="{96DAC541-7B7A-43D3-8B79-37D633B846F1}">
                <asvg:svgBlip xmlns:asvg="http://schemas.microsoft.com/office/drawing/2016/SVG/main" xmlns="" r:embed="rId8"/>
              </a:ext>
            </a:extLst>
          </a:blip>
          <a:srcRect/>
          <a:stretch>
            <a:fillRect/>
          </a:stretch>
        </p:blipFill>
        <p:spPr>
          <a:xfrm rot="16145625">
            <a:off x="7306146" y="1658030"/>
            <a:ext cx="888670" cy="78606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grpSp>
        <p:nvGrpSpPr>
          <p:cNvPr id="223" name="Group 222">
            <a:extLst>
              <a:ext uri="{FF2B5EF4-FFF2-40B4-BE49-F238E27FC236}">
                <a16:creationId xmlns:a16="http://schemas.microsoft.com/office/drawing/2014/main" xmlns="" id="{22AAB5B5-8D82-452E-BC74-D21B8F87DB00}"/>
              </a:ext>
            </a:extLst>
          </p:cNvPr>
          <p:cNvGrpSpPr/>
          <p:nvPr/>
        </p:nvGrpSpPr>
        <p:grpSpPr>
          <a:xfrm rot="5400000">
            <a:off x="5619385" y="1263464"/>
            <a:ext cx="387401" cy="342671"/>
            <a:chOff x="2790540" y="1954614"/>
            <a:chExt cx="868908" cy="868908"/>
          </a:xfrm>
        </p:grpSpPr>
        <p:sp>
          <p:nvSpPr>
            <p:cNvPr id="224" name="Rectangle 223">
              <a:extLst>
                <a:ext uri="{FF2B5EF4-FFF2-40B4-BE49-F238E27FC236}">
                  <a16:creationId xmlns:a16="http://schemas.microsoft.com/office/drawing/2014/main" xmlns="" id="{9AEFE9F9-B108-4088-9709-C47D042A3997}"/>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Rectangle 224">
              <a:extLst>
                <a:ext uri="{FF2B5EF4-FFF2-40B4-BE49-F238E27FC236}">
                  <a16:creationId xmlns:a16="http://schemas.microsoft.com/office/drawing/2014/main" xmlns="" id="{1C9E4CD5-F111-4D87-B4C3-2472E00CCEE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6" name="Straight Arrow Connector 225">
              <a:extLst>
                <a:ext uri="{FF2B5EF4-FFF2-40B4-BE49-F238E27FC236}">
                  <a16:creationId xmlns:a16="http://schemas.microsoft.com/office/drawing/2014/main" xmlns="" id="{AFECAEFC-FF7E-455C-B775-F976CF7B8DBA}"/>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8" name="Picture 57" descr="Wi-Fi">
            <a:extLst>
              <a:ext uri="{FF2B5EF4-FFF2-40B4-BE49-F238E27FC236}">
                <a16:creationId xmlns:a16="http://schemas.microsoft.com/office/drawing/2014/main" xmlns="" id="{FD89946E-F561-4921-8714-733577988A3F}"/>
              </a:ext>
            </a:extLst>
          </p:cNvPr>
          <p:cNvGrpSpPr/>
          <p:nvPr/>
        </p:nvGrpSpPr>
        <p:grpSpPr>
          <a:xfrm rot="14451467">
            <a:off x="7277084" y="1099679"/>
            <a:ext cx="888670" cy="786063"/>
            <a:chOff x="7277084" y="1099679"/>
            <a:chExt cx="888670" cy="786063"/>
          </a:xfrm>
        </p:grpSpPr>
        <p:sp>
          <p:nvSpPr>
            <p:cNvPr id="9" name="Freeform: Shape 8">
              <a:extLst>
                <a:ext uri="{FF2B5EF4-FFF2-40B4-BE49-F238E27FC236}">
                  <a16:creationId xmlns:a16="http://schemas.microsoft.com/office/drawing/2014/main" xmlns="" id="{4AFAD138-4429-4F2A-9EB8-498ED29073D6}"/>
                </a:ext>
              </a:extLst>
            </p:cNvPr>
            <p:cNvSpPr/>
            <p:nvPr/>
          </p:nvSpPr>
          <p:spPr>
            <a:xfrm>
              <a:off x="7420567" y="1304382"/>
              <a:ext cx="602629" cy="157212"/>
            </a:xfrm>
            <a:custGeom>
              <a:avLst/>
              <a:gdLst>
                <a:gd name="connsiteX0" fmla="*/ 300852 w 602629"/>
                <a:gd name="connsiteY0" fmla="*/ 0 h 157212"/>
                <a:gd name="connsiteX1" fmla="*/ 0 w 602629"/>
                <a:gd name="connsiteY1" fmla="*/ 110540 h 157212"/>
                <a:gd name="connsiteX2" fmla="*/ 52765 w 602629"/>
                <a:gd name="connsiteY2" fmla="*/ 157213 h 157212"/>
                <a:gd name="connsiteX3" fmla="*/ 300852 w 602629"/>
                <a:gd name="connsiteY3" fmla="*/ 65505 h 157212"/>
                <a:gd name="connsiteX4" fmla="*/ 549865 w 602629"/>
                <a:gd name="connsiteY4" fmla="*/ 156394 h 157212"/>
                <a:gd name="connsiteX5" fmla="*/ 602629 w 602629"/>
                <a:gd name="connsiteY5" fmla="*/ 109721 h 157212"/>
                <a:gd name="connsiteX6" fmla="*/ 300852 w 602629"/>
                <a:gd name="connsiteY6" fmla="*/ 0 h 1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29" h="157212">
                  <a:moveTo>
                    <a:pt x="300852" y="0"/>
                  </a:moveTo>
                  <a:cubicBezTo>
                    <a:pt x="183288" y="0"/>
                    <a:pt x="76833" y="42578"/>
                    <a:pt x="0" y="110540"/>
                  </a:cubicBezTo>
                  <a:lnTo>
                    <a:pt x="52765" y="157213"/>
                  </a:lnTo>
                  <a:cubicBezTo>
                    <a:pt x="115712" y="100714"/>
                    <a:pt x="203654" y="65505"/>
                    <a:pt x="300852" y="65505"/>
                  </a:cubicBezTo>
                  <a:cubicBezTo>
                    <a:pt x="398050" y="65505"/>
                    <a:pt x="485991" y="100714"/>
                    <a:pt x="549865" y="156394"/>
                  </a:cubicBezTo>
                  <a:lnTo>
                    <a:pt x="602629" y="109721"/>
                  </a:lnTo>
                  <a:cubicBezTo>
                    <a:pt x="523945" y="42578"/>
                    <a:pt x="418415" y="0"/>
                    <a:pt x="300852" y="0"/>
                  </a:cubicBezTo>
                  <a:close/>
                </a:path>
              </a:pathLst>
            </a:custGeom>
            <a:solidFill>
              <a:srgbClr val="000000"/>
            </a:solidFill>
            <a:ln w="922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8374428-723D-44CF-A944-016521D7385D}"/>
                </a:ext>
              </a:extLst>
            </p:cNvPr>
            <p:cNvSpPr/>
            <p:nvPr/>
          </p:nvSpPr>
          <p:spPr>
            <a:xfrm>
              <a:off x="7499251" y="1402640"/>
              <a:ext cx="444335" cy="128554"/>
            </a:xfrm>
            <a:custGeom>
              <a:avLst/>
              <a:gdLst>
                <a:gd name="connsiteX0" fmla="*/ 0 w 444335"/>
                <a:gd name="connsiteY0" fmla="*/ 81882 h 128554"/>
                <a:gd name="connsiteX1" fmla="*/ 52765 w 444335"/>
                <a:gd name="connsiteY1" fmla="*/ 128554 h 128554"/>
                <a:gd name="connsiteX2" fmla="*/ 222168 w 444335"/>
                <a:gd name="connsiteY2" fmla="*/ 65505 h 128554"/>
                <a:gd name="connsiteX3" fmla="*/ 392496 w 444335"/>
                <a:gd name="connsiteY3" fmla="*/ 127735 h 128554"/>
                <a:gd name="connsiteX4" fmla="*/ 444335 w 444335"/>
                <a:gd name="connsiteY4" fmla="*/ 81882 h 128554"/>
                <a:gd name="connsiteX5" fmla="*/ 222168 w 444335"/>
                <a:gd name="connsiteY5" fmla="*/ 0 h 128554"/>
                <a:gd name="connsiteX6" fmla="*/ 0 w 444335"/>
                <a:gd name="connsiteY6" fmla="*/ 81882 h 12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35" h="128554">
                  <a:moveTo>
                    <a:pt x="0" y="81882"/>
                  </a:moveTo>
                  <a:lnTo>
                    <a:pt x="52765" y="128554"/>
                  </a:lnTo>
                  <a:cubicBezTo>
                    <a:pt x="94421" y="89251"/>
                    <a:pt x="155517" y="65505"/>
                    <a:pt x="222168" y="65505"/>
                  </a:cubicBezTo>
                  <a:cubicBezTo>
                    <a:pt x="288818" y="65505"/>
                    <a:pt x="348988" y="89251"/>
                    <a:pt x="392496" y="127735"/>
                  </a:cubicBezTo>
                  <a:lnTo>
                    <a:pt x="444335" y="81882"/>
                  </a:lnTo>
                  <a:cubicBezTo>
                    <a:pt x="386942" y="31115"/>
                    <a:pt x="308257" y="0"/>
                    <a:pt x="222168" y="0"/>
                  </a:cubicBezTo>
                  <a:cubicBezTo>
                    <a:pt x="136078" y="0"/>
                    <a:pt x="56468" y="31115"/>
                    <a:pt x="0" y="81882"/>
                  </a:cubicBezTo>
                  <a:close/>
                </a:path>
              </a:pathLst>
            </a:custGeom>
            <a:solidFill>
              <a:srgbClr val="000000"/>
            </a:solidFill>
            <a:ln w="922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1CBF05B3-45E2-46C2-B13B-C88E5F469A56}"/>
                </a:ext>
              </a:extLst>
            </p:cNvPr>
            <p:cNvSpPr/>
            <p:nvPr/>
          </p:nvSpPr>
          <p:spPr>
            <a:xfrm>
              <a:off x="7577935" y="1500898"/>
              <a:ext cx="288817" cy="99895"/>
            </a:xfrm>
            <a:custGeom>
              <a:avLst/>
              <a:gdLst>
                <a:gd name="connsiteX0" fmla="*/ 0 w 288817"/>
                <a:gd name="connsiteY0" fmla="*/ 53223 h 99895"/>
                <a:gd name="connsiteX1" fmla="*/ 52765 w 288817"/>
                <a:gd name="connsiteY1" fmla="*/ 99896 h 99895"/>
                <a:gd name="connsiteX2" fmla="*/ 144409 w 288817"/>
                <a:gd name="connsiteY2" fmla="*/ 66324 h 99895"/>
                <a:gd name="connsiteX3" fmla="*/ 236053 w 288817"/>
                <a:gd name="connsiteY3" fmla="*/ 99896 h 99895"/>
                <a:gd name="connsiteX4" fmla="*/ 288818 w 288817"/>
                <a:gd name="connsiteY4" fmla="*/ 53223 h 99895"/>
                <a:gd name="connsiteX5" fmla="*/ 145335 w 288817"/>
                <a:gd name="connsiteY5" fmla="*/ 0 h 99895"/>
                <a:gd name="connsiteX6" fmla="*/ 0 w 288817"/>
                <a:gd name="connsiteY6" fmla="*/ 53223 h 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17" h="99895">
                  <a:moveTo>
                    <a:pt x="0" y="53223"/>
                  </a:moveTo>
                  <a:lnTo>
                    <a:pt x="52765" y="99896"/>
                  </a:lnTo>
                  <a:cubicBezTo>
                    <a:pt x="75907" y="79425"/>
                    <a:pt x="108307" y="66324"/>
                    <a:pt x="144409" y="66324"/>
                  </a:cubicBezTo>
                  <a:cubicBezTo>
                    <a:pt x="180511" y="66324"/>
                    <a:pt x="212911" y="79425"/>
                    <a:pt x="236053" y="99896"/>
                  </a:cubicBezTo>
                  <a:lnTo>
                    <a:pt x="288818" y="53223"/>
                  </a:lnTo>
                  <a:cubicBezTo>
                    <a:pt x="251790" y="20470"/>
                    <a:pt x="200876" y="0"/>
                    <a:pt x="145335" y="0"/>
                  </a:cubicBezTo>
                  <a:cubicBezTo>
                    <a:pt x="89793" y="0"/>
                    <a:pt x="36102" y="20470"/>
                    <a:pt x="0" y="53223"/>
                  </a:cubicBezTo>
                  <a:close/>
                </a:path>
              </a:pathLst>
            </a:custGeom>
            <a:solidFill>
              <a:srgbClr val="000000"/>
            </a:solidFill>
            <a:ln w="9227"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xmlns="" id="{F183B53E-A86F-423D-BD4B-EA22EC1B4365}"/>
                </a:ext>
              </a:extLst>
            </p:cNvPr>
            <p:cNvSpPr/>
            <p:nvPr/>
          </p:nvSpPr>
          <p:spPr>
            <a:xfrm>
              <a:off x="7655694" y="1599156"/>
              <a:ext cx="131449" cy="81881"/>
            </a:xfrm>
            <a:custGeom>
              <a:avLst/>
              <a:gdLst>
                <a:gd name="connsiteX0" fmla="*/ 0 w 131449"/>
                <a:gd name="connsiteY0" fmla="*/ 23746 h 81881"/>
                <a:gd name="connsiteX1" fmla="*/ 65725 w 131449"/>
                <a:gd name="connsiteY1" fmla="*/ 81882 h 81881"/>
                <a:gd name="connsiteX2" fmla="*/ 131449 w 131449"/>
                <a:gd name="connsiteY2" fmla="*/ 23746 h 81881"/>
                <a:gd name="connsiteX3" fmla="*/ 65725 w 131449"/>
                <a:gd name="connsiteY3" fmla="*/ 0 h 81881"/>
                <a:gd name="connsiteX4" fmla="*/ 0 w 131449"/>
                <a:gd name="connsiteY4" fmla="*/ 23746 h 8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9" h="81881">
                  <a:moveTo>
                    <a:pt x="0" y="23746"/>
                  </a:moveTo>
                  <a:lnTo>
                    <a:pt x="65725" y="81882"/>
                  </a:lnTo>
                  <a:lnTo>
                    <a:pt x="131449" y="23746"/>
                  </a:lnTo>
                  <a:cubicBezTo>
                    <a:pt x="113861" y="9007"/>
                    <a:pt x="91644" y="0"/>
                    <a:pt x="65725" y="0"/>
                  </a:cubicBezTo>
                  <a:cubicBezTo>
                    <a:pt x="39805" y="0"/>
                    <a:pt x="16663" y="9007"/>
                    <a:pt x="0" y="23746"/>
                  </a:cubicBezTo>
                  <a:close/>
                </a:path>
              </a:pathLst>
            </a:custGeom>
            <a:solidFill>
              <a:srgbClr val="000000"/>
            </a:solidFill>
            <a:ln w="9227" cap="flat">
              <a:noFill/>
              <a:prstDash val="solid"/>
              <a:miter/>
            </a:ln>
          </p:spPr>
          <p:txBody>
            <a:bodyPr rtlCol="0" anchor="ctr"/>
            <a:lstStyle/>
            <a:p>
              <a:endParaRPr lang="en-US"/>
            </a:p>
          </p:txBody>
        </p:sp>
      </p:grpSp>
      <p:grpSp>
        <p:nvGrpSpPr>
          <p:cNvPr id="257" name="Picture 57" descr="Wi-Fi">
            <a:extLst>
              <a:ext uri="{FF2B5EF4-FFF2-40B4-BE49-F238E27FC236}">
                <a16:creationId xmlns:a16="http://schemas.microsoft.com/office/drawing/2014/main" xmlns="" id="{E53FBCED-ADC7-4368-940C-BB367DE3FB03}"/>
              </a:ext>
            </a:extLst>
          </p:cNvPr>
          <p:cNvGrpSpPr/>
          <p:nvPr/>
        </p:nvGrpSpPr>
        <p:grpSpPr>
          <a:xfrm rot="7148533" flipH="1">
            <a:off x="5812447" y="1085738"/>
            <a:ext cx="888670" cy="786063"/>
            <a:chOff x="7277084" y="1099679"/>
            <a:chExt cx="888670" cy="786063"/>
          </a:xfrm>
        </p:grpSpPr>
        <p:sp>
          <p:nvSpPr>
            <p:cNvPr id="258" name="Freeform: Shape 257">
              <a:extLst>
                <a:ext uri="{FF2B5EF4-FFF2-40B4-BE49-F238E27FC236}">
                  <a16:creationId xmlns:a16="http://schemas.microsoft.com/office/drawing/2014/main" xmlns="" id="{B7E7D5BF-79F7-4F84-9B07-7B42FB748740}"/>
                </a:ext>
              </a:extLst>
            </p:cNvPr>
            <p:cNvSpPr/>
            <p:nvPr/>
          </p:nvSpPr>
          <p:spPr>
            <a:xfrm>
              <a:off x="7420567" y="1304382"/>
              <a:ext cx="602629" cy="157212"/>
            </a:xfrm>
            <a:custGeom>
              <a:avLst/>
              <a:gdLst>
                <a:gd name="connsiteX0" fmla="*/ 300852 w 602629"/>
                <a:gd name="connsiteY0" fmla="*/ 0 h 157212"/>
                <a:gd name="connsiteX1" fmla="*/ 0 w 602629"/>
                <a:gd name="connsiteY1" fmla="*/ 110540 h 157212"/>
                <a:gd name="connsiteX2" fmla="*/ 52765 w 602629"/>
                <a:gd name="connsiteY2" fmla="*/ 157213 h 157212"/>
                <a:gd name="connsiteX3" fmla="*/ 300852 w 602629"/>
                <a:gd name="connsiteY3" fmla="*/ 65505 h 157212"/>
                <a:gd name="connsiteX4" fmla="*/ 549865 w 602629"/>
                <a:gd name="connsiteY4" fmla="*/ 156394 h 157212"/>
                <a:gd name="connsiteX5" fmla="*/ 602629 w 602629"/>
                <a:gd name="connsiteY5" fmla="*/ 109721 h 157212"/>
                <a:gd name="connsiteX6" fmla="*/ 300852 w 602629"/>
                <a:gd name="connsiteY6" fmla="*/ 0 h 1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29" h="157212">
                  <a:moveTo>
                    <a:pt x="300852" y="0"/>
                  </a:moveTo>
                  <a:cubicBezTo>
                    <a:pt x="183288" y="0"/>
                    <a:pt x="76833" y="42578"/>
                    <a:pt x="0" y="110540"/>
                  </a:cubicBezTo>
                  <a:lnTo>
                    <a:pt x="52765" y="157213"/>
                  </a:lnTo>
                  <a:cubicBezTo>
                    <a:pt x="115712" y="100714"/>
                    <a:pt x="203654" y="65505"/>
                    <a:pt x="300852" y="65505"/>
                  </a:cubicBezTo>
                  <a:cubicBezTo>
                    <a:pt x="398050" y="65505"/>
                    <a:pt x="485991" y="100714"/>
                    <a:pt x="549865" y="156394"/>
                  </a:cubicBezTo>
                  <a:lnTo>
                    <a:pt x="602629" y="109721"/>
                  </a:lnTo>
                  <a:cubicBezTo>
                    <a:pt x="523945" y="42578"/>
                    <a:pt x="418415" y="0"/>
                    <a:pt x="300852" y="0"/>
                  </a:cubicBezTo>
                  <a:close/>
                </a:path>
              </a:pathLst>
            </a:custGeom>
            <a:solidFill>
              <a:srgbClr val="000000"/>
            </a:solidFill>
            <a:ln w="9227"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xmlns="" id="{AD1D240E-74B0-418B-B810-2767B723523A}"/>
                </a:ext>
              </a:extLst>
            </p:cNvPr>
            <p:cNvSpPr/>
            <p:nvPr/>
          </p:nvSpPr>
          <p:spPr>
            <a:xfrm>
              <a:off x="7499251" y="1402640"/>
              <a:ext cx="444335" cy="128554"/>
            </a:xfrm>
            <a:custGeom>
              <a:avLst/>
              <a:gdLst>
                <a:gd name="connsiteX0" fmla="*/ 0 w 444335"/>
                <a:gd name="connsiteY0" fmla="*/ 81882 h 128554"/>
                <a:gd name="connsiteX1" fmla="*/ 52765 w 444335"/>
                <a:gd name="connsiteY1" fmla="*/ 128554 h 128554"/>
                <a:gd name="connsiteX2" fmla="*/ 222168 w 444335"/>
                <a:gd name="connsiteY2" fmla="*/ 65505 h 128554"/>
                <a:gd name="connsiteX3" fmla="*/ 392496 w 444335"/>
                <a:gd name="connsiteY3" fmla="*/ 127735 h 128554"/>
                <a:gd name="connsiteX4" fmla="*/ 444335 w 444335"/>
                <a:gd name="connsiteY4" fmla="*/ 81882 h 128554"/>
                <a:gd name="connsiteX5" fmla="*/ 222168 w 444335"/>
                <a:gd name="connsiteY5" fmla="*/ 0 h 128554"/>
                <a:gd name="connsiteX6" fmla="*/ 0 w 444335"/>
                <a:gd name="connsiteY6" fmla="*/ 81882 h 12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35" h="128554">
                  <a:moveTo>
                    <a:pt x="0" y="81882"/>
                  </a:moveTo>
                  <a:lnTo>
                    <a:pt x="52765" y="128554"/>
                  </a:lnTo>
                  <a:cubicBezTo>
                    <a:pt x="94421" y="89251"/>
                    <a:pt x="155517" y="65505"/>
                    <a:pt x="222168" y="65505"/>
                  </a:cubicBezTo>
                  <a:cubicBezTo>
                    <a:pt x="288818" y="65505"/>
                    <a:pt x="348988" y="89251"/>
                    <a:pt x="392496" y="127735"/>
                  </a:cubicBezTo>
                  <a:lnTo>
                    <a:pt x="444335" y="81882"/>
                  </a:lnTo>
                  <a:cubicBezTo>
                    <a:pt x="386942" y="31115"/>
                    <a:pt x="308257" y="0"/>
                    <a:pt x="222168" y="0"/>
                  </a:cubicBezTo>
                  <a:cubicBezTo>
                    <a:pt x="136078" y="0"/>
                    <a:pt x="56468" y="31115"/>
                    <a:pt x="0" y="81882"/>
                  </a:cubicBezTo>
                  <a:close/>
                </a:path>
              </a:pathLst>
            </a:custGeom>
            <a:solidFill>
              <a:srgbClr val="000000"/>
            </a:solidFill>
            <a:ln w="9227"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xmlns="" id="{12C0E04E-9B44-48B0-B883-A60DEA546D8D}"/>
                </a:ext>
              </a:extLst>
            </p:cNvPr>
            <p:cNvSpPr/>
            <p:nvPr/>
          </p:nvSpPr>
          <p:spPr>
            <a:xfrm>
              <a:off x="7577935" y="1500898"/>
              <a:ext cx="288817" cy="99895"/>
            </a:xfrm>
            <a:custGeom>
              <a:avLst/>
              <a:gdLst>
                <a:gd name="connsiteX0" fmla="*/ 0 w 288817"/>
                <a:gd name="connsiteY0" fmla="*/ 53223 h 99895"/>
                <a:gd name="connsiteX1" fmla="*/ 52765 w 288817"/>
                <a:gd name="connsiteY1" fmla="*/ 99896 h 99895"/>
                <a:gd name="connsiteX2" fmla="*/ 144409 w 288817"/>
                <a:gd name="connsiteY2" fmla="*/ 66324 h 99895"/>
                <a:gd name="connsiteX3" fmla="*/ 236053 w 288817"/>
                <a:gd name="connsiteY3" fmla="*/ 99896 h 99895"/>
                <a:gd name="connsiteX4" fmla="*/ 288818 w 288817"/>
                <a:gd name="connsiteY4" fmla="*/ 53223 h 99895"/>
                <a:gd name="connsiteX5" fmla="*/ 145335 w 288817"/>
                <a:gd name="connsiteY5" fmla="*/ 0 h 99895"/>
                <a:gd name="connsiteX6" fmla="*/ 0 w 288817"/>
                <a:gd name="connsiteY6" fmla="*/ 53223 h 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17" h="99895">
                  <a:moveTo>
                    <a:pt x="0" y="53223"/>
                  </a:moveTo>
                  <a:lnTo>
                    <a:pt x="52765" y="99896"/>
                  </a:lnTo>
                  <a:cubicBezTo>
                    <a:pt x="75907" y="79425"/>
                    <a:pt x="108307" y="66324"/>
                    <a:pt x="144409" y="66324"/>
                  </a:cubicBezTo>
                  <a:cubicBezTo>
                    <a:pt x="180511" y="66324"/>
                    <a:pt x="212911" y="79425"/>
                    <a:pt x="236053" y="99896"/>
                  </a:cubicBezTo>
                  <a:lnTo>
                    <a:pt x="288818" y="53223"/>
                  </a:lnTo>
                  <a:cubicBezTo>
                    <a:pt x="251790" y="20470"/>
                    <a:pt x="200876" y="0"/>
                    <a:pt x="145335" y="0"/>
                  </a:cubicBezTo>
                  <a:cubicBezTo>
                    <a:pt x="89793" y="0"/>
                    <a:pt x="36102" y="20470"/>
                    <a:pt x="0" y="53223"/>
                  </a:cubicBezTo>
                  <a:close/>
                </a:path>
              </a:pathLst>
            </a:custGeom>
            <a:solidFill>
              <a:srgbClr val="000000"/>
            </a:solidFill>
            <a:ln w="9227"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xmlns="" id="{96D74C04-30E6-46B5-9CD4-53E7B6FE4755}"/>
                </a:ext>
              </a:extLst>
            </p:cNvPr>
            <p:cNvSpPr/>
            <p:nvPr/>
          </p:nvSpPr>
          <p:spPr>
            <a:xfrm>
              <a:off x="7655694" y="1599156"/>
              <a:ext cx="131449" cy="81881"/>
            </a:xfrm>
            <a:custGeom>
              <a:avLst/>
              <a:gdLst>
                <a:gd name="connsiteX0" fmla="*/ 0 w 131449"/>
                <a:gd name="connsiteY0" fmla="*/ 23746 h 81881"/>
                <a:gd name="connsiteX1" fmla="*/ 65725 w 131449"/>
                <a:gd name="connsiteY1" fmla="*/ 81882 h 81881"/>
                <a:gd name="connsiteX2" fmla="*/ 131449 w 131449"/>
                <a:gd name="connsiteY2" fmla="*/ 23746 h 81881"/>
                <a:gd name="connsiteX3" fmla="*/ 65725 w 131449"/>
                <a:gd name="connsiteY3" fmla="*/ 0 h 81881"/>
                <a:gd name="connsiteX4" fmla="*/ 0 w 131449"/>
                <a:gd name="connsiteY4" fmla="*/ 23746 h 8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9" h="81881">
                  <a:moveTo>
                    <a:pt x="0" y="23746"/>
                  </a:moveTo>
                  <a:lnTo>
                    <a:pt x="65725" y="81882"/>
                  </a:lnTo>
                  <a:lnTo>
                    <a:pt x="131449" y="23746"/>
                  </a:lnTo>
                  <a:cubicBezTo>
                    <a:pt x="113861" y="9007"/>
                    <a:pt x="91644" y="0"/>
                    <a:pt x="65725" y="0"/>
                  </a:cubicBezTo>
                  <a:cubicBezTo>
                    <a:pt x="39805" y="0"/>
                    <a:pt x="16663" y="9007"/>
                    <a:pt x="0" y="23746"/>
                  </a:cubicBezTo>
                  <a:close/>
                </a:path>
              </a:pathLst>
            </a:custGeom>
            <a:solidFill>
              <a:srgbClr val="000000"/>
            </a:solidFill>
            <a:ln w="9227" cap="flat">
              <a:noFill/>
              <a:prstDash val="solid"/>
              <a:miter/>
            </a:ln>
          </p:spPr>
          <p:txBody>
            <a:bodyPr rtlCol="0" anchor="ctr"/>
            <a:lstStyle/>
            <a:p>
              <a:endParaRPr lang="en-US"/>
            </a:p>
          </p:txBody>
        </p:sp>
      </p:grpSp>
      <p:grpSp>
        <p:nvGrpSpPr>
          <p:cNvPr id="262" name="Picture 57" descr="Wi-Fi">
            <a:extLst>
              <a:ext uri="{FF2B5EF4-FFF2-40B4-BE49-F238E27FC236}">
                <a16:creationId xmlns:a16="http://schemas.microsoft.com/office/drawing/2014/main" xmlns="" id="{287FE3A4-3896-4939-9940-15F57E12B2C4}"/>
              </a:ext>
            </a:extLst>
          </p:cNvPr>
          <p:cNvGrpSpPr/>
          <p:nvPr/>
        </p:nvGrpSpPr>
        <p:grpSpPr>
          <a:xfrm rot="7148533" flipV="1">
            <a:off x="7320964" y="2376565"/>
            <a:ext cx="888670" cy="786063"/>
            <a:chOff x="7277084" y="1099679"/>
            <a:chExt cx="888670" cy="786063"/>
          </a:xfrm>
        </p:grpSpPr>
        <p:sp>
          <p:nvSpPr>
            <p:cNvPr id="263" name="Freeform: Shape 262">
              <a:extLst>
                <a:ext uri="{FF2B5EF4-FFF2-40B4-BE49-F238E27FC236}">
                  <a16:creationId xmlns:a16="http://schemas.microsoft.com/office/drawing/2014/main" xmlns="" id="{6F62A511-0830-4D0A-9FDA-CD2FFF2FA44A}"/>
                </a:ext>
              </a:extLst>
            </p:cNvPr>
            <p:cNvSpPr/>
            <p:nvPr/>
          </p:nvSpPr>
          <p:spPr>
            <a:xfrm>
              <a:off x="7420567" y="1304382"/>
              <a:ext cx="602629" cy="157212"/>
            </a:xfrm>
            <a:custGeom>
              <a:avLst/>
              <a:gdLst>
                <a:gd name="connsiteX0" fmla="*/ 300852 w 602629"/>
                <a:gd name="connsiteY0" fmla="*/ 0 h 157212"/>
                <a:gd name="connsiteX1" fmla="*/ 0 w 602629"/>
                <a:gd name="connsiteY1" fmla="*/ 110540 h 157212"/>
                <a:gd name="connsiteX2" fmla="*/ 52765 w 602629"/>
                <a:gd name="connsiteY2" fmla="*/ 157213 h 157212"/>
                <a:gd name="connsiteX3" fmla="*/ 300852 w 602629"/>
                <a:gd name="connsiteY3" fmla="*/ 65505 h 157212"/>
                <a:gd name="connsiteX4" fmla="*/ 549865 w 602629"/>
                <a:gd name="connsiteY4" fmla="*/ 156394 h 157212"/>
                <a:gd name="connsiteX5" fmla="*/ 602629 w 602629"/>
                <a:gd name="connsiteY5" fmla="*/ 109721 h 157212"/>
                <a:gd name="connsiteX6" fmla="*/ 300852 w 602629"/>
                <a:gd name="connsiteY6" fmla="*/ 0 h 1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29" h="157212">
                  <a:moveTo>
                    <a:pt x="300852" y="0"/>
                  </a:moveTo>
                  <a:cubicBezTo>
                    <a:pt x="183288" y="0"/>
                    <a:pt x="76833" y="42578"/>
                    <a:pt x="0" y="110540"/>
                  </a:cubicBezTo>
                  <a:lnTo>
                    <a:pt x="52765" y="157213"/>
                  </a:lnTo>
                  <a:cubicBezTo>
                    <a:pt x="115712" y="100714"/>
                    <a:pt x="203654" y="65505"/>
                    <a:pt x="300852" y="65505"/>
                  </a:cubicBezTo>
                  <a:cubicBezTo>
                    <a:pt x="398050" y="65505"/>
                    <a:pt x="485991" y="100714"/>
                    <a:pt x="549865" y="156394"/>
                  </a:cubicBezTo>
                  <a:lnTo>
                    <a:pt x="602629" y="109721"/>
                  </a:lnTo>
                  <a:cubicBezTo>
                    <a:pt x="523945" y="42578"/>
                    <a:pt x="418415" y="0"/>
                    <a:pt x="300852" y="0"/>
                  </a:cubicBezTo>
                  <a:close/>
                </a:path>
              </a:pathLst>
            </a:custGeom>
            <a:solidFill>
              <a:srgbClr val="000000"/>
            </a:solidFill>
            <a:ln w="9227"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xmlns="" id="{96C679F7-437A-4A55-8971-61F01B80BBDF}"/>
                </a:ext>
              </a:extLst>
            </p:cNvPr>
            <p:cNvSpPr/>
            <p:nvPr/>
          </p:nvSpPr>
          <p:spPr>
            <a:xfrm>
              <a:off x="7499251" y="1402640"/>
              <a:ext cx="444335" cy="128554"/>
            </a:xfrm>
            <a:custGeom>
              <a:avLst/>
              <a:gdLst>
                <a:gd name="connsiteX0" fmla="*/ 0 w 444335"/>
                <a:gd name="connsiteY0" fmla="*/ 81882 h 128554"/>
                <a:gd name="connsiteX1" fmla="*/ 52765 w 444335"/>
                <a:gd name="connsiteY1" fmla="*/ 128554 h 128554"/>
                <a:gd name="connsiteX2" fmla="*/ 222168 w 444335"/>
                <a:gd name="connsiteY2" fmla="*/ 65505 h 128554"/>
                <a:gd name="connsiteX3" fmla="*/ 392496 w 444335"/>
                <a:gd name="connsiteY3" fmla="*/ 127735 h 128554"/>
                <a:gd name="connsiteX4" fmla="*/ 444335 w 444335"/>
                <a:gd name="connsiteY4" fmla="*/ 81882 h 128554"/>
                <a:gd name="connsiteX5" fmla="*/ 222168 w 444335"/>
                <a:gd name="connsiteY5" fmla="*/ 0 h 128554"/>
                <a:gd name="connsiteX6" fmla="*/ 0 w 444335"/>
                <a:gd name="connsiteY6" fmla="*/ 81882 h 12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35" h="128554">
                  <a:moveTo>
                    <a:pt x="0" y="81882"/>
                  </a:moveTo>
                  <a:lnTo>
                    <a:pt x="52765" y="128554"/>
                  </a:lnTo>
                  <a:cubicBezTo>
                    <a:pt x="94421" y="89251"/>
                    <a:pt x="155517" y="65505"/>
                    <a:pt x="222168" y="65505"/>
                  </a:cubicBezTo>
                  <a:cubicBezTo>
                    <a:pt x="288818" y="65505"/>
                    <a:pt x="348988" y="89251"/>
                    <a:pt x="392496" y="127735"/>
                  </a:cubicBezTo>
                  <a:lnTo>
                    <a:pt x="444335" y="81882"/>
                  </a:lnTo>
                  <a:cubicBezTo>
                    <a:pt x="386942" y="31115"/>
                    <a:pt x="308257" y="0"/>
                    <a:pt x="222168" y="0"/>
                  </a:cubicBezTo>
                  <a:cubicBezTo>
                    <a:pt x="136078" y="0"/>
                    <a:pt x="56468" y="31115"/>
                    <a:pt x="0" y="81882"/>
                  </a:cubicBezTo>
                  <a:close/>
                </a:path>
              </a:pathLst>
            </a:custGeom>
            <a:solidFill>
              <a:srgbClr val="000000"/>
            </a:solidFill>
            <a:ln w="9227"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xmlns="" id="{4E2522AD-0A9E-4D40-ACE1-8E2D0B3A9547}"/>
                </a:ext>
              </a:extLst>
            </p:cNvPr>
            <p:cNvSpPr/>
            <p:nvPr/>
          </p:nvSpPr>
          <p:spPr>
            <a:xfrm>
              <a:off x="7577935" y="1500898"/>
              <a:ext cx="288817" cy="99895"/>
            </a:xfrm>
            <a:custGeom>
              <a:avLst/>
              <a:gdLst>
                <a:gd name="connsiteX0" fmla="*/ 0 w 288817"/>
                <a:gd name="connsiteY0" fmla="*/ 53223 h 99895"/>
                <a:gd name="connsiteX1" fmla="*/ 52765 w 288817"/>
                <a:gd name="connsiteY1" fmla="*/ 99896 h 99895"/>
                <a:gd name="connsiteX2" fmla="*/ 144409 w 288817"/>
                <a:gd name="connsiteY2" fmla="*/ 66324 h 99895"/>
                <a:gd name="connsiteX3" fmla="*/ 236053 w 288817"/>
                <a:gd name="connsiteY3" fmla="*/ 99896 h 99895"/>
                <a:gd name="connsiteX4" fmla="*/ 288818 w 288817"/>
                <a:gd name="connsiteY4" fmla="*/ 53223 h 99895"/>
                <a:gd name="connsiteX5" fmla="*/ 145335 w 288817"/>
                <a:gd name="connsiteY5" fmla="*/ 0 h 99895"/>
                <a:gd name="connsiteX6" fmla="*/ 0 w 288817"/>
                <a:gd name="connsiteY6" fmla="*/ 53223 h 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17" h="99895">
                  <a:moveTo>
                    <a:pt x="0" y="53223"/>
                  </a:moveTo>
                  <a:lnTo>
                    <a:pt x="52765" y="99896"/>
                  </a:lnTo>
                  <a:cubicBezTo>
                    <a:pt x="75907" y="79425"/>
                    <a:pt x="108307" y="66324"/>
                    <a:pt x="144409" y="66324"/>
                  </a:cubicBezTo>
                  <a:cubicBezTo>
                    <a:pt x="180511" y="66324"/>
                    <a:pt x="212911" y="79425"/>
                    <a:pt x="236053" y="99896"/>
                  </a:cubicBezTo>
                  <a:lnTo>
                    <a:pt x="288818" y="53223"/>
                  </a:lnTo>
                  <a:cubicBezTo>
                    <a:pt x="251790" y="20470"/>
                    <a:pt x="200876" y="0"/>
                    <a:pt x="145335" y="0"/>
                  </a:cubicBezTo>
                  <a:cubicBezTo>
                    <a:pt x="89793" y="0"/>
                    <a:pt x="36102" y="20470"/>
                    <a:pt x="0" y="53223"/>
                  </a:cubicBezTo>
                  <a:close/>
                </a:path>
              </a:pathLst>
            </a:custGeom>
            <a:solidFill>
              <a:srgbClr val="000000"/>
            </a:solidFill>
            <a:ln w="9227"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xmlns="" id="{DFB5F5E0-47FE-45F8-A696-7D36D2D36662}"/>
                </a:ext>
              </a:extLst>
            </p:cNvPr>
            <p:cNvSpPr/>
            <p:nvPr/>
          </p:nvSpPr>
          <p:spPr>
            <a:xfrm>
              <a:off x="7655694" y="1599156"/>
              <a:ext cx="131449" cy="81881"/>
            </a:xfrm>
            <a:custGeom>
              <a:avLst/>
              <a:gdLst>
                <a:gd name="connsiteX0" fmla="*/ 0 w 131449"/>
                <a:gd name="connsiteY0" fmla="*/ 23746 h 81881"/>
                <a:gd name="connsiteX1" fmla="*/ 65725 w 131449"/>
                <a:gd name="connsiteY1" fmla="*/ 81882 h 81881"/>
                <a:gd name="connsiteX2" fmla="*/ 131449 w 131449"/>
                <a:gd name="connsiteY2" fmla="*/ 23746 h 81881"/>
                <a:gd name="connsiteX3" fmla="*/ 65725 w 131449"/>
                <a:gd name="connsiteY3" fmla="*/ 0 h 81881"/>
                <a:gd name="connsiteX4" fmla="*/ 0 w 131449"/>
                <a:gd name="connsiteY4" fmla="*/ 23746 h 8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9" h="81881">
                  <a:moveTo>
                    <a:pt x="0" y="23746"/>
                  </a:moveTo>
                  <a:lnTo>
                    <a:pt x="65725" y="81882"/>
                  </a:lnTo>
                  <a:lnTo>
                    <a:pt x="131449" y="23746"/>
                  </a:lnTo>
                  <a:cubicBezTo>
                    <a:pt x="113861" y="9007"/>
                    <a:pt x="91644" y="0"/>
                    <a:pt x="65725" y="0"/>
                  </a:cubicBezTo>
                  <a:cubicBezTo>
                    <a:pt x="39805" y="0"/>
                    <a:pt x="16663" y="9007"/>
                    <a:pt x="0" y="23746"/>
                  </a:cubicBezTo>
                  <a:close/>
                </a:path>
              </a:pathLst>
            </a:custGeom>
            <a:solidFill>
              <a:srgbClr val="000000"/>
            </a:solidFill>
            <a:ln w="9227" cap="flat">
              <a:noFill/>
              <a:prstDash val="solid"/>
              <a:miter/>
            </a:ln>
          </p:spPr>
          <p:txBody>
            <a:bodyPr rtlCol="0" anchor="ctr"/>
            <a:lstStyle/>
            <a:p>
              <a:endParaRPr lang="en-US"/>
            </a:p>
          </p:txBody>
        </p:sp>
      </p:grpSp>
      <p:grpSp>
        <p:nvGrpSpPr>
          <p:cNvPr id="267" name="Picture 57" descr="Wi-Fi">
            <a:extLst>
              <a:ext uri="{FF2B5EF4-FFF2-40B4-BE49-F238E27FC236}">
                <a16:creationId xmlns:a16="http://schemas.microsoft.com/office/drawing/2014/main" xmlns="" id="{7D1C3D50-6C8E-4D2C-8739-79B8A59D5F53}"/>
              </a:ext>
            </a:extLst>
          </p:cNvPr>
          <p:cNvGrpSpPr/>
          <p:nvPr/>
        </p:nvGrpSpPr>
        <p:grpSpPr>
          <a:xfrm rot="14451467" flipH="1" flipV="1">
            <a:off x="5790946" y="2315734"/>
            <a:ext cx="888670" cy="786063"/>
            <a:chOff x="7277084" y="1099679"/>
            <a:chExt cx="888670" cy="786063"/>
          </a:xfrm>
        </p:grpSpPr>
        <p:sp>
          <p:nvSpPr>
            <p:cNvPr id="268" name="Freeform: Shape 267">
              <a:extLst>
                <a:ext uri="{FF2B5EF4-FFF2-40B4-BE49-F238E27FC236}">
                  <a16:creationId xmlns:a16="http://schemas.microsoft.com/office/drawing/2014/main" xmlns="" id="{A55CA1BC-2D6C-4E27-84BB-E36C692B0BE4}"/>
                </a:ext>
              </a:extLst>
            </p:cNvPr>
            <p:cNvSpPr/>
            <p:nvPr/>
          </p:nvSpPr>
          <p:spPr>
            <a:xfrm>
              <a:off x="7420567" y="1304382"/>
              <a:ext cx="602629" cy="157212"/>
            </a:xfrm>
            <a:custGeom>
              <a:avLst/>
              <a:gdLst>
                <a:gd name="connsiteX0" fmla="*/ 300852 w 602629"/>
                <a:gd name="connsiteY0" fmla="*/ 0 h 157212"/>
                <a:gd name="connsiteX1" fmla="*/ 0 w 602629"/>
                <a:gd name="connsiteY1" fmla="*/ 110540 h 157212"/>
                <a:gd name="connsiteX2" fmla="*/ 52765 w 602629"/>
                <a:gd name="connsiteY2" fmla="*/ 157213 h 157212"/>
                <a:gd name="connsiteX3" fmla="*/ 300852 w 602629"/>
                <a:gd name="connsiteY3" fmla="*/ 65505 h 157212"/>
                <a:gd name="connsiteX4" fmla="*/ 549865 w 602629"/>
                <a:gd name="connsiteY4" fmla="*/ 156394 h 157212"/>
                <a:gd name="connsiteX5" fmla="*/ 602629 w 602629"/>
                <a:gd name="connsiteY5" fmla="*/ 109721 h 157212"/>
                <a:gd name="connsiteX6" fmla="*/ 300852 w 602629"/>
                <a:gd name="connsiteY6" fmla="*/ 0 h 1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629" h="157212">
                  <a:moveTo>
                    <a:pt x="300852" y="0"/>
                  </a:moveTo>
                  <a:cubicBezTo>
                    <a:pt x="183288" y="0"/>
                    <a:pt x="76833" y="42578"/>
                    <a:pt x="0" y="110540"/>
                  </a:cubicBezTo>
                  <a:lnTo>
                    <a:pt x="52765" y="157213"/>
                  </a:lnTo>
                  <a:cubicBezTo>
                    <a:pt x="115712" y="100714"/>
                    <a:pt x="203654" y="65505"/>
                    <a:pt x="300852" y="65505"/>
                  </a:cubicBezTo>
                  <a:cubicBezTo>
                    <a:pt x="398050" y="65505"/>
                    <a:pt x="485991" y="100714"/>
                    <a:pt x="549865" y="156394"/>
                  </a:cubicBezTo>
                  <a:lnTo>
                    <a:pt x="602629" y="109721"/>
                  </a:lnTo>
                  <a:cubicBezTo>
                    <a:pt x="523945" y="42578"/>
                    <a:pt x="418415" y="0"/>
                    <a:pt x="300852" y="0"/>
                  </a:cubicBezTo>
                  <a:close/>
                </a:path>
              </a:pathLst>
            </a:custGeom>
            <a:solidFill>
              <a:srgbClr val="000000"/>
            </a:solidFill>
            <a:ln w="9227"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xmlns="" id="{A80352CC-DFA4-4C28-ACAC-08286F638387}"/>
                </a:ext>
              </a:extLst>
            </p:cNvPr>
            <p:cNvSpPr/>
            <p:nvPr/>
          </p:nvSpPr>
          <p:spPr>
            <a:xfrm>
              <a:off x="7499251" y="1402640"/>
              <a:ext cx="444335" cy="128554"/>
            </a:xfrm>
            <a:custGeom>
              <a:avLst/>
              <a:gdLst>
                <a:gd name="connsiteX0" fmla="*/ 0 w 444335"/>
                <a:gd name="connsiteY0" fmla="*/ 81882 h 128554"/>
                <a:gd name="connsiteX1" fmla="*/ 52765 w 444335"/>
                <a:gd name="connsiteY1" fmla="*/ 128554 h 128554"/>
                <a:gd name="connsiteX2" fmla="*/ 222168 w 444335"/>
                <a:gd name="connsiteY2" fmla="*/ 65505 h 128554"/>
                <a:gd name="connsiteX3" fmla="*/ 392496 w 444335"/>
                <a:gd name="connsiteY3" fmla="*/ 127735 h 128554"/>
                <a:gd name="connsiteX4" fmla="*/ 444335 w 444335"/>
                <a:gd name="connsiteY4" fmla="*/ 81882 h 128554"/>
                <a:gd name="connsiteX5" fmla="*/ 222168 w 444335"/>
                <a:gd name="connsiteY5" fmla="*/ 0 h 128554"/>
                <a:gd name="connsiteX6" fmla="*/ 0 w 444335"/>
                <a:gd name="connsiteY6" fmla="*/ 81882 h 12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35" h="128554">
                  <a:moveTo>
                    <a:pt x="0" y="81882"/>
                  </a:moveTo>
                  <a:lnTo>
                    <a:pt x="52765" y="128554"/>
                  </a:lnTo>
                  <a:cubicBezTo>
                    <a:pt x="94421" y="89251"/>
                    <a:pt x="155517" y="65505"/>
                    <a:pt x="222168" y="65505"/>
                  </a:cubicBezTo>
                  <a:cubicBezTo>
                    <a:pt x="288818" y="65505"/>
                    <a:pt x="348988" y="89251"/>
                    <a:pt x="392496" y="127735"/>
                  </a:cubicBezTo>
                  <a:lnTo>
                    <a:pt x="444335" y="81882"/>
                  </a:lnTo>
                  <a:cubicBezTo>
                    <a:pt x="386942" y="31115"/>
                    <a:pt x="308257" y="0"/>
                    <a:pt x="222168" y="0"/>
                  </a:cubicBezTo>
                  <a:cubicBezTo>
                    <a:pt x="136078" y="0"/>
                    <a:pt x="56468" y="31115"/>
                    <a:pt x="0" y="81882"/>
                  </a:cubicBezTo>
                  <a:close/>
                </a:path>
              </a:pathLst>
            </a:custGeom>
            <a:solidFill>
              <a:srgbClr val="000000"/>
            </a:solidFill>
            <a:ln w="9227"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xmlns="" id="{9FA2A242-4C1C-4AC4-9AEF-787279E5E119}"/>
                </a:ext>
              </a:extLst>
            </p:cNvPr>
            <p:cNvSpPr/>
            <p:nvPr/>
          </p:nvSpPr>
          <p:spPr>
            <a:xfrm>
              <a:off x="7577935" y="1500898"/>
              <a:ext cx="288817" cy="99895"/>
            </a:xfrm>
            <a:custGeom>
              <a:avLst/>
              <a:gdLst>
                <a:gd name="connsiteX0" fmla="*/ 0 w 288817"/>
                <a:gd name="connsiteY0" fmla="*/ 53223 h 99895"/>
                <a:gd name="connsiteX1" fmla="*/ 52765 w 288817"/>
                <a:gd name="connsiteY1" fmla="*/ 99896 h 99895"/>
                <a:gd name="connsiteX2" fmla="*/ 144409 w 288817"/>
                <a:gd name="connsiteY2" fmla="*/ 66324 h 99895"/>
                <a:gd name="connsiteX3" fmla="*/ 236053 w 288817"/>
                <a:gd name="connsiteY3" fmla="*/ 99896 h 99895"/>
                <a:gd name="connsiteX4" fmla="*/ 288818 w 288817"/>
                <a:gd name="connsiteY4" fmla="*/ 53223 h 99895"/>
                <a:gd name="connsiteX5" fmla="*/ 145335 w 288817"/>
                <a:gd name="connsiteY5" fmla="*/ 0 h 99895"/>
                <a:gd name="connsiteX6" fmla="*/ 0 w 288817"/>
                <a:gd name="connsiteY6" fmla="*/ 53223 h 9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17" h="99895">
                  <a:moveTo>
                    <a:pt x="0" y="53223"/>
                  </a:moveTo>
                  <a:lnTo>
                    <a:pt x="52765" y="99896"/>
                  </a:lnTo>
                  <a:cubicBezTo>
                    <a:pt x="75907" y="79425"/>
                    <a:pt x="108307" y="66324"/>
                    <a:pt x="144409" y="66324"/>
                  </a:cubicBezTo>
                  <a:cubicBezTo>
                    <a:pt x="180511" y="66324"/>
                    <a:pt x="212911" y="79425"/>
                    <a:pt x="236053" y="99896"/>
                  </a:cubicBezTo>
                  <a:lnTo>
                    <a:pt x="288818" y="53223"/>
                  </a:lnTo>
                  <a:cubicBezTo>
                    <a:pt x="251790" y="20470"/>
                    <a:pt x="200876" y="0"/>
                    <a:pt x="145335" y="0"/>
                  </a:cubicBezTo>
                  <a:cubicBezTo>
                    <a:pt x="89793" y="0"/>
                    <a:pt x="36102" y="20470"/>
                    <a:pt x="0" y="53223"/>
                  </a:cubicBezTo>
                  <a:close/>
                </a:path>
              </a:pathLst>
            </a:custGeom>
            <a:solidFill>
              <a:srgbClr val="000000"/>
            </a:solidFill>
            <a:ln w="9227"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xmlns="" id="{776A7129-7D76-4219-BAFF-46DC7E9ACFC8}"/>
                </a:ext>
              </a:extLst>
            </p:cNvPr>
            <p:cNvSpPr/>
            <p:nvPr/>
          </p:nvSpPr>
          <p:spPr>
            <a:xfrm>
              <a:off x="7655694" y="1599156"/>
              <a:ext cx="131449" cy="81881"/>
            </a:xfrm>
            <a:custGeom>
              <a:avLst/>
              <a:gdLst>
                <a:gd name="connsiteX0" fmla="*/ 0 w 131449"/>
                <a:gd name="connsiteY0" fmla="*/ 23746 h 81881"/>
                <a:gd name="connsiteX1" fmla="*/ 65725 w 131449"/>
                <a:gd name="connsiteY1" fmla="*/ 81882 h 81881"/>
                <a:gd name="connsiteX2" fmla="*/ 131449 w 131449"/>
                <a:gd name="connsiteY2" fmla="*/ 23746 h 81881"/>
                <a:gd name="connsiteX3" fmla="*/ 65725 w 131449"/>
                <a:gd name="connsiteY3" fmla="*/ 0 h 81881"/>
                <a:gd name="connsiteX4" fmla="*/ 0 w 131449"/>
                <a:gd name="connsiteY4" fmla="*/ 23746 h 81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9" h="81881">
                  <a:moveTo>
                    <a:pt x="0" y="23746"/>
                  </a:moveTo>
                  <a:lnTo>
                    <a:pt x="65725" y="81882"/>
                  </a:lnTo>
                  <a:lnTo>
                    <a:pt x="131449" y="23746"/>
                  </a:lnTo>
                  <a:cubicBezTo>
                    <a:pt x="113861" y="9007"/>
                    <a:pt x="91644" y="0"/>
                    <a:pt x="65725" y="0"/>
                  </a:cubicBezTo>
                  <a:cubicBezTo>
                    <a:pt x="39805" y="0"/>
                    <a:pt x="16663" y="9007"/>
                    <a:pt x="0" y="23746"/>
                  </a:cubicBezTo>
                  <a:close/>
                </a:path>
              </a:pathLst>
            </a:custGeom>
            <a:solidFill>
              <a:srgbClr val="000000"/>
            </a:solidFill>
            <a:ln w="9227"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xmlns="" id="{0C50E31A-03E2-4B36-99CF-2454FF26BB94}"/>
              </a:ext>
            </a:extLst>
          </p:cNvPr>
          <p:cNvGrpSpPr/>
          <p:nvPr/>
        </p:nvGrpSpPr>
        <p:grpSpPr>
          <a:xfrm>
            <a:off x="7079753" y="3421369"/>
            <a:ext cx="2732598" cy="2210316"/>
            <a:chOff x="7079753" y="3541684"/>
            <a:chExt cx="2732598" cy="2210316"/>
          </a:xfrm>
        </p:grpSpPr>
        <p:grpSp>
          <p:nvGrpSpPr>
            <p:cNvPr id="276" name="Group 36">
              <a:extLst>
                <a:ext uri="{FF2B5EF4-FFF2-40B4-BE49-F238E27FC236}">
                  <a16:creationId xmlns:a16="http://schemas.microsoft.com/office/drawing/2014/main" xmlns="" id="{B28D7859-ED16-4CF5-8572-718D9CCF08DB}"/>
                </a:ext>
              </a:extLst>
            </p:cNvPr>
            <p:cNvGrpSpPr/>
            <p:nvPr/>
          </p:nvGrpSpPr>
          <p:grpSpPr>
            <a:xfrm>
              <a:off x="8221687" y="4454178"/>
              <a:ext cx="448731" cy="552681"/>
              <a:chOff x="5287772" y="4326608"/>
              <a:chExt cx="1138451" cy="1241038"/>
            </a:xfrm>
          </p:grpSpPr>
          <p:grpSp>
            <p:nvGrpSpPr>
              <p:cNvPr id="310" name="Group 79">
                <a:extLst>
                  <a:ext uri="{FF2B5EF4-FFF2-40B4-BE49-F238E27FC236}">
                    <a16:creationId xmlns:a16="http://schemas.microsoft.com/office/drawing/2014/main" xmlns="" id="{DBCB4590-9311-4FD5-AEE1-D064A2B7DDA2}"/>
                  </a:ext>
                </a:extLst>
              </p:cNvPr>
              <p:cNvGrpSpPr/>
              <p:nvPr/>
            </p:nvGrpSpPr>
            <p:grpSpPr>
              <a:xfrm>
                <a:off x="5287772" y="4499140"/>
                <a:ext cx="1138451" cy="1068506"/>
                <a:chOff x="3009007" y="4357964"/>
                <a:chExt cx="1138451" cy="1068506"/>
              </a:xfrm>
            </p:grpSpPr>
            <p:sp>
              <p:nvSpPr>
                <p:cNvPr id="313" name="Rectangle 82">
                  <a:extLst>
                    <a:ext uri="{FF2B5EF4-FFF2-40B4-BE49-F238E27FC236}">
                      <a16:creationId xmlns:a16="http://schemas.microsoft.com/office/drawing/2014/main" xmlns="" id="{50BDE555-347F-41AE-B316-F3F424B3960A}"/>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4" name="Rectangle 83">
                  <a:extLst>
                    <a:ext uri="{FF2B5EF4-FFF2-40B4-BE49-F238E27FC236}">
                      <a16:creationId xmlns:a16="http://schemas.microsoft.com/office/drawing/2014/main" xmlns="" id="{7D609D2E-557A-4381-AE1C-6E8AF427B9F4}"/>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5" name="Rectangle 84">
                  <a:extLst>
                    <a:ext uri="{FF2B5EF4-FFF2-40B4-BE49-F238E27FC236}">
                      <a16:creationId xmlns:a16="http://schemas.microsoft.com/office/drawing/2014/main" xmlns="" id="{AF04C2EC-1AC7-4AAF-8DE5-3793F5F8C52E}"/>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1" name="Rectangle 80">
                <a:extLst>
                  <a:ext uri="{FF2B5EF4-FFF2-40B4-BE49-F238E27FC236}">
                    <a16:creationId xmlns:a16="http://schemas.microsoft.com/office/drawing/2014/main" xmlns="" id="{BD546D6B-EA3C-4BA5-AC06-BB6D72408406}"/>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2" name="Rectangle 81">
                <a:extLst>
                  <a:ext uri="{FF2B5EF4-FFF2-40B4-BE49-F238E27FC236}">
                    <a16:creationId xmlns:a16="http://schemas.microsoft.com/office/drawing/2014/main" xmlns="" id="{CD748CA7-B57A-4503-91DC-A2A74FAAF002}"/>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7" name="Group 37">
              <a:extLst>
                <a:ext uri="{FF2B5EF4-FFF2-40B4-BE49-F238E27FC236}">
                  <a16:creationId xmlns:a16="http://schemas.microsoft.com/office/drawing/2014/main" xmlns="" id="{1D966ED8-4A1E-4ECE-BF98-A503DFC4301A}"/>
                </a:ext>
              </a:extLst>
            </p:cNvPr>
            <p:cNvGrpSpPr/>
            <p:nvPr/>
          </p:nvGrpSpPr>
          <p:grpSpPr>
            <a:xfrm rot="5400000">
              <a:off x="8522501" y="4462149"/>
              <a:ext cx="2210316" cy="369385"/>
              <a:chOff x="2306473" y="1914098"/>
              <a:chExt cx="4963235" cy="937146"/>
            </a:xfrm>
          </p:grpSpPr>
          <p:sp>
            <p:nvSpPr>
              <p:cNvPr id="297" name="Rectangle 66">
                <a:extLst>
                  <a:ext uri="{FF2B5EF4-FFF2-40B4-BE49-F238E27FC236}">
                    <a16:creationId xmlns:a16="http://schemas.microsoft.com/office/drawing/2014/main" xmlns="" id="{F1AD8D70-CBF8-4C61-9166-587ADABE8D21}"/>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8" name="Group 67">
                <a:extLst>
                  <a:ext uri="{FF2B5EF4-FFF2-40B4-BE49-F238E27FC236}">
                    <a16:creationId xmlns:a16="http://schemas.microsoft.com/office/drawing/2014/main" xmlns="" id="{1009F8AB-9D65-46BC-9DE1-3ED2E83471BD}"/>
                  </a:ext>
                </a:extLst>
              </p:cNvPr>
              <p:cNvGrpSpPr/>
              <p:nvPr/>
            </p:nvGrpSpPr>
            <p:grpSpPr>
              <a:xfrm>
                <a:off x="2790540" y="1954614"/>
                <a:ext cx="868908" cy="868908"/>
                <a:chOff x="2790540" y="1954614"/>
                <a:chExt cx="868908" cy="868908"/>
              </a:xfrm>
            </p:grpSpPr>
            <p:sp>
              <p:nvSpPr>
                <p:cNvPr id="307" name="Rectangle 76">
                  <a:extLst>
                    <a:ext uri="{FF2B5EF4-FFF2-40B4-BE49-F238E27FC236}">
                      <a16:creationId xmlns:a16="http://schemas.microsoft.com/office/drawing/2014/main" xmlns="" id="{B590DAD7-9860-4900-911B-0F775A336D8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8" name="Rectangle 77">
                  <a:extLst>
                    <a:ext uri="{FF2B5EF4-FFF2-40B4-BE49-F238E27FC236}">
                      <a16:creationId xmlns:a16="http://schemas.microsoft.com/office/drawing/2014/main" xmlns="" id="{DB5AB969-7224-4AB2-9758-CF1B65C91D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9" name="Straight Arrow Connector 78">
                  <a:extLst>
                    <a:ext uri="{FF2B5EF4-FFF2-40B4-BE49-F238E27FC236}">
                      <a16:creationId xmlns:a16="http://schemas.microsoft.com/office/drawing/2014/main" xmlns="" id="{B5F4AE95-06E5-4012-B2B8-35CBCB64FC49}"/>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99" name="Group 68">
                <a:extLst>
                  <a:ext uri="{FF2B5EF4-FFF2-40B4-BE49-F238E27FC236}">
                    <a16:creationId xmlns:a16="http://schemas.microsoft.com/office/drawing/2014/main" xmlns="" id="{38494549-F551-4632-8593-24D5F169D133}"/>
                  </a:ext>
                </a:extLst>
              </p:cNvPr>
              <p:cNvGrpSpPr/>
              <p:nvPr/>
            </p:nvGrpSpPr>
            <p:grpSpPr>
              <a:xfrm>
                <a:off x="4382778" y="1954613"/>
                <a:ext cx="868908" cy="868908"/>
                <a:chOff x="2790540" y="1954614"/>
                <a:chExt cx="868908" cy="868908"/>
              </a:xfrm>
            </p:grpSpPr>
            <p:sp>
              <p:nvSpPr>
                <p:cNvPr id="304" name="Rectangle 73">
                  <a:extLst>
                    <a:ext uri="{FF2B5EF4-FFF2-40B4-BE49-F238E27FC236}">
                      <a16:creationId xmlns:a16="http://schemas.microsoft.com/office/drawing/2014/main" xmlns="" id="{414B1ED8-38F4-4766-A827-AFE4BDD40CEE}"/>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Rectangle 74">
                  <a:extLst>
                    <a:ext uri="{FF2B5EF4-FFF2-40B4-BE49-F238E27FC236}">
                      <a16:creationId xmlns:a16="http://schemas.microsoft.com/office/drawing/2014/main" xmlns="" id="{EEBC2A03-075A-4C9A-9B47-707DECA692A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6" name="Straight Arrow Connector 75">
                  <a:extLst>
                    <a:ext uri="{FF2B5EF4-FFF2-40B4-BE49-F238E27FC236}">
                      <a16:creationId xmlns:a16="http://schemas.microsoft.com/office/drawing/2014/main" xmlns="" id="{2FF04D14-F47B-4D77-B92F-10B1E000B5C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00" name="Group 69">
                <a:extLst>
                  <a:ext uri="{FF2B5EF4-FFF2-40B4-BE49-F238E27FC236}">
                    <a16:creationId xmlns:a16="http://schemas.microsoft.com/office/drawing/2014/main" xmlns="" id="{5FE80ABF-44EA-4AE1-A2DC-3376C6BEB85F}"/>
                  </a:ext>
                </a:extLst>
              </p:cNvPr>
              <p:cNvGrpSpPr/>
              <p:nvPr/>
            </p:nvGrpSpPr>
            <p:grpSpPr>
              <a:xfrm>
                <a:off x="5963644" y="1954613"/>
                <a:ext cx="868908" cy="868908"/>
                <a:chOff x="2790540" y="1954614"/>
                <a:chExt cx="868908" cy="868908"/>
              </a:xfrm>
            </p:grpSpPr>
            <p:sp>
              <p:nvSpPr>
                <p:cNvPr id="301" name="Rectangle 70">
                  <a:extLst>
                    <a:ext uri="{FF2B5EF4-FFF2-40B4-BE49-F238E27FC236}">
                      <a16:creationId xmlns:a16="http://schemas.microsoft.com/office/drawing/2014/main" xmlns="" id="{58E4180B-E238-4C3E-9952-8F9246C39BED}"/>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Rectangle 71">
                  <a:extLst>
                    <a:ext uri="{FF2B5EF4-FFF2-40B4-BE49-F238E27FC236}">
                      <a16:creationId xmlns:a16="http://schemas.microsoft.com/office/drawing/2014/main" xmlns="" id="{17AC00C9-77DE-4549-9EB9-6C6A2AD408F3}"/>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3" name="Straight Arrow Connector 72">
                  <a:extLst>
                    <a:ext uri="{FF2B5EF4-FFF2-40B4-BE49-F238E27FC236}">
                      <a16:creationId xmlns:a16="http://schemas.microsoft.com/office/drawing/2014/main" xmlns="" id="{CE664D1D-6D32-474F-B35B-8C9250DF9F76}"/>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78" name="Rectangle 38">
              <a:extLst>
                <a:ext uri="{FF2B5EF4-FFF2-40B4-BE49-F238E27FC236}">
                  <a16:creationId xmlns:a16="http://schemas.microsoft.com/office/drawing/2014/main" xmlns="" id="{0A8ED6BE-471A-4482-842D-9BB38BE6175E}"/>
                </a:ext>
              </a:extLst>
            </p:cNvPr>
            <p:cNvSpPr/>
            <p:nvPr/>
          </p:nvSpPr>
          <p:spPr>
            <a:xfrm rot="5400000">
              <a:off x="6310500" y="4609766"/>
              <a:ext cx="1907892" cy="369385"/>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9" name="Group 39">
              <a:extLst>
                <a:ext uri="{FF2B5EF4-FFF2-40B4-BE49-F238E27FC236}">
                  <a16:creationId xmlns:a16="http://schemas.microsoft.com/office/drawing/2014/main" xmlns="" id="{CA6AF073-5A0B-45E3-A546-44F160658901}"/>
                </a:ext>
              </a:extLst>
            </p:cNvPr>
            <p:cNvGrpSpPr/>
            <p:nvPr/>
          </p:nvGrpSpPr>
          <p:grpSpPr>
            <a:xfrm rot="5400000">
              <a:off x="7068446" y="4489010"/>
              <a:ext cx="386958" cy="342488"/>
              <a:chOff x="2790540" y="1954614"/>
              <a:chExt cx="868908" cy="868908"/>
            </a:xfrm>
          </p:grpSpPr>
          <p:sp>
            <p:nvSpPr>
              <p:cNvPr id="294" name="Rectangle 63">
                <a:extLst>
                  <a:ext uri="{FF2B5EF4-FFF2-40B4-BE49-F238E27FC236}">
                    <a16:creationId xmlns:a16="http://schemas.microsoft.com/office/drawing/2014/main" xmlns="" id="{3D0D5681-F0FD-4C29-ADBF-C4612D0160DA}"/>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Rectangle 64">
                <a:extLst>
                  <a:ext uri="{FF2B5EF4-FFF2-40B4-BE49-F238E27FC236}">
                    <a16:creationId xmlns:a16="http://schemas.microsoft.com/office/drawing/2014/main" xmlns="" id="{BBF16568-EEE9-4A7E-8EA4-7D1A1094DF47}"/>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6" name="Straight Arrow Connector 65">
                <a:extLst>
                  <a:ext uri="{FF2B5EF4-FFF2-40B4-BE49-F238E27FC236}">
                    <a16:creationId xmlns:a16="http://schemas.microsoft.com/office/drawing/2014/main" xmlns="" id="{BECC7795-AA3B-42A0-8C68-2510E2C85C8E}"/>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80" name="Group 41">
              <a:extLst>
                <a:ext uri="{FF2B5EF4-FFF2-40B4-BE49-F238E27FC236}">
                  <a16:creationId xmlns:a16="http://schemas.microsoft.com/office/drawing/2014/main" xmlns="" id="{27F3AEE1-A476-4105-B412-D15FAE75713F}"/>
                </a:ext>
              </a:extLst>
            </p:cNvPr>
            <p:cNvGrpSpPr/>
            <p:nvPr/>
          </p:nvGrpSpPr>
          <p:grpSpPr>
            <a:xfrm rot="5400000">
              <a:off x="7068446" y="5188999"/>
              <a:ext cx="386958" cy="342488"/>
              <a:chOff x="2790540" y="1954614"/>
              <a:chExt cx="868908" cy="868908"/>
            </a:xfrm>
          </p:grpSpPr>
          <p:sp>
            <p:nvSpPr>
              <p:cNvPr id="291" name="Rectangle 60">
                <a:extLst>
                  <a:ext uri="{FF2B5EF4-FFF2-40B4-BE49-F238E27FC236}">
                    <a16:creationId xmlns:a16="http://schemas.microsoft.com/office/drawing/2014/main" xmlns="" id="{53FFCCCA-D8DE-4D63-9D8A-65AE1A9D0E72}"/>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Rectangle 61">
                <a:extLst>
                  <a:ext uri="{FF2B5EF4-FFF2-40B4-BE49-F238E27FC236}">
                    <a16:creationId xmlns:a16="http://schemas.microsoft.com/office/drawing/2014/main" xmlns="" id="{4C1A75D6-B41E-4B8A-920A-415A9B7D84F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Arrow Connector 62">
                <a:extLst>
                  <a:ext uri="{FF2B5EF4-FFF2-40B4-BE49-F238E27FC236}">
                    <a16:creationId xmlns:a16="http://schemas.microsoft.com/office/drawing/2014/main" xmlns="" id="{086B1A73-B8BD-41B1-943B-5678BD02D6EE}"/>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87" name="Group 56">
              <a:extLst>
                <a:ext uri="{FF2B5EF4-FFF2-40B4-BE49-F238E27FC236}">
                  <a16:creationId xmlns:a16="http://schemas.microsoft.com/office/drawing/2014/main" xmlns="" id="{731B87E6-A036-46C3-85D1-363820026666}"/>
                </a:ext>
              </a:extLst>
            </p:cNvPr>
            <p:cNvGrpSpPr/>
            <p:nvPr/>
          </p:nvGrpSpPr>
          <p:grpSpPr>
            <a:xfrm rot="5400000">
              <a:off x="7066649" y="3898047"/>
              <a:ext cx="386958" cy="342488"/>
              <a:chOff x="2790540" y="1954614"/>
              <a:chExt cx="868908" cy="868908"/>
            </a:xfrm>
          </p:grpSpPr>
          <p:sp>
            <p:nvSpPr>
              <p:cNvPr id="288" name="Rectangle 57">
                <a:extLst>
                  <a:ext uri="{FF2B5EF4-FFF2-40B4-BE49-F238E27FC236}">
                    <a16:creationId xmlns:a16="http://schemas.microsoft.com/office/drawing/2014/main" xmlns="" id="{E86B1570-876F-4CD8-9473-EAED07CC0C21}"/>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9" name="Rectangle 58">
                <a:extLst>
                  <a:ext uri="{FF2B5EF4-FFF2-40B4-BE49-F238E27FC236}">
                    <a16:creationId xmlns:a16="http://schemas.microsoft.com/office/drawing/2014/main" xmlns="" id="{129990F6-1326-4CA7-9204-D8BD3F80373B}"/>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0" name="Straight Arrow Connector 59">
                <a:extLst>
                  <a:ext uri="{FF2B5EF4-FFF2-40B4-BE49-F238E27FC236}">
                    <a16:creationId xmlns:a16="http://schemas.microsoft.com/office/drawing/2014/main" xmlns="" id="{864685C5-9BB3-4AFD-81C3-AD749AA99DC8}"/>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317" name="Graphic 316" descr="Chevron arrows">
              <a:extLst>
                <a:ext uri="{FF2B5EF4-FFF2-40B4-BE49-F238E27FC236}">
                  <a16:creationId xmlns:a16="http://schemas.microsoft.com/office/drawing/2014/main" xmlns="" id="{7BD0B512-E7A8-4A4F-B142-2B55009A1D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5400000">
              <a:off x="7409539" y="3808759"/>
              <a:ext cx="484079" cy="484079"/>
            </a:xfrm>
            <a:prstGeom prst="rect">
              <a:avLst/>
            </a:prstGeom>
          </p:spPr>
        </p:pic>
        <p:pic>
          <p:nvPicPr>
            <p:cNvPr id="319" name="Graphic 318" descr="Chevron arrows">
              <a:extLst>
                <a:ext uri="{FF2B5EF4-FFF2-40B4-BE49-F238E27FC236}">
                  <a16:creationId xmlns:a16="http://schemas.microsoft.com/office/drawing/2014/main" xmlns="" id="{36ECFB86-E67E-41E0-A216-E184D028D9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5400000">
              <a:off x="7428557" y="4400719"/>
              <a:ext cx="484079" cy="484079"/>
            </a:xfrm>
            <a:prstGeom prst="rect">
              <a:avLst/>
            </a:prstGeom>
          </p:spPr>
        </p:pic>
        <p:pic>
          <p:nvPicPr>
            <p:cNvPr id="321" name="Graphic 320" descr="Chevron arrows">
              <a:extLst>
                <a:ext uri="{FF2B5EF4-FFF2-40B4-BE49-F238E27FC236}">
                  <a16:creationId xmlns:a16="http://schemas.microsoft.com/office/drawing/2014/main" xmlns="" id="{A564F540-23FF-46E2-B612-BC2CFA2FF8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5400000">
              <a:off x="7435001" y="5090962"/>
              <a:ext cx="484079" cy="484079"/>
            </a:xfrm>
            <a:prstGeom prst="rect">
              <a:avLst/>
            </a:prstGeom>
          </p:spPr>
        </p:pic>
        <p:pic>
          <p:nvPicPr>
            <p:cNvPr id="323" name="Graphic 322" descr="Chevron arrows">
              <a:extLst>
                <a:ext uri="{FF2B5EF4-FFF2-40B4-BE49-F238E27FC236}">
                  <a16:creationId xmlns:a16="http://schemas.microsoft.com/office/drawing/2014/main" xmlns="" id="{CCD19AD2-3D68-4CBB-AEF3-F5DD9BFFD3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6200000" flipV="1">
              <a:off x="8889919" y="3817994"/>
              <a:ext cx="484079" cy="484079"/>
            </a:xfrm>
            <a:prstGeom prst="rect">
              <a:avLst/>
            </a:prstGeom>
          </p:spPr>
        </p:pic>
        <p:pic>
          <p:nvPicPr>
            <p:cNvPr id="325" name="Graphic 324" descr="Chevron arrows">
              <a:extLst>
                <a:ext uri="{FF2B5EF4-FFF2-40B4-BE49-F238E27FC236}">
                  <a16:creationId xmlns:a16="http://schemas.microsoft.com/office/drawing/2014/main" xmlns="" id="{DF13539F-3FA4-4D0E-87F9-39167D1A4E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6200000" flipV="1">
              <a:off x="8908937" y="4409954"/>
              <a:ext cx="484079" cy="484079"/>
            </a:xfrm>
            <a:prstGeom prst="rect">
              <a:avLst/>
            </a:prstGeom>
          </p:spPr>
        </p:pic>
        <p:pic>
          <p:nvPicPr>
            <p:cNvPr id="327" name="Graphic 326" descr="Chevron arrows">
              <a:extLst>
                <a:ext uri="{FF2B5EF4-FFF2-40B4-BE49-F238E27FC236}">
                  <a16:creationId xmlns:a16="http://schemas.microsoft.com/office/drawing/2014/main" xmlns="" id="{3AEC0FCE-7CA6-41BC-99C8-5C12209E16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6200000" flipV="1">
              <a:off x="8915381" y="5100197"/>
              <a:ext cx="484079" cy="484079"/>
            </a:xfrm>
            <a:prstGeom prst="rect">
              <a:avLst/>
            </a:prstGeom>
          </p:spPr>
        </p:pic>
      </p:grpSp>
      <p:grpSp>
        <p:nvGrpSpPr>
          <p:cNvPr id="328" name="Group 402">
            <a:extLst>
              <a:ext uri="{FF2B5EF4-FFF2-40B4-BE49-F238E27FC236}">
                <a16:creationId xmlns:a16="http://schemas.microsoft.com/office/drawing/2014/main" xmlns="" id="{848BD5F3-C2D4-4290-81AB-3050371B6203}"/>
              </a:ext>
            </a:extLst>
          </p:cNvPr>
          <p:cNvGrpSpPr/>
          <p:nvPr/>
        </p:nvGrpSpPr>
        <p:grpSpPr>
          <a:xfrm>
            <a:off x="-142926" y="0"/>
            <a:ext cx="2361744" cy="5946213"/>
            <a:chOff x="-11736" y="987430"/>
            <a:chExt cx="2361744" cy="4969002"/>
          </a:xfrm>
        </p:grpSpPr>
        <p:sp>
          <p:nvSpPr>
            <p:cNvPr id="329" name="Rectangle: Rounded Corners 328">
              <a:extLst>
                <a:ext uri="{FF2B5EF4-FFF2-40B4-BE49-F238E27FC236}">
                  <a16:creationId xmlns:a16="http://schemas.microsoft.com/office/drawing/2014/main" xmlns="" id="{F7994F07-D94E-4AD0-BB31-346BD337BB32}"/>
                </a:ext>
              </a:extLst>
            </p:cNvPr>
            <p:cNvSpPr/>
            <p:nvPr/>
          </p:nvSpPr>
          <p:spPr>
            <a:xfrm>
              <a:off x="-11736" y="4964153"/>
              <a:ext cx="1457494" cy="9922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330" name="Rectangle: Rounded Corners 329">
              <a:extLst>
                <a:ext uri="{FF2B5EF4-FFF2-40B4-BE49-F238E27FC236}">
                  <a16:creationId xmlns:a16="http://schemas.microsoft.com/office/drawing/2014/main" xmlns="" id="{1F792336-7E3C-4A95-97D8-89EE27625C40}"/>
                </a:ext>
              </a:extLst>
            </p:cNvPr>
            <p:cNvSpPr/>
            <p:nvPr/>
          </p:nvSpPr>
          <p:spPr>
            <a:xfrm>
              <a:off x="-11733" y="3974574"/>
              <a:ext cx="1457494" cy="99227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331" name="Rectangle: Rounded Corners 330">
              <a:extLst>
                <a:ext uri="{FF2B5EF4-FFF2-40B4-BE49-F238E27FC236}">
                  <a16:creationId xmlns:a16="http://schemas.microsoft.com/office/drawing/2014/main" xmlns="" id="{5CD029B4-EA55-4EAB-94D7-D0194C57363D}"/>
                </a:ext>
              </a:extLst>
            </p:cNvPr>
            <p:cNvSpPr/>
            <p:nvPr/>
          </p:nvSpPr>
          <p:spPr>
            <a:xfrm>
              <a:off x="-11736" y="2974081"/>
              <a:ext cx="1453896" cy="100100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332" name="Rectangle: Rounded Corners 331">
              <a:extLst>
                <a:ext uri="{FF2B5EF4-FFF2-40B4-BE49-F238E27FC236}">
                  <a16:creationId xmlns:a16="http://schemas.microsoft.com/office/drawing/2014/main" xmlns="" id="{E69FF452-7028-4089-98B6-10ED31432135}"/>
                </a:ext>
              </a:extLst>
            </p:cNvPr>
            <p:cNvSpPr/>
            <p:nvPr/>
          </p:nvSpPr>
          <p:spPr>
            <a:xfrm>
              <a:off x="-11735" y="1984558"/>
              <a:ext cx="1453896" cy="99227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333" name="Rectangle: Rounded Corners 332">
              <a:extLst>
                <a:ext uri="{FF2B5EF4-FFF2-40B4-BE49-F238E27FC236}">
                  <a16:creationId xmlns:a16="http://schemas.microsoft.com/office/drawing/2014/main" xmlns="" id="{12F5C5E1-6427-4D7D-B068-2F41F9092D0C}"/>
                </a:ext>
              </a:extLst>
            </p:cNvPr>
            <p:cNvSpPr/>
            <p:nvPr/>
          </p:nvSpPr>
          <p:spPr>
            <a:xfrm>
              <a:off x="0" y="987430"/>
              <a:ext cx="2350008" cy="992279"/>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grpSp>
      <p:sp>
        <p:nvSpPr>
          <p:cNvPr id="252"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5491" y="5602755"/>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2597923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a:xfrm>
            <a:off x="8077200" y="5575371"/>
            <a:ext cx="4114800" cy="365125"/>
          </a:xfrm>
        </p:spPr>
        <p:txBody>
          <a:bodyPr/>
          <a:lstStyle/>
          <a:p>
            <a:pPr>
              <a:defRPr/>
            </a:pPr>
            <a:r>
              <a:rPr lang="en-US"/>
              <a:t>Alexander </a:t>
            </a:r>
            <a:r>
              <a:rPr lang="en-US" err="1"/>
              <a:t>Wozny</a:t>
            </a:r>
            <a:endParaRPr lang="en-US"/>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xmlns=""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grpSp>
        <p:nvGrpSpPr>
          <p:cNvPr id="77" name="Group 76">
            <a:extLst>
              <a:ext uri="{FF2B5EF4-FFF2-40B4-BE49-F238E27FC236}">
                <a16:creationId xmlns:a16="http://schemas.microsoft.com/office/drawing/2014/main" xmlns="" id="{7DD2D69F-8129-4031-AA95-A55F0A0AC83D}"/>
              </a:ext>
            </a:extLst>
          </p:cNvPr>
          <p:cNvGrpSpPr/>
          <p:nvPr/>
        </p:nvGrpSpPr>
        <p:grpSpPr>
          <a:xfrm>
            <a:off x="-10175586" y="2082923"/>
            <a:ext cx="10093911" cy="1909574"/>
            <a:chOff x="1352608" y="75788"/>
            <a:chExt cx="10093911" cy="1909574"/>
          </a:xfrm>
        </p:grpSpPr>
        <p:grpSp>
          <p:nvGrpSpPr>
            <p:cNvPr id="78" name="Group 77">
              <a:extLst>
                <a:ext uri="{FF2B5EF4-FFF2-40B4-BE49-F238E27FC236}">
                  <a16:creationId xmlns:a16="http://schemas.microsoft.com/office/drawing/2014/main" xmlns="" id="{26AB4CDE-5230-4565-9F46-BCC04376753E}"/>
                </a:ext>
              </a:extLst>
            </p:cNvPr>
            <p:cNvGrpSpPr/>
            <p:nvPr/>
          </p:nvGrpSpPr>
          <p:grpSpPr>
            <a:xfrm rot="5400000">
              <a:off x="9828522" y="198989"/>
              <a:ext cx="1590886" cy="1645109"/>
              <a:chOff x="5822475" y="4763069"/>
              <a:chExt cx="547049" cy="590835"/>
            </a:xfrm>
          </p:grpSpPr>
          <p:sp>
            <p:nvSpPr>
              <p:cNvPr id="86" name="Rectangle 85">
                <a:extLst>
                  <a:ext uri="{FF2B5EF4-FFF2-40B4-BE49-F238E27FC236}">
                    <a16:creationId xmlns:a16="http://schemas.microsoft.com/office/drawing/2014/main" xmlns="" id="{4EF28794-B97D-49CB-8372-CBEA81A51FF0}"/>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xmlns="" id="{2042C55A-4932-4630-ACE0-3F425ED38D9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8036125E-97F4-4E47-B1C3-C6167B00508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Rectangle 78">
              <a:extLst>
                <a:ext uri="{FF2B5EF4-FFF2-40B4-BE49-F238E27FC236}">
                  <a16:creationId xmlns:a16="http://schemas.microsoft.com/office/drawing/2014/main" xmlns="" id="{F71D8BC1-8DF4-447D-A3A4-91C2487498DA}"/>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B757DC87-1CCA-454B-BD7E-DC91EACF747E}"/>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5C5F20BB-9005-4E0B-AB18-9AD34A61332D}"/>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2DED107C-AE90-4C6D-BBEC-8874AC54BD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F604A3B1-1039-4F35-9BE2-34F15F742B28}"/>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4" name="Straight Arrow Connector 83">
              <a:extLst>
                <a:ext uri="{FF2B5EF4-FFF2-40B4-BE49-F238E27FC236}">
                  <a16:creationId xmlns:a16="http://schemas.microsoft.com/office/drawing/2014/main" xmlns="" id="{6E2113B6-106C-487C-8923-2725D00FE080}"/>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xmlns="" id="{C7CE90B4-6B6C-4B26-8625-62FA40CE4B91}"/>
                </a:ext>
              </a:extLst>
            </p:cNvPr>
            <p:cNvSpPr txBox="1"/>
            <p:nvPr/>
          </p:nvSpPr>
          <p:spPr>
            <a:xfrm>
              <a:off x="2521029" y="670032"/>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Medium Fidelity’s</a:t>
              </a:r>
            </a:p>
          </p:txBody>
        </p:sp>
      </p:grpSp>
    </p:spTree>
    <p:extLst>
      <p:ext uri="{BB962C8B-B14F-4D97-AF65-F5344CB8AC3E}">
        <p14:creationId xmlns:p14="http://schemas.microsoft.com/office/powerpoint/2010/main" val="1599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4.07407E-6 L 0.97487 0.00996 " pathEditMode="relative" rAng="0" ptsTypes="AA">
                                      <p:cBhvr>
                                        <p:cTn id="6" dur="2000" fill="hold"/>
                                        <p:tgtEl>
                                          <p:spTgt spid="77"/>
                                        </p:tgtEl>
                                        <p:attrNameLst>
                                          <p:attrName>ppt_x</p:attrName>
                                          <p:attrName>ppt_y</p:attrName>
                                        </p:attrNameLst>
                                      </p:cBhvr>
                                      <p:rCtr x="48737"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24</a:t>
            </a:r>
          </a:p>
        </p:txBody>
      </p:sp>
      <p:grpSp>
        <p:nvGrpSpPr>
          <p:cNvPr id="135" name="Group 134">
            <a:extLst>
              <a:ext uri="{FF2B5EF4-FFF2-40B4-BE49-F238E27FC236}">
                <a16:creationId xmlns:a16="http://schemas.microsoft.com/office/drawing/2014/main" xmlns="" id="{593E3ADF-5D6E-47E5-9B73-F5407D2A2440}"/>
              </a:ext>
            </a:extLst>
          </p:cNvPr>
          <p:cNvGrpSpPr/>
          <p:nvPr/>
        </p:nvGrpSpPr>
        <p:grpSpPr>
          <a:xfrm>
            <a:off x="10465262" y="3998551"/>
            <a:ext cx="1590886" cy="1645109"/>
            <a:chOff x="5822475" y="4763069"/>
            <a:chExt cx="547049" cy="590835"/>
          </a:xfrm>
        </p:grpSpPr>
        <p:sp>
          <p:nvSpPr>
            <p:cNvPr id="136" name="Rectangle 135">
              <a:extLst>
                <a:ext uri="{FF2B5EF4-FFF2-40B4-BE49-F238E27FC236}">
                  <a16:creationId xmlns:a16="http://schemas.microsoft.com/office/drawing/2014/main" xmlns="" id="{D37963FB-2947-4B80-8F74-05E5D91468B8}"/>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136">
              <a:extLst>
                <a:ext uri="{FF2B5EF4-FFF2-40B4-BE49-F238E27FC236}">
                  <a16:creationId xmlns:a16="http://schemas.microsoft.com/office/drawing/2014/main" xmlns="" id="{DA653565-6C92-4227-ADA4-4CD2575961E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137">
              <a:extLst>
                <a:ext uri="{FF2B5EF4-FFF2-40B4-BE49-F238E27FC236}">
                  <a16:creationId xmlns:a16="http://schemas.microsoft.com/office/drawing/2014/main" xmlns="" id="{35EA6FA0-5C19-410E-8DA3-11A54C8DD2C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2521029" y="670032"/>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"Captain Hook"</a:t>
              </a:r>
            </a:p>
          </p:txBody>
        </p:sp>
      </p:grpSp>
      <p:grpSp>
        <p:nvGrpSpPr>
          <p:cNvPr id="17" name="Group 4">
            <a:extLst>
              <a:ext uri="{FF2B5EF4-FFF2-40B4-BE49-F238E27FC236}">
                <a16:creationId xmlns:a16="http://schemas.microsoft.com/office/drawing/2014/main" xmlns="" id="{FB6D9F57-1CDB-4ADB-8DB2-839AFC44B80C}"/>
              </a:ext>
            </a:extLst>
          </p:cNvPr>
          <p:cNvGrpSpPr/>
          <p:nvPr/>
        </p:nvGrpSpPr>
        <p:grpSpPr>
          <a:xfrm>
            <a:off x="2287607" y="3998551"/>
            <a:ext cx="1590886" cy="1645109"/>
            <a:chOff x="162605" y="3998551"/>
            <a:chExt cx="1590886" cy="1645109"/>
          </a:xfrm>
        </p:grpSpPr>
        <p:grpSp>
          <p:nvGrpSpPr>
            <p:cNvPr id="129" name="Group 5">
              <a:extLst>
                <a:ext uri="{FF2B5EF4-FFF2-40B4-BE49-F238E27FC236}">
                  <a16:creationId xmlns:a16="http://schemas.microsoft.com/office/drawing/2014/main" xmlns="" id="{A6C7A541-AB56-4BB8-A739-189CA98A646E}"/>
                </a:ext>
              </a:extLst>
            </p:cNvPr>
            <p:cNvGrpSpPr/>
            <p:nvPr/>
          </p:nvGrpSpPr>
          <p:grpSpPr>
            <a:xfrm>
              <a:off x="162605" y="3998551"/>
              <a:ext cx="1590886" cy="1645109"/>
              <a:chOff x="5822475" y="4763069"/>
              <a:chExt cx="547049" cy="590835"/>
            </a:xfrm>
          </p:grpSpPr>
          <p:sp>
            <p:nvSpPr>
              <p:cNvPr id="130" name="Rectangle 7">
                <a:extLst>
                  <a:ext uri="{FF2B5EF4-FFF2-40B4-BE49-F238E27FC236}">
                    <a16:creationId xmlns:a16="http://schemas.microsoft.com/office/drawing/2014/main" xmlns="" id="{5EAF15B0-E6D1-4D4C-BCE4-7912A28FC1D4}"/>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Rectangle 8">
                <a:extLst>
                  <a:ext uri="{FF2B5EF4-FFF2-40B4-BE49-F238E27FC236}">
                    <a16:creationId xmlns:a16="http://schemas.microsoft.com/office/drawing/2014/main" xmlns="" id="{54BE29CC-A6C2-46EF-910D-266489BC7F91}"/>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Rectangle 9">
                <a:extLst>
                  <a:ext uri="{FF2B5EF4-FFF2-40B4-BE49-F238E27FC236}">
                    <a16:creationId xmlns:a16="http://schemas.microsoft.com/office/drawing/2014/main" xmlns="" id="{6A5530AB-FFF1-46C6-9334-6FB3614623B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 name="Graphic 23" descr="Barcode">
              <a:extLst>
                <a:ext uri="{FF2B5EF4-FFF2-40B4-BE49-F238E27FC236}">
                  <a16:creationId xmlns:a16="http://schemas.microsoft.com/office/drawing/2014/main" xmlns="" id="{BEA7988B-956F-4E9E-8136-26A4F481F8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2064" y="4147460"/>
              <a:ext cx="1003947" cy="986578"/>
            </a:xfrm>
            <a:prstGeom prst="rect">
              <a:avLst/>
            </a:prstGeom>
          </p:spPr>
        </p:pic>
      </p:grpSp>
      <p:grpSp>
        <p:nvGrpSpPr>
          <p:cNvPr id="19" name="Group 18">
            <a:extLst>
              <a:ext uri="{FF2B5EF4-FFF2-40B4-BE49-F238E27FC236}">
                <a16:creationId xmlns:a16="http://schemas.microsoft.com/office/drawing/2014/main" xmlns="" id="{F63D93C4-1BCF-44EE-B1D3-9638D8E4FD0F}"/>
              </a:ext>
            </a:extLst>
          </p:cNvPr>
          <p:cNvGrpSpPr/>
          <p:nvPr/>
        </p:nvGrpSpPr>
        <p:grpSpPr>
          <a:xfrm>
            <a:off x="4275319" y="3998553"/>
            <a:ext cx="1590886" cy="1645109"/>
            <a:chOff x="4275319" y="3998553"/>
            <a:chExt cx="1590886" cy="1645109"/>
          </a:xfrm>
        </p:grpSpPr>
        <p:grpSp>
          <p:nvGrpSpPr>
            <p:cNvPr id="77" name="Group 76">
              <a:extLst>
                <a:ext uri="{FF2B5EF4-FFF2-40B4-BE49-F238E27FC236}">
                  <a16:creationId xmlns:a16="http://schemas.microsoft.com/office/drawing/2014/main" xmlns="" id="{7257D2AD-2F40-42FB-8F91-9569628297E9}"/>
                </a:ext>
              </a:extLst>
            </p:cNvPr>
            <p:cNvGrpSpPr/>
            <p:nvPr/>
          </p:nvGrpSpPr>
          <p:grpSpPr>
            <a:xfrm>
              <a:off x="4275319" y="3998553"/>
              <a:ext cx="1590886" cy="1645109"/>
              <a:chOff x="5822475" y="4763069"/>
              <a:chExt cx="547049" cy="590835"/>
            </a:xfrm>
          </p:grpSpPr>
          <p:sp>
            <p:nvSpPr>
              <p:cNvPr id="78" name="Rectangle 77">
                <a:extLst>
                  <a:ext uri="{FF2B5EF4-FFF2-40B4-BE49-F238E27FC236}">
                    <a16:creationId xmlns:a16="http://schemas.microsoft.com/office/drawing/2014/main" xmlns="" id="{A1A2C045-109D-4D75-9702-485E717C5927}"/>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xmlns="" id="{33D604A8-677B-4CF1-B9E7-72B80CB04DC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3694EF5C-468D-4182-A923-C258FD2E67B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 name="Picture 20" descr="Icon&#10;&#10;Description automatically generated">
              <a:extLst>
                <a:ext uri="{FF2B5EF4-FFF2-40B4-BE49-F238E27FC236}">
                  <a16:creationId xmlns:a16="http://schemas.microsoft.com/office/drawing/2014/main" xmlns="" id="{A8D1BE13-EA49-4E0D-87A2-3A1AEEBC674F}"/>
                </a:ext>
              </a:extLst>
            </p:cNvPr>
            <p:cNvPicPr>
              <a:picLocks noChangeAspect="1"/>
            </p:cNvPicPr>
            <p:nvPr/>
          </p:nvPicPr>
          <p:blipFill>
            <a:blip r:embed="rId5"/>
            <a:stretch>
              <a:fillRect/>
            </a:stretch>
          </p:blipFill>
          <p:spPr>
            <a:xfrm>
              <a:off x="4714856" y="4265235"/>
              <a:ext cx="711809" cy="711809"/>
            </a:xfrm>
            <a:prstGeom prst="rect">
              <a:avLst/>
            </a:prstGeom>
          </p:spPr>
        </p:pic>
      </p:grpSp>
      <p:grpSp>
        <p:nvGrpSpPr>
          <p:cNvPr id="21" name="Group 39">
            <a:extLst>
              <a:ext uri="{FF2B5EF4-FFF2-40B4-BE49-F238E27FC236}">
                <a16:creationId xmlns:a16="http://schemas.microsoft.com/office/drawing/2014/main" xmlns="" id="{F182B65A-8977-4F8C-8C18-5886B025FA24}"/>
              </a:ext>
            </a:extLst>
          </p:cNvPr>
          <p:cNvGrpSpPr/>
          <p:nvPr/>
        </p:nvGrpSpPr>
        <p:grpSpPr>
          <a:xfrm>
            <a:off x="6331673" y="3998551"/>
            <a:ext cx="1590886" cy="1645109"/>
            <a:chOff x="6331673" y="3998551"/>
            <a:chExt cx="1590886" cy="1645109"/>
          </a:xfrm>
        </p:grpSpPr>
        <p:grpSp>
          <p:nvGrpSpPr>
            <p:cNvPr id="85" name="Group 40">
              <a:extLst>
                <a:ext uri="{FF2B5EF4-FFF2-40B4-BE49-F238E27FC236}">
                  <a16:creationId xmlns:a16="http://schemas.microsoft.com/office/drawing/2014/main" xmlns="" id="{27D0CA9B-AB69-46C6-B812-21B7A8F8364F}"/>
                </a:ext>
              </a:extLst>
            </p:cNvPr>
            <p:cNvGrpSpPr/>
            <p:nvPr/>
          </p:nvGrpSpPr>
          <p:grpSpPr>
            <a:xfrm>
              <a:off x="6331673" y="3998551"/>
              <a:ext cx="1590886" cy="1645109"/>
              <a:chOff x="5822475" y="4763069"/>
              <a:chExt cx="547049" cy="590835"/>
            </a:xfrm>
          </p:grpSpPr>
          <p:sp>
            <p:nvSpPr>
              <p:cNvPr id="86" name="Rectangle 42">
                <a:extLst>
                  <a:ext uri="{FF2B5EF4-FFF2-40B4-BE49-F238E27FC236}">
                    <a16:creationId xmlns:a16="http://schemas.microsoft.com/office/drawing/2014/main" xmlns="" id="{A7115580-F70F-4535-9F27-53B71F9828F7}"/>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43">
                <a:extLst>
                  <a:ext uri="{FF2B5EF4-FFF2-40B4-BE49-F238E27FC236}">
                    <a16:creationId xmlns:a16="http://schemas.microsoft.com/office/drawing/2014/main" xmlns="" id="{54B1385B-5E2B-4102-961C-EEB6AB2F16D5}"/>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44">
                <a:extLst>
                  <a:ext uri="{FF2B5EF4-FFF2-40B4-BE49-F238E27FC236}">
                    <a16:creationId xmlns:a16="http://schemas.microsoft.com/office/drawing/2014/main" xmlns="" id="{33A869AD-6F4D-4C21-B927-412B731462C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0" name="Graphic 18" descr="Line arrow: Counter-clockwise curve">
              <a:extLst>
                <a:ext uri="{FF2B5EF4-FFF2-40B4-BE49-F238E27FC236}">
                  <a16:creationId xmlns:a16="http://schemas.microsoft.com/office/drawing/2014/main" xmlns="" id="{56CFF573-E96C-48A0-B7BC-F193973921F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86409" y="4147460"/>
              <a:ext cx="1081413" cy="1081413"/>
            </a:xfrm>
            <a:prstGeom prst="rect">
              <a:avLst/>
            </a:prstGeom>
          </p:spPr>
        </p:pic>
      </p:grpSp>
      <p:grpSp>
        <p:nvGrpSpPr>
          <p:cNvPr id="27" name="Group 26">
            <a:extLst>
              <a:ext uri="{FF2B5EF4-FFF2-40B4-BE49-F238E27FC236}">
                <a16:creationId xmlns:a16="http://schemas.microsoft.com/office/drawing/2014/main" xmlns="" id="{3264D50F-298C-42A7-B81D-E1BFF41AA7E8}"/>
              </a:ext>
            </a:extLst>
          </p:cNvPr>
          <p:cNvGrpSpPr/>
          <p:nvPr/>
        </p:nvGrpSpPr>
        <p:grpSpPr>
          <a:xfrm>
            <a:off x="8388028" y="3728210"/>
            <a:ext cx="1590887" cy="1915450"/>
            <a:chOff x="8388028" y="3728210"/>
            <a:chExt cx="1590887" cy="1915450"/>
          </a:xfrm>
        </p:grpSpPr>
        <p:grpSp>
          <p:nvGrpSpPr>
            <p:cNvPr id="89" name="Group 88">
              <a:extLst>
                <a:ext uri="{FF2B5EF4-FFF2-40B4-BE49-F238E27FC236}">
                  <a16:creationId xmlns:a16="http://schemas.microsoft.com/office/drawing/2014/main" xmlns="" id="{04E44441-AF36-4FA1-AC8A-F5C1251341DD}"/>
                </a:ext>
              </a:extLst>
            </p:cNvPr>
            <p:cNvGrpSpPr/>
            <p:nvPr/>
          </p:nvGrpSpPr>
          <p:grpSpPr>
            <a:xfrm>
              <a:off x="8388029" y="3998551"/>
              <a:ext cx="1590886" cy="1645109"/>
              <a:chOff x="5822475" y="4763069"/>
              <a:chExt cx="547049" cy="590835"/>
            </a:xfrm>
          </p:grpSpPr>
          <p:sp>
            <p:nvSpPr>
              <p:cNvPr id="90" name="Rectangle 89">
                <a:extLst>
                  <a:ext uri="{FF2B5EF4-FFF2-40B4-BE49-F238E27FC236}">
                    <a16:creationId xmlns:a16="http://schemas.microsoft.com/office/drawing/2014/main" xmlns="" id="{9FCA2A41-690C-435E-810A-23886280A5CA}"/>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xmlns="" id="{805E31B5-0E3F-4E3D-9DB0-3D8A2FFFC0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58BB91E9-2CD6-47AB-BD2C-BED8E205A91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Rectangle 23">
              <a:extLst>
                <a:ext uri="{FF2B5EF4-FFF2-40B4-BE49-F238E27FC236}">
                  <a16:creationId xmlns:a16="http://schemas.microsoft.com/office/drawing/2014/main" xmlns="" id="{136626A5-6414-4270-AB6B-16B4F30ED490}"/>
                </a:ext>
              </a:extLst>
            </p:cNvPr>
            <p:cNvSpPr/>
            <p:nvPr/>
          </p:nvSpPr>
          <p:spPr>
            <a:xfrm>
              <a:off x="838802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xmlns="" id="{F04A7EED-893D-4EC6-90C3-8C415E0E532E}"/>
                </a:ext>
              </a:extLst>
            </p:cNvPr>
            <p:cNvSpPr/>
            <p:nvPr/>
          </p:nvSpPr>
          <p:spPr>
            <a:xfrm>
              <a:off x="967684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Picture 4" descr="A picture containing sitting, small, table, holding&#10;&#10;Description automatically generated">
              <a:extLst>
                <a:ext uri="{FF2B5EF4-FFF2-40B4-BE49-F238E27FC236}">
                  <a16:creationId xmlns:a16="http://schemas.microsoft.com/office/drawing/2014/main" xmlns="" id="{35F69772-ED25-4D1A-8309-EB0DE711D50E}"/>
                </a:ext>
              </a:extLst>
            </p:cNvPr>
            <p:cNvPicPr>
              <a:picLocks noChangeAspect="1"/>
            </p:cNvPicPr>
            <p:nvPr/>
          </p:nvPicPr>
          <p:blipFill>
            <a:blip r:embed="rId8"/>
            <a:stretch>
              <a:fillRect/>
            </a:stretch>
          </p:blipFill>
          <p:spPr>
            <a:xfrm rot="10800000">
              <a:off x="8802213" y="4121653"/>
              <a:ext cx="779782" cy="1067204"/>
            </a:xfrm>
            <a:prstGeom prst="rect">
              <a:avLst/>
            </a:prstGeom>
            <a:noFill/>
          </p:spPr>
        </p:pic>
      </p:grpSp>
      <p:pic>
        <p:nvPicPr>
          <p:cNvPr id="28" name="Picture 19" descr="A close up of a hook&#10;&#10;Description automatically generated">
            <a:extLst>
              <a:ext uri="{FF2B5EF4-FFF2-40B4-BE49-F238E27FC236}">
                <a16:creationId xmlns:a16="http://schemas.microsoft.com/office/drawing/2014/main" xmlns="" id="{1E1F40EF-400D-4BD0-A2E6-265E9E7688D8}"/>
              </a:ext>
            </a:extLst>
          </p:cNvPr>
          <p:cNvPicPr>
            <a:picLocks noChangeAspect="1"/>
          </p:cNvPicPr>
          <p:nvPr/>
        </p:nvPicPr>
        <p:blipFill>
          <a:blip r:embed="rId9"/>
          <a:stretch>
            <a:fillRect/>
          </a:stretch>
        </p:blipFill>
        <p:spPr>
          <a:xfrm>
            <a:off x="10908862" y="4279784"/>
            <a:ext cx="703686" cy="697260"/>
          </a:xfrm>
          <a:prstGeom prst="rect">
            <a:avLst/>
          </a:prstGeom>
        </p:spPr>
      </p:pic>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1" cy="1909574"/>
            <a:chOff x="1352608" y="75788"/>
            <a:chExt cx="10093911"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2" y="198989"/>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2521029" y="670032"/>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”Bump Shock"</a:t>
              </a:r>
            </a:p>
          </p:txBody>
        </p:sp>
      </p:grpSp>
      <p:grpSp>
        <p:nvGrpSpPr>
          <p:cNvPr id="30" name="Group 51">
            <a:extLst>
              <a:ext uri="{FF2B5EF4-FFF2-40B4-BE49-F238E27FC236}">
                <a16:creationId xmlns:a16="http://schemas.microsoft.com/office/drawing/2014/main" xmlns="" id="{6CB1B302-7E11-41BA-B4D4-38FD89F5E6D6}"/>
              </a:ext>
            </a:extLst>
          </p:cNvPr>
          <p:cNvGrpSpPr/>
          <p:nvPr/>
        </p:nvGrpSpPr>
        <p:grpSpPr>
          <a:xfrm>
            <a:off x="6354533" y="7001360"/>
            <a:ext cx="1590886" cy="1645109"/>
            <a:chOff x="6331673" y="6858000"/>
            <a:chExt cx="1590886" cy="1645109"/>
          </a:xfrm>
        </p:grpSpPr>
        <p:grpSp>
          <p:nvGrpSpPr>
            <p:cNvPr id="107" name="Group 52">
              <a:extLst>
                <a:ext uri="{FF2B5EF4-FFF2-40B4-BE49-F238E27FC236}">
                  <a16:creationId xmlns:a16="http://schemas.microsoft.com/office/drawing/2014/main" xmlns="" id="{BBB8253F-7044-4AD3-B6AC-8C62A35DC6BA}"/>
                </a:ext>
              </a:extLst>
            </p:cNvPr>
            <p:cNvGrpSpPr/>
            <p:nvPr/>
          </p:nvGrpSpPr>
          <p:grpSpPr>
            <a:xfrm>
              <a:off x="6331673" y="6858000"/>
              <a:ext cx="1590886" cy="1645109"/>
              <a:chOff x="5822475" y="4763069"/>
              <a:chExt cx="547049" cy="590835"/>
            </a:xfrm>
          </p:grpSpPr>
          <p:sp>
            <p:nvSpPr>
              <p:cNvPr id="109" name="Rectangle 54">
                <a:extLst>
                  <a:ext uri="{FF2B5EF4-FFF2-40B4-BE49-F238E27FC236}">
                    <a16:creationId xmlns:a16="http://schemas.microsoft.com/office/drawing/2014/main" xmlns="" id="{B9CE4B76-DF3E-4F9D-ABAC-A3E01D2C00EB}"/>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55">
                <a:extLst>
                  <a:ext uri="{FF2B5EF4-FFF2-40B4-BE49-F238E27FC236}">
                    <a16:creationId xmlns:a16="http://schemas.microsoft.com/office/drawing/2014/main" xmlns="" id="{A953D9A4-004C-45B0-9F32-65C53136874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56">
                <a:extLst>
                  <a:ext uri="{FF2B5EF4-FFF2-40B4-BE49-F238E27FC236}">
                    <a16:creationId xmlns:a16="http://schemas.microsoft.com/office/drawing/2014/main" xmlns="" id="{B7B16087-EDEB-4916-B85D-CBA209AEB76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9" name="Graphic 8" descr="USB">
              <a:extLst>
                <a:ext uri="{FF2B5EF4-FFF2-40B4-BE49-F238E27FC236}">
                  <a16:creationId xmlns:a16="http://schemas.microsoft.com/office/drawing/2014/main" xmlns="" id="{7F2484FE-AF12-483E-9A1B-48D8F0EFBBA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608480" y="7114416"/>
              <a:ext cx="1012012" cy="1012012"/>
            </a:xfrm>
            <a:prstGeom prst="rect">
              <a:avLst/>
            </a:prstGeom>
          </p:spPr>
        </p:pic>
      </p:grpSp>
      <p:grpSp>
        <p:nvGrpSpPr>
          <p:cNvPr id="32" name="Group 31">
            <a:extLst>
              <a:ext uri="{FF2B5EF4-FFF2-40B4-BE49-F238E27FC236}">
                <a16:creationId xmlns:a16="http://schemas.microsoft.com/office/drawing/2014/main" xmlns="" id="{F5296344-E7B2-42C2-8DE8-8E18D125EFC5}"/>
              </a:ext>
            </a:extLst>
          </p:cNvPr>
          <p:cNvGrpSpPr/>
          <p:nvPr/>
        </p:nvGrpSpPr>
        <p:grpSpPr>
          <a:xfrm>
            <a:off x="2287607" y="7005721"/>
            <a:ext cx="1590886" cy="1645109"/>
            <a:chOff x="313281" y="6997970"/>
            <a:chExt cx="1590886" cy="1645109"/>
          </a:xfrm>
        </p:grpSpPr>
        <p:grpSp>
          <p:nvGrpSpPr>
            <p:cNvPr id="114" name="Group 113">
              <a:extLst>
                <a:ext uri="{FF2B5EF4-FFF2-40B4-BE49-F238E27FC236}">
                  <a16:creationId xmlns:a16="http://schemas.microsoft.com/office/drawing/2014/main" xmlns="" id="{78E826A0-4926-424B-8A66-F121816B62E2}"/>
                </a:ext>
              </a:extLst>
            </p:cNvPr>
            <p:cNvGrpSpPr/>
            <p:nvPr/>
          </p:nvGrpSpPr>
          <p:grpSpPr>
            <a:xfrm>
              <a:off x="313281" y="6997970"/>
              <a:ext cx="1590886" cy="1645109"/>
              <a:chOff x="5822475" y="4763069"/>
              <a:chExt cx="547049" cy="590835"/>
            </a:xfrm>
          </p:grpSpPr>
          <p:sp>
            <p:nvSpPr>
              <p:cNvPr id="116" name="Rectangle 115">
                <a:extLst>
                  <a:ext uri="{FF2B5EF4-FFF2-40B4-BE49-F238E27FC236}">
                    <a16:creationId xmlns:a16="http://schemas.microsoft.com/office/drawing/2014/main" xmlns="" id="{3976A838-FDBF-46CB-8596-3DB0411475E4}"/>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C4505AA8-C306-46DE-96F8-D05BD7E14604}"/>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xmlns="" id="{D122BF43-085A-42CC-B75A-84BC9A2FC7C0}"/>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1" name="Picture 14" descr="A picture containing object, kit, clock, drawing&#10;&#10;Description automatically generated">
              <a:extLst>
                <a:ext uri="{FF2B5EF4-FFF2-40B4-BE49-F238E27FC236}">
                  <a16:creationId xmlns:a16="http://schemas.microsoft.com/office/drawing/2014/main" xmlns="" id="{47E8E5B7-7CAA-466D-84FE-7C75B58C0224}"/>
                </a:ext>
              </a:extLst>
            </p:cNvPr>
            <p:cNvPicPr>
              <a:picLocks noChangeAspect="1"/>
            </p:cNvPicPr>
            <p:nvPr/>
          </p:nvPicPr>
          <p:blipFill>
            <a:blip r:embed="rId12"/>
            <a:stretch>
              <a:fillRect/>
            </a:stretch>
          </p:blipFill>
          <p:spPr>
            <a:xfrm>
              <a:off x="716819" y="7288635"/>
              <a:ext cx="783810" cy="796659"/>
            </a:xfrm>
            <a:prstGeom prst="rect">
              <a:avLst/>
            </a:prstGeom>
          </p:spPr>
        </p:pic>
      </p:grpSp>
      <p:sp>
        <p:nvSpPr>
          <p:cNvPr id="34" name="TextBox 33">
            <a:extLst>
              <a:ext uri="{FF2B5EF4-FFF2-40B4-BE49-F238E27FC236}">
                <a16:creationId xmlns:a16="http://schemas.microsoft.com/office/drawing/2014/main" xmlns="" id="{F707D773-7EDE-47FA-8C6A-F0017839D064}"/>
              </a:ext>
            </a:extLst>
          </p:cNvPr>
          <p:cNvSpPr txBox="1"/>
          <p:nvPr/>
        </p:nvSpPr>
        <p:spPr>
          <a:xfrm>
            <a:off x="2486970" y="3390424"/>
            <a:ext cx="1043876" cy="369332"/>
          </a:xfrm>
          <a:prstGeom prst="rect">
            <a:avLst/>
          </a:prstGeom>
          <a:noFill/>
        </p:spPr>
        <p:txBody>
          <a:bodyPr wrap="none" rtlCol="0">
            <a:spAutoFit/>
          </a:bodyPr>
          <a:lstStyle/>
          <a:p>
            <a:r>
              <a:rPr lang="en-US"/>
              <a:t>Barcode</a:t>
            </a:r>
          </a:p>
        </p:txBody>
      </p:sp>
      <p:sp>
        <p:nvSpPr>
          <p:cNvPr id="36" name="TextBox 35">
            <a:extLst>
              <a:ext uri="{FF2B5EF4-FFF2-40B4-BE49-F238E27FC236}">
                <a16:creationId xmlns:a16="http://schemas.microsoft.com/office/drawing/2014/main" xmlns="" id="{299D2C73-938E-4249-82B6-6604455C6828}"/>
              </a:ext>
            </a:extLst>
          </p:cNvPr>
          <p:cNvSpPr txBox="1"/>
          <p:nvPr/>
        </p:nvSpPr>
        <p:spPr>
          <a:xfrm>
            <a:off x="4352038" y="3253435"/>
            <a:ext cx="1505540" cy="646331"/>
          </a:xfrm>
          <a:prstGeom prst="rect">
            <a:avLst/>
          </a:prstGeom>
          <a:noFill/>
        </p:spPr>
        <p:txBody>
          <a:bodyPr wrap="none" rtlCol="0">
            <a:spAutoFit/>
          </a:bodyPr>
          <a:lstStyle/>
          <a:p>
            <a:r>
              <a:rPr lang="en-US"/>
              <a:t>Bumper with</a:t>
            </a:r>
          </a:p>
          <a:p>
            <a:r>
              <a:rPr lang="en-US"/>
              <a:t>touch sensor</a:t>
            </a:r>
          </a:p>
        </p:txBody>
      </p:sp>
      <p:sp>
        <p:nvSpPr>
          <p:cNvPr id="37" name="TextBox 36">
            <a:extLst>
              <a:ext uri="{FF2B5EF4-FFF2-40B4-BE49-F238E27FC236}">
                <a16:creationId xmlns:a16="http://schemas.microsoft.com/office/drawing/2014/main" xmlns="" id="{FBE31C55-E5C3-4B81-8049-D4680630B3BC}"/>
              </a:ext>
            </a:extLst>
          </p:cNvPr>
          <p:cNvSpPr txBox="1"/>
          <p:nvPr/>
        </p:nvSpPr>
        <p:spPr>
          <a:xfrm>
            <a:off x="6547664" y="3338790"/>
            <a:ext cx="1133644" cy="369332"/>
          </a:xfrm>
          <a:prstGeom prst="rect">
            <a:avLst/>
          </a:prstGeom>
          <a:noFill/>
        </p:spPr>
        <p:txBody>
          <a:bodyPr wrap="none" rtlCol="0">
            <a:spAutoFit/>
          </a:bodyPr>
          <a:lstStyle/>
          <a:p>
            <a:r>
              <a:rPr lang="en-US"/>
              <a:t>Line path</a:t>
            </a:r>
          </a:p>
        </p:txBody>
      </p:sp>
      <p:sp>
        <p:nvSpPr>
          <p:cNvPr id="38" name="TextBox 37">
            <a:extLst>
              <a:ext uri="{FF2B5EF4-FFF2-40B4-BE49-F238E27FC236}">
                <a16:creationId xmlns:a16="http://schemas.microsoft.com/office/drawing/2014/main" xmlns="" id="{F71CC8FD-F52A-44ED-8CE5-D70037880669}"/>
              </a:ext>
            </a:extLst>
          </p:cNvPr>
          <p:cNvSpPr txBox="1"/>
          <p:nvPr/>
        </p:nvSpPr>
        <p:spPr>
          <a:xfrm>
            <a:off x="8616651" y="2750573"/>
            <a:ext cx="1362264" cy="923330"/>
          </a:xfrm>
          <a:prstGeom prst="rect">
            <a:avLst/>
          </a:prstGeom>
          <a:noFill/>
        </p:spPr>
        <p:txBody>
          <a:bodyPr wrap="square" rtlCol="0">
            <a:spAutoFit/>
          </a:bodyPr>
          <a:lstStyle/>
          <a:p>
            <a:r>
              <a:rPr lang="en-US"/>
              <a:t>Wheel Orientation Control</a:t>
            </a:r>
          </a:p>
        </p:txBody>
      </p:sp>
      <p:sp>
        <p:nvSpPr>
          <p:cNvPr id="39" name="TextBox 38">
            <a:extLst>
              <a:ext uri="{FF2B5EF4-FFF2-40B4-BE49-F238E27FC236}">
                <a16:creationId xmlns:a16="http://schemas.microsoft.com/office/drawing/2014/main" xmlns="" id="{3AE83CDD-66D7-4BC4-A318-70A78A5CEC46}"/>
              </a:ext>
            </a:extLst>
          </p:cNvPr>
          <p:cNvSpPr txBox="1"/>
          <p:nvPr/>
        </p:nvSpPr>
        <p:spPr>
          <a:xfrm>
            <a:off x="10844269" y="3337913"/>
            <a:ext cx="723275" cy="369332"/>
          </a:xfrm>
          <a:prstGeom prst="rect">
            <a:avLst/>
          </a:prstGeom>
          <a:noFill/>
        </p:spPr>
        <p:txBody>
          <a:bodyPr wrap="none" rtlCol="0">
            <a:spAutoFit/>
          </a:bodyPr>
          <a:lstStyle/>
          <a:p>
            <a:r>
              <a:rPr lang="en-US"/>
              <a:t>Hook</a:t>
            </a:r>
          </a:p>
        </p:txBody>
      </p:sp>
      <p:sp>
        <p:nvSpPr>
          <p:cNvPr id="108"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2"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13"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15"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20"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5" name="TextBox 4"/>
          <p:cNvSpPr txBox="1"/>
          <p:nvPr/>
        </p:nvSpPr>
        <p:spPr>
          <a:xfrm>
            <a:off x="6318178" y="3334772"/>
            <a:ext cx="1821727" cy="369332"/>
          </a:xfrm>
          <a:prstGeom prst="rect">
            <a:avLst/>
          </a:prstGeom>
          <a:noFill/>
        </p:spPr>
        <p:txBody>
          <a:bodyPr wrap="square" rtlCol="0">
            <a:spAutoFit/>
          </a:bodyPr>
          <a:lstStyle/>
          <a:p>
            <a:r>
              <a:rPr lang="en-US"/>
              <a:t>Induction Wire</a:t>
            </a:r>
          </a:p>
        </p:txBody>
      </p:sp>
      <p:sp>
        <p:nvSpPr>
          <p:cNvPr id="6" name="TextBox 5"/>
          <p:cNvSpPr txBox="1"/>
          <p:nvPr/>
        </p:nvSpPr>
        <p:spPr>
          <a:xfrm>
            <a:off x="2525786" y="3392849"/>
            <a:ext cx="1272814" cy="369332"/>
          </a:xfrm>
          <a:prstGeom prst="rect">
            <a:avLst/>
          </a:prstGeom>
          <a:noFill/>
        </p:spPr>
        <p:txBody>
          <a:bodyPr wrap="square" rtlCol="0">
            <a:spAutoFit/>
          </a:bodyPr>
          <a:lstStyle/>
          <a:p>
            <a:r>
              <a:rPr lang="en-US"/>
              <a:t>April Tag</a:t>
            </a:r>
          </a:p>
        </p:txBody>
      </p:sp>
      <p:sp>
        <p:nvSpPr>
          <p:cNvPr id="83"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0910" y="5639875"/>
            <a:ext cx="4114800" cy="365125"/>
          </a:xfrm>
        </p:spPr>
        <p:txBody>
          <a:bodyPr anchor="t"/>
          <a:lstStyle/>
          <a:p>
            <a:r>
              <a:rPr lang="en-US"/>
              <a:t>Alexander </a:t>
            </a:r>
            <a:r>
              <a:rPr lang="en-US" err="1"/>
              <a:t>Wozny</a:t>
            </a:r>
            <a:endParaRPr lang="en-US"/>
          </a:p>
        </p:txBody>
      </p:sp>
    </p:spTree>
    <p:extLst>
      <p:ext uri="{BB962C8B-B14F-4D97-AF65-F5344CB8AC3E}">
        <p14:creationId xmlns:p14="http://schemas.microsoft.com/office/powerpoint/2010/main" val="8839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1.48148E-6 L 0.91602 -0.00393 " pathEditMode="relative" rAng="0" ptsTypes="AA">
                                      <p:cBhvr>
                                        <p:cTn id="14" dur="1500" fill="hold"/>
                                        <p:tgtEl>
                                          <p:spTgt spid="4"/>
                                        </p:tgtEl>
                                        <p:attrNameLst>
                                          <p:attrName>ppt_x</p:attrName>
                                          <p:attrName>ppt_y</p:attrName>
                                        </p:attrNameLst>
                                      </p:cBhvr>
                                      <p:rCtr x="45794" y="-208"/>
                                    </p:animMotion>
                                  </p:childTnLst>
                                </p:cTn>
                              </p:par>
                              <p:par>
                                <p:cTn id="15" presetID="42" presetClass="path" presetSubtype="0" accel="50000" fill="hold" nodeType="withEffect">
                                  <p:stCondLst>
                                    <p:cond delay="0"/>
                                  </p:stCondLst>
                                  <p:childTnLst>
                                    <p:animMotion origin="layout" path="M -4.58333E-6 7.40741E-7 L 0.00131 -0.95764 " pathEditMode="relative" rAng="0" ptsTypes="AA">
                                      <p:cBhvr>
                                        <p:cTn id="16" dur="2000" fill="hold"/>
                                        <p:tgtEl>
                                          <p:spTgt spid="17"/>
                                        </p:tgtEl>
                                        <p:attrNameLst>
                                          <p:attrName>ppt_x</p:attrName>
                                          <p:attrName>ppt_y</p:attrName>
                                        </p:attrNameLst>
                                      </p:cBhvr>
                                      <p:rCtr x="65" y="-47894"/>
                                    </p:animMotion>
                                  </p:childTnLst>
                                </p:cTn>
                              </p:par>
                              <p:par>
                                <p:cTn id="17" presetID="42" presetClass="path" presetSubtype="0" accel="50000" fill="hold" nodeType="withEffect">
                                  <p:stCondLst>
                                    <p:cond delay="0"/>
                                  </p:stCondLst>
                                  <p:childTnLst>
                                    <p:animMotion origin="layout" path="M 4.79167E-6 7.40741E-7 L -0.00495 -0.95625 " pathEditMode="relative" rAng="0" ptsTypes="AA">
                                      <p:cBhvr>
                                        <p:cTn id="18" dur="2000" fill="hold"/>
                                        <p:tgtEl>
                                          <p:spTgt spid="21"/>
                                        </p:tgtEl>
                                        <p:attrNameLst>
                                          <p:attrName>ppt_x</p:attrName>
                                          <p:attrName>ppt_y</p:attrName>
                                        </p:attrNameLst>
                                      </p:cBhvr>
                                      <p:rCtr x="-247" y="-4782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4.81481E-6 L -4.58333E-6 -0.43774 " pathEditMode="relative" rAng="0" ptsTypes="AA">
                                      <p:cBhvr>
                                        <p:cTn id="22" dur="2000" fill="hold"/>
                                        <p:tgtEl>
                                          <p:spTgt spid="32"/>
                                        </p:tgtEl>
                                        <p:attrNameLst>
                                          <p:attrName>ppt_x</p:attrName>
                                          <p:attrName>ppt_y</p:attrName>
                                        </p:attrNameLst>
                                      </p:cBhvr>
                                      <p:rCtr x="0" y="-21898"/>
                                    </p:animMotion>
                                  </p:childTnLst>
                                </p:cTn>
                              </p:par>
                              <p:par>
                                <p:cTn id="23" presetID="42" presetClass="path" presetSubtype="0" accel="50000" decel="50000" fill="hold" nodeType="withEffect">
                                  <p:stCondLst>
                                    <p:cond delay="0"/>
                                  </p:stCondLst>
                                  <p:childTnLst>
                                    <p:animMotion origin="layout" path="M 4.79167E-6 -7.40741E-7 L -4.375E-6 -0.43774 " pathEditMode="relative" rAng="0" ptsTypes="AA">
                                      <p:cBhvr>
                                        <p:cTn id="24" dur="2000" fill="hold"/>
                                        <p:tgtEl>
                                          <p:spTgt spid="30"/>
                                        </p:tgtEl>
                                        <p:attrNameLst>
                                          <p:attrName>ppt_x</p:attrName>
                                          <p:attrName>ppt_y</p:attrName>
                                        </p:attrNameLst>
                                      </p:cBhvr>
                                      <p:rCtr x="-26" y="-21921"/>
                                    </p:animMotion>
                                  </p:childTnLst>
                                </p:cTn>
                              </p:par>
                              <p:par>
                                <p:cTn id="25" presetID="42" presetClass="path" presetSubtype="0" accel="50000" decel="50000" fill="hold" nodeType="withEffect">
                                  <p:stCondLst>
                                    <p:cond delay="0"/>
                                  </p:stCondLst>
                                  <p:childTnLst>
                                    <p:animMotion origin="layout" path="M 0 2.22222E-6 L 0.97487 0.00996 " pathEditMode="relative" rAng="0" ptsTypes="AA">
                                      <p:cBhvr>
                                        <p:cTn id="26" dur="2000" fill="hold"/>
                                        <p:tgtEl>
                                          <p:spTgt spid="94"/>
                                        </p:tgtEl>
                                        <p:attrNameLst>
                                          <p:attrName>ppt_x</p:attrName>
                                          <p:attrName>ppt_y</p:attrName>
                                        </p:attrNameLst>
                                      </p:cBhvr>
                                      <p:rCtr x="48464" y="394"/>
                                    </p:animMotion>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25</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2521029" y="670032"/>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”Bump Shock"</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1" cy="1909574"/>
            <a:chOff x="1352608" y="75788"/>
            <a:chExt cx="10093911"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2" y="198989"/>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“Laser Clamper”</a:t>
              </a:r>
            </a:p>
          </p:txBody>
        </p:sp>
      </p:grpSp>
      <p:grpSp>
        <p:nvGrpSpPr>
          <p:cNvPr id="14" name="Group 15">
            <a:extLst>
              <a:ext uri="{FF2B5EF4-FFF2-40B4-BE49-F238E27FC236}">
                <a16:creationId xmlns:a16="http://schemas.microsoft.com/office/drawing/2014/main" xmlns="" id="{7D50B26F-0013-46C2-8E44-FD62E3E214C5}"/>
              </a:ext>
            </a:extLst>
          </p:cNvPr>
          <p:cNvGrpSpPr/>
          <p:nvPr/>
        </p:nvGrpSpPr>
        <p:grpSpPr>
          <a:xfrm>
            <a:off x="2291410" y="3728210"/>
            <a:ext cx="9764738" cy="1915452"/>
            <a:chOff x="2291410" y="3728210"/>
            <a:chExt cx="9764738" cy="1915452"/>
          </a:xfrm>
        </p:grpSpPr>
        <p:grpSp>
          <p:nvGrpSpPr>
            <p:cNvPr id="135" name="Group 16">
              <a:extLst>
                <a:ext uri="{FF2B5EF4-FFF2-40B4-BE49-F238E27FC236}">
                  <a16:creationId xmlns:a16="http://schemas.microsoft.com/office/drawing/2014/main" xmlns="" id="{593E3ADF-5D6E-47E5-9B73-F5407D2A2440}"/>
                </a:ext>
              </a:extLst>
            </p:cNvPr>
            <p:cNvGrpSpPr/>
            <p:nvPr/>
          </p:nvGrpSpPr>
          <p:grpSpPr>
            <a:xfrm>
              <a:off x="10465262" y="3998551"/>
              <a:ext cx="1590886" cy="1645109"/>
              <a:chOff x="5822475" y="4763069"/>
              <a:chExt cx="547049" cy="590835"/>
            </a:xfrm>
          </p:grpSpPr>
          <p:sp>
            <p:nvSpPr>
              <p:cNvPr id="136" name="Rectangle 69">
                <a:extLst>
                  <a:ext uri="{FF2B5EF4-FFF2-40B4-BE49-F238E27FC236}">
                    <a16:creationId xmlns:a16="http://schemas.microsoft.com/office/drawing/2014/main" xmlns="" id="{D37963FB-2947-4B80-8F74-05E5D91468B8}"/>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7" name="Rectangle 70">
                <a:extLst>
                  <a:ext uri="{FF2B5EF4-FFF2-40B4-BE49-F238E27FC236}">
                    <a16:creationId xmlns:a16="http://schemas.microsoft.com/office/drawing/2014/main" xmlns="" id="{DA653565-6C92-4227-ADA4-4CD2575961E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Rectangle 71">
                <a:extLst>
                  <a:ext uri="{FF2B5EF4-FFF2-40B4-BE49-F238E27FC236}">
                    <a16:creationId xmlns:a16="http://schemas.microsoft.com/office/drawing/2014/main" xmlns="" id="{35EA6FA0-5C19-410E-8DA3-11A54C8DD2C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9">
              <a:extLst>
                <a:ext uri="{FF2B5EF4-FFF2-40B4-BE49-F238E27FC236}">
                  <a16:creationId xmlns:a16="http://schemas.microsoft.com/office/drawing/2014/main" xmlns="" id="{F63D93C4-1BCF-44EE-B1D3-9638D8E4FD0F}"/>
                </a:ext>
              </a:extLst>
            </p:cNvPr>
            <p:cNvGrpSpPr/>
            <p:nvPr/>
          </p:nvGrpSpPr>
          <p:grpSpPr>
            <a:xfrm>
              <a:off x="4275319" y="3998553"/>
              <a:ext cx="1590886" cy="1645109"/>
              <a:chOff x="4275319" y="3998553"/>
              <a:chExt cx="1590886" cy="1645109"/>
            </a:xfrm>
          </p:grpSpPr>
          <p:grpSp>
            <p:nvGrpSpPr>
              <p:cNvPr id="77" name="Group 64">
                <a:extLst>
                  <a:ext uri="{FF2B5EF4-FFF2-40B4-BE49-F238E27FC236}">
                    <a16:creationId xmlns:a16="http://schemas.microsoft.com/office/drawing/2014/main" xmlns="" id="{7257D2AD-2F40-42FB-8F91-9569628297E9}"/>
                  </a:ext>
                </a:extLst>
              </p:cNvPr>
              <p:cNvGrpSpPr/>
              <p:nvPr/>
            </p:nvGrpSpPr>
            <p:grpSpPr>
              <a:xfrm>
                <a:off x="4275319" y="3998553"/>
                <a:ext cx="1590886" cy="1645109"/>
                <a:chOff x="5822475" y="4763069"/>
                <a:chExt cx="547049" cy="590835"/>
              </a:xfrm>
            </p:grpSpPr>
            <p:sp>
              <p:nvSpPr>
                <p:cNvPr id="78" name="Rectangle 66">
                  <a:extLst>
                    <a:ext uri="{FF2B5EF4-FFF2-40B4-BE49-F238E27FC236}">
                      <a16:creationId xmlns:a16="http://schemas.microsoft.com/office/drawing/2014/main" xmlns="" id="{A1A2C045-109D-4D75-9702-485E717C5927}"/>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67">
                  <a:extLst>
                    <a:ext uri="{FF2B5EF4-FFF2-40B4-BE49-F238E27FC236}">
                      <a16:creationId xmlns:a16="http://schemas.microsoft.com/office/drawing/2014/main" xmlns="" id="{33D604A8-677B-4CF1-B9E7-72B80CB04DC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68">
                  <a:extLst>
                    <a:ext uri="{FF2B5EF4-FFF2-40B4-BE49-F238E27FC236}">
                      <a16:creationId xmlns:a16="http://schemas.microsoft.com/office/drawing/2014/main" xmlns="" id="{3694EF5C-468D-4182-A923-C258FD2E67B7}"/>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 name="Picture 20" descr="Icon&#10;&#10;Description automatically generated">
                <a:extLst>
                  <a:ext uri="{FF2B5EF4-FFF2-40B4-BE49-F238E27FC236}">
                    <a16:creationId xmlns:a16="http://schemas.microsoft.com/office/drawing/2014/main" xmlns="" id="{A8D1BE13-EA49-4E0D-87A2-3A1AEEBC674F}"/>
                  </a:ext>
                </a:extLst>
              </p:cNvPr>
              <p:cNvPicPr>
                <a:picLocks noChangeAspect="1"/>
              </p:cNvPicPr>
              <p:nvPr/>
            </p:nvPicPr>
            <p:blipFill>
              <a:blip r:embed="rId3"/>
              <a:stretch>
                <a:fillRect/>
              </a:stretch>
            </p:blipFill>
            <p:spPr>
              <a:xfrm>
                <a:off x="4714856" y="4265235"/>
                <a:ext cx="711809" cy="711809"/>
              </a:xfrm>
              <a:prstGeom prst="rect">
                <a:avLst/>
              </a:prstGeom>
            </p:spPr>
          </p:pic>
        </p:grpSp>
        <p:grpSp>
          <p:nvGrpSpPr>
            <p:cNvPr id="27" name="Group 38">
              <a:extLst>
                <a:ext uri="{FF2B5EF4-FFF2-40B4-BE49-F238E27FC236}">
                  <a16:creationId xmlns:a16="http://schemas.microsoft.com/office/drawing/2014/main" xmlns="" id="{3264D50F-298C-42A7-B81D-E1BFF41AA7E8}"/>
                </a:ext>
              </a:extLst>
            </p:cNvPr>
            <p:cNvGrpSpPr/>
            <p:nvPr/>
          </p:nvGrpSpPr>
          <p:grpSpPr>
            <a:xfrm>
              <a:off x="8388028" y="3728210"/>
              <a:ext cx="1590887" cy="1915450"/>
              <a:chOff x="8388028" y="3728210"/>
              <a:chExt cx="1590887" cy="1915450"/>
            </a:xfrm>
          </p:grpSpPr>
          <p:grpSp>
            <p:nvGrpSpPr>
              <p:cNvPr id="89" name="Group 52">
                <a:extLst>
                  <a:ext uri="{FF2B5EF4-FFF2-40B4-BE49-F238E27FC236}">
                    <a16:creationId xmlns:a16="http://schemas.microsoft.com/office/drawing/2014/main" xmlns="" id="{04E44441-AF36-4FA1-AC8A-F5C1251341DD}"/>
                  </a:ext>
                </a:extLst>
              </p:cNvPr>
              <p:cNvGrpSpPr/>
              <p:nvPr/>
            </p:nvGrpSpPr>
            <p:grpSpPr>
              <a:xfrm>
                <a:off x="8388029" y="3998551"/>
                <a:ext cx="1590886" cy="1645109"/>
                <a:chOff x="5822475" y="4763069"/>
                <a:chExt cx="547049" cy="590835"/>
              </a:xfrm>
            </p:grpSpPr>
            <p:sp>
              <p:nvSpPr>
                <p:cNvPr id="90" name="Rectangle 56">
                  <a:extLst>
                    <a:ext uri="{FF2B5EF4-FFF2-40B4-BE49-F238E27FC236}">
                      <a16:creationId xmlns:a16="http://schemas.microsoft.com/office/drawing/2014/main" xmlns="" id="{9FCA2A41-690C-435E-810A-23886280A5CA}"/>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57">
                  <a:extLst>
                    <a:ext uri="{FF2B5EF4-FFF2-40B4-BE49-F238E27FC236}">
                      <a16:creationId xmlns:a16="http://schemas.microsoft.com/office/drawing/2014/main" xmlns="" id="{805E31B5-0E3F-4E3D-9DB0-3D8A2FFFC0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58">
                  <a:extLst>
                    <a:ext uri="{FF2B5EF4-FFF2-40B4-BE49-F238E27FC236}">
                      <a16:creationId xmlns:a16="http://schemas.microsoft.com/office/drawing/2014/main" xmlns="" id="{58BB91E9-2CD6-47AB-BD2C-BED8E205A91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Rectangle 53">
                <a:extLst>
                  <a:ext uri="{FF2B5EF4-FFF2-40B4-BE49-F238E27FC236}">
                    <a16:creationId xmlns:a16="http://schemas.microsoft.com/office/drawing/2014/main" xmlns="" id="{136626A5-6414-4270-AB6B-16B4F30ED490}"/>
                  </a:ext>
                </a:extLst>
              </p:cNvPr>
              <p:cNvSpPr/>
              <p:nvPr/>
            </p:nvSpPr>
            <p:spPr>
              <a:xfrm>
                <a:off x="838802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54">
                <a:extLst>
                  <a:ext uri="{FF2B5EF4-FFF2-40B4-BE49-F238E27FC236}">
                    <a16:creationId xmlns:a16="http://schemas.microsoft.com/office/drawing/2014/main" xmlns="" id="{F04A7EED-893D-4EC6-90C3-8C415E0E532E}"/>
                  </a:ext>
                </a:extLst>
              </p:cNvPr>
              <p:cNvSpPr/>
              <p:nvPr/>
            </p:nvSpPr>
            <p:spPr>
              <a:xfrm>
                <a:off x="967684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Picture 4" descr="A picture containing sitting, small, table, holding&#10;&#10;Description automatically generated">
                <a:extLst>
                  <a:ext uri="{FF2B5EF4-FFF2-40B4-BE49-F238E27FC236}">
                    <a16:creationId xmlns:a16="http://schemas.microsoft.com/office/drawing/2014/main" xmlns="" id="{35F69772-ED25-4D1A-8309-EB0DE711D50E}"/>
                  </a:ext>
                </a:extLst>
              </p:cNvPr>
              <p:cNvPicPr>
                <a:picLocks noChangeAspect="1"/>
              </p:cNvPicPr>
              <p:nvPr/>
            </p:nvPicPr>
            <p:blipFill>
              <a:blip r:embed="rId4"/>
              <a:stretch>
                <a:fillRect/>
              </a:stretch>
            </p:blipFill>
            <p:spPr>
              <a:xfrm rot="10800000">
                <a:off x="8802213" y="4121653"/>
                <a:ext cx="779782" cy="1067204"/>
              </a:xfrm>
              <a:prstGeom prst="rect">
                <a:avLst/>
              </a:prstGeom>
              <a:noFill/>
            </p:spPr>
          </p:pic>
        </p:grpSp>
        <p:pic>
          <p:nvPicPr>
            <p:cNvPr id="28" name="Picture 19" descr="A close up of a hook&#10;&#10;Description automatically generated">
              <a:extLst>
                <a:ext uri="{FF2B5EF4-FFF2-40B4-BE49-F238E27FC236}">
                  <a16:creationId xmlns:a16="http://schemas.microsoft.com/office/drawing/2014/main" xmlns="" id="{1E1F40EF-400D-4BD0-A2E6-265E9E7688D8}"/>
                </a:ext>
              </a:extLst>
            </p:cNvPr>
            <p:cNvPicPr>
              <a:picLocks noChangeAspect="1"/>
            </p:cNvPicPr>
            <p:nvPr/>
          </p:nvPicPr>
          <p:blipFill>
            <a:blip r:embed="rId5"/>
            <a:stretch>
              <a:fillRect/>
            </a:stretch>
          </p:blipFill>
          <p:spPr>
            <a:xfrm>
              <a:off x="10908862" y="4279784"/>
              <a:ext cx="703686" cy="697260"/>
            </a:xfrm>
            <a:prstGeom prst="rect">
              <a:avLst/>
            </a:prstGeom>
          </p:spPr>
        </p:pic>
        <p:grpSp>
          <p:nvGrpSpPr>
            <p:cNvPr id="30" name="Group 40">
              <a:extLst>
                <a:ext uri="{FF2B5EF4-FFF2-40B4-BE49-F238E27FC236}">
                  <a16:creationId xmlns:a16="http://schemas.microsoft.com/office/drawing/2014/main" xmlns="" id="{6CB1B302-7E11-41BA-B4D4-38FD89F5E6D6}"/>
                </a:ext>
              </a:extLst>
            </p:cNvPr>
            <p:cNvGrpSpPr/>
            <p:nvPr/>
          </p:nvGrpSpPr>
          <p:grpSpPr>
            <a:xfrm>
              <a:off x="6351197" y="3998551"/>
              <a:ext cx="1590886" cy="1645109"/>
              <a:chOff x="6357073" y="6858000"/>
              <a:chExt cx="1590886" cy="1645109"/>
            </a:xfrm>
          </p:grpSpPr>
          <p:grpSp>
            <p:nvGrpSpPr>
              <p:cNvPr id="107" name="Group 47">
                <a:extLst>
                  <a:ext uri="{FF2B5EF4-FFF2-40B4-BE49-F238E27FC236}">
                    <a16:creationId xmlns:a16="http://schemas.microsoft.com/office/drawing/2014/main" xmlns="" id="{BBB8253F-7044-4AD3-B6AC-8C62A35DC6BA}"/>
                  </a:ext>
                </a:extLst>
              </p:cNvPr>
              <p:cNvGrpSpPr/>
              <p:nvPr/>
            </p:nvGrpSpPr>
            <p:grpSpPr>
              <a:xfrm>
                <a:off x="6357073" y="6858000"/>
                <a:ext cx="1590886" cy="1645109"/>
                <a:chOff x="5831209" y="4763069"/>
                <a:chExt cx="547049" cy="590835"/>
              </a:xfrm>
            </p:grpSpPr>
            <p:sp>
              <p:nvSpPr>
                <p:cNvPr id="109" name="Rectangle 49">
                  <a:extLst>
                    <a:ext uri="{FF2B5EF4-FFF2-40B4-BE49-F238E27FC236}">
                      <a16:creationId xmlns:a16="http://schemas.microsoft.com/office/drawing/2014/main" xmlns="" id="{B9CE4B76-DF3E-4F9D-ABAC-A3E01D2C00EB}"/>
                    </a:ext>
                  </a:extLst>
                </p:cNvPr>
                <p:cNvSpPr/>
                <p:nvPr/>
              </p:nvSpPr>
              <p:spPr>
                <a:xfrm>
                  <a:off x="5935079"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Rectangle 50">
                  <a:extLst>
                    <a:ext uri="{FF2B5EF4-FFF2-40B4-BE49-F238E27FC236}">
                      <a16:creationId xmlns:a16="http://schemas.microsoft.com/office/drawing/2014/main" xmlns="" id="{A953D9A4-004C-45B0-9F32-65C531368747}"/>
                    </a:ext>
                  </a:extLst>
                </p:cNvPr>
                <p:cNvSpPr/>
                <p:nvPr/>
              </p:nvSpPr>
              <p:spPr>
                <a:xfrm>
                  <a:off x="6274388"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Rectangle 51">
                  <a:extLst>
                    <a:ext uri="{FF2B5EF4-FFF2-40B4-BE49-F238E27FC236}">
                      <a16:creationId xmlns:a16="http://schemas.microsoft.com/office/drawing/2014/main" xmlns="" id="{B7B16087-EDEB-4916-B85D-CBA209AEB767}"/>
                    </a:ext>
                  </a:extLst>
                </p:cNvPr>
                <p:cNvSpPr/>
                <p:nvPr/>
              </p:nvSpPr>
              <p:spPr>
                <a:xfrm>
                  <a:off x="5831209"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9" name="Graphic 8" descr="USB">
                <a:extLst>
                  <a:ext uri="{FF2B5EF4-FFF2-40B4-BE49-F238E27FC236}">
                    <a16:creationId xmlns:a16="http://schemas.microsoft.com/office/drawing/2014/main" xmlns="" id="{7F2484FE-AF12-483E-9A1B-48D8F0EFBBA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633880" y="7114416"/>
                <a:ext cx="1012012" cy="1012012"/>
              </a:xfrm>
              <a:prstGeom prst="rect">
                <a:avLst/>
              </a:prstGeom>
            </p:spPr>
          </p:pic>
        </p:grpSp>
        <p:grpSp>
          <p:nvGrpSpPr>
            <p:cNvPr id="32" name="Group 41">
              <a:extLst>
                <a:ext uri="{FF2B5EF4-FFF2-40B4-BE49-F238E27FC236}">
                  <a16:creationId xmlns:a16="http://schemas.microsoft.com/office/drawing/2014/main" xmlns="" id="{F5296344-E7B2-42C2-8DE8-8E18D125EFC5}"/>
                </a:ext>
              </a:extLst>
            </p:cNvPr>
            <p:cNvGrpSpPr/>
            <p:nvPr/>
          </p:nvGrpSpPr>
          <p:grpSpPr>
            <a:xfrm>
              <a:off x="2291410" y="3998548"/>
              <a:ext cx="1590895" cy="1645109"/>
              <a:chOff x="2413932" y="6997970"/>
              <a:chExt cx="1590895" cy="1645109"/>
            </a:xfrm>
          </p:grpSpPr>
          <p:grpSp>
            <p:nvGrpSpPr>
              <p:cNvPr id="114" name="Group 42">
                <a:extLst>
                  <a:ext uri="{FF2B5EF4-FFF2-40B4-BE49-F238E27FC236}">
                    <a16:creationId xmlns:a16="http://schemas.microsoft.com/office/drawing/2014/main" xmlns="" id="{78E826A0-4926-424B-8A66-F121816B62E2}"/>
                  </a:ext>
                </a:extLst>
              </p:cNvPr>
              <p:cNvGrpSpPr/>
              <p:nvPr/>
            </p:nvGrpSpPr>
            <p:grpSpPr>
              <a:xfrm>
                <a:off x="2413932" y="6997970"/>
                <a:ext cx="1590895" cy="1645109"/>
                <a:chOff x="6544807" y="4763069"/>
                <a:chExt cx="547052" cy="590835"/>
              </a:xfrm>
            </p:grpSpPr>
            <p:sp>
              <p:nvSpPr>
                <p:cNvPr id="116" name="Rectangle 44">
                  <a:extLst>
                    <a:ext uri="{FF2B5EF4-FFF2-40B4-BE49-F238E27FC236}">
                      <a16:creationId xmlns:a16="http://schemas.microsoft.com/office/drawing/2014/main" xmlns="" id="{3976A838-FDBF-46CB-8596-3DB0411475E4}"/>
                    </a:ext>
                  </a:extLst>
                </p:cNvPr>
                <p:cNvSpPr/>
                <p:nvPr/>
              </p:nvSpPr>
              <p:spPr>
                <a:xfrm>
                  <a:off x="6648682"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45">
                  <a:extLst>
                    <a:ext uri="{FF2B5EF4-FFF2-40B4-BE49-F238E27FC236}">
                      <a16:creationId xmlns:a16="http://schemas.microsoft.com/office/drawing/2014/main" xmlns="" id="{C4505AA8-C306-46DE-96F8-D05BD7E14604}"/>
                    </a:ext>
                  </a:extLst>
                </p:cNvPr>
                <p:cNvSpPr/>
                <p:nvPr/>
              </p:nvSpPr>
              <p:spPr>
                <a:xfrm>
                  <a:off x="6987989"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46">
                  <a:extLst>
                    <a:ext uri="{FF2B5EF4-FFF2-40B4-BE49-F238E27FC236}">
                      <a16:creationId xmlns:a16="http://schemas.microsoft.com/office/drawing/2014/main" xmlns="" id="{D122BF43-085A-42CC-B75A-84BC9A2FC7C0}"/>
                    </a:ext>
                  </a:extLst>
                </p:cNvPr>
                <p:cNvSpPr/>
                <p:nvPr/>
              </p:nvSpPr>
              <p:spPr>
                <a:xfrm>
                  <a:off x="6544807"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1" name="Picture 14" descr="A picture containing object, kit, clock, drawing&#10;&#10;Description automatically generated">
                <a:extLst>
                  <a:ext uri="{FF2B5EF4-FFF2-40B4-BE49-F238E27FC236}">
                    <a16:creationId xmlns:a16="http://schemas.microsoft.com/office/drawing/2014/main" xmlns="" id="{47E8E5B7-7CAA-466D-84FE-7C75B58C0224}"/>
                  </a:ext>
                </a:extLst>
              </p:cNvPr>
              <p:cNvPicPr>
                <a:picLocks noChangeAspect="1"/>
              </p:cNvPicPr>
              <p:nvPr/>
            </p:nvPicPr>
            <p:blipFill>
              <a:blip r:embed="rId8"/>
              <a:stretch>
                <a:fillRect/>
              </a:stretch>
            </p:blipFill>
            <p:spPr>
              <a:xfrm>
                <a:off x="2817399" y="7288635"/>
                <a:ext cx="783810" cy="796659"/>
              </a:xfrm>
              <a:prstGeom prst="rect">
                <a:avLst/>
              </a:prstGeom>
            </p:spPr>
          </p:pic>
        </p:grpSp>
      </p:grpSp>
      <p:sp>
        <p:nvSpPr>
          <p:cNvPr id="213" name="TextBox 212">
            <a:extLst>
              <a:ext uri="{FF2B5EF4-FFF2-40B4-BE49-F238E27FC236}">
                <a16:creationId xmlns:a16="http://schemas.microsoft.com/office/drawing/2014/main" xmlns="" id="{053591E4-2B7F-41CD-84D3-E48556321447}"/>
              </a:ext>
            </a:extLst>
          </p:cNvPr>
          <p:cNvSpPr txBox="1"/>
          <p:nvPr/>
        </p:nvSpPr>
        <p:spPr>
          <a:xfrm>
            <a:off x="4352038" y="3253435"/>
            <a:ext cx="1505540" cy="646331"/>
          </a:xfrm>
          <a:prstGeom prst="rect">
            <a:avLst/>
          </a:prstGeom>
          <a:noFill/>
        </p:spPr>
        <p:txBody>
          <a:bodyPr wrap="none" rtlCol="0">
            <a:spAutoFit/>
          </a:bodyPr>
          <a:lstStyle/>
          <a:p>
            <a:r>
              <a:rPr lang="en-US"/>
              <a:t>Bumper with</a:t>
            </a:r>
          </a:p>
          <a:p>
            <a:r>
              <a:rPr lang="en-US"/>
              <a:t>touch sensor</a:t>
            </a:r>
          </a:p>
        </p:txBody>
      </p:sp>
      <p:sp>
        <p:nvSpPr>
          <p:cNvPr id="216" name="TextBox 215">
            <a:extLst>
              <a:ext uri="{FF2B5EF4-FFF2-40B4-BE49-F238E27FC236}">
                <a16:creationId xmlns:a16="http://schemas.microsoft.com/office/drawing/2014/main" xmlns="" id="{C92AB981-DF6C-4932-87A7-30FC2E27774C}"/>
              </a:ext>
            </a:extLst>
          </p:cNvPr>
          <p:cNvSpPr txBox="1"/>
          <p:nvPr/>
        </p:nvSpPr>
        <p:spPr>
          <a:xfrm>
            <a:off x="10844269" y="3337913"/>
            <a:ext cx="723275" cy="369332"/>
          </a:xfrm>
          <a:prstGeom prst="rect">
            <a:avLst/>
          </a:prstGeom>
          <a:noFill/>
        </p:spPr>
        <p:txBody>
          <a:bodyPr wrap="none" rtlCol="0">
            <a:spAutoFit/>
          </a:bodyPr>
          <a:lstStyle/>
          <a:p>
            <a:r>
              <a:rPr lang="en-US"/>
              <a:t>Hook</a:t>
            </a:r>
          </a:p>
        </p:txBody>
      </p:sp>
      <p:sp>
        <p:nvSpPr>
          <p:cNvPr id="217" name="TextBox 216">
            <a:extLst>
              <a:ext uri="{FF2B5EF4-FFF2-40B4-BE49-F238E27FC236}">
                <a16:creationId xmlns:a16="http://schemas.microsoft.com/office/drawing/2014/main" xmlns="" id="{6D405587-0F6B-4274-B2E3-B3ED597F71C3}"/>
              </a:ext>
            </a:extLst>
          </p:cNvPr>
          <p:cNvSpPr txBox="1"/>
          <p:nvPr/>
        </p:nvSpPr>
        <p:spPr>
          <a:xfrm>
            <a:off x="2546459" y="3340764"/>
            <a:ext cx="1095172" cy="369332"/>
          </a:xfrm>
          <a:prstGeom prst="rect">
            <a:avLst/>
          </a:prstGeom>
          <a:noFill/>
        </p:spPr>
        <p:txBody>
          <a:bodyPr wrap="none" rtlCol="0">
            <a:spAutoFit/>
          </a:bodyPr>
          <a:lstStyle/>
          <a:p>
            <a:r>
              <a:rPr lang="en-US"/>
              <a:t>QR code</a:t>
            </a:r>
          </a:p>
        </p:txBody>
      </p:sp>
      <p:sp>
        <p:nvSpPr>
          <p:cNvPr id="36" name="TextBox 35">
            <a:extLst>
              <a:ext uri="{FF2B5EF4-FFF2-40B4-BE49-F238E27FC236}">
                <a16:creationId xmlns:a16="http://schemas.microsoft.com/office/drawing/2014/main" xmlns="" id="{6729A402-C8DC-405E-945D-1F634CB6C885}"/>
              </a:ext>
            </a:extLst>
          </p:cNvPr>
          <p:cNvSpPr txBox="1"/>
          <p:nvPr/>
        </p:nvSpPr>
        <p:spPr>
          <a:xfrm>
            <a:off x="4757317" y="3390424"/>
            <a:ext cx="697627" cy="369332"/>
          </a:xfrm>
          <a:prstGeom prst="rect">
            <a:avLst/>
          </a:prstGeom>
          <a:noFill/>
        </p:spPr>
        <p:txBody>
          <a:bodyPr wrap="none" rtlCol="0">
            <a:spAutoFit/>
          </a:bodyPr>
          <a:lstStyle/>
          <a:p>
            <a:r>
              <a:rPr lang="en-US"/>
              <a:t>Lidar</a:t>
            </a:r>
          </a:p>
        </p:txBody>
      </p:sp>
      <p:sp>
        <p:nvSpPr>
          <p:cNvPr id="38" name="TextBox 37">
            <a:extLst>
              <a:ext uri="{FF2B5EF4-FFF2-40B4-BE49-F238E27FC236}">
                <a16:creationId xmlns:a16="http://schemas.microsoft.com/office/drawing/2014/main" xmlns="" id="{6AFACF71-3876-42ED-943B-8261EDE9AEFF}"/>
              </a:ext>
            </a:extLst>
          </p:cNvPr>
          <p:cNvSpPr txBox="1"/>
          <p:nvPr/>
        </p:nvSpPr>
        <p:spPr>
          <a:xfrm>
            <a:off x="10504399" y="3318156"/>
            <a:ext cx="851515" cy="369332"/>
          </a:xfrm>
          <a:prstGeom prst="rect">
            <a:avLst/>
          </a:prstGeom>
          <a:noFill/>
        </p:spPr>
        <p:txBody>
          <a:bodyPr wrap="none" rtlCol="0">
            <a:spAutoFit/>
          </a:bodyPr>
          <a:lstStyle/>
          <a:p>
            <a:r>
              <a:rPr lang="en-US"/>
              <a:t>Clamp</a:t>
            </a:r>
          </a:p>
        </p:txBody>
      </p:sp>
      <p:sp>
        <p:nvSpPr>
          <p:cNvPr id="119" name="TextBox 118">
            <a:extLst>
              <a:ext uri="{FF2B5EF4-FFF2-40B4-BE49-F238E27FC236}">
                <a16:creationId xmlns:a16="http://schemas.microsoft.com/office/drawing/2014/main" xmlns="" id="{2F2CB786-AE88-4DC3-8878-08EDE9AA50E3}"/>
              </a:ext>
            </a:extLst>
          </p:cNvPr>
          <p:cNvSpPr txBox="1"/>
          <p:nvPr/>
        </p:nvSpPr>
        <p:spPr>
          <a:xfrm>
            <a:off x="6331673" y="3331955"/>
            <a:ext cx="1659429" cy="369332"/>
          </a:xfrm>
          <a:prstGeom prst="rect">
            <a:avLst/>
          </a:prstGeom>
          <a:noFill/>
        </p:spPr>
        <p:txBody>
          <a:bodyPr wrap="none" rtlCol="0">
            <a:spAutoFit/>
          </a:bodyPr>
          <a:lstStyle/>
          <a:p>
            <a:r>
              <a:rPr lang="en-US"/>
              <a:t>Induction Wire</a:t>
            </a:r>
          </a:p>
        </p:txBody>
      </p:sp>
      <p:sp>
        <p:nvSpPr>
          <p:cNvPr id="120" name="TextBox 119">
            <a:extLst>
              <a:ext uri="{FF2B5EF4-FFF2-40B4-BE49-F238E27FC236}">
                <a16:creationId xmlns:a16="http://schemas.microsoft.com/office/drawing/2014/main" xmlns="" id="{1CB14F5B-D756-4CF0-A94B-1045071C1568}"/>
              </a:ext>
            </a:extLst>
          </p:cNvPr>
          <p:cNvSpPr txBox="1"/>
          <p:nvPr/>
        </p:nvSpPr>
        <p:spPr>
          <a:xfrm>
            <a:off x="2578520" y="3359485"/>
            <a:ext cx="1031051" cy="369332"/>
          </a:xfrm>
          <a:prstGeom prst="rect">
            <a:avLst/>
          </a:prstGeom>
          <a:noFill/>
        </p:spPr>
        <p:txBody>
          <a:bodyPr wrap="none" rtlCol="0">
            <a:spAutoFit/>
          </a:bodyPr>
          <a:lstStyle/>
          <a:p>
            <a:r>
              <a:rPr lang="en-US"/>
              <a:t>April tag</a:t>
            </a:r>
          </a:p>
        </p:txBody>
      </p:sp>
      <p:grpSp>
        <p:nvGrpSpPr>
          <p:cNvPr id="16" name="Group 15"/>
          <p:cNvGrpSpPr/>
          <p:nvPr/>
        </p:nvGrpSpPr>
        <p:grpSpPr>
          <a:xfrm>
            <a:off x="2321393" y="6954801"/>
            <a:ext cx="9764735" cy="1915452"/>
            <a:chOff x="2291413" y="6954801"/>
            <a:chExt cx="9764735" cy="1915452"/>
          </a:xfrm>
        </p:grpSpPr>
        <p:grpSp>
          <p:nvGrpSpPr>
            <p:cNvPr id="15" name="Group 160">
              <a:extLst>
                <a:ext uri="{FF2B5EF4-FFF2-40B4-BE49-F238E27FC236}">
                  <a16:creationId xmlns:a16="http://schemas.microsoft.com/office/drawing/2014/main" xmlns="" id="{7429D19A-CCD5-4556-8659-1B1D28E45BAD}"/>
                </a:ext>
              </a:extLst>
            </p:cNvPr>
            <p:cNvGrpSpPr/>
            <p:nvPr/>
          </p:nvGrpSpPr>
          <p:grpSpPr>
            <a:xfrm>
              <a:off x="2291413" y="6954801"/>
              <a:ext cx="9764735" cy="1915452"/>
              <a:chOff x="2291413" y="6954801"/>
              <a:chExt cx="9764735" cy="1915452"/>
            </a:xfrm>
          </p:grpSpPr>
          <p:grpSp>
            <p:nvGrpSpPr>
              <p:cNvPr id="185" name="Group 163">
                <a:extLst>
                  <a:ext uri="{FF2B5EF4-FFF2-40B4-BE49-F238E27FC236}">
                    <a16:creationId xmlns:a16="http://schemas.microsoft.com/office/drawing/2014/main" xmlns="" id="{DD3E37D0-5087-4A40-BDFE-B95F2178D446}"/>
                  </a:ext>
                </a:extLst>
              </p:cNvPr>
              <p:cNvGrpSpPr/>
              <p:nvPr/>
            </p:nvGrpSpPr>
            <p:grpSpPr>
              <a:xfrm>
                <a:off x="8388028" y="6954801"/>
                <a:ext cx="1590887" cy="1915450"/>
                <a:chOff x="8388028" y="3728210"/>
                <a:chExt cx="1590887" cy="1915450"/>
              </a:xfrm>
            </p:grpSpPr>
            <p:grpSp>
              <p:nvGrpSpPr>
                <p:cNvPr id="186" name="Group 225">
                  <a:extLst>
                    <a:ext uri="{FF2B5EF4-FFF2-40B4-BE49-F238E27FC236}">
                      <a16:creationId xmlns:a16="http://schemas.microsoft.com/office/drawing/2014/main" xmlns="" id="{634C1B01-4399-419D-8DA8-2C1972CE3CDF}"/>
                    </a:ext>
                  </a:extLst>
                </p:cNvPr>
                <p:cNvGrpSpPr/>
                <p:nvPr/>
              </p:nvGrpSpPr>
              <p:grpSpPr>
                <a:xfrm>
                  <a:off x="8388029" y="3998551"/>
                  <a:ext cx="1590886" cy="1645109"/>
                  <a:chOff x="5822475" y="4763069"/>
                  <a:chExt cx="547049" cy="590835"/>
                </a:xfrm>
              </p:grpSpPr>
              <p:sp>
                <p:nvSpPr>
                  <p:cNvPr id="190" name="Rectangle 229">
                    <a:extLst>
                      <a:ext uri="{FF2B5EF4-FFF2-40B4-BE49-F238E27FC236}">
                        <a16:creationId xmlns:a16="http://schemas.microsoft.com/office/drawing/2014/main" xmlns="" id="{C89D624F-FCC8-4E24-A6A4-53D298C43425}"/>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230">
                    <a:extLst>
                      <a:ext uri="{FF2B5EF4-FFF2-40B4-BE49-F238E27FC236}">
                        <a16:creationId xmlns:a16="http://schemas.microsoft.com/office/drawing/2014/main" xmlns="" id="{71A77E5B-D582-4791-B0C3-D6D054B1E8C1}"/>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231">
                    <a:extLst>
                      <a:ext uri="{FF2B5EF4-FFF2-40B4-BE49-F238E27FC236}">
                        <a16:creationId xmlns:a16="http://schemas.microsoft.com/office/drawing/2014/main" xmlns="" id="{99D692B2-D1D8-45AE-ACFE-44B733B86FE0}"/>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7" name="Rectangle 226">
                  <a:extLst>
                    <a:ext uri="{FF2B5EF4-FFF2-40B4-BE49-F238E27FC236}">
                      <a16:creationId xmlns:a16="http://schemas.microsoft.com/office/drawing/2014/main" xmlns="" id="{84F9D057-0D34-4075-B70C-C302A0536F48}"/>
                    </a:ext>
                  </a:extLst>
                </p:cNvPr>
                <p:cNvSpPr/>
                <p:nvPr/>
              </p:nvSpPr>
              <p:spPr>
                <a:xfrm>
                  <a:off x="838802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227">
                  <a:extLst>
                    <a:ext uri="{FF2B5EF4-FFF2-40B4-BE49-F238E27FC236}">
                      <a16:creationId xmlns:a16="http://schemas.microsoft.com/office/drawing/2014/main" xmlns="" id="{14D2F5DE-D375-4B28-A866-5CF8FAAB3A8E}"/>
                    </a:ext>
                  </a:extLst>
                </p:cNvPr>
                <p:cNvSpPr/>
                <p:nvPr/>
              </p:nvSpPr>
              <p:spPr>
                <a:xfrm>
                  <a:off x="967684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9" name="Picture 4" descr="A picture containing sitting, small, table, holding&#10;&#10;Description automatically generated">
                  <a:extLst>
                    <a:ext uri="{FF2B5EF4-FFF2-40B4-BE49-F238E27FC236}">
                      <a16:creationId xmlns:a16="http://schemas.microsoft.com/office/drawing/2014/main" xmlns="" id="{EA6B8DB4-DC85-4CED-B00C-1F2D20FEF2EC}"/>
                    </a:ext>
                  </a:extLst>
                </p:cNvPr>
                <p:cNvPicPr>
                  <a:picLocks noChangeAspect="1"/>
                </p:cNvPicPr>
                <p:nvPr/>
              </p:nvPicPr>
              <p:blipFill>
                <a:blip r:embed="rId4"/>
                <a:stretch>
                  <a:fillRect/>
                </a:stretch>
              </p:blipFill>
              <p:spPr>
                <a:xfrm>
                  <a:off x="8802213" y="4121653"/>
                  <a:ext cx="779782" cy="1067204"/>
                </a:xfrm>
                <a:prstGeom prst="rect">
                  <a:avLst/>
                </a:prstGeom>
                <a:noFill/>
              </p:spPr>
            </p:pic>
          </p:grpSp>
          <p:grpSp>
            <p:nvGrpSpPr>
              <p:cNvPr id="7" name="Group 164">
                <a:extLst>
                  <a:ext uri="{FF2B5EF4-FFF2-40B4-BE49-F238E27FC236}">
                    <a16:creationId xmlns:a16="http://schemas.microsoft.com/office/drawing/2014/main" xmlns="" id="{D2EDA9DE-234E-451D-9BB3-D187CD5C748D}"/>
                  </a:ext>
                </a:extLst>
              </p:cNvPr>
              <p:cNvGrpSpPr/>
              <p:nvPr/>
            </p:nvGrpSpPr>
            <p:grpSpPr>
              <a:xfrm>
                <a:off x="10465262" y="7225142"/>
                <a:ext cx="1590886" cy="1645109"/>
                <a:chOff x="10465262" y="7225142"/>
                <a:chExt cx="1590886" cy="1645109"/>
              </a:xfrm>
            </p:grpSpPr>
            <p:grpSp>
              <p:nvGrpSpPr>
                <p:cNvPr id="169" name="Group 219">
                  <a:extLst>
                    <a:ext uri="{FF2B5EF4-FFF2-40B4-BE49-F238E27FC236}">
                      <a16:creationId xmlns:a16="http://schemas.microsoft.com/office/drawing/2014/main" xmlns="" id="{399777A5-832D-40FF-937D-ED7F7D4728E5}"/>
                    </a:ext>
                  </a:extLst>
                </p:cNvPr>
                <p:cNvGrpSpPr/>
                <p:nvPr/>
              </p:nvGrpSpPr>
              <p:grpSpPr>
                <a:xfrm>
                  <a:off x="10465262" y="7225142"/>
                  <a:ext cx="1590886" cy="1645109"/>
                  <a:chOff x="5822475" y="4763069"/>
                  <a:chExt cx="547049" cy="590835"/>
                </a:xfrm>
              </p:grpSpPr>
              <p:sp>
                <p:nvSpPr>
                  <p:cNvPr id="170" name="Rectangle 222">
                    <a:extLst>
                      <a:ext uri="{FF2B5EF4-FFF2-40B4-BE49-F238E27FC236}">
                        <a16:creationId xmlns:a16="http://schemas.microsoft.com/office/drawing/2014/main" xmlns="" id="{034C9541-B3E0-4843-91D4-E8E2DE5A25ED}"/>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223">
                    <a:extLst>
                      <a:ext uri="{FF2B5EF4-FFF2-40B4-BE49-F238E27FC236}">
                        <a16:creationId xmlns:a16="http://schemas.microsoft.com/office/drawing/2014/main" xmlns="" id="{CBFD809B-5E34-4E33-A351-7654EE4A9CA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224">
                    <a:extLst>
                      <a:ext uri="{FF2B5EF4-FFF2-40B4-BE49-F238E27FC236}">
                        <a16:creationId xmlns:a16="http://schemas.microsoft.com/office/drawing/2014/main" xmlns="" id="{52B68B41-D3AA-46C9-AF60-BA8167BD54F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9" descr="A close up of a device&#10;&#10;Description automatically generated">
                  <a:extLst>
                    <a:ext uri="{FF2B5EF4-FFF2-40B4-BE49-F238E27FC236}">
                      <a16:creationId xmlns:a16="http://schemas.microsoft.com/office/drawing/2014/main" xmlns="" id="{EE469215-BD9D-4C85-B139-4FDD25BEED44}"/>
                    </a:ext>
                  </a:extLst>
                </p:cNvPr>
                <p:cNvPicPr>
                  <a:picLocks noChangeAspect="1"/>
                </p:cNvPicPr>
                <p:nvPr/>
              </p:nvPicPr>
              <p:blipFill>
                <a:blip r:embed="rId9"/>
                <a:stretch>
                  <a:fillRect/>
                </a:stretch>
              </p:blipFill>
              <p:spPr>
                <a:xfrm>
                  <a:off x="10854998" y="7712065"/>
                  <a:ext cx="850846" cy="600398"/>
                </a:xfrm>
                <a:prstGeom prst="rect">
                  <a:avLst/>
                </a:prstGeom>
              </p:spPr>
            </p:pic>
          </p:grpSp>
          <p:grpSp>
            <p:nvGrpSpPr>
              <p:cNvPr id="9" name="Group 165">
                <a:extLst>
                  <a:ext uri="{FF2B5EF4-FFF2-40B4-BE49-F238E27FC236}">
                    <a16:creationId xmlns:a16="http://schemas.microsoft.com/office/drawing/2014/main" xmlns="" id="{8AA2B454-C0E9-4D38-A197-FCF2E3824217}"/>
                  </a:ext>
                </a:extLst>
              </p:cNvPr>
              <p:cNvGrpSpPr/>
              <p:nvPr/>
            </p:nvGrpSpPr>
            <p:grpSpPr>
              <a:xfrm>
                <a:off x="2291413" y="7225142"/>
                <a:ext cx="1590886" cy="1645109"/>
                <a:chOff x="2291413" y="7225142"/>
                <a:chExt cx="1590886" cy="1645109"/>
              </a:xfrm>
            </p:grpSpPr>
            <p:grpSp>
              <p:nvGrpSpPr>
                <p:cNvPr id="201" name="Group 206">
                  <a:extLst>
                    <a:ext uri="{FF2B5EF4-FFF2-40B4-BE49-F238E27FC236}">
                      <a16:creationId xmlns:a16="http://schemas.microsoft.com/office/drawing/2014/main" xmlns="" id="{4C7DCEB3-486F-413F-AF87-8282F10D1890}"/>
                    </a:ext>
                  </a:extLst>
                </p:cNvPr>
                <p:cNvGrpSpPr/>
                <p:nvPr/>
              </p:nvGrpSpPr>
              <p:grpSpPr>
                <a:xfrm>
                  <a:off x="2291413" y="7225142"/>
                  <a:ext cx="1590886" cy="1645109"/>
                  <a:chOff x="6544815" y="4763069"/>
                  <a:chExt cx="547049" cy="590835"/>
                </a:xfrm>
              </p:grpSpPr>
              <p:sp>
                <p:nvSpPr>
                  <p:cNvPr id="203" name="Rectangle 208">
                    <a:extLst>
                      <a:ext uri="{FF2B5EF4-FFF2-40B4-BE49-F238E27FC236}">
                        <a16:creationId xmlns:a16="http://schemas.microsoft.com/office/drawing/2014/main" xmlns="" id="{846E7E92-1AFB-411D-9047-FDFDC956DE5E}"/>
                      </a:ext>
                    </a:extLst>
                  </p:cNvPr>
                  <p:cNvSpPr/>
                  <p:nvPr/>
                </p:nvSpPr>
                <p:spPr>
                  <a:xfrm>
                    <a:off x="664868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9">
                    <a:extLst>
                      <a:ext uri="{FF2B5EF4-FFF2-40B4-BE49-F238E27FC236}">
                        <a16:creationId xmlns:a16="http://schemas.microsoft.com/office/drawing/2014/main" xmlns="" id="{C71A998A-730C-433C-9392-60ED5DB1EAE9}"/>
                      </a:ext>
                    </a:extLst>
                  </p:cNvPr>
                  <p:cNvSpPr/>
                  <p:nvPr/>
                </p:nvSpPr>
                <p:spPr>
                  <a:xfrm>
                    <a:off x="698799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18">
                    <a:extLst>
                      <a:ext uri="{FF2B5EF4-FFF2-40B4-BE49-F238E27FC236}">
                        <a16:creationId xmlns:a16="http://schemas.microsoft.com/office/drawing/2014/main" xmlns="" id="{DF33E1ED-57C0-44E1-8D79-71C4DDDEA7D2}"/>
                      </a:ext>
                    </a:extLst>
                  </p:cNvPr>
                  <p:cNvSpPr/>
                  <p:nvPr/>
                </p:nvSpPr>
                <p:spPr>
                  <a:xfrm>
                    <a:off x="654481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 name="Graphic 10" descr="Qr Code">
                  <a:extLst>
                    <a:ext uri="{FF2B5EF4-FFF2-40B4-BE49-F238E27FC236}">
                      <a16:creationId xmlns:a16="http://schemas.microsoft.com/office/drawing/2014/main" xmlns="" id="{C454574D-A666-44F0-813A-6648CFF253CC}"/>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641718" y="7432714"/>
                  <a:ext cx="914400" cy="914400"/>
                </a:xfrm>
                <a:prstGeom prst="rect">
                  <a:avLst/>
                </a:prstGeom>
              </p:spPr>
            </p:pic>
          </p:grpSp>
          <p:grpSp>
            <p:nvGrpSpPr>
              <p:cNvPr id="195" name="Group 193">
                <a:extLst>
                  <a:ext uri="{FF2B5EF4-FFF2-40B4-BE49-F238E27FC236}">
                    <a16:creationId xmlns:a16="http://schemas.microsoft.com/office/drawing/2014/main" xmlns="" id="{39AC4B5E-7411-4F31-9909-725ACC285AFD}"/>
                  </a:ext>
                </a:extLst>
              </p:cNvPr>
              <p:cNvGrpSpPr/>
              <p:nvPr/>
            </p:nvGrpSpPr>
            <p:grpSpPr>
              <a:xfrm>
                <a:off x="6325797" y="7225142"/>
                <a:ext cx="1590886" cy="1645109"/>
                <a:chOff x="5822475" y="4763069"/>
                <a:chExt cx="547049" cy="590835"/>
              </a:xfrm>
            </p:grpSpPr>
            <p:sp>
              <p:nvSpPr>
                <p:cNvPr id="197" name="Rectangle 199">
                  <a:extLst>
                    <a:ext uri="{FF2B5EF4-FFF2-40B4-BE49-F238E27FC236}">
                      <a16:creationId xmlns:a16="http://schemas.microsoft.com/office/drawing/2014/main" xmlns="" id="{89AFF548-A615-4B0D-9C5D-2C0DED46D9C1}"/>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8" name="Rectangle 201">
                  <a:extLst>
                    <a:ext uri="{FF2B5EF4-FFF2-40B4-BE49-F238E27FC236}">
                      <a16:creationId xmlns:a16="http://schemas.microsoft.com/office/drawing/2014/main" xmlns="" id="{4BE47BB2-3641-474B-A6E1-46906946EBF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205">
                  <a:extLst>
                    <a:ext uri="{FF2B5EF4-FFF2-40B4-BE49-F238E27FC236}">
                      <a16:creationId xmlns:a16="http://schemas.microsoft.com/office/drawing/2014/main" xmlns="" id="{3C94D4BB-8B4F-4500-B532-3E044C74227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 name="Group 167">
                <a:extLst>
                  <a:ext uri="{FF2B5EF4-FFF2-40B4-BE49-F238E27FC236}">
                    <a16:creationId xmlns:a16="http://schemas.microsoft.com/office/drawing/2014/main" xmlns="" id="{254F01E1-8E91-411A-9B31-F0FC19623809}"/>
                  </a:ext>
                </a:extLst>
              </p:cNvPr>
              <p:cNvGrpSpPr/>
              <p:nvPr/>
            </p:nvGrpSpPr>
            <p:grpSpPr>
              <a:xfrm>
                <a:off x="4275319" y="7225144"/>
                <a:ext cx="1590886" cy="1645109"/>
                <a:chOff x="4275319" y="7225144"/>
                <a:chExt cx="1590886" cy="1645109"/>
              </a:xfrm>
            </p:grpSpPr>
            <p:grpSp>
              <p:nvGrpSpPr>
                <p:cNvPr id="174" name="Group 172">
                  <a:extLst>
                    <a:ext uri="{FF2B5EF4-FFF2-40B4-BE49-F238E27FC236}">
                      <a16:creationId xmlns:a16="http://schemas.microsoft.com/office/drawing/2014/main" xmlns="" id="{E278BAB2-A56E-41E1-B674-66251565D594}"/>
                    </a:ext>
                  </a:extLst>
                </p:cNvPr>
                <p:cNvGrpSpPr/>
                <p:nvPr/>
              </p:nvGrpSpPr>
              <p:grpSpPr>
                <a:xfrm>
                  <a:off x="4275319" y="7225144"/>
                  <a:ext cx="1590886" cy="1645109"/>
                  <a:chOff x="5822475" y="4763069"/>
                  <a:chExt cx="547049" cy="590835"/>
                </a:xfrm>
              </p:grpSpPr>
              <p:sp>
                <p:nvSpPr>
                  <p:cNvPr id="176" name="Rectangle 178">
                    <a:extLst>
                      <a:ext uri="{FF2B5EF4-FFF2-40B4-BE49-F238E27FC236}">
                        <a16:creationId xmlns:a16="http://schemas.microsoft.com/office/drawing/2014/main" xmlns="" id="{019D3153-71C7-49F5-A0FE-3A10E5C0E4F6}"/>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80">
                    <a:extLst>
                      <a:ext uri="{FF2B5EF4-FFF2-40B4-BE49-F238E27FC236}">
                        <a16:creationId xmlns:a16="http://schemas.microsoft.com/office/drawing/2014/main" xmlns="" id="{1D8D33D4-7767-434F-9A2C-3629B566D93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92">
                    <a:extLst>
                      <a:ext uri="{FF2B5EF4-FFF2-40B4-BE49-F238E27FC236}">
                        <a16:creationId xmlns:a16="http://schemas.microsoft.com/office/drawing/2014/main" xmlns="" id="{44659A57-E803-4868-8CDD-F939BA354E15}"/>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2" name="Picture 10" descr="Icon&#10;&#10;Description automatically generated">
                  <a:extLst>
                    <a:ext uri="{FF2B5EF4-FFF2-40B4-BE49-F238E27FC236}">
                      <a16:creationId xmlns:a16="http://schemas.microsoft.com/office/drawing/2014/main" xmlns="" id="{80F05482-FC48-41CD-8131-EC517192B04E}"/>
                    </a:ext>
                  </a:extLst>
                </p:cNvPr>
                <p:cNvPicPr>
                  <a:picLocks noChangeAspect="1"/>
                </p:cNvPicPr>
                <p:nvPr/>
              </p:nvPicPr>
              <p:blipFill>
                <a:blip r:embed="rId12"/>
                <a:stretch>
                  <a:fillRect/>
                </a:stretch>
              </p:blipFill>
              <p:spPr>
                <a:xfrm>
                  <a:off x="4714856" y="7513077"/>
                  <a:ext cx="703442" cy="708521"/>
                </a:xfrm>
                <a:prstGeom prst="rect">
                  <a:avLst/>
                </a:prstGeom>
              </p:spPr>
            </p:pic>
          </p:grpSp>
        </p:grpSp>
        <p:pic>
          <p:nvPicPr>
            <p:cNvPr id="126" name="Picture 11" descr="A picture containing table, small, holding, sitting&#10;&#10;Description automatically generated">
              <a:extLst>
                <a:ext uri="{FF2B5EF4-FFF2-40B4-BE49-F238E27FC236}">
                  <a16:creationId xmlns:a16="http://schemas.microsoft.com/office/drawing/2014/main" xmlns="" id="{3FBEAF19-02E9-4BD3-A681-998345340178}"/>
                </a:ext>
              </a:extLst>
            </p:cNvPr>
            <p:cNvPicPr>
              <a:picLocks noChangeAspect="1"/>
            </p:cNvPicPr>
            <p:nvPr/>
          </p:nvPicPr>
          <p:blipFill>
            <a:blip r:embed="rId13"/>
            <a:stretch>
              <a:fillRect/>
            </a:stretch>
          </p:blipFill>
          <p:spPr>
            <a:xfrm>
              <a:off x="6777131" y="7507259"/>
              <a:ext cx="713757" cy="713757"/>
            </a:xfrm>
            <a:prstGeom prst="rect">
              <a:avLst/>
            </a:prstGeom>
          </p:spPr>
        </p:pic>
      </p:grpSp>
      <p:sp>
        <p:nvSpPr>
          <p:cNvPr id="128" name="TextBox 127">
            <a:extLst>
              <a:ext uri="{FF2B5EF4-FFF2-40B4-BE49-F238E27FC236}">
                <a16:creationId xmlns:a16="http://schemas.microsoft.com/office/drawing/2014/main" xmlns="" id="{F71CC8FD-F52A-44ED-8CE5-D70037880669}"/>
              </a:ext>
            </a:extLst>
          </p:cNvPr>
          <p:cNvSpPr txBox="1"/>
          <p:nvPr/>
        </p:nvSpPr>
        <p:spPr>
          <a:xfrm>
            <a:off x="8616651" y="2792135"/>
            <a:ext cx="1362264" cy="923330"/>
          </a:xfrm>
          <a:prstGeom prst="rect">
            <a:avLst/>
          </a:prstGeom>
          <a:noFill/>
        </p:spPr>
        <p:txBody>
          <a:bodyPr wrap="square" rtlCol="0">
            <a:spAutoFit/>
          </a:bodyPr>
          <a:lstStyle/>
          <a:p>
            <a:r>
              <a:rPr lang="en-US"/>
              <a:t>Wheel Orientation Control</a:t>
            </a:r>
          </a:p>
        </p:txBody>
      </p:sp>
      <p:sp>
        <p:nvSpPr>
          <p:cNvPr id="129" name="TextBox 128">
            <a:extLst>
              <a:ext uri="{FF2B5EF4-FFF2-40B4-BE49-F238E27FC236}">
                <a16:creationId xmlns:a16="http://schemas.microsoft.com/office/drawing/2014/main" xmlns="" id="{F71CC8FD-F52A-44ED-8CE5-D70037880669}"/>
              </a:ext>
            </a:extLst>
          </p:cNvPr>
          <p:cNvSpPr txBox="1"/>
          <p:nvPr/>
        </p:nvSpPr>
        <p:spPr>
          <a:xfrm>
            <a:off x="8616651" y="2795850"/>
            <a:ext cx="1362264" cy="923330"/>
          </a:xfrm>
          <a:prstGeom prst="rect">
            <a:avLst/>
          </a:prstGeom>
          <a:noFill/>
        </p:spPr>
        <p:txBody>
          <a:bodyPr wrap="square" rtlCol="0">
            <a:spAutoFit/>
          </a:bodyPr>
          <a:lstStyle/>
          <a:p>
            <a:r>
              <a:rPr lang="en-US"/>
              <a:t>Wheel Orientation Control</a:t>
            </a:r>
          </a:p>
        </p:txBody>
      </p:sp>
      <p:sp>
        <p:nvSpPr>
          <p:cNvPr id="130" name="TextBox 129">
            <a:extLst>
              <a:ext uri="{FF2B5EF4-FFF2-40B4-BE49-F238E27FC236}">
                <a16:creationId xmlns:a16="http://schemas.microsoft.com/office/drawing/2014/main" xmlns="" id="{B1FB4378-D001-41F8-B378-6864D6420C2D}"/>
              </a:ext>
            </a:extLst>
          </p:cNvPr>
          <p:cNvSpPr txBox="1"/>
          <p:nvPr/>
        </p:nvSpPr>
        <p:spPr>
          <a:xfrm>
            <a:off x="6577247" y="3236909"/>
            <a:ext cx="1223412" cy="646331"/>
          </a:xfrm>
          <a:prstGeom prst="rect">
            <a:avLst/>
          </a:prstGeom>
          <a:noFill/>
        </p:spPr>
        <p:txBody>
          <a:bodyPr wrap="none" rtlCol="0">
            <a:spAutoFit/>
          </a:bodyPr>
          <a:lstStyle/>
          <a:p>
            <a:r>
              <a:rPr lang="en-US"/>
              <a:t>Pavement</a:t>
            </a:r>
          </a:p>
          <a:p>
            <a:r>
              <a:rPr lang="en-US"/>
              <a:t>markers</a:t>
            </a:r>
          </a:p>
        </p:txBody>
      </p:sp>
      <p:sp>
        <p:nvSpPr>
          <p:cNvPr id="112"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3"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15"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27"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31"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133"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59575" y="5676084"/>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7616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13"/>
                                        </p:tgtEl>
                                      </p:cBhvr>
                                    </p:animEffect>
                                    <p:set>
                                      <p:cBhvr>
                                        <p:cTn id="7" dur="1" fill="hold">
                                          <p:stCondLst>
                                            <p:cond delay="499"/>
                                          </p:stCondLst>
                                        </p:cTn>
                                        <p:tgtEl>
                                          <p:spTgt spid="2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6"/>
                                        </p:tgtEl>
                                      </p:cBhvr>
                                    </p:animEffect>
                                    <p:set>
                                      <p:cBhvr>
                                        <p:cTn id="10" dur="1" fill="hold">
                                          <p:stCondLst>
                                            <p:cond delay="499"/>
                                          </p:stCondLst>
                                        </p:cTn>
                                        <p:tgtEl>
                                          <p:spTgt spid="2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0"/>
                                        </p:tgtEl>
                                      </p:cBhvr>
                                    </p:animEffect>
                                    <p:set>
                                      <p:cBhvr>
                                        <p:cTn id="16" dur="1" fill="hold">
                                          <p:stCondLst>
                                            <p:cond delay="499"/>
                                          </p:stCondLst>
                                        </p:cTn>
                                        <p:tgtEl>
                                          <p:spTgt spid="12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8"/>
                                        </p:tgtEl>
                                      </p:cBhvr>
                                    </p:animEffect>
                                    <p:set>
                                      <p:cBhvr>
                                        <p:cTn id="19" dur="1" fill="hold">
                                          <p:stCondLst>
                                            <p:cond delay="499"/>
                                          </p:stCondLst>
                                        </p:cTn>
                                        <p:tgtEl>
                                          <p:spTgt spid="1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08333E-7 -1.48148E-6 L 0.98151 -0.00162 " pathEditMode="relative" rAng="0" ptsTypes="AA">
                                      <p:cBhvr>
                                        <p:cTn id="23" dur="1500" fill="hold"/>
                                        <p:tgtEl>
                                          <p:spTgt spid="4"/>
                                        </p:tgtEl>
                                        <p:attrNameLst>
                                          <p:attrName>ppt_x</p:attrName>
                                          <p:attrName>ppt_y</p:attrName>
                                        </p:attrNameLst>
                                      </p:cBhvr>
                                      <p:rCtr x="49076" y="-93"/>
                                    </p:animMotion>
                                  </p:childTnLst>
                                </p:cTn>
                              </p:par>
                              <p:par>
                                <p:cTn id="24" presetID="42" presetClass="path" presetSubtype="0" accel="50000" decel="50000" fill="hold" nodeType="withEffect">
                                  <p:stCondLst>
                                    <p:cond delay="0"/>
                                  </p:stCondLst>
                                  <p:childTnLst>
                                    <p:animMotion origin="layout" path="M -1.25E-6 -1.85185E-6 L -0.00052 -0.89722 " pathEditMode="relative" rAng="0" ptsTypes="AA">
                                      <p:cBhvr>
                                        <p:cTn id="25" dur="3000" fill="hold"/>
                                        <p:tgtEl>
                                          <p:spTgt spid="14"/>
                                        </p:tgtEl>
                                        <p:attrNameLst>
                                          <p:attrName>ppt_x</p:attrName>
                                          <p:attrName>ppt_y</p:attrName>
                                        </p:attrNameLst>
                                      </p:cBhvr>
                                      <p:rCtr x="-26" y="-44861"/>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 2.22222E-6 L 0.97487 0.00995 " pathEditMode="relative" rAng="0" ptsTypes="AA">
                                      <p:cBhvr>
                                        <p:cTn id="29" dur="2000" fill="hold"/>
                                        <p:tgtEl>
                                          <p:spTgt spid="94"/>
                                        </p:tgtEl>
                                        <p:attrNameLst>
                                          <p:attrName>ppt_x</p:attrName>
                                          <p:attrName>ppt_y</p:attrName>
                                        </p:attrNameLst>
                                      </p:cBhvr>
                                      <p:rCtr x="48750" y="556"/>
                                    </p:animMotion>
                                  </p:childTnLst>
                                </p:cTn>
                              </p:par>
                              <p:par>
                                <p:cTn id="30" presetID="10" presetClass="entr" presetSubtype="0" fill="hold" grpId="0"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500"/>
                                        <p:tgtEl>
                                          <p:spTgt spid="2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9"/>
                                        </p:tgtEl>
                                        <p:attrNameLst>
                                          <p:attrName>style.visibility</p:attrName>
                                        </p:attrNameLst>
                                      </p:cBhvr>
                                      <p:to>
                                        <p:strVal val="visible"/>
                                      </p:to>
                                    </p:set>
                                    <p:animEffect transition="in" filter="fade">
                                      <p:cBhvr>
                                        <p:cTn id="41" dur="500"/>
                                        <p:tgtEl>
                                          <p:spTgt spid="1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0"/>
                                        </p:tgtEl>
                                        <p:attrNameLst>
                                          <p:attrName>style.visibility</p:attrName>
                                        </p:attrNameLst>
                                      </p:cBhvr>
                                      <p:to>
                                        <p:strVal val="visible"/>
                                      </p:to>
                                    </p:set>
                                    <p:animEffect transition="in" filter="fade">
                                      <p:cBhvr>
                                        <p:cTn id="44" dur="500"/>
                                        <p:tgtEl>
                                          <p:spTgt spid="130"/>
                                        </p:tgtEl>
                                      </p:cBhvr>
                                    </p:animEffect>
                                  </p:childTnLst>
                                </p:cTn>
                              </p:par>
                              <p:par>
                                <p:cTn id="45" presetID="0" presetClass="path" presetSubtype="0" accel="50000" decel="50000" fill="hold" nodeType="withEffect">
                                  <p:stCondLst>
                                    <p:cond delay="0"/>
                                  </p:stCondLst>
                                  <p:childTnLst>
                                    <p:animMotion origin="layout" path="M -0.00209 -0.0081 L -0.00313 -0.47453 " pathEditMode="relative" rAng="0" ptsTypes="AA">
                                      <p:cBhvr>
                                        <p:cTn id="46" dur="2000" fill="hold"/>
                                        <p:tgtEl>
                                          <p:spTgt spid="16"/>
                                        </p:tgtEl>
                                        <p:attrNameLst>
                                          <p:attrName>ppt_x</p:attrName>
                                          <p:attrName>ppt_y</p:attrName>
                                        </p:attrNameLst>
                                      </p:cBhvr>
                                      <p:rCtr x="-52" y="-2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6" grpId="0"/>
      <p:bldP spid="217" grpId="0"/>
      <p:bldP spid="36" grpId="0"/>
      <p:bldP spid="38" grpId="0"/>
      <p:bldP spid="119" grpId="0"/>
      <p:bldP spid="120" grpId="0"/>
      <p:bldP spid="128" grpId="0"/>
      <p:bldP spid="129" grpId="0"/>
      <p:bldP spid="1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26</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“Laser Clamper”</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Clamp”</a:t>
              </a:r>
            </a:p>
          </p:txBody>
        </p:sp>
      </p:grpSp>
      <p:grpSp>
        <p:nvGrpSpPr>
          <p:cNvPr id="7" name="Group 6">
            <a:extLst>
              <a:ext uri="{FF2B5EF4-FFF2-40B4-BE49-F238E27FC236}">
                <a16:creationId xmlns:a16="http://schemas.microsoft.com/office/drawing/2014/main" xmlns="" id="{D2EDA9DE-234E-451D-9BB3-D187CD5C748D}"/>
              </a:ext>
            </a:extLst>
          </p:cNvPr>
          <p:cNvGrpSpPr/>
          <p:nvPr/>
        </p:nvGrpSpPr>
        <p:grpSpPr>
          <a:xfrm>
            <a:off x="10465262" y="7225142"/>
            <a:ext cx="1590886" cy="1645109"/>
            <a:chOff x="10465262" y="7225142"/>
            <a:chExt cx="1590886" cy="1645109"/>
          </a:xfrm>
        </p:grpSpPr>
        <p:grpSp>
          <p:nvGrpSpPr>
            <p:cNvPr id="169" name="Group 168">
              <a:extLst>
                <a:ext uri="{FF2B5EF4-FFF2-40B4-BE49-F238E27FC236}">
                  <a16:creationId xmlns:a16="http://schemas.microsoft.com/office/drawing/2014/main" xmlns="" id="{399777A5-832D-40FF-937D-ED7F7D4728E5}"/>
                </a:ext>
              </a:extLst>
            </p:cNvPr>
            <p:cNvGrpSpPr/>
            <p:nvPr/>
          </p:nvGrpSpPr>
          <p:grpSpPr>
            <a:xfrm>
              <a:off x="10465262" y="7225142"/>
              <a:ext cx="1590886" cy="1645109"/>
              <a:chOff x="5822475" y="4763069"/>
              <a:chExt cx="547049" cy="590835"/>
            </a:xfrm>
          </p:grpSpPr>
          <p:sp>
            <p:nvSpPr>
              <p:cNvPr id="170" name="Rectangle 169">
                <a:extLst>
                  <a:ext uri="{FF2B5EF4-FFF2-40B4-BE49-F238E27FC236}">
                    <a16:creationId xmlns:a16="http://schemas.microsoft.com/office/drawing/2014/main" xmlns="" id="{034C9541-B3E0-4843-91D4-E8E2DE5A25ED}"/>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70">
                <a:extLst>
                  <a:ext uri="{FF2B5EF4-FFF2-40B4-BE49-F238E27FC236}">
                    <a16:creationId xmlns:a16="http://schemas.microsoft.com/office/drawing/2014/main" xmlns="" id="{CBFD809B-5E34-4E33-A351-7654EE4A9CA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71">
                <a:extLst>
                  <a:ext uri="{FF2B5EF4-FFF2-40B4-BE49-F238E27FC236}">
                    <a16:creationId xmlns:a16="http://schemas.microsoft.com/office/drawing/2014/main" xmlns="" id="{52B68B41-D3AA-46C9-AF60-BA8167BD54F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Picture 9" descr="A close up of a device&#10;&#10;Description automatically generated">
              <a:extLst>
                <a:ext uri="{FF2B5EF4-FFF2-40B4-BE49-F238E27FC236}">
                  <a16:creationId xmlns:a16="http://schemas.microsoft.com/office/drawing/2014/main" xmlns="" id="{EE469215-BD9D-4C85-B139-4FDD25BEED44}"/>
                </a:ext>
              </a:extLst>
            </p:cNvPr>
            <p:cNvPicPr>
              <a:picLocks noChangeAspect="1"/>
            </p:cNvPicPr>
            <p:nvPr/>
          </p:nvPicPr>
          <p:blipFill>
            <a:blip r:embed="rId3"/>
            <a:stretch>
              <a:fillRect/>
            </a:stretch>
          </p:blipFill>
          <p:spPr>
            <a:xfrm>
              <a:off x="10854998" y="7712065"/>
              <a:ext cx="850846" cy="600398"/>
            </a:xfrm>
            <a:prstGeom prst="rect">
              <a:avLst/>
            </a:prstGeom>
          </p:spPr>
        </p:pic>
      </p:grpSp>
      <p:grpSp>
        <p:nvGrpSpPr>
          <p:cNvPr id="115" name="Group 114">
            <a:extLst>
              <a:ext uri="{FF2B5EF4-FFF2-40B4-BE49-F238E27FC236}">
                <a16:creationId xmlns:a16="http://schemas.microsoft.com/office/drawing/2014/main" xmlns="" id="{865A930B-6181-44F0-857B-302B0E408B5E}"/>
              </a:ext>
            </a:extLst>
          </p:cNvPr>
          <p:cNvGrpSpPr/>
          <p:nvPr/>
        </p:nvGrpSpPr>
        <p:grpSpPr>
          <a:xfrm>
            <a:off x="8388028" y="3737431"/>
            <a:ext cx="1590887" cy="1915450"/>
            <a:chOff x="8388028" y="3728210"/>
            <a:chExt cx="1590887" cy="1915450"/>
          </a:xfrm>
        </p:grpSpPr>
        <p:grpSp>
          <p:nvGrpSpPr>
            <p:cNvPr id="159" name="Group 158">
              <a:extLst>
                <a:ext uri="{FF2B5EF4-FFF2-40B4-BE49-F238E27FC236}">
                  <a16:creationId xmlns:a16="http://schemas.microsoft.com/office/drawing/2014/main" xmlns="" id="{2C9D89FF-C76D-420D-966A-2D6DF474F2F6}"/>
                </a:ext>
              </a:extLst>
            </p:cNvPr>
            <p:cNvGrpSpPr/>
            <p:nvPr/>
          </p:nvGrpSpPr>
          <p:grpSpPr>
            <a:xfrm>
              <a:off x="8388029" y="3998551"/>
              <a:ext cx="1590886" cy="1645109"/>
              <a:chOff x="5822475" y="4763069"/>
              <a:chExt cx="547049" cy="590835"/>
            </a:xfrm>
          </p:grpSpPr>
          <p:sp>
            <p:nvSpPr>
              <p:cNvPr id="163" name="Rectangle 162">
                <a:extLst>
                  <a:ext uri="{FF2B5EF4-FFF2-40B4-BE49-F238E27FC236}">
                    <a16:creationId xmlns:a16="http://schemas.microsoft.com/office/drawing/2014/main" xmlns="" id="{328BAEC9-E5C8-4D25-8F32-96ED05CF7F31}"/>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42DB33E-A8E4-408D-9617-523C2589B8B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47A3D19D-D94D-47DB-984A-C605475BF53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0" name="Rectangle 159">
              <a:extLst>
                <a:ext uri="{FF2B5EF4-FFF2-40B4-BE49-F238E27FC236}">
                  <a16:creationId xmlns:a16="http://schemas.microsoft.com/office/drawing/2014/main" xmlns="" id="{C5DD1EB9-7B66-43A0-B677-6FC22D0CE10B}"/>
                </a:ext>
              </a:extLst>
            </p:cNvPr>
            <p:cNvSpPr/>
            <p:nvPr/>
          </p:nvSpPr>
          <p:spPr>
            <a:xfrm>
              <a:off x="838802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xmlns="" id="{444AC284-F65C-4303-8B81-B574FF6293FA}"/>
                </a:ext>
              </a:extLst>
            </p:cNvPr>
            <p:cNvSpPr/>
            <p:nvPr/>
          </p:nvSpPr>
          <p:spPr>
            <a:xfrm>
              <a:off x="9676848" y="372821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2" name="Picture 4" descr="A picture containing sitting, small, table, holding&#10;&#10;Description automatically generated">
              <a:extLst>
                <a:ext uri="{FF2B5EF4-FFF2-40B4-BE49-F238E27FC236}">
                  <a16:creationId xmlns:a16="http://schemas.microsoft.com/office/drawing/2014/main" xmlns="" id="{687736C8-DE02-436F-8D06-1287D31C15C9}"/>
                </a:ext>
              </a:extLst>
            </p:cNvPr>
            <p:cNvPicPr>
              <a:picLocks noChangeAspect="1"/>
            </p:cNvPicPr>
            <p:nvPr/>
          </p:nvPicPr>
          <p:blipFill>
            <a:blip r:embed="rId4"/>
            <a:stretch>
              <a:fillRect/>
            </a:stretch>
          </p:blipFill>
          <p:spPr>
            <a:xfrm>
              <a:off x="8802213" y="4121653"/>
              <a:ext cx="779782" cy="1067204"/>
            </a:xfrm>
            <a:prstGeom prst="rect">
              <a:avLst/>
            </a:prstGeom>
            <a:noFill/>
          </p:spPr>
        </p:pic>
      </p:grpSp>
      <p:grpSp>
        <p:nvGrpSpPr>
          <p:cNvPr id="119" name="Group 118">
            <a:extLst>
              <a:ext uri="{FF2B5EF4-FFF2-40B4-BE49-F238E27FC236}">
                <a16:creationId xmlns:a16="http://schemas.microsoft.com/office/drawing/2014/main" xmlns="" id="{5AF76748-455D-4550-9C11-586DE8666F13}"/>
              </a:ext>
            </a:extLst>
          </p:cNvPr>
          <p:cNvGrpSpPr/>
          <p:nvPr/>
        </p:nvGrpSpPr>
        <p:grpSpPr>
          <a:xfrm>
            <a:off x="10465262" y="4007772"/>
            <a:ext cx="1590886" cy="1645109"/>
            <a:chOff x="10465262" y="7225142"/>
            <a:chExt cx="1590886" cy="1645109"/>
          </a:xfrm>
        </p:grpSpPr>
        <p:grpSp>
          <p:nvGrpSpPr>
            <p:cNvPr id="152" name="Group 151">
              <a:extLst>
                <a:ext uri="{FF2B5EF4-FFF2-40B4-BE49-F238E27FC236}">
                  <a16:creationId xmlns:a16="http://schemas.microsoft.com/office/drawing/2014/main" xmlns="" id="{35022AD1-FFE1-4ED0-A188-6D5C84B76F7C}"/>
                </a:ext>
              </a:extLst>
            </p:cNvPr>
            <p:cNvGrpSpPr/>
            <p:nvPr/>
          </p:nvGrpSpPr>
          <p:grpSpPr>
            <a:xfrm>
              <a:off x="10465262" y="7225142"/>
              <a:ext cx="1590886" cy="1645109"/>
              <a:chOff x="5822475" y="4763069"/>
              <a:chExt cx="547049" cy="590835"/>
            </a:xfrm>
          </p:grpSpPr>
          <p:sp>
            <p:nvSpPr>
              <p:cNvPr id="156" name="Rectangle 155">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54" name="Picture 9" descr="A close up of a device&#10;&#10;Description automatically generated">
              <a:extLst>
                <a:ext uri="{FF2B5EF4-FFF2-40B4-BE49-F238E27FC236}">
                  <a16:creationId xmlns:a16="http://schemas.microsoft.com/office/drawing/2014/main" xmlns="" id="{AA2D52B9-B9CB-4DF3-AD1E-D8AFDF2537F3}"/>
                </a:ext>
              </a:extLst>
            </p:cNvPr>
            <p:cNvPicPr>
              <a:picLocks noChangeAspect="1"/>
            </p:cNvPicPr>
            <p:nvPr/>
          </p:nvPicPr>
          <p:blipFill>
            <a:blip r:embed="rId3"/>
            <a:stretch>
              <a:fillRect/>
            </a:stretch>
          </p:blipFill>
          <p:spPr>
            <a:xfrm>
              <a:off x="10854998" y="7712065"/>
              <a:ext cx="850846" cy="600398"/>
            </a:xfrm>
            <a:prstGeom prst="rect">
              <a:avLst/>
            </a:prstGeom>
          </p:spPr>
        </p:pic>
      </p:grpSp>
      <p:grpSp>
        <p:nvGrpSpPr>
          <p:cNvPr id="120" name="Group 7">
            <a:extLst>
              <a:ext uri="{FF2B5EF4-FFF2-40B4-BE49-F238E27FC236}">
                <a16:creationId xmlns:a16="http://schemas.microsoft.com/office/drawing/2014/main" xmlns="" id="{A0D58039-E88D-4E96-8671-FFD47AE3BAF8}"/>
              </a:ext>
            </a:extLst>
          </p:cNvPr>
          <p:cNvGrpSpPr/>
          <p:nvPr/>
        </p:nvGrpSpPr>
        <p:grpSpPr>
          <a:xfrm>
            <a:off x="2242970" y="4007862"/>
            <a:ext cx="1590886" cy="1645109"/>
            <a:chOff x="190759" y="7225142"/>
            <a:chExt cx="1590886" cy="1645109"/>
          </a:xfrm>
        </p:grpSpPr>
        <p:grpSp>
          <p:nvGrpSpPr>
            <p:cNvPr id="133" name="Group 8">
              <a:extLst>
                <a:ext uri="{FF2B5EF4-FFF2-40B4-BE49-F238E27FC236}">
                  <a16:creationId xmlns:a16="http://schemas.microsoft.com/office/drawing/2014/main" xmlns="" id="{9995CB60-ABE7-472E-9721-713763880A0E}"/>
                </a:ext>
              </a:extLst>
            </p:cNvPr>
            <p:cNvGrpSpPr/>
            <p:nvPr/>
          </p:nvGrpSpPr>
          <p:grpSpPr>
            <a:xfrm>
              <a:off x="190759" y="7225142"/>
              <a:ext cx="1590886" cy="1645109"/>
              <a:chOff x="5822475" y="4763069"/>
              <a:chExt cx="547049" cy="590835"/>
            </a:xfrm>
          </p:grpSpPr>
          <p:sp>
            <p:nvSpPr>
              <p:cNvPr id="144"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4" name="Graphic 10" descr="Qr Code">
              <a:extLst>
                <a:ext uri="{FF2B5EF4-FFF2-40B4-BE49-F238E27FC236}">
                  <a16:creationId xmlns:a16="http://schemas.microsoft.com/office/drawing/2014/main" xmlns="" id="{41CB226E-3C3E-4884-9389-436AADC215E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1063" y="7432714"/>
              <a:ext cx="914400" cy="914400"/>
            </a:xfrm>
            <a:prstGeom prst="rect">
              <a:avLst/>
            </a:prstGeom>
          </p:spPr>
        </p:pic>
      </p:grpSp>
      <p:grpSp>
        <p:nvGrpSpPr>
          <p:cNvPr id="122" name="Group 121">
            <a:extLst>
              <a:ext uri="{FF2B5EF4-FFF2-40B4-BE49-F238E27FC236}">
                <a16:creationId xmlns:a16="http://schemas.microsoft.com/office/drawing/2014/main" xmlns="" id="{A7F36E84-441D-4D24-9EC2-1A8C38BF3C6A}"/>
              </a:ext>
            </a:extLst>
          </p:cNvPr>
          <p:cNvGrpSpPr/>
          <p:nvPr/>
        </p:nvGrpSpPr>
        <p:grpSpPr>
          <a:xfrm>
            <a:off x="4275319" y="4007774"/>
            <a:ext cx="1590886" cy="1645109"/>
            <a:chOff x="4275319" y="7225144"/>
            <a:chExt cx="1590886" cy="1645109"/>
          </a:xfrm>
        </p:grpSpPr>
        <p:grpSp>
          <p:nvGrpSpPr>
            <p:cNvPr id="123" name="Group 122">
              <a:extLst>
                <a:ext uri="{FF2B5EF4-FFF2-40B4-BE49-F238E27FC236}">
                  <a16:creationId xmlns:a16="http://schemas.microsoft.com/office/drawing/2014/main" xmlns="" id="{D53D6D4E-250F-41D8-B61C-48D8E21C17DC}"/>
                </a:ext>
              </a:extLst>
            </p:cNvPr>
            <p:cNvGrpSpPr/>
            <p:nvPr/>
          </p:nvGrpSpPr>
          <p:grpSpPr>
            <a:xfrm>
              <a:off x="4275319" y="7225144"/>
              <a:ext cx="1590886" cy="1645109"/>
              <a:chOff x="5822475" y="4763069"/>
              <a:chExt cx="547049" cy="590835"/>
            </a:xfrm>
          </p:grpSpPr>
          <p:sp>
            <p:nvSpPr>
              <p:cNvPr id="125" name="Rectangle 124">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24" name="Picture 10" descr="Icon&#10;&#10;Description automatically generated">
              <a:extLst>
                <a:ext uri="{FF2B5EF4-FFF2-40B4-BE49-F238E27FC236}">
                  <a16:creationId xmlns:a16="http://schemas.microsoft.com/office/drawing/2014/main" xmlns="" id="{A22669F6-7319-4F7B-B833-474CA8CFBC76}"/>
                </a:ext>
              </a:extLst>
            </p:cNvPr>
            <p:cNvPicPr>
              <a:picLocks noChangeAspect="1"/>
            </p:cNvPicPr>
            <p:nvPr/>
          </p:nvPicPr>
          <p:blipFill>
            <a:blip r:embed="rId7"/>
            <a:stretch>
              <a:fillRect/>
            </a:stretch>
          </p:blipFill>
          <p:spPr>
            <a:xfrm>
              <a:off x="4714856" y="7513077"/>
              <a:ext cx="703442" cy="708521"/>
            </a:xfrm>
            <a:prstGeom prst="rect">
              <a:avLst/>
            </a:prstGeom>
          </p:spPr>
        </p:pic>
      </p:grpSp>
      <p:grpSp>
        <p:nvGrpSpPr>
          <p:cNvPr id="14" name="Group 13">
            <a:extLst>
              <a:ext uri="{FF2B5EF4-FFF2-40B4-BE49-F238E27FC236}">
                <a16:creationId xmlns:a16="http://schemas.microsoft.com/office/drawing/2014/main" xmlns="" id="{CF2BFF84-2840-4028-AEFD-D379DC718038}"/>
              </a:ext>
            </a:extLst>
          </p:cNvPr>
          <p:cNvGrpSpPr/>
          <p:nvPr/>
        </p:nvGrpSpPr>
        <p:grpSpPr>
          <a:xfrm>
            <a:off x="2242970" y="7225232"/>
            <a:ext cx="1590886" cy="1645109"/>
            <a:chOff x="190759" y="7225142"/>
            <a:chExt cx="1590886" cy="1645109"/>
          </a:xfrm>
        </p:grpSpPr>
        <p:grpSp>
          <p:nvGrpSpPr>
            <p:cNvPr id="201" name="Group 200">
              <a:extLst>
                <a:ext uri="{FF2B5EF4-FFF2-40B4-BE49-F238E27FC236}">
                  <a16:creationId xmlns:a16="http://schemas.microsoft.com/office/drawing/2014/main" xmlns="" id="{4C7DCEB3-486F-413F-AF87-8282F10D1890}"/>
                </a:ext>
              </a:extLst>
            </p:cNvPr>
            <p:cNvGrpSpPr/>
            <p:nvPr/>
          </p:nvGrpSpPr>
          <p:grpSpPr>
            <a:xfrm>
              <a:off x="190759" y="7225142"/>
              <a:ext cx="1590886" cy="1645109"/>
              <a:chOff x="5822475" y="4763069"/>
              <a:chExt cx="547049" cy="590835"/>
            </a:xfrm>
          </p:grpSpPr>
          <p:sp>
            <p:nvSpPr>
              <p:cNvPr id="203" name="Rectangle 202">
                <a:extLst>
                  <a:ext uri="{FF2B5EF4-FFF2-40B4-BE49-F238E27FC236}">
                    <a16:creationId xmlns:a16="http://schemas.microsoft.com/office/drawing/2014/main" xmlns="" id="{846E7E92-1AFB-411D-9047-FDFDC956DE5E}"/>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3">
                <a:extLst>
                  <a:ext uri="{FF2B5EF4-FFF2-40B4-BE49-F238E27FC236}">
                    <a16:creationId xmlns:a16="http://schemas.microsoft.com/office/drawing/2014/main" xmlns="" id="{C71A998A-730C-433C-9392-60ED5DB1EAE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a:extLst>
                  <a:ext uri="{FF2B5EF4-FFF2-40B4-BE49-F238E27FC236}">
                    <a16:creationId xmlns:a16="http://schemas.microsoft.com/office/drawing/2014/main" xmlns="" id="{DF33E1ED-57C0-44E1-8D79-71C4DDDEA7D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 name="Picture 14" descr="A picture containing object, kit, clock, drawing&#10;&#10;Description automatically generated">
              <a:extLst>
                <a:ext uri="{FF2B5EF4-FFF2-40B4-BE49-F238E27FC236}">
                  <a16:creationId xmlns:a16="http://schemas.microsoft.com/office/drawing/2014/main" xmlns="" id="{CC263C1D-8F41-49FD-AA73-03A6233FF1C5}"/>
                </a:ext>
              </a:extLst>
            </p:cNvPr>
            <p:cNvPicPr>
              <a:picLocks noChangeAspect="1"/>
            </p:cNvPicPr>
            <p:nvPr/>
          </p:nvPicPr>
          <p:blipFill>
            <a:blip r:embed="rId8"/>
            <a:stretch>
              <a:fillRect/>
            </a:stretch>
          </p:blipFill>
          <p:spPr>
            <a:xfrm>
              <a:off x="609935" y="7531043"/>
              <a:ext cx="783810" cy="796659"/>
            </a:xfrm>
            <a:prstGeom prst="rect">
              <a:avLst/>
            </a:prstGeom>
          </p:spPr>
        </p:pic>
      </p:grpSp>
      <p:grpSp>
        <p:nvGrpSpPr>
          <p:cNvPr id="16" name="Group 15">
            <a:extLst>
              <a:ext uri="{FF2B5EF4-FFF2-40B4-BE49-F238E27FC236}">
                <a16:creationId xmlns:a16="http://schemas.microsoft.com/office/drawing/2014/main" xmlns="" id="{C919DB9B-E9CC-4E0C-A43D-3852CDF82CAC}"/>
              </a:ext>
            </a:extLst>
          </p:cNvPr>
          <p:cNvGrpSpPr/>
          <p:nvPr/>
        </p:nvGrpSpPr>
        <p:grpSpPr>
          <a:xfrm>
            <a:off x="8388029" y="7225142"/>
            <a:ext cx="1590886" cy="1645109"/>
            <a:chOff x="8388029" y="7225142"/>
            <a:chExt cx="1590886" cy="1645109"/>
          </a:xfrm>
        </p:grpSpPr>
        <p:grpSp>
          <p:nvGrpSpPr>
            <p:cNvPr id="186" name="Group 185">
              <a:extLst>
                <a:ext uri="{FF2B5EF4-FFF2-40B4-BE49-F238E27FC236}">
                  <a16:creationId xmlns:a16="http://schemas.microsoft.com/office/drawing/2014/main" xmlns="" id="{634C1B01-4399-419D-8DA8-2C1972CE3CDF}"/>
                </a:ext>
              </a:extLst>
            </p:cNvPr>
            <p:cNvGrpSpPr/>
            <p:nvPr/>
          </p:nvGrpSpPr>
          <p:grpSpPr>
            <a:xfrm>
              <a:off x="8388029" y="7225142"/>
              <a:ext cx="1590886" cy="1645109"/>
              <a:chOff x="5822475" y="4763069"/>
              <a:chExt cx="547049" cy="590835"/>
            </a:xfrm>
          </p:grpSpPr>
          <p:sp>
            <p:nvSpPr>
              <p:cNvPr id="190" name="Rectangle 189">
                <a:extLst>
                  <a:ext uri="{FF2B5EF4-FFF2-40B4-BE49-F238E27FC236}">
                    <a16:creationId xmlns:a16="http://schemas.microsoft.com/office/drawing/2014/main" xmlns="" id="{C89D624F-FCC8-4E24-A6A4-53D298C43425}"/>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a16="http://schemas.microsoft.com/office/drawing/2014/main" xmlns="" id="{71A77E5B-D582-4791-B0C3-D6D054B1E8C1}"/>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99D692B2-D1D8-45AE-ACFE-44B733B86FE0}"/>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5" name="Picture 9" descr="Diagram&#10;&#10;Description automatically generated">
              <a:extLst>
                <a:ext uri="{FF2B5EF4-FFF2-40B4-BE49-F238E27FC236}">
                  <a16:creationId xmlns:a16="http://schemas.microsoft.com/office/drawing/2014/main" xmlns="" id="{85CC6B71-D843-4B76-A80C-62D1814023E3}"/>
                </a:ext>
              </a:extLst>
            </p:cNvPr>
            <p:cNvPicPr>
              <a:picLocks noChangeAspect="1"/>
            </p:cNvPicPr>
            <p:nvPr/>
          </p:nvPicPr>
          <p:blipFill>
            <a:blip r:embed="rId9"/>
            <a:stretch>
              <a:fillRect/>
            </a:stretch>
          </p:blipFill>
          <p:spPr>
            <a:xfrm rot="16200000">
              <a:off x="8681041" y="7546354"/>
              <a:ext cx="986753" cy="641967"/>
            </a:xfrm>
            <a:prstGeom prst="rect">
              <a:avLst/>
            </a:prstGeom>
          </p:spPr>
        </p:pic>
      </p:grpSp>
      <p:grpSp>
        <p:nvGrpSpPr>
          <p:cNvPr id="8" name="Group 7"/>
          <p:cNvGrpSpPr/>
          <p:nvPr/>
        </p:nvGrpSpPr>
        <p:grpSpPr>
          <a:xfrm>
            <a:off x="6357295" y="4007772"/>
            <a:ext cx="1590886" cy="1645109"/>
            <a:chOff x="6417255" y="4007772"/>
            <a:chExt cx="1590886" cy="1645109"/>
          </a:xfrm>
        </p:grpSpPr>
        <p:sp>
          <p:nvSpPr>
            <p:cNvPr id="111"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7" name="Picture 11" descr="A picture containing table, small, holding, sitting&#10;&#10;Description automatically generated">
              <a:extLst>
                <a:ext uri="{FF2B5EF4-FFF2-40B4-BE49-F238E27FC236}">
                  <a16:creationId xmlns:a16="http://schemas.microsoft.com/office/drawing/2014/main" xmlns="" id="{3FBEAF19-02E9-4BD3-A681-998345340178}"/>
                </a:ext>
              </a:extLst>
            </p:cNvPr>
            <p:cNvPicPr>
              <a:picLocks noChangeAspect="1"/>
            </p:cNvPicPr>
            <p:nvPr/>
          </p:nvPicPr>
          <p:blipFill>
            <a:blip r:embed="rId10"/>
            <a:stretch>
              <a:fillRect/>
            </a:stretch>
          </p:blipFill>
          <p:spPr>
            <a:xfrm>
              <a:off x="6873692" y="4315665"/>
              <a:ext cx="713757" cy="713757"/>
            </a:xfrm>
            <a:prstGeom prst="rect">
              <a:avLst/>
            </a:prstGeom>
          </p:spPr>
        </p:pic>
      </p:grpSp>
      <p:sp>
        <p:nvSpPr>
          <p:cNvPr id="118" name="TextBox 117">
            <a:extLst>
              <a:ext uri="{FF2B5EF4-FFF2-40B4-BE49-F238E27FC236}">
                <a16:creationId xmlns:a16="http://schemas.microsoft.com/office/drawing/2014/main" xmlns="" id="{6AFACF71-3876-42ED-943B-8261EDE9AEFF}"/>
              </a:ext>
            </a:extLst>
          </p:cNvPr>
          <p:cNvSpPr txBox="1"/>
          <p:nvPr/>
        </p:nvSpPr>
        <p:spPr>
          <a:xfrm>
            <a:off x="10504399" y="3318156"/>
            <a:ext cx="851515" cy="369332"/>
          </a:xfrm>
          <a:prstGeom prst="rect">
            <a:avLst/>
          </a:prstGeom>
          <a:noFill/>
        </p:spPr>
        <p:txBody>
          <a:bodyPr wrap="none" rtlCol="0">
            <a:spAutoFit/>
          </a:bodyPr>
          <a:lstStyle/>
          <a:p>
            <a:r>
              <a:rPr lang="en-US"/>
              <a:t>Clamp</a:t>
            </a:r>
          </a:p>
        </p:txBody>
      </p:sp>
      <p:sp>
        <p:nvSpPr>
          <p:cNvPr id="135" name="TextBox 134">
            <a:extLst>
              <a:ext uri="{FF2B5EF4-FFF2-40B4-BE49-F238E27FC236}">
                <a16:creationId xmlns:a16="http://schemas.microsoft.com/office/drawing/2014/main" xmlns="" id="{F71CC8FD-F52A-44ED-8CE5-D70037880669}"/>
              </a:ext>
            </a:extLst>
          </p:cNvPr>
          <p:cNvSpPr txBox="1"/>
          <p:nvPr/>
        </p:nvSpPr>
        <p:spPr>
          <a:xfrm>
            <a:off x="8653372" y="2746957"/>
            <a:ext cx="1362264" cy="923330"/>
          </a:xfrm>
          <a:prstGeom prst="rect">
            <a:avLst/>
          </a:prstGeom>
          <a:noFill/>
        </p:spPr>
        <p:txBody>
          <a:bodyPr wrap="square" rtlCol="0">
            <a:spAutoFit/>
          </a:bodyPr>
          <a:lstStyle/>
          <a:p>
            <a:r>
              <a:rPr lang="en-US"/>
              <a:t>Wheel Orientation Control</a:t>
            </a:r>
          </a:p>
        </p:txBody>
      </p:sp>
      <p:sp>
        <p:nvSpPr>
          <p:cNvPr id="173" name="TextBox 172">
            <a:extLst>
              <a:ext uri="{FF2B5EF4-FFF2-40B4-BE49-F238E27FC236}">
                <a16:creationId xmlns:a16="http://schemas.microsoft.com/office/drawing/2014/main" xmlns="" id="{6D405587-0F6B-4274-B2E3-B3ED597F71C3}"/>
              </a:ext>
            </a:extLst>
          </p:cNvPr>
          <p:cNvSpPr txBox="1"/>
          <p:nvPr/>
        </p:nvSpPr>
        <p:spPr>
          <a:xfrm>
            <a:off x="2546459" y="3340764"/>
            <a:ext cx="1095172" cy="369332"/>
          </a:xfrm>
          <a:prstGeom prst="rect">
            <a:avLst/>
          </a:prstGeom>
          <a:noFill/>
        </p:spPr>
        <p:txBody>
          <a:bodyPr wrap="none" rtlCol="0">
            <a:spAutoFit/>
          </a:bodyPr>
          <a:lstStyle/>
          <a:p>
            <a:r>
              <a:rPr lang="en-US"/>
              <a:t>QR code</a:t>
            </a:r>
          </a:p>
        </p:txBody>
      </p:sp>
      <p:sp>
        <p:nvSpPr>
          <p:cNvPr id="174" name="TextBox 173">
            <a:extLst>
              <a:ext uri="{FF2B5EF4-FFF2-40B4-BE49-F238E27FC236}">
                <a16:creationId xmlns:a16="http://schemas.microsoft.com/office/drawing/2014/main" xmlns="" id="{6729A402-C8DC-405E-945D-1F634CB6C885}"/>
              </a:ext>
            </a:extLst>
          </p:cNvPr>
          <p:cNvSpPr txBox="1"/>
          <p:nvPr/>
        </p:nvSpPr>
        <p:spPr>
          <a:xfrm>
            <a:off x="4757317" y="3390424"/>
            <a:ext cx="697627" cy="369332"/>
          </a:xfrm>
          <a:prstGeom prst="rect">
            <a:avLst/>
          </a:prstGeom>
          <a:noFill/>
        </p:spPr>
        <p:txBody>
          <a:bodyPr wrap="none" rtlCol="0">
            <a:spAutoFit/>
          </a:bodyPr>
          <a:lstStyle/>
          <a:p>
            <a:r>
              <a:rPr lang="en-US"/>
              <a:t>Lidar</a:t>
            </a:r>
          </a:p>
        </p:txBody>
      </p:sp>
      <p:sp>
        <p:nvSpPr>
          <p:cNvPr id="176" name="TextBox 175">
            <a:extLst>
              <a:ext uri="{FF2B5EF4-FFF2-40B4-BE49-F238E27FC236}">
                <a16:creationId xmlns:a16="http://schemas.microsoft.com/office/drawing/2014/main" xmlns="" id="{B1FB4378-D001-41F8-B378-6864D6420C2D}"/>
              </a:ext>
            </a:extLst>
          </p:cNvPr>
          <p:cNvSpPr txBox="1"/>
          <p:nvPr/>
        </p:nvSpPr>
        <p:spPr>
          <a:xfrm>
            <a:off x="6577247" y="3236909"/>
            <a:ext cx="1223412" cy="646331"/>
          </a:xfrm>
          <a:prstGeom prst="rect">
            <a:avLst/>
          </a:prstGeom>
          <a:noFill/>
        </p:spPr>
        <p:txBody>
          <a:bodyPr wrap="none" rtlCol="0">
            <a:spAutoFit/>
          </a:bodyPr>
          <a:lstStyle/>
          <a:p>
            <a:r>
              <a:rPr lang="en-US"/>
              <a:t>Pavement</a:t>
            </a:r>
          </a:p>
          <a:p>
            <a:r>
              <a:rPr lang="en-US"/>
              <a:t>markers</a:t>
            </a:r>
          </a:p>
        </p:txBody>
      </p:sp>
      <p:sp>
        <p:nvSpPr>
          <p:cNvPr id="9" name="TextBox 8"/>
          <p:cNvSpPr txBox="1"/>
          <p:nvPr/>
        </p:nvSpPr>
        <p:spPr>
          <a:xfrm>
            <a:off x="2555197" y="3300914"/>
            <a:ext cx="1290368" cy="369332"/>
          </a:xfrm>
          <a:prstGeom prst="rect">
            <a:avLst/>
          </a:prstGeom>
          <a:noFill/>
        </p:spPr>
        <p:txBody>
          <a:bodyPr wrap="square" rtlCol="0">
            <a:spAutoFit/>
          </a:bodyPr>
          <a:lstStyle/>
          <a:p>
            <a:r>
              <a:rPr lang="en-US"/>
              <a:t>April Tag</a:t>
            </a:r>
          </a:p>
        </p:txBody>
      </p:sp>
      <p:sp>
        <p:nvSpPr>
          <p:cNvPr id="10" name="TextBox 9"/>
          <p:cNvSpPr txBox="1"/>
          <p:nvPr/>
        </p:nvSpPr>
        <p:spPr>
          <a:xfrm>
            <a:off x="8690095" y="2979840"/>
            <a:ext cx="1288819" cy="646331"/>
          </a:xfrm>
          <a:prstGeom prst="rect">
            <a:avLst/>
          </a:prstGeom>
          <a:noFill/>
        </p:spPr>
        <p:txBody>
          <a:bodyPr wrap="square" rtlCol="0">
            <a:spAutoFit/>
          </a:bodyPr>
          <a:lstStyle/>
          <a:p>
            <a:r>
              <a:rPr lang="en-US"/>
              <a:t>Differential</a:t>
            </a:r>
          </a:p>
          <a:p>
            <a:r>
              <a:rPr lang="en-US"/>
              <a:t>Drive</a:t>
            </a:r>
          </a:p>
        </p:txBody>
      </p:sp>
      <p:sp>
        <p:nvSpPr>
          <p:cNvPr id="92"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93"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12"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13"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21"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128"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675766"/>
            <a:ext cx="4114800" cy="365125"/>
          </a:xfrm>
        </p:spPr>
        <p:txBody>
          <a:bodyPr/>
          <a:lstStyle/>
          <a:p>
            <a:r>
              <a:rPr lang="en-US"/>
              <a:t>Alexander </a:t>
            </a:r>
            <a:r>
              <a:rPr lang="en-US" err="1"/>
              <a:t>Wozny</a:t>
            </a:r>
            <a:endParaRPr lang="en-US"/>
          </a:p>
          <a:p>
            <a:endParaRPr lang="en-US"/>
          </a:p>
        </p:txBody>
      </p:sp>
      <p:sp>
        <p:nvSpPr>
          <p:cNvPr id="129" name="TextBox 128"/>
          <p:cNvSpPr txBox="1"/>
          <p:nvPr/>
        </p:nvSpPr>
        <p:spPr>
          <a:xfrm>
            <a:off x="10484223" y="3291271"/>
            <a:ext cx="1443364" cy="369332"/>
          </a:xfrm>
          <a:prstGeom prst="rect">
            <a:avLst/>
          </a:prstGeom>
          <a:noFill/>
        </p:spPr>
        <p:txBody>
          <a:bodyPr wrap="square" rtlCol="0">
            <a:spAutoFit/>
          </a:bodyPr>
          <a:lstStyle/>
          <a:p>
            <a:r>
              <a:rPr lang="en-US"/>
              <a:t>Clamp</a:t>
            </a:r>
          </a:p>
        </p:txBody>
      </p:sp>
    </p:spTree>
    <p:extLst>
      <p:ext uri="{BB962C8B-B14F-4D97-AF65-F5344CB8AC3E}">
        <p14:creationId xmlns:p14="http://schemas.microsoft.com/office/powerpoint/2010/main" val="35250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39 -0.00879 L 1.01432 -0.00879 " pathEditMode="relative" ptsTypes="AA">
                                      <p:cBhvr>
                                        <p:cTn id="6" dur="1500" fill="hold"/>
                                        <p:tgtEl>
                                          <p:spTgt spid="4"/>
                                        </p:tgtEl>
                                        <p:attrNameLst>
                                          <p:attrName>ppt_x</p:attrName>
                                          <p:attrName>ppt_y</p:attrName>
                                        </p:attrNameLst>
                                      </p:cBhvr>
                                    </p:animMotion>
                                  </p:childTnLst>
                                </p:cTn>
                              </p:par>
                              <p:par>
                                <p:cTn id="7" presetID="10" presetClass="exit" presetSubtype="0" fill="hold" grpId="0" nodeType="withEffect">
                                  <p:stCondLst>
                                    <p:cond delay="0"/>
                                  </p:stCondLst>
                                  <p:childTnLst>
                                    <p:animEffect transition="out" filter="fade">
                                      <p:cBhvr>
                                        <p:cTn id="8" dur="500"/>
                                        <p:tgtEl>
                                          <p:spTgt spid="173"/>
                                        </p:tgtEl>
                                      </p:cBhvr>
                                    </p:animEffect>
                                    <p:set>
                                      <p:cBhvr>
                                        <p:cTn id="9" dur="1" fill="hold">
                                          <p:stCondLst>
                                            <p:cond delay="499"/>
                                          </p:stCondLst>
                                        </p:cTn>
                                        <p:tgtEl>
                                          <p:spTgt spid="173"/>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135"/>
                                        </p:tgtEl>
                                      </p:cBhvr>
                                    </p:animEffect>
                                    <p:set>
                                      <p:cBhvr>
                                        <p:cTn id="12" dur="1" fill="hold">
                                          <p:stCondLst>
                                            <p:cond delay="499"/>
                                          </p:stCondLst>
                                        </p:cTn>
                                        <p:tgtEl>
                                          <p:spTgt spid="13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18"/>
                                        </p:tgtEl>
                                      </p:cBhvr>
                                    </p:animEffect>
                                    <p:set>
                                      <p:cBhvr>
                                        <p:cTn id="15" dur="1" fill="hold">
                                          <p:stCondLst>
                                            <p:cond delay="499"/>
                                          </p:stCondLst>
                                        </p:cTn>
                                        <p:tgtEl>
                                          <p:spTgt spid="118"/>
                                        </p:tgtEl>
                                        <p:attrNameLst>
                                          <p:attrName>style.visibility</p:attrName>
                                        </p:attrNameLst>
                                      </p:cBhvr>
                                      <p:to>
                                        <p:strVal val="hidden"/>
                                      </p:to>
                                    </p:set>
                                  </p:childTnLst>
                                </p:cTn>
                              </p:par>
                              <p:par>
                                <p:cTn id="16" presetID="0" presetClass="path" presetSubtype="0" accel="50000" decel="50000" fill="hold" nodeType="withEffect">
                                  <p:stCondLst>
                                    <p:cond delay="0"/>
                                  </p:stCondLst>
                                  <p:childTnLst>
                                    <p:animMotion origin="layout" path="M 0 0 L 0 -1.11806 " pathEditMode="relative" ptsTypes="AA">
                                      <p:cBhvr>
                                        <p:cTn id="17" dur="3000" fill="hold"/>
                                        <p:tgtEl>
                                          <p:spTgt spid="120"/>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L 0 -1.11806 " pathEditMode="relative" ptsTypes="AA">
                                      <p:cBhvr>
                                        <p:cTn id="19" dur="3000" fill="hold"/>
                                        <p:tgtEl>
                                          <p:spTgt spid="115"/>
                                        </p:tgtEl>
                                        <p:attrNameLst>
                                          <p:attrName>ppt_x</p:attrName>
                                          <p:attrName>ppt_y</p:attrName>
                                        </p:attrNameLst>
                                      </p:cBhvr>
                                    </p:animMotion>
                                  </p:childTnLst>
                                </p:cTn>
                              </p:par>
                              <p:par>
                                <p:cTn id="20" presetID="0" presetClass="path" presetSubtype="0" accel="50000" decel="50000" fill="hold" nodeType="withEffect">
                                  <p:stCondLst>
                                    <p:cond delay="0"/>
                                  </p:stCondLst>
                                  <p:childTnLst>
                                    <p:animMotion origin="layout" path="M 0 0 L 0 -1.11806 " pathEditMode="relative" ptsTypes="AA">
                                      <p:cBhvr>
                                        <p:cTn id="21" dur="3000" fill="hold"/>
                                        <p:tgtEl>
                                          <p:spTgt spid="119"/>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0" presetClass="path" presetSubtype="0" accel="50000" decel="50000" fill="hold" nodeType="withEffect">
                                  <p:stCondLst>
                                    <p:cond delay="0"/>
                                  </p:stCondLst>
                                  <p:childTnLst>
                                    <p:animMotion origin="layout" path="M 0 0 L 0 -0.46921 " pathEditMode="relative" ptsTypes="AA">
                                      <p:cBhvr>
                                        <p:cTn id="31" dur="2000" fill="hold"/>
                                        <p:tgtEl>
                                          <p:spTgt spid="14"/>
                                        </p:tgtEl>
                                        <p:attrNameLst>
                                          <p:attrName>ppt_x</p:attrName>
                                          <p:attrName>ppt_y</p:attrName>
                                        </p:attrNameLst>
                                      </p:cBhvr>
                                    </p:animMotion>
                                  </p:childTnLst>
                                </p:cTn>
                              </p:par>
                              <p:par>
                                <p:cTn id="32" presetID="0" presetClass="path" presetSubtype="0" accel="50000" decel="50000" fill="hold" nodeType="withEffect">
                                  <p:stCondLst>
                                    <p:cond delay="0"/>
                                  </p:stCondLst>
                                  <p:childTnLst>
                                    <p:animMotion origin="layout" path="M 0 0 L 0 -0.46921 " pathEditMode="relative" ptsTypes="AA">
                                      <p:cBhvr>
                                        <p:cTn id="33" dur="2000" fill="hold"/>
                                        <p:tgtEl>
                                          <p:spTgt spid="16"/>
                                        </p:tgtEl>
                                        <p:attrNameLst>
                                          <p:attrName>ppt_x</p:attrName>
                                          <p:attrName>ppt_y</p:attrName>
                                        </p:attrNameLst>
                                      </p:cBhvr>
                                    </p:animMotion>
                                  </p:childTnLst>
                                </p:cTn>
                              </p:par>
                              <p:par>
                                <p:cTn id="34" presetID="0" presetClass="path" presetSubtype="0" accel="50000" decel="50000" fill="hold" nodeType="withEffect">
                                  <p:stCondLst>
                                    <p:cond delay="0"/>
                                  </p:stCondLst>
                                  <p:childTnLst>
                                    <p:animMotion origin="layout" path="M 0 0 L 0 -0.46921 " pathEditMode="relative" ptsTypes="AA">
                                      <p:cBhvr>
                                        <p:cTn id="35" dur="2000" fill="hold"/>
                                        <p:tgtEl>
                                          <p:spTgt spid="7"/>
                                        </p:tgtEl>
                                        <p:attrNameLst>
                                          <p:attrName>ppt_x</p:attrName>
                                          <p:attrName>ppt_y</p:attrName>
                                        </p:attrNameLst>
                                      </p:cBhvr>
                                    </p:animMotion>
                                  </p:childTnLst>
                                </p:cTn>
                              </p:par>
                              <p:par>
                                <p:cTn id="36" presetID="0" presetClass="path" presetSubtype="0" accel="50000" decel="50000" fill="hold" nodeType="withEffect">
                                  <p:stCondLst>
                                    <p:cond delay="0"/>
                                  </p:stCondLst>
                                  <p:childTnLst>
                                    <p:animMotion origin="layout" path="M -0.00339 0.00949 L 0.97148 0.00115 " pathEditMode="relative" rAng="0" ptsTypes="AA">
                                      <p:cBhvr>
                                        <p:cTn id="37" dur="2000" fill="hold"/>
                                        <p:tgtEl>
                                          <p:spTgt spid="94"/>
                                        </p:tgtEl>
                                        <p:attrNameLst>
                                          <p:attrName>ppt_x</p:attrName>
                                          <p:attrName>ppt_y</p:attrName>
                                        </p:attrNameLst>
                                      </p:cBhvr>
                                      <p:rCtr x="48737" y="-46"/>
                                    </p:animMotion>
                                  </p:childTnLst>
                                </p:cTn>
                              </p:par>
                              <p:par>
                                <p:cTn id="38" presetID="10" presetClass="entr" presetSubtype="0" fill="hold" grpId="0"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5" grpId="0"/>
      <p:bldP spid="173" grpId="0"/>
      <p:bldP spid="9" grpId="0"/>
      <p:bldP spid="10" grpId="0"/>
      <p:bldP spid="1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27</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Clamp”</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“Ultra Magnetic Forklift”</a:t>
              </a:r>
            </a:p>
          </p:txBody>
        </p:sp>
      </p:grpSp>
      <p:grpSp>
        <p:nvGrpSpPr>
          <p:cNvPr id="159" name="Group 158">
            <a:extLst>
              <a:ext uri="{FF2B5EF4-FFF2-40B4-BE49-F238E27FC236}">
                <a16:creationId xmlns:a16="http://schemas.microsoft.com/office/drawing/2014/main" xmlns="" id="{2C9D89FF-C76D-420D-966A-2D6DF474F2F6}"/>
              </a:ext>
            </a:extLst>
          </p:cNvPr>
          <p:cNvGrpSpPr/>
          <p:nvPr/>
        </p:nvGrpSpPr>
        <p:grpSpPr>
          <a:xfrm>
            <a:off x="8388029" y="4007772"/>
            <a:ext cx="1590886" cy="1645109"/>
            <a:chOff x="5822475" y="4763069"/>
            <a:chExt cx="547049" cy="590835"/>
          </a:xfrm>
        </p:grpSpPr>
        <p:sp>
          <p:nvSpPr>
            <p:cNvPr id="163" name="Rectangle 162">
              <a:extLst>
                <a:ext uri="{FF2B5EF4-FFF2-40B4-BE49-F238E27FC236}">
                  <a16:creationId xmlns:a16="http://schemas.microsoft.com/office/drawing/2014/main" xmlns="" id="{328BAEC9-E5C8-4D25-8F32-96ED05CF7F31}"/>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42DB33E-A8E4-408D-9617-523C2589B8B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47A3D19D-D94D-47DB-984A-C605475BF53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9" name="Group 118">
            <a:extLst>
              <a:ext uri="{FF2B5EF4-FFF2-40B4-BE49-F238E27FC236}">
                <a16:creationId xmlns:a16="http://schemas.microsoft.com/office/drawing/2014/main" xmlns="" id="{5AF76748-455D-4550-9C11-586DE8666F13}"/>
              </a:ext>
            </a:extLst>
          </p:cNvPr>
          <p:cNvGrpSpPr/>
          <p:nvPr/>
        </p:nvGrpSpPr>
        <p:grpSpPr>
          <a:xfrm>
            <a:off x="10465262" y="4007772"/>
            <a:ext cx="1590886" cy="1645109"/>
            <a:chOff x="10465262" y="7225142"/>
            <a:chExt cx="1590886" cy="1645109"/>
          </a:xfrm>
        </p:grpSpPr>
        <p:grpSp>
          <p:nvGrpSpPr>
            <p:cNvPr id="152" name="Group 151">
              <a:extLst>
                <a:ext uri="{FF2B5EF4-FFF2-40B4-BE49-F238E27FC236}">
                  <a16:creationId xmlns:a16="http://schemas.microsoft.com/office/drawing/2014/main" xmlns="" id="{35022AD1-FFE1-4ED0-A188-6D5C84B76F7C}"/>
                </a:ext>
              </a:extLst>
            </p:cNvPr>
            <p:cNvGrpSpPr/>
            <p:nvPr/>
          </p:nvGrpSpPr>
          <p:grpSpPr>
            <a:xfrm>
              <a:off x="10465262" y="7225142"/>
              <a:ext cx="1590886" cy="1645109"/>
              <a:chOff x="5822475" y="4763069"/>
              <a:chExt cx="547049" cy="590835"/>
            </a:xfrm>
          </p:grpSpPr>
          <p:sp>
            <p:nvSpPr>
              <p:cNvPr id="156" name="Rectangle 155">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54" name="Picture 9" descr="A close up of a device&#10;&#10;Description automatically generated">
              <a:extLst>
                <a:ext uri="{FF2B5EF4-FFF2-40B4-BE49-F238E27FC236}">
                  <a16:creationId xmlns:a16="http://schemas.microsoft.com/office/drawing/2014/main" xmlns="" id="{AA2D52B9-B9CB-4DF3-AD1E-D8AFDF2537F3}"/>
                </a:ext>
              </a:extLst>
            </p:cNvPr>
            <p:cNvPicPr>
              <a:picLocks noChangeAspect="1"/>
            </p:cNvPicPr>
            <p:nvPr/>
          </p:nvPicPr>
          <p:blipFill>
            <a:blip r:embed="rId3"/>
            <a:stretch>
              <a:fillRect/>
            </a:stretch>
          </p:blipFill>
          <p:spPr>
            <a:xfrm>
              <a:off x="10854998" y="7712065"/>
              <a:ext cx="850846" cy="600398"/>
            </a:xfrm>
            <a:prstGeom prst="rect">
              <a:avLst/>
            </a:prstGeom>
          </p:spPr>
        </p:pic>
      </p:grpSp>
      <p:grpSp>
        <p:nvGrpSpPr>
          <p:cNvPr id="122" name="Group 121">
            <a:extLst>
              <a:ext uri="{FF2B5EF4-FFF2-40B4-BE49-F238E27FC236}">
                <a16:creationId xmlns:a16="http://schemas.microsoft.com/office/drawing/2014/main" xmlns="" id="{A7F36E84-441D-4D24-9EC2-1A8C38BF3C6A}"/>
              </a:ext>
            </a:extLst>
          </p:cNvPr>
          <p:cNvGrpSpPr/>
          <p:nvPr/>
        </p:nvGrpSpPr>
        <p:grpSpPr>
          <a:xfrm>
            <a:off x="4275319" y="4007774"/>
            <a:ext cx="1590886" cy="1645109"/>
            <a:chOff x="4275319" y="7225144"/>
            <a:chExt cx="1590886" cy="1645109"/>
          </a:xfrm>
        </p:grpSpPr>
        <p:grpSp>
          <p:nvGrpSpPr>
            <p:cNvPr id="123" name="Group 122">
              <a:extLst>
                <a:ext uri="{FF2B5EF4-FFF2-40B4-BE49-F238E27FC236}">
                  <a16:creationId xmlns:a16="http://schemas.microsoft.com/office/drawing/2014/main" xmlns="" id="{D53D6D4E-250F-41D8-B61C-48D8E21C17DC}"/>
                </a:ext>
              </a:extLst>
            </p:cNvPr>
            <p:cNvGrpSpPr/>
            <p:nvPr/>
          </p:nvGrpSpPr>
          <p:grpSpPr>
            <a:xfrm>
              <a:off x="4275319" y="7225144"/>
              <a:ext cx="1590886" cy="1645109"/>
              <a:chOff x="5822475" y="4763069"/>
              <a:chExt cx="547049" cy="590835"/>
            </a:xfrm>
          </p:grpSpPr>
          <p:sp>
            <p:nvSpPr>
              <p:cNvPr id="125" name="Rectangle 124">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24" name="Picture 10" descr="Icon&#10;&#10;Description automatically generated">
              <a:extLst>
                <a:ext uri="{FF2B5EF4-FFF2-40B4-BE49-F238E27FC236}">
                  <a16:creationId xmlns:a16="http://schemas.microsoft.com/office/drawing/2014/main" xmlns="" id="{A22669F6-7319-4F7B-B833-474CA8CFBC76}"/>
                </a:ext>
              </a:extLst>
            </p:cNvPr>
            <p:cNvPicPr>
              <a:picLocks noChangeAspect="1"/>
            </p:cNvPicPr>
            <p:nvPr/>
          </p:nvPicPr>
          <p:blipFill>
            <a:blip r:embed="rId4"/>
            <a:stretch>
              <a:fillRect/>
            </a:stretch>
          </p:blipFill>
          <p:spPr>
            <a:xfrm>
              <a:off x="4714856" y="7513077"/>
              <a:ext cx="703442" cy="708521"/>
            </a:xfrm>
            <a:prstGeom prst="rect">
              <a:avLst/>
            </a:prstGeom>
          </p:spPr>
        </p:pic>
      </p:grpSp>
      <p:grpSp>
        <p:nvGrpSpPr>
          <p:cNvPr id="8" name="Group 7"/>
          <p:cNvGrpSpPr/>
          <p:nvPr/>
        </p:nvGrpSpPr>
        <p:grpSpPr>
          <a:xfrm>
            <a:off x="6357295" y="4007772"/>
            <a:ext cx="1590886" cy="1645109"/>
            <a:chOff x="6417255" y="4007772"/>
            <a:chExt cx="1590886" cy="1645109"/>
          </a:xfrm>
        </p:grpSpPr>
        <p:sp>
          <p:nvSpPr>
            <p:cNvPr id="111"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7" name="Picture 11" descr="A picture containing table, small, holding, sitting&#10;&#10;Description automatically generated">
              <a:extLst>
                <a:ext uri="{FF2B5EF4-FFF2-40B4-BE49-F238E27FC236}">
                  <a16:creationId xmlns:a16="http://schemas.microsoft.com/office/drawing/2014/main" xmlns="" id="{3FBEAF19-02E9-4BD3-A681-998345340178}"/>
                </a:ext>
              </a:extLst>
            </p:cNvPr>
            <p:cNvPicPr>
              <a:picLocks noChangeAspect="1"/>
            </p:cNvPicPr>
            <p:nvPr/>
          </p:nvPicPr>
          <p:blipFill>
            <a:blip r:embed="rId5"/>
            <a:stretch>
              <a:fillRect/>
            </a:stretch>
          </p:blipFill>
          <p:spPr>
            <a:xfrm>
              <a:off x="6873692" y="4315665"/>
              <a:ext cx="713757" cy="713757"/>
            </a:xfrm>
            <a:prstGeom prst="rect">
              <a:avLst/>
            </a:prstGeom>
          </p:spPr>
        </p:pic>
      </p:grpSp>
      <p:sp>
        <p:nvSpPr>
          <p:cNvPr id="174" name="TextBox 173">
            <a:extLst>
              <a:ext uri="{FF2B5EF4-FFF2-40B4-BE49-F238E27FC236}">
                <a16:creationId xmlns:a16="http://schemas.microsoft.com/office/drawing/2014/main" xmlns="" id="{6729A402-C8DC-405E-945D-1F634CB6C885}"/>
              </a:ext>
            </a:extLst>
          </p:cNvPr>
          <p:cNvSpPr txBox="1"/>
          <p:nvPr/>
        </p:nvSpPr>
        <p:spPr>
          <a:xfrm>
            <a:off x="4757317" y="3390424"/>
            <a:ext cx="697627" cy="369332"/>
          </a:xfrm>
          <a:prstGeom prst="rect">
            <a:avLst/>
          </a:prstGeom>
          <a:noFill/>
        </p:spPr>
        <p:txBody>
          <a:bodyPr wrap="none" rtlCol="0">
            <a:spAutoFit/>
          </a:bodyPr>
          <a:lstStyle/>
          <a:p>
            <a:r>
              <a:rPr lang="en-US"/>
              <a:t>Lidar</a:t>
            </a:r>
          </a:p>
        </p:txBody>
      </p:sp>
      <p:sp>
        <p:nvSpPr>
          <p:cNvPr id="176" name="TextBox 175">
            <a:extLst>
              <a:ext uri="{FF2B5EF4-FFF2-40B4-BE49-F238E27FC236}">
                <a16:creationId xmlns:a16="http://schemas.microsoft.com/office/drawing/2014/main" xmlns="" id="{B1FB4378-D001-41F8-B378-6864D6420C2D}"/>
              </a:ext>
            </a:extLst>
          </p:cNvPr>
          <p:cNvSpPr txBox="1"/>
          <p:nvPr/>
        </p:nvSpPr>
        <p:spPr>
          <a:xfrm>
            <a:off x="6577247" y="3236909"/>
            <a:ext cx="1223412" cy="646331"/>
          </a:xfrm>
          <a:prstGeom prst="rect">
            <a:avLst/>
          </a:prstGeom>
          <a:noFill/>
        </p:spPr>
        <p:txBody>
          <a:bodyPr wrap="none" rtlCol="0">
            <a:spAutoFit/>
          </a:bodyPr>
          <a:lstStyle/>
          <a:p>
            <a:r>
              <a:rPr lang="en-US"/>
              <a:t>Pavement</a:t>
            </a:r>
          </a:p>
          <a:p>
            <a:r>
              <a:rPr lang="en-US"/>
              <a:t>markers</a:t>
            </a:r>
          </a:p>
        </p:txBody>
      </p:sp>
      <p:sp>
        <p:nvSpPr>
          <p:cNvPr id="9" name="TextBox 8"/>
          <p:cNvSpPr txBox="1"/>
          <p:nvPr/>
        </p:nvSpPr>
        <p:spPr>
          <a:xfrm>
            <a:off x="2555197" y="3300914"/>
            <a:ext cx="1290368" cy="369332"/>
          </a:xfrm>
          <a:prstGeom prst="rect">
            <a:avLst/>
          </a:prstGeom>
          <a:noFill/>
        </p:spPr>
        <p:txBody>
          <a:bodyPr wrap="square" rtlCol="0">
            <a:spAutoFit/>
          </a:bodyPr>
          <a:lstStyle/>
          <a:p>
            <a:r>
              <a:rPr lang="en-US"/>
              <a:t>April Tag</a:t>
            </a:r>
          </a:p>
        </p:txBody>
      </p:sp>
      <p:sp>
        <p:nvSpPr>
          <p:cNvPr id="92" name="TextBox 91"/>
          <p:cNvSpPr txBox="1"/>
          <p:nvPr/>
        </p:nvSpPr>
        <p:spPr>
          <a:xfrm>
            <a:off x="10484223" y="3291271"/>
            <a:ext cx="1443364" cy="369332"/>
          </a:xfrm>
          <a:prstGeom prst="rect">
            <a:avLst/>
          </a:prstGeom>
          <a:noFill/>
        </p:spPr>
        <p:txBody>
          <a:bodyPr wrap="square" rtlCol="0">
            <a:spAutoFit/>
          </a:bodyPr>
          <a:lstStyle/>
          <a:p>
            <a:r>
              <a:rPr lang="en-US"/>
              <a:t>Clamp</a:t>
            </a:r>
          </a:p>
        </p:txBody>
      </p:sp>
      <p:pic>
        <p:nvPicPr>
          <p:cNvPr id="197" name="Picture 9" descr="Diagram&#10;&#10;Description automatically generated">
            <a:extLst>
              <a:ext uri="{FF2B5EF4-FFF2-40B4-BE49-F238E27FC236}">
                <a16:creationId xmlns:a16="http://schemas.microsoft.com/office/drawing/2014/main" xmlns="" id="{85CC6B71-D843-4B76-A80C-62D1814023E3}"/>
              </a:ext>
            </a:extLst>
          </p:cNvPr>
          <p:cNvPicPr>
            <a:picLocks noChangeAspect="1"/>
          </p:cNvPicPr>
          <p:nvPr/>
        </p:nvPicPr>
        <p:blipFill>
          <a:blip r:embed="rId6"/>
          <a:stretch>
            <a:fillRect/>
          </a:stretch>
        </p:blipFill>
        <p:spPr>
          <a:xfrm rot="16200000">
            <a:off x="8680728" y="4346263"/>
            <a:ext cx="986753" cy="641967"/>
          </a:xfrm>
          <a:prstGeom prst="rect">
            <a:avLst/>
          </a:prstGeom>
        </p:spPr>
      </p:pic>
      <p:sp>
        <p:nvSpPr>
          <p:cNvPr id="198" name="TextBox 197"/>
          <p:cNvSpPr txBox="1"/>
          <p:nvPr/>
        </p:nvSpPr>
        <p:spPr>
          <a:xfrm>
            <a:off x="8676679" y="2968045"/>
            <a:ext cx="1288819" cy="646331"/>
          </a:xfrm>
          <a:prstGeom prst="rect">
            <a:avLst/>
          </a:prstGeom>
          <a:noFill/>
        </p:spPr>
        <p:txBody>
          <a:bodyPr wrap="square" rtlCol="0">
            <a:spAutoFit/>
          </a:bodyPr>
          <a:lstStyle/>
          <a:p>
            <a:r>
              <a:rPr lang="en-US"/>
              <a:t>Differential</a:t>
            </a:r>
          </a:p>
          <a:p>
            <a:r>
              <a:rPr lang="en-US"/>
              <a:t>Drive</a:t>
            </a:r>
          </a:p>
        </p:txBody>
      </p:sp>
      <p:grpSp>
        <p:nvGrpSpPr>
          <p:cNvPr id="11" name="Group 10"/>
          <p:cNvGrpSpPr/>
          <p:nvPr/>
        </p:nvGrpSpPr>
        <p:grpSpPr>
          <a:xfrm>
            <a:off x="10465262" y="7429398"/>
            <a:ext cx="1590886" cy="1645109"/>
            <a:chOff x="10465262" y="7429398"/>
            <a:chExt cx="1590886" cy="1645109"/>
          </a:xfrm>
        </p:grpSpPr>
        <p:grpSp>
          <p:nvGrpSpPr>
            <p:cNvPr id="136" name="Group 135">
              <a:extLst>
                <a:ext uri="{FF2B5EF4-FFF2-40B4-BE49-F238E27FC236}">
                  <a16:creationId xmlns:a16="http://schemas.microsoft.com/office/drawing/2014/main" xmlns="" id="{35022AD1-FFE1-4ED0-A188-6D5C84B76F7C}"/>
                </a:ext>
              </a:extLst>
            </p:cNvPr>
            <p:cNvGrpSpPr/>
            <p:nvPr/>
          </p:nvGrpSpPr>
          <p:grpSpPr>
            <a:xfrm>
              <a:off x="10465262" y="7429398"/>
              <a:ext cx="1590886" cy="1645109"/>
              <a:chOff x="5822475" y="4763069"/>
              <a:chExt cx="547049" cy="590835"/>
            </a:xfrm>
          </p:grpSpPr>
          <p:sp>
            <p:nvSpPr>
              <p:cNvPr id="166" name="Rectangle 165">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Rectangle 16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9"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7"/>
            <a:stretch>
              <a:fillRect/>
            </a:stretch>
          </p:blipFill>
          <p:spPr>
            <a:xfrm>
              <a:off x="10893049" y="7639162"/>
              <a:ext cx="735311" cy="729396"/>
            </a:xfrm>
            <a:prstGeom prst="rect">
              <a:avLst/>
            </a:prstGeom>
          </p:spPr>
        </p:pic>
      </p:grpSp>
      <p:grpSp>
        <p:nvGrpSpPr>
          <p:cNvPr id="10" name="Group 9"/>
          <p:cNvGrpSpPr/>
          <p:nvPr/>
        </p:nvGrpSpPr>
        <p:grpSpPr>
          <a:xfrm>
            <a:off x="6357295" y="7429398"/>
            <a:ext cx="1590886" cy="1645109"/>
            <a:chOff x="6357295" y="7429398"/>
            <a:chExt cx="1590886" cy="1645109"/>
          </a:xfrm>
        </p:grpSpPr>
        <p:grpSp>
          <p:nvGrpSpPr>
            <p:cNvPr id="189" name="Group 188"/>
            <p:cNvGrpSpPr/>
            <p:nvPr/>
          </p:nvGrpSpPr>
          <p:grpSpPr>
            <a:xfrm>
              <a:off x="6357295" y="7429398"/>
              <a:ext cx="1590886" cy="1645109"/>
              <a:chOff x="6417255" y="4007772"/>
              <a:chExt cx="1590886" cy="1645109"/>
            </a:xfrm>
          </p:grpSpPr>
          <p:sp>
            <p:nvSpPr>
              <p:cNvPr id="193"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02"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809523" y="7668631"/>
              <a:ext cx="758859" cy="774735"/>
            </a:xfrm>
            <a:prstGeom prst="rect">
              <a:avLst/>
            </a:prstGeom>
          </p:spPr>
        </p:pic>
      </p:grpSp>
      <p:grpSp>
        <p:nvGrpSpPr>
          <p:cNvPr id="7" name="Group 6"/>
          <p:cNvGrpSpPr/>
          <p:nvPr/>
        </p:nvGrpSpPr>
        <p:grpSpPr>
          <a:xfrm>
            <a:off x="4275319" y="7429400"/>
            <a:ext cx="1590886" cy="1645109"/>
            <a:chOff x="4275319" y="7429400"/>
            <a:chExt cx="1590886" cy="1645109"/>
          </a:xfrm>
        </p:grpSpPr>
        <p:grpSp>
          <p:nvGrpSpPr>
            <p:cNvPr id="183" name="Group 182">
              <a:extLst>
                <a:ext uri="{FF2B5EF4-FFF2-40B4-BE49-F238E27FC236}">
                  <a16:creationId xmlns:a16="http://schemas.microsoft.com/office/drawing/2014/main" xmlns="" id="{D53D6D4E-250F-41D8-B61C-48D8E21C17DC}"/>
                </a:ext>
              </a:extLst>
            </p:cNvPr>
            <p:cNvGrpSpPr/>
            <p:nvPr/>
          </p:nvGrpSpPr>
          <p:grpSpPr>
            <a:xfrm>
              <a:off x="4275319" y="7429400"/>
              <a:ext cx="1590886" cy="1645109"/>
              <a:chOff x="5822475" y="4763069"/>
              <a:chExt cx="547049" cy="590835"/>
            </a:xfrm>
          </p:grpSpPr>
          <p:sp>
            <p:nvSpPr>
              <p:cNvPr id="185" name="Rectangle 184">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Graphic 5" descr="Volume">
              <a:extLst>
                <a:ext uri="{FF2B5EF4-FFF2-40B4-BE49-F238E27FC236}">
                  <a16:creationId xmlns:a16="http://schemas.microsoft.com/office/drawing/2014/main" xmlns="" id="{E54E7C9E-0F73-4A8E-8CED-9E0BA062AFE6}"/>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726621" y="7717896"/>
              <a:ext cx="856891" cy="828136"/>
            </a:xfrm>
            <a:prstGeom prst="rect">
              <a:avLst/>
            </a:prstGeom>
          </p:spPr>
        </p:pic>
      </p:grpSp>
      <p:grpSp>
        <p:nvGrpSpPr>
          <p:cNvPr id="16" name="Group 5"/>
          <p:cNvGrpSpPr/>
          <p:nvPr/>
        </p:nvGrpSpPr>
        <p:grpSpPr>
          <a:xfrm>
            <a:off x="2242970" y="7429488"/>
            <a:ext cx="1590886" cy="1645109"/>
            <a:chOff x="2242970" y="7429488"/>
            <a:chExt cx="1590886" cy="1645109"/>
          </a:xfrm>
        </p:grpSpPr>
        <p:grpSp>
          <p:nvGrpSpPr>
            <p:cNvPr id="177" name="Group 8">
              <a:extLst>
                <a:ext uri="{FF2B5EF4-FFF2-40B4-BE49-F238E27FC236}">
                  <a16:creationId xmlns:a16="http://schemas.microsoft.com/office/drawing/2014/main" xmlns="" id="{9995CB60-ABE7-472E-9721-713763880A0E}"/>
                </a:ext>
              </a:extLst>
            </p:cNvPr>
            <p:cNvGrpSpPr/>
            <p:nvPr/>
          </p:nvGrpSpPr>
          <p:grpSpPr>
            <a:xfrm>
              <a:off x="2242970" y="7429488"/>
              <a:ext cx="1590886" cy="1645109"/>
              <a:chOff x="5822475" y="4763069"/>
              <a:chExt cx="547049" cy="590835"/>
            </a:xfrm>
          </p:grpSpPr>
          <p:sp>
            <p:nvSpPr>
              <p:cNvPr id="179"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6"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12"/>
            <a:stretch>
              <a:fillRect/>
            </a:stretch>
          </p:blipFill>
          <p:spPr>
            <a:xfrm>
              <a:off x="2652335" y="7614260"/>
              <a:ext cx="829827" cy="754298"/>
            </a:xfrm>
            <a:prstGeom prst="rect">
              <a:avLst/>
            </a:prstGeom>
          </p:spPr>
        </p:pic>
      </p:grpSp>
      <p:sp>
        <p:nvSpPr>
          <p:cNvPr id="12" name="TextBox 11"/>
          <p:cNvSpPr txBox="1"/>
          <p:nvPr/>
        </p:nvSpPr>
        <p:spPr>
          <a:xfrm>
            <a:off x="2636480" y="3332267"/>
            <a:ext cx="937125" cy="369332"/>
          </a:xfrm>
          <a:prstGeom prst="rect">
            <a:avLst/>
          </a:prstGeom>
          <a:noFill/>
        </p:spPr>
        <p:txBody>
          <a:bodyPr wrap="square" rtlCol="0">
            <a:spAutoFit/>
          </a:bodyPr>
          <a:lstStyle/>
          <a:p>
            <a:r>
              <a:rPr lang="en-US"/>
              <a:t>RFID</a:t>
            </a:r>
          </a:p>
        </p:txBody>
      </p:sp>
      <p:sp>
        <p:nvSpPr>
          <p:cNvPr id="13" name="TextBox 12"/>
          <p:cNvSpPr txBox="1"/>
          <p:nvPr/>
        </p:nvSpPr>
        <p:spPr>
          <a:xfrm>
            <a:off x="4533109" y="3352149"/>
            <a:ext cx="1380210" cy="369332"/>
          </a:xfrm>
          <a:prstGeom prst="rect">
            <a:avLst/>
          </a:prstGeom>
          <a:noFill/>
        </p:spPr>
        <p:txBody>
          <a:bodyPr wrap="square" rtlCol="0">
            <a:spAutoFit/>
          </a:bodyPr>
          <a:lstStyle/>
          <a:p>
            <a:r>
              <a:rPr lang="en-US"/>
              <a:t>Ultrasonic</a:t>
            </a:r>
          </a:p>
        </p:txBody>
      </p:sp>
      <p:sp>
        <p:nvSpPr>
          <p:cNvPr id="14" name="TextBox 13"/>
          <p:cNvSpPr txBox="1"/>
          <p:nvPr/>
        </p:nvSpPr>
        <p:spPr>
          <a:xfrm>
            <a:off x="6565066" y="3226552"/>
            <a:ext cx="1211087" cy="646331"/>
          </a:xfrm>
          <a:prstGeom prst="rect">
            <a:avLst/>
          </a:prstGeom>
          <a:noFill/>
        </p:spPr>
        <p:txBody>
          <a:bodyPr wrap="square" rtlCol="0">
            <a:spAutoFit/>
          </a:bodyPr>
          <a:lstStyle/>
          <a:p>
            <a:r>
              <a:rPr lang="en-US"/>
              <a:t>Magnetic Tape</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a:t>Forks</a:t>
            </a:r>
          </a:p>
        </p:txBody>
      </p:sp>
      <p:grpSp>
        <p:nvGrpSpPr>
          <p:cNvPr id="17" name="Group 16"/>
          <p:cNvGrpSpPr/>
          <p:nvPr/>
        </p:nvGrpSpPr>
        <p:grpSpPr>
          <a:xfrm>
            <a:off x="2242970" y="4007862"/>
            <a:ext cx="1590886" cy="1645109"/>
            <a:chOff x="2242970" y="4007862"/>
            <a:chExt cx="1590886" cy="1645109"/>
          </a:xfrm>
        </p:grpSpPr>
        <p:grpSp>
          <p:nvGrpSpPr>
            <p:cNvPr id="133" name="Group 8">
              <a:extLst>
                <a:ext uri="{FF2B5EF4-FFF2-40B4-BE49-F238E27FC236}">
                  <a16:creationId xmlns:a16="http://schemas.microsoft.com/office/drawing/2014/main" xmlns="" id="{9995CB60-ABE7-472E-9721-713763880A0E}"/>
                </a:ext>
              </a:extLst>
            </p:cNvPr>
            <p:cNvGrpSpPr/>
            <p:nvPr/>
          </p:nvGrpSpPr>
          <p:grpSpPr>
            <a:xfrm>
              <a:off x="2242970" y="4007862"/>
              <a:ext cx="1590886" cy="1645109"/>
              <a:chOff x="5822475" y="4763069"/>
              <a:chExt cx="547049" cy="590835"/>
            </a:xfrm>
          </p:grpSpPr>
          <p:sp>
            <p:nvSpPr>
              <p:cNvPr id="144"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2" name="Picture 14" descr="A picture containing object, kit, clock, drawing&#10;&#10;Description automatically generated">
              <a:extLst>
                <a:ext uri="{FF2B5EF4-FFF2-40B4-BE49-F238E27FC236}">
                  <a16:creationId xmlns:a16="http://schemas.microsoft.com/office/drawing/2014/main" xmlns="" id="{CC263C1D-8F41-49FD-AA73-03A6233FF1C5}"/>
                </a:ext>
              </a:extLst>
            </p:cNvPr>
            <p:cNvPicPr>
              <a:picLocks noChangeAspect="1"/>
            </p:cNvPicPr>
            <p:nvPr/>
          </p:nvPicPr>
          <p:blipFill>
            <a:blip r:embed="rId13"/>
            <a:stretch>
              <a:fillRect/>
            </a:stretch>
          </p:blipFill>
          <p:spPr>
            <a:xfrm>
              <a:off x="2657064" y="4312821"/>
              <a:ext cx="783810" cy="796659"/>
            </a:xfrm>
            <a:prstGeom prst="rect">
              <a:avLst/>
            </a:prstGeom>
          </p:spPr>
        </p:pic>
      </p:grpSp>
      <p:sp>
        <p:nvSpPr>
          <p:cNvPr id="113"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15"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18"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20"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21"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128"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650229"/>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20104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9787 " pathEditMode="relative" ptsTypes="AA">
                                      <p:cBhvr>
                                        <p:cTn id="6" dur="3000" fill="hold"/>
                                        <p:tgtEl>
                                          <p:spTgt spid="11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 -0.9787 " pathEditMode="relative" ptsTypes="AA">
                                      <p:cBhvr>
                                        <p:cTn id="8" dur="3000" fill="hold"/>
                                        <p:tgtEl>
                                          <p:spTgt spid="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 -0.9787 " pathEditMode="relative" ptsTypes="AA">
                                      <p:cBhvr>
                                        <p:cTn id="10" dur="3000" fill="hold"/>
                                        <p:tgtEl>
                                          <p:spTgt spid="122"/>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4.375E-6 2.22222E-6 L 1.08255 -0.00879 " pathEditMode="relative" rAng="0" ptsTypes="AA">
                                      <p:cBhvr>
                                        <p:cTn id="12" dur="1500" fill="hold"/>
                                        <p:tgtEl>
                                          <p:spTgt spid="4"/>
                                        </p:tgtEl>
                                        <p:attrNameLst>
                                          <p:attrName>ppt_x</p:attrName>
                                          <p:attrName>ppt_y</p:attrName>
                                        </p:attrNameLst>
                                      </p:cBhvr>
                                      <p:rCtr x="54297" y="-255"/>
                                    </p:animMotion>
                                  </p:childTnLst>
                                </p:cTn>
                              </p:par>
                              <p:par>
                                <p:cTn id="13" presetID="0" presetClass="path" presetSubtype="0" accel="50000" decel="50000" fill="hold" nodeType="withEffect">
                                  <p:stCondLst>
                                    <p:cond delay="0"/>
                                  </p:stCondLst>
                                  <p:childTnLst>
                                    <p:animMotion origin="layout" path="M 1.66667E-6 -2.96296E-6 L -0.0043 -0.96505 " pathEditMode="relative" rAng="0" ptsTypes="AA">
                                      <p:cBhvr>
                                        <p:cTn id="14" dur="3000" fill="hold"/>
                                        <p:tgtEl>
                                          <p:spTgt spid="17"/>
                                        </p:tgtEl>
                                        <p:attrNameLst>
                                          <p:attrName>ppt_x</p:attrName>
                                          <p:attrName>ppt_y</p:attrName>
                                        </p:attrNameLst>
                                      </p:cBhvr>
                                      <p:rCtr x="-208" y="-48681"/>
                                    </p:animMotion>
                                  </p:childTnLst>
                                </p:cTn>
                              </p:par>
                              <p:par>
                                <p:cTn id="15" presetID="10" presetClass="exit" presetSubtype="0" fill="hold" grpId="0"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4"/>
                                        </p:tgtEl>
                                      </p:cBhvr>
                                    </p:animEffect>
                                    <p:set>
                                      <p:cBhvr>
                                        <p:cTn id="20" dur="1" fill="hold">
                                          <p:stCondLst>
                                            <p:cond delay="499"/>
                                          </p:stCondLst>
                                        </p:cTn>
                                        <p:tgtEl>
                                          <p:spTgt spid="17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76"/>
                                        </p:tgtEl>
                                      </p:cBhvr>
                                    </p:animEffect>
                                    <p:set>
                                      <p:cBhvr>
                                        <p:cTn id="23" dur="1" fill="hold">
                                          <p:stCondLst>
                                            <p:cond delay="499"/>
                                          </p:stCondLst>
                                        </p:cTn>
                                        <p:tgtEl>
                                          <p:spTgt spid="17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92"/>
                                        </p:tgtEl>
                                      </p:cBhvr>
                                    </p:animEffect>
                                    <p:set>
                                      <p:cBhvr>
                                        <p:cTn id="26" dur="1" fill="hold">
                                          <p:stCondLst>
                                            <p:cond delay="499"/>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0" presetClass="path" presetSubtype="0" accel="50000" decel="50000" fill="hold" nodeType="withEffect">
                                  <p:stCondLst>
                                    <p:cond delay="0"/>
                                  </p:stCondLst>
                                  <p:childTnLst>
                                    <p:animMotion origin="layout" path="M 0 2.22222E-6 L 0.97487 0.00995 " pathEditMode="relative" rAng="0" ptsTypes="AA">
                                      <p:cBhvr>
                                        <p:cTn id="42" dur="2000" fill="hold"/>
                                        <p:tgtEl>
                                          <p:spTgt spid="94"/>
                                        </p:tgtEl>
                                        <p:attrNameLst>
                                          <p:attrName>ppt_x</p:attrName>
                                          <p:attrName>ppt_y</p:attrName>
                                        </p:attrNameLst>
                                      </p:cBhvr>
                                      <p:rCtr x="48568" y="718"/>
                                    </p:animMotion>
                                  </p:childTnLst>
                                </p:cTn>
                              </p:par>
                              <p:par>
                                <p:cTn id="43" presetID="0" presetClass="path" presetSubtype="0" accel="50000" decel="50000" fill="hold" nodeType="withEffect">
                                  <p:stCondLst>
                                    <p:cond delay="0"/>
                                  </p:stCondLst>
                                  <p:childTnLst>
                                    <p:animMotion origin="layout" path="M 0 0 L -0.00169 -0.49513 " pathEditMode="relative" ptsTypes="AA">
                                      <p:cBhvr>
                                        <p:cTn id="44" dur="2000" fill="hold"/>
                                        <p:tgtEl>
                                          <p:spTgt spid="16"/>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00169 -0.49513 " pathEditMode="relative" ptsTypes="AA">
                                      <p:cBhvr>
                                        <p:cTn id="46" dur="2000" fill="hold"/>
                                        <p:tgtEl>
                                          <p:spTgt spid="7"/>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00169 -0.49513 " pathEditMode="relative" ptsTypes="AA">
                                      <p:cBhvr>
                                        <p:cTn id="48" dur="2000" fill="hold"/>
                                        <p:tgtEl>
                                          <p:spTgt spid="10"/>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 0 L -0.00169 -0.49513 " pathEditMode="relative" ptsTypes="AA">
                                      <p:cBhvr>
                                        <p:cTn id="50"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6" grpId="0"/>
      <p:bldP spid="9" grpId="0"/>
      <p:bldP spid="92"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a:xfrm>
            <a:off x="8077200" y="5575371"/>
            <a:ext cx="4114800" cy="365125"/>
          </a:xfrm>
        </p:spPr>
        <p:txBody>
          <a:bodyPr/>
          <a:lstStyle/>
          <a:p>
            <a:pPr>
              <a:defRPr/>
            </a:pPr>
            <a:r>
              <a:rPr lang="en-US"/>
              <a:t>Alexander </a:t>
            </a:r>
            <a:r>
              <a:rPr lang="en-US" err="1"/>
              <a:t>Wozny</a:t>
            </a:r>
            <a:endParaRPr lang="en-US"/>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xmlns=""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grpSp>
        <p:nvGrpSpPr>
          <p:cNvPr id="77" name="Group 76">
            <a:extLst>
              <a:ext uri="{FF2B5EF4-FFF2-40B4-BE49-F238E27FC236}">
                <a16:creationId xmlns:a16="http://schemas.microsoft.com/office/drawing/2014/main" xmlns="" id="{7DD2D69F-8129-4031-AA95-A55F0A0AC83D}"/>
              </a:ext>
            </a:extLst>
          </p:cNvPr>
          <p:cNvGrpSpPr/>
          <p:nvPr/>
        </p:nvGrpSpPr>
        <p:grpSpPr>
          <a:xfrm>
            <a:off x="-10175586" y="2082923"/>
            <a:ext cx="10093911" cy="1909574"/>
            <a:chOff x="1352608" y="75788"/>
            <a:chExt cx="10093911" cy="1909574"/>
          </a:xfrm>
        </p:grpSpPr>
        <p:grpSp>
          <p:nvGrpSpPr>
            <p:cNvPr id="78" name="Group 77">
              <a:extLst>
                <a:ext uri="{FF2B5EF4-FFF2-40B4-BE49-F238E27FC236}">
                  <a16:creationId xmlns:a16="http://schemas.microsoft.com/office/drawing/2014/main" xmlns="" id="{26AB4CDE-5230-4565-9F46-BCC04376753E}"/>
                </a:ext>
              </a:extLst>
            </p:cNvPr>
            <p:cNvGrpSpPr/>
            <p:nvPr/>
          </p:nvGrpSpPr>
          <p:grpSpPr>
            <a:xfrm rot="5400000">
              <a:off x="9828522" y="198989"/>
              <a:ext cx="1590886" cy="1645109"/>
              <a:chOff x="5822475" y="4763069"/>
              <a:chExt cx="547049" cy="590835"/>
            </a:xfrm>
          </p:grpSpPr>
          <p:sp>
            <p:nvSpPr>
              <p:cNvPr id="86" name="Rectangle 85">
                <a:extLst>
                  <a:ext uri="{FF2B5EF4-FFF2-40B4-BE49-F238E27FC236}">
                    <a16:creationId xmlns:a16="http://schemas.microsoft.com/office/drawing/2014/main" xmlns="" id="{4EF28794-B97D-49CB-8372-CBEA81A51FF0}"/>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xmlns="" id="{2042C55A-4932-4630-ACE0-3F425ED38D9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8036125E-97F4-4E47-B1C3-C6167B00508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Rectangle 78">
              <a:extLst>
                <a:ext uri="{FF2B5EF4-FFF2-40B4-BE49-F238E27FC236}">
                  <a16:creationId xmlns:a16="http://schemas.microsoft.com/office/drawing/2014/main" xmlns="" id="{F71D8BC1-8DF4-447D-A3A4-91C2487498DA}"/>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B757DC87-1CCA-454B-BD7E-DC91EACF747E}"/>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5C5F20BB-9005-4E0B-AB18-9AD34A61332D}"/>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2DED107C-AE90-4C6D-BBEC-8874AC54BD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F604A3B1-1039-4F35-9BE2-34F15F742B28}"/>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4" name="Straight Arrow Connector 83">
              <a:extLst>
                <a:ext uri="{FF2B5EF4-FFF2-40B4-BE49-F238E27FC236}">
                  <a16:creationId xmlns:a16="http://schemas.microsoft.com/office/drawing/2014/main" xmlns="" id="{6E2113B6-106C-487C-8923-2725D00FE080}"/>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xmlns="" id="{C7CE90B4-6B6C-4B26-8625-62FA40CE4B91}"/>
                </a:ext>
              </a:extLst>
            </p:cNvPr>
            <p:cNvSpPr txBox="1"/>
            <p:nvPr/>
          </p:nvSpPr>
          <p:spPr>
            <a:xfrm>
              <a:off x="2521029" y="670032"/>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High Fidelity’s</a:t>
              </a:r>
            </a:p>
          </p:txBody>
        </p:sp>
      </p:grpSp>
    </p:spTree>
    <p:extLst>
      <p:ext uri="{BB962C8B-B14F-4D97-AF65-F5344CB8AC3E}">
        <p14:creationId xmlns:p14="http://schemas.microsoft.com/office/powerpoint/2010/main" val="243199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4.07407E-6 L 0.97487 0.00996 " pathEditMode="relative" rAng="0" ptsTypes="AA">
                                      <p:cBhvr>
                                        <p:cTn id="6" dur="2000" fill="hold"/>
                                        <p:tgtEl>
                                          <p:spTgt spid="77"/>
                                        </p:tgtEl>
                                        <p:attrNameLst>
                                          <p:attrName>ppt_x</p:attrName>
                                          <p:attrName>ppt_y</p:attrName>
                                        </p:attrNameLst>
                                      </p:cBhvr>
                                      <p:rCtr x="48737"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2199DA34-E6D0-4064-812A-1AD3B9EF9765}"/>
              </a:ext>
            </a:extLst>
          </p:cNvPr>
          <p:cNvCxnSpPr>
            <a:cxnSpLocks/>
          </p:cNvCxnSpPr>
          <p:nvPr/>
        </p:nvCxnSpPr>
        <p:spPr>
          <a:xfrm flipV="1">
            <a:off x="11104212" y="2320212"/>
            <a:ext cx="0" cy="85584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F39BA9CA-406B-41BE-A383-F37842F152BA}"/>
              </a:ext>
            </a:extLst>
          </p:cNvPr>
          <p:cNvCxnSpPr>
            <a:cxnSpLocks/>
          </p:cNvCxnSpPr>
          <p:nvPr/>
        </p:nvCxnSpPr>
        <p:spPr>
          <a:xfrm>
            <a:off x="8150537" y="2320296"/>
            <a:ext cx="0" cy="280717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FBFC0D90-64E3-45D1-92F3-894AF73CCDE3}"/>
              </a:ext>
            </a:extLst>
          </p:cNvPr>
          <p:cNvCxnSpPr>
            <a:cxnSpLocks/>
          </p:cNvCxnSpPr>
          <p:nvPr/>
        </p:nvCxnSpPr>
        <p:spPr>
          <a:xfrm>
            <a:off x="5247054" y="2341097"/>
            <a:ext cx="0" cy="2786376"/>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5FCBEE76-96D8-4816-A1F5-47CBCE7C453F}"/>
              </a:ext>
            </a:extLst>
          </p:cNvPr>
          <p:cNvCxnSpPr>
            <a:cxnSpLocks/>
          </p:cNvCxnSpPr>
          <p:nvPr/>
        </p:nvCxnSpPr>
        <p:spPr>
          <a:xfrm flipH="1">
            <a:off x="1563414" y="2344299"/>
            <a:ext cx="9539542" cy="0"/>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6682872F-E779-40DF-A9FE-931E68EF64AE}"/>
              </a:ext>
            </a:extLst>
          </p:cNvPr>
          <p:cNvSpPr>
            <a:spLocks noGrp="1"/>
          </p:cNvSpPr>
          <p:nvPr>
            <p:ph type="title"/>
          </p:nvPr>
        </p:nvSpPr>
        <p:spPr/>
        <p:txBody>
          <a:bodyPr/>
          <a:lstStyle/>
          <a:p>
            <a:pPr algn="ctr"/>
            <a:r>
              <a:rPr lang="en-US">
                <a:cs typeface="Arial"/>
              </a:rPr>
              <a:t>Senior Design ECE Team </a:t>
            </a:r>
            <a:endParaRPr lang="en-US"/>
          </a:p>
        </p:txBody>
      </p:sp>
      <p:sp>
        <p:nvSpPr>
          <p:cNvPr id="2" name="Footer Placeholder 1">
            <a:extLst>
              <a:ext uri="{FF2B5EF4-FFF2-40B4-BE49-F238E27FC236}">
                <a16:creationId xmlns:a16="http://schemas.microsoft.com/office/drawing/2014/main" xmlns="" id="{900CEC2E-D8B0-4092-B4FC-D54EC3743CBB}"/>
              </a:ext>
            </a:extLst>
          </p:cNvPr>
          <p:cNvSpPr>
            <a:spLocks noGrp="1"/>
          </p:cNvSpPr>
          <p:nvPr>
            <p:ph type="ftr" sz="quarter" idx="10"/>
          </p:nvPr>
        </p:nvSpPr>
        <p:spPr>
          <a:xfrm>
            <a:off x="8077200" y="5528535"/>
            <a:ext cx="4114800" cy="365125"/>
          </a:xfrm>
        </p:spPr>
        <p:txBody>
          <a:bodyPr lIns="91440" tIns="45720" rIns="91440" bIns="45720" anchor="ctr"/>
          <a:lstStyle/>
          <a:p>
            <a:r>
              <a:rPr lang="en-US"/>
              <a:t>Diandra Reyes</a:t>
            </a:r>
          </a:p>
        </p:txBody>
      </p:sp>
      <p:sp>
        <p:nvSpPr>
          <p:cNvPr id="3" name="Slide Number Placeholder 2">
            <a:extLst>
              <a:ext uri="{FF2B5EF4-FFF2-40B4-BE49-F238E27FC236}">
                <a16:creationId xmlns:a16="http://schemas.microsoft.com/office/drawing/2014/main" xmlns="" id="{F464FF95-0F95-42E8-81B2-06B2D750C853}"/>
              </a:ext>
            </a:extLst>
          </p:cNvPr>
          <p:cNvSpPr>
            <a:spLocks noGrp="1"/>
          </p:cNvSpPr>
          <p:nvPr>
            <p:ph type="sldNum" sz="quarter" idx="11"/>
          </p:nvPr>
        </p:nvSpPr>
        <p:spPr/>
        <p:txBody>
          <a:bodyPr/>
          <a:lstStyle/>
          <a:p>
            <a:fld id="{6F1FABC0-072B-4F22-8F9B-95A9D10B0206}" type="slidenum">
              <a:rPr lang="en-US" smtClean="0"/>
              <a:pPr/>
              <a:t>3</a:t>
            </a:fld>
            <a:endParaRPr lang="en-US"/>
          </a:p>
        </p:txBody>
      </p:sp>
      <p:sp>
        <p:nvSpPr>
          <p:cNvPr id="11" name="Rectangle: Rounded Corners 10">
            <a:extLst>
              <a:ext uri="{FF2B5EF4-FFF2-40B4-BE49-F238E27FC236}">
                <a16:creationId xmlns:a16="http://schemas.microsoft.com/office/drawing/2014/main" xmlns="" id="{B11FF12C-CF14-4C35-A2D0-7F4B3AAE5190}"/>
              </a:ext>
            </a:extLst>
          </p:cNvPr>
          <p:cNvSpPr/>
          <p:nvPr/>
        </p:nvSpPr>
        <p:spPr>
          <a:xfrm>
            <a:off x="7082170" y="1811645"/>
            <a:ext cx="2142460" cy="946271"/>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rPr>
              <a:t>SEBASTIAN MURIEL</a:t>
            </a:r>
          </a:p>
          <a:p>
            <a:pPr algn="ctr"/>
            <a:r>
              <a:rPr lang="en-US" i="1">
                <a:solidFill>
                  <a:schemeClr val="tx1"/>
                </a:solidFill>
                <a:cs typeface="Arial"/>
              </a:rPr>
              <a:t>System Engineer</a:t>
            </a:r>
          </a:p>
        </p:txBody>
      </p:sp>
      <p:sp>
        <p:nvSpPr>
          <p:cNvPr id="35" name="Rounded Rectangle 10">
            <a:extLst>
              <a:ext uri="{FF2B5EF4-FFF2-40B4-BE49-F238E27FC236}">
                <a16:creationId xmlns:a16="http://schemas.microsoft.com/office/drawing/2014/main" xmlns="" id="{EDAEF064-5AC6-4C55-BCB5-9893B95A077B}"/>
              </a:ext>
            </a:extLst>
          </p:cNvPr>
          <p:cNvSpPr/>
          <p:nvPr/>
        </p:nvSpPr>
        <p:spPr>
          <a:xfrm>
            <a:off x="4177258" y="1811645"/>
            <a:ext cx="2206779" cy="9422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TIFFANY MILLER</a:t>
            </a:r>
          </a:p>
          <a:p>
            <a:pPr algn="ctr"/>
            <a:r>
              <a:rPr lang="en-US" i="1">
                <a:solidFill>
                  <a:schemeClr val="tx1"/>
                </a:solidFill>
                <a:cs typeface="Arial"/>
              </a:rPr>
              <a:t>Hardware Engineer</a:t>
            </a:r>
          </a:p>
        </p:txBody>
      </p:sp>
      <p:sp>
        <p:nvSpPr>
          <p:cNvPr id="36" name="Rounded Rectangle 10">
            <a:extLst>
              <a:ext uri="{FF2B5EF4-FFF2-40B4-BE49-F238E27FC236}">
                <a16:creationId xmlns:a16="http://schemas.microsoft.com/office/drawing/2014/main" xmlns="" id="{403BD7D2-661F-4120-BE90-19D8913D8D6C}"/>
              </a:ext>
            </a:extLst>
          </p:cNvPr>
          <p:cNvSpPr/>
          <p:nvPr/>
        </p:nvSpPr>
        <p:spPr>
          <a:xfrm>
            <a:off x="7067602" y="3716645"/>
            <a:ext cx="2206779" cy="94220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TONY ZHENG</a:t>
            </a:r>
          </a:p>
          <a:p>
            <a:pPr algn="ctr"/>
            <a:r>
              <a:rPr lang="en-US">
                <a:solidFill>
                  <a:schemeClr val="tx1"/>
                </a:solidFill>
                <a:cs typeface="Arial" panose="020B0604020202020204"/>
              </a:rPr>
              <a:t>Financial Advisor</a:t>
            </a:r>
          </a:p>
        </p:txBody>
      </p:sp>
      <p:cxnSp>
        <p:nvCxnSpPr>
          <p:cNvPr id="39" name="Straight Arrow Connector 38">
            <a:extLst>
              <a:ext uri="{FF2B5EF4-FFF2-40B4-BE49-F238E27FC236}">
                <a16:creationId xmlns:a16="http://schemas.microsoft.com/office/drawing/2014/main" xmlns="" id="{0404F114-F900-4E9A-B1A2-FB6D88BABD36}"/>
              </a:ext>
            </a:extLst>
          </p:cNvPr>
          <p:cNvCxnSpPr>
            <a:cxnSpLocks/>
          </p:cNvCxnSpPr>
          <p:nvPr/>
        </p:nvCxnSpPr>
        <p:spPr>
          <a:xfrm>
            <a:off x="1579176" y="2344299"/>
            <a:ext cx="3" cy="98222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9EE86391-6E29-4B4C-83F9-70C35E20438A}"/>
              </a:ext>
            </a:extLst>
          </p:cNvPr>
          <p:cNvCxnSpPr>
            <a:cxnSpLocks/>
          </p:cNvCxnSpPr>
          <p:nvPr/>
        </p:nvCxnSpPr>
        <p:spPr>
          <a:xfrm>
            <a:off x="1552902" y="4285590"/>
            <a:ext cx="10512" cy="822498"/>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7660528C-721A-4A95-8CA9-FB1D2A529337}"/>
              </a:ext>
            </a:extLst>
          </p:cNvPr>
          <p:cNvCxnSpPr>
            <a:cxnSpLocks/>
          </p:cNvCxnSpPr>
          <p:nvPr/>
        </p:nvCxnSpPr>
        <p:spPr>
          <a:xfrm flipH="1" flipV="1">
            <a:off x="1552900" y="5108088"/>
            <a:ext cx="9551314" cy="1938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2" name="Rounded Rectangle 10">
            <a:extLst>
              <a:ext uri="{FF2B5EF4-FFF2-40B4-BE49-F238E27FC236}">
                <a16:creationId xmlns:a16="http://schemas.microsoft.com/office/drawing/2014/main" xmlns="" id="{BDCD4FDB-9DBE-4175-864F-89C149105143}"/>
              </a:ext>
            </a:extLst>
          </p:cNvPr>
          <p:cNvSpPr/>
          <p:nvPr/>
        </p:nvSpPr>
        <p:spPr>
          <a:xfrm>
            <a:off x="4177257" y="3736070"/>
            <a:ext cx="2206779" cy="942202"/>
          </a:xfrm>
          <a:prstGeom prst="round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ALEX JEN</a:t>
            </a:r>
          </a:p>
          <a:p>
            <a:pPr algn="ctr"/>
            <a:r>
              <a:rPr lang="en-US" i="1">
                <a:solidFill>
                  <a:schemeClr val="tx1"/>
                </a:solidFill>
                <a:cs typeface="Arial"/>
              </a:rPr>
              <a:t>Software Engineer</a:t>
            </a:r>
            <a:endParaRPr lang="en-US" b="1">
              <a:solidFill>
                <a:schemeClr val="tx1"/>
              </a:solidFill>
              <a:cs typeface="Arial"/>
            </a:endParaRPr>
          </a:p>
        </p:txBody>
      </p:sp>
      <p:sp>
        <p:nvSpPr>
          <p:cNvPr id="5" name="Rounded Rectangle 10">
            <a:extLst>
              <a:ext uri="{FF2B5EF4-FFF2-40B4-BE49-F238E27FC236}">
                <a16:creationId xmlns:a16="http://schemas.microsoft.com/office/drawing/2014/main" xmlns="" id="{6CCC7C30-378A-49E4-9187-C9E49640D960}"/>
              </a:ext>
            </a:extLst>
          </p:cNvPr>
          <p:cNvSpPr/>
          <p:nvPr/>
        </p:nvSpPr>
        <p:spPr>
          <a:xfrm>
            <a:off x="1087788" y="1811645"/>
            <a:ext cx="2206779" cy="942202"/>
          </a:xfrm>
          <a:prstGeom prst="roundRect">
            <a:avLst/>
          </a:prstGeom>
          <a:solidFill>
            <a:srgbClr val="FF93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a:solidFill>
                  <a:schemeClr val="tx1"/>
                </a:solidFill>
                <a:cs typeface="Arial"/>
              </a:rPr>
              <a:t>WALTER CALDWELL</a:t>
            </a:r>
          </a:p>
          <a:p>
            <a:pPr algn="ctr"/>
            <a:r>
              <a:rPr lang="en-US" i="1">
                <a:solidFill>
                  <a:schemeClr val="tx1"/>
                </a:solidFill>
                <a:cs typeface="Arial"/>
              </a:rPr>
              <a:t>Project Manager</a:t>
            </a:r>
            <a:endParaRPr lang="en-US" b="1">
              <a:solidFill>
                <a:schemeClr val="tx1"/>
              </a:solidFill>
              <a:cs typeface="Arial"/>
            </a:endParaRPr>
          </a:p>
        </p:txBody>
      </p:sp>
      <p:cxnSp>
        <p:nvCxnSpPr>
          <p:cNvPr id="22" name="Straight Connector 21">
            <a:extLst>
              <a:ext uri="{FF2B5EF4-FFF2-40B4-BE49-F238E27FC236}">
                <a16:creationId xmlns:a16="http://schemas.microsoft.com/office/drawing/2014/main" xmlns="" id="{DE45B4BF-18C7-4DF4-8C4C-0AEB2E833C48}"/>
              </a:ext>
            </a:extLst>
          </p:cNvPr>
          <p:cNvCxnSpPr>
            <a:cxnSpLocks/>
          </p:cNvCxnSpPr>
          <p:nvPr/>
        </p:nvCxnSpPr>
        <p:spPr>
          <a:xfrm flipH="1" flipV="1">
            <a:off x="11091075" y="4169816"/>
            <a:ext cx="11881" cy="1167994"/>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D8F1739E-AAFD-4F4F-A38A-AC0902B0C7D0}"/>
              </a:ext>
            </a:extLst>
          </p:cNvPr>
          <p:cNvGrpSpPr/>
          <p:nvPr/>
        </p:nvGrpSpPr>
        <p:grpSpPr>
          <a:xfrm>
            <a:off x="10870460" y="5268454"/>
            <a:ext cx="441230" cy="138711"/>
            <a:chOff x="10883596" y="5511952"/>
            <a:chExt cx="441230" cy="138711"/>
          </a:xfrm>
        </p:grpSpPr>
        <p:cxnSp>
          <p:nvCxnSpPr>
            <p:cNvPr id="23" name="Straight Connector 22">
              <a:extLst>
                <a:ext uri="{FF2B5EF4-FFF2-40B4-BE49-F238E27FC236}">
                  <a16:creationId xmlns:a16="http://schemas.microsoft.com/office/drawing/2014/main" xmlns="" id="{6E06622D-DF17-4788-88EE-423A79D594AA}"/>
                </a:ext>
              </a:extLst>
            </p:cNvPr>
            <p:cNvCxnSpPr/>
            <p:nvPr/>
          </p:nvCxnSpPr>
          <p:spPr>
            <a:xfrm>
              <a:off x="10883596" y="5650663"/>
              <a:ext cx="4412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C3107F84-DAF4-4C94-B033-686B8408F07B}"/>
                </a:ext>
              </a:extLst>
            </p:cNvPr>
            <p:cNvCxnSpPr>
              <a:cxnSpLocks/>
            </p:cNvCxnSpPr>
            <p:nvPr/>
          </p:nvCxnSpPr>
          <p:spPr>
            <a:xfrm>
              <a:off x="10970291" y="5584045"/>
              <a:ext cx="2653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CDB3794B-3D25-45C3-A0D9-2532FB96D552}"/>
                </a:ext>
              </a:extLst>
            </p:cNvPr>
            <p:cNvCxnSpPr>
              <a:cxnSpLocks/>
            </p:cNvCxnSpPr>
            <p:nvPr/>
          </p:nvCxnSpPr>
          <p:spPr>
            <a:xfrm>
              <a:off x="11036623" y="5511952"/>
              <a:ext cx="132666"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28" name="Picture 4" descr="Current source Electronic symbol Electrical network Electric current  Electronics, (source, miscellaneous, angle, electronics png | PNGWing">
            <a:extLst>
              <a:ext uri="{FF2B5EF4-FFF2-40B4-BE49-F238E27FC236}">
                <a16:creationId xmlns:a16="http://schemas.microsoft.com/office/drawing/2014/main" xmlns="" id="{569902EA-0F64-4331-AF13-C1756E1671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34043" y="3326522"/>
            <a:ext cx="1037715" cy="1037715"/>
          </a:xfrm>
          <a:prstGeom prst="ellipse">
            <a:avLst/>
          </a:prstGeom>
          <a:noFill/>
          <a:extLst>
            <a:ext uri="{909E8E84-426E-40DD-AFC4-6F175D3DCCD1}">
              <a14:hiddenFill xmlns:a14="http://schemas.microsoft.com/office/drawing/2010/main">
                <a:solidFill>
                  <a:srgbClr val="FFFFFF"/>
                </a:solidFill>
              </a14:hiddenFill>
            </a:ext>
          </a:extLst>
        </p:spPr>
      </p:pic>
      <p:pic>
        <p:nvPicPr>
          <p:cNvPr id="6" name="Graphic 7" descr="Lights On">
            <a:extLst>
              <a:ext uri="{FF2B5EF4-FFF2-40B4-BE49-F238E27FC236}">
                <a16:creationId xmlns:a16="http://schemas.microsoft.com/office/drawing/2014/main" xmlns="" id="{783C0848-F640-45C0-B271-738975DC48C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31214" y="3221422"/>
            <a:ext cx="927537" cy="993227"/>
          </a:xfrm>
          <a:prstGeom prst="rect">
            <a:avLst/>
          </a:prstGeom>
        </p:spPr>
      </p:pic>
    </p:spTree>
    <p:extLst>
      <p:ext uri="{BB962C8B-B14F-4D97-AF65-F5344CB8AC3E}">
        <p14:creationId xmlns:p14="http://schemas.microsoft.com/office/powerpoint/2010/main" val="200498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28</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“Ultra Magnetic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Forklift”</a:t>
              </a:r>
            </a:p>
          </p:txBody>
        </p:sp>
      </p:grpSp>
      <p:grpSp>
        <p:nvGrpSpPr>
          <p:cNvPr id="159" name="Group 158">
            <a:extLst>
              <a:ext uri="{FF2B5EF4-FFF2-40B4-BE49-F238E27FC236}">
                <a16:creationId xmlns:a16="http://schemas.microsoft.com/office/drawing/2014/main" xmlns="" id="{2C9D89FF-C76D-420D-966A-2D6DF474F2F6}"/>
              </a:ext>
            </a:extLst>
          </p:cNvPr>
          <p:cNvGrpSpPr/>
          <p:nvPr/>
        </p:nvGrpSpPr>
        <p:grpSpPr>
          <a:xfrm>
            <a:off x="8388029" y="4007772"/>
            <a:ext cx="1590886" cy="1645109"/>
            <a:chOff x="5822475" y="4763069"/>
            <a:chExt cx="547049" cy="590835"/>
          </a:xfrm>
        </p:grpSpPr>
        <p:sp>
          <p:nvSpPr>
            <p:cNvPr id="163" name="Rectangle 162">
              <a:extLst>
                <a:ext uri="{FF2B5EF4-FFF2-40B4-BE49-F238E27FC236}">
                  <a16:creationId xmlns:a16="http://schemas.microsoft.com/office/drawing/2014/main" xmlns="" id="{328BAEC9-E5C8-4D25-8F32-96ED05CF7F31}"/>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42DB33E-A8E4-408D-9617-523C2589B8B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47A3D19D-D94D-47DB-984A-C605475BF53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8" name="TextBox 197"/>
          <p:cNvSpPr txBox="1"/>
          <p:nvPr/>
        </p:nvSpPr>
        <p:spPr>
          <a:xfrm>
            <a:off x="8676678" y="3003215"/>
            <a:ext cx="1288819" cy="646331"/>
          </a:xfrm>
          <a:prstGeom prst="rect">
            <a:avLst/>
          </a:prstGeom>
          <a:noFill/>
        </p:spPr>
        <p:txBody>
          <a:bodyPr wrap="square" rtlCol="0">
            <a:spAutoFit/>
          </a:bodyPr>
          <a:lstStyle/>
          <a:p>
            <a:r>
              <a:rPr lang="en-US"/>
              <a:t>Differential</a:t>
            </a:r>
          </a:p>
          <a:p>
            <a:r>
              <a:rPr lang="en-US"/>
              <a:t>Drive</a:t>
            </a:r>
          </a:p>
        </p:txBody>
      </p:sp>
      <p:sp>
        <p:nvSpPr>
          <p:cNvPr id="12" name="TextBox 11"/>
          <p:cNvSpPr txBox="1"/>
          <p:nvPr/>
        </p:nvSpPr>
        <p:spPr>
          <a:xfrm>
            <a:off x="2636480" y="3332267"/>
            <a:ext cx="937125" cy="369332"/>
          </a:xfrm>
          <a:prstGeom prst="rect">
            <a:avLst/>
          </a:prstGeom>
          <a:noFill/>
        </p:spPr>
        <p:txBody>
          <a:bodyPr wrap="square" rtlCol="0">
            <a:spAutoFit/>
          </a:bodyPr>
          <a:lstStyle/>
          <a:p>
            <a:r>
              <a:rPr lang="en-US"/>
              <a:t>RFID</a:t>
            </a:r>
          </a:p>
        </p:txBody>
      </p:sp>
      <p:sp>
        <p:nvSpPr>
          <p:cNvPr id="13" name="TextBox 12"/>
          <p:cNvSpPr txBox="1"/>
          <p:nvPr/>
        </p:nvSpPr>
        <p:spPr>
          <a:xfrm>
            <a:off x="4533109" y="3352149"/>
            <a:ext cx="1380210" cy="369332"/>
          </a:xfrm>
          <a:prstGeom prst="rect">
            <a:avLst/>
          </a:prstGeom>
          <a:noFill/>
        </p:spPr>
        <p:txBody>
          <a:bodyPr wrap="square" rtlCol="0">
            <a:spAutoFit/>
          </a:bodyPr>
          <a:lstStyle/>
          <a:p>
            <a:r>
              <a:rPr lang="en-US"/>
              <a:t>Ultrasonic</a:t>
            </a:r>
          </a:p>
        </p:txBody>
      </p:sp>
      <p:sp>
        <p:nvSpPr>
          <p:cNvPr id="14" name="TextBox 13"/>
          <p:cNvSpPr txBox="1"/>
          <p:nvPr/>
        </p:nvSpPr>
        <p:spPr>
          <a:xfrm>
            <a:off x="6565066" y="3226552"/>
            <a:ext cx="1211087" cy="646331"/>
          </a:xfrm>
          <a:prstGeom prst="rect">
            <a:avLst/>
          </a:prstGeom>
          <a:noFill/>
        </p:spPr>
        <p:txBody>
          <a:bodyPr wrap="square" rtlCol="0">
            <a:spAutoFit/>
          </a:bodyPr>
          <a:lstStyle/>
          <a:p>
            <a:r>
              <a:rPr lang="en-US"/>
              <a:t>Magnetic Tape</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a:t>Forks</a:t>
            </a:r>
          </a:p>
        </p:txBody>
      </p:sp>
      <p:grpSp>
        <p:nvGrpSpPr>
          <p:cNvPr id="113" name="Group 112"/>
          <p:cNvGrpSpPr/>
          <p:nvPr/>
        </p:nvGrpSpPr>
        <p:grpSpPr>
          <a:xfrm>
            <a:off x="10447491" y="4037206"/>
            <a:ext cx="1590886" cy="1645109"/>
            <a:chOff x="10465262" y="7429398"/>
            <a:chExt cx="1590886" cy="1645109"/>
          </a:xfrm>
        </p:grpSpPr>
        <p:grpSp>
          <p:nvGrpSpPr>
            <p:cNvPr id="115" name="Group 114">
              <a:extLst>
                <a:ext uri="{FF2B5EF4-FFF2-40B4-BE49-F238E27FC236}">
                  <a16:creationId xmlns:a16="http://schemas.microsoft.com/office/drawing/2014/main" xmlns="" id="{35022AD1-FFE1-4ED0-A188-6D5C84B76F7C}"/>
                </a:ext>
              </a:extLst>
            </p:cNvPr>
            <p:cNvGrpSpPr/>
            <p:nvPr/>
          </p:nvGrpSpPr>
          <p:grpSpPr>
            <a:xfrm>
              <a:off x="10465262" y="7429398"/>
              <a:ext cx="1590886" cy="1645109"/>
              <a:chOff x="5822475" y="4763069"/>
              <a:chExt cx="547049" cy="590835"/>
            </a:xfrm>
          </p:grpSpPr>
          <p:sp>
            <p:nvSpPr>
              <p:cNvPr id="120" name="Rectangle 119">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3"/>
            <a:stretch>
              <a:fillRect/>
            </a:stretch>
          </p:blipFill>
          <p:spPr>
            <a:xfrm>
              <a:off x="10893049" y="7639162"/>
              <a:ext cx="735311" cy="729396"/>
            </a:xfrm>
            <a:prstGeom prst="rect">
              <a:avLst/>
            </a:prstGeom>
          </p:spPr>
        </p:pic>
      </p:grpSp>
      <p:grpSp>
        <p:nvGrpSpPr>
          <p:cNvPr id="129" name="Group 128"/>
          <p:cNvGrpSpPr/>
          <p:nvPr/>
        </p:nvGrpSpPr>
        <p:grpSpPr>
          <a:xfrm>
            <a:off x="6339524" y="4037206"/>
            <a:ext cx="1590886" cy="1645109"/>
            <a:chOff x="6357295" y="7429398"/>
            <a:chExt cx="1590886" cy="1645109"/>
          </a:xfrm>
        </p:grpSpPr>
        <p:grpSp>
          <p:nvGrpSpPr>
            <p:cNvPr id="130" name="Group 129"/>
            <p:cNvGrpSpPr/>
            <p:nvPr/>
          </p:nvGrpSpPr>
          <p:grpSpPr>
            <a:xfrm>
              <a:off x="6357295" y="7429398"/>
              <a:ext cx="1590886" cy="1645109"/>
              <a:chOff x="6417255" y="4007772"/>
              <a:chExt cx="1590886" cy="1645109"/>
            </a:xfrm>
          </p:grpSpPr>
          <p:sp>
            <p:nvSpPr>
              <p:cNvPr id="132"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1"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09523" y="7668631"/>
              <a:ext cx="758859" cy="774735"/>
            </a:xfrm>
            <a:prstGeom prst="rect">
              <a:avLst/>
            </a:prstGeom>
          </p:spPr>
        </p:pic>
      </p:grpSp>
      <p:grpSp>
        <p:nvGrpSpPr>
          <p:cNvPr id="137" name="Group 136"/>
          <p:cNvGrpSpPr/>
          <p:nvPr/>
        </p:nvGrpSpPr>
        <p:grpSpPr>
          <a:xfrm>
            <a:off x="4257548" y="4037208"/>
            <a:ext cx="1590886" cy="1645109"/>
            <a:chOff x="4275319" y="7429400"/>
            <a:chExt cx="1590886" cy="1645109"/>
          </a:xfrm>
        </p:grpSpPr>
        <p:grpSp>
          <p:nvGrpSpPr>
            <p:cNvPr id="138" name="Group 137">
              <a:extLst>
                <a:ext uri="{FF2B5EF4-FFF2-40B4-BE49-F238E27FC236}">
                  <a16:creationId xmlns:a16="http://schemas.microsoft.com/office/drawing/2014/main" xmlns="" id="{D53D6D4E-250F-41D8-B61C-48D8E21C17DC}"/>
                </a:ext>
              </a:extLst>
            </p:cNvPr>
            <p:cNvGrpSpPr/>
            <p:nvPr/>
          </p:nvGrpSpPr>
          <p:grpSpPr>
            <a:xfrm>
              <a:off x="4275319" y="7429400"/>
              <a:ext cx="1590886" cy="1645109"/>
              <a:chOff x="5822475" y="4763069"/>
              <a:chExt cx="547049" cy="590835"/>
            </a:xfrm>
          </p:grpSpPr>
          <p:sp>
            <p:nvSpPr>
              <p:cNvPr id="161" name="Rectangle 160">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0" name="Graphic 5" descr="Volume">
              <a:extLst>
                <a:ext uri="{FF2B5EF4-FFF2-40B4-BE49-F238E27FC236}">
                  <a16:creationId xmlns:a16="http://schemas.microsoft.com/office/drawing/2014/main" xmlns="" id="{E54E7C9E-0F73-4A8E-8CED-9E0BA062AFE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26621" y="7717896"/>
              <a:ext cx="856891" cy="828136"/>
            </a:xfrm>
            <a:prstGeom prst="rect">
              <a:avLst/>
            </a:prstGeom>
          </p:spPr>
        </p:pic>
      </p:grpSp>
      <p:grpSp>
        <p:nvGrpSpPr>
          <p:cNvPr id="170" name="Group 5"/>
          <p:cNvGrpSpPr/>
          <p:nvPr/>
        </p:nvGrpSpPr>
        <p:grpSpPr>
          <a:xfrm>
            <a:off x="2225199" y="4037296"/>
            <a:ext cx="1590886" cy="1645109"/>
            <a:chOff x="2242970" y="7429488"/>
            <a:chExt cx="1590886" cy="1645109"/>
          </a:xfrm>
        </p:grpSpPr>
        <p:grpSp>
          <p:nvGrpSpPr>
            <p:cNvPr id="171" name="Group 8">
              <a:extLst>
                <a:ext uri="{FF2B5EF4-FFF2-40B4-BE49-F238E27FC236}">
                  <a16:creationId xmlns:a16="http://schemas.microsoft.com/office/drawing/2014/main" xmlns="" id="{9995CB60-ABE7-472E-9721-713763880A0E}"/>
                </a:ext>
              </a:extLst>
            </p:cNvPr>
            <p:cNvGrpSpPr/>
            <p:nvPr/>
          </p:nvGrpSpPr>
          <p:grpSpPr>
            <a:xfrm>
              <a:off x="2242970" y="7429488"/>
              <a:ext cx="1590886" cy="1645109"/>
              <a:chOff x="5822475" y="4763069"/>
              <a:chExt cx="547049" cy="590835"/>
            </a:xfrm>
          </p:grpSpPr>
          <p:sp>
            <p:nvSpPr>
              <p:cNvPr id="173"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72"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8"/>
            <a:stretch>
              <a:fillRect/>
            </a:stretch>
          </p:blipFill>
          <p:spPr>
            <a:xfrm>
              <a:off x="2652335" y="7614260"/>
              <a:ext cx="829827" cy="754298"/>
            </a:xfrm>
            <a:prstGeom prst="rect">
              <a:avLst/>
            </a:prstGeom>
          </p:spPr>
        </p:pic>
      </p:grpSp>
      <p:pic>
        <p:nvPicPr>
          <p:cNvPr id="182" name="Picture 9" descr="Diagram&#10;&#10;Description automatically generated">
            <a:extLst>
              <a:ext uri="{FF2B5EF4-FFF2-40B4-BE49-F238E27FC236}">
                <a16:creationId xmlns:a16="http://schemas.microsoft.com/office/drawing/2014/main" xmlns="" id="{85CC6B71-D843-4B76-A80C-62D1814023E3}"/>
              </a:ext>
            </a:extLst>
          </p:cNvPr>
          <p:cNvPicPr>
            <a:picLocks noChangeAspect="1"/>
          </p:cNvPicPr>
          <p:nvPr/>
        </p:nvPicPr>
        <p:blipFill>
          <a:blip r:embed="rId9"/>
          <a:stretch>
            <a:fillRect/>
          </a:stretch>
        </p:blipFill>
        <p:spPr>
          <a:xfrm rot="16200000">
            <a:off x="8680728" y="4346263"/>
            <a:ext cx="986753" cy="641967"/>
          </a:xfrm>
          <a:prstGeom prst="rect">
            <a:avLst/>
          </a:prstGeom>
        </p:spPr>
      </p:pic>
      <p:grpSp>
        <p:nvGrpSpPr>
          <p:cNvPr id="18" name="Group 17"/>
          <p:cNvGrpSpPr/>
          <p:nvPr/>
        </p:nvGrpSpPr>
        <p:grpSpPr>
          <a:xfrm>
            <a:off x="2225199" y="6999286"/>
            <a:ext cx="1590886" cy="1645109"/>
            <a:chOff x="2225199" y="6999286"/>
            <a:chExt cx="1590886" cy="1645109"/>
          </a:xfrm>
        </p:grpSpPr>
        <p:grpSp>
          <p:nvGrpSpPr>
            <p:cNvPr id="218" name="Group 8">
              <a:extLst>
                <a:ext uri="{FF2B5EF4-FFF2-40B4-BE49-F238E27FC236}">
                  <a16:creationId xmlns:a16="http://schemas.microsoft.com/office/drawing/2014/main" xmlns="" id="{9995CB60-ABE7-472E-9721-713763880A0E}"/>
                </a:ext>
              </a:extLst>
            </p:cNvPr>
            <p:cNvGrpSpPr/>
            <p:nvPr/>
          </p:nvGrpSpPr>
          <p:grpSpPr>
            <a:xfrm>
              <a:off x="2225199" y="6999286"/>
              <a:ext cx="1590886" cy="1645109"/>
              <a:chOff x="5822475" y="4763069"/>
              <a:chExt cx="547049" cy="590835"/>
            </a:xfrm>
          </p:grpSpPr>
          <p:sp>
            <p:nvSpPr>
              <p:cNvPr id="220"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24" name="Graphic 10" descr="Qr Code">
              <a:extLst>
                <a:ext uri="{FF2B5EF4-FFF2-40B4-BE49-F238E27FC236}">
                  <a16:creationId xmlns:a16="http://schemas.microsoft.com/office/drawing/2014/main" xmlns="" id="{41CB226E-3C3E-4884-9389-436AADC215E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561956" y="7177334"/>
              <a:ext cx="914400" cy="914400"/>
            </a:xfrm>
            <a:prstGeom prst="rect">
              <a:avLst/>
            </a:prstGeom>
          </p:spPr>
        </p:pic>
      </p:grpSp>
      <p:grpSp>
        <p:nvGrpSpPr>
          <p:cNvPr id="19" name="Group 18"/>
          <p:cNvGrpSpPr/>
          <p:nvPr/>
        </p:nvGrpSpPr>
        <p:grpSpPr>
          <a:xfrm>
            <a:off x="6339524" y="6999196"/>
            <a:ext cx="1590886" cy="1645109"/>
            <a:chOff x="6339524" y="6999196"/>
            <a:chExt cx="1590886" cy="1645109"/>
          </a:xfrm>
        </p:grpSpPr>
        <p:grpSp>
          <p:nvGrpSpPr>
            <p:cNvPr id="206" name="Group 205"/>
            <p:cNvGrpSpPr/>
            <p:nvPr/>
          </p:nvGrpSpPr>
          <p:grpSpPr>
            <a:xfrm>
              <a:off x="6339524" y="6999196"/>
              <a:ext cx="1590886" cy="1645109"/>
              <a:chOff x="6417255" y="4007772"/>
              <a:chExt cx="1590886" cy="1645109"/>
            </a:xfrm>
          </p:grpSpPr>
          <p:sp>
            <p:nvSpPr>
              <p:cNvPr id="208"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25" name="Graphic 18" descr="Line arrow: Counter-clockwise curve">
              <a:extLst>
                <a:ext uri="{FF2B5EF4-FFF2-40B4-BE49-F238E27FC236}">
                  <a16:creationId xmlns:a16="http://schemas.microsoft.com/office/drawing/2014/main" xmlns="" id="{56CFF573-E96C-48A0-B7BC-F193973921FA}"/>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591974" y="7102970"/>
              <a:ext cx="1081413" cy="1081413"/>
            </a:xfrm>
            <a:prstGeom prst="rect">
              <a:avLst/>
            </a:prstGeom>
          </p:spPr>
        </p:pic>
      </p:grpSp>
      <p:sp>
        <p:nvSpPr>
          <p:cNvPr id="6" name="TextBox 5"/>
          <p:cNvSpPr txBox="1"/>
          <p:nvPr/>
        </p:nvSpPr>
        <p:spPr>
          <a:xfrm>
            <a:off x="2455211" y="3305382"/>
            <a:ext cx="1299662" cy="369332"/>
          </a:xfrm>
          <a:prstGeom prst="rect">
            <a:avLst/>
          </a:prstGeom>
          <a:noFill/>
        </p:spPr>
        <p:txBody>
          <a:bodyPr wrap="square" rtlCol="0">
            <a:spAutoFit/>
          </a:bodyPr>
          <a:lstStyle/>
          <a:p>
            <a:r>
              <a:rPr lang="en-US"/>
              <a:t>QR Code</a:t>
            </a:r>
          </a:p>
        </p:txBody>
      </p:sp>
      <p:sp>
        <p:nvSpPr>
          <p:cNvPr id="226" name="TextBox 225"/>
          <p:cNvSpPr txBox="1"/>
          <p:nvPr/>
        </p:nvSpPr>
        <p:spPr>
          <a:xfrm>
            <a:off x="6562733" y="3311596"/>
            <a:ext cx="1299662" cy="369332"/>
          </a:xfrm>
          <a:prstGeom prst="rect">
            <a:avLst/>
          </a:prstGeom>
          <a:noFill/>
        </p:spPr>
        <p:txBody>
          <a:bodyPr wrap="square" rtlCol="0">
            <a:spAutoFit/>
          </a:bodyPr>
          <a:lstStyle/>
          <a:p>
            <a:r>
              <a:rPr lang="en-US"/>
              <a:t>Line Path</a:t>
            </a:r>
          </a:p>
        </p:txBody>
      </p:sp>
      <p:sp>
        <p:nvSpPr>
          <p:cNvPr id="81"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82"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83"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84"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85"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86"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66629" y="5652878"/>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21352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0" presetClass="path" presetSubtype="0" accel="50000" decel="50000" fill="hold" nodeType="withEffect">
                                  <p:stCondLst>
                                    <p:cond delay="0"/>
                                  </p:stCondLst>
                                  <p:childTnLst>
                                    <p:animMotion origin="layout" path="M -0.00495 -0.00417 L 0.96914 -0.00417 " pathEditMode="relative" ptsTypes="AA">
                                      <p:cBhvr>
                                        <p:cTn id="12" dur="1500" fill="hold"/>
                                        <p:tgtEl>
                                          <p:spTgt spid="4"/>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 -0.96041 " pathEditMode="relative" ptsTypes="AA">
                                      <p:cBhvr>
                                        <p:cTn id="14" dur="2000" fill="hold"/>
                                        <p:tgtEl>
                                          <p:spTgt spid="170"/>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 -0.96041 " pathEditMode="relative" ptsTypes="AA">
                                      <p:cBhvr>
                                        <p:cTn id="16" dur="2000" fill="hold"/>
                                        <p:tgtEl>
                                          <p:spTgt spid="129"/>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6"/>
                                        </p:tgtEl>
                                        <p:attrNameLst>
                                          <p:attrName>style.visibility</p:attrName>
                                        </p:attrNameLst>
                                      </p:cBhvr>
                                      <p:to>
                                        <p:strVal val="visible"/>
                                      </p:to>
                                    </p:set>
                                    <p:animEffect transition="in" filter="fade">
                                      <p:cBhvr>
                                        <p:cTn id="24" dur="500"/>
                                        <p:tgtEl>
                                          <p:spTgt spid="226"/>
                                        </p:tgtEl>
                                      </p:cBhvr>
                                    </p:animEffect>
                                  </p:childTnLst>
                                </p:cTn>
                              </p:par>
                              <p:par>
                                <p:cTn id="25" presetID="0" presetClass="path" presetSubtype="0" accel="50000" decel="50000" fill="hold" nodeType="withEffect">
                                  <p:stCondLst>
                                    <p:cond delay="0"/>
                                  </p:stCondLst>
                                  <p:childTnLst>
                                    <p:animMotion origin="layout" path="M 3.54167E-6 7.40741E-7 L 3.54167E-6 -0.43195 " pathEditMode="relative" rAng="0" ptsTypes="AA">
                                      <p:cBhvr>
                                        <p:cTn id="26" dur="2000" fill="hold"/>
                                        <p:tgtEl>
                                          <p:spTgt spid="18"/>
                                        </p:tgtEl>
                                        <p:attrNameLst>
                                          <p:attrName>ppt_x</p:attrName>
                                          <p:attrName>ppt_y</p:attrName>
                                        </p:attrNameLst>
                                      </p:cBhvr>
                                      <p:rCtr x="0" y="-21597"/>
                                    </p:animMotion>
                                  </p:childTnLst>
                                </p:cTn>
                              </p:par>
                              <p:par>
                                <p:cTn id="27" presetID="0" presetClass="path" presetSubtype="0" accel="50000" decel="50000" fill="hold" nodeType="withEffect">
                                  <p:stCondLst>
                                    <p:cond delay="0"/>
                                  </p:stCondLst>
                                  <p:childTnLst>
                                    <p:animMotion origin="layout" path="M 3.75E-6 7.40741E-7 L 3.95833E-6 -0.43195 " pathEditMode="relative" rAng="0" ptsTypes="AA">
                                      <p:cBhvr>
                                        <p:cTn id="28" dur="2000" fill="hold"/>
                                        <p:tgtEl>
                                          <p:spTgt spid="19"/>
                                        </p:tgtEl>
                                        <p:attrNameLst>
                                          <p:attrName>ppt_x</p:attrName>
                                          <p:attrName>ppt_y</p:attrName>
                                        </p:attrNameLst>
                                      </p:cBhvr>
                                      <p:rCtr x="-13" y="-21620"/>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949 L 0.96992 0.00949 " pathEditMode="relative" ptsTypes="AA">
                                      <p:cBhvr>
                                        <p:cTn id="32" dur="2000" fill="hold"/>
                                        <p:tgtEl>
                                          <p:spTgt spid="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6" grpId="0"/>
      <p:bldP spid="2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29</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“Omni Forklift”</a:t>
              </a:r>
            </a:p>
          </p:txBody>
        </p:sp>
      </p:grpSp>
      <p:sp>
        <p:nvSpPr>
          <p:cNvPr id="198" name="TextBox 197"/>
          <p:cNvSpPr txBox="1"/>
          <p:nvPr/>
        </p:nvSpPr>
        <p:spPr>
          <a:xfrm>
            <a:off x="8676679" y="3003216"/>
            <a:ext cx="1288819" cy="646331"/>
          </a:xfrm>
          <a:prstGeom prst="rect">
            <a:avLst/>
          </a:prstGeom>
          <a:noFill/>
        </p:spPr>
        <p:txBody>
          <a:bodyPr wrap="square" rtlCol="0">
            <a:spAutoFit/>
          </a:bodyPr>
          <a:lstStyle/>
          <a:p>
            <a:r>
              <a:rPr lang="en-US"/>
              <a:t>Differential</a:t>
            </a:r>
          </a:p>
          <a:p>
            <a:r>
              <a:rPr lang="en-US"/>
              <a:t>Drive</a:t>
            </a:r>
          </a:p>
        </p:txBody>
      </p:sp>
      <p:sp>
        <p:nvSpPr>
          <p:cNvPr id="13" name="TextBox 12"/>
          <p:cNvSpPr txBox="1"/>
          <p:nvPr/>
        </p:nvSpPr>
        <p:spPr>
          <a:xfrm>
            <a:off x="4533109" y="3352149"/>
            <a:ext cx="1380210" cy="369332"/>
          </a:xfrm>
          <a:prstGeom prst="rect">
            <a:avLst/>
          </a:prstGeom>
          <a:noFill/>
        </p:spPr>
        <p:txBody>
          <a:bodyPr wrap="square" rtlCol="0">
            <a:spAutoFit/>
          </a:bodyPr>
          <a:lstStyle/>
          <a:p>
            <a:r>
              <a:rPr lang="en-US"/>
              <a:t>Ultrasonic</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a:t>Forks</a:t>
            </a:r>
          </a:p>
        </p:txBody>
      </p:sp>
      <p:grpSp>
        <p:nvGrpSpPr>
          <p:cNvPr id="113" name="Group 112"/>
          <p:cNvGrpSpPr/>
          <p:nvPr/>
        </p:nvGrpSpPr>
        <p:grpSpPr>
          <a:xfrm>
            <a:off x="10447491" y="4037206"/>
            <a:ext cx="1590886" cy="1645109"/>
            <a:chOff x="10465262" y="7429398"/>
            <a:chExt cx="1590886" cy="1645109"/>
          </a:xfrm>
        </p:grpSpPr>
        <p:grpSp>
          <p:nvGrpSpPr>
            <p:cNvPr id="115" name="Group 114">
              <a:extLst>
                <a:ext uri="{FF2B5EF4-FFF2-40B4-BE49-F238E27FC236}">
                  <a16:creationId xmlns:a16="http://schemas.microsoft.com/office/drawing/2014/main" xmlns="" id="{35022AD1-FFE1-4ED0-A188-6D5C84B76F7C}"/>
                </a:ext>
              </a:extLst>
            </p:cNvPr>
            <p:cNvGrpSpPr/>
            <p:nvPr/>
          </p:nvGrpSpPr>
          <p:grpSpPr>
            <a:xfrm>
              <a:off x="10465262" y="7429398"/>
              <a:ext cx="1590886" cy="1645109"/>
              <a:chOff x="5822475" y="4763069"/>
              <a:chExt cx="547049" cy="590835"/>
            </a:xfrm>
          </p:grpSpPr>
          <p:sp>
            <p:nvSpPr>
              <p:cNvPr id="120" name="Rectangle 119">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3"/>
            <a:stretch>
              <a:fillRect/>
            </a:stretch>
          </p:blipFill>
          <p:spPr>
            <a:xfrm>
              <a:off x="10893049" y="7639162"/>
              <a:ext cx="735311" cy="729396"/>
            </a:xfrm>
            <a:prstGeom prst="rect">
              <a:avLst/>
            </a:prstGeom>
          </p:spPr>
        </p:pic>
      </p:grpSp>
      <p:grpSp>
        <p:nvGrpSpPr>
          <p:cNvPr id="130" name="Group 129"/>
          <p:cNvGrpSpPr/>
          <p:nvPr/>
        </p:nvGrpSpPr>
        <p:grpSpPr>
          <a:xfrm>
            <a:off x="6339524" y="4037206"/>
            <a:ext cx="1590886" cy="1645109"/>
            <a:chOff x="6417255" y="4007772"/>
            <a:chExt cx="1590886" cy="1645109"/>
          </a:xfrm>
        </p:grpSpPr>
        <p:sp>
          <p:nvSpPr>
            <p:cNvPr id="132"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7" name="Group 136"/>
          <p:cNvGrpSpPr/>
          <p:nvPr/>
        </p:nvGrpSpPr>
        <p:grpSpPr>
          <a:xfrm>
            <a:off x="4257548" y="4037208"/>
            <a:ext cx="1590886" cy="1645109"/>
            <a:chOff x="4275319" y="7429400"/>
            <a:chExt cx="1590886" cy="1645109"/>
          </a:xfrm>
        </p:grpSpPr>
        <p:grpSp>
          <p:nvGrpSpPr>
            <p:cNvPr id="138" name="Group 137">
              <a:extLst>
                <a:ext uri="{FF2B5EF4-FFF2-40B4-BE49-F238E27FC236}">
                  <a16:creationId xmlns:a16="http://schemas.microsoft.com/office/drawing/2014/main" xmlns="" id="{D53D6D4E-250F-41D8-B61C-48D8E21C17DC}"/>
                </a:ext>
              </a:extLst>
            </p:cNvPr>
            <p:cNvGrpSpPr/>
            <p:nvPr/>
          </p:nvGrpSpPr>
          <p:grpSpPr>
            <a:xfrm>
              <a:off x="4275319" y="7429400"/>
              <a:ext cx="1590886" cy="1645109"/>
              <a:chOff x="5822475" y="4763069"/>
              <a:chExt cx="547049" cy="590835"/>
            </a:xfrm>
          </p:grpSpPr>
          <p:sp>
            <p:nvSpPr>
              <p:cNvPr id="161" name="Rectangle 160">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0" name="Graphic 5" descr="Volume">
              <a:extLst>
                <a:ext uri="{FF2B5EF4-FFF2-40B4-BE49-F238E27FC236}">
                  <a16:creationId xmlns:a16="http://schemas.microsoft.com/office/drawing/2014/main" xmlns="" id="{E54E7C9E-0F73-4A8E-8CED-9E0BA062AFE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726621" y="7717896"/>
              <a:ext cx="856891" cy="828136"/>
            </a:xfrm>
            <a:prstGeom prst="rect">
              <a:avLst/>
            </a:prstGeom>
          </p:spPr>
        </p:pic>
      </p:grpSp>
      <p:grpSp>
        <p:nvGrpSpPr>
          <p:cNvPr id="171" name="Group 8">
            <a:extLst>
              <a:ext uri="{FF2B5EF4-FFF2-40B4-BE49-F238E27FC236}">
                <a16:creationId xmlns:a16="http://schemas.microsoft.com/office/drawing/2014/main" xmlns="" id="{9995CB60-ABE7-472E-9721-713763880A0E}"/>
              </a:ext>
            </a:extLst>
          </p:cNvPr>
          <p:cNvGrpSpPr/>
          <p:nvPr/>
        </p:nvGrpSpPr>
        <p:grpSpPr>
          <a:xfrm>
            <a:off x="2225199" y="4037296"/>
            <a:ext cx="1590886" cy="1645109"/>
            <a:chOff x="5822475" y="4763069"/>
            <a:chExt cx="547049" cy="590835"/>
          </a:xfrm>
        </p:grpSpPr>
        <p:sp>
          <p:nvSpPr>
            <p:cNvPr id="173"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p:cNvGrpSpPr/>
          <p:nvPr/>
        </p:nvGrpSpPr>
        <p:grpSpPr>
          <a:xfrm>
            <a:off x="8388029" y="4007772"/>
            <a:ext cx="1590886" cy="1645109"/>
            <a:chOff x="8388029" y="4007772"/>
            <a:chExt cx="1590886" cy="1645109"/>
          </a:xfrm>
        </p:grpSpPr>
        <p:grpSp>
          <p:nvGrpSpPr>
            <p:cNvPr id="159" name="Group 158">
              <a:extLst>
                <a:ext uri="{FF2B5EF4-FFF2-40B4-BE49-F238E27FC236}">
                  <a16:creationId xmlns:a16="http://schemas.microsoft.com/office/drawing/2014/main" xmlns="" id="{2C9D89FF-C76D-420D-966A-2D6DF474F2F6}"/>
                </a:ext>
              </a:extLst>
            </p:cNvPr>
            <p:cNvGrpSpPr/>
            <p:nvPr/>
          </p:nvGrpSpPr>
          <p:grpSpPr>
            <a:xfrm>
              <a:off x="8388029" y="4007772"/>
              <a:ext cx="1590886" cy="1645109"/>
              <a:chOff x="5822475" y="4763069"/>
              <a:chExt cx="547049" cy="590835"/>
            </a:xfrm>
          </p:grpSpPr>
          <p:sp>
            <p:nvSpPr>
              <p:cNvPr id="163" name="Rectangle 162">
                <a:extLst>
                  <a:ext uri="{FF2B5EF4-FFF2-40B4-BE49-F238E27FC236}">
                    <a16:creationId xmlns:a16="http://schemas.microsoft.com/office/drawing/2014/main" xmlns="" id="{328BAEC9-E5C8-4D25-8F32-96ED05CF7F31}"/>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42DB33E-A8E4-408D-9617-523C2589B8B6}"/>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47A3D19D-D94D-47DB-984A-C605475BF53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2" name="Picture 9" descr="Diagram&#10;&#10;Description automatically generated">
              <a:extLst>
                <a:ext uri="{FF2B5EF4-FFF2-40B4-BE49-F238E27FC236}">
                  <a16:creationId xmlns:a16="http://schemas.microsoft.com/office/drawing/2014/main" xmlns="" id="{85CC6B71-D843-4B76-A80C-62D1814023E3}"/>
                </a:ext>
              </a:extLst>
            </p:cNvPr>
            <p:cNvPicPr>
              <a:picLocks noChangeAspect="1"/>
            </p:cNvPicPr>
            <p:nvPr/>
          </p:nvPicPr>
          <p:blipFill>
            <a:blip r:embed="rId6"/>
            <a:stretch>
              <a:fillRect/>
            </a:stretch>
          </p:blipFill>
          <p:spPr>
            <a:xfrm rot="16200000">
              <a:off x="8680728" y="4346263"/>
              <a:ext cx="986753" cy="641967"/>
            </a:xfrm>
            <a:prstGeom prst="rect">
              <a:avLst/>
            </a:prstGeom>
          </p:spPr>
        </p:pic>
      </p:grpSp>
      <p:sp>
        <p:nvSpPr>
          <p:cNvPr id="6" name="TextBox 5"/>
          <p:cNvSpPr txBox="1"/>
          <p:nvPr/>
        </p:nvSpPr>
        <p:spPr>
          <a:xfrm>
            <a:off x="2455211" y="3305382"/>
            <a:ext cx="1299662" cy="369332"/>
          </a:xfrm>
          <a:prstGeom prst="rect">
            <a:avLst/>
          </a:prstGeom>
          <a:noFill/>
        </p:spPr>
        <p:txBody>
          <a:bodyPr wrap="square" rtlCol="0">
            <a:spAutoFit/>
          </a:bodyPr>
          <a:lstStyle/>
          <a:p>
            <a:r>
              <a:rPr lang="en-US"/>
              <a:t>QR Code</a:t>
            </a:r>
          </a:p>
        </p:txBody>
      </p:sp>
      <p:sp>
        <p:nvSpPr>
          <p:cNvPr id="226" name="TextBox 225"/>
          <p:cNvSpPr txBox="1"/>
          <p:nvPr/>
        </p:nvSpPr>
        <p:spPr>
          <a:xfrm>
            <a:off x="6562733" y="3311596"/>
            <a:ext cx="1299662" cy="369332"/>
          </a:xfrm>
          <a:prstGeom prst="rect">
            <a:avLst/>
          </a:prstGeom>
          <a:noFill/>
        </p:spPr>
        <p:txBody>
          <a:bodyPr wrap="square" rtlCol="0">
            <a:spAutoFit/>
          </a:bodyPr>
          <a:lstStyle/>
          <a:p>
            <a:r>
              <a:rPr lang="en-US"/>
              <a:t>Line Path</a:t>
            </a:r>
          </a:p>
        </p:txBody>
      </p:sp>
      <p:pic>
        <p:nvPicPr>
          <p:cNvPr id="85" name="Graphic 10" descr="Qr Code">
            <a:extLst>
              <a:ext uri="{FF2B5EF4-FFF2-40B4-BE49-F238E27FC236}">
                <a16:creationId xmlns:a16="http://schemas.microsoft.com/office/drawing/2014/main" xmlns="" id="{41CB226E-3C3E-4884-9389-436AADC215E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70583" y="4215772"/>
            <a:ext cx="914400" cy="914400"/>
          </a:xfrm>
          <a:prstGeom prst="rect">
            <a:avLst/>
          </a:prstGeom>
        </p:spPr>
      </p:pic>
      <p:pic>
        <p:nvPicPr>
          <p:cNvPr id="86" name="Graphic 18" descr="Line arrow: Counter-clockwise curve">
            <a:extLst>
              <a:ext uri="{FF2B5EF4-FFF2-40B4-BE49-F238E27FC236}">
                <a16:creationId xmlns:a16="http://schemas.microsoft.com/office/drawing/2014/main" xmlns="" id="{56CFF573-E96C-48A0-B7BC-F193973921F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591231" y="4148360"/>
            <a:ext cx="1081413" cy="1081413"/>
          </a:xfrm>
          <a:prstGeom prst="rect">
            <a:avLst/>
          </a:prstGeom>
        </p:spPr>
      </p:pic>
      <p:sp>
        <p:nvSpPr>
          <p:cNvPr id="7" name="TextBox 6"/>
          <p:cNvSpPr txBox="1"/>
          <p:nvPr/>
        </p:nvSpPr>
        <p:spPr>
          <a:xfrm>
            <a:off x="8580783" y="3108631"/>
            <a:ext cx="1630674" cy="646331"/>
          </a:xfrm>
          <a:prstGeom prst="rect">
            <a:avLst/>
          </a:prstGeom>
          <a:noFill/>
        </p:spPr>
        <p:txBody>
          <a:bodyPr wrap="square" rtlCol="0">
            <a:spAutoFit/>
          </a:bodyPr>
          <a:lstStyle/>
          <a:p>
            <a:r>
              <a:rPr lang="en-US"/>
              <a:t>Omni-Directional</a:t>
            </a:r>
          </a:p>
        </p:txBody>
      </p:sp>
      <p:grpSp>
        <p:nvGrpSpPr>
          <p:cNvPr id="8" name="Group 7"/>
          <p:cNvGrpSpPr/>
          <p:nvPr/>
        </p:nvGrpSpPr>
        <p:grpSpPr>
          <a:xfrm>
            <a:off x="8450938" y="7052396"/>
            <a:ext cx="1632867" cy="2009755"/>
            <a:chOff x="8450938" y="7052396"/>
            <a:chExt cx="1632867" cy="2009755"/>
          </a:xfrm>
        </p:grpSpPr>
        <p:grpSp>
          <p:nvGrpSpPr>
            <p:cNvPr id="5" name="Group 4"/>
            <p:cNvGrpSpPr/>
            <p:nvPr/>
          </p:nvGrpSpPr>
          <p:grpSpPr>
            <a:xfrm>
              <a:off x="8450938" y="7052396"/>
              <a:ext cx="1632867" cy="2009755"/>
              <a:chOff x="8587010" y="8045826"/>
              <a:chExt cx="1632867" cy="2009755"/>
            </a:xfrm>
          </p:grpSpPr>
          <p:sp>
            <p:nvSpPr>
              <p:cNvPr id="82" name="Rectangle 81">
                <a:extLst>
                  <a:ext uri="{FF2B5EF4-FFF2-40B4-BE49-F238E27FC236}">
                    <a16:creationId xmlns:a16="http://schemas.microsoft.com/office/drawing/2014/main" xmlns="" id="{328BAEC9-E5C8-4D25-8F32-96ED05CF7F31}"/>
                  </a:ext>
                </a:extLst>
              </p:cNvPr>
              <p:cNvSpPr/>
              <p:nvPr/>
            </p:nvSpPr>
            <p:spPr>
              <a:xfrm>
                <a:off x="8899098" y="8400983"/>
                <a:ext cx="986752" cy="132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xmlns="" id="{F9453FE1-6973-4985-8D87-C032D9A56846}"/>
                  </a:ext>
                </a:extLst>
              </p:cNvPr>
              <p:cNvGrpSpPr/>
              <p:nvPr/>
            </p:nvGrpSpPr>
            <p:grpSpPr>
              <a:xfrm>
                <a:off x="9630986" y="8045826"/>
                <a:ext cx="482020" cy="630072"/>
                <a:chOff x="7192681" y="3520757"/>
                <a:chExt cx="482020" cy="630072"/>
              </a:xfrm>
            </p:grpSpPr>
            <p:sp>
              <p:nvSpPr>
                <p:cNvPr id="189" name="Rectangle 188">
                  <a:extLst>
                    <a:ext uri="{FF2B5EF4-FFF2-40B4-BE49-F238E27FC236}">
                      <a16:creationId xmlns:a16="http://schemas.microsoft.com/office/drawing/2014/main" xmlns=""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0" name="Group 189">
                  <a:extLst>
                    <a:ext uri="{FF2B5EF4-FFF2-40B4-BE49-F238E27FC236}">
                      <a16:creationId xmlns:a16="http://schemas.microsoft.com/office/drawing/2014/main" xmlns="" id="{1522946F-0F9B-435F-8AC3-8BE4E60E661F}"/>
                    </a:ext>
                  </a:extLst>
                </p:cNvPr>
                <p:cNvGrpSpPr/>
                <p:nvPr/>
              </p:nvGrpSpPr>
              <p:grpSpPr>
                <a:xfrm>
                  <a:off x="7192681" y="3520757"/>
                  <a:ext cx="482020" cy="630072"/>
                  <a:chOff x="7192681" y="3520757"/>
                  <a:chExt cx="482020" cy="630072"/>
                </a:xfrm>
              </p:grpSpPr>
              <p:sp>
                <p:nvSpPr>
                  <p:cNvPr id="191" name="Rectangle 190">
                    <a:extLst>
                      <a:ext uri="{FF2B5EF4-FFF2-40B4-BE49-F238E27FC236}">
                        <a16:creationId xmlns:a16="http://schemas.microsoft.com/office/drawing/2014/main" xmlns=""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a16="http://schemas.microsoft.com/office/drawing/2014/main" xmlns=""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a16="http://schemas.microsoft.com/office/drawing/2014/main" xmlns=""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195">
                    <a:extLst>
                      <a:ext uri="{FF2B5EF4-FFF2-40B4-BE49-F238E27FC236}">
                        <a16:creationId xmlns:a16="http://schemas.microsoft.com/office/drawing/2014/main" xmlns=""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Rectangle 196">
                    <a:extLst>
                      <a:ext uri="{FF2B5EF4-FFF2-40B4-BE49-F238E27FC236}">
                        <a16:creationId xmlns:a16="http://schemas.microsoft.com/office/drawing/2014/main" xmlns=""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198">
                    <a:extLst>
                      <a:ext uri="{FF2B5EF4-FFF2-40B4-BE49-F238E27FC236}">
                        <a16:creationId xmlns:a16="http://schemas.microsoft.com/office/drawing/2014/main" xmlns=""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a16="http://schemas.microsoft.com/office/drawing/2014/main" xmlns=""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a:extLst>
                      <a:ext uri="{FF2B5EF4-FFF2-40B4-BE49-F238E27FC236}">
                        <a16:creationId xmlns:a16="http://schemas.microsoft.com/office/drawing/2014/main" xmlns=""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a:extLst>
                      <a:ext uri="{FF2B5EF4-FFF2-40B4-BE49-F238E27FC236}">
                        <a16:creationId xmlns:a16="http://schemas.microsoft.com/office/drawing/2014/main" xmlns=""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0" name="Group 89">
                <a:extLst>
                  <a:ext uri="{FF2B5EF4-FFF2-40B4-BE49-F238E27FC236}">
                    <a16:creationId xmlns:a16="http://schemas.microsoft.com/office/drawing/2014/main" xmlns="" id="{332958CF-3F83-40B8-90FF-E129092861B8}"/>
                  </a:ext>
                </a:extLst>
              </p:cNvPr>
              <p:cNvGrpSpPr/>
              <p:nvPr/>
            </p:nvGrpSpPr>
            <p:grpSpPr>
              <a:xfrm>
                <a:off x="8626690" y="9425509"/>
                <a:ext cx="482020" cy="630072"/>
                <a:chOff x="7192681" y="3520757"/>
                <a:chExt cx="482020" cy="630072"/>
              </a:xfrm>
            </p:grpSpPr>
            <p:sp>
              <p:nvSpPr>
                <p:cNvPr id="168" name="Rectangle 167">
                  <a:extLst>
                    <a:ext uri="{FF2B5EF4-FFF2-40B4-BE49-F238E27FC236}">
                      <a16:creationId xmlns:a16="http://schemas.microsoft.com/office/drawing/2014/main" xmlns=""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a16="http://schemas.microsoft.com/office/drawing/2014/main" xmlns="" id="{812E595C-50EB-4EE7-80AA-250A687669AE}"/>
                    </a:ext>
                  </a:extLst>
                </p:cNvPr>
                <p:cNvGrpSpPr/>
                <p:nvPr/>
              </p:nvGrpSpPr>
              <p:grpSpPr>
                <a:xfrm>
                  <a:off x="7192681" y="3520757"/>
                  <a:ext cx="482020" cy="630072"/>
                  <a:chOff x="7192681" y="3520757"/>
                  <a:chExt cx="482020" cy="630072"/>
                </a:xfrm>
              </p:grpSpPr>
              <p:sp>
                <p:nvSpPr>
                  <p:cNvPr id="176" name="Rectangle 175">
                    <a:extLst>
                      <a:ext uri="{FF2B5EF4-FFF2-40B4-BE49-F238E27FC236}">
                        <a16:creationId xmlns:a16="http://schemas.microsoft.com/office/drawing/2014/main" xmlns=""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a:extLst>
                      <a:ext uri="{FF2B5EF4-FFF2-40B4-BE49-F238E27FC236}">
                        <a16:creationId xmlns:a16="http://schemas.microsoft.com/office/drawing/2014/main" xmlns=""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a16="http://schemas.microsoft.com/office/drawing/2014/main" xmlns=""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1" name="Group 90">
                <a:extLst>
                  <a:ext uri="{FF2B5EF4-FFF2-40B4-BE49-F238E27FC236}">
                    <a16:creationId xmlns:a16="http://schemas.microsoft.com/office/drawing/2014/main" xmlns="" id="{8E644B1A-4D2B-418D-B1A6-42683F9634B9}"/>
                  </a:ext>
                </a:extLst>
              </p:cNvPr>
              <p:cNvGrpSpPr/>
              <p:nvPr/>
            </p:nvGrpSpPr>
            <p:grpSpPr>
              <a:xfrm rot="5400000">
                <a:off x="9663831" y="9422243"/>
                <a:ext cx="482020" cy="630072"/>
                <a:chOff x="7192681" y="3520757"/>
                <a:chExt cx="482020" cy="630072"/>
              </a:xfrm>
            </p:grpSpPr>
            <p:sp>
              <p:nvSpPr>
                <p:cNvPr id="133" name="Rectangle 132">
                  <a:extLst>
                    <a:ext uri="{FF2B5EF4-FFF2-40B4-BE49-F238E27FC236}">
                      <a16:creationId xmlns:a16="http://schemas.microsoft.com/office/drawing/2014/main" xmlns=""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a:extLst>
                    <a:ext uri="{FF2B5EF4-FFF2-40B4-BE49-F238E27FC236}">
                      <a16:creationId xmlns:a16="http://schemas.microsoft.com/office/drawing/2014/main" xmlns="" id="{5B96C73A-517E-4664-806C-7899A07FC252}"/>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a16="http://schemas.microsoft.com/office/drawing/2014/main" xmlns=""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xmlns=""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a:extLst>
                      <a:ext uri="{FF2B5EF4-FFF2-40B4-BE49-F238E27FC236}">
                        <a16:creationId xmlns:a16="http://schemas.microsoft.com/office/drawing/2014/main" xmlns=""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a16="http://schemas.microsoft.com/office/drawing/2014/main" xmlns=""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2" name="Group 91">
                <a:extLst>
                  <a:ext uri="{FF2B5EF4-FFF2-40B4-BE49-F238E27FC236}">
                    <a16:creationId xmlns:a16="http://schemas.microsoft.com/office/drawing/2014/main" xmlns="" id="{013E764C-D9EA-4246-BCAA-5B608B7FAEA4}"/>
                  </a:ext>
                </a:extLst>
              </p:cNvPr>
              <p:cNvGrpSpPr/>
              <p:nvPr/>
            </p:nvGrpSpPr>
            <p:grpSpPr>
              <a:xfrm rot="5400000">
                <a:off x="8661036" y="8055876"/>
                <a:ext cx="482020" cy="630072"/>
                <a:chOff x="7192681" y="3520757"/>
                <a:chExt cx="482020" cy="630072"/>
              </a:xfrm>
            </p:grpSpPr>
            <p:sp>
              <p:nvSpPr>
                <p:cNvPr id="93" name="Rectangle 92">
                  <a:extLst>
                    <a:ext uri="{FF2B5EF4-FFF2-40B4-BE49-F238E27FC236}">
                      <a16:creationId xmlns:a16="http://schemas.microsoft.com/office/drawing/2014/main" xmlns=""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1" name="Group 110">
                  <a:extLst>
                    <a:ext uri="{FF2B5EF4-FFF2-40B4-BE49-F238E27FC236}">
                      <a16:creationId xmlns:a16="http://schemas.microsoft.com/office/drawing/2014/main" xmlns="" id="{377245BB-DE8D-4F61-8B01-22D73C3967C0}"/>
                    </a:ext>
                  </a:extLst>
                </p:cNvPr>
                <p:cNvGrpSpPr/>
                <p:nvPr/>
              </p:nvGrpSpPr>
              <p:grpSpPr>
                <a:xfrm>
                  <a:off x="7192681" y="3520757"/>
                  <a:ext cx="482020" cy="630072"/>
                  <a:chOff x="7192681" y="3520757"/>
                  <a:chExt cx="482020" cy="630072"/>
                </a:xfrm>
              </p:grpSpPr>
              <p:sp>
                <p:nvSpPr>
                  <p:cNvPr id="112" name="Rectangle 111">
                    <a:extLst>
                      <a:ext uri="{FF2B5EF4-FFF2-40B4-BE49-F238E27FC236}">
                        <a16:creationId xmlns:a16="http://schemas.microsoft.com/office/drawing/2014/main" xmlns=""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xmlns=""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xmlns=""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xmlns=""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xmlns=""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xmlns=""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xmlns=""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xmlns=""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xmlns=""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203" name="Group 202"/>
            <p:cNvGrpSpPr/>
            <p:nvPr/>
          </p:nvGrpSpPr>
          <p:grpSpPr>
            <a:xfrm>
              <a:off x="8862976" y="7679249"/>
              <a:ext cx="783318" cy="797801"/>
              <a:chOff x="3788458" y="2838450"/>
              <a:chExt cx="2269442" cy="2311400"/>
            </a:xfrm>
          </p:grpSpPr>
          <p:sp>
            <p:nvSpPr>
              <p:cNvPr id="204" name="Oval 203"/>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Rectangle 215"/>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7" name="Rectangle 216"/>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p:cNvSpPr/>
              <p:nvPr/>
            </p:nvSpPr>
            <p:spPr>
              <a:xfrm>
                <a:off x="4436121" y="3452480"/>
                <a:ext cx="996597" cy="105627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70"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72"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206"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208"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209"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210"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66629" y="5651916"/>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20067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8"/>
                                        </p:tgtEl>
                                      </p:cBhvr>
                                    </p:animEffect>
                                    <p:set>
                                      <p:cBhvr>
                                        <p:cTn id="7" dur="1" fill="hold">
                                          <p:stCondLst>
                                            <p:cond delay="499"/>
                                          </p:stCondLst>
                                        </p:cTn>
                                        <p:tgtEl>
                                          <p:spTgt spid="198"/>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0.00495 -0.00879 L 1.05716 -0.00879 " pathEditMode="relative" ptsTypes="AA">
                                      <p:cBhvr>
                                        <p:cTn id="9" dur="1500" fill="hold"/>
                                        <p:tgtEl>
                                          <p:spTgt spid="4"/>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3.54167E-6 4.81481E-6 L 0.00182 -0.99584 " pathEditMode="relative" rAng="0" ptsTypes="AA">
                                      <p:cBhvr>
                                        <p:cTn id="11" dur="2500" fill="hold"/>
                                        <p:tgtEl>
                                          <p:spTgt spid="9"/>
                                        </p:tgtEl>
                                        <p:attrNameLst>
                                          <p:attrName>ppt_x</p:attrName>
                                          <p:attrName>ppt_y</p:attrName>
                                        </p:attrNameLst>
                                      </p:cBhvr>
                                      <p:rCtr x="143" y="-49769"/>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0" presetClass="path" presetSubtype="0" accel="50000" decel="50000" fill="hold" nodeType="withEffect">
                                  <p:stCondLst>
                                    <p:cond delay="0"/>
                                  </p:stCondLst>
                                  <p:childTnLst>
                                    <p:animMotion origin="layout" path="M -0.00144 0.00347 L -0.00144 -0.47685 " pathEditMode="relative" ptsTypes="AA">
                                      <p:cBhvr>
                                        <p:cTn id="18" dur="2000" fill="hold"/>
                                        <p:tgtEl>
                                          <p:spTgt spid="8"/>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0169 0.00949 L 0.96992 0.00116 " pathEditMode="relative" rAng="0" ptsTypes="AA">
                                      <p:cBhvr>
                                        <p:cTn id="20" dur="2000" fill="hold"/>
                                        <p:tgtEl>
                                          <p:spTgt spid="94"/>
                                        </p:tgtEl>
                                        <p:attrNameLst>
                                          <p:attrName>ppt_x</p:attrName>
                                          <p:attrName>ppt_y</p:attrName>
                                        </p:attrNameLst>
                                      </p:cBhvr>
                                      <p:rCtr x="48945"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30</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58814" y="667634"/>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“Omni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581937"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t>
              </a:r>
              <a:r>
                <a:rPr lang="en-US" sz="3200" err="1"/>
                <a:t>Vacuuminator</a:t>
              </a:r>
              <a:r>
                <a:rPr lang="en-US" sz="3200"/>
                <a:t>”</a:t>
              </a:r>
            </a:p>
          </p:txBody>
        </p:sp>
      </p:grpSp>
      <p:sp>
        <p:nvSpPr>
          <p:cNvPr id="13" name="TextBox 12"/>
          <p:cNvSpPr txBox="1"/>
          <p:nvPr/>
        </p:nvSpPr>
        <p:spPr>
          <a:xfrm>
            <a:off x="4533109" y="3352149"/>
            <a:ext cx="1380210" cy="369332"/>
          </a:xfrm>
          <a:prstGeom prst="rect">
            <a:avLst/>
          </a:prstGeom>
          <a:noFill/>
        </p:spPr>
        <p:txBody>
          <a:bodyPr wrap="square" rtlCol="0">
            <a:spAutoFit/>
          </a:bodyPr>
          <a:lstStyle/>
          <a:p>
            <a:r>
              <a:rPr lang="en-US"/>
              <a:t>Ultrasonic</a:t>
            </a:r>
          </a:p>
        </p:txBody>
      </p:sp>
      <p:sp>
        <p:nvSpPr>
          <p:cNvPr id="15" name="TextBox 14"/>
          <p:cNvSpPr txBox="1"/>
          <p:nvPr/>
        </p:nvSpPr>
        <p:spPr>
          <a:xfrm>
            <a:off x="10823714" y="3291271"/>
            <a:ext cx="1013495" cy="369332"/>
          </a:xfrm>
          <a:prstGeom prst="rect">
            <a:avLst/>
          </a:prstGeom>
          <a:noFill/>
        </p:spPr>
        <p:txBody>
          <a:bodyPr wrap="square" rtlCol="0">
            <a:spAutoFit/>
          </a:bodyPr>
          <a:lstStyle/>
          <a:p>
            <a:r>
              <a:rPr lang="en-US"/>
              <a:t>Forks</a:t>
            </a:r>
          </a:p>
        </p:txBody>
      </p:sp>
      <p:grpSp>
        <p:nvGrpSpPr>
          <p:cNvPr id="113" name="Group 112"/>
          <p:cNvGrpSpPr/>
          <p:nvPr/>
        </p:nvGrpSpPr>
        <p:grpSpPr>
          <a:xfrm>
            <a:off x="10447491" y="4037206"/>
            <a:ext cx="1590886" cy="1645109"/>
            <a:chOff x="10465262" y="7429398"/>
            <a:chExt cx="1590886" cy="1645109"/>
          </a:xfrm>
        </p:grpSpPr>
        <p:grpSp>
          <p:nvGrpSpPr>
            <p:cNvPr id="115" name="Group 114">
              <a:extLst>
                <a:ext uri="{FF2B5EF4-FFF2-40B4-BE49-F238E27FC236}">
                  <a16:creationId xmlns:a16="http://schemas.microsoft.com/office/drawing/2014/main" xmlns="" id="{35022AD1-FFE1-4ED0-A188-6D5C84B76F7C}"/>
                </a:ext>
              </a:extLst>
            </p:cNvPr>
            <p:cNvGrpSpPr/>
            <p:nvPr/>
          </p:nvGrpSpPr>
          <p:grpSpPr>
            <a:xfrm>
              <a:off x="10465262" y="7429398"/>
              <a:ext cx="1590886" cy="1645109"/>
              <a:chOff x="5822475" y="4763069"/>
              <a:chExt cx="547049" cy="590835"/>
            </a:xfrm>
          </p:grpSpPr>
          <p:sp>
            <p:nvSpPr>
              <p:cNvPr id="120" name="Rectangle 119">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Rectangle 120">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Rectangle 127">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1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3"/>
            <a:stretch>
              <a:fillRect/>
            </a:stretch>
          </p:blipFill>
          <p:spPr>
            <a:xfrm>
              <a:off x="10893049" y="7639162"/>
              <a:ext cx="735311" cy="729396"/>
            </a:xfrm>
            <a:prstGeom prst="rect">
              <a:avLst/>
            </a:prstGeom>
          </p:spPr>
        </p:pic>
      </p:grpSp>
      <p:grpSp>
        <p:nvGrpSpPr>
          <p:cNvPr id="137" name="Group 136"/>
          <p:cNvGrpSpPr/>
          <p:nvPr/>
        </p:nvGrpSpPr>
        <p:grpSpPr>
          <a:xfrm>
            <a:off x="4257548" y="4037208"/>
            <a:ext cx="1590886" cy="1645109"/>
            <a:chOff x="4275319" y="7429400"/>
            <a:chExt cx="1590886" cy="1645109"/>
          </a:xfrm>
        </p:grpSpPr>
        <p:grpSp>
          <p:nvGrpSpPr>
            <p:cNvPr id="138" name="Group 137">
              <a:extLst>
                <a:ext uri="{FF2B5EF4-FFF2-40B4-BE49-F238E27FC236}">
                  <a16:creationId xmlns:a16="http://schemas.microsoft.com/office/drawing/2014/main" xmlns="" id="{D53D6D4E-250F-41D8-B61C-48D8E21C17DC}"/>
                </a:ext>
              </a:extLst>
            </p:cNvPr>
            <p:cNvGrpSpPr/>
            <p:nvPr/>
          </p:nvGrpSpPr>
          <p:grpSpPr>
            <a:xfrm>
              <a:off x="4275319" y="7429400"/>
              <a:ext cx="1590886" cy="1645109"/>
              <a:chOff x="5822475" y="4763069"/>
              <a:chExt cx="547049" cy="590835"/>
            </a:xfrm>
          </p:grpSpPr>
          <p:sp>
            <p:nvSpPr>
              <p:cNvPr id="161" name="Rectangle 160">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Rectangle 168">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60" name="Graphic 5" descr="Volume">
              <a:extLst>
                <a:ext uri="{FF2B5EF4-FFF2-40B4-BE49-F238E27FC236}">
                  <a16:creationId xmlns:a16="http://schemas.microsoft.com/office/drawing/2014/main" xmlns="" id="{E54E7C9E-0F73-4A8E-8CED-9E0BA062AFE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726621" y="7717896"/>
              <a:ext cx="856891" cy="828136"/>
            </a:xfrm>
            <a:prstGeom prst="rect">
              <a:avLst/>
            </a:prstGeom>
          </p:spPr>
        </p:pic>
      </p:grpSp>
      <p:sp>
        <p:nvSpPr>
          <p:cNvPr id="6" name="TextBox 5"/>
          <p:cNvSpPr txBox="1"/>
          <p:nvPr/>
        </p:nvSpPr>
        <p:spPr>
          <a:xfrm>
            <a:off x="2455211" y="3305382"/>
            <a:ext cx="1299662" cy="369332"/>
          </a:xfrm>
          <a:prstGeom prst="rect">
            <a:avLst/>
          </a:prstGeom>
          <a:noFill/>
        </p:spPr>
        <p:txBody>
          <a:bodyPr wrap="square" rtlCol="0">
            <a:spAutoFit/>
          </a:bodyPr>
          <a:lstStyle/>
          <a:p>
            <a:r>
              <a:rPr lang="en-US"/>
              <a:t>QR Code</a:t>
            </a:r>
          </a:p>
        </p:txBody>
      </p:sp>
      <p:sp>
        <p:nvSpPr>
          <p:cNvPr id="226" name="TextBox 225"/>
          <p:cNvSpPr txBox="1"/>
          <p:nvPr/>
        </p:nvSpPr>
        <p:spPr>
          <a:xfrm>
            <a:off x="6562733" y="3311596"/>
            <a:ext cx="1299662" cy="369332"/>
          </a:xfrm>
          <a:prstGeom prst="rect">
            <a:avLst/>
          </a:prstGeom>
          <a:noFill/>
        </p:spPr>
        <p:txBody>
          <a:bodyPr wrap="square" rtlCol="0">
            <a:spAutoFit/>
          </a:bodyPr>
          <a:lstStyle/>
          <a:p>
            <a:r>
              <a:rPr lang="en-US"/>
              <a:t>Line Path</a:t>
            </a:r>
          </a:p>
        </p:txBody>
      </p:sp>
      <p:grpSp>
        <p:nvGrpSpPr>
          <p:cNvPr id="17" name="Group 16"/>
          <p:cNvGrpSpPr/>
          <p:nvPr/>
        </p:nvGrpSpPr>
        <p:grpSpPr>
          <a:xfrm>
            <a:off x="2225199" y="4037296"/>
            <a:ext cx="1590886" cy="1645109"/>
            <a:chOff x="2225199" y="4037296"/>
            <a:chExt cx="1590886" cy="1645109"/>
          </a:xfrm>
        </p:grpSpPr>
        <p:grpSp>
          <p:nvGrpSpPr>
            <p:cNvPr id="171" name="Group 8">
              <a:extLst>
                <a:ext uri="{FF2B5EF4-FFF2-40B4-BE49-F238E27FC236}">
                  <a16:creationId xmlns:a16="http://schemas.microsoft.com/office/drawing/2014/main" xmlns="" id="{9995CB60-ABE7-472E-9721-713763880A0E}"/>
                </a:ext>
              </a:extLst>
            </p:cNvPr>
            <p:cNvGrpSpPr/>
            <p:nvPr/>
          </p:nvGrpSpPr>
          <p:grpSpPr>
            <a:xfrm>
              <a:off x="2225199" y="4037296"/>
              <a:ext cx="1590886" cy="1645109"/>
              <a:chOff x="5822475" y="4763069"/>
              <a:chExt cx="547049" cy="590835"/>
            </a:xfrm>
          </p:grpSpPr>
          <p:sp>
            <p:nvSpPr>
              <p:cNvPr id="173"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5" name="Graphic 10" descr="Qr Code">
              <a:extLst>
                <a:ext uri="{FF2B5EF4-FFF2-40B4-BE49-F238E27FC236}">
                  <a16:creationId xmlns:a16="http://schemas.microsoft.com/office/drawing/2014/main" xmlns="" id="{41CB226E-3C3E-4884-9389-436AADC215E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570583" y="4215772"/>
              <a:ext cx="914400" cy="914400"/>
            </a:xfrm>
            <a:prstGeom prst="rect">
              <a:avLst/>
            </a:prstGeom>
          </p:spPr>
        </p:pic>
      </p:grpSp>
      <p:grpSp>
        <p:nvGrpSpPr>
          <p:cNvPr id="18" name="Group 17"/>
          <p:cNvGrpSpPr/>
          <p:nvPr/>
        </p:nvGrpSpPr>
        <p:grpSpPr>
          <a:xfrm>
            <a:off x="6339524" y="4037206"/>
            <a:ext cx="1590886" cy="1645109"/>
            <a:chOff x="6339524" y="4037206"/>
            <a:chExt cx="1590886" cy="1645109"/>
          </a:xfrm>
        </p:grpSpPr>
        <p:grpSp>
          <p:nvGrpSpPr>
            <p:cNvPr id="130" name="Group 129"/>
            <p:cNvGrpSpPr/>
            <p:nvPr/>
          </p:nvGrpSpPr>
          <p:grpSpPr>
            <a:xfrm>
              <a:off x="6339524" y="4037206"/>
              <a:ext cx="1590886" cy="1645109"/>
              <a:chOff x="6417255" y="4007772"/>
              <a:chExt cx="1590886" cy="1645109"/>
            </a:xfrm>
          </p:grpSpPr>
          <p:sp>
            <p:nvSpPr>
              <p:cNvPr id="132"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6" name="Graphic 18" descr="Line arrow: Counter-clockwise curve">
              <a:extLst>
                <a:ext uri="{FF2B5EF4-FFF2-40B4-BE49-F238E27FC236}">
                  <a16:creationId xmlns:a16="http://schemas.microsoft.com/office/drawing/2014/main" xmlns="" id="{56CFF573-E96C-48A0-B7BC-F193973921F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91231" y="4148360"/>
              <a:ext cx="1081413" cy="1081413"/>
            </a:xfrm>
            <a:prstGeom prst="rect">
              <a:avLst/>
            </a:prstGeom>
          </p:spPr>
        </p:pic>
      </p:grpSp>
      <p:sp>
        <p:nvSpPr>
          <p:cNvPr id="7" name="TextBox 6"/>
          <p:cNvSpPr txBox="1"/>
          <p:nvPr/>
        </p:nvSpPr>
        <p:spPr>
          <a:xfrm>
            <a:off x="8563198" y="3126216"/>
            <a:ext cx="1630674" cy="646331"/>
          </a:xfrm>
          <a:prstGeom prst="rect">
            <a:avLst/>
          </a:prstGeom>
          <a:noFill/>
        </p:spPr>
        <p:txBody>
          <a:bodyPr wrap="square" rtlCol="0">
            <a:spAutoFit/>
          </a:bodyPr>
          <a:lstStyle/>
          <a:p>
            <a:r>
              <a:rPr lang="en-US"/>
              <a:t>Omni-Directional</a:t>
            </a:r>
          </a:p>
        </p:txBody>
      </p:sp>
      <p:grpSp>
        <p:nvGrpSpPr>
          <p:cNvPr id="8" name="Group 7"/>
          <p:cNvGrpSpPr/>
          <p:nvPr/>
        </p:nvGrpSpPr>
        <p:grpSpPr>
          <a:xfrm>
            <a:off x="8437931" y="3778024"/>
            <a:ext cx="1632867" cy="2009755"/>
            <a:chOff x="8450938" y="7052396"/>
            <a:chExt cx="1632867" cy="2009755"/>
          </a:xfrm>
        </p:grpSpPr>
        <p:grpSp>
          <p:nvGrpSpPr>
            <p:cNvPr id="5" name="Group 4"/>
            <p:cNvGrpSpPr/>
            <p:nvPr/>
          </p:nvGrpSpPr>
          <p:grpSpPr>
            <a:xfrm>
              <a:off x="8450938" y="7052396"/>
              <a:ext cx="1632867" cy="2009755"/>
              <a:chOff x="8587010" y="8045826"/>
              <a:chExt cx="1632867" cy="2009755"/>
            </a:xfrm>
          </p:grpSpPr>
          <p:sp>
            <p:nvSpPr>
              <p:cNvPr id="82" name="Rectangle 81">
                <a:extLst>
                  <a:ext uri="{FF2B5EF4-FFF2-40B4-BE49-F238E27FC236}">
                    <a16:creationId xmlns:a16="http://schemas.microsoft.com/office/drawing/2014/main" xmlns="" id="{328BAEC9-E5C8-4D25-8F32-96ED05CF7F31}"/>
                  </a:ext>
                </a:extLst>
              </p:cNvPr>
              <p:cNvSpPr/>
              <p:nvPr/>
            </p:nvSpPr>
            <p:spPr>
              <a:xfrm>
                <a:off x="8899098" y="8400983"/>
                <a:ext cx="986752" cy="132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xmlns="" id="{F9453FE1-6973-4985-8D87-C032D9A56846}"/>
                  </a:ext>
                </a:extLst>
              </p:cNvPr>
              <p:cNvGrpSpPr/>
              <p:nvPr/>
            </p:nvGrpSpPr>
            <p:grpSpPr>
              <a:xfrm>
                <a:off x="9630986" y="8045826"/>
                <a:ext cx="482020" cy="630072"/>
                <a:chOff x="7192681" y="3520757"/>
                <a:chExt cx="482020" cy="630072"/>
              </a:xfrm>
            </p:grpSpPr>
            <p:sp>
              <p:nvSpPr>
                <p:cNvPr id="189" name="Rectangle 188">
                  <a:extLst>
                    <a:ext uri="{FF2B5EF4-FFF2-40B4-BE49-F238E27FC236}">
                      <a16:creationId xmlns:a16="http://schemas.microsoft.com/office/drawing/2014/main" xmlns=""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0" name="Group 189">
                  <a:extLst>
                    <a:ext uri="{FF2B5EF4-FFF2-40B4-BE49-F238E27FC236}">
                      <a16:creationId xmlns:a16="http://schemas.microsoft.com/office/drawing/2014/main" xmlns="" id="{1522946F-0F9B-435F-8AC3-8BE4E60E661F}"/>
                    </a:ext>
                  </a:extLst>
                </p:cNvPr>
                <p:cNvGrpSpPr/>
                <p:nvPr/>
              </p:nvGrpSpPr>
              <p:grpSpPr>
                <a:xfrm>
                  <a:off x="7192681" y="3520757"/>
                  <a:ext cx="482020" cy="630072"/>
                  <a:chOff x="7192681" y="3520757"/>
                  <a:chExt cx="482020" cy="630072"/>
                </a:xfrm>
              </p:grpSpPr>
              <p:sp>
                <p:nvSpPr>
                  <p:cNvPr id="191" name="Rectangle 190">
                    <a:extLst>
                      <a:ext uri="{FF2B5EF4-FFF2-40B4-BE49-F238E27FC236}">
                        <a16:creationId xmlns:a16="http://schemas.microsoft.com/office/drawing/2014/main" xmlns=""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193">
                    <a:extLst>
                      <a:ext uri="{FF2B5EF4-FFF2-40B4-BE49-F238E27FC236}">
                        <a16:creationId xmlns:a16="http://schemas.microsoft.com/office/drawing/2014/main" xmlns=""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Rectangle 194">
                    <a:extLst>
                      <a:ext uri="{FF2B5EF4-FFF2-40B4-BE49-F238E27FC236}">
                        <a16:creationId xmlns:a16="http://schemas.microsoft.com/office/drawing/2014/main" xmlns=""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Rectangle 195">
                    <a:extLst>
                      <a:ext uri="{FF2B5EF4-FFF2-40B4-BE49-F238E27FC236}">
                        <a16:creationId xmlns:a16="http://schemas.microsoft.com/office/drawing/2014/main" xmlns=""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7" name="Rectangle 196">
                    <a:extLst>
                      <a:ext uri="{FF2B5EF4-FFF2-40B4-BE49-F238E27FC236}">
                        <a16:creationId xmlns:a16="http://schemas.microsoft.com/office/drawing/2014/main" xmlns=""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198">
                    <a:extLst>
                      <a:ext uri="{FF2B5EF4-FFF2-40B4-BE49-F238E27FC236}">
                        <a16:creationId xmlns:a16="http://schemas.microsoft.com/office/drawing/2014/main" xmlns=""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199">
                    <a:extLst>
                      <a:ext uri="{FF2B5EF4-FFF2-40B4-BE49-F238E27FC236}">
                        <a16:creationId xmlns:a16="http://schemas.microsoft.com/office/drawing/2014/main" xmlns=""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200">
                    <a:extLst>
                      <a:ext uri="{FF2B5EF4-FFF2-40B4-BE49-F238E27FC236}">
                        <a16:creationId xmlns:a16="http://schemas.microsoft.com/office/drawing/2014/main" xmlns=""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Rectangle 201">
                    <a:extLst>
                      <a:ext uri="{FF2B5EF4-FFF2-40B4-BE49-F238E27FC236}">
                        <a16:creationId xmlns:a16="http://schemas.microsoft.com/office/drawing/2014/main" xmlns=""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0" name="Group 89">
                <a:extLst>
                  <a:ext uri="{FF2B5EF4-FFF2-40B4-BE49-F238E27FC236}">
                    <a16:creationId xmlns:a16="http://schemas.microsoft.com/office/drawing/2014/main" xmlns="" id="{332958CF-3F83-40B8-90FF-E129092861B8}"/>
                  </a:ext>
                </a:extLst>
              </p:cNvPr>
              <p:cNvGrpSpPr/>
              <p:nvPr/>
            </p:nvGrpSpPr>
            <p:grpSpPr>
              <a:xfrm>
                <a:off x="8626690" y="9425509"/>
                <a:ext cx="482020" cy="630072"/>
                <a:chOff x="7192681" y="3520757"/>
                <a:chExt cx="482020" cy="630072"/>
              </a:xfrm>
            </p:grpSpPr>
            <p:sp>
              <p:nvSpPr>
                <p:cNvPr id="168" name="Rectangle 167">
                  <a:extLst>
                    <a:ext uri="{FF2B5EF4-FFF2-40B4-BE49-F238E27FC236}">
                      <a16:creationId xmlns:a16="http://schemas.microsoft.com/office/drawing/2014/main" xmlns=""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a16="http://schemas.microsoft.com/office/drawing/2014/main" xmlns="" id="{812E595C-50EB-4EE7-80AA-250A687669AE}"/>
                    </a:ext>
                  </a:extLst>
                </p:cNvPr>
                <p:cNvGrpSpPr/>
                <p:nvPr/>
              </p:nvGrpSpPr>
              <p:grpSpPr>
                <a:xfrm>
                  <a:off x="7192681" y="3520757"/>
                  <a:ext cx="482020" cy="630072"/>
                  <a:chOff x="7192681" y="3520757"/>
                  <a:chExt cx="482020" cy="630072"/>
                </a:xfrm>
              </p:grpSpPr>
              <p:sp>
                <p:nvSpPr>
                  <p:cNvPr id="176" name="Rectangle 175">
                    <a:extLst>
                      <a:ext uri="{FF2B5EF4-FFF2-40B4-BE49-F238E27FC236}">
                        <a16:creationId xmlns:a16="http://schemas.microsoft.com/office/drawing/2014/main" xmlns=""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182">
                    <a:extLst>
                      <a:ext uri="{FF2B5EF4-FFF2-40B4-BE49-F238E27FC236}">
                        <a16:creationId xmlns:a16="http://schemas.microsoft.com/office/drawing/2014/main" xmlns=""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a16="http://schemas.microsoft.com/office/drawing/2014/main" xmlns=""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1" name="Group 90">
                <a:extLst>
                  <a:ext uri="{FF2B5EF4-FFF2-40B4-BE49-F238E27FC236}">
                    <a16:creationId xmlns:a16="http://schemas.microsoft.com/office/drawing/2014/main" xmlns="" id="{8E644B1A-4D2B-418D-B1A6-42683F9634B9}"/>
                  </a:ext>
                </a:extLst>
              </p:cNvPr>
              <p:cNvGrpSpPr/>
              <p:nvPr/>
            </p:nvGrpSpPr>
            <p:grpSpPr>
              <a:xfrm rot="5400000">
                <a:off x="9663831" y="9422243"/>
                <a:ext cx="482020" cy="630072"/>
                <a:chOff x="7192681" y="3520757"/>
                <a:chExt cx="482020" cy="630072"/>
              </a:xfrm>
            </p:grpSpPr>
            <p:sp>
              <p:nvSpPr>
                <p:cNvPr id="133" name="Rectangle 132">
                  <a:extLst>
                    <a:ext uri="{FF2B5EF4-FFF2-40B4-BE49-F238E27FC236}">
                      <a16:creationId xmlns:a16="http://schemas.microsoft.com/office/drawing/2014/main" xmlns=""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a:extLst>
                    <a:ext uri="{FF2B5EF4-FFF2-40B4-BE49-F238E27FC236}">
                      <a16:creationId xmlns:a16="http://schemas.microsoft.com/office/drawing/2014/main" xmlns="" id="{5B96C73A-517E-4664-806C-7899A07FC252}"/>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a16="http://schemas.microsoft.com/office/drawing/2014/main" xmlns=""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xmlns=""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Rectangle 154">
                    <a:extLst>
                      <a:ext uri="{FF2B5EF4-FFF2-40B4-BE49-F238E27FC236}">
                        <a16:creationId xmlns:a16="http://schemas.microsoft.com/office/drawing/2014/main" xmlns=""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Rectangle 155">
                    <a:extLst>
                      <a:ext uri="{FF2B5EF4-FFF2-40B4-BE49-F238E27FC236}">
                        <a16:creationId xmlns:a16="http://schemas.microsoft.com/office/drawing/2014/main" xmlns=""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7" name="Rectangle 156">
                    <a:extLst>
                      <a:ext uri="{FF2B5EF4-FFF2-40B4-BE49-F238E27FC236}">
                        <a16:creationId xmlns:a16="http://schemas.microsoft.com/office/drawing/2014/main" xmlns=""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2" name="Group 91">
                <a:extLst>
                  <a:ext uri="{FF2B5EF4-FFF2-40B4-BE49-F238E27FC236}">
                    <a16:creationId xmlns:a16="http://schemas.microsoft.com/office/drawing/2014/main" xmlns="" id="{013E764C-D9EA-4246-BCAA-5B608B7FAEA4}"/>
                  </a:ext>
                </a:extLst>
              </p:cNvPr>
              <p:cNvGrpSpPr/>
              <p:nvPr/>
            </p:nvGrpSpPr>
            <p:grpSpPr>
              <a:xfrm rot="5400000">
                <a:off x="8661036" y="8055876"/>
                <a:ext cx="482020" cy="630072"/>
                <a:chOff x="7192681" y="3520757"/>
                <a:chExt cx="482020" cy="630072"/>
              </a:xfrm>
            </p:grpSpPr>
            <p:sp>
              <p:nvSpPr>
                <p:cNvPr id="93" name="Rectangle 92">
                  <a:extLst>
                    <a:ext uri="{FF2B5EF4-FFF2-40B4-BE49-F238E27FC236}">
                      <a16:creationId xmlns:a16="http://schemas.microsoft.com/office/drawing/2014/main" xmlns=""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1" name="Group 110">
                  <a:extLst>
                    <a:ext uri="{FF2B5EF4-FFF2-40B4-BE49-F238E27FC236}">
                      <a16:creationId xmlns:a16="http://schemas.microsoft.com/office/drawing/2014/main" xmlns="" id="{377245BB-DE8D-4F61-8B01-22D73C3967C0}"/>
                    </a:ext>
                  </a:extLst>
                </p:cNvPr>
                <p:cNvGrpSpPr/>
                <p:nvPr/>
              </p:nvGrpSpPr>
              <p:grpSpPr>
                <a:xfrm>
                  <a:off x="7192681" y="3520757"/>
                  <a:ext cx="482020" cy="630072"/>
                  <a:chOff x="7192681" y="3520757"/>
                  <a:chExt cx="482020" cy="630072"/>
                </a:xfrm>
              </p:grpSpPr>
              <p:sp>
                <p:nvSpPr>
                  <p:cNvPr id="112" name="Rectangle 111">
                    <a:extLst>
                      <a:ext uri="{FF2B5EF4-FFF2-40B4-BE49-F238E27FC236}">
                        <a16:creationId xmlns:a16="http://schemas.microsoft.com/office/drawing/2014/main" xmlns=""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13">
                    <a:extLst>
                      <a:ext uri="{FF2B5EF4-FFF2-40B4-BE49-F238E27FC236}">
                        <a16:creationId xmlns:a16="http://schemas.microsoft.com/office/drawing/2014/main" xmlns=""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xmlns=""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xmlns=""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Rectangle 121">
                    <a:extLst>
                      <a:ext uri="{FF2B5EF4-FFF2-40B4-BE49-F238E27FC236}">
                        <a16:creationId xmlns:a16="http://schemas.microsoft.com/office/drawing/2014/main" xmlns=""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a:extLst>
                      <a:ext uri="{FF2B5EF4-FFF2-40B4-BE49-F238E27FC236}">
                        <a16:creationId xmlns:a16="http://schemas.microsoft.com/office/drawing/2014/main" xmlns=""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Rectangle 123">
                    <a:extLst>
                      <a:ext uri="{FF2B5EF4-FFF2-40B4-BE49-F238E27FC236}">
                        <a16:creationId xmlns:a16="http://schemas.microsoft.com/office/drawing/2014/main" xmlns=""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xmlns=""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5">
                    <a:extLst>
                      <a:ext uri="{FF2B5EF4-FFF2-40B4-BE49-F238E27FC236}">
                        <a16:creationId xmlns:a16="http://schemas.microsoft.com/office/drawing/2014/main" xmlns=""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Rectangle 126">
                    <a:extLst>
                      <a:ext uri="{FF2B5EF4-FFF2-40B4-BE49-F238E27FC236}">
                        <a16:creationId xmlns:a16="http://schemas.microsoft.com/office/drawing/2014/main" xmlns=""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grpSp>
          <p:nvGrpSpPr>
            <p:cNvPr id="203" name="Group 202"/>
            <p:cNvGrpSpPr/>
            <p:nvPr/>
          </p:nvGrpSpPr>
          <p:grpSpPr>
            <a:xfrm>
              <a:off x="8862976" y="7679249"/>
              <a:ext cx="783318" cy="797801"/>
              <a:chOff x="3788458" y="2838450"/>
              <a:chExt cx="2269442" cy="2311400"/>
            </a:xfrm>
          </p:grpSpPr>
          <p:sp>
            <p:nvSpPr>
              <p:cNvPr id="204" name="Oval 203"/>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Rectangle 212"/>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 name="Rectangle 215"/>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7" name="Rectangle 216"/>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9" name="Oval 218"/>
              <p:cNvSpPr/>
              <p:nvPr/>
            </p:nvSpPr>
            <p:spPr>
              <a:xfrm>
                <a:off x="4436121" y="3452480"/>
                <a:ext cx="996597" cy="105627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2" name="Group 21"/>
          <p:cNvGrpSpPr/>
          <p:nvPr/>
        </p:nvGrpSpPr>
        <p:grpSpPr>
          <a:xfrm>
            <a:off x="2225199" y="7167475"/>
            <a:ext cx="1590886" cy="1645109"/>
            <a:chOff x="2225199" y="7167475"/>
            <a:chExt cx="1590886" cy="1645109"/>
          </a:xfrm>
        </p:grpSpPr>
        <p:grpSp>
          <p:nvGrpSpPr>
            <p:cNvPr id="230" name="Group 8">
              <a:extLst>
                <a:ext uri="{FF2B5EF4-FFF2-40B4-BE49-F238E27FC236}">
                  <a16:creationId xmlns:a16="http://schemas.microsoft.com/office/drawing/2014/main" xmlns="" id="{9995CB60-ABE7-472E-9721-713763880A0E}"/>
                </a:ext>
              </a:extLst>
            </p:cNvPr>
            <p:cNvGrpSpPr/>
            <p:nvPr/>
          </p:nvGrpSpPr>
          <p:grpSpPr>
            <a:xfrm>
              <a:off x="2225199" y="7167475"/>
              <a:ext cx="1590886" cy="1645109"/>
              <a:chOff x="5822475" y="4763069"/>
              <a:chExt cx="547049" cy="590835"/>
            </a:xfrm>
          </p:grpSpPr>
          <p:sp>
            <p:nvSpPr>
              <p:cNvPr id="231" name="Rectangle 10">
                <a:extLst>
                  <a:ext uri="{FF2B5EF4-FFF2-40B4-BE49-F238E27FC236}">
                    <a16:creationId xmlns:a16="http://schemas.microsoft.com/office/drawing/2014/main" xmlns="" id="{280C4CEA-F638-4C62-9601-A1CC0C904E28}"/>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Rectangle 11">
                <a:extLst>
                  <a:ext uri="{FF2B5EF4-FFF2-40B4-BE49-F238E27FC236}">
                    <a16:creationId xmlns:a16="http://schemas.microsoft.com/office/drawing/2014/main" xmlns="" id="{A752144C-4EDA-40F0-9D5D-1D8EAE17A36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3" name="Rectangle 16">
                <a:extLst>
                  <a:ext uri="{FF2B5EF4-FFF2-40B4-BE49-F238E27FC236}">
                    <a16:creationId xmlns:a16="http://schemas.microsoft.com/office/drawing/2014/main" xmlns="" id="{917B186D-DAE5-4878-B5A7-035AE0D09B28}"/>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7"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10"/>
            <a:stretch>
              <a:fillRect/>
            </a:stretch>
          </p:blipFill>
          <p:spPr>
            <a:xfrm>
              <a:off x="2612869" y="7352247"/>
              <a:ext cx="829827" cy="754298"/>
            </a:xfrm>
            <a:prstGeom prst="rect">
              <a:avLst/>
            </a:prstGeom>
          </p:spPr>
        </p:pic>
      </p:grpSp>
      <p:grpSp>
        <p:nvGrpSpPr>
          <p:cNvPr id="21" name="Group 20"/>
          <p:cNvGrpSpPr/>
          <p:nvPr/>
        </p:nvGrpSpPr>
        <p:grpSpPr>
          <a:xfrm>
            <a:off x="4257548" y="7167387"/>
            <a:ext cx="1590886" cy="1645109"/>
            <a:chOff x="4257548" y="7167387"/>
            <a:chExt cx="1590886" cy="1645109"/>
          </a:xfrm>
        </p:grpSpPr>
        <p:grpSp>
          <p:nvGrpSpPr>
            <p:cNvPr id="224" name="Group 223">
              <a:extLst>
                <a:ext uri="{FF2B5EF4-FFF2-40B4-BE49-F238E27FC236}">
                  <a16:creationId xmlns:a16="http://schemas.microsoft.com/office/drawing/2014/main" xmlns="" id="{D53D6D4E-250F-41D8-B61C-48D8E21C17DC}"/>
                </a:ext>
              </a:extLst>
            </p:cNvPr>
            <p:cNvGrpSpPr/>
            <p:nvPr/>
          </p:nvGrpSpPr>
          <p:grpSpPr>
            <a:xfrm>
              <a:off x="4257548" y="7167387"/>
              <a:ext cx="1590886" cy="1645109"/>
              <a:chOff x="5822475" y="4763069"/>
              <a:chExt cx="547049" cy="590835"/>
            </a:xfrm>
          </p:grpSpPr>
          <p:sp>
            <p:nvSpPr>
              <p:cNvPr id="227" name="Rectangle 226">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9" name="Rectangle 228">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8" name="Picture 10" descr="Icon&#10;&#10;Description automatically generated">
              <a:extLst>
                <a:ext uri="{FF2B5EF4-FFF2-40B4-BE49-F238E27FC236}">
                  <a16:creationId xmlns:a16="http://schemas.microsoft.com/office/drawing/2014/main" xmlns="" id="{A22669F6-7319-4F7B-B833-474CA8CFBC76}"/>
                </a:ext>
              </a:extLst>
            </p:cNvPr>
            <p:cNvPicPr>
              <a:picLocks noChangeAspect="1"/>
            </p:cNvPicPr>
            <p:nvPr/>
          </p:nvPicPr>
          <p:blipFill>
            <a:blip r:embed="rId11"/>
            <a:stretch>
              <a:fillRect/>
            </a:stretch>
          </p:blipFill>
          <p:spPr>
            <a:xfrm>
              <a:off x="4700754" y="7345925"/>
              <a:ext cx="703442" cy="708521"/>
            </a:xfrm>
            <a:prstGeom prst="rect">
              <a:avLst/>
            </a:prstGeom>
          </p:spPr>
        </p:pic>
      </p:grpSp>
      <p:grpSp>
        <p:nvGrpSpPr>
          <p:cNvPr id="20" name="Group 19"/>
          <p:cNvGrpSpPr/>
          <p:nvPr/>
        </p:nvGrpSpPr>
        <p:grpSpPr>
          <a:xfrm>
            <a:off x="6339524" y="7167385"/>
            <a:ext cx="1590886" cy="1645109"/>
            <a:chOff x="6339524" y="7167385"/>
            <a:chExt cx="1590886" cy="1645109"/>
          </a:xfrm>
        </p:grpSpPr>
        <p:grpSp>
          <p:nvGrpSpPr>
            <p:cNvPr id="218" name="Group 217"/>
            <p:cNvGrpSpPr/>
            <p:nvPr/>
          </p:nvGrpSpPr>
          <p:grpSpPr>
            <a:xfrm>
              <a:off x="6339524" y="7167385"/>
              <a:ext cx="1590886" cy="1645109"/>
              <a:chOff x="6417255" y="4007772"/>
              <a:chExt cx="1590886" cy="1645109"/>
            </a:xfrm>
          </p:grpSpPr>
          <p:sp>
            <p:nvSpPr>
              <p:cNvPr id="220" name="Rectangle 199">
                <a:extLst>
                  <a:ext uri="{FF2B5EF4-FFF2-40B4-BE49-F238E27FC236}">
                    <a16:creationId xmlns:a16="http://schemas.microsoft.com/office/drawing/2014/main" xmlns="" id="{89AFF548-A615-4B0D-9C5D-2C0DED46D9C1}"/>
                  </a:ext>
                </a:extLst>
              </p:cNvPr>
              <p:cNvSpPr/>
              <p:nvPr/>
            </p:nvSpPr>
            <p:spPr>
              <a:xfrm>
                <a:off x="6719322" y="4007772"/>
                <a:ext cx="986752" cy="13295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01">
                <a:extLst>
                  <a:ext uri="{FF2B5EF4-FFF2-40B4-BE49-F238E27FC236}">
                    <a16:creationId xmlns:a16="http://schemas.microsoft.com/office/drawing/2014/main" xmlns="" id="{4BE47BB2-3641-474B-A6E1-46906946EBF8}"/>
                  </a:ext>
                </a:extLst>
              </p:cNvPr>
              <p:cNvSpPr/>
              <p:nvPr/>
            </p:nvSpPr>
            <p:spPr>
              <a:xfrm>
                <a:off x="7706074" y="502174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Rectangle 205">
                <a:extLst>
                  <a:ext uri="{FF2B5EF4-FFF2-40B4-BE49-F238E27FC236}">
                    <a16:creationId xmlns:a16="http://schemas.microsoft.com/office/drawing/2014/main" xmlns="" id="{3C94D4BB-8B4F-4500-B532-3E044C742276}"/>
                  </a:ext>
                </a:extLst>
              </p:cNvPr>
              <p:cNvSpPr/>
              <p:nvPr/>
            </p:nvSpPr>
            <p:spPr>
              <a:xfrm>
                <a:off x="6417255" y="502174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09"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768272" y="7358961"/>
              <a:ext cx="758859" cy="774735"/>
            </a:xfrm>
            <a:prstGeom prst="rect">
              <a:avLst/>
            </a:prstGeom>
          </p:spPr>
        </p:pic>
      </p:grpSp>
      <p:grpSp>
        <p:nvGrpSpPr>
          <p:cNvPr id="19" name="Group 18"/>
          <p:cNvGrpSpPr/>
          <p:nvPr/>
        </p:nvGrpSpPr>
        <p:grpSpPr>
          <a:xfrm>
            <a:off x="10447491" y="7167385"/>
            <a:ext cx="1590886" cy="1645109"/>
            <a:chOff x="10447491" y="7167385"/>
            <a:chExt cx="1590886" cy="1645109"/>
          </a:xfrm>
        </p:grpSpPr>
        <p:grpSp>
          <p:nvGrpSpPr>
            <p:cNvPr id="172" name="Group 171">
              <a:extLst>
                <a:ext uri="{FF2B5EF4-FFF2-40B4-BE49-F238E27FC236}">
                  <a16:creationId xmlns:a16="http://schemas.microsoft.com/office/drawing/2014/main" xmlns="" id="{35022AD1-FFE1-4ED0-A188-6D5C84B76F7C}"/>
                </a:ext>
              </a:extLst>
            </p:cNvPr>
            <p:cNvGrpSpPr/>
            <p:nvPr/>
          </p:nvGrpSpPr>
          <p:grpSpPr>
            <a:xfrm>
              <a:off x="10447491" y="7167385"/>
              <a:ext cx="1590886" cy="1645109"/>
              <a:chOff x="5822475" y="4763069"/>
              <a:chExt cx="547049" cy="590835"/>
            </a:xfrm>
          </p:grpSpPr>
          <p:sp>
            <p:nvSpPr>
              <p:cNvPr id="208" name="Rectangle 207">
                <a:extLst>
                  <a:ext uri="{FF2B5EF4-FFF2-40B4-BE49-F238E27FC236}">
                    <a16:creationId xmlns:a16="http://schemas.microsoft.com/office/drawing/2014/main" xmlns="" id="{4E36189F-CA65-4642-A80D-1A90DAAC1597}"/>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xmlns="" id="{9D25583F-D876-461F-AA71-9CAC13C2CDD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a:extLst>
                  <a:ext uri="{FF2B5EF4-FFF2-40B4-BE49-F238E27FC236}">
                    <a16:creationId xmlns:a16="http://schemas.microsoft.com/office/drawing/2014/main" xmlns="" id="{DDCD3DCB-C1C9-48F2-A5EC-FD235703D73E}"/>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10" name="Picture 21" descr="Icon&#10;&#10;Description automatically generated">
              <a:extLst>
                <a:ext uri="{FF2B5EF4-FFF2-40B4-BE49-F238E27FC236}">
                  <a16:creationId xmlns:a16="http://schemas.microsoft.com/office/drawing/2014/main" xmlns="" id="{C12D1710-A525-4A7A-82F2-2CD985579AC4}"/>
                </a:ext>
              </a:extLst>
            </p:cNvPr>
            <p:cNvPicPr>
              <a:picLocks noChangeAspect="1"/>
            </p:cNvPicPr>
            <p:nvPr/>
          </p:nvPicPr>
          <p:blipFill>
            <a:blip r:embed="rId14"/>
            <a:stretch>
              <a:fillRect/>
            </a:stretch>
          </p:blipFill>
          <p:spPr>
            <a:xfrm>
              <a:off x="10852013" y="7326530"/>
              <a:ext cx="792356" cy="786844"/>
            </a:xfrm>
            <a:prstGeom prst="rect">
              <a:avLst/>
            </a:prstGeom>
          </p:spPr>
        </p:pic>
      </p:grpSp>
      <p:sp>
        <p:nvSpPr>
          <p:cNvPr id="10" name="TextBox 9"/>
          <p:cNvSpPr txBox="1"/>
          <p:nvPr/>
        </p:nvSpPr>
        <p:spPr>
          <a:xfrm>
            <a:off x="2620192" y="3324111"/>
            <a:ext cx="1058807" cy="383016"/>
          </a:xfrm>
          <a:prstGeom prst="rect">
            <a:avLst/>
          </a:prstGeom>
          <a:noFill/>
        </p:spPr>
        <p:txBody>
          <a:bodyPr wrap="square" rtlCol="0">
            <a:spAutoFit/>
          </a:bodyPr>
          <a:lstStyle/>
          <a:p>
            <a:r>
              <a:rPr lang="en-US"/>
              <a:t>RFID</a:t>
            </a:r>
          </a:p>
        </p:txBody>
      </p:sp>
      <p:sp>
        <p:nvSpPr>
          <p:cNvPr id="11" name="TextBox 10"/>
          <p:cNvSpPr txBox="1"/>
          <p:nvPr/>
        </p:nvSpPr>
        <p:spPr>
          <a:xfrm>
            <a:off x="4742140" y="3345307"/>
            <a:ext cx="703442" cy="383016"/>
          </a:xfrm>
          <a:prstGeom prst="rect">
            <a:avLst/>
          </a:prstGeom>
          <a:noFill/>
        </p:spPr>
        <p:txBody>
          <a:bodyPr wrap="square" rtlCol="0">
            <a:spAutoFit/>
          </a:bodyPr>
          <a:lstStyle/>
          <a:p>
            <a:r>
              <a:rPr lang="en-US"/>
              <a:t>Lidar</a:t>
            </a:r>
          </a:p>
        </p:txBody>
      </p:sp>
      <p:sp>
        <p:nvSpPr>
          <p:cNvPr id="12" name="TextBox 11"/>
          <p:cNvSpPr txBox="1"/>
          <p:nvPr/>
        </p:nvSpPr>
        <p:spPr>
          <a:xfrm>
            <a:off x="6588427" y="3138796"/>
            <a:ext cx="1299662" cy="646331"/>
          </a:xfrm>
          <a:prstGeom prst="rect">
            <a:avLst/>
          </a:prstGeom>
          <a:noFill/>
        </p:spPr>
        <p:txBody>
          <a:bodyPr wrap="square" rtlCol="0">
            <a:spAutoFit/>
          </a:bodyPr>
          <a:lstStyle/>
          <a:p>
            <a:r>
              <a:rPr lang="en-US"/>
              <a:t>Magnetic Tape</a:t>
            </a:r>
          </a:p>
        </p:txBody>
      </p:sp>
      <p:sp>
        <p:nvSpPr>
          <p:cNvPr id="16" name="TextBox 15"/>
          <p:cNvSpPr txBox="1"/>
          <p:nvPr/>
        </p:nvSpPr>
        <p:spPr>
          <a:xfrm>
            <a:off x="10569131" y="3118213"/>
            <a:ext cx="1610397" cy="646331"/>
          </a:xfrm>
          <a:prstGeom prst="rect">
            <a:avLst/>
          </a:prstGeom>
          <a:noFill/>
        </p:spPr>
        <p:txBody>
          <a:bodyPr wrap="square" rtlCol="0">
            <a:spAutoFit/>
          </a:bodyPr>
          <a:lstStyle/>
          <a:p>
            <a:r>
              <a:rPr lang="en-US"/>
              <a:t>Vacuum End-Defector</a:t>
            </a:r>
          </a:p>
        </p:txBody>
      </p:sp>
      <p:sp>
        <p:nvSpPr>
          <p:cNvPr id="163" name="Rectangle: Rounded Corners 6">
            <a:extLst>
              <a:ext uri="{FF2B5EF4-FFF2-40B4-BE49-F238E27FC236}">
                <a16:creationId xmlns:a16="http://schemas.microsoft.com/office/drawing/2014/main" xmlns="" id="{027F4919-C3F1-46E4-BD03-AF0522CD37EB}"/>
              </a:ext>
            </a:extLst>
          </p:cNvPr>
          <p:cNvSpPr/>
          <p:nvPr/>
        </p:nvSpPr>
        <p:spPr>
          <a:xfrm>
            <a:off x="-122239" y="4606362"/>
            <a:ext cx="1515695" cy="6759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Drive Train</a:t>
            </a:r>
          </a:p>
        </p:txBody>
      </p:sp>
      <p:sp>
        <p:nvSpPr>
          <p:cNvPr id="164" name="Rectangle: Rounded Corners 10">
            <a:extLst>
              <a:ext uri="{FF2B5EF4-FFF2-40B4-BE49-F238E27FC236}">
                <a16:creationId xmlns:a16="http://schemas.microsoft.com/office/drawing/2014/main" xmlns="" id="{3BFCF423-348E-4724-865B-7D0F272433F9}"/>
              </a:ext>
            </a:extLst>
          </p:cNvPr>
          <p:cNvSpPr/>
          <p:nvPr/>
        </p:nvSpPr>
        <p:spPr>
          <a:xfrm>
            <a:off x="-125642" y="3936903"/>
            <a:ext cx="1515695" cy="675931"/>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Path Following</a:t>
            </a:r>
          </a:p>
        </p:txBody>
      </p:sp>
      <p:sp>
        <p:nvSpPr>
          <p:cNvPr id="165" name="Rectangle: Rounded Corners 12">
            <a:extLst>
              <a:ext uri="{FF2B5EF4-FFF2-40B4-BE49-F238E27FC236}">
                <a16:creationId xmlns:a16="http://schemas.microsoft.com/office/drawing/2014/main" xmlns="" id="{13A6B1E2-E5E5-4377-B7E1-A1D0A5A84053}"/>
              </a:ext>
            </a:extLst>
          </p:cNvPr>
          <p:cNvSpPr/>
          <p:nvPr/>
        </p:nvSpPr>
        <p:spPr>
          <a:xfrm>
            <a:off x="-138981" y="3260972"/>
            <a:ext cx="1515695" cy="67593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Obstacle Detection</a:t>
            </a:r>
          </a:p>
        </p:txBody>
      </p:sp>
      <p:sp>
        <p:nvSpPr>
          <p:cNvPr id="170" name="Rectangle: Rounded Corners 14">
            <a:extLst>
              <a:ext uri="{FF2B5EF4-FFF2-40B4-BE49-F238E27FC236}">
                <a16:creationId xmlns:a16="http://schemas.microsoft.com/office/drawing/2014/main" xmlns="" id="{866576F3-6C1F-4BA5-AF22-8655BE61FB25}"/>
              </a:ext>
            </a:extLst>
          </p:cNvPr>
          <p:cNvSpPr/>
          <p:nvPr/>
        </p:nvSpPr>
        <p:spPr>
          <a:xfrm>
            <a:off x="-123974" y="5275821"/>
            <a:ext cx="1515695" cy="67593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b="1"/>
              <a:t>Control Package</a:t>
            </a:r>
          </a:p>
        </p:txBody>
      </p:sp>
      <p:sp>
        <p:nvSpPr>
          <p:cNvPr id="182" name="Rectangle: Rounded Corners 18">
            <a:extLst>
              <a:ext uri="{FF2B5EF4-FFF2-40B4-BE49-F238E27FC236}">
                <a16:creationId xmlns:a16="http://schemas.microsoft.com/office/drawing/2014/main" xmlns="" id="{974262BC-CDC7-4AE5-8D70-FC99289092A1}"/>
              </a:ext>
            </a:extLst>
          </p:cNvPr>
          <p:cNvSpPr/>
          <p:nvPr/>
        </p:nvSpPr>
        <p:spPr>
          <a:xfrm>
            <a:off x="-234031" y="2585041"/>
            <a:ext cx="1612353" cy="675931"/>
          </a:xfrm>
          <a:prstGeom prst="round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sz="1600" b="1">
                <a:solidFill>
                  <a:schemeClr val="tx1"/>
                </a:solidFill>
              </a:rPr>
              <a:t>Scan Inventory</a:t>
            </a:r>
          </a:p>
        </p:txBody>
      </p:sp>
      <p:sp>
        <p:nvSpPr>
          <p:cNvPr id="198"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657482"/>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6161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6"/>
                                        </p:tgtEl>
                                      </p:cBhvr>
                                    </p:animEffect>
                                    <p:set>
                                      <p:cBhvr>
                                        <p:cTn id="13" dur="1" fill="hold">
                                          <p:stCondLst>
                                            <p:cond delay="499"/>
                                          </p:stCondLst>
                                        </p:cTn>
                                        <p:tgtEl>
                                          <p:spTgt spid="2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0.00495 -1.48148E-6 L 0.90846 -1.48148E-6 " pathEditMode="relative" ptsTypes="AA">
                                      <p:cBhvr>
                                        <p:cTn id="18" dur="1500" fill="hold"/>
                                        <p:tgtEl>
                                          <p:spTgt spid="4"/>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L -0.00052 -0.88172 " pathEditMode="relative" ptsTypes="AA">
                                      <p:cBhvr>
                                        <p:cTn id="20" dur="3000" fill="hold"/>
                                        <p:tgtEl>
                                          <p:spTgt spid="17"/>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00052 -0.88172 " pathEditMode="relative" ptsTypes="AA">
                                      <p:cBhvr>
                                        <p:cTn id="22" dur="3000" fill="hold"/>
                                        <p:tgtEl>
                                          <p:spTgt spid="137"/>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L -0.00052 -0.88172 " pathEditMode="relative" ptsTypes="AA">
                                      <p:cBhvr>
                                        <p:cTn id="24" dur="3000" fill="hold"/>
                                        <p:tgtEl>
                                          <p:spTgt spid="18"/>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00052 -0.88172 " pathEditMode="relative" ptsTypes="AA">
                                      <p:cBhvr>
                                        <p:cTn id="26" dur="3000" fill="hold"/>
                                        <p:tgtEl>
                                          <p:spTgt spid="11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0" presetClass="path" presetSubtype="0" accel="50000" decel="50000" fill="hold" nodeType="withEffect">
                                  <p:stCondLst>
                                    <p:cond delay="0"/>
                                  </p:stCondLst>
                                  <p:childTnLst>
                                    <p:animMotion origin="layout" path="M 0 0 L 0 -0.45301 " pathEditMode="relative" ptsTypes="AA">
                                      <p:cBhvr>
                                        <p:cTn id="42" dur="2000" fill="hold"/>
                                        <p:tgtEl>
                                          <p:spTgt spid="21"/>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 -0.45301 " pathEditMode="relative" ptsTypes="AA">
                                      <p:cBhvr>
                                        <p:cTn id="44" dur="2000" fill="hold"/>
                                        <p:tgtEl>
                                          <p:spTgt spid="22"/>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 -0.45301 " pathEditMode="relative" ptsTypes="AA">
                                      <p:cBhvr>
                                        <p:cTn id="46" dur="2000" fill="hold"/>
                                        <p:tgtEl>
                                          <p:spTgt spid="20"/>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0 0 L 0 -0.45301 " pathEditMode="relative" ptsTypes="AA">
                                      <p:cBhvr>
                                        <p:cTn id="48" dur="2000" fill="hold"/>
                                        <p:tgtEl>
                                          <p:spTgt spid="19"/>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0.00143 -0.00023 L 0.96992 0.00856 " pathEditMode="relative" ptsTypes="AA">
                                      <p:cBhvr>
                                        <p:cTn id="50" dur="2000" fill="hold"/>
                                        <p:tgtEl>
                                          <p:spTgt spid="9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6" grpId="0"/>
      <p:bldP spid="226" grpId="0"/>
      <p:bldP spid="10" grpId="0"/>
      <p:bldP spid="11" grpId="0"/>
      <p:bldP spid="12"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Locomotion Control</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3" name="Rectangle 2"/>
          <p:cNvSpPr/>
          <p:nvPr/>
        </p:nvSpPr>
        <p:spPr>
          <a:xfrm>
            <a:off x="6271537" y="1362076"/>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xmlns="" id="{D53D6D4E-250F-41D8-B61C-48D8E21C17DC}"/>
              </a:ext>
            </a:extLst>
          </p:cNvPr>
          <p:cNvGrpSpPr/>
          <p:nvPr/>
        </p:nvGrpSpPr>
        <p:grpSpPr>
          <a:xfrm>
            <a:off x="5551611" y="4119386"/>
            <a:ext cx="1590886" cy="1645109"/>
            <a:chOff x="5822475" y="4763069"/>
            <a:chExt cx="547049" cy="590835"/>
          </a:xfrm>
        </p:grpSpPr>
        <p:sp>
          <p:nvSpPr>
            <p:cNvPr id="9" name="Rectangle 8">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Rounded Rectangle 13"/>
          <p:cNvSpPr/>
          <p:nvPr/>
        </p:nvSpPr>
        <p:spPr>
          <a:xfrm>
            <a:off x="879589" y="4467905"/>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Wheel Torque</a:t>
            </a:r>
          </a:p>
        </p:txBody>
      </p:sp>
      <p:cxnSp>
        <p:nvCxnSpPr>
          <p:cNvPr id="19" name="Straight Connector 18"/>
          <p:cNvCxnSpPr>
            <a:stCxn id="14" idx="3"/>
            <a:endCxn id="11" idx="1"/>
          </p:cNvCxnSpPr>
          <p:nvPr/>
        </p:nvCxnSpPr>
        <p:spPr>
          <a:xfrm>
            <a:off x="3024075" y="4859837"/>
            <a:ext cx="2527536" cy="589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a:endCxn id="10" idx="3"/>
          </p:cNvCxnSpPr>
          <p:nvPr/>
        </p:nvCxnSpPr>
        <p:spPr>
          <a:xfrm>
            <a:off x="3024075" y="4859837"/>
            <a:ext cx="4118422" cy="589089"/>
          </a:xfrm>
          <a:prstGeom prst="line">
            <a:avLst/>
          </a:prstGeom>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79589" y="3318056"/>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Robot Velocity</a:t>
            </a:r>
          </a:p>
        </p:txBody>
      </p:sp>
      <p:sp>
        <p:nvSpPr>
          <p:cNvPr id="24" name="Rounded Rectangle 23"/>
          <p:cNvSpPr/>
          <p:nvPr/>
        </p:nvSpPr>
        <p:spPr>
          <a:xfrm>
            <a:off x="838200" y="2177143"/>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Heading Angle</a:t>
            </a:r>
          </a:p>
        </p:txBody>
      </p:sp>
      <p:sp>
        <p:nvSpPr>
          <p:cNvPr id="25"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385506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Locomotion Control</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3" name="Rectangle 2"/>
          <p:cNvSpPr/>
          <p:nvPr/>
        </p:nvSpPr>
        <p:spPr>
          <a:xfrm>
            <a:off x="6271537" y="1362076"/>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xmlns="" id="{D53D6D4E-250F-41D8-B61C-48D8E21C17DC}"/>
              </a:ext>
            </a:extLst>
          </p:cNvPr>
          <p:cNvGrpSpPr/>
          <p:nvPr/>
        </p:nvGrpSpPr>
        <p:grpSpPr>
          <a:xfrm>
            <a:off x="5551611" y="4119386"/>
            <a:ext cx="1590886" cy="1645109"/>
            <a:chOff x="5822475" y="4763069"/>
            <a:chExt cx="547049" cy="590835"/>
          </a:xfrm>
        </p:grpSpPr>
        <p:sp>
          <p:nvSpPr>
            <p:cNvPr id="9" name="Rectangle 8">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Rounded Rectangle 13"/>
          <p:cNvSpPr/>
          <p:nvPr/>
        </p:nvSpPr>
        <p:spPr>
          <a:xfrm>
            <a:off x="879589" y="4467905"/>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Wheel Torque</a:t>
            </a:r>
          </a:p>
        </p:txBody>
      </p:sp>
      <p:cxnSp>
        <p:nvCxnSpPr>
          <p:cNvPr id="19" name="Straight Connector 18"/>
          <p:cNvCxnSpPr>
            <a:stCxn id="14" idx="3"/>
            <a:endCxn id="11" idx="1"/>
          </p:cNvCxnSpPr>
          <p:nvPr/>
        </p:nvCxnSpPr>
        <p:spPr>
          <a:xfrm>
            <a:off x="3024075" y="4859837"/>
            <a:ext cx="2527536" cy="589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4" idx="3"/>
            <a:endCxn id="10" idx="3"/>
          </p:cNvCxnSpPr>
          <p:nvPr/>
        </p:nvCxnSpPr>
        <p:spPr>
          <a:xfrm>
            <a:off x="3024075" y="4859837"/>
            <a:ext cx="4118422" cy="589089"/>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879589" y="3318056"/>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Robot Velocity</a:t>
            </a:r>
          </a:p>
        </p:txBody>
      </p:sp>
      <p:sp>
        <p:nvSpPr>
          <p:cNvPr id="6" name="Down Arrow 5"/>
          <p:cNvSpPr/>
          <p:nvPr/>
        </p:nvSpPr>
        <p:spPr>
          <a:xfrm rot="10800000">
            <a:off x="6062607" y="2843390"/>
            <a:ext cx="568893" cy="1299986"/>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Connector 14"/>
          <p:cNvCxnSpPr/>
          <p:nvPr/>
        </p:nvCxnSpPr>
        <p:spPr>
          <a:xfrm flipV="1">
            <a:off x="2951818" y="3318056"/>
            <a:ext cx="3110788" cy="31166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38200" y="2177143"/>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Heading Angle</a:t>
            </a:r>
          </a:p>
        </p:txBody>
      </p:sp>
      <p:sp>
        <p:nvSpPr>
          <p:cNvPr id="4" name="Footer Placeholder 1">
            <a:extLst>
              <a:ext uri="{FF2B5EF4-FFF2-40B4-BE49-F238E27FC236}">
                <a16:creationId xmlns:a16="http://schemas.microsoft.com/office/drawing/2014/main" xmlns="" id="{4C4D0874-9CCA-4B94-860F-9567DDF24DF6}"/>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39738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Locomotion Control</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3" name="Rectangle 2"/>
          <p:cNvSpPr/>
          <p:nvPr/>
        </p:nvSpPr>
        <p:spPr>
          <a:xfrm>
            <a:off x="6271537" y="1362076"/>
            <a:ext cx="151034" cy="45815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xmlns="" id="{D53D6D4E-250F-41D8-B61C-48D8E21C17DC}"/>
              </a:ext>
            </a:extLst>
          </p:cNvPr>
          <p:cNvGrpSpPr/>
          <p:nvPr/>
        </p:nvGrpSpPr>
        <p:grpSpPr>
          <a:xfrm rot="20995294">
            <a:off x="5551611" y="4119386"/>
            <a:ext cx="1590886" cy="1645109"/>
            <a:chOff x="5822475" y="4763069"/>
            <a:chExt cx="547049" cy="590835"/>
          </a:xfrm>
        </p:grpSpPr>
        <p:sp>
          <p:nvSpPr>
            <p:cNvPr id="9" name="Rectangle 8">
              <a:extLst>
                <a:ext uri="{FF2B5EF4-FFF2-40B4-BE49-F238E27FC236}">
                  <a16:creationId xmlns:a16="http://schemas.microsoft.com/office/drawing/2014/main" xmlns="" id="{3F5D9310-3080-495C-AD2A-0B17EADA1CCC}"/>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xmlns="" id="{0FBABD6F-106F-45BE-935A-41E6DB74B31C}"/>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xmlns="" id="{1B8DD71B-2FF5-425F-B7B7-8C5EF8E44343}"/>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ounded Rectangle 11"/>
          <p:cNvSpPr/>
          <p:nvPr/>
        </p:nvSpPr>
        <p:spPr>
          <a:xfrm>
            <a:off x="838200" y="2177143"/>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Heading Angle</a:t>
            </a:r>
          </a:p>
        </p:txBody>
      </p:sp>
      <p:sp>
        <p:nvSpPr>
          <p:cNvPr id="13" name="Rounded Rectangle 12"/>
          <p:cNvSpPr/>
          <p:nvPr/>
        </p:nvSpPr>
        <p:spPr>
          <a:xfrm>
            <a:off x="879589" y="3318056"/>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Robot Velocity</a:t>
            </a:r>
          </a:p>
        </p:txBody>
      </p:sp>
      <mc:AlternateContent xmlns:mc="http://schemas.openxmlformats.org/markup-compatibility/2006" xmlns:a14="http://schemas.microsoft.com/office/drawing/2010/main">
        <mc:Choice Requires="a14">
          <p:sp>
            <p:nvSpPr>
              <p:cNvPr id="17" name="TextBox 16"/>
              <p:cNvSpPr txBox="1"/>
              <p:nvPr/>
            </p:nvSpPr>
            <p:spPr>
              <a:xfrm>
                <a:off x="5530459" y="1780578"/>
                <a:ext cx="1131081"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charset="0"/>
                          <a:ea typeface="Cambria Math" charset="0"/>
                          <a:cs typeface="Cambria Math" charset="0"/>
                        </a:rPr>
                        <m:t>𝜑</m:t>
                      </m:r>
                    </m:oMath>
                  </m:oMathPara>
                </a14:m>
                <a:endParaRPr lang="en-US" sz="4000"/>
              </a:p>
            </p:txBody>
          </p:sp>
        </mc:Choice>
        <mc:Fallback xmlns="">
          <p:sp>
            <p:nvSpPr>
              <p:cNvPr id="17" name="TextBox 16"/>
              <p:cNvSpPr txBox="1">
                <a:spLocks noRot="1" noChangeAspect="1" noMove="1" noResize="1" noEditPoints="1" noAdjustHandles="1" noChangeArrowheads="1" noChangeShapeType="1" noTextEdit="1"/>
              </p:cNvSpPr>
              <p:nvPr/>
            </p:nvSpPr>
            <p:spPr>
              <a:xfrm>
                <a:off x="5530459" y="1780578"/>
                <a:ext cx="1131081" cy="615553"/>
              </a:xfrm>
              <a:prstGeom prst="rect">
                <a:avLst/>
              </a:prstGeom>
              <a:blipFill>
                <a:blip r:embed="rId3"/>
                <a:stretch>
                  <a:fillRect/>
                </a:stretch>
              </a:blipFill>
            </p:spPr>
            <p:txBody>
              <a:bodyPr/>
              <a:lstStyle/>
              <a:p>
                <a:r>
                  <a:rPr lang="en-US">
                    <a:noFill/>
                  </a:rPr>
                  <a:t> </a:t>
                </a:r>
              </a:p>
            </p:txBody>
          </p:sp>
        </mc:Fallback>
      </mc:AlternateContent>
      <p:cxnSp>
        <p:nvCxnSpPr>
          <p:cNvPr id="15" name="Straight Arrow Connector 14"/>
          <p:cNvCxnSpPr>
            <a:stCxn id="9" idx="0"/>
          </p:cNvCxnSpPr>
          <p:nvPr/>
        </p:nvCxnSpPr>
        <p:spPr>
          <a:xfrm flipH="1" flipV="1">
            <a:off x="5717346" y="1623524"/>
            <a:ext cx="485763" cy="25085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riangle 18"/>
          <p:cNvSpPr/>
          <p:nvPr/>
        </p:nvSpPr>
        <p:spPr>
          <a:xfrm rot="20674267">
            <a:off x="5624080" y="1524344"/>
            <a:ext cx="186531" cy="22449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ounded Rectangle 19"/>
          <p:cNvSpPr/>
          <p:nvPr/>
        </p:nvSpPr>
        <p:spPr>
          <a:xfrm>
            <a:off x="879589" y="4467905"/>
            <a:ext cx="2144486" cy="783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t>Wheel Torque</a:t>
            </a:r>
          </a:p>
        </p:txBody>
      </p:sp>
      <p:cxnSp>
        <p:nvCxnSpPr>
          <p:cNvPr id="21" name="Straight Connector 20"/>
          <p:cNvCxnSpPr/>
          <p:nvPr/>
        </p:nvCxnSpPr>
        <p:spPr>
          <a:xfrm>
            <a:off x="3024075" y="4859837"/>
            <a:ext cx="4118422" cy="589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20" idx="3"/>
            <a:endCxn id="11" idx="1"/>
          </p:cNvCxnSpPr>
          <p:nvPr/>
        </p:nvCxnSpPr>
        <p:spPr>
          <a:xfrm>
            <a:off x="3024075" y="4859837"/>
            <a:ext cx="2628531" cy="720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951818" y="3368138"/>
            <a:ext cx="2885295" cy="261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17" idx="1"/>
          </p:cNvCxnSpPr>
          <p:nvPr/>
        </p:nvCxnSpPr>
        <p:spPr>
          <a:xfrm flipV="1">
            <a:off x="2982686" y="2088355"/>
            <a:ext cx="2547773" cy="307776"/>
          </a:xfrm>
          <a:prstGeom prst="line">
            <a:avLst/>
          </a:prstGeom>
        </p:spPr>
        <p:style>
          <a:lnRef idx="1">
            <a:schemeClr val="accent1"/>
          </a:lnRef>
          <a:fillRef idx="0">
            <a:schemeClr val="accent1"/>
          </a:fillRef>
          <a:effectRef idx="0">
            <a:schemeClr val="accent1"/>
          </a:effectRef>
          <a:fontRef idx="minor">
            <a:schemeClr val="tx1"/>
          </a:fontRef>
        </p:style>
      </p:cxnSp>
      <p:sp>
        <p:nvSpPr>
          <p:cNvPr id="4" name="Footer Placeholder 1">
            <a:extLst>
              <a:ext uri="{FF2B5EF4-FFF2-40B4-BE49-F238E27FC236}">
                <a16:creationId xmlns:a16="http://schemas.microsoft.com/office/drawing/2014/main" xmlns="" id="{8462B3B8-2275-4A41-8906-3D130A562961}"/>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537667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flipV="1">
            <a:off x="-764237" y="2754531"/>
            <a:ext cx="13060443" cy="778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Path Finding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36</a:t>
            </a:fld>
            <a:endParaRPr lang="en-US"/>
          </a:p>
        </p:txBody>
      </p:sp>
      <p:sp>
        <p:nvSpPr>
          <p:cNvPr id="34" name="Rectangle 33"/>
          <p:cNvSpPr/>
          <p:nvPr/>
        </p:nvSpPr>
        <p:spPr>
          <a:xfrm>
            <a:off x="-718744" y="1928486"/>
            <a:ext cx="12941831" cy="1047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p:cNvGrpSpPr/>
          <p:nvPr/>
        </p:nvGrpSpPr>
        <p:grpSpPr>
          <a:xfrm rot="5400000">
            <a:off x="471231" y="1499371"/>
            <a:ext cx="929856" cy="879028"/>
            <a:chOff x="5287772" y="4326608"/>
            <a:chExt cx="1138451" cy="1241038"/>
          </a:xfrm>
        </p:grpSpPr>
        <p:grpSp>
          <p:nvGrpSpPr>
            <p:cNvPr id="28" name="Group 27">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31" name="Rectangle 30">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Rectangle 28">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p:cNvGrpSpPr/>
          <p:nvPr/>
        </p:nvGrpSpPr>
        <p:grpSpPr>
          <a:xfrm>
            <a:off x="1227738" y="1684732"/>
            <a:ext cx="765282" cy="500033"/>
            <a:chOff x="1822261" y="2043833"/>
            <a:chExt cx="946541" cy="689398"/>
          </a:xfrm>
        </p:grpSpPr>
        <p:sp>
          <p:nvSpPr>
            <p:cNvPr id="35" name="Block Arc 34"/>
            <p:cNvSpPr/>
            <p:nvPr/>
          </p:nvSpPr>
          <p:spPr>
            <a:xfrm rot="16200000">
              <a:off x="1955495" y="1919922"/>
              <a:ext cx="680074" cy="946541"/>
            </a:xfrm>
            <a:prstGeom prst="blockArc">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2172393" y="2043833"/>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2179957" y="2548734"/>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1" name="Freeform 40"/>
          <p:cNvSpPr/>
          <p:nvPr/>
        </p:nvSpPr>
        <p:spPr>
          <a:xfrm>
            <a:off x="1687089" y="2075489"/>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900997" y="2128625"/>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824354" y="1778762"/>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646515" y="1721796"/>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088049" y="1730451"/>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p:cNvSpPr/>
          <p:nvPr/>
        </p:nvSpPr>
        <p:spPr>
          <a:xfrm rot="16200000">
            <a:off x="4138529" y="1819824"/>
            <a:ext cx="943429" cy="1834517"/>
          </a:xfrm>
          <a:prstGeom prst="triangle">
            <a:avLst/>
          </a:prstGeom>
          <a:solidFill>
            <a:schemeClr val="accent3">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p:cNvGrpSpPr/>
          <p:nvPr/>
        </p:nvGrpSpPr>
        <p:grpSpPr>
          <a:xfrm rot="5400000">
            <a:off x="3462569" y="2225197"/>
            <a:ext cx="879030" cy="975774"/>
            <a:chOff x="5287772" y="4326608"/>
            <a:chExt cx="1138451" cy="1241038"/>
          </a:xfrm>
        </p:grpSpPr>
        <p:grpSp>
          <p:nvGrpSpPr>
            <p:cNvPr id="47" name="Group 46">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50" name="Rectangle 49">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Rectangle 47">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Rectangle 55"/>
          <p:cNvSpPr/>
          <p:nvPr/>
        </p:nvSpPr>
        <p:spPr>
          <a:xfrm>
            <a:off x="-764237" y="3670138"/>
            <a:ext cx="12958084" cy="5858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5" descr="Lightning bolt">
            <a:extLst>
              <a:ext uri="{FF2B5EF4-FFF2-40B4-BE49-F238E27FC236}">
                <a16:creationId xmlns:a16="http://schemas.microsoft.com/office/drawing/2014/main" xmlns="" id="{39FA846C-D39E-46B0-AC0F-197B3E6159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49156" y="3473204"/>
            <a:ext cx="448101" cy="413982"/>
          </a:xfrm>
          <a:prstGeom prst="rect">
            <a:avLst/>
          </a:prstGeom>
        </p:spPr>
      </p:pic>
      <p:pic>
        <p:nvPicPr>
          <p:cNvPr id="38" name="Graphic 5" descr="Lightning bolt">
            <a:extLst>
              <a:ext uri="{FF2B5EF4-FFF2-40B4-BE49-F238E27FC236}">
                <a16:creationId xmlns:a16="http://schemas.microsoft.com/office/drawing/2014/main" xmlns="" id="{06D81D46-E2E0-4DA0-93F0-13A468930B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470379" y="3473203"/>
            <a:ext cx="448101" cy="413982"/>
          </a:xfrm>
          <a:prstGeom prst="rect">
            <a:avLst/>
          </a:prstGeom>
        </p:spPr>
      </p:pic>
      <p:pic>
        <p:nvPicPr>
          <p:cNvPr id="39" name="Graphic 5" descr="Lightning bolt">
            <a:extLst>
              <a:ext uri="{FF2B5EF4-FFF2-40B4-BE49-F238E27FC236}">
                <a16:creationId xmlns:a16="http://schemas.microsoft.com/office/drawing/2014/main" xmlns="" id="{82A1F800-FE49-4997-B689-2B778B4C44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2391603" y="3473204"/>
            <a:ext cx="448101" cy="413982"/>
          </a:xfrm>
          <a:prstGeom prst="rect">
            <a:avLst/>
          </a:prstGeom>
        </p:spPr>
      </p:pic>
      <p:pic>
        <p:nvPicPr>
          <p:cNvPr id="40" name="Graphic 5" descr="Lightning bolt">
            <a:extLst>
              <a:ext uri="{FF2B5EF4-FFF2-40B4-BE49-F238E27FC236}">
                <a16:creationId xmlns:a16="http://schemas.microsoft.com/office/drawing/2014/main" xmlns="" id="{601EE5C2-00CD-484B-9048-7596E65020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3312826" y="3473203"/>
            <a:ext cx="448101" cy="413982"/>
          </a:xfrm>
          <a:prstGeom prst="rect">
            <a:avLst/>
          </a:prstGeom>
        </p:spPr>
      </p:pic>
      <p:pic>
        <p:nvPicPr>
          <p:cNvPr id="57" name="Graphic 5" descr="Lightning bolt">
            <a:extLst>
              <a:ext uri="{FF2B5EF4-FFF2-40B4-BE49-F238E27FC236}">
                <a16:creationId xmlns:a16="http://schemas.microsoft.com/office/drawing/2014/main" xmlns="" id="{7B870699-D532-42A6-BF92-1D3EC86DA6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4336407" y="3473202"/>
            <a:ext cx="448101" cy="413982"/>
          </a:xfrm>
          <a:prstGeom prst="rect">
            <a:avLst/>
          </a:prstGeom>
        </p:spPr>
      </p:pic>
      <p:pic>
        <p:nvPicPr>
          <p:cNvPr id="58" name="Graphic 5" descr="Lightning bolt">
            <a:extLst>
              <a:ext uri="{FF2B5EF4-FFF2-40B4-BE49-F238E27FC236}">
                <a16:creationId xmlns:a16="http://schemas.microsoft.com/office/drawing/2014/main" xmlns="" id="{49E5BC8F-CE32-435F-8E20-EFF17205627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223511" y="3473201"/>
            <a:ext cx="448101" cy="413982"/>
          </a:xfrm>
          <a:prstGeom prst="rect">
            <a:avLst/>
          </a:prstGeom>
        </p:spPr>
      </p:pic>
      <p:pic>
        <p:nvPicPr>
          <p:cNvPr id="59" name="Graphic 5" descr="Lightning bolt">
            <a:extLst>
              <a:ext uri="{FF2B5EF4-FFF2-40B4-BE49-F238E27FC236}">
                <a16:creationId xmlns:a16="http://schemas.microsoft.com/office/drawing/2014/main" xmlns="" id="{DE290155-8F8A-460B-91AB-91D5EC6EEE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6201600" y="3473200"/>
            <a:ext cx="448101" cy="413982"/>
          </a:xfrm>
          <a:prstGeom prst="rect">
            <a:avLst/>
          </a:prstGeom>
        </p:spPr>
      </p:pic>
      <p:pic>
        <p:nvPicPr>
          <p:cNvPr id="60" name="Graphic 5" descr="Lightning bolt">
            <a:extLst>
              <a:ext uri="{FF2B5EF4-FFF2-40B4-BE49-F238E27FC236}">
                <a16:creationId xmlns:a16="http://schemas.microsoft.com/office/drawing/2014/main" xmlns="" id="{7B2C9118-C65F-4F06-B51B-99F6AF0EF3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7168316" y="3473199"/>
            <a:ext cx="448101" cy="413982"/>
          </a:xfrm>
          <a:prstGeom prst="rect">
            <a:avLst/>
          </a:prstGeom>
        </p:spPr>
      </p:pic>
      <p:pic>
        <p:nvPicPr>
          <p:cNvPr id="61" name="Graphic 5" descr="Lightning bolt">
            <a:extLst>
              <a:ext uri="{FF2B5EF4-FFF2-40B4-BE49-F238E27FC236}">
                <a16:creationId xmlns:a16="http://schemas.microsoft.com/office/drawing/2014/main" xmlns="" id="{D258C1B9-7B3E-41EC-95D0-2E7CED68D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8248763" y="3473198"/>
            <a:ext cx="448101" cy="413982"/>
          </a:xfrm>
          <a:prstGeom prst="rect">
            <a:avLst/>
          </a:prstGeom>
        </p:spPr>
      </p:pic>
      <p:grpSp>
        <p:nvGrpSpPr>
          <p:cNvPr id="62" name="Group 61">
            <a:extLst>
              <a:ext uri="{FF2B5EF4-FFF2-40B4-BE49-F238E27FC236}">
                <a16:creationId xmlns:a16="http://schemas.microsoft.com/office/drawing/2014/main" xmlns="" id="{A84EC287-9052-4ACC-924C-22738C78CC4D}"/>
              </a:ext>
            </a:extLst>
          </p:cNvPr>
          <p:cNvGrpSpPr/>
          <p:nvPr/>
        </p:nvGrpSpPr>
        <p:grpSpPr>
          <a:xfrm rot="5400000">
            <a:off x="7187020" y="3247321"/>
            <a:ext cx="845412" cy="975774"/>
            <a:chOff x="5287772" y="4326608"/>
            <a:chExt cx="1094912" cy="1241038"/>
          </a:xfrm>
        </p:grpSpPr>
        <p:grpSp>
          <p:nvGrpSpPr>
            <p:cNvPr id="63" name="Group 62">
              <a:extLst>
                <a:ext uri="{FF2B5EF4-FFF2-40B4-BE49-F238E27FC236}">
                  <a16:creationId xmlns:a16="http://schemas.microsoft.com/office/drawing/2014/main" xmlns="" id="{DEF62E70-A4B9-45A6-B3E5-B9D72E5B4C7F}"/>
                </a:ext>
              </a:extLst>
            </p:cNvPr>
            <p:cNvGrpSpPr/>
            <p:nvPr/>
          </p:nvGrpSpPr>
          <p:grpSpPr>
            <a:xfrm>
              <a:off x="5287772" y="4499140"/>
              <a:ext cx="1094912" cy="1068506"/>
              <a:chOff x="3009007" y="4357964"/>
              <a:chExt cx="1094912" cy="1068506"/>
            </a:xfrm>
          </p:grpSpPr>
          <p:sp>
            <p:nvSpPr>
              <p:cNvPr id="66" name="Rectangle 65">
                <a:extLst>
                  <a:ext uri="{FF2B5EF4-FFF2-40B4-BE49-F238E27FC236}">
                    <a16:creationId xmlns:a16="http://schemas.microsoft.com/office/drawing/2014/main" xmlns="" id="{A11C4B39-C53A-41CA-A7FD-E361901AAF03}"/>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xmlns="" id="{97FDB3F8-47FE-46D3-BB7F-A88E9352EE31}"/>
                  </a:ext>
                </a:extLst>
              </p:cNvPr>
              <p:cNvSpPr/>
              <p:nvPr/>
            </p:nvSpPr>
            <p:spPr>
              <a:xfrm>
                <a:off x="3887758"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xmlns="" id="{5FB23AAE-0577-4575-BA14-A14CCAC2149F}"/>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4" name="Rectangle 63">
              <a:extLst>
                <a:ext uri="{FF2B5EF4-FFF2-40B4-BE49-F238E27FC236}">
                  <a16:creationId xmlns:a16="http://schemas.microsoft.com/office/drawing/2014/main" xmlns="" id="{E3F7E46D-6D36-46C1-ABC5-437AD4DA6200}"/>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xmlns="" id="{D3958A34-DAD2-40DA-8662-550A09391346}"/>
                </a:ext>
              </a:extLst>
            </p:cNvPr>
            <p:cNvSpPr/>
            <p:nvPr/>
          </p:nvSpPr>
          <p:spPr>
            <a:xfrm>
              <a:off x="6166523" y="4330506"/>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xmlns="" id="{8B70E135-D4B1-47A7-B554-B1156000DF59}"/>
              </a:ext>
            </a:extLst>
          </p:cNvPr>
          <p:cNvGrpSpPr/>
          <p:nvPr/>
        </p:nvGrpSpPr>
        <p:grpSpPr>
          <a:xfrm>
            <a:off x="464023" y="4358958"/>
            <a:ext cx="11866722" cy="1164610"/>
            <a:chOff x="464023" y="4635688"/>
            <a:chExt cx="11866722" cy="1164610"/>
          </a:xfrm>
        </p:grpSpPr>
        <p:grpSp>
          <p:nvGrpSpPr>
            <p:cNvPr id="69" name="Group 68">
              <a:extLst>
                <a:ext uri="{FF2B5EF4-FFF2-40B4-BE49-F238E27FC236}">
                  <a16:creationId xmlns:a16="http://schemas.microsoft.com/office/drawing/2014/main" xmlns="" id="{D5918DC1-BA70-4C4C-85D3-FE0679CB5D02}"/>
                </a:ext>
              </a:extLst>
            </p:cNvPr>
            <p:cNvGrpSpPr/>
            <p:nvPr/>
          </p:nvGrpSpPr>
          <p:grpSpPr>
            <a:xfrm rot="5400000">
              <a:off x="10093106" y="4743777"/>
              <a:ext cx="879030" cy="975774"/>
              <a:chOff x="5287772" y="4326608"/>
              <a:chExt cx="1138451" cy="1241038"/>
            </a:xfrm>
          </p:grpSpPr>
          <p:grpSp>
            <p:nvGrpSpPr>
              <p:cNvPr id="70" name="Group 69">
                <a:extLst>
                  <a:ext uri="{FF2B5EF4-FFF2-40B4-BE49-F238E27FC236}">
                    <a16:creationId xmlns:a16="http://schemas.microsoft.com/office/drawing/2014/main" xmlns="" id="{8931DC7C-0E47-4D61-876A-E030AEBF2B8C}"/>
                  </a:ext>
                </a:extLst>
              </p:cNvPr>
              <p:cNvGrpSpPr/>
              <p:nvPr/>
            </p:nvGrpSpPr>
            <p:grpSpPr>
              <a:xfrm>
                <a:off x="5287772" y="4499140"/>
                <a:ext cx="1138451" cy="1068506"/>
                <a:chOff x="3009007" y="4357964"/>
                <a:chExt cx="1138451" cy="1068506"/>
              </a:xfrm>
            </p:grpSpPr>
            <p:sp>
              <p:nvSpPr>
                <p:cNvPr id="73" name="Rectangle 72">
                  <a:extLst>
                    <a:ext uri="{FF2B5EF4-FFF2-40B4-BE49-F238E27FC236}">
                      <a16:creationId xmlns:a16="http://schemas.microsoft.com/office/drawing/2014/main" xmlns="" id="{46245CD1-8388-4188-BBA9-C19CDC3A487F}"/>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431366F6-7055-4DB6-AD56-E6262D04670C}"/>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3E75E1DB-7CF8-45F6-A14F-8C02B1D184D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a16="http://schemas.microsoft.com/office/drawing/2014/main" xmlns="" id="{50DE2874-C6E9-4691-99BD-37CA950C2E91}"/>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6B8424FA-79B4-4073-B72C-23E1FEAC485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Rectangle 5">
              <a:extLst>
                <a:ext uri="{FF2B5EF4-FFF2-40B4-BE49-F238E27FC236}">
                  <a16:creationId xmlns:a16="http://schemas.microsoft.com/office/drawing/2014/main" xmlns="" id="{CCF71A05-627D-42A4-A6EB-C2C0EDCF3F5E}"/>
                </a:ext>
              </a:extLst>
            </p:cNvPr>
            <p:cNvSpPr/>
            <p:nvPr/>
          </p:nvSpPr>
          <p:spPr>
            <a:xfrm>
              <a:off x="464023" y="463568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B9B32226-7415-4F81-A386-3B7B10113A2A}"/>
                </a:ext>
              </a:extLst>
            </p:cNvPr>
            <p:cNvSpPr/>
            <p:nvPr/>
          </p:nvSpPr>
          <p:spPr>
            <a:xfrm>
              <a:off x="464023" y="565927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B902CC6D-200B-42D9-8EA2-2F61139BACFA}"/>
                </a:ext>
              </a:extLst>
            </p:cNvPr>
            <p:cNvSpPr/>
            <p:nvPr/>
          </p:nvSpPr>
          <p:spPr>
            <a:xfrm>
              <a:off x="1726440" y="463568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xmlns="" id="{A7D1F5E8-1B38-4517-8D61-00D7519A854E}"/>
                </a:ext>
              </a:extLst>
            </p:cNvPr>
            <p:cNvSpPr/>
            <p:nvPr/>
          </p:nvSpPr>
          <p:spPr>
            <a:xfrm>
              <a:off x="1726440" y="565927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xmlns="" id="{FDDCDF80-311C-49BB-8A9A-282DB3F8494C}"/>
                </a:ext>
              </a:extLst>
            </p:cNvPr>
            <p:cNvSpPr/>
            <p:nvPr/>
          </p:nvSpPr>
          <p:spPr>
            <a:xfrm>
              <a:off x="2988857" y="465843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4D99E127-6825-470E-8533-6DEAACB2ACCF}"/>
                </a:ext>
              </a:extLst>
            </p:cNvPr>
            <p:cNvSpPr/>
            <p:nvPr/>
          </p:nvSpPr>
          <p:spPr>
            <a:xfrm>
              <a:off x="2988857" y="5682017"/>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45078813-5342-4DD8-8C03-D6B138F583EB}"/>
                </a:ext>
              </a:extLst>
            </p:cNvPr>
            <p:cNvSpPr/>
            <p:nvPr/>
          </p:nvSpPr>
          <p:spPr>
            <a:xfrm>
              <a:off x="4228528" y="465843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5375FAAE-C0D3-4CA5-AB72-D93BC420024E}"/>
                </a:ext>
              </a:extLst>
            </p:cNvPr>
            <p:cNvSpPr/>
            <p:nvPr/>
          </p:nvSpPr>
          <p:spPr>
            <a:xfrm>
              <a:off x="4228528" y="5682016"/>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1CE4CAED-8BE7-459F-AB7B-A85607D135F7}"/>
                </a:ext>
              </a:extLst>
            </p:cNvPr>
            <p:cNvSpPr/>
            <p:nvPr/>
          </p:nvSpPr>
          <p:spPr>
            <a:xfrm>
              <a:off x="5490945" y="465843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xmlns="" id="{6F7C22BC-4633-4620-B12B-BC002524A713}"/>
                </a:ext>
              </a:extLst>
            </p:cNvPr>
            <p:cNvSpPr/>
            <p:nvPr/>
          </p:nvSpPr>
          <p:spPr>
            <a:xfrm>
              <a:off x="5490945"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xmlns="" id="{377E699E-A627-4FB2-9410-531F69F73D2A}"/>
                </a:ext>
              </a:extLst>
            </p:cNvPr>
            <p:cNvSpPr/>
            <p:nvPr/>
          </p:nvSpPr>
          <p:spPr>
            <a:xfrm>
              <a:off x="6730616" y="465843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xmlns="" id="{F15449A2-27C2-4DE8-BB92-246812E9410B}"/>
                </a:ext>
              </a:extLst>
            </p:cNvPr>
            <p:cNvSpPr/>
            <p:nvPr/>
          </p:nvSpPr>
          <p:spPr>
            <a:xfrm>
              <a:off x="6730616"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xmlns="" id="{3D774544-F929-47EC-94C7-DDA712744A86}"/>
                </a:ext>
              </a:extLst>
            </p:cNvPr>
            <p:cNvSpPr/>
            <p:nvPr/>
          </p:nvSpPr>
          <p:spPr>
            <a:xfrm>
              <a:off x="7822436" y="465843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358BDD77-711D-40F3-93DB-8B13F50C2E72}"/>
                </a:ext>
              </a:extLst>
            </p:cNvPr>
            <p:cNvSpPr/>
            <p:nvPr/>
          </p:nvSpPr>
          <p:spPr>
            <a:xfrm>
              <a:off x="7822436" y="568201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1BB8FE82-F90B-43EC-8326-239CED595742}"/>
                </a:ext>
              </a:extLst>
            </p:cNvPr>
            <p:cNvSpPr/>
            <p:nvPr/>
          </p:nvSpPr>
          <p:spPr>
            <a:xfrm>
              <a:off x="9016614" y="465843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xmlns="" id="{AF507C1D-D19D-4D92-9FFC-4F606BF7ACE2}"/>
                </a:ext>
              </a:extLst>
            </p:cNvPr>
            <p:cNvSpPr/>
            <p:nvPr/>
          </p:nvSpPr>
          <p:spPr>
            <a:xfrm>
              <a:off x="9016614" y="568201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xmlns="" id="{A57C6255-C817-4636-8369-425DA68446B1}"/>
                </a:ext>
              </a:extLst>
            </p:cNvPr>
            <p:cNvSpPr/>
            <p:nvPr/>
          </p:nvSpPr>
          <p:spPr>
            <a:xfrm>
              <a:off x="10358643" y="465842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528522C2-A037-409D-B047-C1F4F6025F9B}"/>
                </a:ext>
              </a:extLst>
            </p:cNvPr>
            <p:cNvSpPr/>
            <p:nvPr/>
          </p:nvSpPr>
          <p:spPr>
            <a:xfrm>
              <a:off x="10358643" y="568201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xmlns="" id="{A09788D8-1076-46AD-B991-7C1DBF53FEAB}"/>
                </a:ext>
              </a:extLst>
            </p:cNvPr>
            <p:cNvSpPr/>
            <p:nvPr/>
          </p:nvSpPr>
          <p:spPr>
            <a:xfrm>
              <a:off x="11655180" y="464705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xmlns="" id="{28278D69-95E2-473E-9263-F63EAAD8DE9D}"/>
                </a:ext>
              </a:extLst>
            </p:cNvPr>
            <p:cNvSpPr/>
            <p:nvPr/>
          </p:nvSpPr>
          <p:spPr>
            <a:xfrm>
              <a:off x="11655180" y="567063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5" name="Graphic 5" descr="Lightning bolt">
            <a:extLst>
              <a:ext uri="{FF2B5EF4-FFF2-40B4-BE49-F238E27FC236}">
                <a16:creationId xmlns:a16="http://schemas.microsoft.com/office/drawing/2014/main" xmlns="" id="{5D094480-275E-4A6B-9660-85DAE6309D8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9158614" y="3484571"/>
            <a:ext cx="448101" cy="413982"/>
          </a:xfrm>
          <a:prstGeom prst="rect">
            <a:avLst/>
          </a:prstGeom>
        </p:spPr>
      </p:pic>
      <p:pic>
        <p:nvPicPr>
          <p:cNvPr id="96" name="Graphic 5" descr="Lightning bolt">
            <a:extLst>
              <a:ext uri="{FF2B5EF4-FFF2-40B4-BE49-F238E27FC236}">
                <a16:creationId xmlns:a16="http://schemas.microsoft.com/office/drawing/2014/main" xmlns="" id="{F1EC3913-F2A3-44E1-BB13-ADF058B3FA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068464" y="3495943"/>
            <a:ext cx="448101" cy="413982"/>
          </a:xfrm>
          <a:prstGeom prst="rect">
            <a:avLst/>
          </a:prstGeom>
        </p:spPr>
      </p:pic>
      <p:pic>
        <p:nvPicPr>
          <p:cNvPr id="97" name="Graphic 5" descr="Lightning bolt">
            <a:extLst>
              <a:ext uri="{FF2B5EF4-FFF2-40B4-BE49-F238E27FC236}">
                <a16:creationId xmlns:a16="http://schemas.microsoft.com/office/drawing/2014/main" xmlns="" id="{80B56A0F-CB46-45A4-BDA0-30F2B11622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966942" y="3473197"/>
            <a:ext cx="448101" cy="413982"/>
          </a:xfrm>
          <a:prstGeom prst="rect">
            <a:avLst/>
          </a:prstGeom>
        </p:spPr>
      </p:pic>
      <p:pic>
        <p:nvPicPr>
          <p:cNvPr id="98" name="Graphic 5" descr="Lightning bolt">
            <a:extLst>
              <a:ext uri="{FF2B5EF4-FFF2-40B4-BE49-F238E27FC236}">
                <a16:creationId xmlns:a16="http://schemas.microsoft.com/office/drawing/2014/main" xmlns="" id="{3D5F6E7E-5B8D-48B9-BD7D-0664AF08F11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1797180" y="3484569"/>
            <a:ext cx="448101" cy="413982"/>
          </a:xfrm>
          <a:prstGeom prst="rect">
            <a:avLst/>
          </a:prstGeom>
        </p:spPr>
      </p:pic>
      <p:sp>
        <p:nvSpPr>
          <p:cNvPr id="99" name="Rectangle 98">
            <a:extLst>
              <a:ext uri="{FF2B5EF4-FFF2-40B4-BE49-F238E27FC236}">
                <a16:creationId xmlns:a16="http://schemas.microsoft.com/office/drawing/2014/main" xmlns="" id="{A7BE46A7-3698-44F9-8B4A-71E8F2B988F6}"/>
              </a:ext>
            </a:extLst>
          </p:cNvPr>
          <p:cNvSpPr/>
          <p:nvPr/>
        </p:nvSpPr>
        <p:spPr>
          <a:xfrm>
            <a:off x="5369864" y="1016323"/>
            <a:ext cx="7396243" cy="872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0" name="Group 99">
            <a:extLst>
              <a:ext uri="{FF2B5EF4-FFF2-40B4-BE49-F238E27FC236}">
                <a16:creationId xmlns:a16="http://schemas.microsoft.com/office/drawing/2014/main" xmlns="" id="{C2C98739-1CA9-4E95-91B1-993B125AF1FB}"/>
              </a:ext>
            </a:extLst>
          </p:cNvPr>
          <p:cNvGrpSpPr/>
          <p:nvPr/>
        </p:nvGrpSpPr>
        <p:grpSpPr>
          <a:xfrm rot="5400000">
            <a:off x="8376709" y="546332"/>
            <a:ext cx="879030" cy="975774"/>
            <a:chOff x="5287772" y="4326608"/>
            <a:chExt cx="1138451" cy="1241038"/>
          </a:xfrm>
        </p:grpSpPr>
        <p:grpSp>
          <p:nvGrpSpPr>
            <p:cNvPr id="101" name="Group 100">
              <a:extLst>
                <a:ext uri="{FF2B5EF4-FFF2-40B4-BE49-F238E27FC236}">
                  <a16:creationId xmlns:a16="http://schemas.microsoft.com/office/drawing/2014/main" xmlns="" id="{3F801464-6DAC-40B6-B938-D08471B36359}"/>
                </a:ext>
              </a:extLst>
            </p:cNvPr>
            <p:cNvGrpSpPr/>
            <p:nvPr/>
          </p:nvGrpSpPr>
          <p:grpSpPr>
            <a:xfrm>
              <a:off x="5287772" y="4499140"/>
              <a:ext cx="1138451" cy="1068506"/>
              <a:chOff x="3009007" y="4357964"/>
              <a:chExt cx="1138451" cy="1068506"/>
            </a:xfrm>
          </p:grpSpPr>
          <p:sp>
            <p:nvSpPr>
              <p:cNvPr id="104" name="Rectangle 103">
                <a:extLst>
                  <a:ext uri="{FF2B5EF4-FFF2-40B4-BE49-F238E27FC236}">
                    <a16:creationId xmlns:a16="http://schemas.microsoft.com/office/drawing/2014/main" xmlns="" id="{07F22B95-8CF3-40F1-82D8-222055AEB298}"/>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2FE0D63F-1FCA-472B-9971-8BDCAE6B419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xmlns="" id="{62450EBD-13DF-458F-B9BE-D901FB4FB9F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2" name="Rectangle 101">
              <a:extLst>
                <a:ext uri="{FF2B5EF4-FFF2-40B4-BE49-F238E27FC236}">
                  <a16:creationId xmlns:a16="http://schemas.microsoft.com/office/drawing/2014/main" xmlns="" id="{AA5140B2-1023-4F94-9E42-55CE83A982C9}"/>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xmlns="" id="{E3308DCA-E0E5-4983-9B72-4B39114D9ED9}"/>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Freeform 8"/>
          <p:cNvSpPr/>
          <p:nvPr/>
        </p:nvSpPr>
        <p:spPr>
          <a:xfrm>
            <a:off x="6459536" y="5181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drawing of a face&#10;&#10;Description automatically generated">
            <a:extLst>
              <a:ext uri="{FF2B5EF4-FFF2-40B4-BE49-F238E27FC236}">
                <a16:creationId xmlns:a16="http://schemas.microsoft.com/office/drawing/2014/main" xmlns="" id="{4523008C-7330-4F2B-9D82-62BBF44CF1C5}"/>
              </a:ext>
            </a:extLst>
          </p:cNvPr>
          <p:cNvPicPr>
            <a:picLocks noChangeAspect="1"/>
          </p:cNvPicPr>
          <p:nvPr/>
        </p:nvPicPr>
        <p:blipFill>
          <a:blip r:embed="rId5"/>
          <a:stretch>
            <a:fillRect/>
          </a:stretch>
        </p:blipFill>
        <p:spPr>
          <a:xfrm>
            <a:off x="9459493" y="358805"/>
            <a:ext cx="274788" cy="835145"/>
          </a:xfrm>
          <a:prstGeom prst="rect">
            <a:avLst/>
          </a:prstGeom>
        </p:spPr>
      </p:pic>
      <p:sp>
        <p:nvSpPr>
          <p:cNvPr id="10" name="Footer Placeholder 1">
            <a:extLst>
              <a:ext uri="{FF2B5EF4-FFF2-40B4-BE49-F238E27FC236}">
                <a16:creationId xmlns:a16="http://schemas.microsoft.com/office/drawing/2014/main" xmlns="" id="{C941A986-89E3-4C76-AF12-707630973D1A}"/>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918445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be 120"/>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Cube 117"/>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Cube 116"/>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37</a:t>
            </a:fld>
            <a:endParaRPr lang="en-US"/>
          </a:p>
        </p:txBody>
      </p:sp>
      <p:grpSp>
        <p:nvGrpSpPr>
          <p:cNvPr id="3" name="Group 2"/>
          <p:cNvGrpSpPr/>
          <p:nvPr/>
        </p:nvGrpSpPr>
        <p:grpSpPr>
          <a:xfrm>
            <a:off x="4933905" y="4794601"/>
            <a:ext cx="1045584" cy="198119"/>
            <a:chOff x="3645798" y="4175724"/>
            <a:chExt cx="1045584" cy="198119"/>
          </a:xfrm>
        </p:grpSpPr>
        <p:sp>
          <p:nvSpPr>
            <p:cNvPr id="11" name="Rectangle 10">
              <a:extLst>
                <a:ext uri="{FF2B5EF4-FFF2-40B4-BE49-F238E27FC236}">
                  <a16:creationId xmlns:a16="http://schemas.microsoft.com/office/drawing/2014/main" xmlns="" id="{155E012A-0179-4DC2-9F1E-0C03A4AFD9B7}"/>
                </a:ext>
              </a:extLst>
            </p:cNvPr>
            <p:cNvSpPr/>
            <p:nvPr/>
          </p:nvSpPr>
          <p:spPr>
            <a:xfrm flipH="1">
              <a:off x="3645798" y="41757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xmlns="" id="{3F8DEC73-5F13-4F49-B6E7-F5F6D77CD8B6}"/>
                </a:ext>
              </a:extLst>
            </p:cNvPr>
            <p:cNvSpPr/>
            <p:nvPr/>
          </p:nvSpPr>
          <p:spPr>
            <a:xfrm flipH="1">
              <a:off x="3839411" y="4328124"/>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7" name="Group 16"/>
          <p:cNvGrpSpPr/>
          <p:nvPr/>
        </p:nvGrpSpPr>
        <p:grpSpPr>
          <a:xfrm>
            <a:off x="3625757" y="3757227"/>
            <a:ext cx="1915889" cy="1779409"/>
            <a:chOff x="2337650" y="3138350"/>
            <a:chExt cx="1915889" cy="1779409"/>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8" name="Rectangle 7">
              <a:extLst>
                <a:ext uri="{FF2B5EF4-FFF2-40B4-BE49-F238E27FC236}">
                  <a16:creationId xmlns:a16="http://schemas.microsoft.com/office/drawing/2014/main" xmlns="" id="{53FC3FBC-86C0-4A99-9162-7270AA681942}"/>
                </a:ext>
              </a:extLst>
            </p:cNvPr>
            <p:cNvSpPr/>
            <p:nvPr/>
          </p:nvSpPr>
          <p:spPr>
            <a:xfrm rot="16200000" flipH="1">
              <a:off x="3436285" y="3831398"/>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xmlns="" id="{594BE5E0-2DB0-4B96-BF88-F7CAB3346C0E}"/>
                </a:ext>
              </a:extLst>
            </p:cNvPr>
            <p:cNvSpPr/>
            <p:nvPr/>
          </p:nvSpPr>
          <p:spPr>
            <a:xfrm rot="16200000" flipH="1">
              <a:off x="3243880" y="3943792"/>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Freeform 9">
              <a:extLst>
                <a:ext uri="{FF2B5EF4-FFF2-40B4-BE49-F238E27FC236}">
                  <a16:creationId xmlns:a16="http://schemas.microsoft.com/office/drawing/2014/main" xmlns="" id="{B2AC5E03-689E-414B-8294-AC2117F5E020}"/>
                </a:ext>
              </a:extLst>
            </p:cNvPr>
            <p:cNvSpPr/>
            <p:nvPr/>
          </p:nvSpPr>
          <p:spPr>
            <a:xfrm flipH="1">
              <a:off x="3687638" y="3138350"/>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xmlns="" id="{BE2FE65C-67D4-4D6C-9F04-F5DE2F858D63}"/>
              </a:ext>
            </a:extLst>
          </p:cNvPr>
          <p:cNvGrpSpPr/>
          <p:nvPr/>
        </p:nvGrpSpPr>
        <p:grpSpPr>
          <a:xfrm>
            <a:off x="5446060" y="4294732"/>
            <a:ext cx="786311" cy="832726"/>
            <a:chOff x="6635603" y="932150"/>
            <a:chExt cx="786311" cy="832726"/>
          </a:xfrm>
        </p:grpSpPr>
        <p:sp>
          <p:nvSpPr>
            <p:cNvPr id="19" name="Rectangle 18">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Cube 19">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 name="Right Triangle 23"/>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Cube 24"/>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Cube 25"/>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p:cNvGrpSpPr/>
          <p:nvPr/>
        </p:nvGrpSpPr>
        <p:grpSpPr>
          <a:xfrm>
            <a:off x="6357768" y="3978753"/>
            <a:ext cx="3397192" cy="935434"/>
            <a:chOff x="9551278" y="2681585"/>
            <a:chExt cx="2336810" cy="721825"/>
          </a:xfrm>
        </p:grpSpPr>
        <p:sp>
          <p:nvSpPr>
            <p:cNvPr id="28" name="Rectangle 2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2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Cube 30"/>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 name="Group 31"/>
          <p:cNvGrpSpPr/>
          <p:nvPr/>
        </p:nvGrpSpPr>
        <p:grpSpPr>
          <a:xfrm>
            <a:off x="6357768" y="2163338"/>
            <a:ext cx="3397192" cy="935434"/>
            <a:chOff x="9551278" y="2681585"/>
            <a:chExt cx="2336810" cy="721825"/>
          </a:xfrm>
        </p:grpSpPr>
        <p:sp>
          <p:nvSpPr>
            <p:cNvPr id="33" name="Rectangle 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reeform 33"/>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6" name="Cube 35"/>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8" name="Group 37"/>
          <p:cNvGrpSpPr/>
          <p:nvPr/>
        </p:nvGrpSpPr>
        <p:grpSpPr>
          <a:xfrm>
            <a:off x="6386119" y="277135"/>
            <a:ext cx="3368841" cy="935434"/>
            <a:chOff x="9551278" y="2681585"/>
            <a:chExt cx="2336810" cy="721825"/>
          </a:xfrm>
        </p:grpSpPr>
        <p:sp>
          <p:nvSpPr>
            <p:cNvPr id="39" name="Rectangle 38"/>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reeform 39"/>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2" name="Group 41">
            <a:extLst>
              <a:ext uri="{FF2B5EF4-FFF2-40B4-BE49-F238E27FC236}">
                <a16:creationId xmlns:a16="http://schemas.microsoft.com/office/drawing/2014/main" xmlns="" id="{BE2FE65C-67D4-4D6C-9F04-F5DE2F858D63}"/>
              </a:ext>
            </a:extLst>
          </p:cNvPr>
          <p:cNvGrpSpPr/>
          <p:nvPr/>
        </p:nvGrpSpPr>
        <p:grpSpPr>
          <a:xfrm>
            <a:off x="6821798" y="3592956"/>
            <a:ext cx="786311" cy="832726"/>
            <a:chOff x="6635603" y="932150"/>
            <a:chExt cx="786311" cy="832726"/>
          </a:xfrm>
        </p:grpSpPr>
        <p:sp>
          <p:nvSpPr>
            <p:cNvPr id="43" name="Rectangle 42">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Cube 43">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 name="Straight Connector 44">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 name="Group 47">
            <a:extLst>
              <a:ext uri="{FF2B5EF4-FFF2-40B4-BE49-F238E27FC236}">
                <a16:creationId xmlns:a16="http://schemas.microsoft.com/office/drawing/2014/main" xmlns="" id="{766DE3AF-BF9D-4AA3-A69F-EBBF9D72B594}"/>
              </a:ext>
            </a:extLst>
          </p:cNvPr>
          <p:cNvGrpSpPr/>
          <p:nvPr/>
        </p:nvGrpSpPr>
        <p:grpSpPr>
          <a:xfrm>
            <a:off x="6950235" y="-118501"/>
            <a:ext cx="786311" cy="832726"/>
            <a:chOff x="6635603" y="932150"/>
            <a:chExt cx="786311" cy="832726"/>
          </a:xfrm>
        </p:grpSpPr>
        <p:sp>
          <p:nvSpPr>
            <p:cNvPr id="49" name="Rectangle 48">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Cube 49">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Connector 50">
              <a:extLst>
                <a:ext uri="{FF2B5EF4-FFF2-40B4-BE49-F238E27FC236}">
                  <a16:creationId xmlns:a16="http://schemas.microsoft.com/office/drawing/2014/main" xmlns="" id="{AAB8C94B-9DF1-43DC-90C9-1233FD876B1C}"/>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4" name="Group 53">
            <a:extLst>
              <a:ext uri="{FF2B5EF4-FFF2-40B4-BE49-F238E27FC236}">
                <a16:creationId xmlns:a16="http://schemas.microsoft.com/office/drawing/2014/main" xmlns="" id="{46594922-6463-4B25-99C7-FBA29B866394}"/>
              </a:ext>
            </a:extLst>
          </p:cNvPr>
          <p:cNvGrpSpPr/>
          <p:nvPr/>
        </p:nvGrpSpPr>
        <p:grpSpPr>
          <a:xfrm>
            <a:off x="7276083" y="253012"/>
            <a:ext cx="786311" cy="832726"/>
            <a:chOff x="6635603" y="932150"/>
            <a:chExt cx="786311" cy="832726"/>
          </a:xfrm>
        </p:grpSpPr>
        <p:sp>
          <p:nvSpPr>
            <p:cNvPr id="55" name="Rectangle 5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Cube 5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56">
              <a:extLst>
                <a:ext uri="{FF2B5EF4-FFF2-40B4-BE49-F238E27FC236}">
                  <a16:creationId xmlns:a16="http://schemas.microsoft.com/office/drawing/2014/main" xmlns="" id="{73856547-B317-4BB5-9959-F6C78407AD2A}"/>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8" name="Rectangle 57">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0" name="Group 59">
            <a:extLst>
              <a:ext uri="{FF2B5EF4-FFF2-40B4-BE49-F238E27FC236}">
                <a16:creationId xmlns:a16="http://schemas.microsoft.com/office/drawing/2014/main" xmlns="" id="{42EAFF89-EDC3-454B-AE09-4C8FFEEBCDF4}"/>
              </a:ext>
            </a:extLst>
          </p:cNvPr>
          <p:cNvGrpSpPr/>
          <p:nvPr/>
        </p:nvGrpSpPr>
        <p:grpSpPr>
          <a:xfrm>
            <a:off x="6971834" y="1767345"/>
            <a:ext cx="786311" cy="832726"/>
            <a:chOff x="6635603" y="932150"/>
            <a:chExt cx="786311" cy="832726"/>
          </a:xfrm>
        </p:grpSpPr>
        <p:sp>
          <p:nvSpPr>
            <p:cNvPr id="61" name="Rectangle 60">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Cube 61">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3" name="Straight Connector 62">
              <a:extLst>
                <a:ext uri="{FF2B5EF4-FFF2-40B4-BE49-F238E27FC236}">
                  <a16:creationId xmlns:a16="http://schemas.microsoft.com/office/drawing/2014/main" xmlns="" id="{2DA34251-56E4-45B6-BD5F-CA129B9AFB3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xmlns="" id="{B81DB987-B8B1-447C-8398-8556BF08AA20}"/>
              </a:ext>
            </a:extLst>
          </p:cNvPr>
          <p:cNvGrpSpPr/>
          <p:nvPr/>
        </p:nvGrpSpPr>
        <p:grpSpPr>
          <a:xfrm>
            <a:off x="7291948" y="2122332"/>
            <a:ext cx="786311" cy="832726"/>
            <a:chOff x="6635603" y="932150"/>
            <a:chExt cx="786311" cy="832726"/>
          </a:xfrm>
        </p:grpSpPr>
        <p:sp>
          <p:nvSpPr>
            <p:cNvPr id="67" name="Rectangle 6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Cube 6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 name="Group 6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73" name="Rectangle 7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70" name="Straight Connector 69">
              <a:extLst>
                <a:ext uri="{FF2B5EF4-FFF2-40B4-BE49-F238E27FC236}">
                  <a16:creationId xmlns:a16="http://schemas.microsoft.com/office/drawing/2014/main" xmlns="" id="{EF4DA2BE-FD34-480F-95C6-4EB308DAD307}"/>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 name="Cube 76"/>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 name="Group 36"/>
          <p:cNvGrpSpPr/>
          <p:nvPr/>
        </p:nvGrpSpPr>
        <p:grpSpPr>
          <a:xfrm>
            <a:off x="7414386" y="635146"/>
            <a:ext cx="127321" cy="109139"/>
            <a:chOff x="8748038" y="1643941"/>
            <a:chExt cx="178185" cy="140174"/>
          </a:xfrm>
          <a:scene3d>
            <a:camera prst="orthographicFront">
              <a:rot lat="2400000" lon="3600000" rev="0"/>
            </a:camera>
            <a:lightRig rig="threePt" dir="t"/>
          </a:scene3d>
        </p:grpSpPr>
        <p:grpSp>
          <p:nvGrpSpPr>
            <p:cNvPr id="81" name="Group 7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83" name="Rectangle 103">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10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10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2"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1382760">
              <a:off x="8819602" y="1662077"/>
              <a:ext cx="106621" cy="106621"/>
            </a:xfrm>
            <a:prstGeom prst="rect">
              <a:avLst/>
            </a:prstGeom>
          </p:spPr>
        </p:pic>
      </p:grpSp>
      <p:grpSp>
        <p:nvGrpSpPr>
          <p:cNvPr id="86" name="Group 129"/>
          <p:cNvGrpSpPr/>
          <p:nvPr/>
        </p:nvGrpSpPr>
        <p:grpSpPr>
          <a:xfrm>
            <a:off x="7072492" y="231587"/>
            <a:ext cx="127321" cy="109139"/>
            <a:chOff x="8748038" y="1643941"/>
            <a:chExt cx="178185" cy="140174"/>
          </a:xfrm>
          <a:scene3d>
            <a:camera prst="orthographicFront">
              <a:rot lat="2400000" lon="3600000" rev="0"/>
            </a:camera>
            <a:lightRig rig="threePt" dir="t"/>
          </a:scene3d>
        </p:grpSpPr>
        <p:grpSp>
          <p:nvGrpSpPr>
            <p:cNvPr id="87" name="Group 130">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89" name="Rectangle 132">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133">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134">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88"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1382760">
              <a:off x="8819602" y="1662077"/>
              <a:ext cx="106621" cy="106621"/>
            </a:xfrm>
            <a:prstGeom prst="rect">
              <a:avLst/>
            </a:prstGeom>
          </p:spPr>
        </p:pic>
      </p:grpSp>
      <p:grpSp>
        <p:nvGrpSpPr>
          <p:cNvPr id="92" name="Group 153"/>
          <p:cNvGrpSpPr/>
          <p:nvPr/>
        </p:nvGrpSpPr>
        <p:grpSpPr>
          <a:xfrm>
            <a:off x="7094011" y="2114718"/>
            <a:ext cx="127321" cy="109139"/>
            <a:chOff x="8748038" y="1643941"/>
            <a:chExt cx="178185" cy="140174"/>
          </a:xfrm>
          <a:scene3d>
            <a:camera prst="orthographicFront">
              <a:rot lat="2400000" lon="3600000" rev="0"/>
            </a:camera>
            <a:lightRig rig="threePt" dir="t"/>
          </a:scene3d>
        </p:grpSpPr>
        <p:grpSp>
          <p:nvGrpSpPr>
            <p:cNvPr id="93" name="Group 15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95" name="Rectangle 156">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15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15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4"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1382760">
              <a:off x="8819602" y="1662077"/>
              <a:ext cx="106621" cy="106621"/>
            </a:xfrm>
            <a:prstGeom prst="rect">
              <a:avLst/>
            </a:prstGeom>
          </p:spPr>
        </p:pic>
      </p:grpSp>
      <p:grpSp>
        <p:nvGrpSpPr>
          <p:cNvPr id="98" name="Group 177"/>
          <p:cNvGrpSpPr/>
          <p:nvPr/>
        </p:nvGrpSpPr>
        <p:grpSpPr>
          <a:xfrm>
            <a:off x="7426665" y="2516038"/>
            <a:ext cx="127321" cy="109139"/>
            <a:chOff x="8748038" y="1643941"/>
            <a:chExt cx="178185" cy="140174"/>
          </a:xfrm>
          <a:scene3d>
            <a:camera prst="orthographicFront">
              <a:rot lat="2400000" lon="3600000" rev="0"/>
            </a:camera>
            <a:lightRig rig="threePt" dir="t"/>
          </a:scene3d>
        </p:grpSpPr>
        <p:grpSp>
          <p:nvGrpSpPr>
            <p:cNvPr id="99" name="Group 178">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101" name="Rectangle 180">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81">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82">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0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1382760">
              <a:off x="8819602" y="1662077"/>
              <a:ext cx="106621" cy="106621"/>
            </a:xfrm>
            <a:prstGeom prst="rect">
              <a:avLst/>
            </a:prstGeom>
          </p:spPr>
        </p:pic>
      </p:grpSp>
      <p:sp>
        <p:nvSpPr>
          <p:cNvPr id="119" name="Cube 118"/>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Cube 119"/>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a16="http://schemas.microsoft.com/office/drawing/2014/main" xmlns="" id="{484DC46A-1445-4609-8DF1-CB230E147245}"/>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a:extLst>
              <a:ext uri="{FF2B5EF4-FFF2-40B4-BE49-F238E27FC236}">
                <a16:creationId xmlns:a16="http://schemas.microsoft.com/office/drawing/2014/main" xmlns="" id="{0A9830C2-5A67-4348-BA56-0D5FC013B686}"/>
              </a:ext>
            </a:extLst>
          </p:cNvPr>
          <p:cNvGrpSpPr/>
          <p:nvPr/>
        </p:nvGrpSpPr>
        <p:grpSpPr>
          <a:xfrm>
            <a:off x="8182135" y="-156602"/>
            <a:ext cx="786311" cy="832726"/>
            <a:chOff x="6635603" y="932150"/>
            <a:chExt cx="786311" cy="832726"/>
          </a:xfrm>
        </p:grpSpPr>
        <p:sp>
          <p:nvSpPr>
            <p:cNvPr id="109" name="Rectangle 108">
              <a:extLst>
                <a:ext uri="{FF2B5EF4-FFF2-40B4-BE49-F238E27FC236}">
                  <a16:creationId xmlns:a16="http://schemas.microsoft.com/office/drawing/2014/main" xmlns="" id="{3087523E-60E4-4365-8AC0-6AC48ED5BD95}"/>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Cube 109">
              <a:extLst>
                <a:ext uri="{FF2B5EF4-FFF2-40B4-BE49-F238E27FC236}">
                  <a16:creationId xmlns:a16="http://schemas.microsoft.com/office/drawing/2014/main" xmlns="" id="{6DBA8BB5-6C2E-44C6-8861-2F7D881E145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xmlns="" id="{68DF1866-E92F-429B-9CD4-97E55187B101}"/>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12" name="Rectangle 111">
              <a:extLst>
                <a:ext uri="{FF2B5EF4-FFF2-40B4-BE49-F238E27FC236}">
                  <a16:creationId xmlns:a16="http://schemas.microsoft.com/office/drawing/2014/main" xmlns="" id="{26E0E041-8972-4578-8562-7EB992F987E0}"/>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Rectangle 112">
              <a:extLst>
                <a:ext uri="{FF2B5EF4-FFF2-40B4-BE49-F238E27FC236}">
                  <a16:creationId xmlns:a16="http://schemas.microsoft.com/office/drawing/2014/main" xmlns="" id="{D1BAE587-5C61-4303-B784-290603703843}"/>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4" name="Group 113">
            <a:extLst>
              <a:ext uri="{FF2B5EF4-FFF2-40B4-BE49-F238E27FC236}">
                <a16:creationId xmlns:a16="http://schemas.microsoft.com/office/drawing/2014/main" xmlns="" id="{C0530B87-C4C4-413F-AB45-FE010FB482CB}"/>
              </a:ext>
            </a:extLst>
          </p:cNvPr>
          <p:cNvGrpSpPr/>
          <p:nvPr/>
        </p:nvGrpSpPr>
        <p:grpSpPr>
          <a:xfrm>
            <a:off x="8507982" y="214911"/>
            <a:ext cx="786311" cy="832726"/>
            <a:chOff x="6635603" y="932150"/>
            <a:chExt cx="786311" cy="832726"/>
          </a:xfrm>
        </p:grpSpPr>
        <p:sp>
          <p:nvSpPr>
            <p:cNvPr id="115" name="Rectangle 114">
              <a:extLst>
                <a:ext uri="{FF2B5EF4-FFF2-40B4-BE49-F238E27FC236}">
                  <a16:creationId xmlns:a16="http://schemas.microsoft.com/office/drawing/2014/main" xmlns="" id="{BBB6B268-A2E0-44BE-A296-CF64DCAA39A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Cube 121">
              <a:extLst>
                <a:ext uri="{FF2B5EF4-FFF2-40B4-BE49-F238E27FC236}">
                  <a16:creationId xmlns:a16="http://schemas.microsoft.com/office/drawing/2014/main" xmlns="" id="{C29E8F0A-0188-4228-99D1-B3B9BEBE186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3" name="Straight Connector 122">
              <a:extLst>
                <a:ext uri="{FF2B5EF4-FFF2-40B4-BE49-F238E27FC236}">
                  <a16:creationId xmlns:a16="http://schemas.microsoft.com/office/drawing/2014/main" xmlns="" id="{B2C1D50F-1B5E-4770-8685-CD4DF7ABB9FB}"/>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24" name="Rectangle 123">
              <a:extLst>
                <a:ext uri="{FF2B5EF4-FFF2-40B4-BE49-F238E27FC236}">
                  <a16:creationId xmlns:a16="http://schemas.microsoft.com/office/drawing/2014/main" xmlns="" id="{53D61142-AD2A-4B92-9502-468EE101C3EA}"/>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Rectangle 124">
              <a:extLst>
                <a:ext uri="{FF2B5EF4-FFF2-40B4-BE49-F238E27FC236}">
                  <a16:creationId xmlns:a16="http://schemas.microsoft.com/office/drawing/2014/main" xmlns="" id="{2210C27D-B7E6-4854-92CC-38F2F08DBF02}"/>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8" name="Group 137">
            <a:extLst>
              <a:ext uri="{FF2B5EF4-FFF2-40B4-BE49-F238E27FC236}">
                <a16:creationId xmlns:a16="http://schemas.microsoft.com/office/drawing/2014/main" xmlns="" id="{FB7E12B3-C4F2-4C76-AB68-8834310EB247}"/>
              </a:ext>
            </a:extLst>
          </p:cNvPr>
          <p:cNvGrpSpPr/>
          <p:nvPr/>
        </p:nvGrpSpPr>
        <p:grpSpPr>
          <a:xfrm>
            <a:off x="8296435" y="1773798"/>
            <a:ext cx="786311" cy="832726"/>
            <a:chOff x="6635603" y="932150"/>
            <a:chExt cx="786311" cy="832726"/>
          </a:xfrm>
        </p:grpSpPr>
        <p:sp>
          <p:nvSpPr>
            <p:cNvPr id="139" name="Rectangle 138">
              <a:extLst>
                <a:ext uri="{FF2B5EF4-FFF2-40B4-BE49-F238E27FC236}">
                  <a16:creationId xmlns:a16="http://schemas.microsoft.com/office/drawing/2014/main" xmlns="" id="{22ECC5EF-E4AB-4D56-BD9C-CC71A933F0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Cube 139">
              <a:extLst>
                <a:ext uri="{FF2B5EF4-FFF2-40B4-BE49-F238E27FC236}">
                  <a16:creationId xmlns:a16="http://schemas.microsoft.com/office/drawing/2014/main" xmlns="" id="{CC4A052D-73AA-44A2-9211-DD14543D99A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1" name="Straight Connector 140">
              <a:extLst>
                <a:ext uri="{FF2B5EF4-FFF2-40B4-BE49-F238E27FC236}">
                  <a16:creationId xmlns:a16="http://schemas.microsoft.com/office/drawing/2014/main" xmlns="" id="{9ED57E12-5955-4B16-BD42-7880B64E6890}"/>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42" name="Rectangle 141">
              <a:extLst>
                <a:ext uri="{FF2B5EF4-FFF2-40B4-BE49-F238E27FC236}">
                  <a16:creationId xmlns:a16="http://schemas.microsoft.com/office/drawing/2014/main" xmlns="" id="{366C978B-70E2-4FD9-97A7-E1E4406ED27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3" name="Rectangle 142">
              <a:extLst>
                <a:ext uri="{FF2B5EF4-FFF2-40B4-BE49-F238E27FC236}">
                  <a16:creationId xmlns:a16="http://schemas.microsoft.com/office/drawing/2014/main" xmlns="" id="{92FD3DEA-6217-4F85-9D49-2C5FABB674AE}"/>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4" name="Group 143">
            <a:extLst>
              <a:ext uri="{FF2B5EF4-FFF2-40B4-BE49-F238E27FC236}">
                <a16:creationId xmlns:a16="http://schemas.microsoft.com/office/drawing/2014/main" xmlns="" id="{D5532432-9A7B-48A5-B5D0-726230F7900B}"/>
              </a:ext>
            </a:extLst>
          </p:cNvPr>
          <p:cNvGrpSpPr/>
          <p:nvPr/>
        </p:nvGrpSpPr>
        <p:grpSpPr>
          <a:xfrm>
            <a:off x="8622282" y="2145311"/>
            <a:ext cx="786311" cy="832726"/>
            <a:chOff x="6635603" y="932150"/>
            <a:chExt cx="786311" cy="832726"/>
          </a:xfrm>
        </p:grpSpPr>
        <p:sp>
          <p:nvSpPr>
            <p:cNvPr id="145" name="Rectangle 144">
              <a:extLst>
                <a:ext uri="{FF2B5EF4-FFF2-40B4-BE49-F238E27FC236}">
                  <a16:creationId xmlns:a16="http://schemas.microsoft.com/office/drawing/2014/main" xmlns="" id="{012CC69E-9689-4F0C-AC27-FFE656F65A3D}"/>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Cube 145">
              <a:extLst>
                <a:ext uri="{FF2B5EF4-FFF2-40B4-BE49-F238E27FC236}">
                  <a16:creationId xmlns:a16="http://schemas.microsoft.com/office/drawing/2014/main" xmlns="" id="{ADE41C53-6353-4D22-954A-C0F7EF32130F}"/>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7" name="Straight Connector 146">
              <a:extLst>
                <a:ext uri="{FF2B5EF4-FFF2-40B4-BE49-F238E27FC236}">
                  <a16:creationId xmlns:a16="http://schemas.microsoft.com/office/drawing/2014/main" xmlns="" id="{73B35814-EBE6-4429-BAE2-0A44CB2DBB71}"/>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xmlns="" id="{3B93032F-15B4-443A-8FE2-B277D2D864E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025F08CD-2E2D-472E-B50D-922CDFB6FCA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2" name="Group 161">
            <a:extLst>
              <a:ext uri="{FF2B5EF4-FFF2-40B4-BE49-F238E27FC236}">
                <a16:creationId xmlns:a16="http://schemas.microsoft.com/office/drawing/2014/main" xmlns="" id="{AB1A6A57-0C8D-4632-860F-56AFEB0EC2DF}"/>
              </a:ext>
            </a:extLst>
          </p:cNvPr>
          <p:cNvGrpSpPr/>
          <p:nvPr/>
        </p:nvGrpSpPr>
        <p:grpSpPr>
          <a:xfrm>
            <a:off x="8245635" y="3602598"/>
            <a:ext cx="786311" cy="832726"/>
            <a:chOff x="6635603" y="932150"/>
            <a:chExt cx="786311" cy="832726"/>
          </a:xfrm>
        </p:grpSpPr>
        <p:sp>
          <p:nvSpPr>
            <p:cNvPr id="163" name="Rectangle 162">
              <a:extLst>
                <a:ext uri="{FF2B5EF4-FFF2-40B4-BE49-F238E27FC236}">
                  <a16:creationId xmlns:a16="http://schemas.microsoft.com/office/drawing/2014/main" xmlns="" id="{43BF6385-E2E6-4B1D-B759-BA693469FA16}"/>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Cube 163">
              <a:extLst>
                <a:ext uri="{FF2B5EF4-FFF2-40B4-BE49-F238E27FC236}">
                  <a16:creationId xmlns:a16="http://schemas.microsoft.com/office/drawing/2014/main" xmlns="" id="{4BD79FBB-B062-48A2-A23B-059049E1EE19}"/>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5" name="Straight Connector 164">
              <a:extLst>
                <a:ext uri="{FF2B5EF4-FFF2-40B4-BE49-F238E27FC236}">
                  <a16:creationId xmlns:a16="http://schemas.microsoft.com/office/drawing/2014/main" xmlns="" id="{D43E6449-482B-4DE7-9179-BD662C94EEBD}"/>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6" name="Rectangle 165">
              <a:extLst>
                <a:ext uri="{FF2B5EF4-FFF2-40B4-BE49-F238E27FC236}">
                  <a16:creationId xmlns:a16="http://schemas.microsoft.com/office/drawing/2014/main" xmlns="" id="{7770CC1F-05B3-4075-BE1A-95073351FD2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0CA1E65A-5CD8-4313-BAAB-50EF4971F6B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8" name="Group 167">
            <a:extLst>
              <a:ext uri="{FF2B5EF4-FFF2-40B4-BE49-F238E27FC236}">
                <a16:creationId xmlns:a16="http://schemas.microsoft.com/office/drawing/2014/main" xmlns="" id="{E0D4EB6B-5889-4CBA-8C53-FAEFE5ABE9D4}"/>
              </a:ext>
            </a:extLst>
          </p:cNvPr>
          <p:cNvGrpSpPr/>
          <p:nvPr/>
        </p:nvGrpSpPr>
        <p:grpSpPr>
          <a:xfrm>
            <a:off x="8571482" y="3974111"/>
            <a:ext cx="786311" cy="832726"/>
            <a:chOff x="6635603" y="932150"/>
            <a:chExt cx="786311" cy="832726"/>
          </a:xfrm>
        </p:grpSpPr>
        <p:sp>
          <p:nvSpPr>
            <p:cNvPr id="169" name="Rectangle 168">
              <a:extLst>
                <a:ext uri="{FF2B5EF4-FFF2-40B4-BE49-F238E27FC236}">
                  <a16:creationId xmlns:a16="http://schemas.microsoft.com/office/drawing/2014/main" xmlns="" id="{2535F472-D434-4CEC-987D-A59D852D7CFB}"/>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Cube 169">
              <a:extLst>
                <a:ext uri="{FF2B5EF4-FFF2-40B4-BE49-F238E27FC236}">
                  <a16:creationId xmlns:a16="http://schemas.microsoft.com/office/drawing/2014/main" xmlns="" id="{8DC7F3E6-30BC-4907-9500-FC72EE49D10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1" name="Straight Connector 170">
              <a:extLst>
                <a:ext uri="{FF2B5EF4-FFF2-40B4-BE49-F238E27FC236}">
                  <a16:creationId xmlns:a16="http://schemas.microsoft.com/office/drawing/2014/main" xmlns="" id="{9D4CB943-5875-4A36-BE1A-CEBA12C25F36}"/>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2" name="Rectangle 171">
              <a:extLst>
                <a:ext uri="{FF2B5EF4-FFF2-40B4-BE49-F238E27FC236}">
                  <a16:creationId xmlns:a16="http://schemas.microsoft.com/office/drawing/2014/main" xmlns="" id="{E37E672B-2B22-4935-BC2E-E0841D6A0808}"/>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a16="http://schemas.microsoft.com/office/drawing/2014/main" xmlns="" id="{8A751226-ECC7-4523-854A-9A5877CBB4F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Footer Placeholder 1">
            <a:extLst>
              <a:ext uri="{FF2B5EF4-FFF2-40B4-BE49-F238E27FC236}">
                <a16:creationId xmlns:a16="http://schemas.microsoft.com/office/drawing/2014/main" xmlns="" id="{CCB2DCDF-8772-4D67-933A-F2B4E85A9756}"/>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2441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4.07407E-6 L 3.95833E-6 -0.09723 " pathEditMode="relative" rAng="0" ptsTypes="AA">
                                      <p:cBhvr>
                                        <p:cTn id="6" dur="2000" fill="hold"/>
                                        <p:tgtEl>
                                          <p:spTgt spid="3"/>
                                        </p:tgtEl>
                                        <p:attrNameLst>
                                          <p:attrName>ppt_x</p:attrName>
                                          <p:attrName>ppt_y</p:attrName>
                                        </p:attrNameLst>
                                      </p:cBhvr>
                                      <p:rCtr x="0" y="-4861"/>
                                    </p:animMotion>
                                  </p:childTnLst>
                                </p:cTn>
                              </p:par>
                              <p:par>
                                <p:cTn id="7" presetID="0" presetClass="path" presetSubtype="0" accel="50000" decel="50000" fill="hold" nodeType="withEffect">
                                  <p:stCondLst>
                                    <p:cond delay="0"/>
                                  </p:stCondLst>
                                  <p:childTnLst>
                                    <p:animMotion origin="layout" path="M 3.75E-6 4.44444E-6 L 3.75E-6 -0.09723 " pathEditMode="relative" rAng="0" ptsTypes="AA">
                                      <p:cBhvr>
                                        <p:cTn id="8" dur="2000" fill="hold"/>
                                        <p:tgtEl>
                                          <p:spTgt spid="18"/>
                                        </p:tgtEl>
                                        <p:attrNameLst>
                                          <p:attrName>ppt_x</p:attrName>
                                          <p:attrName>ppt_y</p:attrName>
                                        </p:attrNameLst>
                                      </p:cBhvr>
                                      <p:rCtr x="0" y="-4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38</a:t>
            </a:fld>
            <a:endParaRPr lang="en-US"/>
          </a:p>
        </p:txBody>
      </p:sp>
      <p:sp>
        <p:nvSpPr>
          <p:cNvPr id="3" name="Cube 2">
            <a:extLst>
              <a:ext uri="{FF2B5EF4-FFF2-40B4-BE49-F238E27FC236}">
                <a16:creationId xmlns:a16="http://schemas.microsoft.com/office/drawing/2014/main" xmlns=""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a16="http://schemas.microsoft.com/office/drawing/2014/main" xmlns=""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be 7">
            <a:extLst>
              <a:ext uri="{FF2B5EF4-FFF2-40B4-BE49-F238E27FC236}">
                <a16:creationId xmlns:a16="http://schemas.microsoft.com/office/drawing/2014/main" xmlns=""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ight Triangle 8">
            <a:extLst>
              <a:ext uri="{FF2B5EF4-FFF2-40B4-BE49-F238E27FC236}">
                <a16:creationId xmlns:a16="http://schemas.microsoft.com/office/drawing/2014/main" xmlns=""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ube 9">
            <a:extLst>
              <a:ext uri="{FF2B5EF4-FFF2-40B4-BE49-F238E27FC236}">
                <a16:creationId xmlns:a16="http://schemas.microsoft.com/office/drawing/2014/main" xmlns=""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be 10">
            <a:extLst>
              <a:ext uri="{FF2B5EF4-FFF2-40B4-BE49-F238E27FC236}">
                <a16:creationId xmlns:a16="http://schemas.microsoft.com/office/drawing/2014/main" xmlns=""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xmlns="" id="{C5864D9D-CF8B-4B29-A0DB-309A14E7F39A}"/>
              </a:ext>
            </a:extLst>
          </p:cNvPr>
          <p:cNvGrpSpPr/>
          <p:nvPr/>
        </p:nvGrpSpPr>
        <p:grpSpPr>
          <a:xfrm>
            <a:off x="6357768" y="3978761"/>
            <a:ext cx="3397192" cy="935436"/>
            <a:chOff x="9551278" y="2681585"/>
            <a:chExt cx="2336810" cy="721825"/>
          </a:xfrm>
        </p:grpSpPr>
        <p:sp>
          <p:nvSpPr>
            <p:cNvPr id="133" name="Rectangle 132">
              <a:extLst>
                <a:ext uri="{FF2B5EF4-FFF2-40B4-BE49-F238E27FC236}">
                  <a16:creationId xmlns:a16="http://schemas.microsoft.com/office/drawing/2014/main" xmlns=""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28">
              <a:extLst>
                <a:ext uri="{FF2B5EF4-FFF2-40B4-BE49-F238E27FC236}">
                  <a16:creationId xmlns:a16="http://schemas.microsoft.com/office/drawing/2014/main" xmlns=""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Process 92">
              <a:extLst>
                <a:ext uri="{FF2B5EF4-FFF2-40B4-BE49-F238E27FC236}">
                  <a16:creationId xmlns:a16="http://schemas.microsoft.com/office/drawing/2014/main" xmlns=""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7">
            <a:extLst>
              <a:ext uri="{FF2B5EF4-FFF2-40B4-BE49-F238E27FC236}">
                <a16:creationId xmlns:a16="http://schemas.microsoft.com/office/drawing/2014/main" xmlns=""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xmlns="" id="{0771667D-1D10-4BF5-8585-15A44F5AACE2}"/>
              </a:ext>
            </a:extLst>
          </p:cNvPr>
          <p:cNvGrpSpPr/>
          <p:nvPr/>
        </p:nvGrpSpPr>
        <p:grpSpPr>
          <a:xfrm>
            <a:off x="6357768" y="2163346"/>
            <a:ext cx="3397192" cy="935436"/>
            <a:chOff x="9551278" y="2681585"/>
            <a:chExt cx="2336810" cy="721825"/>
          </a:xfrm>
        </p:grpSpPr>
        <p:sp>
          <p:nvSpPr>
            <p:cNvPr id="139" name="Rectangle 138">
              <a:extLst>
                <a:ext uri="{FF2B5EF4-FFF2-40B4-BE49-F238E27FC236}">
                  <a16:creationId xmlns:a16="http://schemas.microsoft.com/office/drawing/2014/main" xmlns=""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33">
              <a:extLst>
                <a:ext uri="{FF2B5EF4-FFF2-40B4-BE49-F238E27FC236}">
                  <a16:creationId xmlns:a16="http://schemas.microsoft.com/office/drawing/2014/main" xmlns=""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Process 92">
              <a:extLst>
                <a:ext uri="{FF2B5EF4-FFF2-40B4-BE49-F238E27FC236}">
                  <a16:creationId xmlns:a16="http://schemas.microsoft.com/office/drawing/2014/main" xmlns=""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ube 19">
            <a:extLst>
              <a:ext uri="{FF2B5EF4-FFF2-40B4-BE49-F238E27FC236}">
                <a16:creationId xmlns:a16="http://schemas.microsoft.com/office/drawing/2014/main" xmlns=""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xmlns="" id="{1DFE989C-D260-4F9F-9117-FF840BF167C7}"/>
              </a:ext>
            </a:extLst>
          </p:cNvPr>
          <p:cNvGrpSpPr/>
          <p:nvPr/>
        </p:nvGrpSpPr>
        <p:grpSpPr>
          <a:xfrm>
            <a:off x="6386124" y="277143"/>
            <a:ext cx="3368842" cy="935436"/>
            <a:chOff x="9551278" y="2681585"/>
            <a:chExt cx="2336810" cy="721825"/>
          </a:xfrm>
        </p:grpSpPr>
        <p:sp>
          <p:nvSpPr>
            <p:cNvPr id="144" name="Rectangle 143">
              <a:extLst>
                <a:ext uri="{FF2B5EF4-FFF2-40B4-BE49-F238E27FC236}">
                  <a16:creationId xmlns:a16="http://schemas.microsoft.com/office/drawing/2014/main" xmlns=""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39">
              <a:extLst>
                <a:ext uri="{FF2B5EF4-FFF2-40B4-BE49-F238E27FC236}">
                  <a16:creationId xmlns:a16="http://schemas.microsoft.com/office/drawing/2014/main" xmlns=""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Process 92">
              <a:extLst>
                <a:ext uri="{FF2B5EF4-FFF2-40B4-BE49-F238E27FC236}">
                  <a16:creationId xmlns:a16="http://schemas.microsoft.com/office/drawing/2014/main" xmlns=""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ube 111">
            <a:extLst>
              <a:ext uri="{FF2B5EF4-FFF2-40B4-BE49-F238E27FC236}">
                <a16:creationId xmlns:a16="http://schemas.microsoft.com/office/drawing/2014/main" xmlns=""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Cube 210">
            <a:extLst>
              <a:ext uri="{FF2B5EF4-FFF2-40B4-BE49-F238E27FC236}">
                <a16:creationId xmlns:a16="http://schemas.microsoft.com/office/drawing/2014/main" xmlns=""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a16="http://schemas.microsoft.com/office/drawing/2014/main" xmlns=""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Freeform 108"/>
          <p:cNvSpPr/>
          <p:nvPr/>
        </p:nvSpPr>
        <p:spPr>
          <a:xfrm rot="3424023" flipH="1">
            <a:off x="5584561" y="3487071"/>
            <a:ext cx="102942" cy="1679086"/>
          </a:xfrm>
          <a:custGeom>
            <a:avLst/>
            <a:gdLst>
              <a:gd name="connsiteX0" fmla="*/ 0 w 298797"/>
              <a:gd name="connsiteY0" fmla="*/ 0 h 594860"/>
              <a:gd name="connsiteX1" fmla="*/ 298797 w 298797"/>
              <a:gd name="connsiteY1" fmla="*/ 0 h 594860"/>
              <a:gd name="connsiteX2" fmla="*/ 298797 w 298797"/>
              <a:gd name="connsiteY2" fmla="*/ 594860 h 594860"/>
              <a:gd name="connsiteX3" fmla="*/ 0 w 298797"/>
              <a:gd name="connsiteY3" fmla="*/ 520735 h 594860"/>
            </a:gdLst>
            <a:ahLst/>
            <a:cxnLst>
              <a:cxn ang="0">
                <a:pos x="connsiteX0" y="connsiteY0"/>
              </a:cxn>
              <a:cxn ang="0">
                <a:pos x="connsiteX1" y="connsiteY1"/>
              </a:cxn>
              <a:cxn ang="0">
                <a:pos x="connsiteX2" y="connsiteY2"/>
              </a:cxn>
              <a:cxn ang="0">
                <a:pos x="connsiteX3" y="connsiteY3"/>
              </a:cxn>
            </a:cxnLst>
            <a:rect l="l" t="t" r="r" b="b"/>
            <a:pathLst>
              <a:path w="298797" h="594860">
                <a:moveTo>
                  <a:pt x="0" y="0"/>
                </a:moveTo>
                <a:lnTo>
                  <a:pt x="298797" y="0"/>
                </a:lnTo>
                <a:lnTo>
                  <a:pt x="298797" y="594860"/>
                </a:lnTo>
                <a:lnTo>
                  <a:pt x="0" y="52073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4427584" y="4101436"/>
            <a:ext cx="1915889" cy="1489487"/>
            <a:chOff x="2337650" y="3428272"/>
            <a:chExt cx="1915889" cy="1489487"/>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p:cNvSpPr/>
          <p:nvPr/>
        </p:nvSpPr>
        <p:spPr>
          <a:xfrm rot="21385037">
            <a:off x="6928336" y="3595954"/>
            <a:ext cx="393658" cy="913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xmlns="" id="{BE2FE65C-67D4-4D6C-9F04-F5DE2F858D63}"/>
              </a:ext>
            </a:extLst>
          </p:cNvPr>
          <p:cNvGrpSpPr/>
          <p:nvPr/>
        </p:nvGrpSpPr>
        <p:grpSpPr>
          <a:xfrm>
            <a:off x="6970384" y="3323258"/>
            <a:ext cx="730924" cy="607502"/>
            <a:chOff x="6635603" y="932150"/>
            <a:chExt cx="730924" cy="607502"/>
          </a:xfrm>
        </p:grpSpPr>
        <p:sp>
          <p:nvSpPr>
            <p:cNvPr id="126" name="Cube 125">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8" name="Group 107"/>
          <p:cNvGrpSpPr/>
          <p:nvPr/>
        </p:nvGrpSpPr>
        <p:grpSpPr>
          <a:xfrm>
            <a:off x="6224075" y="3593043"/>
            <a:ext cx="1163444" cy="381007"/>
            <a:chOff x="3493963" y="3654070"/>
            <a:chExt cx="1163444" cy="381007"/>
          </a:xfrm>
        </p:grpSpPr>
        <p:sp>
          <p:nvSpPr>
            <p:cNvPr id="79" name="Rectangle 78"/>
            <p:cNvSpPr/>
            <p:nvPr/>
          </p:nvSpPr>
          <p:spPr>
            <a:xfrm rot="4975157">
              <a:off x="3755206" y="3678801"/>
              <a:ext cx="67322" cy="454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493963" y="3844463"/>
              <a:ext cx="133840" cy="1524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rot="21385037">
              <a:off x="4263749" y="3919997"/>
              <a:ext cx="393658" cy="9138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Block Arc 104"/>
            <p:cNvSpPr/>
            <p:nvPr/>
          </p:nvSpPr>
          <p:spPr>
            <a:xfrm rot="15875919">
              <a:off x="4018377" y="3623043"/>
              <a:ext cx="372533" cy="442836"/>
            </a:xfrm>
            <a:prstGeom prst="blockArc">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Oval 121"/>
            <p:cNvSpPr/>
            <p:nvPr/>
          </p:nvSpPr>
          <p:spPr>
            <a:xfrm>
              <a:off x="4181470" y="3914376"/>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4117393" y="3654070"/>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5" name="Cube 214">
            <a:extLst>
              <a:ext uri="{FF2B5EF4-FFF2-40B4-BE49-F238E27FC236}">
                <a16:creationId xmlns:a16="http://schemas.microsoft.com/office/drawing/2014/main" xmlns=""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Cube 146">
            <a:extLst>
              <a:ext uri="{FF2B5EF4-FFF2-40B4-BE49-F238E27FC236}">
                <a16:creationId xmlns:a16="http://schemas.microsoft.com/office/drawing/2014/main" xmlns="" id="{3905608B-A6B8-4161-9242-BAEEAEF22F50}"/>
              </a:ext>
            </a:extLst>
          </p:cNvPr>
          <p:cNvSpPr/>
          <p:nvPr/>
        </p:nvSpPr>
        <p:spPr>
          <a:xfrm rot="16041047">
            <a:off x="6833323" y="-1986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Cube 152">
            <a:extLst>
              <a:ext uri="{FF2B5EF4-FFF2-40B4-BE49-F238E27FC236}">
                <a16:creationId xmlns:a16="http://schemas.microsoft.com/office/drawing/2014/main" xmlns="" id="{3905608B-A6B8-4161-9242-BAEEAEF22F50}"/>
              </a:ext>
            </a:extLst>
          </p:cNvPr>
          <p:cNvSpPr/>
          <p:nvPr/>
        </p:nvSpPr>
        <p:spPr>
          <a:xfrm rot="16041047">
            <a:off x="8268535" y="298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ube 158">
            <a:extLst>
              <a:ext uri="{FF2B5EF4-FFF2-40B4-BE49-F238E27FC236}">
                <a16:creationId xmlns:a16="http://schemas.microsoft.com/office/drawing/2014/main" xmlns="" id="{3905608B-A6B8-4161-9242-BAEEAEF22F50}"/>
              </a:ext>
            </a:extLst>
          </p:cNvPr>
          <p:cNvSpPr/>
          <p:nvPr/>
        </p:nvSpPr>
        <p:spPr>
          <a:xfrm rot="16041047">
            <a:off x="8532651" y="34209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Cube 164">
            <a:extLst>
              <a:ext uri="{FF2B5EF4-FFF2-40B4-BE49-F238E27FC236}">
                <a16:creationId xmlns:a16="http://schemas.microsoft.com/office/drawing/2014/main" xmlns="" id="{3905608B-A6B8-4161-9242-BAEEAEF22F50}"/>
              </a:ext>
            </a:extLst>
          </p:cNvPr>
          <p:cNvSpPr/>
          <p:nvPr/>
        </p:nvSpPr>
        <p:spPr>
          <a:xfrm rot="16041047">
            <a:off x="7184344" y="188873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Cube 170">
            <a:extLst>
              <a:ext uri="{FF2B5EF4-FFF2-40B4-BE49-F238E27FC236}">
                <a16:creationId xmlns:a16="http://schemas.microsoft.com/office/drawing/2014/main" xmlns="" id="{3905608B-A6B8-4161-9242-BAEEAEF22F50}"/>
              </a:ext>
            </a:extLst>
          </p:cNvPr>
          <p:cNvSpPr/>
          <p:nvPr/>
        </p:nvSpPr>
        <p:spPr>
          <a:xfrm rot="16041047">
            <a:off x="7372236" y="224318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Cube 181">
            <a:extLst>
              <a:ext uri="{FF2B5EF4-FFF2-40B4-BE49-F238E27FC236}">
                <a16:creationId xmlns:a16="http://schemas.microsoft.com/office/drawing/2014/main" xmlns="" id="{3905608B-A6B8-4161-9242-BAEEAEF22F50}"/>
              </a:ext>
            </a:extLst>
          </p:cNvPr>
          <p:cNvSpPr/>
          <p:nvPr/>
        </p:nvSpPr>
        <p:spPr>
          <a:xfrm rot="16041047">
            <a:off x="8390050" y="189555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Cube 182">
            <a:extLst>
              <a:ext uri="{FF2B5EF4-FFF2-40B4-BE49-F238E27FC236}">
                <a16:creationId xmlns:a16="http://schemas.microsoft.com/office/drawing/2014/main" xmlns="" id="{3905608B-A6B8-4161-9242-BAEEAEF22F50}"/>
              </a:ext>
            </a:extLst>
          </p:cNvPr>
          <p:cNvSpPr/>
          <p:nvPr/>
        </p:nvSpPr>
        <p:spPr>
          <a:xfrm rot="16041047">
            <a:off x="8663368" y="223280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Cube 195">
            <a:extLst>
              <a:ext uri="{FF2B5EF4-FFF2-40B4-BE49-F238E27FC236}">
                <a16:creationId xmlns:a16="http://schemas.microsoft.com/office/drawing/2014/main" xmlns="" id="{3905608B-A6B8-4161-9242-BAEEAEF22F50}"/>
              </a:ext>
            </a:extLst>
          </p:cNvPr>
          <p:cNvSpPr/>
          <p:nvPr/>
        </p:nvSpPr>
        <p:spPr>
          <a:xfrm rot="16041047">
            <a:off x="8399821" y="366417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ube 202">
            <a:extLst>
              <a:ext uri="{FF2B5EF4-FFF2-40B4-BE49-F238E27FC236}">
                <a16:creationId xmlns:a16="http://schemas.microsoft.com/office/drawing/2014/main" xmlns="" id="{3905608B-A6B8-4161-9242-BAEEAEF22F50}"/>
              </a:ext>
            </a:extLst>
          </p:cNvPr>
          <p:cNvSpPr/>
          <p:nvPr/>
        </p:nvSpPr>
        <p:spPr>
          <a:xfrm rot="16041047">
            <a:off x="8662268" y="404576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Cube 209">
            <a:extLst>
              <a:ext uri="{FF2B5EF4-FFF2-40B4-BE49-F238E27FC236}">
                <a16:creationId xmlns:a16="http://schemas.microsoft.com/office/drawing/2014/main" xmlns="" id="{3905608B-A6B8-4161-9242-BAEEAEF22F50}"/>
              </a:ext>
            </a:extLst>
          </p:cNvPr>
          <p:cNvSpPr/>
          <p:nvPr/>
        </p:nvSpPr>
        <p:spPr>
          <a:xfrm rot="16041047">
            <a:off x="7087540" y="30971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ooter Placeholder 1">
            <a:extLst>
              <a:ext uri="{FF2B5EF4-FFF2-40B4-BE49-F238E27FC236}">
                <a16:creationId xmlns:a16="http://schemas.microsoft.com/office/drawing/2014/main" xmlns="" id="{1CFFA521-5811-446A-B084-CB2A1553FE79}"/>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71077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900000">
                                      <p:cBhvr>
                                        <p:cTn id="6" dur="2000" fill="hold"/>
                                        <p:tgtEl>
                                          <p:spTgt spid="109"/>
                                        </p:tgtEl>
                                        <p:attrNameLst>
                                          <p:attrName>r</p:attrName>
                                        </p:attrNameLst>
                                      </p:cBhvr>
                                    </p:animRot>
                                  </p:childTnLst>
                                </p:cTn>
                              </p:par>
                              <p:par>
                                <p:cTn id="7" presetID="0" presetClass="path" presetSubtype="0" decel="50000" fill="hold" nodeType="withEffect">
                                  <p:stCondLst>
                                    <p:cond delay="0"/>
                                  </p:stCondLst>
                                  <p:childTnLst>
                                    <p:animMotion origin="layout" path="M -2.70833E-6 -3.7037E-6 L 0.01459 0.06436 " pathEditMode="relative" rAng="0" ptsTypes="AA">
                                      <p:cBhvr>
                                        <p:cTn id="8" dur="2000" fill="hold"/>
                                        <p:tgtEl>
                                          <p:spTgt spid="124"/>
                                        </p:tgtEl>
                                        <p:attrNameLst>
                                          <p:attrName>ppt_x</p:attrName>
                                          <p:attrName>ppt_y</p:attrName>
                                        </p:attrNameLst>
                                      </p:cBhvr>
                                      <p:rCtr x="729" y="3218"/>
                                    </p:animMotion>
                                  </p:childTnLst>
                                </p:cTn>
                              </p:par>
                              <p:par>
                                <p:cTn id="9" presetID="0" presetClass="path" presetSubtype="0" decel="50000" fill="hold" nodeType="withEffect">
                                  <p:stCondLst>
                                    <p:cond delay="0"/>
                                  </p:stCondLst>
                                  <p:childTnLst>
                                    <p:animMotion origin="layout" path="M -3.125E-6 -3.7037E-7 L 0.01354 0.02824 " pathEditMode="relative" rAng="0" ptsTypes="AA">
                                      <p:cBhvr>
                                        <p:cTn id="10" dur="2750" fill="hold"/>
                                        <p:tgtEl>
                                          <p:spTgt spid="108"/>
                                        </p:tgtEl>
                                        <p:attrNameLst>
                                          <p:attrName>ppt_x</p:attrName>
                                          <p:attrName>ppt_y</p:attrName>
                                        </p:attrNameLst>
                                      </p:cBhvr>
                                      <p:rCtr x="677" y="1412"/>
                                    </p:animMotion>
                                  </p:childTnLst>
                                </p:cTn>
                              </p:par>
                              <p:par>
                                <p:cTn id="11" presetID="0" presetClass="path" presetSubtype="0" decel="50000" fill="hold" grpId="0" nodeType="withEffect">
                                  <p:stCondLst>
                                    <p:cond delay="0"/>
                                  </p:stCondLst>
                                  <p:childTnLst>
                                    <p:animMotion origin="layout" path="M 5E-6 1.48148E-6 L 0.01329 0.02685 " pathEditMode="relative" rAng="0" ptsTypes="AA">
                                      <p:cBhvr>
                                        <p:cTn id="12" dur="2750" fill="hold"/>
                                        <p:tgtEl>
                                          <p:spTgt spid="136"/>
                                        </p:tgtEl>
                                        <p:attrNameLst>
                                          <p:attrName>ppt_x</p:attrName>
                                          <p:attrName>ppt_y</p:attrName>
                                        </p:attrNameLst>
                                      </p:cBhvr>
                                      <p:rCtr x="664"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39</a:t>
            </a:fld>
            <a:endParaRPr lang="en-US"/>
          </a:p>
        </p:txBody>
      </p:sp>
      <p:sp>
        <p:nvSpPr>
          <p:cNvPr id="3" name="Cube 2">
            <a:extLst>
              <a:ext uri="{FF2B5EF4-FFF2-40B4-BE49-F238E27FC236}">
                <a16:creationId xmlns:a16="http://schemas.microsoft.com/office/drawing/2014/main" xmlns=""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a16="http://schemas.microsoft.com/office/drawing/2014/main" xmlns=""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be 7">
            <a:extLst>
              <a:ext uri="{FF2B5EF4-FFF2-40B4-BE49-F238E27FC236}">
                <a16:creationId xmlns:a16="http://schemas.microsoft.com/office/drawing/2014/main" xmlns=""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ight Triangle 8">
            <a:extLst>
              <a:ext uri="{FF2B5EF4-FFF2-40B4-BE49-F238E27FC236}">
                <a16:creationId xmlns:a16="http://schemas.microsoft.com/office/drawing/2014/main" xmlns=""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ube 9">
            <a:extLst>
              <a:ext uri="{FF2B5EF4-FFF2-40B4-BE49-F238E27FC236}">
                <a16:creationId xmlns:a16="http://schemas.microsoft.com/office/drawing/2014/main" xmlns=""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be 10">
            <a:extLst>
              <a:ext uri="{FF2B5EF4-FFF2-40B4-BE49-F238E27FC236}">
                <a16:creationId xmlns:a16="http://schemas.microsoft.com/office/drawing/2014/main" xmlns=""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xmlns="" id="{C5864D9D-CF8B-4B29-A0DB-309A14E7F39A}"/>
              </a:ext>
            </a:extLst>
          </p:cNvPr>
          <p:cNvGrpSpPr/>
          <p:nvPr/>
        </p:nvGrpSpPr>
        <p:grpSpPr>
          <a:xfrm>
            <a:off x="6357768" y="3978761"/>
            <a:ext cx="3397192" cy="935436"/>
            <a:chOff x="9551278" y="2681585"/>
            <a:chExt cx="2336810" cy="721825"/>
          </a:xfrm>
        </p:grpSpPr>
        <p:sp>
          <p:nvSpPr>
            <p:cNvPr id="133" name="Rectangle 132">
              <a:extLst>
                <a:ext uri="{FF2B5EF4-FFF2-40B4-BE49-F238E27FC236}">
                  <a16:creationId xmlns:a16="http://schemas.microsoft.com/office/drawing/2014/main" xmlns=""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28">
              <a:extLst>
                <a:ext uri="{FF2B5EF4-FFF2-40B4-BE49-F238E27FC236}">
                  <a16:creationId xmlns:a16="http://schemas.microsoft.com/office/drawing/2014/main" xmlns=""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Process 92">
              <a:extLst>
                <a:ext uri="{FF2B5EF4-FFF2-40B4-BE49-F238E27FC236}">
                  <a16:creationId xmlns:a16="http://schemas.microsoft.com/office/drawing/2014/main" xmlns=""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7">
            <a:extLst>
              <a:ext uri="{FF2B5EF4-FFF2-40B4-BE49-F238E27FC236}">
                <a16:creationId xmlns:a16="http://schemas.microsoft.com/office/drawing/2014/main" xmlns=""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xmlns="" id="{0771667D-1D10-4BF5-8585-15A44F5AACE2}"/>
              </a:ext>
            </a:extLst>
          </p:cNvPr>
          <p:cNvGrpSpPr/>
          <p:nvPr/>
        </p:nvGrpSpPr>
        <p:grpSpPr>
          <a:xfrm>
            <a:off x="6357768" y="2163346"/>
            <a:ext cx="3397192" cy="935436"/>
            <a:chOff x="9551278" y="2681585"/>
            <a:chExt cx="2336810" cy="721825"/>
          </a:xfrm>
        </p:grpSpPr>
        <p:sp>
          <p:nvSpPr>
            <p:cNvPr id="139" name="Rectangle 138">
              <a:extLst>
                <a:ext uri="{FF2B5EF4-FFF2-40B4-BE49-F238E27FC236}">
                  <a16:creationId xmlns:a16="http://schemas.microsoft.com/office/drawing/2014/main" xmlns=""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33">
              <a:extLst>
                <a:ext uri="{FF2B5EF4-FFF2-40B4-BE49-F238E27FC236}">
                  <a16:creationId xmlns:a16="http://schemas.microsoft.com/office/drawing/2014/main" xmlns=""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Process 92">
              <a:extLst>
                <a:ext uri="{FF2B5EF4-FFF2-40B4-BE49-F238E27FC236}">
                  <a16:creationId xmlns:a16="http://schemas.microsoft.com/office/drawing/2014/main" xmlns=""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ube 19">
            <a:extLst>
              <a:ext uri="{FF2B5EF4-FFF2-40B4-BE49-F238E27FC236}">
                <a16:creationId xmlns:a16="http://schemas.microsoft.com/office/drawing/2014/main" xmlns=""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xmlns="" id="{1DFE989C-D260-4F9F-9117-FF840BF167C7}"/>
              </a:ext>
            </a:extLst>
          </p:cNvPr>
          <p:cNvGrpSpPr/>
          <p:nvPr/>
        </p:nvGrpSpPr>
        <p:grpSpPr>
          <a:xfrm>
            <a:off x="6386124" y="277143"/>
            <a:ext cx="3368842" cy="935436"/>
            <a:chOff x="9551278" y="2681585"/>
            <a:chExt cx="2336810" cy="721825"/>
          </a:xfrm>
        </p:grpSpPr>
        <p:sp>
          <p:nvSpPr>
            <p:cNvPr id="144" name="Rectangle 143">
              <a:extLst>
                <a:ext uri="{FF2B5EF4-FFF2-40B4-BE49-F238E27FC236}">
                  <a16:creationId xmlns:a16="http://schemas.microsoft.com/office/drawing/2014/main" xmlns=""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39">
              <a:extLst>
                <a:ext uri="{FF2B5EF4-FFF2-40B4-BE49-F238E27FC236}">
                  <a16:creationId xmlns:a16="http://schemas.microsoft.com/office/drawing/2014/main" xmlns=""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Process 92">
              <a:extLst>
                <a:ext uri="{FF2B5EF4-FFF2-40B4-BE49-F238E27FC236}">
                  <a16:creationId xmlns:a16="http://schemas.microsoft.com/office/drawing/2014/main" xmlns=""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ube 111">
            <a:extLst>
              <a:ext uri="{FF2B5EF4-FFF2-40B4-BE49-F238E27FC236}">
                <a16:creationId xmlns:a16="http://schemas.microsoft.com/office/drawing/2014/main" xmlns=""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Cube 210">
            <a:extLst>
              <a:ext uri="{FF2B5EF4-FFF2-40B4-BE49-F238E27FC236}">
                <a16:creationId xmlns:a16="http://schemas.microsoft.com/office/drawing/2014/main" xmlns=""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a16="http://schemas.microsoft.com/office/drawing/2014/main" xmlns=""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Freeform 108"/>
          <p:cNvSpPr/>
          <p:nvPr/>
        </p:nvSpPr>
        <p:spPr>
          <a:xfrm rot="3424023" flipH="1">
            <a:off x="4471664" y="3356277"/>
            <a:ext cx="102942" cy="1679086"/>
          </a:xfrm>
          <a:custGeom>
            <a:avLst/>
            <a:gdLst>
              <a:gd name="connsiteX0" fmla="*/ 0 w 298797"/>
              <a:gd name="connsiteY0" fmla="*/ 0 h 594860"/>
              <a:gd name="connsiteX1" fmla="*/ 298797 w 298797"/>
              <a:gd name="connsiteY1" fmla="*/ 0 h 594860"/>
              <a:gd name="connsiteX2" fmla="*/ 298797 w 298797"/>
              <a:gd name="connsiteY2" fmla="*/ 594860 h 594860"/>
              <a:gd name="connsiteX3" fmla="*/ 0 w 298797"/>
              <a:gd name="connsiteY3" fmla="*/ 520735 h 594860"/>
            </a:gdLst>
            <a:ahLst/>
            <a:cxnLst>
              <a:cxn ang="0">
                <a:pos x="connsiteX0" y="connsiteY0"/>
              </a:cxn>
              <a:cxn ang="0">
                <a:pos x="connsiteX1" y="connsiteY1"/>
              </a:cxn>
              <a:cxn ang="0">
                <a:pos x="connsiteX2" y="connsiteY2"/>
              </a:cxn>
              <a:cxn ang="0">
                <a:pos x="connsiteX3" y="connsiteY3"/>
              </a:cxn>
            </a:cxnLst>
            <a:rect l="l" t="t" r="r" b="b"/>
            <a:pathLst>
              <a:path w="298797" h="594860">
                <a:moveTo>
                  <a:pt x="0" y="0"/>
                </a:moveTo>
                <a:lnTo>
                  <a:pt x="298797" y="0"/>
                </a:lnTo>
                <a:lnTo>
                  <a:pt x="298797" y="594860"/>
                </a:lnTo>
                <a:lnTo>
                  <a:pt x="0" y="52073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3314687" y="3970642"/>
            <a:ext cx="1915889" cy="1489487"/>
            <a:chOff x="2337650" y="3428272"/>
            <a:chExt cx="1915889" cy="1489487"/>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p:cNvSpPr/>
          <p:nvPr/>
        </p:nvSpPr>
        <p:spPr>
          <a:xfrm rot="21385037">
            <a:off x="5815439" y="3465160"/>
            <a:ext cx="393658" cy="913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5132616" y="3478258"/>
            <a:ext cx="1163444" cy="381007"/>
            <a:chOff x="3493963" y="3654070"/>
            <a:chExt cx="1163444" cy="381007"/>
          </a:xfrm>
        </p:grpSpPr>
        <p:sp>
          <p:nvSpPr>
            <p:cNvPr id="79" name="Rectangle 78"/>
            <p:cNvSpPr/>
            <p:nvPr/>
          </p:nvSpPr>
          <p:spPr>
            <a:xfrm rot="4975157">
              <a:off x="3755206" y="3678801"/>
              <a:ext cx="67322" cy="454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493963" y="3844463"/>
              <a:ext cx="133840" cy="1524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rot="21385037">
              <a:off x="4263749" y="3919997"/>
              <a:ext cx="393658" cy="9138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Block Arc 104"/>
            <p:cNvSpPr/>
            <p:nvPr/>
          </p:nvSpPr>
          <p:spPr>
            <a:xfrm rot="15875919">
              <a:off x="4018377" y="3623043"/>
              <a:ext cx="372533" cy="442836"/>
            </a:xfrm>
            <a:prstGeom prst="blockArc">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Oval 121"/>
            <p:cNvSpPr/>
            <p:nvPr/>
          </p:nvSpPr>
          <p:spPr>
            <a:xfrm>
              <a:off x="4181470" y="3914376"/>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4117393" y="3654070"/>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7" name="Cube 146">
            <a:extLst>
              <a:ext uri="{FF2B5EF4-FFF2-40B4-BE49-F238E27FC236}">
                <a16:creationId xmlns:a16="http://schemas.microsoft.com/office/drawing/2014/main" xmlns="" id="{3905608B-A6B8-4161-9242-BAEEAEF22F50}"/>
              </a:ext>
            </a:extLst>
          </p:cNvPr>
          <p:cNvSpPr/>
          <p:nvPr/>
        </p:nvSpPr>
        <p:spPr>
          <a:xfrm rot="16041047">
            <a:off x="6833323" y="-1986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Cube 152">
            <a:extLst>
              <a:ext uri="{FF2B5EF4-FFF2-40B4-BE49-F238E27FC236}">
                <a16:creationId xmlns:a16="http://schemas.microsoft.com/office/drawing/2014/main" xmlns="" id="{3905608B-A6B8-4161-9242-BAEEAEF22F50}"/>
              </a:ext>
            </a:extLst>
          </p:cNvPr>
          <p:cNvSpPr/>
          <p:nvPr/>
        </p:nvSpPr>
        <p:spPr>
          <a:xfrm rot="16041047">
            <a:off x="8268535" y="298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Cube 158">
            <a:extLst>
              <a:ext uri="{FF2B5EF4-FFF2-40B4-BE49-F238E27FC236}">
                <a16:creationId xmlns:a16="http://schemas.microsoft.com/office/drawing/2014/main" xmlns="" id="{3905608B-A6B8-4161-9242-BAEEAEF22F50}"/>
              </a:ext>
            </a:extLst>
          </p:cNvPr>
          <p:cNvSpPr/>
          <p:nvPr/>
        </p:nvSpPr>
        <p:spPr>
          <a:xfrm rot="16041047">
            <a:off x="8532651" y="34209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Cube 164">
            <a:extLst>
              <a:ext uri="{FF2B5EF4-FFF2-40B4-BE49-F238E27FC236}">
                <a16:creationId xmlns:a16="http://schemas.microsoft.com/office/drawing/2014/main" xmlns="" id="{3905608B-A6B8-4161-9242-BAEEAEF22F50}"/>
              </a:ext>
            </a:extLst>
          </p:cNvPr>
          <p:cNvSpPr/>
          <p:nvPr/>
        </p:nvSpPr>
        <p:spPr>
          <a:xfrm rot="16041047">
            <a:off x="7184344" y="188873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Cube 170">
            <a:extLst>
              <a:ext uri="{FF2B5EF4-FFF2-40B4-BE49-F238E27FC236}">
                <a16:creationId xmlns:a16="http://schemas.microsoft.com/office/drawing/2014/main" xmlns="" id="{3905608B-A6B8-4161-9242-BAEEAEF22F50}"/>
              </a:ext>
            </a:extLst>
          </p:cNvPr>
          <p:cNvSpPr/>
          <p:nvPr/>
        </p:nvSpPr>
        <p:spPr>
          <a:xfrm rot="16041047">
            <a:off x="7372236" y="224318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Cube 181">
            <a:extLst>
              <a:ext uri="{FF2B5EF4-FFF2-40B4-BE49-F238E27FC236}">
                <a16:creationId xmlns:a16="http://schemas.microsoft.com/office/drawing/2014/main" xmlns="" id="{3905608B-A6B8-4161-9242-BAEEAEF22F50}"/>
              </a:ext>
            </a:extLst>
          </p:cNvPr>
          <p:cNvSpPr/>
          <p:nvPr/>
        </p:nvSpPr>
        <p:spPr>
          <a:xfrm rot="16041047">
            <a:off x="8390050" y="189555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Cube 182">
            <a:extLst>
              <a:ext uri="{FF2B5EF4-FFF2-40B4-BE49-F238E27FC236}">
                <a16:creationId xmlns:a16="http://schemas.microsoft.com/office/drawing/2014/main" xmlns="" id="{3905608B-A6B8-4161-9242-BAEEAEF22F50}"/>
              </a:ext>
            </a:extLst>
          </p:cNvPr>
          <p:cNvSpPr/>
          <p:nvPr/>
        </p:nvSpPr>
        <p:spPr>
          <a:xfrm rot="16041047">
            <a:off x="8663368" y="223280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6" name="Cube 195">
            <a:extLst>
              <a:ext uri="{FF2B5EF4-FFF2-40B4-BE49-F238E27FC236}">
                <a16:creationId xmlns:a16="http://schemas.microsoft.com/office/drawing/2014/main" xmlns="" id="{3905608B-A6B8-4161-9242-BAEEAEF22F50}"/>
              </a:ext>
            </a:extLst>
          </p:cNvPr>
          <p:cNvSpPr/>
          <p:nvPr/>
        </p:nvSpPr>
        <p:spPr>
          <a:xfrm rot="16041047">
            <a:off x="8399821" y="366417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Cube 202">
            <a:extLst>
              <a:ext uri="{FF2B5EF4-FFF2-40B4-BE49-F238E27FC236}">
                <a16:creationId xmlns:a16="http://schemas.microsoft.com/office/drawing/2014/main" xmlns="" id="{3905608B-A6B8-4161-9242-BAEEAEF22F50}"/>
              </a:ext>
            </a:extLst>
          </p:cNvPr>
          <p:cNvSpPr/>
          <p:nvPr/>
        </p:nvSpPr>
        <p:spPr>
          <a:xfrm rot="16041047">
            <a:off x="8662268" y="404576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Cube 209">
            <a:extLst>
              <a:ext uri="{FF2B5EF4-FFF2-40B4-BE49-F238E27FC236}">
                <a16:creationId xmlns:a16="http://schemas.microsoft.com/office/drawing/2014/main" xmlns="" id="{3905608B-A6B8-4161-9242-BAEEAEF22F50}"/>
              </a:ext>
            </a:extLst>
          </p:cNvPr>
          <p:cNvSpPr/>
          <p:nvPr/>
        </p:nvSpPr>
        <p:spPr>
          <a:xfrm rot="16041047">
            <a:off x="7087540" y="30971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ube 125">
            <a:extLst>
              <a:ext uri="{FF2B5EF4-FFF2-40B4-BE49-F238E27FC236}">
                <a16:creationId xmlns:a16="http://schemas.microsoft.com/office/drawing/2014/main" xmlns="" id="{78BE3D81-70D0-4E9C-AB2E-1A5123995FBE}"/>
              </a:ext>
            </a:extLst>
          </p:cNvPr>
          <p:cNvSpPr/>
          <p:nvPr/>
        </p:nvSpPr>
        <p:spPr>
          <a:xfrm rot="16041047">
            <a:off x="7292303" y="3987449"/>
            <a:ext cx="532545" cy="654979"/>
          </a:xfrm>
          <a:custGeom>
            <a:avLst/>
            <a:gdLst>
              <a:gd name="connsiteX0" fmla="*/ 0 w 532525"/>
              <a:gd name="connsiteY0" fmla="*/ 133131 h 624889"/>
              <a:gd name="connsiteX1" fmla="*/ 399394 w 532525"/>
              <a:gd name="connsiteY1" fmla="*/ 133131 h 624889"/>
              <a:gd name="connsiteX2" fmla="*/ 399394 w 532525"/>
              <a:gd name="connsiteY2" fmla="*/ 624889 h 624889"/>
              <a:gd name="connsiteX3" fmla="*/ 0 w 532525"/>
              <a:gd name="connsiteY3" fmla="*/ 624889 h 624889"/>
              <a:gd name="connsiteX4" fmla="*/ 0 w 532525"/>
              <a:gd name="connsiteY4" fmla="*/ 133131 h 624889"/>
              <a:gd name="connsiteX0" fmla="*/ 399394 w 532525"/>
              <a:gd name="connsiteY0" fmla="*/ 133131 h 624889"/>
              <a:gd name="connsiteX1" fmla="*/ 532525 w 532525"/>
              <a:gd name="connsiteY1" fmla="*/ 0 h 624889"/>
              <a:gd name="connsiteX2" fmla="*/ 532525 w 532525"/>
              <a:gd name="connsiteY2" fmla="*/ 491758 h 624889"/>
              <a:gd name="connsiteX3" fmla="*/ 399394 w 532525"/>
              <a:gd name="connsiteY3" fmla="*/ 624889 h 624889"/>
              <a:gd name="connsiteX4" fmla="*/ 399394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399394 w 532525"/>
              <a:gd name="connsiteY3" fmla="*/ 133131 h 624889"/>
              <a:gd name="connsiteX4" fmla="*/ 0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532525 w 532525"/>
              <a:gd name="connsiteY3" fmla="*/ 491758 h 624889"/>
              <a:gd name="connsiteX4" fmla="*/ 399394 w 532525"/>
              <a:gd name="connsiteY4" fmla="*/ 624889 h 624889"/>
              <a:gd name="connsiteX5" fmla="*/ 0 w 532525"/>
              <a:gd name="connsiteY5" fmla="*/ 624889 h 624889"/>
              <a:gd name="connsiteX6" fmla="*/ 0 w 532525"/>
              <a:gd name="connsiteY6" fmla="*/ 133131 h 624889"/>
              <a:gd name="connsiteX7" fmla="*/ 0 w 532525"/>
              <a:gd name="connsiteY7" fmla="*/ 133131 h 624889"/>
              <a:gd name="connsiteX8" fmla="*/ 399394 w 532525"/>
              <a:gd name="connsiteY8" fmla="*/ 133131 h 624889"/>
              <a:gd name="connsiteX9" fmla="*/ 532525 w 532525"/>
              <a:gd name="connsiteY9" fmla="*/ 0 h 624889"/>
              <a:gd name="connsiteX10" fmla="*/ 399394 w 532525"/>
              <a:gd name="connsiteY10" fmla="*/ 133131 h 624889"/>
              <a:gd name="connsiteX11" fmla="*/ 399394 w 532525"/>
              <a:gd name="connsiteY11" fmla="*/ 624889 h 624889"/>
              <a:gd name="connsiteX0" fmla="*/ 0 w 532525"/>
              <a:gd name="connsiteY0" fmla="*/ 133131 h 624889"/>
              <a:gd name="connsiteX1" fmla="*/ 399394 w 532525"/>
              <a:gd name="connsiteY1" fmla="*/ 133131 h 624889"/>
              <a:gd name="connsiteX2" fmla="*/ 399394 w 532525"/>
              <a:gd name="connsiteY2" fmla="*/ 624889 h 624889"/>
              <a:gd name="connsiteX3" fmla="*/ 0 w 532525"/>
              <a:gd name="connsiteY3" fmla="*/ 624889 h 624889"/>
              <a:gd name="connsiteX4" fmla="*/ 0 w 532525"/>
              <a:gd name="connsiteY4" fmla="*/ 133131 h 624889"/>
              <a:gd name="connsiteX0" fmla="*/ 399394 w 532525"/>
              <a:gd name="connsiteY0" fmla="*/ 133131 h 624889"/>
              <a:gd name="connsiteX1" fmla="*/ 532525 w 532525"/>
              <a:gd name="connsiteY1" fmla="*/ 0 h 624889"/>
              <a:gd name="connsiteX2" fmla="*/ 532525 w 532525"/>
              <a:gd name="connsiteY2" fmla="*/ 491758 h 624889"/>
              <a:gd name="connsiteX3" fmla="*/ 399394 w 532525"/>
              <a:gd name="connsiteY3" fmla="*/ 624889 h 624889"/>
              <a:gd name="connsiteX4" fmla="*/ 399394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399394 w 532525"/>
              <a:gd name="connsiteY3" fmla="*/ 133131 h 624889"/>
              <a:gd name="connsiteX4" fmla="*/ 0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532525 w 532525"/>
              <a:gd name="connsiteY3" fmla="*/ 491758 h 624889"/>
              <a:gd name="connsiteX4" fmla="*/ 399394 w 532525"/>
              <a:gd name="connsiteY4" fmla="*/ 624889 h 624889"/>
              <a:gd name="connsiteX5" fmla="*/ 0 w 532525"/>
              <a:gd name="connsiteY5" fmla="*/ 624889 h 624889"/>
              <a:gd name="connsiteX6" fmla="*/ 0 w 532525"/>
              <a:gd name="connsiteY6" fmla="*/ 133131 h 624889"/>
              <a:gd name="connsiteX7" fmla="*/ 0 w 532525"/>
              <a:gd name="connsiteY7" fmla="*/ 133131 h 624889"/>
              <a:gd name="connsiteX8" fmla="*/ 230331 w 532525"/>
              <a:gd name="connsiteY8" fmla="*/ 197477 h 624889"/>
              <a:gd name="connsiteX9" fmla="*/ 399394 w 532525"/>
              <a:gd name="connsiteY9" fmla="*/ 133131 h 624889"/>
              <a:gd name="connsiteX10" fmla="*/ 532525 w 532525"/>
              <a:gd name="connsiteY10" fmla="*/ 0 h 624889"/>
              <a:gd name="connsiteX11" fmla="*/ 399394 w 532525"/>
              <a:gd name="connsiteY11" fmla="*/ 133131 h 624889"/>
              <a:gd name="connsiteX12" fmla="*/ 399394 w 532525"/>
              <a:gd name="connsiteY12" fmla="*/ 624889 h 624889"/>
              <a:gd name="connsiteX0" fmla="*/ 0 w 532525"/>
              <a:gd name="connsiteY0" fmla="*/ 133131 h 624889"/>
              <a:gd name="connsiteX1" fmla="*/ 399394 w 532525"/>
              <a:gd name="connsiteY1" fmla="*/ 133131 h 624889"/>
              <a:gd name="connsiteX2" fmla="*/ 399394 w 532525"/>
              <a:gd name="connsiteY2" fmla="*/ 624889 h 624889"/>
              <a:gd name="connsiteX3" fmla="*/ 0 w 532525"/>
              <a:gd name="connsiteY3" fmla="*/ 624889 h 624889"/>
              <a:gd name="connsiteX4" fmla="*/ 0 w 532525"/>
              <a:gd name="connsiteY4" fmla="*/ 133131 h 624889"/>
              <a:gd name="connsiteX0" fmla="*/ 399394 w 532525"/>
              <a:gd name="connsiteY0" fmla="*/ 133131 h 624889"/>
              <a:gd name="connsiteX1" fmla="*/ 532525 w 532525"/>
              <a:gd name="connsiteY1" fmla="*/ 0 h 624889"/>
              <a:gd name="connsiteX2" fmla="*/ 532525 w 532525"/>
              <a:gd name="connsiteY2" fmla="*/ 491758 h 624889"/>
              <a:gd name="connsiteX3" fmla="*/ 399394 w 532525"/>
              <a:gd name="connsiteY3" fmla="*/ 624889 h 624889"/>
              <a:gd name="connsiteX4" fmla="*/ 399394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399394 w 532525"/>
              <a:gd name="connsiteY3" fmla="*/ 133131 h 624889"/>
              <a:gd name="connsiteX4" fmla="*/ 0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532525 w 532525"/>
              <a:gd name="connsiteY3" fmla="*/ 491758 h 624889"/>
              <a:gd name="connsiteX4" fmla="*/ 399394 w 532525"/>
              <a:gd name="connsiteY4" fmla="*/ 624889 h 624889"/>
              <a:gd name="connsiteX5" fmla="*/ 0 w 532525"/>
              <a:gd name="connsiteY5" fmla="*/ 624889 h 624889"/>
              <a:gd name="connsiteX6" fmla="*/ 0 w 532525"/>
              <a:gd name="connsiteY6" fmla="*/ 133131 h 624889"/>
              <a:gd name="connsiteX7" fmla="*/ 0 w 532525"/>
              <a:gd name="connsiteY7" fmla="*/ 133131 h 624889"/>
              <a:gd name="connsiteX8" fmla="*/ 208369 w 532525"/>
              <a:gd name="connsiteY8" fmla="*/ 173384 h 624889"/>
              <a:gd name="connsiteX9" fmla="*/ 399394 w 532525"/>
              <a:gd name="connsiteY9" fmla="*/ 133131 h 624889"/>
              <a:gd name="connsiteX10" fmla="*/ 532525 w 532525"/>
              <a:gd name="connsiteY10" fmla="*/ 0 h 624889"/>
              <a:gd name="connsiteX11" fmla="*/ 399394 w 532525"/>
              <a:gd name="connsiteY11" fmla="*/ 133131 h 624889"/>
              <a:gd name="connsiteX12" fmla="*/ 399394 w 532525"/>
              <a:gd name="connsiteY12" fmla="*/ 624889 h 624889"/>
              <a:gd name="connsiteX0" fmla="*/ 0 w 532525"/>
              <a:gd name="connsiteY0" fmla="*/ 133131 h 624889"/>
              <a:gd name="connsiteX1" fmla="*/ 399394 w 532525"/>
              <a:gd name="connsiteY1" fmla="*/ 133131 h 624889"/>
              <a:gd name="connsiteX2" fmla="*/ 399394 w 532525"/>
              <a:gd name="connsiteY2" fmla="*/ 624889 h 624889"/>
              <a:gd name="connsiteX3" fmla="*/ 0 w 532525"/>
              <a:gd name="connsiteY3" fmla="*/ 624889 h 624889"/>
              <a:gd name="connsiteX4" fmla="*/ 0 w 532525"/>
              <a:gd name="connsiteY4" fmla="*/ 133131 h 624889"/>
              <a:gd name="connsiteX0" fmla="*/ 399394 w 532525"/>
              <a:gd name="connsiteY0" fmla="*/ 133131 h 624889"/>
              <a:gd name="connsiteX1" fmla="*/ 532525 w 532525"/>
              <a:gd name="connsiteY1" fmla="*/ 0 h 624889"/>
              <a:gd name="connsiteX2" fmla="*/ 532525 w 532525"/>
              <a:gd name="connsiteY2" fmla="*/ 491758 h 624889"/>
              <a:gd name="connsiteX3" fmla="*/ 399394 w 532525"/>
              <a:gd name="connsiteY3" fmla="*/ 624889 h 624889"/>
              <a:gd name="connsiteX4" fmla="*/ 399394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399394 w 532525"/>
              <a:gd name="connsiteY3" fmla="*/ 133131 h 624889"/>
              <a:gd name="connsiteX4" fmla="*/ 0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532525 w 532525"/>
              <a:gd name="connsiteY3" fmla="*/ 491758 h 624889"/>
              <a:gd name="connsiteX4" fmla="*/ 399394 w 532525"/>
              <a:gd name="connsiteY4" fmla="*/ 624889 h 624889"/>
              <a:gd name="connsiteX5" fmla="*/ 205962 w 532525"/>
              <a:gd name="connsiteY5" fmla="*/ 557885 h 624889"/>
              <a:gd name="connsiteX6" fmla="*/ 0 w 532525"/>
              <a:gd name="connsiteY6" fmla="*/ 624889 h 624889"/>
              <a:gd name="connsiteX7" fmla="*/ 0 w 532525"/>
              <a:gd name="connsiteY7" fmla="*/ 133131 h 624889"/>
              <a:gd name="connsiteX8" fmla="*/ 0 w 532525"/>
              <a:gd name="connsiteY8" fmla="*/ 133131 h 624889"/>
              <a:gd name="connsiteX9" fmla="*/ 208369 w 532525"/>
              <a:gd name="connsiteY9" fmla="*/ 173384 h 624889"/>
              <a:gd name="connsiteX10" fmla="*/ 399394 w 532525"/>
              <a:gd name="connsiteY10" fmla="*/ 133131 h 624889"/>
              <a:gd name="connsiteX11" fmla="*/ 532525 w 532525"/>
              <a:gd name="connsiteY11" fmla="*/ 0 h 624889"/>
              <a:gd name="connsiteX12" fmla="*/ 399394 w 532525"/>
              <a:gd name="connsiteY12" fmla="*/ 133131 h 624889"/>
              <a:gd name="connsiteX13" fmla="*/ 399394 w 532525"/>
              <a:gd name="connsiteY13" fmla="*/ 624889 h 624889"/>
              <a:gd name="connsiteX0" fmla="*/ 0 w 532525"/>
              <a:gd name="connsiteY0" fmla="*/ 133131 h 624889"/>
              <a:gd name="connsiteX1" fmla="*/ 399394 w 532525"/>
              <a:gd name="connsiteY1" fmla="*/ 133131 h 624889"/>
              <a:gd name="connsiteX2" fmla="*/ 399394 w 532525"/>
              <a:gd name="connsiteY2" fmla="*/ 624889 h 624889"/>
              <a:gd name="connsiteX3" fmla="*/ 0 w 532525"/>
              <a:gd name="connsiteY3" fmla="*/ 624889 h 624889"/>
              <a:gd name="connsiteX4" fmla="*/ 0 w 532525"/>
              <a:gd name="connsiteY4" fmla="*/ 133131 h 624889"/>
              <a:gd name="connsiteX0" fmla="*/ 399394 w 532525"/>
              <a:gd name="connsiteY0" fmla="*/ 133131 h 624889"/>
              <a:gd name="connsiteX1" fmla="*/ 532525 w 532525"/>
              <a:gd name="connsiteY1" fmla="*/ 0 h 624889"/>
              <a:gd name="connsiteX2" fmla="*/ 532525 w 532525"/>
              <a:gd name="connsiteY2" fmla="*/ 491758 h 624889"/>
              <a:gd name="connsiteX3" fmla="*/ 399394 w 532525"/>
              <a:gd name="connsiteY3" fmla="*/ 624889 h 624889"/>
              <a:gd name="connsiteX4" fmla="*/ 399394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399394 w 532525"/>
              <a:gd name="connsiteY3" fmla="*/ 133131 h 624889"/>
              <a:gd name="connsiteX4" fmla="*/ 0 w 532525"/>
              <a:gd name="connsiteY4" fmla="*/ 133131 h 624889"/>
              <a:gd name="connsiteX0" fmla="*/ 0 w 532525"/>
              <a:gd name="connsiteY0" fmla="*/ 133131 h 624889"/>
              <a:gd name="connsiteX1" fmla="*/ 133131 w 532525"/>
              <a:gd name="connsiteY1" fmla="*/ 0 h 624889"/>
              <a:gd name="connsiteX2" fmla="*/ 532525 w 532525"/>
              <a:gd name="connsiteY2" fmla="*/ 0 h 624889"/>
              <a:gd name="connsiteX3" fmla="*/ 532525 w 532525"/>
              <a:gd name="connsiteY3" fmla="*/ 491758 h 624889"/>
              <a:gd name="connsiteX4" fmla="*/ 399394 w 532525"/>
              <a:gd name="connsiteY4" fmla="*/ 624889 h 624889"/>
              <a:gd name="connsiteX5" fmla="*/ 219538 w 532525"/>
              <a:gd name="connsiteY5" fmla="*/ 596974 h 624889"/>
              <a:gd name="connsiteX6" fmla="*/ 0 w 532525"/>
              <a:gd name="connsiteY6" fmla="*/ 624889 h 624889"/>
              <a:gd name="connsiteX7" fmla="*/ 0 w 532525"/>
              <a:gd name="connsiteY7" fmla="*/ 133131 h 624889"/>
              <a:gd name="connsiteX8" fmla="*/ 0 w 532525"/>
              <a:gd name="connsiteY8" fmla="*/ 133131 h 624889"/>
              <a:gd name="connsiteX9" fmla="*/ 208369 w 532525"/>
              <a:gd name="connsiteY9" fmla="*/ 173384 h 624889"/>
              <a:gd name="connsiteX10" fmla="*/ 399394 w 532525"/>
              <a:gd name="connsiteY10" fmla="*/ 133131 h 624889"/>
              <a:gd name="connsiteX11" fmla="*/ 532525 w 532525"/>
              <a:gd name="connsiteY11" fmla="*/ 0 h 624889"/>
              <a:gd name="connsiteX12" fmla="*/ 399394 w 532525"/>
              <a:gd name="connsiteY12" fmla="*/ 133131 h 624889"/>
              <a:gd name="connsiteX13" fmla="*/ 399394 w 532525"/>
              <a:gd name="connsiteY13" fmla="*/ 624889 h 624889"/>
              <a:gd name="connsiteX0" fmla="*/ 0 w 532525"/>
              <a:gd name="connsiteY0" fmla="*/ 133231 h 624989"/>
              <a:gd name="connsiteX1" fmla="*/ 399394 w 532525"/>
              <a:gd name="connsiteY1" fmla="*/ 133231 h 624989"/>
              <a:gd name="connsiteX2" fmla="*/ 399394 w 532525"/>
              <a:gd name="connsiteY2" fmla="*/ 624989 h 624989"/>
              <a:gd name="connsiteX3" fmla="*/ 0 w 532525"/>
              <a:gd name="connsiteY3" fmla="*/ 624989 h 624989"/>
              <a:gd name="connsiteX4" fmla="*/ 0 w 532525"/>
              <a:gd name="connsiteY4" fmla="*/ 133231 h 624989"/>
              <a:gd name="connsiteX0" fmla="*/ 399394 w 532525"/>
              <a:gd name="connsiteY0" fmla="*/ 133231 h 624989"/>
              <a:gd name="connsiteX1" fmla="*/ 532525 w 532525"/>
              <a:gd name="connsiteY1" fmla="*/ 100 h 624989"/>
              <a:gd name="connsiteX2" fmla="*/ 532525 w 532525"/>
              <a:gd name="connsiteY2" fmla="*/ 491858 h 624989"/>
              <a:gd name="connsiteX3" fmla="*/ 399394 w 532525"/>
              <a:gd name="connsiteY3" fmla="*/ 624989 h 624989"/>
              <a:gd name="connsiteX4" fmla="*/ 399394 w 532525"/>
              <a:gd name="connsiteY4" fmla="*/ 133231 h 624989"/>
              <a:gd name="connsiteX0" fmla="*/ 0 w 532525"/>
              <a:gd name="connsiteY0" fmla="*/ 133231 h 624989"/>
              <a:gd name="connsiteX1" fmla="*/ 133131 w 532525"/>
              <a:gd name="connsiteY1" fmla="*/ 100 h 624989"/>
              <a:gd name="connsiteX2" fmla="*/ 532525 w 532525"/>
              <a:gd name="connsiteY2" fmla="*/ 100 h 624989"/>
              <a:gd name="connsiteX3" fmla="*/ 399394 w 532525"/>
              <a:gd name="connsiteY3" fmla="*/ 133231 h 624989"/>
              <a:gd name="connsiteX4" fmla="*/ 0 w 532525"/>
              <a:gd name="connsiteY4" fmla="*/ 133231 h 624989"/>
              <a:gd name="connsiteX0" fmla="*/ 0 w 532525"/>
              <a:gd name="connsiteY0" fmla="*/ 133231 h 624989"/>
              <a:gd name="connsiteX1" fmla="*/ 133131 w 532525"/>
              <a:gd name="connsiteY1" fmla="*/ 100 h 624989"/>
              <a:gd name="connsiteX2" fmla="*/ 260816 w 532525"/>
              <a:gd name="connsiteY2" fmla="*/ 37450 h 624989"/>
              <a:gd name="connsiteX3" fmla="*/ 532525 w 532525"/>
              <a:gd name="connsiteY3" fmla="*/ 100 h 624989"/>
              <a:gd name="connsiteX4" fmla="*/ 532525 w 532525"/>
              <a:gd name="connsiteY4" fmla="*/ 491858 h 624989"/>
              <a:gd name="connsiteX5" fmla="*/ 399394 w 532525"/>
              <a:gd name="connsiteY5" fmla="*/ 624989 h 624989"/>
              <a:gd name="connsiteX6" fmla="*/ 219538 w 532525"/>
              <a:gd name="connsiteY6" fmla="*/ 597074 h 624989"/>
              <a:gd name="connsiteX7" fmla="*/ 0 w 532525"/>
              <a:gd name="connsiteY7" fmla="*/ 624989 h 624989"/>
              <a:gd name="connsiteX8" fmla="*/ 0 w 532525"/>
              <a:gd name="connsiteY8" fmla="*/ 133231 h 624989"/>
              <a:gd name="connsiteX9" fmla="*/ 0 w 532525"/>
              <a:gd name="connsiteY9" fmla="*/ 133231 h 624989"/>
              <a:gd name="connsiteX10" fmla="*/ 208369 w 532525"/>
              <a:gd name="connsiteY10" fmla="*/ 173484 h 624989"/>
              <a:gd name="connsiteX11" fmla="*/ 399394 w 532525"/>
              <a:gd name="connsiteY11" fmla="*/ 133231 h 624989"/>
              <a:gd name="connsiteX12" fmla="*/ 532525 w 532525"/>
              <a:gd name="connsiteY12" fmla="*/ 100 h 624989"/>
              <a:gd name="connsiteX13" fmla="*/ 399394 w 532525"/>
              <a:gd name="connsiteY13" fmla="*/ 133231 h 624989"/>
              <a:gd name="connsiteX14" fmla="*/ 399394 w 532525"/>
              <a:gd name="connsiteY14" fmla="*/ 624989 h 624989"/>
              <a:gd name="connsiteX0" fmla="*/ 0 w 532525"/>
              <a:gd name="connsiteY0" fmla="*/ 133231 h 624989"/>
              <a:gd name="connsiteX1" fmla="*/ 399394 w 532525"/>
              <a:gd name="connsiteY1" fmla="*/ 133231 h 624989"/>
              <a:gd name="connsiteX2" fmla="*/ 399394 w 532525"/>
              <a:gd name="connsiteY2" fmla="*/ 624989 h 624989"/>
              <a:gd name="connsiteX3" fmla="*/ 0 w 532525"/>
              <a:gd name="connsiteY3" fmla="*/ 624989 h 624989"/>
              <a:gd name="connsiteX4" fmla="*/ 0 w 532525"/>
              <a:gd name="connsiteY4" fmla="*/ 133231 h 624989"/>
              <a:gd name="connsiteX0" fmla="*/ 399394 w 532525"/>
              <a:gd name="connsiteY0" fmla="*/ 133231 h 624989"/>
              <a:gd name="connsiteX1" fmla="*/ 532525 w 532525"/>
              <a:gd name="connsiteY1" fmla="*/ 100 h 624989"/>
              <a:gd name="connsiteX2" fmla="*/ 532525 w 532525"/>
              <a:gd name="connsiteY2" fmla="*/ 491858 h 624989"/>
              <a:gd name="connsiteX3" fmla="*/ 399394 w 532525"/>
              <a:gd name="connsiteY3" fmla="*/ 624989 h 624989"/>
              <a:gd name="connsiteX4" fmla="*/ 399394 w 532525"/>
              <a:gd name="connsiteY4" fmla="*/ 133231 h 624989"/>
              <a:gd name="connsiteX0" fmla="*/ 0 w 532525"/>
              <a:gd name="connsiteY0" fmla="*/ 133231 h 624989"/>
              <a:gd name="connsiteX1" fmla="*/ 133131 w 532525"/>
              <a:gd name="connsiteY1" fmla="*/ 100 h 624989"/>
              <a:gd name="connsiteX2" fmla="*/ 532525 w 532525"/>
              <a:gd name="connsiteY2" fmla="*/ 100 h 624989"/>
              <a:gd name="connsiteX3" fmla="*/ 399394 w 532525"/>
              <a:gd name="connsiteY3" fmla="*/ 133231 h 624989"/>
              <a:gd name="connsiteX4" fmla="*/ 0 w 532525"/>
              <a:gd name="connsiteY4" fmla="*/ 133231 h 624989"/>
              <a:gd name="connsiteX0" fmla="*/ 0 w 532525"/>
              <a:gd name="connsiteY0" fmla="*/ 133231 h 624989"/>
              <a:gd name="connsiteX1" fmla="*/ 133131 w 532525"/>
              <a:gd name="connsiteY1" fmla="*/ 100 h 624989"/>
              <a:gd name="connsiteX2" fmla="*/ 260816 w 532525"/>
              <a:gd name="connsiteY2" fmla="*/ 37450 h 624989"/>
              <a:gd name="connsiteX3" fmla="*/ 532525 w 532525"/>
              <a:gd name="connsiteY3" fmla="*/ 100 h 624989"/>
              <a:gd name="connsiteX4" fmla="*/ 532525 w 532525"/>
              <a:gd name="connsiteY4" fmla="*/ 491858 h 624989"/>
              <a:gd name="connsiteX5" fmla="*/ 399394 w 532525"/>
              <a:gd name="connsiteY5" fmla="*/ 624989 h 624989"/>
              <a:gd name="connsiteX6" fmla="*/ 219538 w 532525"/>
              <a:gd name="connsiteY6" fmla="*/ 597074 h 624989"/>
              <a:gd name="connsiteX7" fmla="*/ 0 w 532525"/>
              <a:gd name="connsiteY7" fmla="*/ 624989 h 624989"/>
              <a:gd name="connsiteX8" fmla="*/ 0 w 532525"/>
              <a:gd name="connsiteY8" fmla="*/ 133231 h 624989"/>
              <a:gd name="connsiteX9" fmla="*/ 0 w 532525"/>
              <a:gd name="connsiteY9" fmla="*/ 133231 h 624989"/>
              <a:gd name="connsiteX10" fmla="*/ 92520 w 532525"/>
              <a:gd name="connsiteY10" fmla="*/ 183508 h 624989"/>
              <a:gd name="connsiteX11" fmla="*/ 208369 w 532525"/>
              <a:gd name="connsiteY11" fmla="*/ 173484 h 624989"/>
              <a:gd name="connsiteX12" fmla="*/ 399394 w 532525"/>
              <a:gd name="connsiteY12" fmla="*/ 133231 h 624989"/>
              <a:gd name="connsiteX13" fmla="*/ 532525 w 532525"/>
              <a:gd name="connsiteY13" fmla="*/ 100 h 624989"/>
              <a:gd name="connsiteX14" fmla="*/ 399394 w 532525"/>
              <a:gd name="connsiteY14" fmla="*/ 133231 h 624989"/>
              <a:gd name="connsiteX15" fmla="*/ 399394 w 532525"/>
              <a:gd name="connsiteY15" fmla="*/ 624989 h 624989"/>
              <a:gd name="connsiteX0" fmla="*/ 0 w 532525"/>
              <a:gd name="connsiteY0" fmla="*/ 133231 h 624989"/>
              <a:gd name="connsiteX1" fmla="*/ 399394 w 532525"/>
              <a:gd name="connsiteY1" fmla="*/ 133231 h 624989"/>
              <a:gd name="connsiteX2" fmla="*/ 399394 w 532525"/>
              <a:gd name="connsiteY2" fmla="*/ 624989 h 624989"/>
              <a:gd name="connsiteX3" fmla="*/ 0 w 532525"/>
              <a:gd name="connsiteY3" fmla="*/ 624989 h 624989"/>
              <a:gd name="connsiteX4" fmla="*/ 0 w 532525"/>
              <a:gd name="connsiteY4" fmla="*/ 133231 h 624989"/>
              <a:gd name="connsiteX0" fmla="*/ 399394 w 532525"/>
              <a:gd name="connsiteY0" fmla="*/ 133231 h 624989"/>
              <a:gd name="connsiteX1" fmla="*/ 532525 w 532525"/>
              <a:gd name="connsiteY1" fmla="*/ 100 h 624989"/>
              <a:gd name="connsiteX2" fmla="*/ 532525 w 532525"/>
              <a:gd name="connsiteY2" fmla="*/ 491858 h 624989"/>
              <a:gd name="connsiteX3" fmla="*/ 399394 w 532525"/>
              <a:gd name="connsiteY3" fmla="*/ 624989 h 624989"/>
              <a:gd name="connsiteX4" fmla="*/ 399394 w 532525"/>
              <a:gd name="connsiteY4" fmla="*/ 133231 h 624989"/>
              <a:gd name="connsiteX0" fmla="*/ 0 w 532525"/>
              <a:gd name="connsiteY0" fmla="*/ 133231 h 624989"/>
              <a:gd name="connsiteX1" fmla="*/ 133131 w 532525"/>
              <a:gd name="connsiteY1" fmla="*/ 100 h 624989"/>
              <a:gd name="connsiteX2" fmla="*/ 532525 w 532525"/>
              <a:gd name="connsiteY2" fmla="*/ 100 h 624989"/>
              <a:gd name="connsiteX3" fmla="*/ 399394 w 532525"/>
              <a:gd name="connsiteY3" fmla="*/ 133231 h 624989"/>
              <a:gd name="connsiteX4" fmla="*/ 0 w 532525"/>
              <a:gd name="connsiteY4" fmla="*/ 133231 h 624989"/>
              <a:gd name="connsiteX0" fmla="*/ 0 w 532525"/>
              <a:gd name="connsiteY0" fmla="*/ 133231 h 624989"/>
              <a:gd name="connsiteX1" fmla="*/ 133131 w 532525"/>
              <a:gd name="connsiteY1" fmla="*/ 100 h 624989"/>
              <a:gd name="connsiteX2" fmla="*/ 260816 w 532525"/>
              <a:gd name="connsiteY2" fmla="*/ 37450 h 624989"/>
              <a:gd name="connsiteX3" fmla="*/ 532525 w 532525"/>
              <a:gd name="connsiteY3" fmla="*/ 100 h 624989"/>
              <a:gd name="connsiteX4" fmla="*/ 532525 w 532525"/>
              <a:gd name="connsiteY4" fmla="*/ 491858 h 624989"/>
              <a:gd name="connsiteX5" fmla="*/ 399394 w 532525"/>
              <a:gd name="connsiteY5" fmla="*/ 624989 h 624989"/>
              <a:gd name="connsiteX6" fmla="*/ 219538 w 532525"/>
              <a:gd name="connsiteY6" fmla="*/ 597074 h 624989"/>
              <a:gd name="connsiteX7" fmla="*/ 0 w 532525"/>
              <a:gd name="connsiteY7" fmla="*/ 624989 h 624989"/>
              <a:gd name="connsiteX8" fmla="*/ 0 w 532525"/>
              <a:gd name="connsiteY8" fmla="*/ 133231 h 624989"/>
              <a:gd name="connsiteX9" fmla="*/ 0 w 532525"/>
              <a:gd name="connsiteY9" fmla="*/ 133231 h 624989"/>
              <a:gd name="connsiteX10" fmla="*/ 92520 w 532525"/>
              <a:gd name="connsiteY10" fmla="*/ 183508 h 624989"/>
              <a:gd name="connsiteX11" fmla="*/ 246037 w 532525"/>
              <a:gd name="connsiteY11" fmla="*/ 190612 h 624989"/>
              <a:gd name="connsiteX12" fmla="*/ 399394 w 532525"/>
              <a:gd name="connsiteY12" fmla="*/ 133231 h 624989"/>
              <a:gd name="connsiteX13" fmla="*/ 532525 w 532525"/>
              <a:gd name="connsiteY13" fmla="*/ 100 h 624989"/>
              <a:gd name="connsiteX14" fmla="*/ 399394 w 532525"/>
              <a:gd name="connsiteY14" fmla="*/ 133231 h 624989"/>
              <a:gd name="connsiteX15" fmla="*/ 399394 w 532525"/>
              <a:gd name="connsiteY15" fmla="*/ 624989 h 624989"/>
              <a:gd name="connsiteX0" fmla="*/ 0 w 532525"/>
              <a:gd name="connsiteY0" fmla="*/ 133228 h 624986"/>
              <a:gd name="connsiteX1" fmla="*/ 399394 w 532525"/>
              <a:gd name="connsiteY1" fmla="*/ 133228 h 624986"/>
              <a:gd name="connsiteX2" fmla="*/ 399394 w 532525"/>
              <a:gd name="connsiteY2" fmla="*/ 624986 h 624986"/>
              <a:gd name="connsiteX3" fmla="*/ 0 w 532525"/>
              <a:gd name="connsiteY3" fmla="*/ 624986 h 624986"/>
              <a:gd name="connsiteX4" fmla="*/ 0 w 532525"/>
              <a:gd name="connsiteY4" fmla="*/ 133228 h 624986"/>
              <a:gd name="connsiteX0" fmla="*/ 399394 w 532525"/>
              <a:gd name="connsiteY0" fmla="*/ 133228 h 624986"/>
              <a:gd name="connsiteX1" fmla="*/ 532525 w 532525"/>
              <a:gd name="connsiteY1" fmla="*/ 97 h 624986"/>
              <a:gd name="connsiteX2" fmla="*/ 532525 w 532525"/>
              <a:gd name="connsiteY2" fmla="*/ 491855 h 624986"/>
              <a:gd name="connsiteX3" fmla="*/ 399394 w 532525"/>
              <a:gd name="connsiteY3" fmla="*/ 624986 h 624986"/>
              <a:gd name="connsiteX4" fmla="*/ 399394 w 532525"/>
              <a:gd name="connsiteY4" fmla="*/ 133228 h 624986"/>
              <a:gd name="connsiteX0" fmla="*/ 0 w 532525"/>
              <a:gd name="connsiteY0" fmla="*/ 133228 h 624986"/>
              <a:gd name="connsiteX1" fmla="*/ 133131 w 532525"/>
              <a:gd name="connsiteY1" fmla="*/ 97 h 624986"/>
              <a:gd name="connsiteX2" fmla="*/ 532525 w 532525"/>
              <a:gd name="connsiteY2" fmla="*/ 97 h 624986"/>
              <a:gd name="connsiteX3" fmla="*/ 399394 w 532525"/>
              <a:gd name="connsiteY3" fmla="*/ 133228 h 624986"/>
              <a:gd name="connsiteX4" fmla="*/ 0 w 532525"/>
              <a:gd name="connsiteY4" fmla="*/ 133228 h 624986"/>
              <a:gd name="connsiteX0" fmla="*/ 0 w 532525"/>
              <a:gd name="connsiteY0" fmla="*/ 133228 h 624986"/>
              <a:gd name="connsiteX1" fmla="*/ 133131 w 532525"/>
              <a:gd name="connsiteY1" fmla="*/ 97 h 624986"/>
              <a:gd name="connsiteX2" fmla="*/ 299194 w 532525"/>
              <a:gd name="connsiteY2" fmla="*/ 39223 h 624986"/>
              <a:gd name="connsiteX3" fmla="*/ 532525 w 532525"/>
              <a:gd name="connsiteY3" fmla="*/ 97 h 624986"/>
              <a:gd name="connsiteX4" fmla="*/ 532525 w 532525"/>
              <a:gd name="connsiteY4" fmla="*/ 491855 h 624986"/>
              <a:gd name="connsiteX5" fmla="*/ 399394 w 532525"/>
              <a:gd name="connsiteY5" fmla="*/ 624986 h 624986"/>
              <a:gd name="connsiteX6" fmla="*/ 219538 w 532525"/>
              <a:gd name="connsiteY6" fmla="*/ 597071 h 624986"/>
              <a:gd name="connsiteX7" fmla="*/ 0 w 532525"/>
              <a:gd name="connsiteY7" fmla="*/ 624986 h 624986"/>
              <a:gd name="connsiteX8" fmla="*/ 0 w 532525"/>
              <a:gd name="connsiteY8" fmla="*/ 133228 h 624986"/>
              <a:gd name="connsiteX9" fmla="*/ 0 w 532525"/>
              <a:gd name="connsiteY9" fmla="*/ 133228 h 624986"/>
              <a:gd name="connsiteX10" fmla="*/ 92520 w 532525"/>
              <a:gd name="connsiteY10" fmla="*/ 183505 h 624986"/>
              <a:gd name="connsiteX11" fmla="*/ 246037 w 532525"/>
              <a:gd name="connsiteY11" fmla="*/ 190609 h 624986"/>
              <a:gd name="connsiteX12" fmla="*/ 399394 w 532525"/>
              <a:gd name="connsiteY12" fmla="*/ 133228 h 624986"/>
              <a:gd name="connsiteX13" fmla="*/ 532525 w 532525"/>
              <a:gd name="connsiteY13" fmla="*/ 97 h 624986"/>
              <a:gd name="connsiteX14" fmla="*/ 399394 w 532525"/>
              <a:gd name="connsiteY14" fmla="*/ 133228 h 624986"/>
              <a:gd name="connsiteX15" fmla="*/ 399394 w 532525"/>
              <a:gd name="connsiteY15" fmla="*/ 624986 h 624986"/>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0 w 532525"/>
              <a:gd name="connsiteY4"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19538 w 532525"/>
              <a:gd name="connsiteY6" fmla="*/ 597071 h 654979"/>
              <a:gd name="connsiteX7" fmla="*/ 0 w 532525"/>
              <a:gd name="connsiteY7" fmla="*/ 624986 h 654979"/>
              <a:gd name="connsiteX8" fmla="*/ 0 w 532525"/>
              <a:gd name="connsiteY8" fmla="*/ 133228 h 654979"/>
              <a:gd name="connsiteX9" fmla="*/ 0 w 532525"/>
              <a:gd name="connsiteY9" fmla="*/ 133228 h 654979"/>
              <a:gd name="connsiteX10" fmla="*/ 92520 w 532525"/>
              <a:gd name="connsiteY10" fmla="*/ 183505 h 654979"/>
              <a:gd name="connsiteX11" fmla="*/ 246037 w 532525"/>
              <a:gd name="connsiteY11" fmla="*/ 190609 h 654979"/>
              <a:gd name="connsiteX12" fmla="*/ 399394 w 532525"/>
              <a:gd name="connsiteY12" fmla="*/ 133228 h 654979"/>
              <a:gd name="connsiteX13" fmla="*/ 532525 w 532525"/>
              <a:gd name="connsiteY13" fmla="*/ 97 h 654979"/>
              <a:gd name="connsiteX14" fmla="*/ 399394 w 532525"/>
              <a:gd name="connsiteY14" fmla="*/ 133228 h 654979"/>
              <a:gd name="connsiteX15" fmla="*/ 382622 w 532525"/>
              <a:gd name="connsiteY15"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0 w 532525"/>
              <a:gd name="connsiteY4"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0 w 532525"/>
              <a:gd name="connsiteY7" fmla="*/ 624986 h 654979"/>
              <a:gd name="connsiteX8" fmla="*/ 0 w 532525"/>
              <a:gd name="connsiteY8" fmla="*/ 133228 h 654979"/>
              <a:gd name="connsiteX9" fmla="*/ 0 w 532525"/>
              <a:gd name="connsiteY9" fmla="*/ 133228 h 654979"/>
              <a:gd name="connsiteX10" fmla="*/ 92520 w 532525"/>
              <a:gd name="connsiteY10" fmla="*/ 183505 h 654979"/>
              <a:gd name="connsiteX11" fmla="*/ 246037 w 532525"/>
              <a:gd name="connsiteY11" fmla="*/ 190609 h 654979"/>
              <a:gd name="connsiteX12" fmla="*/ 399394 w 532525"/>
              <a:gd name="connsiteY12" fmla="*/ 133228 h 654979"/>
              <a:gd name="connsiteX13" fmla="*/ 532525 w 532525"/>
              <a:gd name="connsiteY13" fmla="*/ 97 h 654979"/>
              <a:gd name="connsiteX14" fmla="*/ 399394 w 532525"/>
              <a:gd name="connsiteY14" fmla="*/ 133228 h 654979"/>
              <a:gd name="connsiteX15" fmla="*/ 382622 w 532525"/>
              <a:gd name="connsiteY15"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0 w 532525"/>
              <a:gd name="connsiteY4"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238216 w 532525"/>
              <a:gd name="connsiteY4" fmla="*/ 82556 h 654979"/>
              <a:gd name="connsiteX5" fmla="*/ 0 w 532525"/>
              <a:gd name="connsiteY5"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231018 w 532525"/>
              <a:gd name="connsiteY4" fmla="*/ 120364 h 654979"/>
              <a:gd name="connsiteX5" fmla="*/ 0 w 532525"/>
              <a:gd name="connsiteY5"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532525 w 532525"/>
              <a:gd name="connsiteY2" fmla="*/ 97 h 654979"/>
              <a:gd name="connsiteX3" fmla="*/ 399394 w 532525"/>
              <a:gd name="connsiteY3" fmla="*/ 133228 h 654979"/>
              <a:gd name="connsiteX4" fmla="*/ 326934 w 532525"/>
              <a:gd name="connsiteY4" fmla="*/ 92683 h 654979"/>
              <a:gd name="connsiteX5" fmla="*/ 231018 w 532525"/>
              <a:gd name="connsiteY5" fmla="*/ 120364 h 654979"/>
              <a:gd name="connsiteX6" fmla="*/ 0 w 532525"/>
              <a:gd name="connsiteY6"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78204 h 699955"/>
              <a:gd name="connsiteX1" fmla="*/ 399394 w 532525"/>
              <a:gd name="connsiteY1" fmla="*/ 178204 h 699955"/>
              <a:gd name="connsiteX2" fmla="*/ 399394 w 532525"/>
              <a:gd name="connsiteY2" fmla="*/ 669962 h 699955"/>
              <a:gd name="connsiteX3" fmla="*/ 0 w 532525"/>
              <a:gd name="connsiteY3" fmla="*/ 669962 h 699955"/>
              <a:gd name="connsiteX4" fmla="*/ 0 w 532525"/>
              <a:gd name="connsiteY4" fmla="*/ 178204 h 699955"/>
              <a:gd name="connsiteX0" fmla="*/ 399394 w 532525"/>
              <a:gd name="connsiteY0" fmla="*/ 178204 h 699955"/>
              <a:gd name="connsiteX1" fmla="*/ 532525 w 532525"/>
              <a:gd name="connsiteY1" fmla="*/ 45073 h 699955"/>
              <a:gd name="connsiteX2" fmla="*/ 532525 w 532525"/>
              <a:gd name="connsiteY2" fmla="*/ 536831 h 699955"/>
              <a:gd name="connsiteX3" fmla="*/ 399394 w 532525"/>
              <a:gd name="connsiteY3" fmla="*/ 669962 h 699955"/>
              <a:gd name="connsiteX4" fmla="*/ 399394 w 532525"/>
              <a:gd name="connsiteY4" fmla="*/ 178204 h 699955"/>
              <a:gd name="connsiteX0" fmla="*/ 0 w 532525"/>
              <a:gd name="connsiteY0" fmla="*/ 178204 h 699955"/>
              <a:gd name="connsiteX1" fmla="*/ 133131 w 532525"/>
              <a:gd name="connsiteY1" fmla="*/ 45073 h 699955"/>
              <a:gd name="connsiteX2" fmla="*/ 345348 w 532525"/>
              <a:gd name="connsiteY2" fmla="*/ 0 h 699955"/>
              <a:gd name="connsiteX3" fmla="*/ 532525 w 532525"/>
              <a:gd name="connsiteY3" fmla="*/ 45073 h 699955"/>
              <a:gd name="connsiteX4" fmla="*/ 399394 w 532525"/>
              <a:gd name="connsiteY4" fmla="*/ 178204 h 699955"/>
              <a:gd name="connsiteX5" fmla="*/ 326934 w 532525"/>
              <a:gd name="connsiteY5" fmla="*/ 137659 h 699955"/>
              <a:gd name="connsiteX6" fmla="*/ 231018 w 532525"/>
              <a:gd name="connsiteY6" fmla="*/ 165340 h 699955"/>
              <a:gd name="connsiteX7" fmla="*/ 0 w 532525"/>
              <a:gd name="connsiteY7" fmla="*/ 178204 h 699955"/>
              <a:gd name="connsiteX0" fmla="*/ 0 w 532525"/>
              <a:gd name="connsiteY0" fmla="*/ 178204 h 699955"/>
              <a:gd name="connsiteX1" fmla="*/ 133131 w 532525"/>
              <a:gd name="connsiteY1" fmla="*/ 45073 h 699955"/>
              <a:gd name="connsiteX2" fmla="*/ 299194 w 532525"/>
              <a:gd name="connsiteY2" fmla="*/ 84199 h 699955"/>
              <a:gd name="connsiteX3" fmla="*/ 532525 w 532525"/>
              <a:gd name="connsiteY3" fmla="*/ 45073 h 699955"/>
              <a:gd name="connsiteX4" fmla="*/ 532525 w 532525"/>
              <a:gd name="connsiteY4" fmla="*/ 536831 h 699955"/>
              <a:gd name="connsiteX5" fmla="*/ 399394 w 532525"/>
              <a:gd name="connsiteY5" fmla="*/ 669962 h 699955"/>
              <a:gd name="connsiteX6" fmla="*/ 243631 w 532525"/>
              <a:gd name="connsiteY6" fmla="*/ 620085 h 699955"/>
              <a:gd name="connsiteX7" fmla="*/ 112077 w 532525"/>
              <a:gd name="connsiteY7" fmla="*/ 637076 h 699955"/>
              <a:gd name="connsiteX8" fmla="*/ 0 w 532525"/>
              <a:gd name="connsiteY8" fmla="*/ 669962 h 699955"/>
              <a:gd name="connsiteX9" fmla="*/ 0 w 532525"/>
              <a:gd name="connsiteY9" fmla="*/ 178204 h 699955"/>
              <a:gd name="connsiteX10" fmla="*/ 0 w 532525"/>
              <a:gd name="connsiteY10" fmla="*/ 178204 h 699955"/>
              <a:gd name="connsiteX11" fmla="*/ 92520 w 532525"/>
              <a:gd name="connsiteY11" fmla="*/ 228481 h 699955"/>
              <a:gd name="connsiteX12" fmla="*/ 246037 w 532525"/>
              <a:gd name="connsiteY12" fmla="*/ 235585 h 699955"/>
              <a:gd name="connsiteX13" fmla="*/ 399394 w 532525"/>
              <a:gd name="connsiteY13" fmla="*/ 178204 h 699955"/>
              <a:gd name="connsiteX14" fmla="*/ 532525 w 532525"/>
              <a:gd name="connsiteY14" fmla="*/ 45073 h 699955"/>
              <a:gd name="connsiteX15" fmla="*/ 399394 w 532525"/>
              <a:gd name="connsiteY15" fmla="*/ 178204 h 699955"/>
              <a:gd name="connsiteX16" fmla="*/ 382622 w 532525"/>
              <a:gd name="connsiteY16" fmla="*/ 699955 h 699955"/>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365493 w 532525"/>
              <a:gd name="connsiteY2" fmla="*/ 40267 h 654979"/>
              <a:gd name="connsiteX3" fmla="*/ 532525 w 532525"/>
              <a:gd name="connsiteY3" fmla="*/ 97 h 654979"/>
              <a:gd name="connsiteX4" fmla="*/ 399394 w 532525"/>
              <a:gd name="connsiteY4" fmla="*/ 133228 h 654979"/>
              <a:gd name="connsiteX5" fmla="*/ 326934 w 532525"/>
              <a:gd name="connsiteY5" fmla="*/ 92683 h 654979"/>
              <a:gd name="connsiteX6" fmla="*/ 231018 w 532525"/>
              <a:gd name="connsiteY6" fmla="*/ 120364 h 654979"/>
              <a:gd name="connsiteX7" fmla="*/ 0 w 532525"/>
              <a:gd name="connsiteY7"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365493 w 532525"/>
              <a:gd name="connsiteY2" fmla="*/ 40267 h 654979"/>
              <a:gd name="connsiteX3" fmla="*/ 532525 w 532525"/>
              <a:gd name="connsiteY3" fmla="*/ 97 h 654979"/>
              <a:gd name="connsiteX4" fmla="*/ 399394 w 532525"/>
              <a:gd name="connsiteY4" fmla="*/ 133228 h 654979"/>
              <a:gd name="connsiteX5" fmla="*/ 326934 w 532525"/>
              <a:gd name="connsiteY5" fmla="*/ 92683 h 654979"/>
              <a:gd name="connsiteX6" fmla="*/ 246265 w 532525"/>
              <a:gd name="connsiteY6" fmla="*/ 181292 h 654979"/>
              <a:gd name="connsiteX7" fmla="*/ 0 w 532525"/>
              <a:gd name="connsiteY7"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6037 w 532525"/>
              <a:gd name="connsiteY12" fmla="*/ 190609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0 w 532525"/>
              <a:gd name="connsiteY3" fmla="*/ 624986 h 654979"/>
              <a:gd name="connsiteX4" fmla="*/ 0 w 532525"/>
              <a:gd name="connsiteY4"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365493 w 532525"/>
              <a:gd name="connsiteY2" fmla="*/ 40267 h 654979"/>
              <a:gd name="connsiteX3" fmla="*/ 532525 w 532525"/>
              <a:gd name="connsiteY3" fmla="*/ 97 h 654979"/>
              <a:gd name="connsiteX4" fmla="*/ 399394 w 532525"/>
              <a:gd name="connsiteY4" fmla="*/ 133228 h 654979"/>
              <a:gd name="connsiteX5" fmla="*/ 326934 w 532525"/>
              <a:gd name="connsiteY5" fmla="*/ 92683 h 654979"/>
              <a:gd name="connsiteX6" fmla="*/ 246265 w 532525"/>
              <a:gd name="connsiteY6" fmla="*/ 181292 h 654979"/>
              <a:gd name="connsiteX7" fmla="*/ 0 w 532525"/>
              <a:gd name="connsiteY7"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1418 w 532525"/>
              <a:gd name="connsiteY12" fmla="*/ 160285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25"/>
              <a:gd name="connsiteY0" fmla="*/ 133228 h 654979"/>
              <a:gd name="connsiteX1" fmla="*/ 399394 w 532525"/>
              <a:gd name="connsiteY1" fmla="*/ 133228 h 654979"/>
              <a:gd name="connsiteX2" fmla="*/ 399394 w 532525"/>
              <a:gd name="connsiteY2" fmla="*/ 624986 h 654979"/>
              <a:gd name="connsiteX3" fmla="*/ 208818 w 532525"/>
              <a:gd name="connsiteY3" fmla="*/ 562974 h 654979"/>
              <a:gd name="connsiteX4" fmla="*/ 0 w 532525"/>
              <a:gd name="connsiteY4" fmla="*/ 624986 h 654979"/>
              <a:gd name="connsiteX5" fmla="*/ 0 w 532525"/>
              <a:gd name="connsiteY5" fmla="*/ 133228 h 654979"/>
              <a:gd name="connsiteX0" fmla="*/ 399394 w 532525"/>
              <a:gd name="connsiteY0" fmla="*/ 133228 h 654979"/>
              <a:gd name="connsiteX1" fmla="*/ 532525 w 532525"/>
              <a:gd name="connsiteY1" fmla="*/ 97 h 654979"/>
              <a:gd name="connsiteX2" fmla="*/ 532525 w 532525"/>
              <a:gd name="connsiteY2" fmla="*/ 491855 h 654979"/>
              <a:gd name="connsiteX3" fmla="*/ 399394 w 532525"/>
              <a:gd name="connsiteY3" fmla="*/ 624986 h 654979"/>
              <a:gd name="connsiteX4" fmla="*/ 399394 w 532525"/>
              <a:gd name="connsiteY4" fmla="*/ 133228 h 654979"/>
              <a:gd name="connsiteX0" fmla="*/ 0 w 532525"/>
              <a:gd name="connsiteY0" fmla="*/ 133228 h 654979"/>
              <a:gd name="connsiteX1" fmla="*/ 133131 w 532525"/>
              <a:gd name="connsiteY1" fmla="*/ 97 h 654979"/>
              <a:gd name="connsiteX2" fmla="*/ 365493 w 532525"/>
              <a:gd name="connsiteY2" fmla="*/ 40267 h 654979"/>
              <a:gd name="connsiteX3" fmla="*/ 532525 w 532525"/>
              <a:gd name="connsiteY3" fmla="*/ 97 h 654979"/>
              <a:gd name="connsiteX4" fmla="*/ 399394 w 532525"/>
              <a:gd name="connsiteY4" fmla="*/ 133228 h 654979"/>
              <a:gd name="connsiteX5" fmla="*/ 326934 w 532525"/>
              <a:gd name="connsiteY5" fmla="*/ 92683 h 654979"/>
              <a:gd name="connsiteX6" fmla="*/ 246265 w 532525"/>
              <a:gd name="connsiteY6" fmla="*/ 181292 h 654979"/>
              <a:gd name="connsiteX7" fmla="*/ 0 w 532525"/>
              <a:gd name="connsiteY7" fmla="*/ 133228 h 654979"/>
              <a:gd name="connsiteX0" fmla="*/ 0 w 532525"/>
              <a:gd name="connsiteY0" fmla="*/ 133228 h 654979"/>
              <a:gd name="connsiteX1" fmla="*/ 133131 w 532525"/>
              <a:gd name="connsiteY1" fmla="*/ 97 h 654979"/>
              <a:gd name="connsiteX2" fmla="*/ 299194 w 532525"/>
              <a:gd name="connsiteY2" fmla="*/ 39223 h 654979"/>
              <a:gd name="connsiteX3" fmla="*/ 532525 w 532525"/>
              <a:gd name="connsiteY3" fmla="*/ 97 h 654979"/>
              <a:gd name="connsiteX4" fmla="*/ 532525 w 532525"/>
              <a:gd name="connsiteY4" fmla="*/ 491855 h 654979"/>
              <a:gd name="connsiteX5" fmla="*/ 399394 w 532525"/>
              <a:gd name="connsiteY5" fmla="*/ 624986 h 654979"/>
              <a:gd name="connsiteX6" fmla="*/ 243631 w 532525"/>
              <a:gd name="connsiteY6" fmla="*/ 575109 h 654979"/>
              <a:gd name="connsiteX7" fmla="*/ 112077 w 532525"/>
              <a:gd name="connsiteY7" fmla="*/ 592100 h 654979"/>
              <a:gd name="connsiteX8" fmla="*/ 0 w 532525"/>
              <a:gd name="connsiteY8" fmla="*/ 624986 h 654979"/>
              <a:gd name="connsiteX9" fmla="*/ 0 w 532525"/>
              <a:gd name="connsiteY9" fmla="*/ 133228 h 654979"/>
              <a:gd name="connsiteX10" fmla="*/ 0 w 532525"/>
              <a:gd name="connsiteY10" fmla="*/ 133228 h 654979"/>
              <a:gd name="connsiteX11" fmla="*/ 92520 w 532525"/>
              <a:gd name="connsiteY11" fmla="*/ 183505 h 654979"/>
              <a:gd name="connsiteX12" fmla="*/ 241418 w 532525"/>
              <a:gd name="connsiteY12" fmla="*/ 160285 h 654979"/>
              <a:gd name="connsiteX13" fmla="*/ 399394 w 532525"/>
              <a:gd name="connsiteY13" fmla="*/ 133228 h 654979"/>
              <a:gd name="connsiteX14" fmla="*/ 532525 w 532525"/>
              <a:gd name="connsiteY14" fmla="*/ 97 h 654979"/>
              <a:gd name="connsiteX15" fmla="*/ 399394 w 532525"/>
              <a:gd name="connsiteY15" fmla="*/ 133228 h 654979"/>
              <a:gd name="connsiteX16" fmla="*/ 382622 w 532525"/>
              <a:gd name="connsiteY16" fmla="*/ 654979 h 654979"/>
              <a:gd name="connsiteX0" fmla="*/ 0 w 532572"/>
              <a:gd name="connsiteY0" fmla="*/ 133228 h 654979"/>
              <a:gd name="connsiteX1" fmla="*/ 399394 w 532572"/>
              <a:gd name="connsiteY1" fmla="*/ 133228 h 654979"/>
              <a:gd name="connsiteX2" fmla="*/ 399394 w 532572"/>
              <a:gd name="connsiteY2" fmla="*/ 624986 h 654979"/>
              <a:gd name="connsiteX3" fmla="*/ 208818 w 532572"/>
              <a:gd name="connsiteY3" fmla="*/ 562974 h 654979"/>
              <a:gd name="connsiteX4" fmla="*/ 0 w 532572"/>
              <a:gd name="connsiteY4" fmla="*/ 624986 h 654979"/>
              <a:gd name="connsiteX5" fmla="*/ 0 w 532572"/>
              <a:gd name="connsiteY5" fmla="*/ 133228 h 654979"/>
              <a:gd name="connsiteX0" fmla="*/ 399394 w 532572"/>
              <a:gd name="connsiteY0" fmla="*/ 133228 h 654979"/>
              <a:gd name="connsiteX1" fmla="*/ 532525 w 532572"/>
              <a:gd name="connsiteY1" fmla="*/ 97 h 654979"/>
              <a:gd name="connsiteX2" fmla="*/ 532525 w 532572"/>
              <a:gd name="connsiteY2" fmla="*/ 491855 h 654979"/>
              <a:gd name="connsiteX3" fmla="*/ 399394 w 532572"/>
              <a:gd name="connsiteY3" fmla="*/ 624986 h 654979"/>
              <a:gd name="connsiteX4" fmla="*/ 399394 w 532572"/>
              <a:gd name="connsiteY4" fmla="*/ 133228 h 654979"/>
              <a:gd name="connsiteX0" fmla="*/ 0 w 532572"/>
              <a:gd name="connsiteY0" fmla="*/ 133228 h 654979"/>
              <a:gd name="connsiteX1" fmla="*/ 133131 w 532572"/>
              <a:gd name="connsiteY1" fmla="*/ 97 h 654979"/>
              <a:gd name="connsiteX2" fmla="*/ 365493 w 532572"/>
              <a:gd name="connsiteY2" fmla="*/ 40267 h 654979"/>
              <a:gd name="connsiteX3" fmla="*/ 532525 w 532572"/>
              <a:gd name="connsiteY3" fmla="*/ 97 h 654979"/>
              <a:gd name="connsiteX4" fmla="*/ 399394 w 532572"/>
              <a:gd name="connsiteY4" fmla="*/ 133228 h 654979"/>
              <a:gd name="connsiteX5" fmla="*/ 326934 w 532572"/>
              <a:gd name="connsiteY5" fmla="*/ 92683 h 654979"/>
              <a:gd name="connsiteX6" fmla="*/ 246265 w 532572"/>
              <a:gd name="connsiteY6" fmla="*/ 181292 h 654979"/>
              <a:gd name="connsiteX7" fmla="*/ 0 w 532572"/>
              <a:gd name="connsiteY7" fmla="*/ 133228 h 654979"/>
              <a:gd name="connsiteX0" fmla="*/ 0 w 532572"/>
              <a:gd name="connsiteY0" fmla="*/ 133228 h 654979"/>
              <a:gd name="connsiteX1" fmla="*/ 133131 w 532572"/>
              <a:gd name="connsiteY1" fmla="*/ 97 h 654979"/>
              <a:gd name="connsiteX2" fmla="*/ 299194 w 532572"/>
              <a:gd name="connsiteY2" fmla="*/ 39223 h 654979"/>
              <a:gd name="connsiteX3" fmla="*/ 532525 w 532572"/>
              <a:gd name="connsiteY3" fmla="*/ 97 h 654979"/>
              <a:gd name="connsiteX4" fmla="*/ 516901 w 532572"/>
              <a:gd name="connsiteY4" fmla="*/ 282139 h 654979"/>
              <a:gd name="connsiteX5" fmla="*/ 532525 w 532572"/>
              <a:gd name="connsiteY5" fmla="*/ 491855 h 654979"/>
              <a:gd name="connsiteX6" fmla="*/ 399394 w 532572"/>
              <a:gd name="connsiteY6" fmla="*/ 624986 h 654979"/>
              <a:gd name="connsiteX7" fmla="*/ 243631 w 532572"/>
              <a:gd name="connsiteY7" fmla="*/ 575109 h 654979"/>
              <a:gd name="connsiteX8" fmla="*/ 112077 w 532572"/>
              <a:gd name="connsiteY8" fmla="*/ 592100 h 654979"/>
              <a:gd name="connsiteX9" fmla="*/ 0 w 532572"/>
              <a:gd name="connsiteY9" fmla="*/ 624986 h 654979"/>
              <a:gd name="connsiteX10" fmla="*/ 0 w 532572"/>
              <a:gd name="connsiteY10" fmla="*/ 133228 h 654979"/>
              <a:gd name="connsiteX11" fmla="*/ 0 w 532572"/>
              <a:gd name="connsiteY11" fmla="*/ 133228 h 654979"/>
              <a:gd name="connsiteX12" fmla="*/ 92520 w 532572"/>
              <a:gd name="connsiteY12" fmla="*/ 183505 h 654979"/>
              <a:gd name="connsiteX13" fmla="*/ 241418 w 532572"/>
              <a:gd name="connsiteY13" fmla="*/ 160285 h 654979"/>
              <a:gd name="connsiteX14" fmla="*/ 399394 w 532572"/>
              <a:gd name="connsiteY14" fmla="*/ 133228 h 654979"/>
              <a:gd name="connsiteX15" fmla="*/ 532525 w 532572"/>
              <a:gd name="connsiteY15" fmla="*/ 97 h 654979"/>
              <a:gd name="connsiteX16" fmla="*/ 399394 w 532572"/>
              <a:gd name="connsiteY16" fmla="*/ 133228 h 654979"/>
              <a:gd name="connsiteX17" fmla="*/ 382622 w 532572"/>
              <a:gd name="connsiteY17" fmla="*/ 654979 h 654979"/>
              <a:gd name="connsiteX0" fmla="*/ 0 w 532545"/>
              <a:gd name="connsiteY0" fmla="*/ 133228 h 654979"/>
              <a:gd name="connsiteX1" fmla="*/ 399394 w 532545"/>
              <a:gd name="connsiteY1" fmla="*/ 133228 h 654979"/>
              <a:gd name="connsiteX2" fmla="*/ 399394 w 532545"/>
              <a:gd name="connsiteY2" fmla="*/ 624986 h 654979"/>
              <a:gd name="connsiteX3" fmla="*/ 208818 w 532545"/>
              <a:gd name="connsiteY3" fmla="*/ 562974 h 654979"/>
              <a:gd name="connsiteX4" fmla="*/ 0 w 532545"/>
              <a:gd name="connsiteY4" fmla="*/ 624986 h 654979"/>
              <a:gd name="connsiteX5" fmla="*/ 0 w 532545"/>
              <a:gd name="connsiteY5" fmla="*/ 133228 h 654979"/>
              <a:gd name="connsiteX0" fmla="*/ 399394 w 532545"/>
              <a:gd name="connsiteY0" fmla="*/ 133228 h 654979"/>
              <a:gd name="connsiteX1" fmla="*/ 532525 w 532545"/>
              <a:gd name="connsiteY1" fmla="*/ 97 h 654979"/>
              <a:gd name="connsiteX2" fmla="*/ 532525 w 532545"/>
              <a:gd name="connsiteY2" fmla="*/ 491855 h 654979"/>
              <a:gd name="connsiteX3" fmla="*/ 399394 w 532545"/>
              <a:gd name="connsiteY3" fmla="*/ 624986 h 654979"/>
              <a:gd name="connsiteX4" fmla="*/ 399394 w 532545"/>
              <a:gd name="connsiteY4" fmla="*/ 133228 h 654979"/>
              <a:gd name="connsiteX0" fmla="*/ 0 w 532545"/>
              <a:gd name="connsiteY0" fmla="*/ 133228 h 654979"/>
              <a:gd name="connsiteX1" fmla="*/ 133131 w 532545"/>
              <a:gd name="connsiteY1" fmla="*/ 97 h 654979"/>
              <a:gd name="connsiteX2" fmla="*/ 365493 w 532545"/>
              <a:gd name="connsiteY2" fmla="*/ 40267 h 654979"/>
              <a:gd name="connsiteX3" fmla="*/ 532525 w 532545"/>
              <a:gd name="connsiteY3" fmla="*/ 97 h 654979"/>
              <a:gd name="connsiteX4" fmla="*/ 399394 w 532545"/>
              <a:gd name="connsiteY4" fmla="*/ 133228 h 654979"/>
              <a:gd name="connsiteX5" fmla="*/ 326934 w 532545"/>
              <a:gd name="connsiteY5" fmla="*/ 92683 h 654979"/>
              <a:gd name="connsiteX6" fmla="*/ 246265 w 532545"/>
              <a:gd name="connsiteY6" fmla="*/ 181292 h 654979"/>
              <a:gd name="connsiteX7" fmla="*/ 0 w 532545"/>
              <a:gd name="connsiteY7" fmla="*/ 133228 h 654979"/>
              <a:gd name="connsiteX0" fmla="*/ 0 w 532545"/>
              <a:gd name="connsiteY0" fmla="*/ 133228 h 654979"/>
              <a:gd name="connsiteX1" fmla="*/ 133131 w 532545"/>
              <a:gd name="connsiteY1" fmla="*/ 97 h 654979"/>
              <a:gd name="connsiteX2" fmla="*/ 299194 w 532545"/>
              <a:gd name="connsiteY2" fmla="*/ 39223 h 654979"/>
              <a:gd name="connsiteX3" fmla="*/ 532525 w 532545"/>
              <a:gd name="connsiteY3" fmla="*/ 97 h 654979"/>
              <a:gd name="connsiteX4" fmla="*/ 492307 w 532545"/>
              <a:gd name="connsiteY4" fmla="*/ 293046 h 654979"/>
              <a:gd name="connsiteX5" fmla="*/ 532525 w 532545"/>
              <a:gd name="connsiteY5" fmla="*/ 491855 h 654979"/>
              <a:gd name="connsiteX6" fmla="*/ 399394 w 532545"/>
              <a:gd name="connsiteY6" fmla="*/ 624986 h 654979"/>
              <a:gd name="connsiteX7" fmla="*/ 243631 w 532545"/>
              <a:gd name="connsiteY7" fmla="*/ 575109 h 654979"/>
              <a:gd name="connsiteX8" fmla="*/ 112077 w 532545"/>
              <a:gd name="connsiteY8" fmla="*/ 592100 h 654979"/>
              <a:gd name="connsiteX9" fmla="*/ 0 w 532545"/>
              <a:gd name="connsiteY9" fmla="*/ 624986 h 654979"/>
              <a:gd name="connsiteX10" fmla="*/ 0 w 532545"/>
              <a:gd name="connsiteY10" fmla="*/ 133228 h 654979"/>
              <a:gd name="connsiteX11" fmla="*/ 0 w 532545"/>
              <a:gd name="connsiteY11" fmla="*/ 133228 h 654979"/>
              <a:gd name="connsiteX12" fmla="*/ 92520 w 532545"/>
              <a:gd name="connsiteY12" fmla="*/ 183505 h 654979"/>
              <a:gd name="connsiteX13" fmla="*/ 241418 w 532545"/>
              <a:gd name="connsiteY13" fmla="*/ 160285 h 654979"/>
              <a:gd name="connsiteX14" fmla="*/ 399394 w 532545"/>
              <a:gd name="connsiteY14" fmla="*/ 133228 h 654979"/>
              <a:gd name="connsiteX15" fmla="*/ 532525 w 532545"/>
              <a:gd name="connsiteY15" fmla="*/ 97 h 654979"/>
              <a:gd name="connsiteX16" fmla="*/ 399394 w 532545"/>
              <a:gd name="connsiteY16" fmla="*/ 133228 h 654979"/>
              <a:gd name="connsiteX17" fmla="*/ 382622 w 532545"/>
              <a:gd name="connsiteY17" fmla="*/ 654979 h 654979"/>
              <a:gd name="connsiteX0" fmla="*/ 0 w 532545"/>
              <a:gd name="connsiteY0" fmla="*/ 133228 h 654979"/>
              <a:gd name="connsiteX1" fmla="*/ 399394 w 532545"/>
              <a:gd name="connsiteY1" fmla="*/ 133228 h 654979"/>
              <a:gd name="connsiteX2" fmla="*/ 399394 w 532545"/>
              <a:gd name="connsiteY2" fmla="*/ 624986 h 654979"/>
              <a:gd name="connsiteX3" fmla="*/ 208818 w 532545"/>
              <a:gd name="connsiteY3" fmla="*/ 562974 h 654979"/>
              <a:gd name="connsiteX4" fmla="*/ 0 w 532545"/>
              <a:gd name="connsiteY4" fmla="*/ 624986 h 654979"/>
              <a:gd name="connsiteX5" fmla="*/ 0 w 532545"/>
              <a:gd name="connsiteY5" fmla="*/ 133228 h 654979"/>
              <a:gd name="connsiteX0" fmla="*/ 399394 w 532545"/>
              <a:gd name="connsiteY0" fmla="*/ 133228 h 654979"/>
              <a:gd name="connsiteX1" fmla="*/ 532525 w 532545"/>
              <a:gd name="connsiteY1" fmla="*/ 97 h 654979"/>
              <a:gd name="connsiteX2" fmla="*/ 532525 w 532545"/>
              <a:gd name="connsiteY2" fmla="*/ 491855 h 654979"/>
              <a:gd name="connsiteX3" fmla="*/ 399394 w 532545"/>
              <a:gd name="connsiteY3" fmla="*/ 624986 h 654979"/>
              <a:gd name="connsiteX4" fmla="*/ 399394 w 532545"/>
              <a:gd name="connsiteY4" fmla="*/ 133228 h 654979"/>
              <a:gd name="connsiteX0" fmla="*/ 0 w 532545"/>
              <a:gd name="connsiteY0" fmla="*/ 133228 h 654979"/>
              <a:gd name="connsiteX1" fmla="*/ 133131 w 532545"/>
              <a:gd name="connsiteY1" fmla="*/ 97 h 654979"/>
              <a:gd name="connsiteX2" fmla="*/ 365493 w 532545"/>
              <a:gd name="connsiteY2" fmla="*/ 40267 h 654979"/>
              <a:gd name="connsiteX3" fmla="*/ 532525 w 532545"/>
              <a:gd name="connsiteY3" fmla="*/ 97 h 654979"/>
              <a:gd name="connsiteX4" fmla="*/ 399394 w 532545"/>
              <a:gd name="connsiteY4" fmla="*/ 133228 h 654979"/>
              <a:gd name="connsiteX5" fmla="*/ 326934 w 532545"/>
              <a:gd name="connsiteY5" fmla="*/ 92683 h 654979"/>
              <a:gd name="connsiteX6" fmla="*/ 246265 w 532545"/>
              <a:gd name="connsiteY6" fmla="*/ 181292 h 654979"/>
              <a:gd name="connsiteX7" fmla="*/ 0 w 532545"/>
              <a:gd name="connsiteY7" fmla="*/ 133228 h 654979"/>
              <a:gd name="connsiteX0" fmla="*/ 0 w 532545"/>
              <a:gd name="connsiteY0" fmla="*/ 133228 h 654979"/>
              <a:gd name="connsiteX1" fmla="*/ 133131 w 532545"/>
              <a:gd name="connsiteY1" fmla="*/ 97 h 654979"/>
              <a:gd name="connsiteX2" fmla="*/ 299194 w 532545"/>
              <a:gd name="connsiteY2" fmla="*/ 39223 h 654979"/>
              <a:gd name="connsiteX3" fmla="*/ 532525 w 532545"/>
              <a:gd name="connsiteY3" fmla="*/ 97 h 654979"/>
              <a:gd name="connsiteX4" fmla="*/ 492307 w 532545"/>
              <a:gd name="connsiteY4" fmla="*/ 293046 h 654979"/>
              <a:gd name="connsiteX5" fmla="*/ 532525 w 532545"/>
              <a:gd name="connsiteY5" fmla="*/ 491855 h 654979"/>
              <a:gd name="connsiteX6" fmla="*/ 399394 w 532545"/>
              <a:gd name="connsiteY6" fmla="*/ 624986 h 654979"/>
              <a:gd name="connsiteX7" fmla="*/ 243631 w 532545"/>
              <a:gd name="connsiteY7" fmla="*/ 575109 h 654979"/>
              <a:gd name="connsiteX8" fmla="*/ 112077 w 532545"/>
              <a:gd name="connsiteY8" fmla="*/ 592100 h 654979"/>
              <a:gd name="connsiteX9" fmla="*/ 0 w 532545"/>
              <a:gd name="connsiteY9" fmla="*/ 624986 h 654979"/>
              <a:gd name="connsiteX10" fmla="*/ 0 w 532545"/>
              <a:gd name="connsiteY10" fmla="*/ 133228 h 654979"/>
              <a:gd name="connsiteX11" fmla="*/ 0 w 532545"/>
              <a:gd name="connsiteY11" fmla="*/ 133228 h 654979"/>
              <a:gd name="connsiteX12" fmla="*/ 92520 w 532545"/>
              <a:gd name="connsiteY12" fmla="*/ 183505 h 654979"/>
              <a:gd name="connsiteX13" fmla="*/ 241418 w 532545"/>
              <a:gd name="connsiteY13" fmla="*/ 160285 h 654979"/>
              <a:gd name="connsiteX14" fmla="*/ 399394 w 532545"/>
              <a:gd name="connsiteY14" fmla="*/ 133228 h 654979"/>
              <a:gd name="connsiteX15" fmla="*/ 532525 w 532545"/>
              <a:gd name="connsiteY15" fmla="*/ 97 h 654979"/>
              <a:gd name="connsiteX16" fmla="*/ 399394 w 532545"/>
              <a:gd name="connsiteY16" fmla="*/ 133228 h 654979"/>
              <a:gd name="connsiteX17" fmla="*/ 423702 w 532545"/>
              <a:gd name="connsiteY17" fmla="*/ 344071 h 654979"/>
              <a:gd name="connsiteX18" fmla="*/ 382622 w 532545"/>
              <a:gd name="connsiteY18" fmla="*/ 654979 h 65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2545" h="654979" stroke="0" extrusionOk="0">
                <a:moveTo>
                  <a:pt x="0" y="133228"/>
                </a:moveTo>
                <a:lnTo>
                  <a:pt x="399394" y="133228"/>
                </a:lnTo>
                <a:lnTo>
                  <a:pt x="399394" y="624986"/>
                </a:lnTo>
                <a:cubicBezTo>
                  <a:pt x="336852" y="626442"/>
                  <a:pt x="271360" y="561518"/>
                  <a:pt x="208818" y="562974"/>
                </a:cubicBezTo>
                <a:lnTo>
                  <a:pt x="0" y="624986"/>
                </a:lnTo>
                <a:lnTo>
                  <a:pt x="0" y="133228"/>
                </a:lnTo>
                <a:close/>
              </a:path>
              <a:path w="532545" h="654979" fill="darkenLess" stroke="0" extrusionOk="0">
                <a:moveTo>
                  <a:pt x="399394" y="133228"/>
                </a:moveTo>
                <a:lnTo>
                  <a:pt x="532525" y="97"/>
                </a:lnTo>
                <a:lnTo>
                  <a:pt x="532525" y="491855"/>
                </a:lnTo>
                <a:lnTo>
                  <a:pt x="399394" y="624986"/>
                </a:lnTo>
                <a:lnTo>
                  <a:pt x="399394" y="133228"/>
                </a:lnTo>
                <a:close/>
              </a:path>
              <a:path w="532545" h="654979" fill="lightenLess" stroke="0" extrusionOk="0">
                <a:moveTo>
                  <a:pt x="0" y="133228"/>
                </a:moveTo>
                <a:lnTo>
                  <a:pt x="133131" y="97"/>
                </a:lnTo>
                <a:cubicBezTo>
                  <a:pt x="193206" y="-1369"/>
                  <a:pt x="305418" y="41733"/>
                  <a:pt x="365493" y="40267"/>
                </a:cubicBezTo>
                <a:lnTo>
                  <a:pt x="532525" y="97"/>
                </a:lnTo>
                <a:lnTo>
                  <a:pt x="399394" y="133228"/>
                </a:lnTo>
                <a:cubicBezTo>
                  <a:pt x="358934" y="152387"/>
                  <a:pt x="354997" y="94827"/>
                  <a:pt x="326934" y="92683"/>
                </a:cubicBezTo>
                <a:cubicBezTo>
                  <a:pt x="298871" y="90539"/>
                  <a:pt x="294559" y="178263"/>
                  <a:pt x="246265" y="181292"/>
                </a:cubicBezTo>
                <a:lnTo>
                  <a:pt x="0" y="133228"/>
                </a:lnTo>
                <a:close/>
              </a:path>
              <a:path w="532545" h="654979" fill="none" extrusionOk="0">
                <a:moveTo>
                  <a:pt x="0" y="133228"/>
                </a:moveTo>
                <a:lnTo>
                  <a:pt x="133131" y="97"/>
                </a:lnTo>
                <a:cubicBezTo>
                  <a:pt x="186637" y="-2331"/>
                  <a:pt x="245688" y="41651"/>
                  <a:pt x="299194" y="39223"/>
                </a:cubicBezTo>
                <a:lnTo>
                  <a:pt x="532525" y="97"/>
                </a:lnTo>
                <a:cubicBezTo>
                  <a:pt x="533605" y="88380"/>
                  <a:pt x="491227" y="204763"/>
                  <a:pt x="492307" y="293046"/>
                </a:cubicBezTo>
                <a:lnTo>
                  <a:pt x="532525" y="491855"/>
                </a:lnTo>
                <a:lnTo>
                  <a:pt x="399394" y="624986"/>
                </a:lnTo>
                <a:cubicBezTo>
                  <a:pt x="333970" y="623120"/>
                  <a:pt x="309055" y="576975"/>
                  <a:pt x="243631" y="575109"/>
                </a:cubicBezTo>
                <a:cubicBezTo>
                  <a:pt x="202101" y="586008"/>
                  <a:pt x="153607" y="581201"/>
                  <a:pt x="112077" y="592100"/>
                </a:cubicBezTo>
                <a:lnTo>
                  <a:pt x="0" y="624986"/>
                </a:lnTo>
                <a:lnTo>
                  <a:pt x="0" y="133228"/>
                </a:lnTo>
                <a:close/>
                <a:moveTo>
                  <a:pt x="0" y="133228"/>
                </a:moveTo>
                <a:cubicBezTo>
                  <a:pt x="14377" y="158636"/>
                  <a:pt x="57792" y="176796"/>
                  <a:pt x="92520" y="183505"/>
                </a:cubicBezTo>
                <a:cubicBezTo>
                  <a:pt x="127248" y="190214"/>
                  <a:pt x="189230" y="163488"/>
                  <a:pt x="241418" y="160285"/>
                </a:cubicBezTo>
                <a:lnTo>
                  <a:pt x="399394" y="133228"/>
                </a:lnTo>
                <a:lnTo>
                  <a:pt x="532525" y="97"/>
                </a:lnTo>
                <a:moveTo>
                  <a:pt x="399394" y="133228"/>
                </a:moveTo>
                <a:cubicBezTo>
                  <a:pt x="395200" y="208963"/>
                  <a:pt x="427896" y="268336"/>
                  <a:pt x="423702" y="344071"/>
                </a:cubicBezTo>
                <a:lnTo>
                  <a:pt x="382622" y="654979"/>
                </a:lnTo>
              </a:path>
            </a:pathLst>
          </a:cu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a:extLst>
              <a:ext uri="{FF2B5EF4-FFF2-40B4-BE49-F238E27FC236}">
                <a16:creationId xmlns:a16="http://schemas.microsoft.com/office/drawing/2014/main" xmlns="" id="{6AA96EFD-C39A-4469-A9EB-24DF895764A6}"/>
              </a:ext>
            </a:extLst>
          </p:cNvPr>
          <p:cNvCxnSpPr/>
          <p:nvPr/>
        </p:nvCxnSpPr>
        <p:spPr>
          <a:xfrm>
            <a:off x="7464843" y="4052738"/>
            <a:ext cx="139142" cy="126836"/>
          </a:xfrm>
          <a:prstGeom prst="line">
            <a:avLst/>
          </a:prstGeom>
        </p:spPr>
        <p:style>
          <a:lnRef idx="1">
            <a:schemeClr val="dk1"/>
          </a:lnRef>
          <a:fillRef idx="0">
            <a:schemeClr val="dk1"/>
          </a:fillRef>
          <a:effectRef idx="0">
            <a:schemeClr val="dk1"/>
          </a:effectRef>
          <a:fontRef idx="minor">
            <a:schemeClr val="tx1"/>
          </a:fontRef>
        </p:style>
      </p:cxnSp>
      <p:pic>
        <p:nvPicPr>
          <p:cNvPr id="59" name="Graphic 6" descr="Lightning bolt">
            <a:extLst>
              <a:ext uri="{FF2B5EF4-FFF2-40B4-BE49-F238E27FC236}">
                <a16:creationId xmlns:a16="http://schemas.microsoft.com/office/drawing/2014/main" xmlns="" id="{FC5281C2-1B52-4BAF-A7E8-A6025550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0800000">
            <a:off x="7450606" y="4303702"/>
            <a:ext cx="320299" cy="320299"/>
          </a:xfrm>
          <a:prstGeom prst="rect">
            <a:avLst/>
          </a:prstGeom>
        </p:spPr>
      </p:pic>
      <p:sp>
        <p:nvSpPr>
          <p:cNvPr id="215" name="Cube 214">
            <a:extLst>
              <a:ext uri="{FF2B5EF4-FFF2-40B4-BE49-F238E27FC236}">
                <a16:creationId xmlns:a16="http://schemas.microsoft.com/office/drawing/2014/main" xmlns=""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ooter Placeholder 1">
            <a:extLst>
              <a:ext uri="{FF2B5EF4-FFF2-40B4-BE49-F238E27FC236}">
                <a16:creationId xmlns:a16="http://schemas.microsoft.com/office/drawing/2014/main" xmlns="" id="{F33A9AD9-3577-4963-BA06-EF8BBB3E5A15}"/>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41244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09AECC-E661-4C5C-AA5E-76AB7529C798}"/>
              </a:ext>
            </a:extLst>
          </p:cNvPr>
          <p:cNvSpPr>
            <a:spLocks noGrp="1"/>
          </p:cNvSpPr>
          <p:nvPr>
            <p:ph type="title"/>
          </p:nvPr>
        </p:nvSpPr>
        <p:spPr/>
        <p:txBody>
          <a:bodyPr/>
          <a:lstStyle/>
          <a:p>
            <a:pPr algn="ctr"/>
            <a:r>
              <a:rPr lang="en-US">
                <a:cs typeface="Arial"/>
              </a:rPr>
              <a:t>Objective</a:t>
            </a:r>
            <a:endParaRPr lang="en-US"/>
          </a:p>
        </p:txBody>
      </p:sp>
      <p:sp>
        <p:nvSpPr>
          <p:cNvPr id="3" name="Content Placeholder 2">
            <a:extLst>
              <a:ext uri="{FF2B5EF4-FFF2-40B4-BE49-F238E27FC236}">
                <a16:creationId xmlns:a16="http://schemas.microsoft.com/office/drawing/2014/main" xmlns="" id="{778494FF-F192-446C-9D18-FB0C0CAA2C82}"/>
              </a:ext>
            </a:extLst>
          </p:cNvPr>
          <p:cNvSpPr>
            <a:spLocks noGrp="1"/>
          </p:cNvSpPr>
          <p:nvPr>
            <p:ph idx="1"/>
          </p:nvPr>
        </p:nvSpPr>
        <p:spPr/>
        <p:txBody>
          <a:bodyPr vert="horz" lIns="91440" tIns="45720" rIns="91440" bIns="45720" rtlCol="0" anchor="t">
            <a:normAutofit/>
          </a:bodyPr>
          <a:lstStyle/>
          <a:p>
            <a:pPr marL="0" indent="0">
              <a:buNone/>
            </a:pPr>
            <a:r>
              <a:rPr lang="en-US">
                <a:latin typeface="Arial"/>
                <a:cs typeface="Arial"/>
              </a:rPr>
              <a:t>The objective of this project is to create a partially autonomous material handling robot that works in a dark warehouse with conditions unfavorable to human workers. </a:t>
            </a:r>
            <a:endParaRPr lang="en-US"/>
          </a:p>
        </p:txBody>
      </p:sp>
      <p:sp>
        <p:nvSpPr>
          <p:cNvPr id="5" name="Slide Number Placeholder 4">
            <a:extLst>
              <a:ext uri="{FF2B5EF4-FFF2-40B4-BE49-F238E27FC236}">
                <a16:creationId xmlns:a16="http://schemas.microsoft.com/office/drawing/2014/main" xmlns="" id="{9713431D-2EDE-4CE9-A2A7-AD7B28D49EEE}"/>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6"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561011"/>
            <a:ext cx="4114800" cy="365125"/>
          </a:xfrm>
        </p:spPr>
        <p:txBody>
          <a:bodyPr/>
          <a:lstStyle/>
          <a:p>
            <a:r>
              <a:rPr lang="en-US"/>
              <a:t>Diandra Reyes</a:t>
            </a:r>
          </a:p>
          <a:p>
            <a:pPr algn="r"/>
            <a:endParaRPr lang="en-US"/>
          </a:p>
        </p:txBody>
      </p:sp>
    </p:spTree>
    <p:extLst>
      <p:ext uri="{BB962C8B-B14F-4D97-AF65-F5344CB8AC3E}">
        <p14:creationId xmlns:p14="http://schemas.microsoft.com/office/powerpoint/2010/main" val="2966784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40</a:t>
            </a:fld>
            <a:endParaRPr lang="en-US"/>
          </a:p>
        </p:txBody>
      </p:sp>
      <p:sp>
        <p:nvSpPr>
          <p:cNvPr id="278" name="Cube 277">
            <a:extLst>
              <a:ext uri="{FF2B5EF4-FFF2-40B4-BE49-F238E27FC236}">
                <a16:creationId xmlns:a16="http://schemas.microsoft.com/office/drawing/2014/main" xmlns=""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9" name="Cube 278">
            <a:extLst>
              <a:ext uri="{FF2B5EF4-FFF2-40B4-BE49-F238E27FC236}">
                <a16:creationId xmlns:a16="http://schemas.microsoft.com/office/drawing/2014/main" xmlns=""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0" name="Cube 279">
            <a:extLst>
              <a:ext uri="{FF2B5EF4-FFF2-40B4-BE49-F238E27FC236}">
                <a16:creationId xmlns:a16="http://schemas.microsoft.com/office/drawing/2014/main" xmlns=""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1" name="Right Triangle 280">
            <a:extLst>
              <a:ext uri="{FF2B5EF4-FFF2-40B4-BE49-F238E27FC236}">
                <a16:creationId xmlns:a16="http://schemas.microsoft.com/office/drawing/2014/main" xmlns=""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Cube 281">
            <a:extLst>
              <a:ext uri="{FF2B5EF4-FFF2-40B4-BE49-F238E27FC236}">
                <a16:creationId xmlns:a16="http://schemas.microsoft.com/office/drawing/2014/main" xmlns=""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3" name="Cube 282">
            <a:extLst>
              <a:ext uri="{FF2B5EF4-FFF2-40B4-BE49-F238E27FC236}">
                <a16:creationId xmlns:a16="http://schemas.microsoft.com/office/drawing/2014/main" xmlns=""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4" name="Group 283">
            <a:extLst>
              <a:ext uri="{FF2B5EF4-FFF2-40B4-BE49-F238E27FC236}">
                <a16:creationId xmlns:a16="http://schemas.microsoft.com/office/drawing/2014/main" xmlns="" id="{C5864D9D-CF8B-4B29-A0DB-309A14E7F39A}"/>
              </a:ext>
            </a:extLst>
          </p:cNvPr>
          <p:cNvGrpSpPr/>
          <p:nvPr/>
        </p:nvGrpSpPr>
        <p:grpSpPr>
          <a:xfrm>
            <a:off x="6357768" y="3978761"/>
            <a:ext cx="3397192" cy="935436"/>
            <a:chOff x="9551278" y="2681585"/>
            <a:chExt cx="2336810" cy="721825"/>
          </a:xfrm>
        </p:grpSpPr>
        <p:sp>
          <p:nvSpPr>
            <p:cNvPr id="285" name="Rectangle 284">
              <a:extLst>
                <a:ext uri="{FF2B5EF4-FFF2-40B4-BE49-F238E27FC236}">
                  <a16:creationId xmlns:a16="http://schemas.microsoft.com/office/drawing/2014/main" xmlns=""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6" name="Freeform 28">
              <a:extLst>
                <a:ext uri="{FF2B5EF4-FFF2-40B4-BE49-F238E27FC236}">
                  <a16:creationId xmlns:a16="http://schemas.microsoft.com/office/drawing/2014/main" xmlns=""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7" name="Process 92">
              <a:extLst>
                <a:ext uri="{FF2B5EF4-FFF2-40B4-BE49-F238E27FC236}">
                  <a16:creationId xmlns:a16="http://schemas.microsoft.com/office/drawing/2014/main" xmlns=""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8" name="Cube 287">
            <a:extLst>
              <a:ext uri="{FF2B5EF4-FFF2-40B4-BE49-F238E27FC236}">
                <a16:creationId xmlns:a16="http://schemas.microsoft.com/office/drawing/2014/main" xmlns=""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9" name="Group 288">
            <a:extLst>
              <a:ext uri="{FF2B5EF4-FFF2-40B4-BE49-F238E27FC236}">
                <a16:creationId xmlns:a16="http://schemas.microsoft.com/office/drawing/2014/main" xmlns="" id="{0771667D-1D10-4BF5-8585-15A44F5AACE2}"/>
              </a:ext>
            </a:extLst>
          </p:cNvPr>
          <p:cNvGrpSpPr/>
          <p:nvPr/>
        </p:nvGrpSpPr>
        <p:grpSpPr>
          <a:xfrm>
            <a:off x="6357768" y="2163346"/>
            <a:ext cx="3397192" cy="935436"/>
            <a:chOff x="9551278" y="2681585"/>
            <a:chExt cx="2336810" cy="721825"/>
          </a:xfrm>
        </p:grpSpPr>
        <p:sp>
          <p:nvSpPr>
            <p:cNvPr id="290" name="Rectangle 289">
              <a:extLst>
                <a:ext uri="{FF2B5EF4-FFF2-40B4-BE49-F238E27FC236}">
                  <a16:creationId xmlns:a16="http://schemas.microsoft.com/office/drawing/2014/main" xmlns=""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1" name="Freeform 33">
              <a:extLst>
                <a:ext uri="{FF2B5EF4-FFF2-40B4-BE49-F238E27FC236}">
                  <a16:creationId xmlns:a16="http://schemas.microsoft.com/office/drawing/2014/main" xmlns=""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2" name="Process 92">
              <a:extLst>
                <a:ext uri="{FF2B5EF4-FFF2-40B4-BE49-F238E27FC236}">
                  <a16:creationId xmlns:a16="http://schemas.microsoft.com/office/drawing/2014/main" xmlns=""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3" name="Cube 292">
            <a:extLst>
              <a:ext uri="{FF2B5EF4-FFF2-40B4-BE49-F238E27FC236}">
                <a16:creationId xmlns:a16="http://schemas.microsoft.com/office/drawing/2014/main" xmlns=""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4" name="Group 293">
            <a:extLst>
              <a:ext uri="{FF2B5EF4-FFF2-40B4-BE49-F238E27FC236}">
                <a16:creationId xmlns:a16="http://schemas.microsoft.com/office/drawing/2014/main" xmlns="" id="{1DFE989C-D260-4F9F-9117-FF840BF167C7}"/>
              </a:ext>
            </a:extLst>
          </p:cNvPr>
          <p:cNvGrpSpPr/>
          <p:nvPr/>
        </p:nvGrpSpPr>
        <p:grpSpPr>
          <a:xfrm>
            <a:off x="6386124" y="277143"/>
            <a:ext cx="3368842" cy="935436"/>
            <a:chOff x="9551278" y="2681585"/>
            <a:chExt cx="2336810" cy="721825"/>
          </a:xfrm>
        </p:grpSpPr>
        <p:sp>
          <p:nvSpPr>
            <p:cNvPr id="295" name="Rectangle 294">
              <a:extLst>
                <a:ext uri="{FF2B5EF4-FFF2-40B4-BE49-F238E27FC236}">
                  <a16:creationId xmlns:a16="http://schemas.microsoft.com/office/drawing/2014/main" xmlns=""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6" name="Freeform 39">
              <a:extLst>
                <a:ext uri="{FF2B5EF4-FFF2-40B4-BE49-F238E27FC236}">
                  <a16:creationId xmlns:a16="http://schemas.microsoft.com/office/drawing/2014/main" xmlns=""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Process 92">
              <a:extLst>
                <a:ext uri="{FF2B5EF4-FFF2-40B4-BE49-F238E27FC236}">
                  <a16:creationId xmlns:a16="http://schemas.microsoft.com/office/drawing/2014/main" xmlns=""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8" name="Cube 297">
            <a:extLst>
              <a:ext uri="{FF2B5EF4-FFF2-40B4-BE49-F238E27FC236}">
                <a16:creationId xmlns:a16="http://schemas.microsoft.com/office/drawing/2014/main" xmlns=""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Cube 298">
            <a:extLst>
              <a:ext uri="{FF2B5EF4-FFF2-40B4-BE49-F238E27FC236}">
                <a16:creationId xmlns:a16="http://schemas.microsoft.com/office/drawing/2014/main" xmlns=""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Cube 299">
            <a:extLst>
              <a:ext uri="{FF2B5EF4-FFF2-40B4-BE49-F238E27FC236}">
                <a16:creationId xmlns:a16="http://schemas.microsoft.com/office/drawing/2014/main" xmlns=""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3" name="Cube 302">
            <a:extLst>
              <a:ext uri="{FF2B5EF4-FFF2-40B4-BE49-F238E27FC236}">
                <a16:creationId xmlns:a16="http://schemas.microsoft.com/office/drawing/2014/main" xmlns=""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4" name="Cube 303">
            <a:extLst>
              <a:ext uri="{FF2B5EF4-FFF2-40B4-BE49-F238E27FC236}">
                <a16:creationId xmlns:a16="http://schemas.microsoft.com/office/drawing/2014/main" xmlns="" id="{3905608B-A6B8-4161-9242-BAEEAEF22F50}"/>
              </a:ext>
            </a:extLst>
          </p:cNvPr>
          <p:cNvSpPr/>
          <p:nvPr/>
        </p:nvSpPr>
        <p:spPr>
          <a:xfrm rot="16041047">
            <a:off x="6833323" y="-1986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a:extLst>
              <a:ext uri="{FF2B5EF4-FFF2-40B4-BE49-F238E27FC236}">
                <a16:creationId xmlns:a16="http://schemas.microsoft.com/office/drawing/2014/main" xmlns="" id="{3905608B-A6B8-4161-9242-BAEEAEF22F50}"/>
              </a:ext>
            </a:extLst>
          </p:cNvPr>
          <p:cNvSpPr/>
          <p:nvPr/>
        </p:nvSpPr>
        <p:spPr>
          <a:xfrm rot="16041047">
            <a:off x="8268535" y="298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6" name="Cube 305">
            <a:extLst>
              <a:ext uri="{FF2B5EF4-FFF2-40B4-BE49-F238E27FC236}">
                <a16:creationId xmlns:a16="http://schemas.microsoft.com/office/drawing/2014/main" xmlns="" id="{3905608B-A6B8-4161-9242-BAEEAEF22F50}"/>
              </a:ext>
            </a:extLst>
          </p:cNvPr>
          <p:cNvSpPr/>
          <p:nvPr/>
        </p:nvSpPr>
        <p:spPr>
          <a:xfrm rot="16041047">
            <a:off x="8532651" y="34209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Cube 306">
            <a:extLst>
              <a:ext uri="{FF2B5EF4-FFF2-40B4-BE49-F238E27FC236}">
                <a16:creationId xmlns:a16="http://schemas.microsoft.com/office/drawing/2014/main" xmlns="" id="{3905608B-A6B8-4161-9242-BAEEAEF22F50}"/>
              </a:ext>
            </a:extLst>
          </p:cNvPr>
          <p:cNvSpPr/>
          <p:nvPr/>
        </p:nvSpPr>
        <p:spPr>
          <a:xfrm rot="16041047">
            <a:off x="7184344" y="188873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8" name="Cube 307">
            <a:extLst>
              <a:ext uri="{FF2B5EF4-FFF2-40B4-BE49-F238E27FC236}">
                <a16:creationId xmlns:a16="http://schemas.microsoft.com/office/drawing/2014/main" xmlns="" id="{3905608B-A6B8-4161-9242-BAEEAEF22F50}"/>
              </a:ext>
            </a:extLst>
          </p:cNvPr>
          <p:cNvSpPr/>
          <p:nvPr/>
        </p:nvSpPr>
        <p:spPr>
          <a:xfrm rot="16041047">
            <a:off x="7372236" y="224318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9" name="Cube 308">
            <a:extLst>
              <a:ext uri="{FF2B5EF4-FFF2-40B4-BE49-F238E27FC236}">
                <a16:creationId xmlns:a16="http://schemas.microsoft.com/office/drawing/2014/main" xmlns="" id="{3905608B-A6B8-4161-9242-BAEEAEF22F50}"/>
              </a:ext>
            </a:extLst>
          </p:cNvPr>
          <p:cNvSpPr/>
          <p:nvPr/>
        </p:nvSpPr>
        <p:spPr>
          <a:xfrm rot="16041047">
            <a:off x="8390050" y="189555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0" name="Cube 309">
            <a:extLst>
              <a:ext uri="{FF2B5EF4-FFF2-40B4-BE49-F238E27FC236}">
                <a16:creationId xmlns:a16="http://schemas.microsoft.com/office/drawing/2014/main" xmlns="" id="{3905608B-A6B8-4161-9242-BAEEAEF22F50}"/>
              </a:ext>
            </a:extLst>
          </p:cNvPr>
          <p:cNvSpPr/>
          <p:nvPr/>
        </p:nvSpPr>
        <p:spPr>
          <a:xfrm rot="16041047">
            <a:off x="8663368" y="223280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1" name="Cube 310">
            <a:extLst>
              <a:ext uri="{FF2B5EF4-FFF2-40B4-BE49-F238E27FC236}">
                <a16:creationId xmlns:a16="http://schemas.microsoft.com/office/drawing/2014/main" xmlns="" id="{3905608B-A6B8-4161-9242-BAEEAEF22F50}"/>
              </a:ext>
            </a:extLst>
          </p:cNvPr>
          <p:cNvSpPr/>
          <p:nvPr/>
        </p:nvSpPr>
        <p:spPr>
          <a:xfrm rot="16041047">
            <a:off x="8399821" y="366417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2" name="Cube 311">
            <a:extLst>
              <a:ext uri="{FF2B5EF4-FFF2-40B4-BE49-F238E27FC236}">
                <a16:creationId xmlns:a16="http://schemas.microsoft.com/office/drawing/2014/main" xmlns="" id="{3905608B-A6B8-4161-9242-BAEEAEF22F50}"/>
              </a:ext>
            </a:extLst>
          </p:cNvPr>
          <p:cNvSpPr/>
          <p:nvPr/>
        </p:nvSpPr>
        <p:spPr>
          <a:xfrm rot="16041047">
            <a:off x="8662268" y="404576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3" name="Cube 312">
            <a:extLst>
              <a:ext uri="{FF2B5EF4-FFF2-40B4-BE49-F238E27FC236}">
                <a16:creationId xmlns:a16="http://schemas.microsoft.com/office/drawing/2014/main" xmlns="" id="{3905608B-A6B8-4161-9242-BAEEAEF22F50}"/>
              </a:ext>
            </a:extLst>
          </p:cNvPr>
          <p:cNvSpPr/>
          <p:nvPr/>
        </p:nvSpPr>
        <p:spPr>
          <a:xfrm rot="16041047">
            <a:off x="7087540" y="30971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p:cNvGrpSpPr/>
          <p:nvPr/>
        </p:nvGrpSpPr>
        <p:grpSpPr>
          <a:xfrm>
            <a:off x="2520688" y="3182974"/>
            <a:ext cx="2292891" cy="2148123"/>
            <a:chOff x="2812681" y="3256574"/>
            <a:chExt cx="2292891" cy="2148123"/>
          </a:xfrm>
        </p:grpSpPr>
        <p:grpSp>
          <p:nvGrpSpPr>
            <p:cNvPr id="17" name="Group 16"/>
            <p:cNvGrpSpPr/>
            <p:nvPr/>
          </p:nvGrpSpPr>
          <p:grpSpPr>
            <a:xfrm>
              <a:off x="2812681" y="3915210"/>
              <a:ext cx="1915889" cy="1489487"/>
              <a:chOff x="2337650" y="3428272"/>
              <a:chExt cx="1915889" cy="1489487"/>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Rectangle 25"/>
            <p:cNvSpPr/>
            <p:nvPr/>
          </p:nvSpPr>
          <p:spPr>
            <a:xfrm>
              <a:off x="3976189" y="3343502"/>
              <a:ext cx="134492" cy="70538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5" name="Rectangle 314"/>
            <p:cNvSpPr/>
            <p:nvPr/>
          </p:nvSpPr>
          <p:spPr>
            <a:xfrm rot="5400000">
              <a:off x="4392735" y="2859709"/>
              <a:ext cx="126510" cy="9596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Diagonal Stripe 26"/>
            <p:cNvSpPr/>
            <p:nvPr/>
          </p:nvSpPr>
          <p:spPr>
            <a:xfrm rot="1415983">
              <a:off x="4604109" y="3256574"/>
              <a:ext cx="501463" cy="413404"/>
            </a:xfrm>
            <a:prstGeom prst="diagStrip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316" name="Cube 315">
            <a:extLst>
              <a:ext uri="{FF2B5EF4-FFF2-40B4-BE49-F238E27FC236}">
                <a16:creationId xmlns:a16="http://schemas.microsoft.com/office/drawing/2014/main" xmlns="" id="{3905608B-A6B8-4161-9242-BAEEAEF22F50}"/>
              </a:ext>
            </a:extLst>
          </p:cNvPr>
          <p:cNvSpPr/>
          <p:nvPr/>
        </p:nvSpPr>
        <p:spPr>
          <a:xfrm rot="16041047">
            <a:off x="4617369" y="377746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31"/>
          <p:cNvCxnSpPr/>
          <p:nvPr/>
        </p:nvCxnSpPr>
        <p:spPr>
          <a:xfrm flipH="1" flipV="1">
            <a:off x="4789762" y="3389677"/>
            <a:ext cx="128283" cy="289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flipH="1" flipV="1">
            <a:off x="4612837" y="3440492"/>
            <a:ext cx="128283" cy="289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flipH="1" flipV="1">
            <a:off x="4424252" y="3485098"/>
            <a:ext cx="128283" cy="289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a:off x="4935209" y="4126386"/>
            <a:ext cx="21653" cy="712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 name="Footer Placeholder 1">
            <a:extLst>
              <a:ext uri="{FF2B5EF4-FFF2-40B4-BE49-F238E27FC236}">
                <a16:creationId xmlns:a16="http://schemas.microsoft.com/office/drawing/2014/main" xmlns="" id="{A41AFF00-18A1-4BBB-A5A1-87B1CC8CCA98}"/>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555210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Object Detection</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3" name="Block Arc 2"/>
          <p:cNvSpPr/>
          <p:nvPr/>
        </p:nvSpPr>
        <p:spPr>
          <a:xfrm rot="4629661">
            <a:off x="5507978" y="372391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Block Arc 17"/>
          <p:cNvSpPr/>
          <p:nvPr/>
        </p:nvSpPr>
        <p:spPr>
          <a:xfrm rot="4498799">
            <a:off x="4993559" y="368602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Block Arc 18"/>
          <p:cNvSpPr/>
          <p:nvPr/>
        </p:nvSpPr>
        <p:spPr>
          <a:xfrm rot="4648218">
            <a:off x="4536045" y="364181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Block Arc 19"/>
          <p:cNvSpPr/>
          <p:nvPr/>
        </p:nvSpPr>
        <p:spPr>
          <a:xfrm rot="4629661">
            <a:off x="6018240" y="3749203"/>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Block Arc 20"/>
          <p:cNvSpPr/>
          <p:nvPr/>
        </p:nvSpPr>
        <p:spPr>
          <a:xfrm rot="4629661">
            <a:off x="6597540" y="3736375"/>
            <a:ext cx="1039003" cy="939722"/>
          </a:xfrm>
          <a:prstGeom prst="blockArc">
            <a:avLst>
              <a:gd name="adj1" fmla="val 12805608"/>
              <a:gd name="adj2" fmla="val 21259113"/>
              <a:gd name="adj3" fmla="val 9845"/>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Block Arc 22"/>
          <p:cNvSpPr/>
          <p:nvPr/>
        </p:nvSpPr>
        <p:spPr>
          <a:xfrm rot="15341887">
            <a:off x="6322479" y="2426737"/>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Block Arc 23"/>
          <p:cNvSpPr/>
          <p:nvPr/>
        </p:nvSpPr>
        <p:spPr>
          <a:xfrm rot="15211025">
            <a:off x="5865025" y="2404682"/>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Block Arc 24"/>
          <p:cNvSpPr/>
          <p:nvPr/>
        </p:nvSpPr>
        <p:spPr>
          <a:xfrm rot="15360444">
            <a:off x="5408136" y="2373401"/>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6" name="Block Arc 25"/>
          <p:cNvSpPr/>
          <p:nvPr/>
        </p:nvSpPr>
        <p:spPr>
          <a:xfrm rot="15341887">
            <a:off x="6756204" y="2426736"/>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Block Arc 26"/>
          <p:cNvSpPr/>
          <p:nvPr/>
        </p:nvSpPr>
        <p:spPr>
          <a:xfrm rot="15341887">
            <a:off x="7223912" y="2466525"/>
            <a:ext cx="916361" cy="1057266"/>
          </a:xfrm>
          <a:prstGeom prst="blockArc">
            <a:avLst>
              <a:gd name="adj1" fmla="val 12805608"/>
              <a:gd name="adj2" fmla="val 21259113"/>
              <a:gd name="adj3" fmla="val 984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p:cNvGrpSpPr/>
          <p:nvPr/>
        </p:nvGrpSpPr>
        <p:grpSpPr>
          <a:xfrm rot="5400000">
            <a:off x="3323455" y="2619376"/>
            <a:ext cx="1444001" cy="1654580"/>
            <a:chOff x="5287772" y="4326608"/>
            <a:chExt cx="1138451" cy="1241038"/>
          </a:xfrm>
        </p:grpSpPr>
        <p:grpSp>
          <p:nvGrpSpPr>
            <p:cNvPr id="29" name="Group 28">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32" name="Rectangle 31">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p:cNvGrpSpPr/>
          <p:nvPr/>
        </p:nvGrpSpPr>
        <p:grpSpPr>
          <a:xfrm>
            <a:off x="7993655" y="3151674"/>
            <a:ext cx="627744" cy="756530"/>
            <a:chOff x="3136840" y="2038512"/>
            <a:chExt cx="773373" cy="743803"/>
          </a:xfrm>
        </p:grpSpPr>
        <p:sp>
          <p:nvSpPr>
            <p:cNvPr id="37" name="Rectangle 36">
              <a:extLst>
                <a:ext uri="{FF2B5EF4-FFF2-40B4-BE49-F238E27FC236}">
                  <a16:creationId xmlns:a16="http://schemas.microsoft.com/office/drawing/2014/main" xmlns="" id="{9A86C125-030A-4B83-8330-9203D79A829F}"/>
                </a:ext>
              </a:extLst>
            </p:cNvPr>
            <p:cNvSpPr/>
            <p:nvPr/>
          </p:nvSpPr>
          <p:spPr>
            <a:xfrm rot="5400000">
              <a:off x="3155749" y="2032825"/>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37">
              <a:extLst>
                <a:ext uri="{FF2B5EF4-FFF2-40B4-BE49-F238E27FC236}">
                  <a16:creationId xmlns:a16="http://schemas.microsoft.com/office/drawing/2014/main" xmlns="" id="{7914205D-2714-4CA2-93DF-2F61F5CDF399}"/>
                </a:ext>
              </a:extLst>
            </p:cNvPr>
            <p:cNvCxnSpPr>
              <a:cxnSpLocks/>
            </p:cNvCxnSpPr>
            <p:nvPr/>
          </p:nvCxnSpPr>
          <p:spPr>
            <a:xfrm rot="5400000" flipH="1">
              <a:off x="3523526" y="2022163"/>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sp>
        <p:nvSpPr>
          <p:cNvPr id="4" name="Footer Placeholder 1">
            <a:extLst>
              <a:ext uri="{FF2B5EF4-FFF2-40B4-BE49-F238E27FC236}">
                <a16:creationId xmlns:a16="http://schemas.microsoft.com/office/drawing/2014/main" xmlns="" id="{F9AFD429-0154-4634-A106-7C883986364A}"/>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2926669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Scanning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42</a:t>
            </a:fld>
            <a:endParaRPr lang="en-US"/>
          </a:p>
        </p:txBody>
      </p:sp>
      <p:grpSp>
        <p:nvGrpSpPr>
          <p:cNvPr id="10" name="Group 9">
            <a:extLst>
              <a:ext uri="{FF2B5EF4-FFF2-40B4-BE49-F238E27FC236}">
                <a16:creationId xmlns:a16="http://schemas.microsoft.com/office/drawing/2014/main" xmlns="" id="{F6378A94-D456-4351-8E62-555FE908A2DF}"/>
              </a:ext>
            </a:extLst>
          </p:cNvPr>
          <p:cNvGrpSpPr/>
          <p:nvPr/>
        </p:nvGrpSpPr>
        <p:grpSpPr>
          <a:xfrm>
            <a:off x="2259048" y="380116"/>
            <a:ext cx="6932721" cy="6001928"/>
            <a:chOff x="2259048" y="380116"/>
            <a:chExt cx="6932721" cy="6001928"/>
          </a:xfrm>
        </p:grpSpPr>
        <p:grpSp>
          <p:nvGrpSpPr>
            <p:cNvPr id="3" name="Group 2"/>
            <p:cNvGrpSpPr/>
            <p:nvPr/>
          </p:nvGrpSpPr>
          <p:grpSpPr>
            <a:xfrm>
              <a:off x="5156183" y="2814407"/>
              <a:ext cx="1138451" cy="1241038"/>
              <a:chOff x="5287772" y="4326608"/>
              <a:chExt cx="1138451" cy="1241038"/>
            </a:xfrm>
          </p:grpSpPr>
          <p:grpSp>
            <p:nvGrpSpPr>
              <p:cNvPr id="6" name="Group 5">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7" name="Rectangle 6">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11">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13">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5" name="Rectangle 14">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25" name="Rectangle 24">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26">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22" name="Rectangle 21">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23">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17">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19" name="Rectangle 18">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20">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27">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xmlns="" id="{1BB02258-FAB9-4517-AC88-DC556AC8ED60}"/>
                </a:ext>
              </a:extLst>
            </p:cNvPr>
            <p:cNvGrpSpPr/>
            <p:nvPr/>
          </p:nvGrpSpPr>
          <p:grpSpPr>
            <a:xfrm rot="5400000">
              <a:off x="2286771" y="2833643"/>
              <a:ext cx="868908" cy="868908"/>
              <a:chOff x="2790540" y="1954614"/>
              <a:chExt cx="868908" cy="868908"/>
            </a:xfrm>
          </p:grpSpPr>
          <p:sp>
            <p:nvSpPr>
              <p:cNvPr id="30" name="Rectangle 29">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31">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32">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4" name="Rectangle 33">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35">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xmlns="" id="{1BB02258-FAB9-4517-AC88-DC556AC8ED60}"/>
                </a:ext>
              </a:extLst>
            </p:cNvPr>
            <p:cNvGrpSpPr/>
            <p:nvPr/>
          </p:nvGrpSpPr>
          <p:grpSpPr>
            <a:xfrm rot="5400000">
              <a:off x="2282212" y="1515694"/>
              <a:ext cx="868908" cy="868908"/>
              <a:chOff x="2790540" y="1954614"/>
              <a:chExt cx="868908" cy="868908"/>
            </a:xfrm>
          </p:grpSpPr>
          <p:sp>
            <p:nvSpPr>
              <p:cNvPr id="38" name="Rectangle 37">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Arrow Connector 39">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sp>
          <p:nvSpPr>
            <p:cNvPr id="43" name="Donut 42"/>
            <p:cNvSpPr/>
            <p:nvPr/>
          </p:nvSpPr>
          <p:spPr>
            <a:xfrm>
              <a:off x="4577320" y="2318718"/>
              <a:ext cx="2326156" cy="2199985"/>
            </a:xfrm>
            <a:prstGeom prst="donut">
              <a:avLst>
                <a:gd name="adj" fmla="val 18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4" name="Donut 43"/>
            <p:cNvSpPr/>
            <p:nvPr/>
          </p:nvSpPr>
          <p:spPr>
            <a:xfrm>
              <a:off x="3509253" y="1325490"/>
              <a:ext cx="4434273" cy="4193758"/>
            </a:xfrm>
            <a:prstGeom prst="donut">
              <a:avLst>
                <a:gd name="adj" fmla="val 9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5" name="Donut 44"/>
            <p:cNvSpPr/>
            <p:nvPr/>
          </p:nvSpPr>
          <p:spPr>
            <a:xfrm>
              <a:off x="2578325" y="380116"/>
              <a:ext cx="6346143" cy="6001928"/>
            </a:xfrm>
            <a:prstGeom prst="donut">
              <a:avLst>
                <a:gd name="adj" fmla="val 4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4" name="Footer Placeholder 1">
            <a:extLst>
              <a:ext uri="{FF2B5EF4-FFF2-40B4-BE49-F238E27FC236}">
                <a16:creationId xmlns:a16="http://schemas.microsoft.com/office/drawing/2014/main" xmlns="" id="{7AE2C284-8B17-4E47-AA6A-D35ED53FDAF0}"/>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253256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Scanning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43</a:t>
            </a:fld>
            <a:endParaRPr lang="en-US"/>
          </a:p>
        </p:txBody>
      </p:sp>
      <p:pic>
        <p:nvPicPr>
          <p:cNvPr id="50" name="Picture 49"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7464232">
            <a:off x="6634815" y="3680881"/>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55" name="Picture 54"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3834409">
            <a:off x="2850769" y="3594034"/>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56" name="Picture 55"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7809844">
            <a:off x="6652971" y="3668898"/>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59" name="Picture 5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3881165">
            <a:off x="2857218" y="3577759"/>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grpSp>
        <p:nvGrpSpPr>
          <p:cNvPr id="37" name="Group 37">
            <a:extLst>
              <a:ext uri="{FF2B5EF4-FFF2-40B4-BE49-F238E27FC236}">
                <a16:creationId xmlns:a16="http://schemas.microsoft.com/office/drawing/2014/main" xmlns="" id="{E8B55AAA-F46F-4A2B-9D95-E28CC99D2E83}"/>
              </a:ext>
            </a:extLst>
          </p:cNvPr>
          <p:cNvGrpSpPr/>
          <p:nvPr/>
        </p:nvGrpSpPr>
        <p:grpSpPr>
          <a:xfrm>
            <a:off x="2259048" y="765411"/>
            <a:ext cx="6932721" cy="4963235"/>
            <a:chOff x="2259048" y="765411"/>
            <a:chExt cx="6932721" cy="4963235"/>
          </a:xfrm>
        </p:grpSpPr>
        <p:pic>
          <p:nvPicPr>
            <p:cNvPr id="51" name="Picture 3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4013921">
              <a:off x="2861080" y="3621332"/>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64" name="Picture 39"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7657514">
              <a:off x="6626070" y="3669155"/>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grpSp>
          <p:nvGrpSpPr>
            <p:cNvPr id="11" name="Group 40">
              <a:extLst>
                <a:ext uri="{FF2B5EF4-FFF2-40B4-BE49-F238E27FC236}">
                  <a16:creationId xmlns:a16="http://schemas.microsoft.com/office/drawing/2014/main" xmlns="" id="{3F597A91-B538-4BF6-82CE-C45B02A255AC}"/>
                </a:ext>
              </a:extLst>
            </p:cNvPr>
            <p:cNvGrpSpPr/>
            <p:nvPr/>
          </p:nvGrpSpPr>
          <p:grpSpPr>
            <a:xfrm>
              <a:off x="2259048" y="765411"/>
              <a:ext cx="6932721" cy="4963235"/>
              <a:chOff x="2259048" y="765411"/>
              <a:chExt cx="6932721" cy="4963235"/>
            </a:xfrm>
          </p:grpSpPr>
          <p:grpSp>
            <p:nvGrpSpPr>
              <p:cNvPr id="3" name="Group 41"/>
              <p:cNvGrpSpPr/>
              <p:nvPr/>
            </p:nvGrpSpPr>
            <p:grpSpPr>
              <a:xfrm>
                <a:off x="5156183" y="2814407"/>
                <a:ext cx="1138451" cy="1241038"/>
                <a:chOff x="5287772" y="4326608"/>
                <a:chExt cx="1138451" cy="1241038"/>
              </a:xfrm>
            </p:grpSpPr>
            <p:grpSp>
              <p:nvGrpSpPr>
                <p:cNvPr id="6" name="Group 102">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7" name="Rectangle 105">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106">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107">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103">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04">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42">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5" name="Rectangle 89">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90">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25" name="Rectangle 99">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100">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101">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91">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22" name="Rectangle 96">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97">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98">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92">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19" name="Rectangle 93">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94">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95">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43">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44">
                <a:extLst>
                  <a:ext uri="{FF2B5EF4-FFF2-40B4-BE49-F238E27FC236}">
                    <a16:creationId xmlns:a16="http://schemas.microsoft.com/office/drawing/2014/main" xmlns="" id="{1BB02258-FAB9-4517-AC88-DC556AC8ED60}"/>
                  </a:ext>
                </a:extLst>
              </p:cNvPr>
              <p:cNvGrpSpPr/>
              <p:nvPr/>
            </p:nvGrpSpPr>
            <p:grpSpPr>
              <a:xfrm rot="5400000">
                <a:off x="2286771" y="2842694"/>
                <a:ext cx="868908" cy="868908"/>
                <a:chOff x="2790540" y="1954614"/>
                <a:chExt cx="868908" cy="868908"/>
              </a:xfrm>
            </p:grpSpPr>
            <p:sp>
              <p:nvSpPr>
                <p:cNvPr id="30" name="Rectangle 86">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87">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88">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45">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4" name="Rectangle 83">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84">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85">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47" name="Picture 64"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6291960">
                <a:off x="2777336" y="1185521"/>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48" name="Picture 6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4484030">
                <a:off x="6543242" y="1088747"/>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49" name="Picture 69"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6200000">
                <a:off x="6645711" y="2347568"/>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52" name="Picture 7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5400000">
                <a:off x="2856341" y="2290085"/>
                <a:ext cx="1993213" cy="1993213"/>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53" name="Picture 71"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6424644">
                <a:off x="2772985" y="1186557"/>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54" name="Picture 72"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5400000">
                <a:off x="2856146" y="2299797"/>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57" name="Picture 73"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6068852">
                <a:off x="6662397" y="2358612"/>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58" name="Picture 74"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4451467">
                <a:off x="6559002" y="1083430"/>
                <a:ext cx="1993213" cy="1993213"/>
              </a:xfrm>
              <a:custGeom>
                <a:avLst/>
                <a:gdLst>
                  <a:gd name="connsiteX0" fmla="*/ 1012653 w 1993213"/>
                  <a:gd name="connsiteY0" fmla="*/ 1250013 h 1993213"/>
                  <a:gd name="connsiteX1" fmla="*/ 804499 w 1993213"/>
                  <a:gd name="connsiteY1" fmla="*/ 1300327 h 1993213"/>
                  <a:gd name="connsiteX2" fmla="*/ 580497 w 1993213"/>
                  <a:gd name="connsiteY2" fmla="*/ 1669104 h 1993213"/>
                  <a:gd name="connsiteX3" fmla="*/ 857920 w 1993213"/>
                  <a:gd name="connsiteY3" fmla="*/ 1651785 h 1993213"/>
                  <a:gd name="connsiteX4" fmla="*/ 949354 w 1993213"/>
                  <a:gd name="connsiteY4" fmla="*/ 1539517 h 1993213"/>
                  <a:gd name="connsiteX5" fmla="*/ 1075449 w 1993213"/>
                  <a:gd name="connsiteY5" fmla="*/ 1536554 h 1993213"/>
                  <a:gd name="connsiteX6" fmla="*/ 1220531 w 1993213"/>
                  <a:gd name="connsiteY6" fmla="*/ 1296747 h 1993213"/>
                  <a:gd name="connsiteX7" fmla="*/ 1012653 w 1993213"/>
                  <a:gd name="connsiteY7" fmla="*/ 1250013 h 1993213"/>
                  <a:gd name="connsiteX8" fmla="*/ 956969 w 1993213"/>
                  <a:gd name="connsiteY8" fmla="*/ 948089 h 1993213"/>
                  <a:gd name="connsiteX9" fmla="*/ 1138623 w 1993213"/>
                  <a:gd name="connsiteY9" fmla="*/ 1008574 h 1993213"/>
                  <a:gd name="connsiteX10" fmla="*/ 1218340 w 1993213"/>
                  <a:gd name="connsiteY10" fmla="*/ 1049735 h 1993213"/>
                  <a:gd name="connsiteX11" fmla="*/ 1212767 w 1993213"/>
                  <a:gd name="connsiteY11" fmla="*/ 1083528 h 1993213"/>
                  <a:gd name="connsiteX12" fmla="*/ 1254194 w 1993213"/>
                  <a:gd name="connsiteY12" fmla="*/ 1068778 h 1993213"/>
                  <a:gd name="connsiteX13" fmla="*/ 1343564 w 1993213"/>
                  <a:gd name="connsiteY13" fmla="*/ 1129239 h 1993213"/>
                  <a:gd name="connsiteX14" fmla="*/ 1397948 w 1993213"/>
                  <a:gd name="connsiteY14" fmla="*/ 1451009 h 1993213"/>
                  <a:gd name="connsiteX15" fmla="*/ 1620879 w 1993213"/>
                  <a:gd name="connsiteY15" fmla="*/ 1595538 h 1993213"/>
                  <a:gd name="connsiteX16" fmla="*/ 1553183 w 1993213"/>
                  <a:gd name="connsiteY16" fmla="*/ 994773 h 1993213"/>
                  <a:gd name="connsiteX17" fmla="*/ 1494870 w 1993213"/>
                  <a:gd name="connsiteY17" fmla="*/ 945636 h 1993213"/>
                  <a:gd name="connsiteX18" fmla="*/ 1566019 w 1993213"/>
                  <a:gd name="connsiteY18" fmla="*/ 992264 h 1993213"/>
                  <a:gd name="connsiteX19" fmla="*/ 1783769 w 1993213"/>
                  <a:gd name="connsiteY19" fmla="*/ 1225517 h 1993213"/>
                  <a:gd name="connsiteX20" fmla="*/ 1993213 w 1993213"/>
                  <a:gd name="connsiteY20" fmla="*/ 1315787 h 1993213"/>
                  <a:gd name="connsiteX21" fmla="*/ 1993213 w 1993213"/>
                  <a:gd name="connsiteY21" fmla="*/ 1993213 h 1993213"/>
                  <a:gd name="connsiteX22" fmla="*/ 0 w 1993213"/>
                  <a:gd name="connsiteY22" fmla="*/ 1993213 h 1993213"/>
                  <a:gd name="connsiteX23" fmla="*/ 0 w 1993213"/>
                  <a:gd name="connsiteY23" fmla="*/ 1236790 h 1993213"/>
                  <a:gd name="connsiteX24" fmla="*/ 299688 w 1993213"/>
                  <a:gd name="connsiteY24" fmla="*/ 1139711 h 1993213"/>
                  <a:gd name="connsiteX25" fmla="*/ 264292 w 1993213"/>
                  <a:gd name="connsiteY25" fmla="*/ 1184231 h 1993213"/>
                  <a:gd name="connsiteX26" fmla="*/ 195746 w 1993213"/>
                  <a:gd name="connsiteY26" fmla="*/ 1332052 h 1993213"/>
                  <a:gd name="connsiteX27" fmla="*/ 445234 w 1993213"/>
                  <a:gd name="connsiteY27" fmla="*/ 1289609 h 1993213"/>
                  <a:gd name="connsiteX28" fmla="*/ 755291 w 1993213"/>
                  <a:gd name="connsiteY28" fmla="*/ 1030779 h 1993213"/>
                  <a:gd name="connsiteX29" fmla="*/ 955946 w 1993213"/>
                  <a:gd name="connsiteY29" fmla="*/ 948285 h 1993213"/>
                  <a:gd name="connsiteX30" fmla="*/ 506912 w 1993213"/>
                  <a:gd name="connsiteY30" fmla="*/ 931712 h 1993213"/>
                  <a:gd name="connsiteX31" fmla="*/ 376629 w 1993213"/>
                  <a:gd name="connsiteY31" fmla="*/ 1042938 h 1993213"/>
                  <a:gd name="connsiteX32" fmla="*/ 312730 w 1993213"/>
                  <a:gd name="connsiteY32" fmla="*/ 1123306 h 1993213"/>
                  <a:gd name="connsiteX33" fmla="*/ 314596 w 1993213"/>
                  <a:gd name="connsiteY33" fmla="*/ 1097178 h 1993213"/>
                  <a:gd name="connsiteX34" fmla="*/ 472224 w 1993213"/>
                  <a:gd name="connsiteY34" fmla="*/ 951413 h 1993213"/>
                  <a:gd name="connsiteX35" fmla="*/ 1047542 w 1993213"/>
                  <a:gd name="connsiteY35" fmla="*/ 714804 h 1993213"/>
                  <a:gd name="connsiteX36" fmla="*/ 1049247 w 1993213"/>
                  <a:gd name="connsiteY36" fmla="*/ 715527 h 1993213"/>
                  <a:gd name="connsiteX37" fmla="*/ 1046794 w 1993213"/>
                  <a:gd name="connsiteY37" fmla="*/ 715011 h 1993213"/>
                  <a:gd name="connsiteX38" fmla="*/ 1993213 w 1993213"/>
                  <a:gd name="connsiteY38" fmla="*/ 540339 h 1993213"/>
                  <a:gd name="connsiteX39" fmla="*/ 1993213 w 1993213"/>
                  <a:gd name="connsiteY39" fmla="*/ 830486 h 1993213"/>
                  <a:gd name="connsiteX40" fmla="*/ 1909929 w 1993213"/>
                  <a:gd name="connsiteY40" fmla="*/ 738701 h 1993213"/>
                  <a:gd name="connsiteX41" fmla="*/ 1774792 w 1993213"/>
                  <a:gd name="connsiteY41" fmla="*/ 622223 h 1993213"/>
                  <a:gd name="connsiteX42" fmla="*/ 0 w 1993213"/>
                  <a:gd name="connsiteY42" fmla="*/ 0 h 1993213"/>
                  <a:gd name="connsiteX43" fmla="*/ 1993213 w 1993213"/>
                  <a:gd name="connsiteY43" fmla="*/ 0 h 1993213"/>
                  <a:gd name="connsiteX44" fmla="*/ 1993213 w 1993213"/>
                  <a:gd name="connsiteY44" fmla="*/ 401516 h 1993213"/>
                  <a:gd name="connsiteX45" fmla="*/ 1896038 w 1993213"/>
                  <a:gd name="connsiteY45" fmla="*/ 331243 h 1993213"/>
                  <a:gd name="connsiteX46" fmla="*/ 1112949 w 1993213"/>
                  <a:gd name="connsiteY46" fmla="*/ 251761 h 1993213"/>
                  <a:gd name="connsiteX47" fmla="*/ 1066454 w 1993213"/>
                  <a:gd name="connsiteY47" fmla="*/ 263301 h 1993213"/>
                  <a:gd name="connsiteX48" fmla="*/ 966423 w 1993213"/>
                  <a:gd name="connsiteY48" fmla="*/ 234222 h 1993213"/>
                  <a:gd name="connsiteX49" fmla="*/ 91031 w 1993213"/>
                  <a:gd name="connsiteY49" fmla="*/ 438712 h 1993213"/>
                  <a:gd name="connsiteX50" fmla="*/ 329150 w 1993213"/>
                  <a:gd name="connsiteY50" fmla="*/ 554424 h 1993213"/>
                  <a:gd name="connsiteX51" fmla="*/ 216747 w 1993213"/>
                  <a:gd name="connsiteY51" fmla="*/ 631326 h 1993213"/>
                  <a:gd name="connsiteX52" fmla="*/ 79009 w 1993213"/>
                  <a:gd name="connsiteY52" fmla="*/ 755221 h 1993213"/>
                  <a:gd name="connsiteX53" fmla="*/ 0 w 1993213"/>
                  <a:gd name="connsiteY53"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93213" h="1993213">
                    <a:moveTo>
                      <a:pt x="1012653" y="1250013"/>
                    </a:moveTo>
                    <a:cubicBezTo>
                      <a:pt x="941028" y="1250629"/>
                      <a:pt x="869357" y="1267420"/>
                      <a:pt x="804499" y="1300327"/>
                    </a:cubicBezTo>
                    <a:cubicBezTo>
                      <a:pt x="658253" y="1374528"/>
                      <a:pt x="571068" y="1518060"/>
                      <a:pt x="580497" y="1669104"/>
                    </a:cubicBezTo>
                    <a:lnTo>
                      <a:pt x="857920" y="1651785"/>
                    </a:lnTo>
                    <a:cubicBezTo>
                      <a:pt x="854987" y="1604796"/>
                      <a:pt x="891305" y="1560202"/>
                      <a:pt x="949354" y="1539517"/>
                    </a:cubicBezTo>
                    <a:cubicBezTo>
                      <a:pt x="989564" y="1525189"/>
                      <a:pt x="1035461" y="1524110"/>
                      <a:pt x="1075449" y="1536554"/>
                    </a:cubicBezTo>
                    <a:lnTo>
                      <a:pt x="1220531" y="1296747"/>
                    </a:lnTo>
                    <a:cubicBezTo>
                      <a:pt x="1155857" y="1264955"/>
                      <a:pt x="1084278" y="1249396"/>
                      <a:pt x="1012653" y="1250013"/>
                    </a:cubicBezTo>
                    <a:close/>
                    <a:moveTo>
                      <a:pt x="956969" y="948089"/>
                    </a:moveTo>
                    <a:lnTo>
                      <a:pt x="1138623" y="1008574"/>
                    </a:lnTo>
                    <a:lnTo>
                      <a:pt x="1218340" y="1049735"/>
                    </a:lnTo>
                    <a:lnTo>
                      <a:pt x="1212767" y="1083528"/>
                    </a:lnTo>
                    <a:lnTo>
                      <a:pt x="1254194" y="1068778"/>
                    </a:lnTo>
                    <a:lnTo>
                      <a:pt x="1343564" y="1129239"/>
                    </a:lnTo>
                    <a:cubicBezTo>
                      <a:pt x="1508229" y="1257521"/>
                      <a:pt x="1545649" y="1397689"/>
                      <a:pt x="1397948" y="1451009"/>
                    </a:cubicBezTo>
                    <a:lnTo>
                      <a:pt x="1620879" y="1595538"/>
                    </a:lnTo>
                    <a:cubicBezTo>
                      <a:pt x="1801432" y="1446324"/>
                      <a:pt x="1759562" y="1199610"/>
                      <a:pt x="1553183" y="994773"/>
                    </a:cubicBezTo>
                    <a:lnTo>
                      <a:pt x="1494870" y="945636"/>
                    </a:lnTo>
                    <a:lnTo>
                      <a:pt x="1566019" y="992264"/>
                    </a:lnTo>
                    <a:cubicBezTo>
                      <a:pt x="1691284" y="1082245"/>
                      <a:pt x="1772913" y="1166947"/>
                      <a:pt x="1783769" y="1225517"/>
                    </a:cubicBezTo>
                    <a:lnTo>
                      <a:pt x="1993213" y="1315787"/>
                    </a:lnTo>
                    <a:lnTo>
                      <a:pt x="1993213" y="1993213"/>
                    </a:lnTo>
                    <a:lnTo>
                      <a:pt x="0" y="1993213"/>
                    </a:lnTo>
                    <a:lnTo>
                      <a:pt x="0" y="1236790"/>
                    </a:lnTo>
                    <a:lnTo>
                      <a:pt x="299688" y="1139711"/>
                    </a:lnTo>
                    <a:lnTo>
                      <a:pt x="264292" y="1184231"/>
                    </a:lnTo>
                    <a:cubicBezTo>
                      <a:pt x="233677" y="1232900"/>
                      <a:pt x="210358" y="1282656"/>
                      <a:pt x="195746" y="1332052"/>
                    </a:cubicBezTo>
                    <a:lnTo>
                      <a:pt x="445234" y="1289609"/>
                    </a:lnTo>
                    <a:cubicBezTo>
                      <a:pt x="510100" y="1197419"/>
                      <a:pt x="625035" y="1101473"/>
                      <a:pt x="755291" y="1030779"/>
                    </a:cubicBezTo>
                    <a:cubicBezTo>
                      <a:pt x="826639" y="992059"/>
                      <a:pt x="894805" y="964707"/>
                      <a:pt x="955946" y="948285"/>
                    </a:cubicBezTo>
                    <a:close/>
                    <a:moveTo>
                      <a:pt x="506912" y="931712"/>
                    </a:moveTo>
                    <a:lnTo>
                      <a:pt x="376629" y="1042938"/>
                    </a:lnTo>
                    <a:lnTo>
                      <a:pt x="312730" y="1123306"/>
                    </a:lnTo>
                    <a:lnTo>
                      <a:pt x="314596" y="1097178"/>
                    </a:lnTo>
                    <a:cubicBezTo>
                      <a:pt x="331047" y="1055307"/>
                      <a:pt x="387334" y="1004382"/>
                      <a:pt x="472224" y="951413"/>
                    </a:cubicBezTo>
                    <a:close/>
                    <a:moveTo>
                      <a:pt x="1047542" y="714804"/>
                    </a:moveTo>
                    <a:lnTo>
                      <a:pt x="1049247" y="715527"/>
                    </a:lnTo>
                    <a:lnTo>
                      <a:pt x="1046794" y="715011"/>
                    </a:ln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0" y="229668"/>
                      <a:pt x="1425956" y="199927"/>
                      <a:pt x="1112949" y="251761"/>
                    </a:cubicBezTo>
                    <a:lnTo>
                      <a:pt x="1066454" y="263301"/>
                    </a:lnTo>
                    <a:lnTo>
                      <a:pt x="966423" y="234222"/>
                    </a:lnTo>
                    <a:cubicBezTo>
                      <a:pt x="555231" y="139963"/>
                      <a:pt x="201817" y="210733"/>
                      <a:pt x="91031" y="438712"/>
                    </a:cubicBezTo>
                    <a:lnTo>
                      <a:pt x="329150" y="554424"/>
                    </a:lnTo>
                    <a:lnTo>
                      <a:pt x="216747" y="631326"/>
                    </a:lnTo>
                    <a:cubicBezTo>
                      <a:pt x="165711" y="671258"/>
                      <a:pt x="119601" y="712761"/>
                      <a:pt x="79009" y="755221"/>
                    </a:cubicBezTo>
                    <a:lnTo>
                      <a:pt x="0" y="853097"/>
                    </a:lnTo>
                    <a:close/>
                  </a:path>
                </a:pathLst>
              </a:custGeom>
            </p:spPr>
          </p:pic>
          <p:pic>
            <p:nvPicPr>
              <p:cNvPr id="60" name="Picture 75"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5480374">
                <a:off x="2877063" y="2280340"/>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pic>
            <p:nvPicPr>
              <p:cNvPr id="61" name="Picture 76"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6385769">
                <a:off x="2775515" y="1198044"/>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pic>
            <p:nvPicPr>
              <p:cNvPr id="62" name="Picture 77"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4227423">
                <a:off x="6556928" y="1094533"/>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pic>
            <p:nvPicPr>
              <p:cNvPr id="63" name="Picture 7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rot="16145625">
                <a:off x="6632695" y="2335766"/>
                <a:ext cx="1993213" cy="1993213"/>
              </a:xfrm>
              <a:custGeom>
                <a:avLst/>
                <a:gdLst>
                  <a:gd name="connsiteX0" fmla="*/ 1003177 w 1993213"/>
                  <a:gd name="connsiteY0" fmla="*/ 1015779 h 1993213"/>
                  <a:gd name="connsiteX1" fmla="*/ 390805 w 1993213"/>
                  <a:gd name="connsiteY1" fmla="*/ 1555984 h 1993213"/>
                  <a:gd name="connsiteX2" fmla="*/ 794650 w 1993213"/>
                  <a:gd name="connsiteY2" fmla="*/ 1847450 h 1993213"/>
                  <a:gd name="connsiteX3" fmla="*/ 1287621 w 1993213"/>
                  <a:gd name="connsiteY3" fmla="*/ 1760373 h 1993213"/>
                  <a:gd name="connsiteX4" fmla="*/ 1579670 w 1993213"/>
                  <a:gd name="connsiteY4" fmla="*/ 1353847 h 1993213"/>
                  <a:gd name="connsiteX5" fmla="*/ 1003177 w 1993213"/>
                  <a:gd name="connsiteY5" fmla="*/ 1015779 h 1993213"/>
                  <a:gd name="connsiteX6" fmla="*/ 1047542 w 1993213"/>
                  <a:gd name="connsiteY6" fmla="*/ 714804 h 1993213"/>
                  <a:gd name="connsiteX7" fmla="*/ 1207320 w 1993213"/>
                  <a:gd name="connsiteY7" fmla="*/ 782548 h 1993213"/>
                  <a:gd name="connsiteX8" fmla="*/ 1783769 w 1993213"/>
                  <a:gd name="connsiteY8" fmla="*/ 1225517 h 1993213"/>
                  <a:gd name="connsiteX9" fmla="*/ 1993213 w 1993213"/>
                  <a:gd name="connsiteY9" fmla="*/ 1315787 h 1993213"/>
                  <a:gd name="connsiteX10" fmla="*/ 1993213 w 1993213"/>
                  <a:gd name="connsiteY10" fmla="*/ 1993213 h 1993213"/>
                  <a:gd name="connsiteX11" fmla="*/ 0 w 1993213"/>
                  <a:gd name="connsiteY11" fmla="*/ 1993213 h 1993213"/>
                  <a:gd name="connsiteX12" fmla="*/ 0 w 1993213"/>
                  <a:gd name="connsiteY12" fmla="*/ 1236791 h 1993213"/>
                  <a:gd name="connsiteX13" fmla="*/ 311841 w 1993213"/>
                  <a:gd name="connsiteY13" fmla="*/ 1135774 h 1993213"/>
                  <a:gd name="connsiteX14" fmla="*/ 937693 w 1993213"/>
                  <a:gd name="connsiteY14" fmla="*/ 745258 h 1993213"/>
                  <a:gd name="connsiteX15" fmla="*/ 1993213 w 1993213"/>
                  <a:gd name="connsiteY15" fmla="*/ 540339 h 1993213"/>
                  <a:gd name="connsiteX16" fmla="*/ 1993213 w 1993213"/>
                  <a:gd name="connsiteY16" fmla="*/ 830486 h 1993213"/>
                  <a:gd name="connsiteX17" fmla="*/ 1909929 w 1993213"/>
                  <a:gd name="connsiteY17" fmla="*/ 738701 h 1993213"/>
                  <a:gd name="connsiteX18" fmla="*/ 1774792 w 1993213"/>
                  <a:gd name="connsiteY18" fmla="*/ 622223 h 1993213"/>
                  <a:gd name="connsiteX19" fmla="*/ 0 w 1993213"/>
                  <a:gd name="connsiteY19" fmla="*/ 0 h 1993213"/>
                  <a:gd name="connsiteX20" fmla="*/ 1993213 w 1993213"/>
                  <a:gd name="connsiteY20" fmla="*/ 0 h 1993213"/>
                  <a:gd name="connsiteX21" fmla="*/ 1993213 w 1993213"/>
                  <a:gd name="connsiteY21" fmla="*/ 401516 h 1993213"/>
                  <a:gd name="connsiteX22" fmla="*/ 1896038 w 1993213"/>
                  <a:gd name="connsiteY22" fmla="*/ 331243 h 1993213"/>
                  <a:gd name="connsiteX23" fmla="*/ 1112949 w 1993213"/>
                  <a:gd name="connsiteY23" fmla="*/ 251761 h 1993213"/>
                  <a:gd name="connsiteX24" fmla="*/ 1066454 w 1993213"/>
                  <a:gd name="connsiteY24" fmla="*/ 263301 h 1993213"/>
                  <a:gd name="connsiteX25" fmla="*/ 966423 w 1993213"/>
                  <a:gd name="connsiteY25" fmla="*/ 234222 h 1993213"/>
                  <a:gd name="connsiteX26" fmla="*/ 91031 w 1993213"/>
                  <a:gd name="connsiteY26" fmla="*/ 438712 h 1993213"/>
                  <a:gd name="connsiteX27" fmla="*/ 329151 w 1993213"/>
                  <a:gd name="connsiteY27" fmla="*/ 554425 h 1993213"/>
                  <a:gd name="connsiteX28" fmla="*/ 216747 w 1993213"/>
                  <a:gd name="connsiteY28" fmla="*/ 631326 h 1993213"/>
                  <a:gd name="connsiteX29" fmla="*/ 79009 w 1993213"/>
                  <a:gd name="connsiteY29" fmla="*/ 755222 h 1993213"/>
                  <a:gd name="connsiteX30" fmla="*/ 0 w 1993213"/>
                  <a:gd name="connsiteY30" fmla="*/ 853097 h 199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213" h="1993213">
                    <a:moveTo>
                      <a:pt x="1003177" y="1015779"/>
                    </a:moveTo>
                    <a:cubicBezTo>
                      <a:pt x="745772" y="1018013"/>
                      <a:pt x="504201" y="1204448"/>
                      <a:pt x="390805" y="1555984"/>
                    </a:cubicBezTo>
                    <a:lnTo>
                      <a:pt x="794650" y="1847450"/>
                    </a:lnTo>
                    <a:cubicBezTo>
                      <a:pt x="829699" y="1397869"/>
                      <a:pt x="1123846" y="1345912"/>
                      <a:pt x="1287621" y="1760373"/>
                    </a:cubicBezTo>
                    <a:lnTo>
                      <a:pt x="1579670" y="1353847"/>
                    </a:lnTo>
                    <a:cubicBezTo>
                      <a:pt x="1413165" y="1123735"/>
                      <a:pt x="1203381" y="1014042"/>
                      <a:pt x="1003177" y="1015779"/>
                    </a:cubicBezTo>
                    <a:close/>
                    <a:moveTo>
                      <a:pt x="1047542" y="714804"/>
                    </a:moveTo>
                    <a:lnTo>
                      <a:pt x="1207320" y="782548"/>
                    </a:lnTo>
                    <a:cubicBezTo>
                      <a:pt x="1521486" y="934672"/>
                      <a:pt x="1764471" y="1121394"/>
                      <a:pt x="1783769" y="1225517"/>
                    </a:cubicBezTo>
                    <a:lnTo>
                      <a:pt x="1993213" y="1315787"/>
                    </a:lnTo>
                    <a:lnTo>
                      <a:pt x="1993213" y="1993213"/>
                    </a:lnTo>
                    <a:lnTo>
                      <a:pt x="0" y="1993213"/>
                    </a:lnTo>
                    <a:lnTo>
                      <a:pt x="0" y="1236791"/>
                    </a:lnTo>
                    <a:lnTo>
                      <a:pt x="311841" y="1135774"/>
                    </a:lnTo>
                    <a:cubicBezTo>
                      <a:pt x="281557" y="1042287"/>
                      <a:pt x="561193" y="867802"/>
                      <a:pt x="937693" y="745258"/>
                    </a:cubicBezTo>
                    <a:close/>
                    <a:moveTo>
                      <a:pt x="1993213" y="540339"/>
                    </a:moveTo>
                    <a:lnTo>
                      <a:pt x="1993213" y="830486"/>
                    </a:lnTo>
                    <a:lnTo>
                      <a:pt x="1909929" y="738701"/>
                    </a:lnTo>
                    <a:lnTo>
                      <a:pt x="1774792" y="622223"/>
                    </a:lnTo>
                    <a:close/>
                    <a:moveTo>
                      <a:pt x="0" y="0"/>
                    </a:moveTo>
                    <a:lnTo>
                      <a:pt x="1993213" y="0"/>
                    </a:lnTo>
                    <a:lnTo>
                      <a:pt x="1993213" y="401516"/>
                    </a:lnTo>
                    <a:lnTo>
                      <a:pt x="1896038" y="331243"/>
                    </a:lnTo>
                    <a:cubicBezTo>
                      <a:pt x="1710541" y="229669"/>
                      <a:pt x="1425956" y="199927"/>
                      <a:pt x="1112949" y="251761"/>
                    </a:cubicBezTo>
                    <a:lnTo>
                      <a:pt x="1066454" y="263301"/>
                    </a:lnTo>
                    <a:lnTo>
                      <a:pt x="966423" y="234222"/>
                    </a:lnTo>
                    <a:cubicBezTo>
                      <a:pt x="555231" y="139963"/>
                      <a:pt x="201817" y="210733"/>
                      <a:pt x="91031" y="438712"/>
                    </a:cubicBezTo>
                    <a:lnTo>
                      <a:pt x="329151" y="554425"/>
                    </a:lnTo>
                    <a:lnTo>
                      <a:pt x="216747" y="631326"/>
                    </a:lnTo>
                    <a:cubicBezTo>
                      <a:pt x="165711" y="671258"/>
                      <a:pt x="119602" y="712761"/>
                      <a:pt x="79009" y="755222"/>
                    </a:cubicBezTo>
                    <a:lnTo>
                      <a:pt x="0" y="853097"/>
                    </a:lnTo>
                    <a:close/>
                  </a:path>
                </a:pathLst>
              </a:custGeom>
            </p:spPr>
          </p:pic>
          <p:grpSp>
            <p:nvGrpSpPr>
              <p:cNvPr id="10" name="Group 79">
                <a:extLst>
                  <a:ext uri="{FF2B5EF4-FFF2-40B4-BE49-F238E27FC236}">
                    <a16:creationId xmlns:a16="http://schemas.microsoft.com/office/drawing/2014/main" xmlns="" id="{078E7B0D-E411-4C7C-91D7-C4D90C1A38AD}"/>
                  </a:ext>
                </a:extLst>
              </p:cNvPr>
              <p:cNvGrpSpPr/>
              <p:nvPr/>
            </p:nvGrpSpPr>
            <p:grpSpPr>
              <a:xfrm rot="5400000">
                <a:off x="2282212" y="1515694"/>
                <a:ext cx="868908" cy="868908"/>
                <a:chOff x="2790540" y="1954614"/>
                <a:chExt cx="868908" cy="868908"/>
              </a:xfrm>
            </p:grpSpPr>
            <p:sp>
              <p:nvSpPr>
                <p:cNvPr id="66" name="Rectangle 80">
                  <a:extLst>
                    <a:ext uri="{FF2B5EF4-FFF2-40B4-BE49-F238E27FC236}">
                      <a16:creationId xmlns:a16="http://schemas.microsoft.com/office/drawing/2014/main" xmlns="" id="{3BE33A54-F7A7-4CC5-8952-510F2E54C06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81">
                  <a:extLst>
                    <a:ext uri="{FF2B5EF4-FFF2-40B4-BE49-F238E27FC236}">
                      <a16:creationId xmlns:a16="http://schemas.microsoft.com/office/drawing/2014/main" xmlns="" id="{4C8841D1-D4AF-4F9A-9037-62A92AAABAC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8" name="Straight Arrow Connector 82">
                  <a:extLst>
                    <a:ext uri="{FF2B5EF4-FFF2-40B4-BE49-F238E27FC236}">
                      <a16:creationId xmlns:a16="http://schemas.microsoft.com/office/drawing/2014/main" xmlns="" id="{8A227008-DCAA-4FFF-ABA0-B5C82D3B10A6}"/>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sp>
        <p:nvSpPr>
          <p:cNvPr id="4" name="Footer Placeholder 1">
            <a:extLst>
              <a:ext uri="{FF2B5EF4-FFF2-40B4-BE49-F238E27FC236}">
                <a16:creationId xmlns:a16="http://schemas.microsoft.com/office/drawing/2014/main" xmlns="" id="{427BD37F-318B-4D6D-B858-E951F9366A1A}"/>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382295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Scanning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44</a:t>
            </a:fld>
            <a:endParaRPr lang="en-US"/>
          </a:p>
        </p:txBody>
      </p:sp>
      <p:grpSp>
        <p:nvGrpSpPr>
          <p:cNvPr id="11" name="Group 36">
            <a:extLst>
              <a:ext uri="{FF2B5EF4-FFF2-40B4-BE49-F238E27FC236}">
                <a16:creationId xmlns:a16="http://schemas.microsoft.com/office/drawing/2014/main" xmlns="" id="{542CB904-1258-4E9B-BD47-A5030317092E}"/>
              </a:ext>
            </a:extLst>
          </p:cNvPr>
          <p:cNvGrpSpPr/>
          <p:nvPr/>
        </p:nvGrpSpPr>
        <p:grpSpPr>
          <a:xfrm>
            <a:off x="2259048" y="765411"/>
            <a:ext cx="6932721" cy="4963235"/>
            <a:chOff x="2259048" y="765411"/>
            <a:chExt cx="6932721" cy="4963235"/>
          </a:xfrm>
        </p:grpSpPr>
        <p:grpSp>
          <p:nvGrpSpPr>
            <p:cNvPr id="3" name="Group 37"/>
            <p:cNvGrpSpPr/>
            <p:nvPr/>
          </p:nvGrpSpPr>
          <p:grpSpPr>
            <a:xfrm>
              <a:off x="5156183" y="2814407"/>
              <a:ext cx="1138451" cy="1241038"/>
              <a:chOff x="5287772" y="4326608"/>
              <a:chExt cx="1138451" cy="1241038"/>
            </a:xfrm>
          </p:grpSpPr>
          <p:grpSp>
            <p:nvGrpSpPr>
              <p:cNvPr id="6" name="Group 80">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7" name="Rectangle 83">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84">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5">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81">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38">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5" name="Rectangle 59">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60">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25" name="Rectangle 77">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78">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79">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61">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22" name="Rectangle 74">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75">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76">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62">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19" name="Rectangle 63">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64">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70">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39">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41">
              <a:extLst>
                <a:ext uri="{FF2B5EF4-FFF2-40B4-BE49-F238E27FC236}">
                  <a16:creationId xmlns:a16="http://schemas.microsoft.com/office/drawing/2014/main" xmlns="" id="{1BB02258-FAB9-4517-AC88-DC556AC8ED60}"/>
                </a:ext>
              </a:extLst>
            </p:cNvPr>
            <p:cNvGrpSpPr/>
            <p:nvPr/>
          </p:nvGrpSpPr>
          <p:grpSpPr>
            <a:xfrm rot="5400000">
              <a:off x="2286771" y="2842694"/>
              <a:ext cx="868908" cy="868908"/>
              <a:chOff x="2790540" y="1954614"/>
              <a:chExt cx="868908" cy="868908"/>
            </a:xfrm>
          </p:grpSpPr>
          <p:sp>
            <p:nvSpPr>
              <p:cNvPr id="30" name="Rectangle 56">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57">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58">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42">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4" name="Rectangle 53">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54">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55">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10" name="Graphic 10" descr="Qr Code">
              <a:extLst>
                <a:ext uri="{FF2B5EF4-FFF2-40B4-BE49-F238E27FC236}">
                  <a16:creationId xmlns:a16="http://schemas.microsoft.com/office/drawing/2014/main" xmlns="" id="{BCC839B1-A6E3-4FF6-BA61-9F6415FB4E3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54400" y="1524000"/>
              <a:ext cx="914400" cy="914400"/>
            </a:xfrm>
            <a:prstGeom prst="rect">
              <a:avLst/>
            </a:prstGeom>
          </p:spPr>
        </p:pic>
        <p:pic>
          <p:nvPicPr>
            <p:cNvPr id="66" name="Graphic 10" descr="Qr Code">
              <a:extLst>
                <a:ext uri="{FF2B5EF4-FFF2-40B4-BE49-F238E27FC236}">
                  <a16:creationId xmlns:a16="http://schemas.microsoft.com/office/drawing/2014/main" xmlns="" id="{08650E73-EED1-49DF-89CD-F8F2B2F19DB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54400" y="2781300"/>
              <a:ext cx="914400" cy="914400"/>
            </a:xfrm>
            <a:prstGeom prst="rect">
              <a:avLst/>
            </a:prstGeom>
          </p:spPr>
        </p:pic>
        <p:pic>
          <p:nvPicPr>
            <p:cNvPr id="67" name="Graphic 10" descr="Qr Code">
              <a:extLst>
                <a:ext uri="{FF2B5EF4-FFF2-40B4-BE49-F238E27FC236}">
                  <a16:creationId xmlns:a16="http://schemas.microsoft.com/office/drawing/2014/main" xmlns="" id="{5E3CBC9C-F118-4334-B624-8F664457DFD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54400" y="4419600"/>
              <a:ext cx="914400" cy="914400"/>
            </a:xfrm>
            <a:prstGeom prst="rect">
              <a:avLst/>
            </a:prstGeom>
          </p:spPr>
        </p:pic>
        <p:pic>
          <p:nvPicPr>
            <p:cNvPr id="68" name="Graphic 10" descr="Qr Code">
              <a:extLst>
                <a:ext uri="{FF2B5EF4-FFF2-40B4-BE49-F238E27FC236}">
                  <a16:creationId xmlns:a16="http://schemas.microsoft.com/office/drawing/2014/main" xmlns="" id="{FB068EE9-D9AF-4640-B6FE-B79CA36886F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5000" y="1257300"/>
              <a:ext cx="914400" cy="914400"/>
            </a:xfrm>
            <a:prstGeom prst="rect">
              <a:avLst/>
            </a:prstGeom>
          </p:spPr>
        </p:pic>
        <p:pic>
          <p:nvPicPr>
            <p:cNvPr id="69" name="Graphic 10" descr="Qr Code">
              <a:extLst>
                <a:ext uri="{FF2B5EF4-FFF2-40B4-BE49-F238E27FC236}">
                  <a16:creationId xmlns:a16="http://schemas.microsoft.com/office/drawing/2014/main" xmlns="" id="{BFCFB9C9-80C0-48D8-B5E5-152F86EC3C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08800" y="2844800"/>
              <a:ext cx="914400" cy="914400"/>
            </a:xfrm>
            <a:prstGeom prst="rect">
              <a:avLst/>
            </a:prstGeom>
          </p:spPr>
        </p:pic>
        <p:pic>
          <p:nvPicPr>
            <p:cNvPr id="70" name="Graphic 10" descr="Qr Code">
              <a:extLst>
                <a:ext uri="{FF2B5EF4-FFF2-40B4-BE49-F238E27FC236}">
                  <a16:creationId xmlns:a16="http://schemas.microsoft.com/office/drawing/2014/main" xmlns="" id="{7098BC81-58F1-4462-B93C-25507FED523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34200" y="4394200"/>
              <a:ext cx="914400" cy="914400"/>
            </a:xfrm>
            <a:prstGeom prst="rect">
              <a:avLst/>
            </a:prstGeom>
          </p:spPr>
        </p:pic>
        <p:grpSp>
          <p:nvGrpSpPr>
            <p:cNvPr id="41" name="Group 49">
              <a:extLst>
                <a:ext uri="{FF2B5EF4-FFF2-40B4-BE49-F238E27FC236}">
                  <a16:creationId xmlns:a16="http://schemas.microsoft.com/office/drawing/2014/main" xmlns="" id="{BF673853-9E94-4A51-95AE-C848FE61FEF5}"/>
                </a:ext>
              </a:extLst>
            </p:cNvPr>
            <p:cNvGrpSpPr/>
            <p:nvPr/>
          </p:nvGrpSpPr>
          <p:grpSpPr>
            <a:xfrm rot="5400000">
              <a:off x="2282212" y="1515694"/>
              <a:ext cx="868908" cy="868908"/>
              <a:chOff x="2790540" y="1954614"/>
              <a:chExt cx="868908" cy="868908"/>
            </a:xfrm>
          </p:grpSpPr>
          <p:sp>
            <p:nvSpPr>
              <p:cNvPr id="72" name="Rectangle 50">
                <a:extLst>
                  <a:ext uri="{FF2B5EF4-FFF2-40B4-BE49-F238E27FC236}">
                    <a16:creationId xmlns:a16="http://schemas.microsoft.com/office/drawing/2014/main" xmlns="" id="{111B7B6B-8146-4507-BC35-A53B67A46283}"/>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51">
                <a:extLst>
                  <a:ext uri="{FF2B5EF4-FFF2-40B4-BE49-F238E27FC236}">
                    <a16:creationId xmlns:a16="http://schemas.microsoft.com/office/drawing/2014/main" xmlns="" id="{8744E79C-C2A0-4932-BB85-ED0EC52A8A48}"/>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4" name="Straight Arrow Connector 52">
                <a:extLst>
                  <a:ext uri="{FF2B5EF4-FFF2-40B4-BE49-F238E27FC236}">
                    <a16:creationId xmlns:a16="http://schemas.microsoft.com/office/drawing/2014/main" xmlns="" id="{B01760E7-BD2F-4F02-8A8A-A57414637760}"/>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4" name="Footer Placeholder 1">
            <a:extLst>
              <a:ext uri="{FF2B5EF4-FFF2-40B4-BE49-F238E27FC236}">
                <a16:creationId xmlns:a16="http://schemas.microsoft.com/office/drawing/2014/main" xmlns="" id="{7C1E2BD0-6ADA-4CBB-B75B-017B820A5F70}"/>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4068522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Scanning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45</a:t>
            </a:fld>
            <a:endParaRPr lang="en-US"/>
          </a:p>
        </p:txBody>
      </p:sp>
      <p:grpSp>
        <p:nvGrpSpPr>
          <p:cNvPr id="10" name="Group 9">
            <a:extLst>
              <a:ext uri="{FF2B5EF4-FFF2-40B4-BE49-F238E27FC236}">
                <a16:creationId xmlns:a16="http://schemas.microsoft.com/office/drawing/2014/main" xmlns="" id="{2ED9A6AE-A4E5-49EA-B471-7F9E0A840F23}"/>
              </a:ext>
            </a:extLst>
          </p:cNvPr>
          <p:cNvGrpSpPr/>
          <p:nvPr/>
        </p:nvGrpSpPr>
        <p:grpSpPr>
          <a:xfrm>
            <a:off x="2259048" y="765411"/>
            <a:ext cx="6932721" cy="4963235"/>
            <a:chOff x="2259048" y="765411"/>
            <a:chExt cx="6932721" cy="4963235"/>
          </a:xfrm>
        </p:grpSpPr>
        <p:grpSp>
          <p:nvGrpSpPr>
            <p:cNvPr id="3" name="Group 36"/>
            <p:cNvGrpSpPr/>
            <p:nvPr/>
          </p:nvGrpSpPr>
          <p:grpSpPr>
            <a:xfrm>
              <a:off x="5156183" y="2814407"/>
              <a:ext cx="1138451" cy="1241038"/>
              <a:chOff x="5287772" y="4326608"/>
              <a:chExt cx="1138451" cy="1241038"/>
            </a:xfrm>
          </p:grpSpPr>
          <p:grpSp>
            <p:nvGrpSpPr>
              <p:cNvPr id="6" name="Group 79">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7" name="Rectangle 82">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83">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4">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80">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1">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37">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5" name="Rectangle 66">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67">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25" name="Rectangle 76">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77">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78">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68">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22" name="Rectangle 73">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74">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75">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69">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19" name="Rectangle 70">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71">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72">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38">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39">
              <a:extLst>
                <a:ext uri="{FF2B5EF4-FFF2-40B4-BE49-F238E27FC236}">
                  <a16:creationId xmlns:a16="http://schemas.microsoft.com/office/drawing/2014/main" xmlns="" id="{1BB02258-FAB9-4517-AC88-DC556AC8ED60}"/>
                </a:ext>
              </a:extLst>
            </p:cNvPr>
            <p:cNvGrpSpPr/>
            <p:nvPr/>
          </p:nvGrpSpPr>
          <p:grpSpPr>
            <a:xfrm rot="5400000">
              <a:off x="2286771" y="2842694"/>
              <a:ext cx="868908" cy="868908"/>
              <a:chOff x="2790540" y="1954614"/>
              <a:chExt cx="868908" cy="868908"/>
            </a:xfrm>
          </p:grpSpPr>
          <p:sp>
            <p:nvSpPr>
              <p:cNvPr id="30" name="Rectangle 63">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64">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65">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41">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4" name="Rectangle 60">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61">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62">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11" name="Picture 14" descr="A picture containing object, kit, clock, drawing&#10;&#10;Description automatically generated">
              <a:extLst>
                <a:ext uri="{FF2B5EF4-FFF2-40B4-BE49-F238E27FC236}">
                  <a16:creationId xmlns:a16="http://schemas.microsoft.com/office/drawing/2014/main" xmlns="" id="{F34AF424-0CB4-4107-9FE1-6767F6CD9349}"/>
                </a:ext>
              </a:extLst>
            </p:cNvPr>
            <p:cNvPicPr>
              <a:picLocks noChangeAspect="1"/>
            </p:cNvPicPr>
            <p:nvPr/>
          </p:nvPicPr>
          <p:blipFill>
            <a:blip r:embed="rId3"/>
            <a:stretch>
              <a:fillRect/>
            </a:stretch>
          </p:blipFill>
          <p:spPr>
            <a:xfrm>
              <a:off x="3482975" y="1670050"/>
              <a:ext cx="692150" cy="711200"/>
            </a:xfrm>
            <a:prstGeom prst="rect">
              <a:avLst/>
            </a:prstGeom>
          </p:spPr>
        </p:pic>
        <p:pic>
          <p:nvPicPr>
            <p:cNvPr id="47" name="Picture 14" descr="A picture containing object, kit, clock, drawing&#10;&#10;Description automatically generated">
              <a:extLst>
                <a:ext uri="{FF2B5EF4-FFF2-40B4-BE49-F238E27FC236}">
                  <a16:creationId xmlns:a16="http://schemas.microsoft.com/office/drawing/2014/main" xmlns="" id="{93030C13-9D48-4F1B-B952-47311DA1C340}"/>
                </a:ext>
              </a:extLst>
            </p:cNvPr>
            <p:cNvPicPr>
              <a:picLocks noChangeAspect="1"/>
            </p:cNvPicPr>
            <p:nvPr/>
          </p:nvPicPr>
          <p:blipFill>
            <a:blip r:embed="rId3"/>
            <a:stretch>
              <a:fillRect/>
            </a:stretch>
          </p:blipFill>
          <p:spPr>
            <a:xfrm>
              <a:off x="3482975" y="2952750"/>
              <a:ext cx="692150" cy="711200"/>
            </a:xfrm>
            <a:prstGeom prst="rect">
              <a:avLst/>
            </a:prstGeom>
          </p:spPr>
        </p:pic>
        <p:pic>
          <p:nvPicPr>
            <p:cNvPr id="48" name="Picture 14" descr="A picture containing object, kit, clock, drawing&#10;&#10;Description automatically generated">
              <a:extLst>
                <a:ext uri="{FF2B5EF4-FFF2-40B4-BE49-F238E27FC236}">
                  <a16:creationId xmlns:a16="http://schemas.microsoft.com/office/drawing/2014/main" xmlns="" id="{FAC050FC-BAE7-408E-A7D3-95CBD28B5232}"/>
                </a:ext>
              </a:extLst>
            </p:cNvPr>
            <p:cNvPicPr>
              <a:picLocks noChangeAspect="1"/>
            </p:cNvPicPr>
            <p:nvPr/>
          </p:nvPicPr>
          <p:blipFill>
            <a:blip r:embed="rId3"/>
            <a:stretch>
              <a:fillRect/>
            </a:stretch>
          </p:blipFill>
          <p:spPr>
            <a:xfrm>
              <a:off x="3482975" y="4527550"/>
              <a:ext cx="692150" cy="711200"/>
            </a:xfrm>
            <a:prstGeom prst="rect">
              <a:avLst/>
            </a:prstGeom>
          </p:spPr>
        </p:pic>
        <p:pic>
          <p:nvPicPr>
            <p:cNvPr id="49" name="Picture 14" descr="A picture containing object, kit, clock, drawing&#10;&#10;Description automatically generated">
              <a:extLst>
                <a:ext uri="{FF2B5EF4-FFF2-40B4-BE49-F238E27FC236}">
                  <a16:creationId xmlns:a16="http://schemas.microsoft.com/office/drawing/2014/main" xmlns="" id="{60D338DD-D897-4A81-9E26-ACA4AB18FF22}"/>
                </a:ext>
              </a:extLst>
            </p:cNvPr>
            <p:cNvPicPr>
              <a:picLocks noChangeAspect="1"/>
            </p:cNvPicPr>
            <p:nvPr/>
          </p:nvPicPr>
          <p:blipFill>
            <a:blip r:embed="rId3"/>
            <a:stretch>
              <a:fillRect/>
            </a:stretch>
          </p:blipFill>
          <p:spPr>
            <a:xfrm>
              <a:off x="7140575" y="1352549"/>
              <a:ext cx="692150" cy="711200"/>
            </a:xfrm>
            <a:prstGeom prst="rect">
              <a:avLst/>
            </a:prstGeom>
          </p:spPr>
        </p:pic>
        <p:pic>
          <p:nvPicPr>
            <p:cNvPr id="50" name="Picture 14" descr="A picture containing object, kit, clock, drawing&#10;&#10;Description automatically generated">
              <a:extLst>
                <a:ext uri="{FF2B5EF4-FFF2-40B4-BE49-F238E27FC236}">
                  <a16:creationId xmlns:a16="http://schemas.microsoft.com/office/drawing/2014/main" xmlns="" id="{57AA6F25-FDE6-42C3-97A0-3B1E1E349770}"/>
                </a:ext>
              </a:extLst>
            </p:cNvPr>
            <p:cNvPicPr>
              <a:picLocks noChangeAspect="1"/>
            </p:cNvPicPr>
            <p:nvPr/>
          </p:nvPicPr>
          <p:blipFill>
            <a:blip r:embed="rId3"/>
            <a:stretch>
              <a:fillRect/>
            </a:stretch>
          </p:blipFill>
          <p:spPr>
            <a:xfrm>
              <a:off x="7140575" y="2914648"/>
              <a:ext cx="692150" cy="711200"/>
            </a:xfrm>
            <a:prstGeom prst="rect">
              <a:avLst/>
            </a:prstGeom>
          </p:spPr>
        </p:pic>
        <p:pic>
          <p:nvPicPr>
            <p:cNvPr id="51" name="Picture 14" descr="A picture containing object, kit, clock, drawing&#10;&#10;Description automatically generated">
              <a:extLst>
                <a:ext uri="{FF2B5EF4-FFF2-40B4-BE49-F238E27FC236}">
                  <a16:creationId xmlns:a16="http://schemas.microsoft.com/office/drawing/2014/main" xmlns="" id="{801B6C74-78D4-43AE-BF1B-C881AFC1AB35}"/>
                </a:ext>
              </a:extLst>
            </p:cNvPr>
            <p:cNvPicPr>
              <a:picLocks noChangeAspect="1"/>
            </p:cNvPicPr>
            <p:nvPr/>
          </p:nvPicPr>
          <p:blipFill>
            <a:blip r:embed="rId3"/>
            <a:stretch>
              <a:fillRect/>
            </a:stretch>
          </p:blipFill>
          <p:spPr>
            <a:xfrm>
              <a:off x="7140575" y="4514847"/>
              <a:ext cx="692150" cy="711200"/>
            </a:xfrm>
            <a:prstGeom prst="rect">
              <a:avLst/>
            </a:prstGeom>
          </p:spPr>
        </p:pic>
        <p:grpSp>
          <p:nvGrpSpPr>
            <p:cNvPr id="41" name="Group 56">
              <a:extLst>
                <a:ext uri="{FF2B5EF4-FFF2-40B4-BE49-F238E27FC236}">
                  <a16:creationId xmlns:a16="http://schemas.microsoft.com/office/drawing/2014/main" xmlns="" id="{8652A1E8-9EC3-4209-934F-CB04CC15C9AF}"/>
                </a:ext>
              </a:extLst>
            </p:cNvPr>
            <p:cNvGrpSpPr/>
            <p:nvPr/>
          </p:nvGrpSpPr>
          <p:grpSpPr>
            <a:xfrm rot="5400000">
              <a:off x="2282212" y="1515694"/>
              <a:ext cx="868908" cy="868908"/>
              <a:chOff x="2790540" y="1954614"/>
              <a:chExt cx="868908" cy="868908"/>
            </a:xfrm>
          </p:grpSpPr>
          <p:sp>
            <p:nvSpPr>
              <p:cNvPr id="53" name="Rectangle 57">
                <a:extLst>
                  <a:ext uri="{FF2B5EF4-FFF2-40B4-BE49-F238E27FC236}">
                    <a16:creationId xmlns:a16="http://schemas.microsoft.com/office/drawing/2014/main" xmlns="" id="{9745C505-F57E-4D74-B9FE-0C8DB54CE305}"/>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8">
                <a:extLst>
                  <a:ext uri="{FF2B5EF4-FFF2-40B4-BE49-F238E27FC236}">
                    <a16:creationId xmlns:a16="http://schemas.microsoft.com/office/drawing/2014/main" xmlns="" id="{6384EDFF-7C8D-422C-B481-B9A12EAB2170}"/>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5" name="Straight Arrow Connector 59">
                <a:extLst>
                  <a:ext uri="{FF2B5EF4-FFF2-40B4-BE49-F238E27FC236}">
                    <a16:creationId xmlns:a16="http://schemas.microsoft.com/office/drawing/2014/main" xmlns="" id="{FE8F0F39-8CAE-447A-A42E-A92ED148B924}"/>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4" name="Footer Placeholder 1">
            <a:extLst>
              <a:ext uri="{FF2B5EF4-FFF2-40B4-BE49-F238E27FC236}">
                <a16:creationId xmlns:a16="http://schemas.microsoft.com/office/drawing/2014/main" xmlns="" id="{3AC48A90-165F-4622-AA47-1C3536089207}"/>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3923300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Scanning</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46</a:t>
            </a:fld>
            <a:endParaRPr lang="en-US"/>
          </a:p>
        </p:txBody>
      </p:sp>
      <p:grpSp>
        <p:nvGrpSpPr>
          <p:cNvPr id="10" name="Group 10">
            <a:extLst>
              <a:ext uri="{FF2B5EF4-FFF2-40B4-BE49-F238E27FC236}">
                <a16:creationId xmlns:a16="http://schemas.microsoft.com/office/drawing/2014/main" xmlns="" id="{51060794-4A81-48CA-9832-C0CE8037677A}"/>
              </a:ext>
            </a:extLst>
          </p:cNvPr>
          <p:cNvGrpSpPr/>
          <p:nvPr/>
        </p:nvGrpSpPr>
        <p:grpSpPr>
          <a:xfrm>
            <a:off x="2259048" y="765411"/>
            <a:ext cx="6932721" cy="4963235"/>
            <a:chOff x="2259048" y="765411"/>
            <a:chExt cx="6932721" cy="4963235"/>
          </a:xfrm>
        </p:grpSpPr>
        <p:grpSp>
          <p:nvGrpSpPr>
            <p:cNvPr id="3" name="Group 36"/>
            <p:cNvGrpSpPr/>
            <p:nvPr/>
          </p:nvGrpSpPr>
          <p:grpSpPr>
            <a:xfrm>
              <a:off x="5156183" y="2814407"/>
              <a:ext cx="1138451" cy="1241038"/>
              <a:chOff x="5287772" y="4326608"/>
              <a:chExt cx="1138451" cy="1241038"/>
            </a:xfrm>
          </p:grpSpPr>
          <p:grpSp>
            <p:nvGrpSpPr>
              <p:cNvPr id="6" name="Group 80">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7" name="Rectangle 83">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84">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5">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Rectangle 81">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82">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 name="Group 37">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5" name="Rectangle 67">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68">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25" name="Rectangle 77">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78">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 name="Straight Arrow Connector 79">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69">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22" name="Rectangle 74">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75">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76">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8" name="Group 70">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19" name="Rectangle 71">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72">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Arrow Connector 73">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28" name="Rectangle 38">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39">
              <a:extLst>
                <a:ext uri="{FF2B5EF4-FFF2-40B4-BE49-F238E27FC236}">
                  <a16:creationId xmlns:a16="http://schemas.microsoft.com/office/drawing/2014/main" xmlns="" id="{1BB02258-FAB9-4517-AC88-DC556AC8ED60}"/>
                </a:ext>
              </a:extLst>
            </p:cNvPr>
            <p:cNvGrpSpPr/>
            <p:nvPr/>
          </p:nvGrpSpPr>
          <p:grpSpPr>
            <a:xfrm rot="5400000">
              <a:off x="2286771" y="2842694"/>
              <a:ext cx="868908" cy="868908"/>
              <a:chOff x="2790540" y="1954614"/>
              <a:chExt cx="868908" cy="868908"/>
            </a:xfrm>
          </p:grpSpPr>
          <p:sp>
            <p:nvSpPr>
              <p:cNvPr id="30" name="Rectangle 64">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65">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Arrow Connector 66">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3" name="Group 41">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4" name="Rectangle 61">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62">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 name="Straight Arrow Connector 63">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pic>
          <p:nvPicPr>
            <p:cNvPr id="46" name="Graphic 40" descr="Barcode">
              <a:extLst>
                <a:ext uri="{FF2B5EF4-FFF2-40B4-BE49-F238E27FC236}">
                  <a16:creationId xmlns:a16="http://schemas.microsoft.com/office/drawing/2014/main" xmlns="" id="{CA7A4E0D-2C66-4B15-888F-6937056CE80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9000" y="1587500"/>
              <a:ext cx="914400" cy="914400"/>
            </a:xfrm>
            <a:prstGeom prst="rect">
              <a:avLst/>
            </a:prstGeom>
          </p:spPr>
        </p:pic>
        <p:pic>
          <p:nvPicPr>
            <p:cNvPr id="52" name="Graphic 40" descr="Barcode">
              <a:extLst>
                <a:ext uri="{FF2B5EF4-FFF2-40B4-BE49-F238E27FC236}">
                  <a16:creationId xmlns:a16="http://schemas.microsoft.com/office/drawing/2014/main" xmlns="" id="{E9F54CCD-DEF9-40CB-A9B4-04DEAFC238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8999" y="2781300"/>
              <a:ext cx="914400" cy="914400"/>
            </a:xfrm>
            <a:prstGeom prst="rect">
              <a:avLst/>
            </a:prstGeom>
          </p:spPr>
        </p:pic>
        <p:pic>
          <p:nvPicPr>
            <p:cNvPr id="53" name="Graphic 40" descr="Barcode">
              <a:extLst>
                <a:ext uri="{FF2B5EF4-FFF2-40B4-BE49-F238E27FC236}">
                  <a16:creationId xmlns:a16="http://schemas.microsoft.com/office/drawing/2014/main" xmlns="" id="{7CA10D91-5381-4771-8097-3D3F6729F95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428998" y="4419599"/>
              <a:ext cx="914400" cy="914400"/>
            </a:xfrm>
            <a:prstGeom prst="rect">
              <a:avLst/>
            </a:prstGeom>
          </p:spPr>
        </p:pic>
        <p:pic>
          <p:nvPicPr>
            <p:cNvPr id="54" name="Graphic 40" descr="Barcode">
              <a:extLst>
                <a:ext uri="{FF2B5EF4-FFF2-40B4-BE49-F238E27FC236}">
                  <a16:creationId xmlns:a16="http://schemas.microsoft.com/office/drawing/2014/main" xmlns="" id="{53E0A5D7-3BDF-4FA0-AF2D-265D2684373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7" y="1257298"/>
              <a:ext cx="914400" cy="914400"/>
            </a:xfrm>
            <a:prstGeom prst="rect">
              <a:avLst/>
            </a:prstGeom>
          </p:spPr>
        </p:pic>
        <p:pic>
          <p:nvPicPr>
            <p:cNvPr id="55" name="Graphic 40" descr="Barcode">
              <a:extLst>
                <a:ext uri="{FF2B5EF4-FFF2-40B4-BE49-F238E27FC236}">
                  <a16:creationId xmlns:a16="http://schemas.microsoft.com/office/drawing/2014/main" xmlns="" id="{AF66D3FB-164D-4F84-A6E4-78FFD876C7A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6" y="2819397"/>
              <a:ext cx="914400" cy="914400"/>
            </a:xfrm>
            <a:prstGeom prst="rect">
              <a:avLst/>
            </a:prstGeom>
          </p:spPr>
        </p:pic>
        <p:pic>
          <p:nvPicPr>
            <p:cNvPr id="56" name="Graphic 40" descr="Barcode">
              <a:extLst>
                <a:ext uri="{FF2B5EF4-FFF2-40B4-BE49-F238E27FC236}">
                  <a16:creationId xmlns:a16="http://schemas.microsoft.com/office/drawing/2014/main" xmlns="" id="{7843E8A4-BDDB-4422-9F21-91F6D7F2BB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61196" y="4368796"/>
              <a:ext cx="914400" cy="914400"/>
            </a:xfrm>
            <a:prstGeom prst="rect">
              <a:avLst/>
            </a:prstGeom>
          </p:spPr>
        </p:pic>
        <p:grpSp>
          <p:nvGrpSpPr>
            <p:cNvPr id="41" name="Group 49">
              <a:extLst>
                <a:ext uri="{FF2B5EF4-FFF2-40B4-BE49-F238E27FC236}">
                  <a16:creationId xmlns:a16="http://schemas.microsoft.com/office/drawing/2014/main" xmlns="" id="{900D3A34-4776-4ADD-BBBA-E428CF3C972F}"/>
                </a:ext>
              </a:extLst>
            </p:cNvPr>
            <p:cNvGrpSpPr/>
            <p:nvPr/>
          </p:nvGrpSpPr>
          <p:grpSpPr>
            <a:xfrm rot="5400000">
              <a:off x="2282212" y="1515694"/>
              <a:ext cx="868908" cy="868908"/>
              <a:chOff x="2790540" y="1954614"/>
              <a:chExt cx="868908" cy="868908"/>
            </a:xfrm>
          </p:grpSpPr>
          <p:sp>
            <p:nvSpPr>
              <p:cNvPr id="58" name="Rectangle 50">
                <a:extLst>
                  <a:ext uri="{FF2B5EF4-FFF2-40B4-BE49-F238E27FC236}">
                    <a16:creationId xmlns:a16="http://schemas.microsoft.com/office/drawing/2014/main" xmlns="" id="{6C50104C-EA2C-4727-A8A2-A30A525369DA}"/>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6">
                <a:extLst>
                  <a:ext uri="{FF2B5EF4-FFF2-40B4-BE49-F238E27FC236}">
                    <a16:creationId xmlns:a16="http://schemas.microsoft.com/office/drawing/2014/main" xmlns="" id="{97FFAA5F-2C42-46F8-BFF1-CE3191894A31}"/>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0" name="Straight Arrow Connector 60">
                <a:extLst>
                  <a:ext uri="{FF2B5EF4-FFF2-40B4-BE49-F238E27FC236}">
                    <a16:creationId xmlns:a16="http://schemas.microsoft.com/office/drawing/2014/main" xmlns="" id="{47255DAA-91BD-45F1-B88D-896E24CE94EB}"/>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4" name="Footer Placeholder 1">
            <a:extLst>
              <a:ext uri="{FF2B5EF4-FFF2-40B4-BE49-F238E27FC236}">
                <a16:creationId xmlns:a16="http://schemas.microsoft.com/office/drawing/2014/main" xmlns="" id="{25C0043B-9D42-445E-9B10-B96751FAAB75}"/>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3353019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Precision</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47</a:t>
            </a:fld>
            <a:endParaRPr lang="en-US"/>
          </a:p>
        </p:txBody>
      </p:sp>
      <p:grpSp>
        <p:nvGrpSpPr>
          <p:cNvPr id="91" name="Group 90">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0" name="Rectangle 9">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11" name="Rectangle 10">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Arrow Connector 14">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18" name="Rectangle 17">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Arrow Connector 19">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22" name="Rectangle 21">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23">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99" name="Group 98">
            <a:extLst>
              <a:ext uri="{FF2B5EF4-FFF2-40B4-BE49-F238E27FC236}">
                <a16:creationId xmlns:a16="http://schemas.microsoft.com/office/drawing/2014/main" xmlns="" id="{8D385B41-0D74-4735-9E35-F52A246FCB0E}"/>
              </a:ext>
            </a:extLst>
          </p:cNvPr>
          <p:cNvGrpSpPr/>
          <p:nvPr/>
        </p:nvGrpSpPr>
        <p:grpSpPr>
          <a:xfrm>
            <a:off x="5317753" y="4448154"/>
            <a:ext cx="1138451" cy="1524226"/>
            <a:chOff x="3009007" y="3902244"/>
            <a:chExt cx="1138451" cy="1524226"/>
          </a:xfrm>
        </p:grpSpPr>
        <p:sp>
          <p:nvSpPr>
            <p:cNvPr id="87" name="Rectangle 86">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A665FA5D-A138-4FEA-8965-A555F551C2B1}"/>
                </a:ext>
              </a:extLst>
            </p:cNvPr>
            <p:cNvSpPr/>
            <p:nvPr/>
          </p:nvSpPr>
          <p:spPr>
            <a:xfrm rot="-5400000" flipH="1">
              <a:off x="3191327" y="4100655"/>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4DF48DE1-70AF-4FD7-B8DD-1982F6A61C75}"/>
                </a:ext>
              </a:extLst>
            </p:cNvPr>
            <p:cNvSpPr/>
            <p:nvPr/>
          </p:nvSpPr>
          <p:spPr>
            <a:xfrm rot="-5400000" flipH="1">
              <a:off x="3475655" y="4100654"/>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Rectangle 29">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30">
            <a:extLst>
              <a:ext uri="{FF2B5EF4-FFF2-40B4-BE49-F238E27FC236}">
                <a16:creationId xmlns:a16="http://schemas.microsoft.com/office/drawing/2014/main" xmlns="" id="{1BB02258-FAB9-4517-AC88-DC556AC8ED60}"/>
              </a:ext>
            </a:extLst>
          </p:cNvPr>
          <p:cNvGrpSpPr/>
          <p:nvPr/>
        </p:nvGrpSpPr>
        <p:grpSpPr>
          <a:xfrm rot="5400000">
            <a:off x="2286771" y="2833643"/>
            <a:ext cx="868908" cy="868908"/>
            <a:chOff x="2790540" y="1954614"/>
            <a:chExt cx="868908" cy="868908"/>
          </a:xfrm>
        </p:grpSpPr>
        <p:sp>
          <p:nvSpPr>
            <p:cNvPr id="32" name="Rectangle 31">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 name="Straight Arrow Connector 33">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5" name="Group 34">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36" name="Rectangle 35">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 name="Straight Arrow Connector 37">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39" name="Group 38">
            <a:extLst>
              <a:ext uri="{FF2B5EF4-FFF2-40B4-BE49-F238E27FC236}">
                <a16:creationId xmlns:a16="http://schemas.microsoft.com/office/drawing/2014/main" xmlns="" id="{1BB02258-FAB9-4517-AC88-DC556AC8ED60}"/>
              </a:ext>
            </a:extLst>
          </p:cNvPr>
          <p:cNvGrpSpPr/>
          <p:nvPr/>
        </p:nvGrpSpPr>
        <p:grpSpPr>
          <a:xfrm rot="5400000">
            <a:off x="2282212" y="1515694"/>
            <a:ext cx="868908" cy="868908"/>
            <a:chOff x="2790540" y="1954614"/>
            <a:chExt cx="868908" cy="868908"/>
          </a:xfrm>
        </p:grpSpPr>
        <p:sp>
          <p:nvSpPr>
            <p:cNvPr id="40" name="Rectangle 39">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Arrow Connector 41">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sp>
        <p:nvSpPr>
          <p:cNvPr id="3" name="Footer Placeholder 1">
            <a:extLst>
              <a:ext uri="{FF2B5EF4-FFF2-40B4-BE49-F238E27FC236}">
                <a16:creationId xmlns:a16="http://schemas.microsoft.com/office/drawing/2014/main" xmlns="" id="{4422AD0B-4C77-4249-A413-8F355CA4015A}"/>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414894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44 L -0.00117 -0.31643 " pathEditMode="relative" rAng="0" ptsTypes="AA">
                                      <p:cBhvr>
                                        <p:cTn id="6" dur="2000" fill="hold"/>
                                        <p:tgtEl>
                                          <p:spTgt spid="99"/>
                                        </p:tgtEl>
                                        <p:attrNameLst>
                                          <p:attrName>ppt_x</p:attrName>
                                          <p:attrName>ppt_y</p:attrName>
                                        </p:attrNameLst>
                                      </p:cBhvr>
                                      <p:rCtr x="-26" y="-16042"/>
                                    </p:animMotion>
                                  </p:childTnLst>
                                </p:cTn>
                              </p:par>
                            </p:childTnLst>
                          </p:cTn>
                        </p:par>
                        <p:par>
                          <p:cTn id="7" fill="hold">
                            <p:stCondLst>
                              <p:cond delay="2000"/>
                            </p:stCondLst>
                            <p:childTnLst>
                              <p:par>
                                <p:cTn id="8" presetID="8" presetClass="emph" presetSubtype="0" accel="50000" decel="50000" fill="hold" nodeType="afterEffect">
                                  <p:stCondLst>
                                    <p:cond delay="0"/>
                                  </p:stCondLst>
                                  <p:childTnLst>
                                    <p:animRot by="5400000">
                                      <p:cBhvr>
                                        <p:cTn id="9" dur="2000" fill="hold"/>
                                        <p:tgtEl>
                                          <p:spTgt spid="99"/>
                                        </p:tgtEl>
                                        <p:attrNameLst>
                                          <p:attrName>r</p:attrName>
                                        </p:attrNameLst>
                                      </p:cBhvr>
                                    </p:animRot>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0.00078 -0.31643 L 0.1263 -0.31643 " pathEditMode="relative" ptsTypes="AA">
                                      <p:cBhvr>
                                        <p:cTn id="12" dur="2000" fill="hold"/>
                                        <p:tgtEl>
                                          <p:spTgt spid="99"/>
                                        </p:tgtEl>
                                        <p:attrNameLst>
                                          <p:attrName>ppt_x</p:attrName>
                                          <p:attrName>ppt_y</p:attrName>
                                        </p:attrNameLst>
                                      </p:cBhvr>
                                    </p:animMotion>
                                  </p:childTnLst>
                                </p:cTn>
                              </p:par>
                            </p:childTnLst>
                          </p:cTn>
                        </p:par>
                        <p:par>
                          <p:cTn id="13" fill="hold">
                            <p:stCondLst>
                              <p:cond delay="6000"/>
                            </p:stCondLst>
                            <p:childTnLst>
                              <p:par>
                                <p:cTn id="14" presetID="0" presetClass="path" presetSubtype="0" accel="50000" decel="50000" fill="hold" nodeType="afterEffect">
                                  <p:stCondLst>
                                    <p:cond delay="1000"/>
                                  </p:stCondLst>
                                  <p:childTnLst>
                                    <p:animMotion origin="layout" path="M 0.12513 -0.31643 L -0.00599 -0.28055 " pathEditMode="relative" ptsTypes="AA">
                                      <p:cBhvr>
                                        <p:cTn id="15" dur="2000" fill="hold"/>
                                        <p:tgtEl>
                                          <p:spTgt spid="99"/>
                                        </p:tgtEl>
                                        <p:attrNameLst>
                                          <p:attrName>ppt_x</p:attrName>
                                          <p:attrName>ppt_y</p:attrName>
                                        </p:attrNameLst>
                                      </p:cBhvr>
                                    </p:animMotion>
                                  </p:childTnLst>
                                </p:cTn>
                              </p:par>
                              <p:par>
                                <p:cTn id="16" presetID="8" presetClass="emph" presetSubtype="0" fill="hold" nodeType="withEffect">
                                  <p:stCondLst>
                                    <p:cond delay="0"/>
                                  </p:stCondLst>
                                  <p:childTnLst>
                                    <p:animRot by="-600000">
                                      <p:cBhvr>
                                        <p:cTn id="17" dur="500" fill="hold"/>
                                        <p:tgtEl>
                                          <p:spTgt spid="99"/>
                                        </p:tgtEl>
                                        <p:attrNameLst>
                                          <p:attrName>r</p:attrName>
                                        </p:attrNameLst>
                                      </p:cBhvr>
                                    </p:animRot>
                                  </p:childTnLst>
                                </p:cTn>
                              </p:par>
                            </p:childTnLst>
                          </p:cTn>
                        </p:par>
                        <p:par>
                          <p:cTn id="18" fill="hold">
                            <p:stCondLst>
                              <p:cond delay="9000"/>
                            </p:stCondLst>
                            <p:childTnLst>
                              <p:par>
                                <p:cTn id="19" presetID="8" presetClass="emph" presetSubtype="0" fill="hold" nodeType="afterEffect">
                                  <p:stCondLst>
                                    <p:cond delay="0"/>
                                  </p:stCondLst>
                                  <p:childTnLst>
                                    <p:animRot by="600000">
                                      <p:cBhvr>
                                        <p:cTn id="20" dur="500" fill="hold"/>
                                        <p:tgtEl>
                                          <p:spTgt spid="99"/>
                                        </p:tgtEl>
                                        <p:attrNameLst>
                                          <p:attrName>r</p:attrName>
                                        </p:attrNameLst>
                                      </p:cBhvr>
                                    </p:animRot>
                                  </p:childTnLst>
                                </p:cTn>
                              </p:par>
                            </p:childTnLst>
                          </p:cTn>
                        </p:par>
                        <p:par>
                          <p:cTn id="21" fill="hold">
                            <p:stCondLst>
                              <p:cond delay="9500"/>
                            </p:stCondLst>
                            <p:childTnLst>
                              <p:par>
                                <p:cTn id="22" presetID="0" presetClass="path" presetSubtype="0" accel="50000" decel="50000" fill="hold" nodeType="afterEffect">
                                  <p:stCondLst>
                                    <p:cond delay="0"/>
                                  </p:stCondLst>
                                  <p:childTnLst>
                                    <p:animMotion origin="layout" path="M -0.00078 -0.28055 L 0.12292 -0.28055 " pathEditMode="relative" ptsTypes="AA">
                                      <p:cBhvr>
                                        <p:cTn id="23" dur="2000" fill="hold"/>
                                        <p:tgtEl>
                                          <p:spTgt spid="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Precision</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dirty="0" smtClean="0"/>
              <a:pPr/>
              <a:t>48</a:t>
            </a:fld>
            <a:endParaRPr lang="en-US"/>
          </a:p>
        </p:txBody>
      </p:sp>
      <p:grpSp>
        <p:nvGrpSpPr>
          <p:cNvPr id="91" name="Group 90">
            <a:extLst>
              <a:ext uri="{FF2B5EF4-FFF2-40B4-BE49-F238E27FC236}">
                <a16:creationId xmlns:a16="http://schemas.microsoft.com/office/drawing/2014/main" xmlns="" id="{16BBAB20-14EB-499B-A651-C30E404A214D}"/>
              </a:ext>
            </a:extLst>
          </p:cNvPr>
          <p:cNvGrpSpPr/>
          <p:nvPr/>
        </p:nvGrpSpPr>
        <p:grpSpPr>
          <a:xfrm rot="5400000">
            <a:off x="6241578" y="2778456"/>
            <a:ext cx="4963235" cy="937146"/>
            <a:chOff x="2306473" y="1914098"/>
            <a:chExt cx="4963235" cy="937146"/>
          </a:xfrm>
        </p:grpSpPr>
        <p:sp>
          <p:nvSpPr>
            <p:cNvPr id="10" name="Rectangle 9">
              <a:extLst>
                <a:ext uri="{FF2B5EF4-FFF2-40B4-BE49-F238E27FC236}">
                  <a16:creationId xmlns:a16="http://schemas.microsoft.com/office/drawing/2014/main" xmlns="" id="{83882199-4ECA-4996-A2DB-36E574988B05}"/>
                </a:ext>
              </a:extLst>
            </p:cNvPr>
            <p:cNvSpPr/>
            <p:nvPr/>
          </p:nvSpPr>
          <p:spPr>
            <a:xfrm>
              <a:off x="2306473" y="1914098"/>
              <a:ext cx="4963235"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xmlns="" id="{D5B75239-32AF-4918-8FB8-92F75D279FB0}"/>
                </a:ext>
              </a:extLst>
            </p:cNvPr>
            <p:cNvGrpSpPr/>
            <p:nvPr/>
          </p:nvGrpSpPr>
          <p:grpSpPr>
            <a:xfrm>
              <a:off x="2790540" y="1954614"/>
              <a:ext cx="868908" cy="868908"/>
              <a:chOff x="2790540" y="1954614"/>
              <a:chExt cx="868908" cy="868908"/>
            </a:xfrm>
          </p:grpSpPr>
          <p:sp>
            <p:nvSpPr>
              <p:cNvPr id="11" name="Rectangle 10">
                <a:extLst>
                  <a:ext uri="{FF2B5EF4-FFF2-40B4-BE49-F238E27FC236}">
                    <a16:creationId xmlns:a16="http://schemas.microsoft.com/office/drawing/2014/main" xmlns="" id="{83C372D2-729C-4202-B695-77273C75D29F}"/>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57336680-6AFD-4108-8950-0B2A0F4C3A46}"/>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 name="Straight Arrow Connector 14">
                <a:extLst>
                  <a:ext uri="{FF2B5EF4-FFF2-40B4-BE49-F238E27FC236}">
                    <a16:creationId xmlns:a16="http://schemas.microsoft.com/office/drawing/2014/main" xmlns="" id="{5642FB5D-DC0C-4E88-9D49-76AE01719FAA}"/>
                  </a:ext>
                </a:extLst>
              </p:cNvPr>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7" name="Group 16">
              <a:extLst>
                <a:ext uri="{FF2B5EF4-FFF2-40B4-BE49-F238E27FC236}">
                  <a16:creationId xmlns:a16="http://schemas.microsoft.com/office/drawing/2014/main" xmlns="" id="{1BB02258-FAB9-4517-AC88-DC556AC8ED60}"/>
                </a:ext>
              </a:extLst>
            </p:cNvPr>
            <p:cNvGrpSpPr/>
            <p:nvPr/>
          </p:nvGrpSpPr>
          <p:grpSpPr>
            <a:xfrm>
              <a:off x="4382778" y="1954613"/>
              <a:ext cx="868908" cy="868908"/>
              <a:chOff x="2790540" y="1954614"/>
              <a:chExt cx="868908" cy="868908"/>
            </a:xfrm>
          </p:grpSpPr>
          <p:sp>
            <p:nvSpPr>
              <p:cNvPr id="18" name="Rectangle 17">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Arrow Connector 19">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21" name="Group 20">
              <a:extLst>
                <a:ext uri="{FF2B5EF4-FFF2-40B4-BE49-F238E27FC236}">
                  <a16:creationId xmlns:a16="http://schemas.microsoft.com/office/drawing/2014/main" xmlns="" id="{766C9988-5B71-42E8-896F-C7D393F355D7}"/>
                </a:ext>
              </a:extLst>
            </p:cNvPr>
            <p:cNvGrpSpPr/>
            <p:nvPr/>
          </p:nvGrpSpPr>
          <p:grpSpPr>
            <a:xfrm>
              <a:off x="5963644" y="1954613"/>
              <a:ext cx="868908" cy="868908"/>
              <a:chOff x="2790540" y="1954614"/>
              <a:chExt cx="868908" cy="868908"/>
            </a:xfrm>
          </p:grpSpPr>
          <p:sp>
            <p:nvSpPr>
              <p:cNvPr id="22" name="Rectangle 21">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Arrow Connector 23">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grpSp>
        <p:nvGrpSpPr>
          <p:cNvPr id="3" name="Group 2"/>
          <p:cNvGrpSpPr/>
          <p:nvPr/>
        </p:nvGrpSpPr>
        <p:grpSpPr>
          <a:xfrm>
            <a:off x="5187337" y="4309609"/>
            <a:ext cx="1364059" cy="1635625"/>
            <a:chOff x="5131917" y="4295754"/>
            <a:chExt cx="1364059" cy="1635625"/>
          </a:xfrm>
        </p:grpSpPr>
        <p:sp>
          <p:nvSpPr>
            <p:cNvPr id="30" name="Rectangle 29">
              <a:extLst>
                <a:ext uri="{FF2B5EF4-FFF2-40B4-BE49-F238E27FC236}">
                  <a16:creationId xmlns:a16="http://schemas.microsoft.com/office/drawing/2014/main" xmlns="" id="{288A24F9-6C90-44EA-BE8C-2A31CC53D2FB}"/>
                </a:ext>
              </a:extLst>
            </p:cNvPr>
            <p:cNvSpPr/>
            <p:nvPr/>
          </p:nvSpPr>
          <p:spPr>
            <a:xfrm>
              <a:off x="5329586" y="4763929"/>
              <a:ext cx="967037" cy="967037"/>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 name="Group 30">
              <a:extLst>
                <a:ext uri="{FF2B5EF4-FFF2-40B4-BE49-F238E27FC236}">
                  <a16:creationId xmlns:a16="http://schemas.microsoft.com/office/drawing/2014/main" xmlns="" id="{3DBD657C-1578-4B2E-8238-FA8A1925EB1D}"/>
                </a:ext>
              </a:extLst>
            </p:cNvPr>
            <p:cNvGrpSpPr/>
            <p:nvPr/>
          </p:nvGrpSpPr>
          <p:grpSpPr>
            <a:xfrm>
              <a:off x="6149350" y="4567317"/>
              <a:ext cx="300479" cy="392771"/>
              <a:chOff x="7192681" y="3520757"/>
              <a:chExt cx="482020" cy="630072"/>
            </a:xfrm>
          </p:grpSpPr>
          <p:sp>
            <p:nvSpPr>
              <p:cNvPr id="74" name="Rectangle 73">
                <a:extLst>
                  <a:ext uri="{FF2B5EF4-FFF2-40B4-BE49-F238E27FC236}">
                    <a16:creationId xmlns:a16="http://schemas.microsoft.com/office/drawing/2014/main" xmlns="" id="{CDFB1C47-E91F-4A00-8C88-B547FB83283C}"/>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 name="Group 74">
                <a:extLst>
                  <a:ext uri="{FF2B5EF4-FFF2-40B4-BE49-F238E27FC236}">
                    <a16:creationId xmlns:a16="http://schemas.microsoft.com/office/drawing/2014/main" xmlns="" id="{D01F7805-D9E5-49CF-AEAC-E23AACE76CC1}"/>
                  </a:ext>
                </a:extLst>
              </p:cNvPr>
              <p:cNvGrpSpPr/>
              <p:nvPr/>
            </p:nvGrpSpPr>
            <p:grpSpPr>
              <a:xfrm>
                <a:off x="7192681" y="3520757"/>
                <a:ext cx="482020" cy="630072"/>
                <a:chOff x="7192681" y="3520757"/>
                <a:chExt cx="482020" cy="630072"/>
              </a:xfrm>
            </p:grpSpPr>
            <p:sp>
              <p:nvSpPr>
                <p:cNvPr id="76" name="Rectangle 75">
                  <a:extLst>
                    <a:ext uri="{FF2B5EF4-FFF2-40B4-BE49-F238E27FC236}">
                      <a16:creationId xmlns:a16="http://schemas.microsoft.com/office/drawing/2014/main" xmlns="" id="{ECC475B1-4BC3-4858-90CE-3B1B20FAC774}"/>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B320E237-8EC0-4FF8-923E-6B1D03D42C8D}"/>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xmlns="" id="{28584BC9-B47D-4BF9-9C14-916210A29B66}"/>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xmlns="" id="{90A05FEB-D0F5-4DB2-9906-7E512CDDB7CD}"/>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20BFD537-F741-455E-811E-7D997FD8C1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6A4EA8D3-9BEA-44EC-A5EA-B4863D173732}"/>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B9E6E027-C549-4F16-9E37-D04A2AB44F9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81C28131-CE9F-4336-BE85-CC56437C3F4E}"/>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xmlns="" id="{A0D0C390-C5F8-483C-8E02-C01970E5D9A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xmlns="" id="{91EE85A0-0B2E-4815-93FD-842DF0C2B53C}"/>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xmlns="" id="{738257F6-2EBF-4B86-934E-07B2C98B4289}"/>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2" name="Group 31">
              <a:extLst>
                <a:ext uri="{FF2B5EF4-FFF2-40B4-BE49-F238E27FC236}">
                  <a16:creationId xmlns:a16="http://schemas.microsoft.com/office/drawing/2014/main" xmlns="" id="{E3D0AF6B-0340-446F-8B7C-72904B6D210C}"/>
                </a:ext>
              </a:extLst>
            </p:cNvPr>
            <p:cNvGrpSpPr/>
            <p:nvPr/>
          </p:nvGrpSpPr>
          <p:grpSpPr>
            <a:xfrm>
              <a:off x="5178059" y="5538608"/>
              <a:ext cx="300479" cy="392771"/>
              <a:chOff x="7192681" y="3520757"/>
              <a:chExt cx="482020" cy="630072"/>
            </a:xfrm>
          </p:grpSpPr>
          <p:sp>
            <p:nvSpPr>
              <p:cNvPr id="61" name="Rectangle 60">
                <a:extLst>
                  <a:ext uri="{FF2B5EF4-FFF2-40B4-BE49-F238E27FC236}">
                    <a16:creationId xmlns:a16="http://schemas.microsoft.com/office/drawing/2014/main" xmlns="" id="{E117D6CE-C434-48C9-B574-01BFD795A41A}"/>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2" name="Group 61">
                <a:extLst>
                  <a:ext uri="{FF2B5EF4-FFF2-40B4-BE49-F238E27FC236}">
                    <a16:creationId xmlns:a16="http://schemas.microsoft.com/office/drawing/2014/main" xmlns="" id="{276E55A1-3019-4CF5-90FE-7542649BCF40}"/>
                  </a:ext>
                </a:extLst>
              </p:cNvPr>
              <p:cNvGrpSpPr/>
              <p:nvPr/>
            </p:nvGrpSpPr>
            <p:grpSpPr>
              <a:xfrm>
                <a:off x="7192681" y="3520757"/>
                <a:ext cx="482020" cy="630072"/>
                <a:chOff x="7192681" y="3520757"/>
                <a:chExt cx="482020" cy="630072"/>
              </a:xfrm>
            </p:grpSpPr>
            <p:sp>
              <p:nvSpPr>
                <p:cNvPr id="63" name="Rectangle 62">
                  <a:extLst>
                    <a:ext uri="{FF2B5EF4-FFF2-40B4-BE49-F238E27FC236}">
                      <a16:creationId xmlns:a16="http://schemas.microsoft.com/office/drawing/2014/main" xmlns="" id="{1BE94D20-185A-475A-9478-E6C58A68C517}"/>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xmlns="" id="{156297C1-059C-4053-B69B-192CC824D77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xmlns="" id="{FC731583-AAA3-4CAF-8301-CC9CF23F6F28}"/>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xmlns="" id="{26ED672A-894C-49C5-BAE7-7C293E645011}"/>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xmlns="" id="{4D57E248-89D4-4EFD-AE35-D8CA03870E0B}"/>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xmlns="" id="{91E9E18E-1DF8-47E9-B614-1C9F5A97F743}"/>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xmlns="" id="{B5748898-440C-450C-9223-373696701AA4}"/>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928332A2-7E09-47A7-97B1-4AD7F8F2BFB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xmlns="" id="{1DD985A5-2F74-4FB7-AC4C-64C1956C45E4}"/>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69208D9C-2150-40F3-A9A8-09B267C7216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xmlns="" id="{4CC002C6-E3E3-4810-BCFC-173B80DE9183}"/>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3" name="Group 32">
              <a:extLst>
                <a:ext uri="{FF2B5EF4-FFF2-40B4-BE49-F238E27FC236}">
                  <a16:creationId xmlns:a16="http://schemas.microsoft.com/office/drawing/2014/main" xmlns="" id="{8760B478-C605-44F8-81A0-46CA56E995FC}"/>
                </a:ext>
              </a:extLst>
            </p:cNvPr>
            <p:cNvGrpSpPr/>
            <p:nvPr/>
          </p:nvGrpSpPr>
          <p:grpSpPr>
            <a:xfrm rot="5400000">
              <a:off x="6149351" y="5545699"/>
              <a:ext cx="300479" cy="392770"/>
              <a:chOff x="7192681" y="3520757"/>
              <a:chExt cx="482020" cy="630072"/>
            </a:xfrm>
          </p:grpSpPr>
          <p:sp>
            <p:nvSpPr>
              <p:cNvPr id="48" name="Rectangle 47">
                <a:extLst>
                  <a:ext uri="{FF2B5EF4-FFF2-40B4-BE49-F238E27FC236}">
                    <a16:creationId xmlns:a16="http://schemas.microsoft.com/office/drawing/2014/main" xmlns="" id="{BC1A097C-B2B5-4FD0-9C43-2AE84402315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a:extLst>
                  <a:ext uri="{FF2B5EF4-FFF2-40B4-BE49-F238E27FC236}">
                    <a16:creationId xmlns:a16="http://schemas.microsoft.com/office/drawing/2014/main" xmlns="" id="{A94ACA28-5C72-438E-80E1-68E326F4F5A6}"/>
                  </a:ext>
                </a:extLst>
              </p:cNvPr>
              <p:cNvGrpSpPr/>
              <p:nvPr/>
            </p:nvGrpSpPr>
            <p:grpSpPr>
              <a:xfrm>
                <a:off x="7192681" y="3520757"/>
                <a:ext cx="482020" cy="630072"/>
                <a:chOff x="7192681" y="3520757"/>
                <a:chExt cx="482020" cy="630072"/>
              </a:xfrm>
            </p:grpSpPr>
            <p:sp>
              <p:nvSpPr>
                <p:cNvPr id="50" name="Rectangle 49">
                  <a:extLst>
                    <a:ext uri="{FF2B5EF4-FFF2-40B4-BE49-F238E27FC236}">
                      <a16:creationId xmlns:a16="http://schemas.microsoft.com/office/drawing/2014/main" xmlns="" id="{46149A9F-8FEC-4B6B-A863-0340B3F78E2D}"/>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xmlns="" id="{DDEC649B-1B0C-4182-8FAB-8676739B3876}"/>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xmlns="" id="{A38BD2BF-6DC3-4B99-BEF7-21DB6089A5D7}"/>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xmlns="" id="{956070D2-C601-4286-8661-57EB3CE19F20}"/>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xmlns="" id="{3B8B06C8-1240-46E7-BE31-AEC533D9C6E8}"/>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xmlns="" id="{A8176B2D-6D01-42BC-8345-5E05C0A2DBD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xmlns="" id="{8F746AB1-E4D1-4F22-AC38-0CDD05232187}"/>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xmlns="" id="{DE513826-2D29-4677-9125-E18B0EAB8DC8}"/>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xmlns="" id="{E31202FD-70FA-402B-A00F-53A38497D874}"/>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xmlns="" id="{8767500A-8189-4583-98EE-8EEF6F7AB3D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xmlns="" id="{7A0EDF5D-3C3D-4B7E-9194-C90C6093C51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34" name="Group 33">
              <a:extLst>
                <a:ext uri="{FF2B5EF4-FFF2-40B4-BE49-F238E27FC236}">
                  <a16:creationId xmlns:a16="http://schemas.microsoft.com/office/drawing/2014/main" xmlns="" id="{27269BFF-0D53-48F1-BC2A-F13A0107FDB1}"/>
                </a:ext>
              </a:extLst>
            </p:cNvPr>
            <p:cNvGrpSpPr/>
            <p:nvPr/>
          </p:nvGrpSpPr>
          <p:grpSpPr>
            <a:xfrm rot="5400000">
              <a:off x="5178062" y="4574409"/>
              <a:ext cx="300479" cy="392770"/>
              <a:chOff x="7192681" y="3520757"/>
              <a:chExt cx="482020" cy="630072"/>
            </a:xfrm>
          </p:grpSpPr>
          <p:sp>
            <p:nvSpPr>
              <p:cNvPr id="35" name="Rectangle 34">
                <a:extLst>
                  <a:ext uri="{FF2B5EF4-FFF2-40B4-BE49-F238E27FC236}">
                    <a16:creationId xmlns:a16="http://schemas.microsoft.com/office/drawing/2014/main" xmlns="" id="{5795B99A-6B6F-40EE-84DF-9259AB2B68CA}"/>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 name="Group 35">
                <a:extLst>
                  <a:ext uri="{FF2B5EF4-FFF2-40B4-BE49-F238E27FC236}">
                    <a16:creationId xmlns:a16="http://schemas.microsoft.com/office/drawing/2014/main" xmlns="" id="{5780CB8B-4FF9-4147-9D74-CA6E2CE08B96}"/>
                  </a:ext>
                </a:extLst>
              </p:cNvPr>
              <p:cNvGrpSpPr/>
              <p:nvPr/>
            </p:nvGrpSpPr>
            <p:grpSpPr>
              <a:xfrm>
                <a:off x="7192681" y="3520757"/>
                <a:ext cx="482020" cy="630072"/>
                <a:chOff x="7192681" y="3520757"/>
                <a:chExt cx="482020" cy="630072"/>
              </a:xfrm>
            </p:grpSpPr>
            <p:sp>
              <p:nvSpPr>
                <p:cNvPr id="37" name="Rectangle 36">
                  <a:extLst>
                    <a:ext uri="{FF2B5EF4-FFF2-40B4-BE49-F238E27FC236}">
                      <a16:creationId xmlns:a16="http://schemas.microsoft.com/office/drawing/2014/main" xmlns="" id="{9AB14050-A9D1-4A59-BBB9-888C3A314F3F}"/>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xmlns="" id="{7C792449-0637-4752-843A-1E0BD85F76AF}"/>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xmlns="" id="{B3BCB2B0-BAF4-43AA-AA2C-F20DB4F74065}"/>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xmlns="" id="{50DC7A40-A368-4EB1-8892-2656C1CC7216}"/>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xmlns="" id="{3EAB78B0-E7F1-4124-9928-6BA9C477984E}"/>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xmlns="" id="{5A173E84-B6C5-47B4-901A-6D78337FE1CC}"/>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xmlns="" id="{E3F493F7-A7EE-4646-B70D-5B52DEBD9B5F}"/>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xmlns="" id="{C3484DCF-2320-4828-B7B5-4BFEAB34D2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xmlns="" id="{3FDAE237-6687-40C0-9C3E-A43F5416203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xmlns="" id="{56D3EC15-AAE9-45C2-B909-381A93CBADEB}"/>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xmlns="" id="{3AAF8E0E-8FEA-48EA-9C77-4CABBDADCD05}"/>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90" name="Rectangle 89">
              <a:extLst>
                <a:ext uri="{FF2B5EF4-FFF2-40B4-BE49-F238E27FC236}">
                  <a16:creationId xmlns:a16="http://schemas.microsoft.com/office/drawing/2014/main" xmlns="" id="{A665FA5D-A138-4FEA-8965-A555F551C2B1}"/>
                </a:ext>
              </a:extLst>
            </p:cNvPr>
            <p:cNvSpPr/>
            <p:nvPr/>
          </p:nvSpPr>
          <p:spPr>
            <a:xfrm rot="16200000" flipH="1">
              <a:off x="5444654" y="4494164"/>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xmlns="" id="{A665FA5D-A138-4FEA-8965-A555F551C2B1}"/>
                </a:ext>
              </a:extLst>
            </p:cNvPr>
            <p:cNvSpPr/>
            <p:nvPr/>
          </p:nvSpPr>
          <p:spPr>
            <a:xfrm rot="16200000" flipH="1">
              <a:off x="5694039" y="4508017"/>
              <a:ext cx="465285" cy="68465"/>
            </a:xfrm>
            <a:prstGeom prst="rect">
              <a:avLst/>
            </a:prstGeom>
            <a:solidFill>
              <a:schemeClr val="bg1">
                <a:lumMod val="65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p:cNvGrpSpPr/>
          <p:nvPr/>
        </p:nvGrpSpPr>
        <p:grpSpPr>
          <a:xfrm>
            <a:off x="2259048" y="1436429"/>
            <a:ext cx="937146" cy="4284146"/>
            <a:chOff x="2259048" y="1436429"/>
            <a:chExt cx="937146" cy="4284146"/>
          </a:xfrm>
        </p:grpSpPr>
        <p:sp>
          <p:nvSpPr>
            <p:cNvPr id="101" name="Rectangle 100">
              <a:extLst>
                <a:ext uri="{FF2B5EF4-FFF2-40B4-BE49-F238E27FC236}">
                  <a16:creationId xmlns:a16="http://schemas.microsoft.com/office/drawing/2014/main" xmlns="" id="{83882199-4ECA-4996-A2DB-36E574988B05}"/>
                </a:ext>
              </a:extLst>
            </p:cNvPr>
            <p:cNvSpPr/>
            <p:nvPr/>
          </p:nvSpPr>
          <p:spPr>
            <a:xfrm rot="5400000">
              <a:off x="585548" y="3109929"/>
              <a:ext cx="4284146" cy="937146"/>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 name="Group 102">
              <a:extLst>
                <a:ext uri="{FF2B5EF4-FFF2-40B4-BE49-F238E27FC236}">
                  <a16:creationId xmlns:a16="http://schemas.microsoft.com/office/drawing/2014/main" xmlns="" id="{1BB02258-FAB9-4517-AC88-DC556AC8ED60}"/>
                </a:ext>
              </a:extLst>
            </p:cNvPr>
            <p:cNvGrpSpPr/>
            <p:nvPr/>
          </p:nvGrpSpPr>
          <p:grpSpPr>
            <a:xfrm rot="5400000">
              <a:off x="2286771" y="2833643"/>
              <a:ext cx="868908" cy="868908"/>
              <a:chOff x="2790540" y="1954614"/>
              <a:chExt cx="868908" cy="868908"/>
            </a:xfrm>
          </p:grpSpPr>
          <p:sp>
            <p:nvSpPr>
              <p:cNvPr id="108" name="Rectangle 107">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0" name="Straight Arrow Connector 109">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04" name="Group 103">
              <a:extLst>
                <a:ext uri="{FF2B5EF4-FFF2-40B4-BE49-F238E27FC236}">
                  <a16:creationId xmlns:a16="http://schemas.microsoft.com/office/drawing/2014/main" xmlns="" id="{766C9988-5B71-42E8-896F-C7D393F355D7}"/>
                </a:ext>
              </a:extLst>
            </p:cNvPr>
            <p:cNvGrpSpPr/>
            <p:nvPr/>
          </p:nvGrpSpPr>
          <p:grpSpPr>
            <a:xfrm rot="5400000">
              <a:off x="2286771" y="4414509"/>
              <a:ext cx="868908" cy="868908"/>
              <a:chOff x="2790540" y="1954614"/>
              <a:chExt cx="868908" cy="868908"/>
            </a:xfrm>
          </p:grpSpPr>
          <p:sp>
            <p:nvSpPr>
              <p:cNvPr id="105" name="Rectangle 104">
                <a:extLst>
                  <a:ext uri="{FF2B5EF4-FFF2-40B4-BE49-F238E27FC236}">
                    <a16:creationId xmlns:a16="http://schemas.microsoft.com/office/drawing/2014/main" xmlns="" id="{E1F33866-11AC-4E11-9A07-BE54EEB387C0}"/>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xmlns="" id="{9A86C125-030A-4B83-8330-9203D79A829F}"/>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7" name="Straight Arrow Connector 106">
                <a:extLst>
                  <a:ext uri="{FF2B5EF4-FFF2-40B4-BE49-F238E27FC236}">
                    <a16:creationId xmlns:a16="http://schemas.microsoft.com/office/drawing/2014/main" xmlns="" id="{7914205D-2714-4CA2-93DF-2F61F5CDF399}"/>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nvGrpSpPr>
            <p:cNvPr id="114" name="Group 113">
              <a:extLst>
                <a:ext uri="{FF2B5EF4-FFF2-40B4-BE49-F238E27FC236}">
                  <a16:creationId xmlns:a16="http://schemas.microsoft.com/office/drawing/2014/main" xmlns="" id="{1BB02258-FAB9-4517-AC88-DC556AC8ED60}"/>
                </a:ext>
              </a:extLst>
            </p:cNvPr>
            <p:cNvGrpSpPr/>
            <p:nvPr/>
          </p:nvGrpSpPr>
          <p:grpSpPr>
            <a:xfrm rot="5400000">
              <a:off x="2282212" y="1515694"/>
              <a:ext cx="868908" cy="868908"/>
              <a:chOff x="2790540" y="1954614"/>
              <a:chExt cx="868908" cy="868908"/>
            </a:xfrm>
          </p:grpSpPr>
          <p:sp>
            <p:nvSpPr>
              <p:cNvPr id="115" name="Rectangle 114">
                <a:extLst>
                  <a:ext uri="{FF2B5EF4-FFF2-40B4-BE49-F238E27FC236}">
                    <a16:creationId xmlns:a16="http://schemas.microsoft.com/office/drawing/2014/main" xmlns="" id="{F3B5F336-CFEA-4FEE-AC94-D240BD74F9C6}"/>
                  </a:ext>
                </a:extLst>
              </p:cNvPr>
              <p:cNvSpPr/>
              <p:nvPr/>
            </p:nvSpPr>
            <p:spPr>
              <a:xfrm>
                <a:off x="2790540" y="1954614"/>
                <a:ext cx="868908" cy="868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15">
                <a:extLst>
                  <a:ext uri="{FF2B5EF4-FFF2-40B4-BE49-F238E27FC236}">
                    <a16:creationId xmlns:a16="http://schemas.microsoft.com/office/drawing/2014/main" xmlns="" id="{0A38C7D6-7CD8-4BFB-93C9-704032BC00B5}"/>
                  </a:ext>
                </a:extLst>
              </p:cNvPr>
              <p:cNvSpPr/>
              <p:nvPr/>
            </p:nvSpPr>
            <p:spPr>
              <a:xfrm>
                <a:off x="2865177" y="1995130"/>
                <a:ext cx="743803" cy="755177"/>
              </a:xfrm>
              <a:prstGeom prst="rect">
                <a:avLst/>
              </a:prstGeom>
              <a:solidFill>
                <a:srgbClr val="D3B3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7" name="Straight Arrow Connector 116">
                <a:extLst>
                  <a:ext uri="{FF2B5EF4-FFF2-40B4-BE49-F238E27FC236}">
                    <a16:creationId xmlns:a16="http://schemas.microsoft.com/office/drawing/2014/main" xmlns="" id="{4EA474F1-EB59-46B1-B09B-725F5BD942FF}"/>
                  </a:ext>
                </a:extLst>
              </p:cNvPr>
              <p:cNvCxnSpPr>
                <a:cxnSpLocks/>
              </p:cNvCxnSpPr>
              <p:nvPr/>
            </p:nvCxnSpPr>
            <p:spPr>
              <a:xfrm flipH="1">
                <a:off x="3235514" y="1990156"/>
                <a:ext cx="1" cy="773373"/>
              </a:xfrm>
              <a:prstGeom prst="straightConnector1">
                <a:avLst/>
              </a:prstGeom>
              <a:ln/>
            </p:spPr>
            <p:style>
              <a:lnRef idx="3">
                <a:schemeClr val="dk1"/>
              </a:lnRef>
              <a:fillRef idx="0">
                <a:schemeClr val="dk1"/>
              </a:fillRef>
              <a:effectRef idx="2">
                <a:schemeClr val="dk1"/>
              </a:effectRef>
              <a:fontRef idx="minor">
                <a:schemeClr val="tx1"/>
              </a:fontRef>
            </p:style>
          </p:cxnSp>
        </p:grpSp>
      </p:grpSp>
      <p:sp>
        <p:nvSpPr>
          <p:cNvPr id="9" name="Footer Placeholder 1">
            <a:extLst>
              <a:ext uri="{FF2B5EF4-FFF2-40B4-BE49-F238E27FC236}">
                <a16:creationId xmlns:a16="http://schemas.microsoft.com/office/drawing/2014/main" xmlns="" id="{7D1041DC-83F8-453E-B1CF-CB809E8B6274}"/>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297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65 0.01296 L 0.00065 -0.3044 " pathEditMode="relative" ptsTypes="AA">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1000" fill="hold"/>
                                        <p:tgtEl>
                                          <p:spTgt spid="3"/>
                                        </p:tgtEl>
                                        <p:attrNameLst>
                                          <p:attrName>r</p:attrName>
                                        </p:attrNameLst>
                                      </p:cBhvr>
                                    </p:animRot>
                                  </p:childTnLst>
                                </p:cTn>
                              </p:par>
                            </p:childTnLst>
                          </p:cTn>
                        </p:par>
                        <p:par>
                          <p:cTn id="10" fill="hold">
                            <p:stCondLst>
                              <p:cond delay="3000"/>
                            </p:stCondLst>
                            <p:childTnLst>
                              <p:par>
                                <p:cTn id="11" presetID="0" presetClass="path" presetSubtype="0" accel="50000" decel="50000" fill="hold" nodeType="afterEffect">
                                  <p:stCondLst>
                                    <p:cond delay="0"/>
                                  </p:stCondLst>
                                  <p:childTnLst>
                                    <p:animMotion origin="layout" path="M 0.00065 -0.3044 L 0.11979 -0.30672 " pathEditMode="relative" rAng="0" ptsTypes="AA">
                                      <p:cBhvr>
                                        <p:cTn id="12" dur="2000" fill="hold"/>
                                        <p:tgtEl>
                                          <p:spTgt spid="3"/>
                                        </p:tgtEl>
                                        <p:attrNameLst>
                                          <p:attrName>ppt_x</p:attrName>
                                          <p:attrName>ppt_y</p:attrName>
                                        </p:attrNameLst>
                                      </p:cBhvr>
                                      <p:rCtr x="5951" y="-116"/>
                                    </p:animMotion>
                                  </p:childTnLst>
                                </p:cTn>
                              </p:par>
                            </p:childTnLst>
                          </p:cTn>
                        </p:par>
                        <p:par>
                          <p:cTn id="13" fill="hold">
                            <p:stCondLst>
                              <p:cond delay="5000"/>
                            </p:stCondLst>
                            <p:childTnLst>
                              <p:par>
                                <p:cTn id="14" presetID="0" presetClass="path" presetSubtype="0" accel="50000" decel="50000" fill="hold" nodeType="afterEffect">
                                  <p:stCondLst>
                                    <p:cond delay="1000"/>
                                  </p:stCondLst>
                                  <p:childTnLst>
                                    <p:animMotion origin="layout" path="M 0.11979 -0.30672 L 0.12005 -0.26852 " pathEditMode="relative" rAng="0" ptsTypes="AA">
                                      <p:cBhvr>
                                        <p:cTn id="15" dur="2000" fill="hold"/>
                                        <p:tgtEl>
                                          <p:spTgt spid="3"/>
                                        </p:tgtEl>
                                        <p:attrNameLst>
                                          <p:attrName>ppt_x</p:attrName>
                                          <p:attrName>ppt_y</p:attrName>
                                        </p:attrNameLst>
                                      </p:cBhvr>
                                      <p:rCtr x="13"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a:xfrm>
            <a:off x="1676400" y="2675190"/>
            <a:ext cx="10515600" cy="996950"/>
          </a:xfrm>
        </p:spPr>
        <p:txBody>
          <a:bodyPr/>
          <a:lstStyle/>
          <a:p>
            <a:r>
              <a:rPr lang="en-US">
                <a:cs typeface="Arial"/>
              </a:rPr>
              <a:t>Final Selected Design Concept</a:t>
            </a:r>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dirty="0" smtClean="0"/>
              <a:pPr/>
              <a:t>49</a:t>
            </a:fld>
            <a:endParaRPr lang="en-US"/>
          </a:p>
        </p:txBody>
      </p:sp>
      <p:sp>
        <p:nvSpPr>
          <p:cNvPr id="3" name="Footer Placeholder 1">
            <a:extLst>
              <a:ext uri="{FF2B5EF4-FFF2-40B4-BE49-F238E27FC236}">
                <a16:creationId xmlns:a16="http://schemas.microsoft.com/office/drawing/2014/main" xmlns="" id="{54F7F647-4497-416F-974A-9A033AF24F2C}"/>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90106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A92C2E1-1E9C-46B6-B68D-47E5010688D9}"/>
              </a:ext>
            </a:extLst>
          </p:cNvPr>
          <p:cNvSpPr>
            <a:spLocks noGrp="1"/>
          </p:cNvSpPr>
          <p:nvPr>
            <p:ph type="title"/>
          </p:nvPr>
        </p:nvSpPr>
        <p:spPr/>
        <p:txBody>
          <a:bodyPr/>
          <a:lstStyle/>
          <a:p>
            <a:pPr algn="ctr"/>
            <a:r>
              <a:rPr lang="en-US">
                <a:cs typeface="Arial"/>
              </a:rPr>
              <a:t>Dark Warehouses</a:t>
            </a:r>
            <a:endParaRPr lang="en-US"/>
          </a:p>
        </p:txBody>
      </p:sp>
      <p:sp>
        <p:nvSpPr>
          <p:cNvPr id="5" name="Content Placeholder 4">
            <a:extLst>
              <a:ext uri="{FF2B5EF4-FFF2-40B4-BE49-F238E27FC236}">
                <a16:creationId xmlns:a16="http://schemas.microsoft.com/office/drawing/2014/main" xmlns="" id="{DC7A1447-4E93-4965-9ACF-B27E31962C04}"/>
              </a:ext>
            </a:extLst>
          </p:cNvPr>
          <p:cNvSpPr>
            <a:spLocks noGrp="1"/>
          </p:cNvSpPr>
          <p:nvPr>
            <p:ph sz="half" idx="1"/>
          </p:nvPr>
        </p:nvSpPr>
        <p:spPr>
          <a:xfrm>
            <a:off x="838200" y="1424572"/>
            <a:ext cx="5863389" cy="4371390"/>
          </a:xfrm>
        </p:spPr>
        <p:txBody>
          <a:bodyPr vert="horz" lIns="91440" tIns="45720" rIns="91440" bIns="45720" rtlCol="0" anchor="t">
            <a:normAutofit/>
          </a:bodyPr>
          <a:lstStyle/>
          <a:p>
            <a:r>
              <a:rPr lang="en-US">
                <a:latin typeface="Arial"/>
                <a:cs typeface="Arial"/>
              </a:rPr>
              <a:t>Semi-Autonomous warehouse where robots do most of the labor</a:t>
            </a:r>
          </a:p>
          <a:p>
            <a:r>
              <a:rPr lang="en-US">
                <a:latin typeface="Arial"/>
                <a:cs typeface="Arial"/>
              </a:rPr>
              <a:t>Humans provide managerial role over robots</a:t>
            </a:r>
          </a:p>
          <a:p>
            <a:r>
              <a:rPr lang="en-US">
                <a:latin typeface="Arial"/>
                <a:cs typeface="Arial"/>
              </a:rPr>
              <a:t>Reduce costs and increase profits</a:t>
            </a:r>
          </a:p>
          <a:p>
            <a:pPr lvl="1"/>
            <a:r>
              <a:rPr lang="en-US">
                <a:latin typeface="Arial"/>
                <a:cs typeface="Arial"/>
              </a:rPr>
              <a:t>No lights or AC needed</a:t>
            </a:r>
          </a:p>
          <a:p>
            <a:pPr lvl="1"/>
            <a:r>
              <a:rPr lang="en-US">
                <a:latin typeface="Arial"/>
                <a:cs typeface="Arial"/>
              </a:rPr>
              <a:t>Robots can work 24 hours a day</a:t>
            </a:r>
          </a:p>
          <a:p>
            <a:pPr lvl="1"/>
            <a:r>
              <a:rPr lang="en-US">
                <a:latin typeface="Arial"/>
                <a:cs typeface="Arial"/>
              </a:rPr>
              <a:t>Less staff needed to manage the warehouse</a:t>
            </a:r>
          </a:p>
          <a:p>
            <a:r>
              <a:rPr lang="en-US">
                <a:latin typeface="Arial"/>
                <a:cs typeface="Arial"/>
              </a:rPr>
              <a:t>'Warehouse of the future'</a:t>
            </a:r>
          </a:p>
        </p:txBody>
      </p:sp>
      <p:pic>
        <p:nvPicPr>
          <p:cNvPr id="7" name="Picture 7" descr="A picture containing indoor, building, table, luggage&#10;&#10;Description automatically generated">
            <a:extLst>
              <a:ext uri="{FF2B5EF4-FFF2-40B4-BE49-F238E27FC236}">
                <a16:creationId xmlns:a16="http://schemas.microsoft.com/office/drawing/2014/main" xmlns="" id="{4C130FE4-1A3B-479D-9C55-F9507C3E144D}"/>
              </a:ext>
            </a:extLst>
          </p:cNvPr>
          <p:cNvPicPr>
            <a:picLocks noGrp="1" noChangeAspect="1"/>
          </p:cNvPicPr>
          <p:nvPr>
            <p:ph sz="half" idx="2"/>
          </p:nvPr>
        </p:nvPicPr>
        <p:blipFill>
          <a:blip r:embed="rId2"/>
          <a:stretch>
            <a:fillRect/>
          </a:stretch>
        </p:blipFill>
        <p:spPr>
          <a:xfrm>
            <a:off x="6693568" y="1654631"/>
            <a:ext cx="5181600" cy="3269590"/>
          </a:xfrm>
        </p:spPr>
      </p:pic>
      <p:sp>
        <p:nvSpPr>
          <p:cNvPr id="2" name="Footer Placeholder 1">
            <a:extLst>
              <a:ext uri="{FF2B5EF4-FFF2-40B4-BE49-F238E27FC236}">
                <a16:creationId xmlns:a16="http://schemas.microsoft.com/office/drawing/2014/main" xmlns="" id="{13874896-E47A-455E-A837-BD9922644DBC}"/>
              </a:ext>
            </a:extLst>
          </p:cNvPr>
          <p:cNvSpPr>
            <a:spLocks noGrp="1"/>
          </p:cNvSpPr>
          <p:nvPr>
            <p:ph type="ftr" sz="quarter" idx="3"/>
          </p:nvPr>
        </p:nvSpPr>
        <p:spPr>
          <a:xfrm>
            <a:off x="8077200" y="5556249"/>
            <a:ext cx="4114800" cy="365125"/>
          </a:xfrm>
        </p:spPr>
        <p:txBody>
          <a:bodyPr/>
          <a:lstStyle/>
          <a:p>
            <a:pPr algn="r"/>
            <a:r>
              <a:rPr lang="en-US"/>
              <a:t>Diandra Reyes</a:t>
            </a:r>
          </a:p>
          <a:p>
            <a:pPr algn="r"/>
            <a:endParaRPr lang="en-US"/>
          </a:p>
        </p:txBody>
      </p:sp>
      <p:sp>
        <p:nvSpPr>
          <p:cNvPr id="3" name="Slide Number Placeholder 2">
            <a:extLst>
              <a:ext uri="{FF2B5EF4-FFF2-40B4-BE49-F238E27FC236}">
                <a16:creationId xmlns:a16="http://schemas.microsoft.com/office/drawing/2014/main" xmlns="" id="{955CCBAE-3504-4B91-B0E3-C67A9629CC8E}"/>
              </a:ext>
            </a:extLst>
          </p:cNvPr>
          <p:cNvSpPr>
            <a:spLocks noGrp="1"/>
          </p:cNvSpPr>
          <p:nvPr>
            <p:ph type="sldNum" sz="quarter" idx="4"/>
          </p:nvPr>
        </p:nvSpPr>
        <p:spPr/>
        <p:txBody>
          <a:bodyPr/>
          <a:lstStyle/>
          <a:p>
            <a:fld id="{6F1FABC0-072B-4F22-8F9B-95A9D10B0206}" type="slidenum">
              <a:rPr lang="en-US" smtClean="0"/>
              <a:pPr/>
              <a:t>5</a:t>
            </a:fld>
            <a:endParaRPr lang="en-US"/>
          </a:p>
        </p:txBody>
      </p:sp>
    </p:spTree>
    <p:extLst>
      <p:ext uri="{BB962C8B-B14F-4D97-AF65-F5344CB8AC3E}">
        <p14:creationId xmlns:p14="http://schemas.microsoft.com/office/powerpoint/2010/main" val="2809411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2"/>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6"/>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29">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0">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38"/>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3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5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5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6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6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70"/>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76">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7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7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7" name="Group 316"/>
          <p:cNvGrpSpPr/>
          <p:nvPr/>
        </p:nvGrpSpPr>
        <p:grpSpPr>
          <a:xfrm>
            <a:off x="-1477222" y="1653570"/>
            <a:ext cx="1071638" cy="1291816"/>
            <a:chOff x="1858646" y="3642545"/>
            <a:chExt cx="1551719" cy="1870534"/>
          </a:xfrm>
        </p:grpSpPr>
        <p:sp>
          <p:nvSpPr>
            <p:cNvPr id="319" name="Oval 318">
              <a:extLst>
                <a:ext uri="{FF2B5EF4-FFF2-40B4-BE49-F238E27FC236}">
                  <a16:creationId xmlns:a16="http://schemas.microsoft.com/office/drawing/2014/main" xmlns="" id="{6633D055-CD24-4ED5-BD0B-4501E25E8813}"/>
                </a:ext>
              </a:extLst>
            </p:cNvPr>
            <p:cNvSpPr/>
            <p:nvPr/>
          </p:nvSpPr>
          <p:spPr>
            <a:xfrm flipH="1">
              <a:off x="3249456" y="4680353"/>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0" name="Cube 359">
              <a:extLst>
                <a:ext uri="{FF2B5EF4-FFF2-40B4-BE49-F238E27FC236}">
                  <a16:creationId xmlns:a16="http://schemas.microsoft.com/office/drawing/2014/main" xmlns="" id="{D781158E-4815-4CF5-BEF3-EA5A0EDD2C37}"/>
                </a:ext>
              </a:extLst>
            </p:cNvPr>
            <p:cNvSpPr/>
            <p:nvPr/>
          </p:nvSpPr>
          <p:spPr>
            <a:xfrm flipH="1">
              <a:off x="1936149" y="3660863"/>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1" name="Oval 360">
              <a:extLst>
                <a:ext uri="{FF2B5EF4-FFF2-40B4-BE49-F238E27FC236}">
                  <a16:creationId xmlns:a16="http://schemas.microsoft.com/office/drawing/2014/main" xmlns="" id="{6633D055-CD24-4ED5-BD0B-4501E25E8813}"/>
                </a:ext>
              </a:extLst>
            </p:cNvPr>
            <p:cNvSpPr/>
            <p:nvPr/>
          </p:nvSpPr>
          <p:spPr>
            <a:xfrm flipH="1">
              <a:off x="2103119" y="4710424"/>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2" name="Oval 361">
              <a:extLst>
                <a:ext uri="{FF2B5EF4-FFF2-40B4-BE49-F238E27FC236}">
                  <a16:creationId xmlns:a16="http://schemas.microsoft.com/office/drawing/2014/main" xmlns="" id="{6633D055-CD24-4ED5-BD0B-4501E25E8813}"/>
                </a:ext>
              </a:extLst>
            </p:cNvPr>
            <p:cNvSpPr/>
            <p:nvPr/>
          </p:nvSpPr>
          <p:spPr>
            <a:xfrm flipH="1">
              <a:off x="1858646" y="4412509"/>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3" name="Rectangle 362"/>
            <p:cNvSpPr/>
            <p:nvPr/>
          </p:nvSpPr>
          <p:spPr>
            <a:xfrm>
              <a:off x="2498539" y="3704355"/>
              <a:ext cx="518794" cy="114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Rectangle 363">
              <a:extLst>
                <a:ext uri="{FF2B5EF4-FFF2-40B4-BE49-F238E27FC236}">
                  <a16:creationId xmlns:a16="http://schemas.microsoft.com/office/drawing/2014/main" xmlns="" id="{3F8DEC73-5F13-4F49-B6E7-F5F6D77CD8B6}"/>
                </a:ext>
              </a:extLst>
            </p:cNvPr>
            <p:cNvSpPr/>
            <p:nvPr/>
          </p:nvSpPr>
          <p:spPr>
            <a:xfrm rot="4341323" flipH="1">
              <a:off x="2269988" y="5074979"/>
              <a:ext cx="650616" cy="57505"/>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5" name="Rectangle 364">
              <a:extLst>
                <a:ext uri="{FF2B5EF4-FFF2-40B4-BE49-F238E27FC236}">
                  <a16:creationId xmlns:a16="http://schemas.microsoft.com/office/drawing/2014/main" xmlns="" id="{3F8DEC73-5F13-4F49-B6E7-F5F6D77CD8B6}"/>
                </a:ext>
              </a:extLst>
            </p:cNvPr>
            <p:cNvSpPr/>
            <p:nvPr/>
          </p:nvSpPr>
          <p:spPr>
            <a:xfrm rot="4341323" flipH="1">
              <a:off x="2767903" y="5027875"/>
              <a:ext cx="650616" cy="57505"/>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6" name="Rectangle 365">
              <a:extLst>
                <a:ext uri="{FF2B5EF4-FFF2-40B4-BE49-F238E27FC236}">
                  <a16:creationId xmlns:a16="http://schemas.microsoft.com/office/drawing/2014/main" xmlns="" id="{53FC3FBC-86C0-4A99-9162-7270AA681942}"/>
                </a:ext>
              </a:extLst>
            </p:cNvPr>
            <p:cNvSpPr/>
            <p:nvPr/>
          </p:nvSpPr>
          <p:spPr>
            <a:xfrm rot="16200000" flipH="1">
              <a:off x="1894195" y="4218517"/>
              <a:ext cx="1203953" cy="63883"/>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7" name="Rectangle 366">
              <a:extLst>
                <a:ext uri="{FF2B5EF4-FFF2-40B4-BE49-F238E27FC236}">
                  <a16:creationId xmlns:a16="http://schemas.microsoft.com/office/drawing/2014/main" xmlns="" id="{53FC3FBC-86C0-4A99-9162-7270AA681942}"/>
                </a:ext>
              </a:extLst>
            </p:cNvPr>
            <p:cNvSpPr/>
            <p:nvPr/>
          </p:nvSpPr>
          <p:spPr>
            <a:xfrm rot="16200000" flipH="1">
              <a:off x="2395163" y="4212580"/>
              <a:ext cx="1203953" cy="63883"/>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85" name="Group 384">
              <a:extLst>
                <a:ext uri="{FF2B5EF4-FFF2-40B4-BE49-F238E27FC236}">
                  <a16:creationId xmlns:a16="http://schemas.microsoft.com/office/drawing/2014/main" xmlns="" id="{BE2FE65C-67D4-4D6C-9F04-F5DE2F858D63}"/>
                </a:ext>
              </a:extLst>
            </p:cNvPr>
            <p:cNvGrpSpPr/>
            <p:nvPr/>
          </p:nvGrpSpPr>
          <p:grpSpPr>
            <a:xfrm>
              <a:off x="2561923" y="4680353"/>
              <a:ext cx="715767" cy="832726"/>
              <a:chOff x="6706147" y="932150"/>
              <a:chExt cx="715767" cy="832726"/>
            </a:xfrm>
          </p:grpSpPr>
          <p:sp>
            <p:nvSpPr>
              <p:cNvPr id="386" name="Rectangle 385">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7" name="Cube 386">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8" name="Straight Connector 387">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grpSp>
      </p:grpSp>
      <p:sp>
        <p:nvSpPr>
          <p:cNvPr id="3" name="Footer Placeholder 1">
            <a:extLst>
              <a:ext uri="{FF2B5EF4-FFF2-40B4-BE49-F238E27FC236}">
                <a16:creationId xmlns:a16="http://schemas.microsoft.com/office/drawing/2014/main" xmlns="" id="{1E1BAFE4-9FA1-4AF2-BEE2-400D418E2F60}"/>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794133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2"/>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6"/>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29">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0">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38"/>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3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5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5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6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6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70"/>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76">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7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7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7" name="Group 316"/>
          <p:cNvGrpSpPr/>
          <p:nvPr/>
        </p:nvGrpSpPr>
        <p:grpSpPr>
          <a:xfrm>
            <a:off x="901351" y="4258145"/>
            <a:ext cx="1476476" cy="1779832"/>
            <a:chOff x="1858646" y="3642545"/>
            <a:chExt cx="1551719" cy="1870534"/>
          </a:xfrm>
        </p:grpSpPr>
        <p:sp>
          <p:nvSpPr>
            <p:cNvPr id="319" name="Oval 318">
              <a:extLst>
                <a:ext uri="{FF2B5EF4-FFF2-40B4-BE49-F238E27FC236}">
                  <a16:creationId xmlns:a16="http://schemas.microsoft.com/office/drawing/2014/main" xmlns="" id="{6633D055-CD24-4ED5-BD0B-4501E25E8813}"/>
                </a:ext>
              </a:extLst>
            </p:cNvPr>
            <p:cNvSpPr/>
            <p:nvPr/>
          </p:nvSpPr>
          <p:spPr>
            <a:xfrm flipH="1">
              <a:off x="3249456" y="4680353"/>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0" name="Cube 359">
              <a:extLst>
                <a:ext uri="{FF2B5EF4-FFF2-40B4-BE49-F238E27FC236}">
                  <a16:creationId xmlns:a16="http://schemas.microsoft.com/office/drawing/2014/main" xmlns="" id="{D781158E-4815-4CF5-BEF3-EA5A0EDD2C37}"/>
                </a:ext>
              </a:extLst>
            </p:cNvPr>
            <p:cNvSpPr/>
            <p:nvPr/>
          </p:nvSpPr>
          <p:spPr>
            <a:xfrm flipH="1">
              <a:off x="1936149" y="3660863"/>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1" name="Oval 360">
              <a:extLst>
                <a:ext uri="{FF2B5EF4-FFF2-40B4-BE49-F238E27FC236}">
                  <a16:creationId xmlns:a16="http://schemas.microsoft.com/office/drawing/2014/main" xmlns="" id="{6633D055-CD24-4ED5-BD0B-4501E25E8813}"/>
                </a:ext>
              </a:extLst>
            </p:cNvPr>
            <p:cNvSpPr/>
            <p:nvPr/>
          </p:nvSpPr>
          <p:spPr>
            <a:xfrm flipH="1">
              <a:off x="2103119" y="4710424"/>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2" name="Oval 361">
              <a:extLst>
                <a:ext uri="{FF2B5EF4-FFF2-40B4-BE49-F238E27FC236}">
                  <a16:creationId xmlns:a16="http://schemas.microsoft.com/office/drawing/2014/main" xmlns="" id="{6633D055-CD24-4ED5-BD0B-4501E25E8813}"/>
                </a:ext>
              </a:extLst>
            </p:cNvPr>
            <p:cNvSpPr/>
            <p:nvPr/>
          </p:nvSpPr>
          <p:spPr>
            <a:xfrm flipH="1">
              <a:off x="1858646" y="4412509"/>
              <a:ext cx="160909"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63" name="Rectangle 362"/>
            <p:cNvSpPr/>
            <p:nvPr/>
          </p:nvSpPr>
          <p:spPr>
            <a:xfrm>
              <a:off x="2498539" y="3704355"/>
              <a:ext cx="518794" cy="1148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4" name="Rectangle 363">
              <a:extLst>
                <a:ext uri="{FF2B5EF4-FFF2-40B4-BE49-F238E27FC236}">
                  <a16:creationId xmlns:a16="http://schemas.microsoft.com/office/drawing/2014/main" xmlns="" id="{3F8DEC73-5F13-4F49-B6E7-F5F6D77CD8B6}"/>
                </a:ext>
              </a:extLst>
            </p:cNvPr>
            <p:cNvSpPr/>
            <p:nvPr/>
          </p:nvSpPr>
          <p:spPr>
            <a:xfrm rot="4341323" flipH="1">
              <a:off x="2269988" y="5074979"/>
              <a:ext cx="650616" cy="57505"/>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5" name="Rectangle 364">
              <a:extLst>
                <a:ext uri="{FF2B5EF4-FFF2-40B4-BE49-F238E27FC236}">
                  <a16:creationId xmlns:a16="http://schemas.microsoft.com/office/drawing/2014/main" xmlns="" id="{3F8DEC73-5F13-4F49-B6E7-F5F6D77CD8B6}"/>
                </a:ext>
              </a:extLst>
            </p:cNvPr>
            <p:cNvSpPr/>
            <p:nvPr/>
          </p:nvSpPr>
          <p:spPr>
            <a:xfrm rot="4341323" flipH="1">
              <a:off x="2767903" y="5027875"/>
              <a:ext cx="650616" cy="57505"/>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6" name="Rectangle 365">
              <a:extLst>
                <a:ext uri="{FF2B5EF4-FFF2-40B4-BE49-F238E27FC236}">
                  <a16:creationId xmlns:a16="http://schemas.microsoft.com/office/drawing/2014/main" xmlns="" id="{53FC3FBC-86C0-4A99-9162-7270AA681942}"/>
                </a:ext>
              </a:extLst>
            </p:cNvPr>
            <p:cNvSpPr/>
            <p:nvPr/>
          </p:nvSpPr>
          <p:spPr>
            <a:xfrm rot="16200000" flipH="1">
              <a:off x="1894195" y="4218517"/>
              <a:ext cx="1203953" cy="63883"/>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7" name="Rectangle 366">
              <a:extLst>
                <a:ext uri="{FF2B5EF4-FFF2-40B4-BE49-F238E27FC236}">
                  <a16:creationId xmlns:a16="http://schemas.microsoft.com/office/drawing/2014/main" xmlns="" id="{53FC3FBC-86C0-4A99-9162-7270AA681942}"/>
                </a:ext>
              </a:extLst>
            </p:cNvPr>
            <p:cNvSpPr/>
            <p:nvPr/>
          </p:nvSpPr>
          <p:spPr>
            <a:xfrm rot="16200000" flipH="1">
              <a:off x="2395163" y="4212580"/>
              <a:ext cx="1203953" cy="63883"/>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85" name="Group 384">
              <a:extLst>
                <a:ext uri="{FF2B5EF4-FFF2-40B4-BE49-F238E27FC236}">
                  <a16:creationId xmlns:a16="http://schemas.microsoft.com/office/drawing/2014/main" xmlns="" id="{BE2FE65C-67D4-4D6C-9F04-F5DE2F858D63}"/>
                </a:ext>
              </a:extLst>
            </p:cNvPr>
            <p:cNvGrpSpPr/>
            <p:nvPr/>
          </p:nvGrpSpPr>
          <p:grpSpPr>
            <a:xfrm>
              <a:off x="2561923" y="4680353"/>
              <a:ext cx="715767" cy="832726"/>
              <a:chOff x="6706147" y="932150"/>
              <a:chExt cx="715767" cy="832726"/>
            </a:xfrm>
          </p:grpSpPr>
          <p:sp>
            <p:nvSpPr>
              <p:cNvPr id="386" name="Rectangle 385">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7" name="Cube 386">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8" name="Straight Connector 387">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grpSp>
      </p:grpSp>
      <p:sp>
        <p:nvSpPr>
          <p:cNvPr id="3" name="Footer Placeholder 1">
            <a:extLst>
              <a:ext uri="{FF2B5EF4-FFF2-40B4-BE49-F238E27FC236}">
                <a16:creationId xmlns:a16="http://schemas.microsoft.com/office/drawing/2014/main" xmlns="" id="{8D1765D7-6FA2-4889-9243-622D1BAD1B10}"/>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616149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2"/>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6"/>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29">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0">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1">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38"/>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3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5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5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6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6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70"/>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4">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76">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7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7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1" name="Triangle 360"/>
          <p:cNvSpPr/>
          <p:nvPr/>
        </p:nvSpPr>
        <p:spPr>
          <a:xfrm rot="16882857">
            <a:off x="2573076" y="5025373"/>
            <a:ext cx="553554" cy="1010923"/>
          </a:xfrm>
          <a:prstGeom prst="triangle">
            <a:avLst/>
          </a:prstGeom>
          <a:solidFill>
            <a:schemeClr val="accent3">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68" name="Group 367"/>
          <p:cNvGrpSpPr/>
          <p:nvPr/>
        </p:nvGrpSpPr>
        <p:grpSpPr>
          <a:xfrm>
            <a:off x="1089183" y="4076996"/>
            <a:ext cx="2548370" cy="1779409"/>
            <a:chOff x="1317760" y="3662893"/>
            <a:chExt cx="2548370"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1317760" y="470735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0" name="Rectangle 369">
              <a:extLst>
                <a:ext uri="{FF2B5EF4-FFF2-40B4-BE49-F238E27FC236}">
                  <a16:creationId xmlns:a16="http://schemas.microsoft.com/office/drawing/2014/main" xmlns="" id="{53FC3FBC-86C0-4A99-9162-7270AA681942}"/>
                </a:ext>
              </a:extLst>
            </p:cNvPr>
            <p:cNvSpPr/>
            <p:nvPr/>
          </p:nvSpPr>
          <p:spPr>
            <a:xfrm rot="16200000" flipH="1">
              <a:off x="2416395" y="4355941"/>
              <a:ext cx="851971" cy="45719"/>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1" name="Rectangle 370">
              <a:extLst>
                <a:ext uri="{FF2B5EF4-FFF2-40B4-BE49-F238E27FC236}">
                  <a16:creationId xmlns:a16="http://schemas.microsoft.com/office/drawing/2014/main" xmlns="" id="{594BE5E0-2DB0-4B96-BF88-F7CAB3346C0E}"/>
                </a:ext>
              </a:extLst>
            </p:cNvPr>
            <p:cNvSpPr/>
            <p:nvPr/>
          </p:nvSpPr>
          <p:spPr>
            <a:xfrm rot="16200000" flipH="1">
              <a:off x="2223990" y="4468335"/>
              <a:ext cx="926391" cy="51312"/>
            </a:xfrm>
            <a:prstGeom prst="rect">
              <a:avLst/>
            </a:prstGeom>
            <a:solidFill>
              <a:schemeClr val="bg1">
                <a:lumMod val="65000"/>
              </a:schemeClr>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2667748" y="3662893"/>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3" name="Rectangle 372">
              <a:extLst>
                <a:ext uri="{FF2B5EF4-FFF2-40B4-BE49-F238E27FC236}">
                  <a16:creationId xmlns:a16="http://schemas.microsoft.com/office/drawing/2014/main" xmlns="" id="{155E012A-0179-4DC2-9F1E-0C03A4AFD9B7}"/>
                </a:ext>
              </a:extLst>
            </p:cNvPr>
            <p:cNvSpPr/>
            <p:nvPr/>
          </p:nvSpPr>
          <p:spPr>
            <a:xfrm flipH="1">
              <a:off x="2625908" y="47002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2819521" y="485266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5" name="Cube 374">
              <a:extLst>
                <a:ext uri="{FF2B5EF4-FFF2-40B4-BE49-F238E27FC236}">
                  <a16:creationId xmlns:a16="http://schemas.microsoft.com/office/drawing/2014/main" xmlns="" id="{D781158E-4815-4CF5-BEF3-EA5A0EDD2C37}"/>
                </a:ext>
              </a:extLst>
            </p:cNvPr>
            <p:cNvSpPr/>
            <p:nvPr/>
          </p:nvSpPr>
          <p:spPr>
            <a:xfrm flipH="1">
              <a:off x="1493394" y="3952815"/>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6" name="Oval 375">
              <a:extLst>
                <a:ext uri="{FF2B5EF4-FFF2-40B4-BE49-F238E27FC236}">
                  <a16:creationId xmlns:a16="http://schemas.microsoft.com/office/drawing/2014/main" xmlns="" id="{6633D055-CD24-4ED5-BD0B-4501E25E8813}"/>
                </a:ext>
              </a:extLst>
            </p:cNvPr>
            <p:cNvSpPr/>
            <p:nvPr/>
          </p:nvSpPr>
          <p:spPr>
            <a:xfrm flipH="1">
              <a:off x="1567712" y="5002376"/>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2622266" y="497553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nvGrpSpPr>
            <p:cNvPr id="378" name="Group 377">
              <a:extLst>
                <a:ext uri="{FF2B5EF4-FFF2-40B4-BE49-F238E27FC236}">
                  <a16:creationId xmlns:a16="http://schemas.microsoft.com/office/drawing/2014/main" xmlns="" id="{BE2FE65C-67D4-4D6C-9F04-F5DE2F858D63}"/>
                </a:ext>
              </a:extLst>
            </p:cNvPr>
            <p:cNvGrpSpPr/>
            <p:nvPr/>
          </p:nvGrpSpPr>
          <p:grpSpPr>
            <a:xfrm>
              <a:off x="3079819" y="4211812"/>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 name="Footer Placeholder 1">
            <a:extLst>
              <a:ext uri="{FF2B5EF4-FFF2-40B4-BE49-F238E27FC236}">
                <a16:creationId xmlns:a16="http://schemas.microsoft.com/office/drawing/2014/main" xmlns="" id="{631576CA-0DC2-491E-8A64-29C75CA83489}"/>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10937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69 0.00556 L 0.4832 0.01181 " pathEditMode="relative" rAng="0" ptsTypes="AA">
                                      <p:cBhvr>
                                        <p:cTn id="6" dur="2000" fill="hold"/>
                                        <p:tgtEl>
                                          <p:spTgt spid="368"/>
                                        </p:tgtEl>
                                        <p:attrNameLst>
                                          <p:attrName>ppt_x</p:attrName>
                                          <p:attrName>ppt_y</p:attrName>
                                        </p:attrNameLst>
                                      </p:cBhvr>
                                      <p:rCtr x="24245" y="301"/>
                                    </p:animMotion>
                                  </p:childTnLst>
                                </p:cTn>
                              </p:par>
                              <p:par>
                                <p:cTn id="7" presetID="0" presetClass="path" presetSubtype="0" accel="50000" decel="50000" fill="hold" grpId="0" nodeType="withEffect">
                                  <p:stCondLst>
                                    <p:cond delay="0"/>
                                  </p:stCondLst>
                                  <p:childTnLst>
                                    <p:animMotion origin="layout" path="M -0.00013 0.00394 L 0.48607 0.00394 " pathEditMode="relative" ptsTypes="AA">
                                      <p:cBhvr>
                                        <p:cTn id="8" dur="2000" fill="hold"/>
                                        <p:tgtEl>
                                          <p:spTgt spid="3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2"/>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8">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1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1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8"/>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3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40"/>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3">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6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3">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6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6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7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7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7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8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8" name="Group 7"/>
          <p:cNvGrpSpPr/>
          <p:nvPr/>
        </p:nvGrpSpPr>
        <p:grpSpPr>
          <a:xfrm>
            <a:off x="8283176" y="5199033"/>
            <a:ext cx="1045584" cy="198119"/>
            <a:chOff x="8283176" y="5199033"/>
            <a:chExt cx="1045584" cy="198119"/>
          </a:xfrm>
        </p:grpSpPr>
        <p:sp>
          <p:nvSpPr>
            <p:cNvPr id="373" name="Rectangle 372">
              <a:extLst>
                <a:ext uri="{FF2B5EF4-FFF2-40B4-BE49-F238E27FC236}">
                  <a16:creationId xmlns:a16="http://schemas.microsoft.com/office/drawing/2014/main" xmlns="" id="{155E012A-0179-4DC2-9F1E-0C03A4AFD9B7}"/>
                </a:ext>
              </a:extLst>
            </p:cNvPr>
            <p:cNvSpPr/>
            <p:nvPr/>
          </p:nvSpPr>
          <p:spPr>
            <a:xfrm flipH="1">
              <a:off x="8283176" y="51990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8476789" y="53514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78" name="Group 377">
            <a:extLst>
              <a:ext uri="{FF2B5EF4-FFF2-40B4-BE49-F238E27FC236}">
                <a16:creationId xmlns:a16="http://schemas.microsoft.com/office/drawing/2014/main" xmlns="" id="{BE2FE65C-67D4-4D6C-9F04-F5DE2F858D63}"/>
              </a:ext>
            </a:extLst>
          </p:cNvPr>
          <p:cNvGrpSpPr/>
          <p:nvPr/>
        </p:nvGrpSpPr>
        <p:grpSpPr>
          <a:xfrm>
            <a:off x="8737087" y="4710578"/>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p:cNvGrpSpPr/>
          <p:nvPr/>
        </p:nvGrpSpPr>
        <p:grpSpPr>
          <a:xfrm>
            <a:off x="6992727" y="4163951"/>
            <a:ext cx="1726438" cy="1779409"/>
            <a:chOff x="6975028" y="4161659"/>
            <a:chExt cx="1726438"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6975028" y="520611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8325016" y="4161659"/>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5" name="Cube 374">
              <a:extLst>
                <a:ext uri="{FF2B5EF4-FFF2-40B4-BE49-F238E27FC236}">
                  <a16:creationId xmlns:a16="http://schemas.microsoft.com/office/drawing/2014/main" xmlns="" id="{D781158E-4815-4CF5-BEF3-EA5A0EDD2C37}"/>
                </a:ext>
              </a:extLst>
            </p:cNvPr>
            <p:cNvSpPr/>
            <p:nvPr/>
          </p:nvSpPr>
          <p:spPr>
            <a:xfrm flipH="1">
              <a:off x="7150662" y="4451581"/>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6" name="Oval 375">
              <a:extLst>
                <a:ext uri="{FF2B5EF4-FFF2-40B4-BE49-F238E27FC236}">
                  <a16:creationId xmlns:a16="http://schemas.microsoft.com/office/drawing/2014/main" xmlns="" id="{6633D055-CD24-4ED5-BD0B-4501E25E8813}"/>
                </a:ext>
              </a:extLst>
            </p:cNvPr>
            <p:cNvSpPr/>
            <p:nvPr/>
          </p:nvSpPr>
          <p:spPr>
            <a:xfrm flipH="1">
              <a:off x="7224980" y="550114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8279534" y="547429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Footer Placeholder 1">
            <a:extLst>
              <a:ext uri="{FF2B5EF4-FFF2-40B4-BE49-F238E27FC236}">
                <a16:creationId xmlns:a16="http://schemas.microsoft.com/office/drawing/2014/main" xmlns="" id="{2C62330B-0244-4708-86FA-77208F9B6946}"/>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2049027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36687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8"/>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12">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13">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4">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8"/>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9">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31">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2">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3">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40"/>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3">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60"/>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1">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3">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64">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65">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7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7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7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7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8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8" name="Group 7"/>
          <p:cNvGrpSpPr/>
          <p:nvPr/>
        </p:nvGrpSpPr>
        <p:grpSpPr>
          <a:xfrm>
            <a:off x="8283176" y="5199033"/>
            <a:ext cx="1045584" cy="198119"/>
            <a:chOff x="8283176" y="5199033"/>
            <a:chExt cx="1045584" cy="198119"/>
          </a:xfrm>
        </p:grpSpPr>
        <p:sp>
          <p:nvSpPr>
            <p:cNvPr id="373" name="Rectangle 372">
              <a:extLst>
                <a:ext uri="{FF2B5EF4-FFF2-40B4-BE49-F238E27FC236}">
                  <a16:creationId xmlns:a16="http://schemas.microsoft.com/office/drawing/2014/main" xmlns="" id="{155E012A-0179-4DC2-9F1E-0C03A4AFD9B7}"/>
                </a:ext>
              </a:extLst>
            </p:cNvPr>
            <p:cNvSpPr/>
            <p:nvPr/>
          </p:nvSpPr>
          <p:spPr>
            <a:xfrm flipH="1">
              <a:off x="8283176" y="51990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4" name="Rectangle 373">
              <a:extLst>
                <a:ext uri="{FF2B5EF4-FFF2-40B4-BE49-F238E27FC236}">
                  <a16:creationId xmlns:a16="http://schemas.microsoft.com/office/drawing/2014/main" xmlns="" id="{3F8DEC73-5F13-4F49-B6E7-F5F6D77CD8B6}"/>
                </a:ext>
              </a:extLst>
            </p:cNvPr>
            <p:cNvSpPr/>
            <p:nvPr/>
          </p:nvSpPr>
          <p:spPr>
            <a:xfrm flipH="1">
              <a:off x="8476789" y="5351433"/>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78" name="Group 377">
            <a:extLst>
              <a:ext uri="{FF2B5EF4-FFF2-40B4-BE49-F238E27FC236}">
                <a16:creationId xmlns:a16="http://schemas.microsoft.com/office/drawing/2014/main" xmlns="" id="{BE2FE65C-67D4-4D6C-9F04-F5DE2F858D63}"/>
              </a:ext>
            </a:extLst>
          </p:cNvPr>
          <p:cNvGrpSpPr/>
          <p:nvPr/>
        </p:nvGrpSpPr>
        <p:grpSpPr>
          <a:xfrm>
            <a:off x="8737087" y="4710578"/>
            <a:ext cx="786311" cy="832726"/>
            <a:chOff x="6635603" y="932150"/>
            <a:chExt cx="786311" cy="832726"/>
          </a:xfrm>
        </p:grpSpPr>
        <p:sp>
          <p:nvSpPr>
            <p:cNvPr id="380" name="Rectangle 379">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1" name="Cube 380">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2" name="Straight Connector 381">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383" name="Rectangle 382">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Rectangle 383">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13" descr="Qr Code">
            <a:extLst>
              <a:ext uri="{FF2B5EF4-FFF2-40B4-BE49-F238E27FC236}">
                <a16:creationId xmlns:a16="http://schemas.microsoft.com/office/drawing/2014/main" xmlns="" id="{27B5B5FA-29EA-4CE4-B318-2F479C286B7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390636">
            <a:off x="9060561" y="5321023"/>
            <a:ext cx="715478" cy="715478"/>
          </a:xfrm>
          <a:prstGeom prst="rect">
            <a:avLst/>
          </a:prstGeom>
          <a:scene3d>
            <a:camera prst="isometricOffAxis1Top"/>
            <a:lightRig rig="threePt" dir="t"/>
          </a:scene3d>
        </p:spPr>
      </p:pic>
      <p:grpSp>
        <p:nvGrpSpPr>
          <p:cNvPr id="7" name="Group 6"/>
          <p:cNvGrpSpPr/>
          <p:nvPr/>
        </p:nvGrpSpPr>
        <p:grpSpPr>
          <a:xfrm>
            <a:off x="6992727" y="4163951"/>
            <a:ext cx="1726438" cy="1779409"/>
            <a:chOff x="6975028" y="4161659"/>
            <a:chExt cx="1726438" cy="1779409"/>
          </a:xfrm>
        </p:grpSpPr>
        <p:sp>
          <p:nvSpPr>
            <p:cNvPr id="369" name="Oval 368">
              <a:extLst>
                <a:ext uri="{FF2B5EF4-FFF2-40B4-BE49-F238E27FC236}">
                  <a16:creationId xmlns:a16="http://schemas.microsoft.com/office/drawing/2014/main" xmlns="" id="{45F24E24-386C-4D03-AA83-98A51B4AA5C8}"/>
                </a:ext>
              </a:extLst>
            </p:cNvPr>
            <p:cNvSpPr/>
            <p:nvPr/>
          </p:nvSpPr>
          <p:spPr>
            <a:xfrm flipH="1">
              <a:off x="6975028" y="520611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2" name="Freeform 371">
              <a:extLst>
                <a:ext uri="{FF2B5EF4-FFF2-40B4-BE49-F238E27FC236}">
                  <a16:creationId xmlns:a16="http://schemas.microsoft.com/office/drawing/2014/main" xmlns="" id="{B2AC5E03-689E-414B-8294-AC2117F5E020}"/>
                </a:ext>
              </a:extLst>
            </p:cNvPr>
            <p:cNvSpPr/>
            <p:nvPr/>
          </p:nvSpPr>
          <p:spPr>
            <a:xfrm flipH="1">
              <a:off x="8325016" y="4161659"/>
              <a:ext cx="196458" cy="1069263"/>
            </a:xfrm>
            <a:custGeom>
              <a:avLst/>
              <a:gdLst>
                <a:gd name="connsiteX0" fmla="*/ 196458 w 196458"/>
                <a:gd name="connsiteY0" fmla="*/ 0 h 1069263"/>
                <a:gd name="connsiteX1" fmla="*/ 0 w 196458"/>
                <a:gd name="connsiteY1" fmla="*/ 206264 h 1069263"/>
                <a:gd name="connsiteX2" fmla="*/ 0 w 196458"/>
                <a:gd name="connsiteY2" fmla="*/ 1069263 h 1069263"/>
                <a:gd name="connsiteX3" fmla="*/ 196458 w 196458"/>
                <a:gd name="connsiteY3" fmla="*/ 1069263 h 1069263"/>
              </a:gdLst>
              <a:ahLst/>
              <a:cxnLst>
                <a:cxn ang="0">
                  <a:pos x="connsiteX0" y="connsiteY0"/>
                </a:cxn>
                <a:cxn ang="0">
                  <a:pos x="connsiteX1" y="connsiteY1"/>
                </a:cxn>
                <a:cxn ang="0">
                  <a:pos x="connsiteX2" y="connsiteY2"/>
                </a:cxn>
                <a:cxn ang="0">
                  <a:pos x="connsiteX3" y="connsiteY3"/>
                </a:cxn>
              </a:cxnLst>
              <a:rect l="l" t="t" r="r" b="b"/>
              <a:pathLst>
                <a:path w="196458" h="1069263">
                  <a:moveTo>
                    <a:pt x="196458" y="0"/>
                  </a:moveTo>
                  <a:lnTo>
                    <a:pt x="0" y="206264"/>
                  </a:lnTo>
                  <a:lnTo>
                    <a:pt x="0" y="1069263"/>
                  </a:lnTo>
                  <a:lnTo>
                    <a:pt x="196458" y="1069263"/>
                  </a:lnTo>
                  <a:close/>
                </a:path>
              </a:pathLst>
            </a:custGeom>
            <a:solidFill>
              <a:schemeClr val="tx1"/>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5" name="Cube 374">
              <a:extLst>
                <a:ext uri="{FF2B5EF4-FFF2-40B4-BE49-F238E27FC236}">
                  <a16:creationId xmlns:a16="http://schemas.microsoft.com/office/drawing/2014/main" xmlns="" id="{D781158E-4815-4CF5-BEF3-EA5A0EDD2C37}"/>
                </a:ext>
              </a:extLst>
            </p:cNvPr>
            <p:cNvSpPr/>
            <p:nvPr/>
          </p:nvSpPr>
          <p:spPr>
            <a:xfrm flipH="1">
              <a:off x="7150662" y="4451581"/>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6" name="Oval 375">
              <a:extLst>
                <a:ext uri="{FF2B5EF4-FFF2-40B4-BE49-F238E27FC236}">
                  <a16:creationId xmlns:a16="http://schemas.microsoft.com/office/drawing/2014/main" xmlns="" id="{6633D055-CD24-4ED5-BD0B-4501E25E8813}"/>
                </a:ext>
              </a:extLst>
            </p:cNvPr>
            <p:cNvSpPr/>
            <p:nvPr/>
          </p:nvSpPr>
          <p:spPr>
            <a:xfrm flipH="1">
              <a:off x="7224980" y="5501142"/>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377" name="Oval 376">
              <a:extLst>
                <a:ext uri="{FF2B5EF4-FFF2-40B4-BE49-F238E27FC236}">
                  <a16:creationId xmlns:a16="http://schemas.microsoft.com/office/drawing/2014/main" xmlns="" id="{2E64CF2A-4228-4D28-95DE-D51DBF7378F9}"/>
                </a:ext>
              </a:extLst>
            </p:cNvPr>
            <p:cNvSpPr/>
            <p:nvPr/>
          </p:nvSpPr>
          <p:spPr>
            <a:xfrm flipH="1">
              <a:off x="8279534" y="5474298"/>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grpSp>
      <p:sp>
        <p:nvSpPr>
          <p:cNvPr id="4" name="Footer Placeholder 1">
            <a:extLst>
              <a:ext uri="{FF2B5EF4-FFF2-40B4-BE49-F238E27FC236}">
                <a16:creationId xmlns:a16="http://schemas.microsoft.com/office/drawing/2014/main" xmlns="" id="{503024E8-FFA9-41D9-8AE8-B00D821BD8C1}"/>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4726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75E-6 -3.7037E-6 L 0.00039 -0.05092 " pathEditMode="relative" rAng="0" ptsTypes="AA">
                                      <p:cBhvr>
                                        <p:cTn id="6" dur="2000" fill="hold"/>
                                        <p:tgtEl>
                                          <p:spTgt spid="8"/>
                                        </p:tgtEl>
                                        <p:attrNameLst>
                                          <p:attrName>ppt_x</p:attrName>
                                          <p:attrName>ppt_y</p:attrName>
                                        </p:attrNameLst>
                                      </p:cBhvr>
                                      <p:rCtr x="13" y="-2546"/>
                                    </p:animMotion>
                                  </p:childTnLst>
                                </p:cTn>
                              </p:par>
                              <p:par>
                                <p:cTn id="7" presetID="0" presetClass="path" presetSubtype="0" accel="50000" decel="50000" fill="hold" nodeType="withEffect">
                                  <p:stCondLst>
                                    <p:cond delay="0"/>
                                  </p:stCondLst>
                                  <p:childTnLst>
                                    <p:animMotion origin="layout" path="M 1.875E-6 -3.7037E-6 L -0.00065 -0.04791 " pathEditMode="relative" rAng="0" ptsTypes="AA">
                                      <p:cBhvr>
                                        <p:cTn id="8" dur="2000" fill="hold"/>
                                        <p:tgtEl>
                                          <p:spTgt spid="378"/>
                                        </p:tgtEl>
                                        <p:attrNameLst>
                                          <p:attrName>ppt_x</p:attrName>
                                          <p:attrName>ppt_y</p:attrName>
                                        </p:attrNameLst>
                                      </p:cBhvr>
                                      <p:rCtr x="-39" y="-2407"/>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039 -0.05092 L 0.05885 -0.05046 " pathEditMode="relative" rAng="0" ptsTypes="AA">
                                      <p:cBhvr>
                                        <p:cTn id="12" dur="2000" fill="hold"/>
                                        <p:tgtEl>
                                          <p:spTgt spid="8"/>
                                        </p:tgtEl>
                                        <p:attrNameLst>
                                          <p:attrName>ppt_x</p:attrName>
                                          <p:attrName>ppt_y</p:attrName>
                                        </p:attrNameLst>
                                      </p:cBhvr>
                                      <p:rCtr x="2917" y="23"/>
                                    </p:animMotion>
                                  </p:childTnLst>
                                </p:cTn>
                              </p:par>
                              <p:par>
                                <p:cTn id="13" presetID="0" presetClass="path" presetSubtype="0" accel="50000" decel="50000" fill="hold" nodeType="withEffect">
                                  <p:stCondLst>
                                    <p:cond delay="0"/>
                                  </p:stCondLst>
                                  <p:childTnLst>
                                    <p:animMotion origin="layout" path="M -0.00065 -0.04791 L 0.07591 -0.04537 " pathEditMode="relative" rAng="0" ptsTypes="AA">
                                      <p:cBhvr>
                                        <p:cTn id="14" dur="2000" fill="hold"/>
                                        <p:tgtEl>
                                          <p:spTgt spid="378"/>
                                        </p:tgtEl>
                                        <p:attrNameLst>
                                          <p:attrName>ppt_x</p:attrName>
                                          <p:attrName>ppt_y</p:attrName>
                                        </p:attrNameLst>
                                      </p:cBhvr>
                                      <p:rCtr x="3828" y="116"/>
                                    </p:animMotion>
                                  </p:childTnLst>
                                </p:cTn>
                              </p:par>
                              <p:par>
                                <p:cTn id="15" presetID="0" presetClass="path" presetSubtype="0" accel="50000" decel="50000" fill="hold" nodeType="withEffect">
                                  <p:stCondLst>
                                    <p:cond delay="0"/>
                                  </p:stCondLst>
                                  <p:childTnLst>
                                    <p:animMotion origin="layout" path="M -2.70833E-6 4.44444E-6 L 0.09089 0.00694 " pathEditMode="relative" rAng="0" ptsTypes="AA">
                                      <p:cBhvr>
                                        <p:cTn id="16" dur="2000" fill="hold"/>
                                        <p:tgtEl>
                                          <p:spTgt spid="7"/>
                                        </p:tgtEl>
                                        <p:attrNameLst>
                                          <p:attrName>ppt_x</p:attrName>
                                          <p:attrName>ppt_y</p:attrName>
                                        </p:attrNameLst>
                                      </p:cBhvr>
                                      <p:rCtr x="4544" y="34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5885 -0.05046 L 0.00039 -0.05093 " pathEditMode="relative" rAng="0" ptsTypes="AA">
                                      <p:cBhvr>
                                        <p:cTn id="20" dur="2000" fill="hold"/>
                                        <p:tgtEl>
                                          <p:spTgt spid="8"/>
                                        </p:tgtEl>
                                        <p:attrNameLst>
                                          <p:attrName>ppt_x</p:attrName>
                                          <p:attrName>ppt_y</p:attrName>
                                        </p:attrNameLst>
                                      </p:cBhvr>
                                      <p:rCtr x="-2943" y="-46"/>
                                    </p:animMotion>
                                  </p:childTnLst>
                                </p:cTn>
                              </p:par>
                              <p:par>
                                <p:cTn id="21" presetID="0" presetClass="path" presetSubtype="0" accel="50000" decel="50000" fill="hold" nodeType="withEffect">
                                  <p:stCondLst>
                                    <p:cond delay="0"/>
                                  </p:stCondLst>
                                  <p:childTnLst>
                                    <p:animMotion origin="layout" path="M 0.09089 0.00694 L 0.02266 0.00555 " pathEditMode="relative" rAng="0" ptsTypes="AA">
                                      <p:cBhvr>
                                        <p:cTn id="22" dur="2000" fill="hold"/>
                                        <p:tgtEl>
                                          <p:spTgt spid="7"/>
                                        </p:tgtEl>
                                        <p:attrNameLst>
                                          <p:attrName>ppt_x</p:attrName>
                                          <p:attrName>ppt_y</p:attrName>
                                        </p:attrNameLst>
                                      </p:cBhvr>
                                      <p:rCtr x="-341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4" name="Title 1">
            <a:extLst>
              <a:ext uri="{FF2B5EF4-FFF2-40B4-BE49-F238E27FC236}">
                <a16:creationId xmlns:a16="http://schemas.microsoft.com/office/drawing/2014/main" xmlns="" id="{C43084FC-27AC-4154-8B91-AD2912B9DAAC}"/>
              </a:ext>
            </a:extLst>
          </p:cNvPr>
          <p:cNvSpPr txBox="1">
            <a:spLocks/>
          </p:cNvSpPr>
          <p:nvPr/>
        </p:nvSpPr>
        <p:spPr>
          <a:xfrm>
            <a:off x="838200" y="365126"/>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r>
              <a:rPr lang="en-US">
                <a:cs typeface="Arial"/>
              </a:rPr>
              <a:t>End of Semester Timeline</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14" y="2001714"/>
            <a:ext cx="11262345" cy="2587871"/>
          </a:xfrm>
          <a:prstGeom prst="rect">
            <a:avLst/>
          </a:prstGeom>
        </p:spPr>
      </p:pic>
      <p:sp>
        <p:nvSpPr>
          <p:cNvPr id="7" name="Footer Placeholder 1">
            <a:extLst>
              <a:ext uri="{FF2B5EF4-FFF2-40B4-BE49-F238E27FC236}">
                <a16:creationId xmlns:a16="http://schemas.microsoft.com/office/drawing/2014/main" xmlns="" id="{7ED8EE2E-A3A8-45F3-BACE-2573B0382C50}"/>
              </a:ext>
            </a:extLst>
          </p:cNvPr>
          <p:cNvSpPr>
            <a:spLocks noGrp="1"/>
          </p:cNvSpPr>
          <p:nvPr>
            <p:ph type="ftr" sz="quarter" idx="3"/>
          </p:nvPr>
        </p:nvSpPr>
        <p:spPr>
          <a:xfrm>
            <a:off x="8077200" y="5578475"/>
            <a:ext cx="4114800" cy="365125"/>
          </a:xfrm>
        </p:spPr>
        <p:txBody>
          <a:bodyPr/>
          <a:lstStyle/>
          <a:p>
            <a:r>
              <a:rPr lang="en-US"/>
              <a:t>Alexander </a:t>
            </a:r>
            <a:r>
              <a:rPr lang="en-US" err="1"/>
              <a:t>Wozny</a:t>
            </a:r>
            <a:endParaRPr lang="en-US"/>
          </a:p>
          <a:p>
            <a:endParaRPr lang="en-US"/>
          </a:p>
        </p:txBody>
      </p:sp>
    </p:spTree>
    <p:extLst>
      <p:ext uri="{BB962C8B-B14F-4D97-AF65-F5344CB8AC3E}">
        <p14:creationId xmlns:p14="http://schemas.microsoft.com/office/powerpoint/2010/main" val="410135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FF295FB-A891-4F75-84D3-44BE0E21EA83}"/>
              </a:ext>
            </a:extLst>
          </p:cNvPr>
          <p:cNvSpPr>
            <a:spLocks noGrp="1"/>
          </p:cNvSpPr>
          <p:nvPr>
            <p:ph type="title"/>
          </p:nvPr>
        </p:nvSpPr>
        <p:spPr>
          <a:xfrm>
            <a:off x="613330" y="668215"/>
            <a:ext cx="2956346" cy="537731"/>
          </a:xfrm>
        </p:spPr>
        <p:txBody>
          <a:bodyPr>
            <a:normAutofit/>
          </a:bodyPr>
          <a:lstStyle/>
          <a:p>
            <a:pPr algn="ctr"/>
            <a:r>
              <a:rPr lang="en-US" sz="2800">
                <a:cs typeface="Arial"/>
              </a:rPr>
              <a:t>Taylor Harvey</a:t>
            </a:r>
            <a:endParaRPr lang="en-US" sz="2800"/>
          </a:p>
        </p:txBody>
      </p:sp>
      <p:sp>
        <p:nvSpPr>
          <p:cNvPr id="2" name="Footer Placeholder 1">
            <a:extLst>
              <a:ext uri="{FF2B5EF4-FFF2-40B4-BE49-F238E27FC236}">
                <a16:creationId xmlns:a16="http://schemas.microsoft.com/office/drawing/2014/main" xmlns="" id="{8AA527D9-B5AC-450E-BA6D-FF2EF9BB7D95}"/>
              </a:ext>
            </a:extLst>
          </p:cNvPr>
          <p:cNvSpPr>
            <a:spLocks noGrp="1"/>
          </p:cNvSpPr>
          <p:nvPr>
            <p:ph type="ftr" sz="quarter" idx="3"/>
          </p:nvPr>
        </p:nvSpPr>
        <p:spPr>
          <a:xfrm>
            <a:off x="8077200" y="5561041"/>
            <a:ext cx="4114800" cy="365125"/>
          </a:xfrm>
        </p:spPr>
        <p:txBody>
          <a:bodyPr/>
          <a:lstStyle/>
          <a:p>
            <a:pPr algn="r"/>
            <a:r>
              <a:rPr lang="en-US"/>
              <a:t>Team 506</a:t>
            </a:r>
          </a:p>
        </p:txBody>
      </p:sp>
      <p:sp>
        <p:nvSpPr>
          <p:cNvPr id="3" name="Slide Number Placeholder 2">
            <a:extLst>
              <a:ext uri="{FF2B5EF4-FFF2-40B4-BE49-F238E27FC236}">
                <a16:creationId xmlns:a16="http://schemas.microsoft.com/office/drawing/2014/main" xmlns="" id="{97490802-F408-4706-A5F0-4ED928BAAC88}"/>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5" name="Title 3">
            <a:extLst>
              <a:ext uri="{FF2B5EF4-FFF2-40B4-BE49-F238E27FC236}">
                <a16:creationId xmlns:a16="http://schemas.microsoft.com/office/drawing/2014/main" xmlns="" id="{CFF295FB-A891-4F75-84D3-44BE0E21EA83}"/>
              </a:ext>
            </a:extLst>
          </p:cNvPr>
          <p:cNvSpPr txBox="1">
            <a:spLocks/>
          </p:cNvSpPr>
          <p:nvPr/>
        </p:nvSpPr>
        <p:spPr>
          <a:xfrm>
            <a:off x="6885176" y="404446"/>
            <a:ext cx="3689039" cy="801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err="1"/>
              <a:t>Diandra</a:t>
            </a:r>
            <a:r>
              <a:rPr lang="en-US" sz="2800"/>
              <a:t> Reyes</a:t>
            </a:r>
          </a:p>
        </p:txBody>
      </p:sp>
      <p:sp>
        <p:nvSpPr>
          <p:cNvPr id="6" name="Title 3">
            <a:extLst>
              <a:ext uri="{FF2B5EF4-FFF2-40B4-BE49-F238E27FC236}">
                <a16:creationId xmlns:a16="http://schemas.microsoft.com/office/drawing/2014/main" xmlns="" id="{CFF295FB-A891-4F75-84D3-44BE0E21EA83}"/>
              </a:ext>
            </a:extLst>
          </p:cNvPr>
          <p:cNvSpPr txBox="1">
            <a:spLocks/>
          </p:cNvSpPr>
          <p:nvPr/>
        </p:nvSpPr>
        <p:spPr>
          <a:xfrm>
            <a:off x="613330" y="3620107"/>
            <a:ext cx="2790092" cy="43808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Arial"/>
              </a:rPr>
              <a:t>Peter Watson</a:t>
            </a:r>
            <a:endParaRPr lang="en-US" sz="2800"/>
          </a:p>
        </p:txBody>
      </p:sp>
      <p:sp>
        <p:nvSpPr>
          <p:cNvPr id="7" name="Title 3">
            <a:extLst>
              <a:ext uri="{FF2B5EF4-FFF2-40B4-BE49-F238E27FC236}">
                <a16:creationId xmlns:a16="http://schemas.microsoft.com/office/drawing/2014/main" xmlns="" id="{CFF295FB-A891-4F75-84D3-44BE0E21EA83}"/>
              </a:ext>
            </a:extLst>
          </p:cNvPr>
          <p:cNvSpPr txBox="1">
            <a:spLocks/>
          </p:cNvSpPr>
          <p:nvPr/>
        </p:nvSpPr>
        <p:spPr>
          <a:xfrm>
            <a:off x="7289622" y="3350478"/>
            <a:ext cx="3689039" cy="7100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Arial"/>
              </a:rPr>
              <a:t>Alexander Wozny</a:t>
            </a:r>
            <a:endParaRPr lang="en-US" sz="2800"/>
          </a:p>
        </p:txBody>
      </p:sp>
      <p:sp>
        <p:nvSpPr>
          <p:cNvPr id="8" name="TextBox 7"/>
          <p:cNvSpPr txBox="1"/>
          <p:nvPr/>
        </p:nvSpPr>
        <p:spPr>
          <a:xfrm>
            <a:off x="613330" y="1205946"/>
            <a:ext cx="3425270" cy="646331"/>
          </a:xfrm>
          <a:prstGeom prst="rect">
            <a:avLst/>
          </a:prstGeom>
          <a:noFill/>
        </p:spPr>
        <p:txBody>
          <a:bodyPr wrap="square" rtlCol="0">
            <a:spAutoFit/>
          </a:bodyPr>
          <a:lstStyle/>
          <a:p>
            <a:r>
              <a:rPr lang="en-US"/>
              <a:t>Phone: 321-201-8727</a:t>
            </a:r>
          </a:p>
          <a:p>
            <a:r>
              <a:rPr lang="en-US"/>
              <a:t>Email: tah16c@my.fsu.edu</a:t>
            </a:r>
          </a:p>
        </p:txBody>
      </p:sp>
      <p:sp>
        <p:nvSpPr>
          <p:cNvPr id="10" name="TextBox 9"/>
          <p:cNvSpPr txBox="1"/>
          <p:nvPr/>
        </p:nvSpPr>
        <p:spPr>
          <a:xfrm>
            <a:off x="613330" y="4060515"/>
            <a:ext cx="3425270" cy="646331"/>
          </a:xfrm>
          <a:prstGeom prst="rect">
            <a:avLst/>
          </a:prstGeom>
          <a:noFill/>
        </p:spPr>
        <p:txBody>
          <a:bodyPr wrap="square" rtlCol="0">
            <a:spAutoFit/>
          </a:bodyPr>
          <a:lstStyle/>
          <a:p>
            <a:r>
              <a:rPr lang="en-US"/>
              <a:t>Phone: 727-600-6472 </a:t>
            </a:r>
          </a:p>
          <a:p>
            <a:r>
              <a:rPr lang="en-US"/>
              <a:t>Email: phw17@my.fsu.edu</a:t>
            </a:r>
          </a:p>
        </p:txBody>
      </p:sp>
      <p:sp>
        <p:nvSpPr>
          <p:cNvPr id="11" name="TextBox 10"/>
          <p:cNvSpPr txBox="1"/>
          <p:nvPr/>
        </p:nvSpPr>
        <p:spPr>
          <a:xfrm>
            <a:off x="7289622" y="1309877"/>
            <a:ext cx="3425270" cy="646331"/>
          </a:xfrm>
          <a:prstGeom prst="rect">
            <a:avLst/>
          </a:prstGeom>
          <a:noFill/>
        </p:spPr>
        <p:txBody>
          <a:bodyPr wrap="square" rtlCol="0">
            <a:spAutoFit/>
          </a:bodyPr>
          <a:lstStyle/>
          <a:p>
            <a:r>
              <a:rPr lang="en-US"/>
              <a:t>Phone: 786-333-9946</a:t>
            </a:r>
          </a:p>
          <a:p>
            <a:r>
              <a:rPr lang="en-US"/>
              <a:t>Email: dreyesb97@gmail.com</a:t>
            </a:r>
          </a:p>
        </p:txBody>
      </p:sp>
      <p:sp>
        <p:nvSpPr>
          <p:cNvPr id="12" name="TextBox 11"/>
          <p:cNvSpPr txBox="1"/>
          <p:nvPr/>
        </p:nvSpPr>
        <p:spPr>
          <a:xfrm>
            <a:off x="7289622" y="4058192"/>
            <a:ext cx="4064178" cy="646331"/>
          </a:xfrm>
          <a:prstGeom prst="rect">
            <a:avLst/>
          </a:prstGeom>
          <a:noFill/>
        </p:spPr>
        <p:txBody>
          <a:bodyPr wrap="square" lIns="91440" tIns="45720" rIns="91440" bIns="45720" rtlCol="0" anchor="t">
            <a:spAutoFit/>
          </a:bodyPr>
          <a:lstStyle/>
          <a:p>
            <a:r>
              <a:rPr lang="en-US"/>
              <a:t>Phone: 480-599-9937</a:t>
            </a:r>
          </a:p>
          <a:p>
            <a:r>
              <a:rPr lang="en-US"/>
              <a:t>Email: alexanderwozny24@gmail.com</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28" y="3495442"/>
            <a:ext cx="1421494" cy="1421494"/>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508" y="668922"/>
            <a:ext cx="1421494" cy="1421494"/>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149" y="3495442"/>
            <a:ext cx="1421494" cy="1421494"/>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3380" y="668922"/>
            <a:ext cx="1421494" cy="1421494"/>
          </a:xfrm>
          <a:prstGeom prst="rect">
            <a:avLst/>
          </a:prstGeom>
        </p:spPr>
      </p:pic>
    </p:spTree>
    <p:extLst>
      <p:ext uri="{BB962C8B-B14F-4D97-AF65-F5344CB8AC3E}">
        <p14:creationId xmlns:p14="http://schemas.microsoft.com/office/powerpoint/2010/main" val="1156789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57</a:t>
            </a:fld>
            <a:endParaRPr lang="en-US"/>
          </a:p>
        </p:txBody>
      </p:sp>
    </p:spTree>
    <p:extLst>
      <p:ext uri="{BB962C8B-B14F-4D97-AF65-F5344CB8AC3E}">
        <p14:creationId xmlns:p14="http://schemas.microsoft.com/office/powerpoint/2010/main" val="1879535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58</a:t>
            </a:fld>
            <a:endParaRPr lang="en-US"/>
          </a:p>
        </p:txBody>
      </p:sp>
    </p:spTree>
    <p:extLst>
      <p:ext uri="{BB962C8B-B14F-4D97-AF65-F5344CB8AC3E}">
        <p14:creationId xmlns:p14="http://schemas.microsoft.com/office/powerpoint/2010/main" val="1118315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grpSp>
        <p:nvGrpSpPr>
          <p:cNvPr id="20" name="Group 19"/>
          <p:cNvGrpSpPr/>
          <p:nvPr/>
        </p:nvGrpSpPr>
        <p:grpSpPr>
          <a:xfrm rot="5400000">
            <a:off x="3429812" y="4937994"/>
            <a:ext cx="547049" cy="590835"/>
            <a:chOff x="5822475" y="4763069"/>
            <a:chExt cx="547049" cy="590835"/>
          </a:xfrm>
        </p:grpSpPr>
        <p:sp>
          <p:nvSpPr>
            <p:cNvPr id="3" name="Rectangle 2"/>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p:cNvGrpSpPr/>
          <p:nvPr/>
        </p:nvGrpSpPr>
        <p:grpSpPr>
          <a:xfrm>
            <a:off x="6911764" y="3450409"/>
            <a:ext cx="290624" cy="283537"/>
            <a:chOff x="9370828" y="2830549"/>
            <a:chExt cx="290624" cy="283537"/>
          </a:xfrm>
        </p:grpSpPr>
        <p:sp>
          <p:nvSpPr>
            <p:cNvPr id="22" name="Rectangle 2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a:stCxn id="22" idx="0"/>
              <a:endCxn id="22" idx="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2" idx="1"/>
              <a:endCxn id="22" idx="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10992" y="321148"/>
            <a:ext cx="30400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5806317" y="321148"/>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6" name="Group 115"/>
          <p:cNvGrpSpPr/>
          <p:nvPr/>
        </p:nvGrpSpPr>
        <p:grpSpPr>
          <a:xfrm>
            <a:off x="1678998" y="377468"/>
            <a:ext cx="436376" cy="425445"/>
            <a:chOff x="9370828" y="2830549"/>
            <a:chExt cx="290624" cy="283537"/>
          </a:xfrm>
        </p:grpSpPr>
        <p:sp>
          <p:nvSpPr>
            <p:cNvPr id="117" name="Rectangle 1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8" name="Straight Connector 1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19" name="Straight Connector 1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56" name="Rectangle 155"/>
          <p:cNvSpPr/>
          <p:nvPr/>
        </p:nvSpPr>
        <p:spPr>
          <a:xfrm>
            <a:off x="810990" y="1866397"/>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7" name="Group 156"/>
          <p:cNvGrpSpPr/>
          <p:nvPr/>
        </p:nvGrpSpPr>
        <p:grpSpPr>
          <a:xfrm>
            <a:off x="1029857" y="2008304"/>
            <a:ext cx="290624" cy="283537"/>
            <a:chOff x="9370828" y="2830549"/>
            <a:chExt cx="290624" cy="283537"/>
          </a:xfrm>
        </p:grpSpPr>
        <p:sp>
          <p:nvSpPr>
            <p:cNvPr id="158" name="Rectangle 157"/>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9" name="Straight Connector 158"/>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0" name="Straight Connector 159"/>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65" name="Group 164"/>
          <p:cNvGrpSpPr/>
          <p:nvPr/>
        </p:nvGrpSpPr>
        <p:grpSpPr>
          <a:xfrm>
            <a:off x="1677557" y="2008304"/>
            <a:ext cx="290624" cy="283537"/>
            <a:chOff x="9370828" y="2830549"/>
            <a:chExt cx="290624" cy="283537"/>
          </a:xfrm>
        </p:grpSpPr>
        <p:sp>
          <p:nvSpPr>
            <p:cNvPr id="166" name="Rectangle 165"/>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7" name="Straight Connector 166"/>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68" name="Straight Connector 167"/>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181" name="Group 180"/>
          <p:cNvGrpSpPr/>
          <p:nvPr/>
        </p:nvGrpSpPr>
        <p:grpSpPr>
          <a:xfrm>
            <a:off x="3188044" y="2008304"/>
            <a:ext cx="290624" cy="283537"/>
            <a:chOff x="9370828" y="2830549"/>
            <a:chExt cx="290624" cy="283537"/>
          </a:xfrm>
        </p:grpSpPr>
        <p:sp>
          <p:nvSpPr>
            <p:cNvPr id="182" name="Rectangle 181"/>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3" name="Straight Connector 182"/>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184" name="Straight Connector 183"/>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189" name="Rectangle 188"/>
          <p:cNvSpPr/>
          <p:nvPr/>
        </p:nvSpPr>
        <p:spPr>
          <a:xfrm>
            <a:off x="810990" y="4066123"/>
            <a:ext cx="3040041"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9" name="Group 318"/>
          <p:cNvGrpSpPr/>
          <p:nvPr/>
        </p:nvGrpSpPr>
        <p:grpSpPr>
          <a:xfrm>
            <a:off x="3341066" y="4088675"/>
            <a:ext cx="226554" cy="221029"/>
            <a:chOff x="3300177" y="4586289"/>
            <a:chExt cx="226554" cy="221029"/>
          </a:xfrm>
        </p:grpSpPr>
        <p:sp>
          <p:nvSpPr>
            <p:cNvPr id="215" name="Rectangle 21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6" name="Straight Connector 21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217" name="Straight Connector 21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222" name="Group 221"/>
          <p:cNvGrpSpPr/>
          <p:nvPr/>
        </p:nvGrpSpPr>
        <p:grpSpPr>
          <a:xfrm>
            <a:off x="2380005" y="388223"/>
            <a:ext cx="436376" cy="425445"/>
            <a:chOff x="9370828" y="2830549"/>
            <a:chExt cx="290624" cy="283537"/>
          </a:xfrm>
        </p:grpSpPr>
        <p:sp>
          <p:nvSpPr>
            <p:cNvPr id="223" name="Rectangle 222"/>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4" name="Straight Connector 223"/>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25" name="Straight Connector 224"/>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0" name="Group 229"/>
          <p:cNvGrpSpPr/>
          <p:nvPr/>
        </p:nvGrpSpPr>
        <p:grpSpPr>
          <a:xfrm>
            <a:off x="3171450" y="392101"/>
            <a:ext cx="436376" cy="425445"/>
            <a:chOff x="9370828" y="2830549"/>
            <a:chExt cx="290624" cy="283537"/>
          </a:xfrm>
        </p:grpSpPr>
        <p:sp>
          <p:nvSpPr>
            <p:cNvPr id="231" name="Rectangle 23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2" name="Straight Connector 23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33" name="Straight Connector 23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38" name="Group 237"/>
          <p:cNvGrpSpPr/>
          <p:nvPr/>
        </p:nvGrpSpPr>
        <p:grpSpPr>
          <a:xfrm>
            <a:off x="967954" y="378808"/>
            <a:ext cx="436376" cy="425445"/>
            <a:chOff x="9370828" y="2830549"/>
            <a:chExt cx="290624" cy="283537"/>
          </a:xfrm>
        </p:grpSpPr>
        <p:sp>
          <p:nvSpPr>
            <p:cNvPr id="239" name="Rectangle 238"/>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241" name="Straight Connector 240"/>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320" name="Group 319"/>
          <p:cNvGrpSpPr/>
          <p:nvPr/>
        </p:nvGrpSpPr>
        <p:grpSpPr>
          <a:xfrm>
            <a:off x="3343335" y="4372946"/>
            <a:ext cx="226554" cy="221029"/>
            <a:chOff x="3300177" y="4586289"/>
            <a:chExt cx="226554" cy="221029"/>
          </a:xfrm>
        </p:grpSpPr>
        <p:sp>
          <p:nvSpPr>
            <p:cNvPr id="321" name="Rectangle 32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2" name="Straight Connector 32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28" name="Group 327"/>
          <p:cNvGrpSpPr/>
          <p:nvPr/>
        </p:nvGrpSpPr>
        <p:grpSpPr>
          <a:xfrm>
            <a:off x="2778354" y="4088675"/>
            <a:ext cx="226554" cy="221029"/>
            <a:chOff x="3300177" y="4586289"/>
            <a:chExt cx="226554" cy="221029"/>
          </a:xfrm>
        </p:grpSpPr>
        <p:sp>
          <p:nvSpPr>
            <p:cNvPr id="329" name="Rectangle 32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0" name="Straight Connector 32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1" name="Straight Connector 33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36" name="Group 335"/>
          <p:cNvGrpSpPr/>
          <p:nvPr/>
        </p:nvGrpSpPr>
        <p:grpSpPr>
          <a:xfrm>
            <a:off x="2780623" y="4372946"/>
            <a:ext cx="226554" cy="221029"/>
            <a:chOff x="3300177" y="4586289"/>
            <a:chExt cx="226554" cy="221029"/>
          </a:xfrm>
        </p:grpSpPr>
        <p:sp>
          <p:nvSpPr>
            <p:cNvPr id="337" name="Rectangle 33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8" name="Straight Connector 33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39" name="Straight Connector 33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44" name="Group 343"/>
          <p:cNvGrpSpPr/>
          <p:nvPr/>
        </p:nvGrpSpPr>
        <p:grpSpPr>
          <a:xfrm>
            <a:off x="2233814" y="4088675"/>
            <a:ext cx="226554" cy="221029"/>
            <a:chOff x="3300177" y="4586289"/>
            <a:chExt cx="226554" cy="221029"/>
          </a:xfrm>
        </p:grpSpPr>
        <p:sp>
          <p:nvSpPr>
            <p:cNvPr id="345" name="Rectangle 34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52" name="Group 351"/>
          <p:cNvGrpSpPr/>
          <p:nvPr/>
        </p:nvGrpSpPr>
        <p:grpSpPr>
          <a:xfrm>
            <a:off x="2236083" y="4372946"/>
            <a:ext cx="226554" cy="221029"/>
            <a:chOff x="3300177" y="4586289"/>
            <a:chExt cx="226554" cy="221029"/>
          </a:xfrm>
        </p:grpSpPr>
        <p:sp>
          <p:nvSpPr>
            <p:cNvPr id="353" name="Rectangle 352"/>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4" name="Straight Connector 353"/>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55" name="Straight Connector 354"/>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0" name="Group 359"/>
          <p:cNvGrpSpPr/>
          <p:nvPr/>
        </p:nvGrpSpPr>
        <p:grpSpPr>
          <a:xfrm>
            <a:off x="1686822" y="4098120"/>
            <a:ext cx="226554" cy="221029"/>
            <a:chOff x="3300177" y="4586289"/>
            <a:chExt cx="226554" cy="221029"/>
          </a:xfrm>
        </p:grpSpPr>
        <p:sp>
          <p:nvSpPr>
            <p:cNvPr id="361" name="Rectangle 360"/>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2" name="Straight Connector 361"/>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63" name="Straight Connector 362"/>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68" name="Group 367"/>
          <p:cNvGrpSpPr/>
          <p:nvPr/>
        </p:nvGrpSpPr>
        <p:grpSpPr>
          <a:xfrm>
            <a:off x="1689091" y="4382391"/>
            <a:ext cx="226554" cy="221029"/>
            <a:chOff x="3300177" y="4586289"/>
            <a:chExt cx="226554" cy="221029"/>
          </a:xfrm>
        </p:grpSpPr>
        <p:sp>
          <p:nvSpPr>
            <p:cNvPr id="369" name="Rectangle 368"/>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0" name="Straight Connector 369"/>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1" name="Straight Connector 370"/>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76" name="Group 375"/>
          <p:cNvGrpSpPr/>
          <p:nvPr/>
        </p:nvGrpSpPr>
        <p:grpSpPr>
          <a:xfrm>
            <a:off x="1203308" y="4098120"/>
            <a:ext cx="226554" cy="221029"/>
            <a:chOff x="3300177" y="4586289"/>
            <a:chExt cx="226554" cy="221029"/>
          </a:xfrm>
        </p:grpSpPr>
        <p:sp>
          <p:nvSpPr>
            <p:cNvPr id="377" name="Rectangle 376"/>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8" name="Straight Connector 377"/>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79" name="Straight Connector 378"/>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384" name="Group 383"/>
          <p:cNvGrpSpPr/>
          <p:nvPr/>
        </p:nvGrpSpPr>
        <p:grpSpPr>
          <a:xfrm>
            <a:off x="1205577" y="4382391"/>
            <a:ext cx="226554" cy="221029"/>
            <a:chOff x="3300177" y="4586289"/>
            <a:chExt cx="226554" cy="221029"/>
          </a:xfrm>
        </p:grpSpPr>
        <p:sp>
          <p:nvSpPr>
            <p:cNvPr id="385" name="Rectangle 384"/>
            <p:cNvSpPr/>
            <p:nvPr/>
          </p:nvSpPr>
          <p:spPr>
            <a:xfrm>
              <a:off x="3300177" y="4586290"/>
              <a:ext cx="226554" cy="221028"/>
            </a:xfrm>
            <a:prstGeom prst="rect">
              <a:avLst/>
            </a:prstGeom>
            <a:solidFill>
              <a:srgbClr val="69581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86" name="Straight Connector 385"/>
            <p:cNvCxnSpPr/>
            <p:nvPr/>
          </p:nvCxnSpPr>
          <p:spPr>
            <a:xfrm>
              <a:off x="3413454" y="4586290"/>
              <a:ext cx="0" cy="221028"/>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cxnSp>
          <p:nvCxnSpPr>
            <p:cNvPr id="387" name="Straight Connector 386"/>
            <p:cNvCxnSpPr/>
            <p:nvPr/>
          </p:nvCxnSpPr>
          <p:spPr>
            <a:xfrm>
              <a:off x="3526731"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H="1">
              <a:off x="3300177" y="4807318"/>
              <a:ext cx="226554" cy="0"/>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3300177" y="4586290"/>
              <a:ext cx="0" cy="221028"/>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3300177" y="4586289"/>
              <a:ext cx="226554" cy="1"/>
            </a:xfrm>
            <a:prstGeom prst="line">
              <a:avLst/>
            </a:prstGeom>
            <a:solidFill>
              <a:schemeClr val="tx1">
                <a:lumMod val="75000"/>
                <a:lumOff val="25000"/>
              </a:schemeClr>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300177" y="4696804"/>
              <a:ext cx="226554" cy="0"/>
            </a:xfrm>
            <a:prstGeom prst="line">
              <a:avLst/>
            </a:prstGeom>
            <a:solidFill>
              <a:schemeClr val="tx1">
                <a:lumMod val="75000"/>
                <a:lumOff val="25000"/>
              </a:schemeClr>
            </a:solidFill>
            <a:ln/>
          </p:spPr>
          <p:style>
            <a:lnRef idx="2">
              <a:schemeClr val="dk1"/>
            </a:lnRef>
            <a:fillRef idx="0">
              <a:schemeClr val="dk1"/>
            </a:fillRef>
            <a:effectRef idx="1">
              <a:schemeClr val="dk1"/>
            </a:effectRef>
            <a:fontRef idx="minor">
              <a:schemeClr val="tx1"/>
            </a:fontRef>
          </p:style>
        </p:cxnSp>
      </p:grpSp>
      <p:grpSp>
        <p:nvGrpSpPr>
          <p:cNvPr id="400" name="Group 399"/>
          <p:cNvGrpSpPr/>
          <p:nvPr/>
        </p:nvGrpSpPr>
        <p:grpSpPr>
          <a:xfrm>
            <a:off x="6014866" y="418993"/>
            <a:ext cx="567737" cy="345076"/>
            <a:chOff x="9370828" y="2830549"/>
            <a:chExt cx="290624" cy="283537"/>
          </a:xfrm>
        </p:grpSpPr>
        <p:sp>
          <p:nvSpPr>
            <p:cNvPr id="401" name="Rectangle 400"/>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2" name="Straight Connector 401"/>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16" name="Group 415"/>
          <p:cNvGrpSpPr/>
          <p:nvPr/>
        </p:nvGrpSpPr>
        <p:grpSpPr>
          <a:xfrm>
            <a:off x="7117172" y="428408"/>
            <a:ext cx="567737" cy="345076"/>
            <a:chOff x="9370828" y="2830549"/>
            <a:chExt cx="290624" cy="283537"/>
          </a:xfrm>
        </p:grpSpPr>
        <p:sp>
          <p:nvSpPr>
            <p:cNvPr id="417" name="Rectangle 416"/>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8" name="Straight Connector 417"/>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424" name="Group 423"/>
          <p:cNvGrpSpPr/>
          <p:nvPr/>
        </p:nvGrpSpPr>
        <p:grpSpPr>
          <a:xfrm>
            <a:off x="8144159" y="418993"/>
            <a:ext cx="567737" cy="345076"/>
            <a:chOff x="9370828" y="2830549"/>
            <a:chExt cx="290624" cy="283537"/>
          </a:xfrm>
        </p:grpSpPr>
        <p:sp>
          <p:nvSpPr>
            <p:cNvPr id="425" name="Rectangle 424"/>
            <p:cNvSpPr/>
            <p:nvPr/>
          </p:nvSpPr>
          <p:spPr>
            <a:xfrm>
              <a:off x="9370828" y="2830550"/>
              <a:ext cx="290624" cy="283536"/>
            </a:xfrm>
            <a:prstGeom prst="rect">
              <a:avLst/>
            </a:pr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6" name="Straight Connector 425"/>
            <p:cNvCxnSpPr/>
            <p:nvPr/>
          </p:nvCxnSpPr>
          <p:spPr>
            <a:xfrm>
              <a:off x="9516140" y="2830550"/>
              <a:ext cx="0" cy="28353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9661452"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flipH="1">
              <a:off x="9370828" y="3114086"/>
              <a:ext cx="290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9370828" y="2830550"/>
              <a:ext cx="0" cy="2835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9370828" y="2830549"/>
              <a:ext cx="29062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9370828" y="2972318"/>
              <a:ext cx="290624" cy="0"/>
            </a:xfrm>
            <a:prstGeom prst="line">
              <a:avLst/>
            </a:prstGeom>
            <a:ln/>
          </p:spPr>
          <p:style>
            <a:lnRef idx="2">
              <a:schemeClr val="dk1"/>
            </a:lnRef>
            <a:fillRef idx="0">
              <a:schemeClr val="dk1"/>
            </a:fillRef>
            <a:effectRef idx="1">
              <a:schemeClr val="dk1"/>
            </a:effectRef>
            <a:fontRef idx="minor">
              <a:schemeClr val="tx1"/>
            </a:fontRef>
          </p:style>
        </p:cxnSp>
      </p:grpSp>
      <p:sp>
        <p:nvSpPr>
          <p:cNvPr id="437" name="Rectangle 436"/>
          <p:cNvSpPr/>
          <p:nvPr/>
        </p:nvSpPr>
        <p:spPr>
          <a:xfrm>
            <a:off x="5806317" y="1891829"/>
            <a:ext cx="3192439" cy="56735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8" name="Group 437"/>
          <p:cNvGrpSpPr/>
          <p:nvPr/>
        </p:nvGrpSpPr>
        <p:grpSpPr>
          <a:xfrm>
            <a:off x="6014866" y="1989674"/>
            <a:ext cx="567737" cy="345076"/>
            <a:chOff x="9370828" y="2830549"/>
            <a:chExt cx="290624" cy="283537"/>
          </a:xfrm>
          <a:solidFill>
            <a:srgbClr val="695812"/>
          </a:solidFill>
        </p:grpSpPr>
        <p:sp>
          <p:nvSpPr>
            <p:cNvPr id="439" name="Rectangle 438"/>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0" name="Straight Connector 439"/>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1" name="Straight Connector 440"/>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46" name="Group 445"/>
          <p:cNvGrpSpPr/>
          <p:nvPr/>
        </p:nvGrpSpPr>
        <p:grpSpPr>
          <a:xfrm>
            <a:off x="7117172" y="1999089"/>
            <a:ext cx="567737" cy="345076"/>
            <a:chOff x="9370828" y="2830549"/>
            <a:chExt cx="290624" cy="283537"/>
          </a:xfrm>
          <a:solidFill>
            <a:srgbClr val="695812"/>
          </a:solidFill>
        </p:grpSpPr>
        <p:sp>
          <p:nvSpPr>
            <p:cNvPr id="447" name="Rectangle 446"/>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48" name="Straight Connector 447"/>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grpSp>
        <p:nvGrpSpPr>
          <p:cNvPr id="454" name="Group 453"/>
          <p:cNvGrpSpPr/>
          <p:nvPr/>
        </p:nvGrpSpPr>
        <p:grpSpPr>
          <a:xfrm>
            <a:off x="8144159" y="1989674"/>
            <a:ext cx="567737" cy="345076"/>
            <a:chOff x="9370828" y="2830549"/>
            <a:chExt cx="290624" cy="283537"/>
          </a:xfrm>
          <a:solidFill>
            <a:srgbClr val="695812"/>
          </a:solidFill>
        </p:grpSpPr>
        <p:sp>
          <p:nvSpPr>
            <p:cNvPr id="455" name="Rectangle 454"/>
            <p:cNvSpPr/>
            <p:nvPr/>
          </p:nvSpPr>
          <p:spPr>
            <a:xfrm>
              <a:off x="9370828" y="2830550"/>
              <a:ext cx="290624" cy="2835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6" name="Straight Connector 455"/>
            <p:cNvCxnSpPr/>
            <p:nvPr/>
          </p:nvCxnSpPr>
          <p:spPr>
            <a:xfrm>
              <a:off x="9516140" y="2830550"/>
              <a:ext cx="0" cy="283536"/>
            </a:xfrm>
            <a:prstGeom prst="line">
              <a:avLst/>
            </a:prstGeom>
            <a:grpFill/>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9661452"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H="1">
              <a:off x="9370828" y="3114086"/>
              <a:ext cx="290624"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flipV="1">
              <a:off x="9370828" y="2830550"/>
              <a:ext cx="0" cy="283536"/>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p:nvPr/>
          </p:nvCxnSpPr>
          <p:spPr>
            <a:xfrm flipV="1">
              <a:off x="9370828" y="2830549"/>
              <a:ext cx="290624" cy="1"/>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9370828" y="2972318"/>
              <a:ext cx="290624" cy="0"/>
            </a:xfrm>
            <a:prstGeom prst="line">
              <a:avLst/>
            </a:prstGeom>
            <a:grpFill/>
            <a:ln/>
          </p:spPr>
          <p:style>
            <a:lnRef idx="2">
              <a:schemeClr val="dk1"/>
            </a:lnRef>
            <a:fillRef idx="0">
              <a:schemeClr val="dk1"/>
            </a:fillRef>
            <a:effectRef idx="1">
              <a:schemeClr val="dk1"/>
            </a:effectRef>
            <a:fontRef idx="minor">
              <a:schemeClr val="tx1"/>
            </a:fontRef>
          </p:style>
        </p:cxnSp>
      </p:grpSp>
      <p:sp>
        <p:nvSpPr>
          <p:cNvPr id="462" name="Freeform 461"/>
          <p:cNvSpPr/>
          <p:nvPr/>
        </p:nvSpPr>
        <p:spPr>
          <a:xfrm>
            <a:off x="750871" y="5704772"/>
            <a:ext cx="3192439" cy="233592"/>
          </a:xfrm>
          <a:custGeom>
            <a:avLst/>
            <a:gdLst>
              <a:gd name="connsiteX0" fmla="*/ 0 w 3192439"/>
              <a:gd name="connsiteY0" fmla="*/ 0 h 233592"/>
              <a:gd name="connsiteX1" fmla="*/ 3192439 w 3192439"/>
              <a:gd name="connsiteY1" fmla="*/ 0 h 233592"/>
              <a:gd name="connsiteX2" fmla="*/ 3192439 w 3192439"/>
              <a:gd name="connsiteY2" fmla="*/ 233592 h 233592"/>
              <a:gd name="connsiteX3" fmla="*/ 0 w 3192439"/>
              <a:gd name="connsiteY3" fmla="*/ 233592 h 233592"/>
            </a:gdLst>
            <a:ahLst/>
            <a:cxnLst>
              <a:cxn ang="0">
                <a:pos x="connsiteX0" y="connsiteY0"/>
              </a:cxn>
              <a:cxn ang="0">
                <a:pos x="connsiteX1" y="connsiteY1"/>
              </a:cxn>
              <a:cxn ang="0">
                <a:pos x="connsiteX2" y="connsiteY2"/>
              </a:cxn>
              <a:cxn ang="0">
                <a:pos x="connsiteX3" y="connsiteY3"/>
              </a:cxn>
            </a:cxnLst>
            <a:rect l="l" t="t" r="r" b="b"/>
            <a:pathLst>
              <a:path w="3192439" h="233592">
                <a:moveTo>
                  <a:pt x="0" y="0"/>
                </a:moveTo>
                <a:lnTo>
                  <a:pt x="3192439" y="0"/>
                </a:lnTo>
                <a:lnTo>
                  <a:pt x="3192439" y="233592"/>
                </a:lnTo>
                <a:lnTo>
                  <a:pt x="0" y="233592"/>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3" name="Group 462"/>
          <p:cNvGrpSpPr/>
          <p:nvPr/>
        </p:nvGrpSpPr>
        <p:grpSpPr>
          <a:xfrm>
            <a:off x="3375573" y="5765825"/>
            <a:ext cx="567737" cy="172539"/>
            <a:chOff x="4867517" y="5158974"/>
            <a:chExt cx="567737" cy="172539"/>
          </a:xfrm>
        </p:grpSpPr>
        <p:sp>
          <p:nvSpPr>
            <p:cNvPr id="464" name="Freeform 463"/>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5" name="Straight Connector 464"/>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66" name="Straight Connector 465"/>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69" name="Straight Connector 468"/>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0" name="Group 469"/>
          <p:cNvGrpSpPr/>
          <p:nvPr/>
        </p:nvGrpSpPr>
        <p:grpSpPr>
          <a:xfrm>
            <a:off x="2115374" y="5765824"/>
            <a:ext cx="567737" cy="172539"/>
            <a:chOff x="4867517" y="5158974"/>
            <a:chExt cx="567737" cy="172539"/>
          </a:xfrm>
        </p:grpSpPr>
        <p:sp>
          <p:nvSpPr>
            <p:cNvPr id="471" name="Freeform 470"/>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2" name="Straight Connector 471"/>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73" name="Straight Connector 472"/>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76" name="Straight Connector 475"/>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7" name="Group 476"/>
          <p:cNvGrpSpPr/>
          <p:nvPr/>
        </p:nvGrpSpPr>
        <p:grpSpPr>
          <a:xfrm>
            <a:off x="1032716" y="5765825"/>
            <a:ext cx="567737" cy="172539"/>
            <a:chOff x="4867517" y="5158974"/>
            <a:chExt cx="567737" cy="172539"/>
          </a:xfrm>
        </p:grpSpPr>
        <p:sp>
          <p:nvSpPr>
            <p:cNvPr id="478" name="Freeform 477"/>
            <p:cNvSpPr/>
            <p:nvPr/>
          </p:nvSpPr>
          <p:spPr>
            <a:xfrm>
              <a:off x="4867517" y="5158975"/>
              <a:ext cx="567737" cy="172537"/>
            </a:xfrm>
            <a:custGeom>
              <a:avLst/>
              <a:gdLst>
                <a:gd name="connsiteX0" fmla="*/ 0 w 567737"/>
                <a:gd name="connsiteY0" fmla="*/ 0 h 172537"/>
                <a:gd name="connsiteX1" fmla="*/ 567737 w 567737"/>
                <a:gd name="connsiteY1" fmla="*/ 0 h 172537"/>
                <a:gd name="connsiteX2" fmla="*/ 567737 w 567737"/>
                <a:gd name="connsiteY2" fmla="*/ 172537 h 172537"/>
                <a:gd name="connsiteX3" fmla="*/ 0 w 567737"/>
                <a:gd name="connsiteY3" fmla="*/ 172537 h 172537"/>
              </a:gdLst>
              <a:ahLst/>
              <a:cxnLst>
                <a:cxn ang="0">
                  <a:pos x="connsiteX0" y="connsiteY0"/>
                </a:cxn>
                <a:cxn ang="0">
                  <a:pos x="connsiteX1" y="connsiteY1"/>
                </a:cxn>
                <a:cxn ang="0">
                  <a:pos x="connsiteX2" y="connsiteY2"/>
                </a:cxn>
                <a:cxn ang="0">
                  <a:pos x="connsiteX3" y="connsiteY3"/>
                </a:cxn>
              </a:cxnLst>
              <a:rect l="l" t="t" r="r" b="b"/>
              <a:pathLst>
                <a:path w="567737" h="172537">
                  <a:moveTo>
                    <a:pt x="0" y="0"/>
                  </a:moveTo>
                  <a:lnTo>
                    <a:pt x="567737" y="0"/>
                  </a:lnTo>
                  <a:lnTo>
                    <a:pt x="567737" y="172537"/>
                  </a:lnTo>
                  <a:lnTo>
                    <a:pt x="0" y="172537"/>
                  </a:lnTo>
                  <a:close/>
                </a:path>
              </a:pathLst>
            </a:custGeom>
            <a:solidFill>
              <a:srgbClr val="FFCD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9" name="Straight Connector 478"/>
            <p:cNvCxnSpPr/>
            <p:nvPr/>
          </p:nvCxnSpPr>
          <p:spPr>
            <a:xfrm flipH="1">
              <a:off x="5151386" y="5158975"/>
              <a:ext cx="2" cy="172537"/>
            </a:xfrm>
            <a:prstGeom prst="line">
              <a:avLst/>
            </a:prstGeom>
            <a:ln/>
          </p:spPr>
          <p:style>
            <a:lnRef idx="2">
              <a:schemeClr val="dk1"/>
            </a:lnRef>
            <a:fillRef idx="0">
              <a:schemeClr val="dk1"/>
            </a:fillRef>
            <a:effectRef idx="1">
              <a:schemeClr val="dk1"/>
            </a:effectRef>
            <a:fontRef idx="minor">
              <a:schemeClr val="tx1"/>
            </a:fontRef>
          </p:style>
        </p:cxnSp>
        <p:cxnSp>
          <p:nvCxnSpPr>
            <p:cNvPr id="480" name="Straight Connector 479"/>
            <p:cNvCxnSpPr/>
            <p:nvPr/>
          </p:nvCxnSpPr>
          <p:spPr>
            <a:xfrm>
              <a:off x="5435254"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4867517" y="5158974"/>
              <a:ext cx="5677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4867517" y="5331513"/>
              <a:ext cx="567737" cy="0"/>
            </a:xfrm>
            <a:prstGeom prst="line">
              <a:avLst/>
            </a:prstGeom>
            <a:ln/>
          </p:spPr>
          <p:style>
            <a:lnRef idx="2">
              <a:schemeClr val="dk1"/>
            </a:lnRef>
            <a:fillRef idx="0">
              <a:schemeClr val="dk1"/>
            </a:fillRef>
            <a:effectRef idx="1">
              <a:schemeClr val="dk1"/>
            </a:effectRef>
            <a:fontRef idx="minor">
              <a:schemeClr val="tx1"/>
            </a:fontRef>
          </p:style>
        </p:cxnSp>
        <p:cxnSp>
          <p:nvCxnSpPr>
            <p:cNvPr id="483" name="Straight Connector 482"/>
            <p:cNvCxnSpPr/>
            <p:nvPr/>
          </p:nvCxnSpPr>
          <p:spPr>
            <a:xfrm flipV="1">
              <a:off x="4867517" y="5158975"/>
              <a:ext cx="0" cy="172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9" name="Graphic 6" descr="Box trolley">
            <a:extLst>
              <a:ext uri="{FF2B5EF4-FFF2-40B4-BE49-F238E27FC236}">
                <a16:creationId xmlns:a16="http://schemas.microsoft.com/office/drawing/2014/main" xmlns="" id="{E3BE687B-ADFC-457B-81B7-F8092B0780A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101061" y="428408"/>
            <a:ext cx="1515206" cy="1548290"/>
          </a:xfrm>
          <a:prstGeom prst="rect">
            <a:avLst/>
          </a:prstGeom>
        </p:spPr>
      </p:pic>
      <p:pic>
        <p:nvPicPr>
          <p:cNvPr id="250" name="Graphic 7" descr="Map with pin">
            <a:extLst>
              <a:ext uri="{FF2B5EF4-FFF2-40B4-BE49-F238E27FC236}">
                <a16:creationId xmlns:a16="http://schemas.microsoft.com/office/drawing/2014/main" xmlns="" id="{3BCCA63B-E6C5-4FBA-8DCC-6FDFED88EFA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166126" y="2291841"/>
            <a:ext cx="1600831" cy="1571884"/>
          </a:xfrm>
          <a:prstGeom prst="rect">
            <a:avLst/>
          </a:prstGeom>
        </p:spPr>
      </p:pic>
      <p:pic>
        <p:nvPicPr>
          <p:cNvPr id="251" name="Graphic 2" descr="Delivery">
            <a:extLst>
              <a:ext uri="{FF2B5EF4-FFF2-40B4-BE49-F238E27FC236}">
                <a16:creationId xmlns:a16="http://schemas.microsoft.com/office/drawing/2014/main" xmlns="" id="{A207FD0D-A6C5-4C57-BE58-C194310D6CC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110159" y="4064479"/>
            <a:ext cx="1705154" cy="1705154"/>
          </a:xfrm>
          <a:prstGeom prst="rect">
            <a:avLst/>
          </a:prstGeom>
        </p:spPr>
      </p:pic>
    </p:spTree>
    <p:extLst>
      <p:ext uri="{BB962C8B-B14F-4D97-AF65-F5344CB8AC3E}">
        <p14:creationId xmlns:p14="http://schemas.microsoft.com/office/powerpoint/2010/main" val="565456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878FBFF-0D20-48E9-BA73-A5AA535FE1C3}"/>
              </a:ext>
            </a:extLst>
          </p:cNvPr>
          <p:cNvSpPr>
            <a:spLocks noGrp="1"/>
          </p:cNvSpPr>
          <p:nvPr>
            <p:ph type="title"/>
          </p:nvPr>
        </p:nvSpPr>
        <p:spPr>
          <a:xfrm>
            <a:off x="838200" y="365126"/>
            <a:ext cx="10515600" cy="674792"/>
          </a:xfrm>
        </p:spPr>
        <p:txBody>
          <a:bodyPr anchor="t"/>
          <a:lstStyle/>
          <a:p>
            <a:pPr algn="ctr"/>
            <a:r>
              <a:rPr lang="en-US">
                <a:cs typeface="Arial"/>
              </a:rPr>
              <a:t>Background Information</a:t>
            </a:r>
            <a:endParaRPr lang="en-US"/>
          </a:p>
        </p:txBody>
      </p:sp>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10"/>
          </p:nvPr>
        </p:nvSpPr>
        <p:spPr>
          <a:xfrm>
            <a:off x="8053772" y="5578758"/>
            <a:ext cx="4114800" cy="365125"/>
          </a:xfrm>
        </p:spPr>
        <p:txBody>
          <a:bodyPr lIns="91440" tIns="45720" rIns="91440" bIns="45720" anchor="t"/>
          <a:lstStyle/>
          <a:p>
            <a:r>
              <a:rPr lang="en-US"/>
              <a:t>Diandra Reyes</a:t>
            </a:r>
          </a:p>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11"/>
          </p:nvPr>
        </p:nvSpPr>
        <p:spPr/>
        <p:txBody>
          <a:bodyPr/>
          <a:lstStyle/>
          <a:p>
            <a:fld id="{6F1FABC0-072B-4F22-8F9B-95A9D10B0206}" type="slidenum">
              <a:rPr lang="en-US" smtClean="0"/>
              <a:pPr/>
              <a:t>6</a:t>
            </a:fld>
            <a:endParaRPr lang="en-US"/>
          </a:p>
        </p:txBody>
      </p:sp>
      <p:pic>
        <p:nvPicPr>
          <p:cNvPr id="5" name="Picture 4">
            <a:extLst>
              <a:ext uri="{FF2B5EF4-FFF2-40B4-BE49-F238E27FC236}">
                <a16:creationId xmlns:a16="http://schemas.microsoft.com/office/drawing/2014/main" xmlns="" id="{D6D33454-8A62-4552-8B0A-6FEABE6AC69A}"/>
              </a:ext>
            </a:extLst>
          </p:cNvPr>
          <p:cNvPicPr>
            <a:picLocks noChangeAspect="1"/>
          </p:cNvPicPr>
          <p:nvPr/>
        </p:nvPicPr>
        <p:blipFill rotWithShape="1">
          <a:blip r:embed="rId3"/>
          <a:srcRect t="1" r="14206" b="12008"/>
          <a:stretch/>
        </p:blipFill>
        <p:spPr>
          <a:xfrm>
            <a:off x="6287566" y="3396434"/>
            <a:ext cx="3798212" cy="2170894"/>
          </a:xfrm>
          <a:prstGeom prst="rect">
            <a:avLst/>
          </a:prstGeom>
        </p:spPr>
      </p:pic>
      <p:pic>
        <p:nvPicPr>
          <p:cNvPr id="1028" name="Picture 4" descr="The Advantage of Warehouse Automation in the Sustainable Supply Chain | Supply  Chain Secrets">
            <a:extLst>
              <a:ext uri="{FF2B5EF4-FFF2-40B4-BE49-F238E27FC236}">
                <a16:creationId xmlns:a16="http://schemas.microsoft.com/office/drawing/2014/main" xmlns="" id="{40B62A17-1145-455D-BA1C-776BBADDFC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010"/>
          <a:stretch/>
        </p:blipFill>
        <p:spPr bwMode="auto">
          <a:xfrm>
            <a:off x="2086750" y="1056260"/>
            <a:ext cx="3872571"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aymond Courier Automated Tow Tractor | Automated Tow Tractor">
            <a:extLst>
              <a:ext uri="{FF2B5EF4-FFF2-40B4-BE49-F238E27FC236}">
                <a16:creationId xmlns:a16="http://schemas.microsoft.com/office/drawing/2014/main" xmlns="" id="{B6702F2F-6718-43DE-904C-D86E438E8A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186" y="1066422"/>
            <a:ext cx="3830592" cy="219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EE9BD5CB-005A-49AB-9589-8049BBF61859}"/>
              </a:ext>
            </a:extLst>
          </p:cNvPr>
          <p:cNvPicPr>
            <a:picLocks noChangeAspect="1"/>
          </p:cNvPicPr>
          <p:nvPr/>
        </p:nvPicPr>
        <p:blipFill rotWithShape="1">
          <a:blip r:embed="rId6"/>
          <a:srcRect l="15012" t="33932" r="36765" b="19441"/>
          <a:stretch/>
        </p:blipFill>
        <p:spPr>
          <a:xfrm>
            <a:off x="2092258" y="3396084"/>
            <a:ext cx="3889382" cy="2170894"/>
          </a:xfrm>
          <a:prstGeom prst="rect">
            <a:avLst/>
          </a:prstGeom>
        </p:spPr>
      </p:pic>
      <p:sp>
        <p:nvSpPr>
          <p:cNvPr id="16" name="TextBox 15">
            <a:extLst>
              <a:ext uri="{FF2B5EF4-FFF2-40B4-BE49-F238E27FC236}">
                <a16:creationId xmlns:a16="http://schemas.microsoft.com/office/drawing/2014/main" xmlns="" id="{AFF4CB07-C133-4324-9EEF-FF542A6D0A65}"/>
              </a:ext>
            </a:extLst>
          </p:cNvPr>
          <p:cNvSpPr txBox="1"/>
          <p:nvPr/>
        </p:nvSpPr>
        <p:spPr>
          <a:xfrm>
            <a:off x="181860" y="2394507"/>
            <a:ext cx="1830602" cy="646331"/>
          </a:xfrm>
          <a:prstGeom prst="rect">
            <a:avLst/>
          </a:prstGeom>
          <a:noFill/>
        </p:spPr>
        <p:txBody>
          <a:bodyPr wrap="square" rtlCol="0">
            <a:spAutoFit/>
          </a:bodyPr>
          <a:lstStyle/>
          <a:p>
            <a:pPr algn="ctr"/>
            <a:r>
              <a:rPr lang="en-US"/>
              <a:t>Sorting conveyor belts</a:t>
            </a:r>
          </a:p>
        </p:txBody>
      </p:sp>
      <p:sp>
        <p:nvSpPr>
          <p:cNvPr id="18" name="TextBox 17">
            <a:extLst>
              <a:ext uri="{FF2B5EF4-FFF2-40B4-BE49-F238E27FC236}">
                <a16:creationId xmlns:a16="http://schemas.microsoft.com/office/drawing/2014/main" xmlns="" id="{3DCDBF96-B843-48B0-94BC-C5E71F49D686}"/>
              </a:ext>
            </a:extLst>
          </p:cNvPr>
          <p:cNvSpPr txBox="1"/>
          <p:nvPr/>
        </p:nvSpPr>
        <p:spPr>
          <a:xfrm>
            <a:off x="10085778" y="2522092"/>
            <a:ext cx="1924362" cy="646331"/>
          </a:xfrm>
          <a:prstGeom prst="rect">
            <a:avLst/>
          </a:prstGeom>
          <a:noFill/>
        </p:spPr>
        <p:txBody>
          <a:bodyPr wrap="square" rtlCol="0">
            <a:spAutoFit/>
          </a:bodyPr>
          <a:lstStyle/>
          <a:p>
            <a:pPr algn="ctr"/>
            <a:r>
              <a:rPr lang="en-US"/>
              <a:t>Self- navigating forklifts</a:t>
            </a:r>
          </a:p>
        </p:txBody>
      </p:sp>
      <p:sp>
        <p:nvSpPr>
          <p:cNvPr id="19" name="TextBox 18">
            <a:extLst>
              <a:ext uri="{FF2B5EF4-FFF2-40B4-BE49-F238E27FC236}">
                <a16:creationId xmlns:a16="http://schemas.microsoft.com/office/drawing/2014/main" xmlns="" id="{4CAB37FD-AA01-489F-85CF-9F960E87CB16}"/>
              </a:ext>
            </a:extLst>
          </p:cNvPr>
          <p:cNvSpPr txBox="1"/>
          <p:nvPr/>
        </p:nvSpPr>
        <p:spPr>
          <a:xfrm>
            <a:off x="10073137" y="4815562"/>
            <a:ext cx="1991922" cy="646331"/>
          </a:xfrm>
          <a:prstGeom prst="rect">
            <a:avLst/>
          </a:prstGeom>
          <a:noFill/>
        </p:spPr>
        <p:txBody>
          <a:bodyPr wrap="square" rtlCol="0">
            <a:spAutoFit/>
          </a:bodyPr>
          <a:lstStyle/>
          <a:p>
            <a:pPr algn="ctr"/>
            <a:r>
              <a:rPr lang="en-US"/>
              <a:t>Material handling robotic arm</a:t>
            </a:r>
          </a:p>
        </p:txBody>
      </p:sp>
      <p:sp>
        <p:nvSpPr>
          <p:cNvPr id="21" name="TextBox 20">
            <a:extLst>
              <a:ext uri="{FF2B5EF4-FFF2-40B4-BE49-F238E27FC236}">
                <a16:creationId xmlns:a16="http://schemas.microsoft.com/office/drawing/2014/main" xmlns="" id="{BE3D052B-E152-445D-9F6A-C75275AF8AFE}"/>
              </a:ext>
            </a:extLst>
          </p:cNvPr>
          <p:cNvSpPr txBox="1"/>
          <p:nvPr/>
        </p:nvSpPr>
        <p:spPr>
          <a:xfrm>
            <a:off x="57430" y="4815562"/>
            <a:ext cx="1830602" cy="646331"/>
          </a:xfrm>
          <a:prstGeom prst="rect">
            <a:avLst/>
          </a:prstGeom>
          <a:noFill/>
        </p:spPr>
        <p:txBody>
          <a:bodyPr wrap="square" rtlCol="0">
            <a:spAutoFit/>
          </a:bodyPr>
          <a:lstStyle/>
          <a:p>
            <a:pPr algn="ctr"/>
            <a:r>
              <a:rPr lang="en-US"/>
              <a:t>Automated ground vehicles </a:t>
            </a:r>
          </a:p>
        </p:txBody>
      </p:sp>
      <p:sp>
        <p:nvSpPr>
          <p:cNvPr id="10" name="Rectangle: Rounded Corners 9">
            <a:extLst>
              <a:ext uri="{FF2B5EF4-FFF2-40B4-BE49-F238E27FC236}">
                <a16:creationId xmlns:a16="http://schemas.microsoft.com/office/drawing/2014/main" xmlns="" id="{7E83530C-4BA0-4EB3-8F9D-82E0816029C5}"/>
              </a:ext>
            </a:extLst>
          </p:cNvPr>
          <p:cNvSpPr/>
          <p:nvPr/>
        </p:nvSpPr>
        <p:spPr>
          <a:xfrm>
            <a:off x="5058402" y="3040838"/>
            <a:ext cx="2075196" cy="6992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Automated Warehouses</a:t>
            </a:r>
          </a:p>
        </p:txBody>
      </p:sp>
      <p:sp>
        <p:nvSpPr>
          <p:cNvPr id="7" name="Rectangle 6">
            <a:extLst>
              <a:ext uri="{FF2B5EF4-FFF2-40B4-BE49-F238E27FC236}">
                <a16:creationId xmlns:a16="http://schemas.microsoft.com/office/drawing/2014/main" xmlns="" id="{5BDE44C7-1899-4C73-B3B7-7134AB3E0B8B}"/>
              </a:ext>
            </a:extLst>
          </p:cNvPr>
          <p:cNvSpPr/>
          <p:nvPr/>
        </p:nvSpPr>
        <p:spPr>
          <a:xfrm>
            <a:off x="5953306" y="1039918"/>
            <a:ext cx="334260" cy="1999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xmlns="" id="{55724F5A-A55D-41A3-ABB2-ABF86D0A630F}"/>
              </a:ext>
            </a:extLst>
          </p:cNvPr>
          <p:cNvSpPr/>
          <p:nvPr/>
        </p:nvSpPr>
        <p:spPr>
          <a:xfrm>
            <a:off x="5925225" y="3739403"/>
            <a:ext cx="364251" cy="1827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xmlns="" id="{812E9310-E269-43F2-B225-01E900912A5E}"/>
              </a:ext>
            </a:extLst>
          </p:cNvPr>
          <p:cNvSpPr/>
          <p:nvPr/>
        </p:nvSpPr>
        <p:spPr>
          <a:xfrm rot="5400000">
            <a:off x="3501279" y="1825772"/>
            <a:ext cx="152401" cy="2981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xmlns="" id="{DB15E5BD-D1C7-4257-B619-858783A87F5E}"/>
              </a:ext>
            </a:extLst>
          </p:cNvPr>
          <p:cNvSpPr/>
          <p:nvPr/>
        </p:nvSpPr>
        <p:spPr>
          <a:xfrm rot="5400000">
            <a:off x="8515911" y="1837202"/>
            <a:ext cx="152401" cy="29818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61759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73" name="Rectangle 72"/>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8" name="Freeform 317">
            <a:extLst>
              <a:ext uri="{FF2B5EF4-FFF2-40B4-BE49-F238E27FC236}">
                <a16:creationId xmlns:a16="http://schemas.microsoft.com/office/drawing/2014/main" xmlns="" id="{7BC8AD58-A13E-4EAC-9317-C1BBBCB6CF03}"/>
              </a:ext>
            </a:extLst>
          </p:cNvPr>
          <p:cNvSpPr/>
          <p:nvPr/>
        </p:nvSpPr>
        <p:spPr>
          <a:xfrm flipV="1">
            <a:off x="-64115" y="5564448"/>
            <a:ext cx="8912922" cy="63688"/>
          </a:xfrm>
          <a:custGeom>
            <a:avLst/>
            <a:gdLst>
              <a:gd name="connsiteX0" fmla="*/ 0 w 8912922"/>
              <a:gd name="connsiteY0" fmla="*/ 63688 h 63688"/>
              <a:gd name="connsiteX1" fmla="*/ 8864930 w 8912922"/>
              <a:gd name="connsiteY1" fmla="*/ 63688 h 63688"/>
              <a:gd name="connsiteX2" fmla="*/ 8912922 w 8912922"/>
              <a:gd name="connsiteY2" fmla="*/ 0 h 63688"/>
              <a:gd name="connsiteX3" fmla="*/ 0 w 8912922"/>
              <a:gd name="connsiteY3" fmla="*/ 0 h 63688"/>
            </a:gdLst>
            <a:ahLst/>
            <a:cxnLst>
              <a:cxn ang="0">
                <a:pos x="connsiteX0" y="connsiteY0"/>
              </a:cxn>
              <a:cxn ang="0">
                <a:pos x="connsiteX1" y="connsiteY1"/>
              </a:cxn>
              <a:cxn ang="0">
                <a:pos x="connsiteX2" y="connsiteY2"/>
              </a:cxn>
              <a:cxn ang="0">
                <a:pos x="connsiteX3" y="connsiteY3"/>
              </a:cxn>
            </a:cxnLst>
            <a:rect l="l" t="t" r="r" b="b"/>
            <a:pathLst>
              <a:path w="8912922" h="63688">
                <a:moveTo>
                  <a:pt x="0" y="63688"/>
                </a:moveTo>
                <a:lnTo>
                  <a:pt x="8864930" y="63688"/>
                </a:lnTo>
                <a:lnTo>
                  <a:pt x="8912922"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5" name="Group 344"/>
          <p:cNvGrpSpPr/>
          <p:nvPr/>
        </p:nvGrpSpPr>
        <p:grpSpPr>
          <a:xfrm>
            <a:off x="11605780" y="-607240"/>
            <a:ext cx="599123" cy="5590988"/>
            <a:chOff x="-69103" y="-729426"/>
            <a:chExt cx="599123" cy="5590988"/>
          </a:xfrm>
        </p:grpSpPr>
        <p:sp>
          <p:nvSpPr>
            <p:cNvPr id="346" name="Cube 34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7" name="Rectangle 346"/>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8" name="Freeform 347"/>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9" name="Right Triangle 348"/>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9" name="Right Triangle 338"/>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Cube 128"/>
          <p:cNvSpPr/>
          <p:nvPr/>
        </p:nvSpPr>
        <p:spPr>
          <a:xfrm rot="16200000">
            <a:off x="9755647" y="550335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Cube 129"/>
          <p:cNvSpPr/>
          <p:nvPr/>
        </p:nvSpPr>
        <p:spPr>
          <a:xfrm rot="16200000">
            <a:off x="9233822" y="4878438"/>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9" name="Group 108"/>
          <p:cNvGrpSpPr/>
          <p:nvPr/>
        </p:nvGrpSpPr>
        <p:grpSpPr>
          <a:xfrm>
            <a:off x="9368549" y="4419754"/>
            <a:ext cx="3397192" cy="935434"/>
            <a:chOff x="9551278" y="2681585"/>
            <a:chExt cx="2336810" cy="721825"/>
          </a:xfrm>
        </p:grpSpPr>
        <p:sp>
          <p:nvSpPr>
            <p:cNvPr id="110" name="Rectangle 10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11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6" name="Cube 125"/>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8" name="Group 107"/>
          <p:cNvGrpSpPr/>
          <p:nvPr/>
        </p:nvGrpSpPr>
        <p:grpSpPr>
          <a:xfrm>
            <a:off x="9368549" y="2604339"/>
            <a:ext cx="3397192" cy="935434"/>
            <a:chOff x="9551278" y="2681585"/>
            <a:chExt cx="2336810" cy="721825"/>
          </a:xfrm>
        </p:grpSpPr>
        <p:sp>
          <p:nvSpPr>
            <p:cNvPr id="105" name="Rectangle 104"/>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Freeform 105"/>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8" name="Cube 127"/>
          <p:cNvSpPr/>
          <p:nvPr/>
        </p:nvSpPr>
        <p:spPr>
          <a:xfrm rot="16200000">
            <a:off x="8623990" y="1749186"/>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00" name="Group 199"/>
          <p:cNvGrpSpPr/>
          <p:nvPr/>
        </p:nvGrpSpPr>
        <p:grpSpPr>
          <a:xfrm>
            <a:off x="9396900" y="718136"/>
            <a:ext cx="3368841" cy="935434"/>
            <a:chOff x="9551278" y="2681585"/>
            <a:chExt cx="2336810" cy="721825"/>
          </a:xfrm>
        </p:grpSpPr>
        <p:sp>
          <p:nvSpPr>
            <p:cNvPr id="201" name="Rectangle 2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Freeform 2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3"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2710569" y="933257"/>
            <a:ext cx="3023763" cy="4319661"/>
            <a:chOff x="1037987" y="967524"/>
            <a:chExt cx="3023763" cy="4319661"/>
          </a:xfrm>
        </p:grpSpPr>
        <p:sp>
          <p:nvSpPr>
            <p:cNvPr id="233" name="Cube 232"/>
            <p:cNvSpPr/>
            <p:nvPr/>
          </p:nvSpPr>
          <p:spPr>
            <a:xfrm rot="16200000">
              <a:off x="3723038"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 name="Group 51"/>
            <p:cNvGrpSpPr/>
            <p:nvPr/>
          </p:nvGrpSpPr>
          <p:grpSpPr>
            <a:xfrm>
              <a:off x="1037987" y="967524"/>
              <a:ext cx="3023763" cy="4319661"/>
              <a:chOff x="2296099" y="194213"/>
              <a:chExt cx="3421745" cy="5152700"/>
            </a:xfrm>
          </p:grpSpPr>
          <p:sp>
            <p:nvSpPr>
              <p:cNvPr id="53" name="Cube 52"/>
              <p:cNvSpPr/>
              <p:nvPr/>
            </p:nvSpPr>
            <p:spPr>
              <a:xfrm rot="16200000">
                <a:off x="2741991" y="4989749"/>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Cube 53"/>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 name="Group 54"/>
              <p:cNvGrpSpPr/>
              <p:nvPr/>
            </p:nvGrpSpPr>
            <p:grpSpPr>
              <a:xfrm>
                <a:off x="2296099" y="3909396"/>
                <a:ext cx="3421745" cy="935436"/>
                <a:chOff x="9551278" y="2692052"/>
                <a:chExt cx="2336810" cy="721825"/>
              </a:xfrm>
            </p:grpSpPr>
            <p:sp>
              <p:nvSpPr>
                <p:cNvPr id="137" name="Rectangle 136"/>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8" name="Freeform 137"/>
                <p:cNvSpPr/>
                <p:nvPr/>
              </p:nvSpPr>
              <p:spPr>
                <a:xfrm>
                  <a:off x="9551278" y="2692967"/>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Process 92"/>
                <p:cNvSpPr/>
                <p:nvPr/>
              </p:nvSpPr>
              <p:spPr>
                <a:xfrm>
                  <a:off x="9554249" y="2692052"/>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Cube 55"/>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8" name="Group 57"/>
              <p:cNvGrpSpPr/>
              <p:nvPr/>
            </p:nvGrpSpPr>
            <p:grpSpPr>
              <a:xfrm>
                <a:off x="2296100" y="2080416"/>
                <a:ext cx="3397191" cy="935436"/>
                <a:chOff x="9551278" y="2681585"/>
                <a:chExt cx="2336810" cy="721825"/>
              </a:xfrm>
            </p:grpSpPr>
            <p:sp>
              <p:nvSpPr>
                <p:cNvPr id="133" name="Rectangle 1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Freeform 13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7" name="Cube 56"/>
              <p:cNvSpPr/>
              <p:nvPr/>
            </p:nvSpPr>
            <p:spPr>
              <a:xfrm rot="16200000">
                <a:off x="2125998"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Cube 58"/>
              <p:cNvSpPr/>
              <p:nvPr/>
            </p:nvSpPr>
            <p:spPr>
              <a:xfrm rot="16200000">
                <a:off x="1534181" y="1227855"/>
                <a:ext cx="1808038"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 name="Group 71"/>
              <p:cNvGrpSpPr/>
              <p:nvPr/>
            </p:nvGrpSpPr>
            <p:grpSpPr>
              <a:xfrm>
                <a:off x="2324457" y="194213"/>
                <a:ext cx="3368839" cy="935436"/>
                <a:chOff x="9551280" y="2681585"/>
                <a:chExt cx="2336808" cy="721825"/>
              </a:xfrm>
            </p:grpSpPr>
            <p:sp>
              <p:nvSpPr>
                <p:cNvPr id="102" name="Rectangle 10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102"/>
                <p:cNvSpPr/>
                <p:nvPr/>
              </p:nvSpPr>
              <p:spPr>
                <a:xfrm>
                  <a:off x="9551280"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Cube 73"/>
              <p:cNvSpPr/>
              <p:nvPr/>
            </p:nvSpPr>
            <p:spPr>
              <a:xfrm rot="16200000">
                <a:off x="2158728"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235" name="Group 234"/>
          <p:cNvGrpSpPr/>
          <p:nvPr/>
        </p:nvGrpSpPr>
        <p:grpSpPr>
          <a:xfrm>
            <a:off x="5175897" y="941021"/>
            <a:ext cx="3023762" cy="4297688"/>
            <a:chOff x="1037988" y="979892"/>
            <a:chExt cx="3023762" cy="4297688"/>
          </a:xfrm>
        </p:grpSpPr>
        <p:sp>
          <p:nvSpPr>
            <p:cNvPr id="236" name="Cube 235"/>
            <p:cNvSpPr/>
            <p:nvPr/>
          </p:nvSpPr>
          <p:spPr>
            <a:xfrm rot="16200000">
              <a:off x="3582295"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7" name="Group 236"/>
            <p:cNvGrpSpPr/>
            <p:nvPr/>
          </p:nvGrpSpPr>
          <p:grpSpPr>
            <a:xfrm>
              <a:off x="1037988" y="979892"/>
              <a:ext cx="3023762" cy="3875014"/>
              <a:chOff x="2296100" y="208965"/>
              <a:chExt cx="3421745" cy="4622301"/>
            </a:xfrm>
          </p:grpSpPr>
          <p:grpSp>
            <p:nvGrpSpPr>
              <p:cNvPr id="240" name="Group 239"/>
              <p:cNvGrpSpPr/>
              <p:nvPr/>
            </p:nvGrpSpPr>
            <p:grpSpPr>
              <a:xfrm>
                <a:off x="2296100" y="3910583"/>
                <a:ext cx="3421745" cy="920683"/>
                <a:chOff x="9551278" y="2692969"/>
                <a:chExt cx="2336810" cy="710441"/>
              </a:xfrm>
            </p:grpSpPr>
            <p:sp>
              <p:nvSpPr>
                <p:cNvPr id="301" name="Rectangle 30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Freeform 30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2" name="Cube 241"/>
              <p:cNvSpPr/>
              <p:nvPr/>
            </p:nvSpPr>
            <p:spPr>
              <a:xfrm rot="16200000">
                <a:off x="1968088"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3" name="Group 242"/>
              <p:cNvGrpSpPr/>
              <p:nvPr/>
            </p:nvGrpSpPr>
            <p:grpSpPr>
              <a:xfrm>
                <a:off x="2296100" y="2095168"/>
                <a:ext cx="3397191" cy="920683"/>
                <a:chOff x="9551278" y="2692969"/>
                <a:chExt cx="2336810" cy="710441"/>
              </a:xfrm>
            </p:grpSpPr>
            <p:sp>
              <p:nvSpPr>
                <p:cNvPr id="298" name="Rectangle 29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Freeform 29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2" name="Group 251"/>
              <p:cNvGrpSpPr/>
              <p:nvPr/>
            </p:nvGrpSpPr>
            <p:grpSpPr>
              <a:xfrm>
                <a:off x="2324455" y="208965"/>
                <a:ext cx="3368842" cy="920683"/>
                <a:chOff x="9551278" y="2692969"/>
                <a:chExt cx="2336810" cy="710441"/>
              </a:xfrm>
            </p:grpSpPr>
            <p:sp>
              <p:nvSpPr>
                <p:cNvPr id="281" name="Rectangle 280"/>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2" name="Freeform 281"/>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3" name="Cube 252"/>
              <p:cNvSpPr/>
              <p:nvPr/>
            </p:nvSpPr>
            <p:spPr>
              <a:xfrm rot="16200000">
                <a:off x="201580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304" name="Cube 303"/>
          <p:cNvSpPr/>
          <p:nvPr/>
        </p:nvSpPr>
        <p:spPr>
          <a:xfrm rot="16200000">
            <a:off x="7310530" y="3945150"/>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Cube 304"/>
          <p:cNvSpPr/>
          <p:nvPr/>
        </p:nvSpPr>
        <p:spPr>
          <a:xfrm rot="16200000">
            <a:off x="7294863" y="2372415"/>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0" name="Group 339"/>
          <p:cNvGrpSpPr/>
          <p:nvPr/>
        </p:nvGrpSpPr>
        <p:grpSpPr>
          <a:xfrm>
            <a:off x="1896510" y="-781381"/>
            <a:ext cx="599123" cy="5590988"/>
            <a:chOff x="-69103" y="-729426"/>
            <a:chExt cx="599123" cy="5590988"/>
          </a:xfrm>
        </p:grpSpPr>
        <p:sp>
          <p:nvSpPr>
            <p:cNvPr id="341" name="Cube 340"/>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4" name="Right Triangle 343"/>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2" name="Rectangle 341"/>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3" name="Freeform 342"/>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ight Triangle 10">
            <a:extLst>
              <a:ext uri="{FF2B5EF4-FFF2-40B4-BE49-F238E27FC236}">
                <a16:creationId xmlns:a16="http://schemas.microsoft.com/office/drawing/2014/main" xmlns="" id="{709DB7FA-E96A-43C2-8121-06804349387A}"/>
              </a:ext>
            </a:extLst>
          </p:cNvPr>
          <p:cNvSpPr/>
          <p:nvPr/>
        </p:nvSpPr>
        <p:spPr>
          <a:xfrm>
            <a:off x="-1859" y="2347924"/>
            <a:ext cx="2084855" cy="2455718"/>
          </a:xfrm>
          <a:prstGeom prst="rtTriangle">
            <a:avLst/>
          </a:prstGeom>
          <a:solidFill>
            <a:srgbClr val="919085"/>
          </a:solidFill>
          <a:ln>
            <a:solidFill>
              <a:srgbClr val="91908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Freeform 204">
            <a:extLst>
              <a:ext uri="{FF2B5EF4-FFF2-40B4-BE49-F238E27FC236}">
                <a16:creationId xmlns:a16="http://schemas.microsoft.com/office/drawing/2014/main" xmlns="" id="{6E074B7B-2AC8-4BE5-968F-F2DF65B19FAB}"/>
              </a:ext>
            </a:extLst>
          </p:cNvPr>
          <p:cNvSpPr/>
          <p:nvPr/>
        </p:nvSpPr>
        <p:spPr>
          <a:xfrm rot="3120000">
            <a:off x="-1868601" y="3814773"/>
            <a:ext cx="4478254" cy="57539"/>
          </a:xfrm>
          <a:custGeom>
            <a:avLst/>
            <a:gdLst>
              <a:gd name="connsiteX0" fmla="*/ 0 w 8989640"/>
              <a:gd name="connsiteY0" fmla="*/ 63688 h 63688"/>
              <a:gd name="connsiteX1" fmla="*/ 8951373 w 8989640"/>
              <a:gd name="connsiteY1" fmla="*/ 63688 h 63688"/>
              <a:gd name="connsiteX2" fmla="*/ 8989640 w 8989640"/>
              <a:gd name="connsiteY2" fmla="*/ 0 h 63688"/>
              <a:gd name="connsiteX3" fmla="*/ 0 w 8989640"/>
              <a:gd name="connsiteY3" fmla="*/ 0 h 63688"/>
            </a:gdLst>
            <a:ahLst/>
            <a:cxnLst>
              <a:cxn ang="0">
                <a:pos x="connsiteX0" y="connsiteY0"/>
              </a:cxn>
              <a:cxn ang="0">
                <a:pos x="connsiteX1" y="connsiteY1"/>
              </a:cxn>
              <a:cxn ang="0">
                <a:pos x="connsiteX2" y="connsiteY2"/>
              </a:cxn>
              <a:cxn ang="0">
                <a:pos x="connsiteX3" y="connsiteY3"/>
              </a:cxn>
            </a:cxnLst>
            <a:rect l="l" t="t" r="r" b="b"/>
            <a:pathLst>
              <a:path w="8989640" h="63688">
                <a:moveTo>
                  <a:pt x="0" y="63688"/>
                </a:moveTo>
                <a:lnTo>
                  <a:pt x="8951373" y="63688"/>
                </a:lnTo>
                <a:lnTo>
                  <a:pt x="8989640" y="0"/>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07" name="Group 506">
            <a:extLst>
              <a:ext uri="{FF2B5EF4-FFF2-40B4-BE49-F238E27FC236}">
                <a16:creationId xmlns:a16="http://schemas.microsoft.com/office/drawing/2014/main" xmlns="" id="{BE2FE65C-67D4-4D6C-9F04-F5DE2F858D63}"/>
              </a:ext>
            </a:extLst>
          </p:cNvPr>
          <p:cNvGrpSpPr/>
          <p:nvPr/>
        </p:nvGrpSpPr>
        <p:grpSpPr>
          <a:xfrm>
            <a:off x="9578207" y="4036317"/>
            <a:ext cx="786311" cy="832726"/>
            <a:chOff x="6635603" y="932150"/>
            <a:chExt cx="786311" cy="832726"/>
          </a:xfrm>
        </p:grpSpPr>
        <p:sp>
          <p:nvSpPr>
            <p:cNvPr id="508" name="Rectangle 507">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Cube 508">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1" name="Straight Connector 510">
              <a:extLst>
                <a:ext uri="{FF2B5EF4-FFF2-40B4-BE49-F238E27FC236}">
                  <a16:creationId xmlns:a16="http://schemas.microsoft.com/office/drawing/2014/main" xmlns="" id="{6AA96EFD-C39A-4469-A9EB-24DF895764A6}"/>
                </a:ext>
              </a:extLst>
            </p:cNvPr>
            <p:cNvCxnSpPr>
              <a:stCxn id="509" idx="5"/>
              <a:endCxn id="50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12" name="Rectangle 511">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3" name="Group 462">
            <a:extLst>
              <a:ext uri="{FF2B5EF4-FFF2-40B4-BE49-F238E27FC236}">
                <a16:creationId xmlns:a16="http://schemas.microsoft.com/office/drawing/2014/main" xmlns="" id="{766DE3AF-BF9D-4AA3-A69F-EBBF9D72B594}"/>
              </a:ext>
            </a:extLst>
          </p:cNvPr>
          <p:cNvGrpSpPr/>
          <p:nvPr/>
        </p:nvGrpSpPr>
        <p:grpSpPr>
          <a:xfrm>
            <a:off x="9668196" y="338950"/>
            <a:ext cx="786311" cy="832726"/>
            <a:chOff x="6635603" y="932150"/>
            <a:chExt cx="786311" cy="832726"/>
          </a:xfrm>
        </p:grpSpPr>
        <p:sp>
          <p:nvSpPr>
            <p:cNvPr id="464" name="Rectangle 463">
              <a:extLst>
                <a:ext uri="{FF2B5EF4-FFF2-40B4-BE49-F238E27FC236}">
                  <a16:creationId xmlns:a16="http://schemas.microsoft.com/office/drawing/2014/main" xmlns="" id="{79A4F617-7676-408A-8C11-83AC97A1C6E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5" name="Cube 464">
              <a:extLst>
                <a:ext uri="{FF2B5EF4-FFF2-40B4-BE49-F238E27FC236}">
                  <a16:creationId xmlns:a16="http://schemas.microsoft.com/office/drawing/2014/main" xmlns="" id="{CA1666E4-F8D2-4DB9-A7A1-52606AF0B87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67" name="Straight Connector 466">
              <a:extLst>
                <a:ext uri="{FF2B5EF4-FFF2-40B4-BE49-F238E27FC236}">
                  <a16:creationId xmlns:a16="http://schemas.microsoft.com/office/drawing/2014/main" xmlns="" id="{AAB8C94B-9DF1-43DC-90C9-1233FD876B1C}"/>
                </a:ext>
              </a:extLst>
            </p:cNvPr>
            <p:cNvCxnSpPr>
              <a:stCxn id="465" idx="5"/>
              <a:endCxn id="465"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68" name="Rectangle 467">
              <a:extLst>
                <a:ext uri="{FF2B5EF4-FFF2-40B4-BE49-F238E27FC236}">
                  <a16:creationId xmlns:a16="http://schemas.microsoft.com/office/drawing/2014/main" xmlns="" id="{6EF7FB72-41B6-4F13-B533-15EAA81C45B2}"/>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9" name="Rectangle 468">
              <a:extLst>
                <a:ext uri="{FF2B5EF4-FFF2-40B4-BE49-F238E27FC236}">
                  <a16:creationId xmlns:a16="http://schemas.microsoft.com/office/drawing/2014/main" xmlns="" id="{28455029-CF73-49E8-9E4E-909F25DE1361}"/>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18" name="Group 517">
            <a:extLst>
              <a:ext uri="{FF2B5EF4-FFF2-40B4-BE49-F238E27FC236}">
                <a16:creationId xmlns:a16="http://schemas.microsoft.com/office/drawing/2014/main" xmlns="" id="{D0C2CB81-0CC0-49EE-883B-7BCD8A366F75}"/>
              </a:ext>
            </a:extLst>
          </p:cNvPr>
          <p:cNvGrpSpPr/>
          <p:nvPr/>
        </p:nvGrpSpPr>
        <p:grpSpPr>
          <a:xfrm>
            <a:off x="9853721" y="4332271"/>
            <a:ext cx="786311" cy="832726"/>
            <a:chOff x="6635603" y="932150"/>
            <a:chExt cx="786311" cy="832726"/>
          </a:xfrm>
        </p:grpSpPr>
        <p:sp>
          <p:nvSpPr>
            <p:cNvPr id="519" name="Rectangle 518">
              <a:extLst>
                <a:ext uri="{FF2B5EF4-FFF2-40B4-BE49-F238E27FC236}">
                  <a16:creationId xmlns:a16="http://schemas.microsoft.com/office/drawing/2014/main" xmlns="" id="{8ED6A2B1-26A5-435D-8B7F-3A2DF572439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Cube 519">
              <a:extLst>
                <a:ext uri="{FF2B5EF4-FFF2-40B4-BE49-F238E27FC236}">
                  <a16:creationId xmlns:a16="http://schemas.microsoft.com/office/drawing/2014/main" xmlns="" id="{4F972B2E-158D-41FC-A0A6-ED0D9C47CBAF}"/>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21" name="Group 520">
              <a:extLst>
                <a:ext uri="{FF2B5EF4-FFF2-40B4-BE49-F238E27FC236}">
                  <a16:creationId xmlns:a16="http://schemas.microsoft.com/office/drawing/2014/main" xmlns="" id="{7E5536F3-3CF4-48DA-8415-632BCD1B1936}"/>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25" name="Rectangle 524">
                <a:extLst>
                  <a:ext uri="{FF2B5EF4-FFF2-40B4-BE49-F238E27FC236}">
                    <a16:creationId xmlns:a16="http://schemas.microsoft.com/office/drawing/2014/main" xmlns="" id="{DC8AC821-ECD8-4A6C-AD51-F3A7FCADAA9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26" name="Picture 2" descr="Barcode - Wikipedia">
                <a:extLst>
                  <a:ext uri="{FF2B5EF4-FFF2-40B4-BE49-F238E27FC236}">
                    <a16:creationId xmlns:a16="http://schemas.microsoft.com/office/drawing/2014/main" xmlns="" id="{C985EE16-6CD5-420F-8A60-00A26D2CA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27" name="Rectangle 526">
                <a:extLst>
                  <a:ext uri="{FF2B5EF4-FFF2-40B4-BE49-F238E27FC236}">
                    <a16:creationId xmlns:a16="http://schemas.microsoft.com/office/drawing/2014/main" xmlns="" id="{8622E17D-2DFC-45A0-832F-F13A2616876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Rectangle 527">
                <a:extLst>
                  <a:ext uri="{FF2B5EF4-FFF2-40B4-BE49-F238E27FC236}">
                    <a16:creationId xmlns:a16="http://schemas.microsoft.com/office/drawing/2014/main" xmlns="" id="{20BF324D-DB64-4129-A112-30AE9394062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22" name="Straight Connector 521">
              <a:extLst>
                <a:ext uri="{FF2B5EF4-FFF2-40B4-BE49-F238E27FC236}">
                  <a16:creationId xmlns:a16="http://schemas.microsoft.com/office/drawing/2014/main" xmlns="" id="{E721F22F-D668-4716-81D4-BAA5A6038272}"/>
                </a:ext>
              </a:extLst>
            </p:cNvPr>
            <p:cNvCxnSpPr>
              <a:stCxn id="520" idx="5"/>
              <a:endCxn id="520"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23" name="Rectangle 522">
              <a:extLst>
                <a:ext uri="{FF2B5EF4-FFF2-40B4-BE49-F238E27FC236}">
                  <a16:creationId xmlns:a16="http://schemas.microsoft.com/office/drawing/2014/main" xmlns="" id="{2C9CEF52-62E7-4B00-94B0-22F3B0AE2569}"/>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Rectangle 523">
              <a:extLst>
                <a:ext uri="{FF2B5EF4-FFF2-40B4-BE49-F238E27FC236}">
                  <a16:creationId xmlns:a16="http://schemas.microsoft.com/office/drawing/2014/main" xmlns="" id="{8B6EB792-5060-4181-B169-7C81AC073D52}"/>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74" name="Group 473">
            <a:extLst>
              <a:ext uri="{FF2B5EF4-FFF2-40B4-BE49-F238E27FC236}">
                <a16:creationId xmlns:a16="http://schemas.microsoft.com/office/drawing/2014/main" xmlns="" id="{46594922-6463-4B25-99C7-FBA29B866394}"/>
              </a:ext>
            </a:extLst>
          </p:cNvPr>
          <p:cNvGrpSpPr/>
          <p:nvPr/>
        </p:nvGrpSpPr>
        <p:grpSpPr>
          <a:xfrm>
            <a:off x="9933285" y="692852"/>
            <a:ext cx="786311" cy="832726"/>
            <a:chOff x="6635603" y="932150"/>
            <a:chExt cx="786311" cy="832726"/>
          </a:xfrm>
        </p:grpSpPr>
        <p:sp>
          <p:nvSpPr>
            <p:cNvPr id="475" name="Rectangle 474">
              <a:extLst>
                <a:ext uri="{FF2B5EF4-FFF2-40B4-BE49-F238E27FC236}">
                  <a16:creationId xmlns:a16="http://schemas.microsoft.com/office/drawing/2014/main" xmlns="" id="{59C2ACB4-B543-423A-AF7B-4FB3633F2EB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6" name="Cube 475">
              <a:extLst>
                <a:ext uri="{FF2B5EF4-FFF2-40B4-BE49-F238E27FC236}">
                  <a16:creationId xmlns:a16="http://schemas.microsoft.com/office/drawing/2014/main" xmlns="" id="{559FA575-D6B8-437E-B7CF-20589E6BF59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78" name="Straight Connector 477">
              <a:extLst>
                <a:ext uri="{FF2B5EF4-FFF2-40B4-BE49-F238E27FC236}">
                  <a16:creationId xmlns:a16="http://schemas.microsoft.com/office/drawing/2014/main" xmlns="" id="{73856547-B317-4BB5-9959-F6C78407AD2A}"/>
                </a:ext>
              </a:extLst>
            </p:cNvPr>
            <p:cNvCxnSpPr>
              <a:stCxn id="476" idx="5"/>
              <a:endCxn id="476"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xmlns="" id="{890595A2-2566-46C5-B59D-20051791FDD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0" name="Rectangle 479">
              <a:extLst>
                <a:ext uri="{FF2B5EF4-FFF2-40B4-BE49-F238E27FC236}">
                  <a16:creationId xmlns:a16="http://schemas.microsoft.com/office/drawing/2014/main" xmlns="" id="{CC792F1B-86CF-4A52-9BC7-4FDA70965DA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85" name="Group 484">
            <a:extLst>
              <a:ext uri="{FF2B5EF4-FFF2-40B4-BE49-F238E27FC236}">
                <a16:creationId xmlns:a16="http://schemas.microsoft.com/office/drawing/2014/main" xmlns="" id="{42EAFF89-EDC3-454B-AE09-4C8FFEEBCDF4}"/>
              </a:ext>
            </a:extLst>
          </p:cNvPr>
          <p:cNvGrpSpPr/>
          <p:nvPr/>
        </p:nvGrpSpPr>
        <p:grpSpPr>
          <a:xfrm>
            <a:off x="9683151" y="2207492"/>
            <a:ext cx="786311" cy="832726"/>
            <a:chOff x="6635603" y="932150"/>
            <a:chExt cx="786311" cy="832726"/>
          </a:xfrm>
        </p:grpSpPr>
        <p:sp>
          <p:nvSpPr>
            <p:cNvPr id="486" name="Rectangle 485">
              <a:extLst>
                <a:ext uri="{FF2B5EF4-FFF2-40B4-BE49-F238E27FC236}">
                  <a16:creationId xmlns:a16="http://schemas.microsoft.com/office/drawing/2014/main" xmlns="" id="{89908C2E-011E-44AB-B69E-A1C5A084FA6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7" name="Cube 486">
              <a:extLst>
                <a:ext uri="{FF2B5EF4-FFF2-40B4-BE49-F238E27FC236}">
                  <a16:creationId xmlns:a16="http://schemas.microsoft.com/office/drawing/2014/main" xmlns="" id="{E25176E4-2C8A-47F3-9D48-69AFD9ACFF9B}"/>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9" name="Straight Connector 488">
              <a:extLst>
                <a:ext uri="{FF2B5EF4-FFF2-40B4-BE49-F238E27FC236}">
                  <a16:creationId xmlns:a16="http://schemas.microsoft.com/office/drawing/2014/main" xmlns="" id="{2DA34251-56E4-45B6-BD5F-CA129B9AFB36}"/>
                </a:ext>
              </a:extLst>
            </p:cNvPr>
            <p:cNvCxnSpPr>
              <a:stCxn id="487" idx="5"/>
              <a:endCxn id="487"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490" name="Rectangle 489">
              <a:extLst>
                <a:ext uri="{FF2B5EF4-FFF2-40B4-BE49-F238E27FC236}">
                  <a16:creationId xmlns:a16="http://schemas.microsoft.com/office/drawing/2014/main" xmlns="" id="{C58604E7-BAB9-4740-AF37-6CE1B694E69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1" name="Rectangle 490">
              <a:extLst>
                <a:ext uri="{FF2B5EF4-FFF2-40B4-BE49-F238E27FC236}">
                  <a16:creationId xmlns:a16="http://schemas.microsoft.com/office/drawing/2014/main" xmlns="" id="{72192A87-B6B3-48DF-BF30-442EAE93A94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96" name="Group 495">
            <a:extLst>
              <a:ext uri="{FF2B5EF4-FFF2-40B4-BE49-F238E27FC236}">
                <a16:creationId xmlns:a16="http://schemas.microsoft.com/office/drawing/2014/main" xmlns="" id="{B81DB987-B8B1-447C-8398-8556BF08AA20}"/>
              </a:ext>
            </a:extLst>
          </p:cNvPr>
          <p:cNvGrpSpPr/>
          <p:nvPr/>
        </p:nvGrpSpPr>
        <p:grpSpPr>
          <a:xfrm>
            <a:off x="9911728" y="2502182"/>
            <a:ext cx="786311" cy="832726"/>
            <a:chOff x="6635603" y="932150"/>
            <a:chExt cx="786311" cy="832726"/>
          </a:xfrm>
        </p:grpSpPr>
        <p:sp>
          <p:nvSpPr>
            <p:cNvPr id="497" name="Rectangle 496">
              <a:extLst>
                <a:ext uri="{FF2B5EF4-FFF2-40B4-BE49-F238E27FC236}">
                  <a16:creationId xmlns:a16="http://schemas.microsoft.com/office/drawing/2014/main" xmlns="" id="{39938099-6CD5-4486-A844-34BE3368D081}"/>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Cube 497">
              <a:extLst>
                <a:ext uri="{FF2B5EF4-FFF2-40B4-BE49-F238E27FC236}">
                  <a16:creationId xmlns:a16="http://schemas.microsoft.com/office/drawing/2014/main" xmlns="" id="{19D6316B-B52A-49C5-BC5B-0BC63009F7D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9" name="Group 498">
              <a:extLst>
                <a:ext uri="{FF2B5EF4-FFF2-40B4-BE49-F238E27FC236}">
                  <a16:creationId xmlns:a16="http://schemas.microsoft.com/office/drawing/2014/main" xmlns="" id="{7DA3BB2A-5933-4D03-9898-0DA4C5301941}"/>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503" name="Rectangle 502">
                <a:extLst>
                  <a:ext uri="{FF2B5EF4-FFF2-40B4-BE49-F238E27FC236}">
                    <a16:creationId xmlns:a16="http://schemas.microsoft.com/office/drawing/2014/main" xmlns="" id="{234224CA-6D66-41C2-9AFD-19B8B24FB2FA}"/>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04" name="Picture 2" descr="Barcode - Wikipedia">
                <a:extLst>
                  <a:ext uri="{FF2B5EF4-FFF2-40B4-BE49-F238E27FC236}">
                    <a16:creationId xmlns:a16="http://schemas.microsoft.com/office/drawing/2014/main" xmlns="" id="{BECEAE78-7DA7-4FE7-BD52-AC74BA74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505" name="Rectangle 504">
                <a:extLst>
                  <a:ext uri="{FF2B5EF4-FFF2-40B4-BE49-F238E27FC236}">
                    <a16:creationId xmlns:a16="http://schemas.microsoft.com/office/drawing/2014/main" xmlns="" id="{ABC9AB99-A118-49E9-A51D-54C3F39D10F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xmlns="" id="{5EF512D5-5774-4E15-A118-36F5C68FEDE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500" name="Straight Connector 499">
              <a:extLst>
                <a:ext uri="{FF2B5EF4-FFF2-40B4-BE49-F238E27FC236}">
                  <a16:creationId xmlns:a16="http://schemas.microsoft.com/office/drawing/2014/main" xmlns="" id="{EF4DA2BE-FD34-480F-95C6-4EB308DAD307}"/>
                </a:ext>
              </a:extLst>
            </p:cNvPr>
            <p:cNvCxnSpPr>
              <a:stCxn id="498" idx="5"/>
              <a:endCxn id="498"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501" name="Rectangle 500">
              <a:extLst>
                <a:ext uri="{FF2B5EF4-FFF2-40B4-BE49-F238E27FC236}">
                  <a16:creationId xmlns:a16="http://schemas.microsoft.com/office/drawing/2014/main" xmlns="" id="{F54979BB-CDF3-413C-8B7C-AE4D4779E44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xmlns="" id="{2E63AD37-C38F-4BE6-A2F9-DAD48F11E5B7}"/>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5" name="Cube 124"/>
          <p:cNvSpPr/>
          <p:nvPr/>
        </p:nvSpPr>
        <p:spPr>
          <a:xfrm rot="16200000">
            <a:off x="9213844" y="4287140"/>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Cube 203"/>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Graphic 13" descr="Qr Code">
            <a:extLst>
              <a:ext uri="{FF2B5EF4-FFF2-40B4-BE49-F238E27FC236}">
                <a16:creationId xmlns:a16="http://schemas.microsoft.com/office/drawing/2014/main" xmlns="" id="{94E6AD08-A752-47FC-9291-A554D04B767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3671428" y="5006967"/>
            <a:ext cx="709074" cy="709074"/>
          </a:xfrm>
          <a:prstGeom prst="rect">
            <a:avLst/>
          </a:prstGeom>
          <a:scene3d>
            <a:camera prst="isometricOffAxis1Top"/>
            <a:lightRig rig="threePt" dir="t"/>
          </a:scene3d>
        </p:spPr>
      </p:pic>
      <p:pic>
        <p:nvPicPr>
          <p:cNvPr id="20" name="Graphic 13" descr="Qr Code">
            <a:extLst>
              <a:ext uri="{FF2B5EF4-FFF2-40B4-BE49-F238E27FC236}">
                <a16:creationId xmlns:a16="http://schemas.microsoft.com/office/drawing/2014/main" xmlns="" id="{E27E610D-6A1D-471F-A9C0-7E40D03381B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4604485" y="4986824"/>
            <a:ext cx="709074" cy="709074"/>
          </a:xfrm>
          <a:prstGeom prst="rect">
            <a:avLst/>
          </a:prstGeom>
          <a:scene3d>
            <a:camera prst="isometricOffAxis1Top"/>
            <a:lightRig rig="threePt" dir="t"/>
          </a:scene3d>
        </p:spPr>
      </p:pic>
      <p:pic>
        <p:nvPicPr>
          <p:cNvPr id="21" name="Graphic 13" descr="Qr Code">
            <a:extLst>
              <a:ext uri="{FF2B5EF4-FFF2-40B4-BE49-F238E27FC236}">
                <a16:creationId xmlns:a16="http://schemas.microsoft.com/office/drawing/2014/main" xmlns="" id="{C9CCE1B3-9246-437D-8AA0-E0D23014778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5889949" y="4967390"/>
            <a:ext cx="709074" cy="709074"/>
          </a:xfrm>
          <a:prstGeom prst="rect">
            <a:avLst/>
          </a:prstGeom>
          <a:scene3d>
            <a:camera prst="isometricOffAxis1Top"/>
            <a:lightRig rig="threePt" dir="t"/>
          </a:scene3d>
        </p:spPr>
      </p:pic>
      <p:pic>
        <p:nvPicPr>
          <p:cNvPr id="22" name="Graphic 13" descr="Qr Code">
            <a:extLst>
              <a:ext uri="{FF2B5EF4-FFF2-40B4-BE49-F238E27FC236}">
                <a16:creationId xmlns:a16="http://schemas.microsoft.com/office/drawing/2014/main" xmlns="" id="{971533AC-E15B-463A-8DEE-39F560557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54255">
            <a:off x="6947040" y="4967390"/>
            <a:ext cx="709074" cy="709074"/>
          </a:xfrm>
          <a:prstGeom prst="rect">
            <a:avLst/>
          </a:prstGeom>
          <a:scene3d>
            <a:camera prst="isometricOffAxis1Top"/>
            <a:lightRig rig="threePt" dir="t"/>
          </a:scene3d>
        </p:spPr>
      </p:pic>
      <p:pic>
        <p:nvPicPr>
          <p:cNvPr id="23" name="Graphic 13" descr="Qr Code">
            <a:extLst>
              <a:ext uri="{FF2B5EF4-FFF2-40B4-BE49-F238E27FC236}">
                <a16:creationId xmlns:a16="http://schemas.microsoft.com/office/drawing/2014/main" xmlns="" id="{7F92AE6E-97B7-4A99-9887-FDB571384D9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8812964" y="5016881"/>
            <a:ext cx="704250" cy="704250"/>
          </a:xfrm>
          <a:prstGeom prst="rect">
            <a:avLst/>
          </a:prstGeom>
          <a:scene3d>
            <a:camera prst="isometricOffAxis1Top"/>
            <a:lightRig rig="threePt" dir="t"/>
          </a:scene3d>
        </p:spPr>
      </p:pic>
      <p:pic>
        <p:nvPicPr>
          <p:cNvPr id="24" name="Graphic 13" descr="Qr Code">
            <a:extLst>
              <a:ext uri="{FF2B5EF4-FFF2-40B4-BE49-F238E27FC236}">
                <a16:creationId xmlns:a16="http://schemas.microsoft.com/office/drawing/2014/main" xmlns="" id="{08292B53-71A6-46CD-97BE-DF0F256617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90636">
            <a:off x="9060561" y="5321023"/>
            <a:ext cx="715478" cy="715478"/>
          </a:xfrm>
          <a:prstGeom prst="rect">
            <a:avLst/>
          </a:prstGeom>
          <a:scene3d>
            <a:camera prst="isometricOffAxis1Top"/>
            <a:lightRig rig="threePt" dir="t"/>
          </a:scene3d>
        </p:spPr>
      </p:pic>
      <p:sp>
        <p:nvSpPr>
          <p:cNvPr id="25" name="Rectangle 24">
            <a:extLst>
              <a:ext uri="{FF2B5EF4-FFF2-40B4-BE49-F238E27FC236}">
                <a16:creationId xmlns:a16="http://schemas.microsoft.com/office/drawing/2014/main" xmlns="" id="{F978B6EF-C57D-43C0-A6D4-4FA1A1F46866}"/>
              </a:ext>
            </a:extLst>
          </p:cNvPr>
          <p:cNvSpPr/>
          <p:nvPr/>
        </p:nvSpPr>
        <p:spPr>
          <a:xfrm>
            <a:off x="122675" y="941023"/>
            <a:ext cx="2233203" cy="995498"/>
          </a:xfrm>
          <a:prstGeom prst="rect">
            <a:avLst/>
          </a:prstGeom>
          <a:solidFill>
            <a:schemeClr val="bg1"/>
          </a:solidFill>
          <a:ln w="76200">
            <a:solidFill>
              <a:schemeClr val="tx1"/>
            </a:solidFill>
          </a:ln>
          <a:scene3d>
            <a:camera prst="isometricLeftDown">
              <a:rot lat="120000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xmlns="" id="{8806014D-1BCA-4049-9872-00D26668EF4F}"/>
              </a:ext>
            </a:extLst>
          </p:cNvPr>
          <p:cNvSpPr txBox="1"/>
          <p:nvPr/>
        </p:nvSpPr>
        <p:spPr>
          <a:xfrm>
            <a:off x="274543" y="1249430"/>
            <a:ext cx="2319165" cy="738664"/>
          </a:xfrm>
          <a:prstGeom prst="rect">
            <a:avLst/>
          </a:prstGeom>
          <a:noFill/>
          <a:scene3d>
            <a:camera prst="isometricLeftDown">
              <a:rot lat="2100000" lon="360000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Rockwell Extra Bold" panose="02060903040505020403" pitchFamily="18" charset="0"/>
              </a:rPr>
              <a:t>Autonomous Robots </a:t>
            </a:r>
            <a:endParaRPr lang="en-US" sz="1400">
              <a:latin typeface="Rockwell Extra Bold" panose="02060903040505020403" pitchFamily="18" charset="0"/>
              <a:cs typeface="Arial"/>
            </a:endParaRPr>
          </a:p>
          <a:p>
            <a:r>
              <a:rPr lang="en-US" sz="1400">
                <a:latin typeface="Rockwell Extra Bold" panose="02060903040505020403" pitchFamily="18" charset="0"/>
                <a:cs typeface="Arial"/>
              </a:rPr>
              <a:t>at work</a:t>
            </a:r>
          </a:p>
        </p:txBody>
      </p:sp>
      <p:grpSp>
        <p:nvGrpSpPr>
          <p:cNvPr id="545" name="Group 544">
            <a:extLst>
              <a:ext uri="{FF2B5EF4-FFF2-40B4-BE49-F238E27FC236}">
                <a16:creationId xmlns:a16="http://schemas.microsoft.com/office/drawing/2014/main" xmlns="" id="{4B99064F-1B7C-4920-AEA0-2DF2BECF2CAF}"/>
              </a:ext>
            </a:extLst>
          </p:cNvPr>
          <p:cNvGrpSpPr/>
          <p:nvPr/>
        </p:nvGrpSpPr>
        <p:grpSpPr>
          <a:xfrm flipH="1">
            <a:off x="827597" y="4373687"/>
            <a:ext cx="2343496" cy="1546335"/>
            <a:chOff x="273893" y="1849697"/>
            <a:chExt cx="2343496" cy="1546335"/>
          </a:xfrm>
        </p:grpSpPr>
        <p:grpSp>
          <p:nvGrpSpPr>
            <p:cNvPr id="546" name="Group 545">
              <a:extLst>
                <a:ext uri="{FF2B5EF4-FFF2-40B4-BE49-F238E27FC236}">
                  <a16:creationId xmlns:a16="http://schemas.microsoft.com/office/drawing/2014/main" xmlns="" id="{1C804AC0-CBC4-44AB-8E34-4F6F587A4A91}"/>
                </a:ext>
              </a:extLst>
            </p:cNvPr>
            <p:cNvGrpSpPr/>
            <p:nvPr/>
          </p:nvGrpSpPr>
          <p:grpSpPr>
            <a:xfrm>
              <a:off x="910845" y="2058603"/>
              <a:ext cx="1706544" cy="1337429"/>
              <a:chOff x="3722684" y="3607192"/>
              <a:chExt cx="1706544" cy="1337429"/>
            </a:xfrm>
          </p:grpSpPr>
          <p:sp>
            <p:nvSpPr>
              <p:cNvPr id="552" name="Oval 551">
                <a:extLst>
                  <a:ext uri="{FF2B5EF4-FFF2-40B4-BE49-F238E27FC236}">
                    <a16:creationId xmlns:a16="http://schemas.microsoft.com/office/drawing/2014/main" xmlns="" id="{A23A314A-7646-405F-A658-6A87FF3DBA4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3" name="Cube 552">
                <a:extLst>
                  <a:ext uri="{FF2B5EF4-FFF2-40B4-BE49-F238E27FC236}">
                    <a16:creationId xmlns:a16="http://schemas.microsoft.com/office/drawing/2014/main" xmlns="" id="{F0CA6460-3A4F-4475-AC49-3318BCC19769}"/>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Oval 553">
                <a:extLst>
                  <a:ext uri="{FF2B5EF4-FFF2-40B4-BE49-F238E27FC236}">
                    <a16:creationId xmlns:a16="http://schemas.microsoft.com/office/drawing/2014/main" xmlns="" id="{A5DD9603-4970-484A-9C56-24DA38EA6E9B}"/>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55" name="Oval 554">
                <a:extLst>
                  <a:ext uri="{FF2B5EF4-FFF2-40B4-BE49-F238E27FC236}">
                    <a16:creationId xmlns:a16="http://schemas.microsoft.com/office/drawing/2014/main" xmlns="" id="{BEBD3B37-897E-45D4-B405-CA9190CF99F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547" name="Rectangle 546">
              <a:extLst>
                <a:ext uri="{FF2B5EF4-FFF2-40B4-BE49-F238E27FC236}">
                  <a16:creationId xmlns:a16="http://schemas.microsoft.com/office/drawing/2014/main" xmlns="" id="{50CFE55C-9353-4752-9C78-3E2CBAA61D60}"/>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547">
              <a:extLst>
                <a:ext uri="{FF2B5EF4-FFF2-40B4-BE49-F238E27FC236}">
                  <a16:creationId xmlns:a16="http://schemas.microsoft.com/office/drawing/2014/main" xmlns="" id="{031DF582-CFEF-4E21-B294-73D3368BDCAB}"/>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548">
              <a:extLst>
                <a:ext uri="{FF2B5EF4-FFF2-40B4-BE49-F238E27FC236}">
                  <a16:creationId xmlns:a16="http://schemas.microsoft.com/office/drawing/2014/main" xmlns="" id="{4DDA340D-22E6-4F59-8A70-64356A5692EB}"/>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549">
              <a:extLst>
                <a:ext uri="{FF2B5EF4-FFF2-40B4-BE49-F238E27FC236}">
                  <a16:creationId xmlns:a16="http://schemas.microsoft.com/office/drawing/2014/main" xmlns="" id="{C0B83CF7-DC64-464B-96FB-62C39DD55C95}"/>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550">
              <a:extLst>
                <a:ext uri="{FF2B5EF4-FFF2-40B4-BE49-F238E27FC236}">
                  <a16:creationId xmlns:a16="http://schemas.microsoft.com/office/drawing/2014/main" xmlns="" id="{6BC4BCBC-1131-4A2F-AE08-030E405CDCB5}"/>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5" name="Group 694">
            <a:extLst>
              <a:ext uri="{FF2B5EF4-FFF2-40B4-BE49-F238E27FC236}">
                <a16:creationId xmlns:a16="http://schemas.microsoft.com/office/drawing/2014/main" xmlns="" id="{FDD5AB24-4DF8-4844-8B12-60D55C76DEE2}"/>
              </a:ext>
            </a:extLst>
          </p:cNvPr>
          <p:cNvGrpSpPr/>
          <p:nvPr/>
        </p:nvGrpSpPr>
        <p:grpSpPr>
          <a:xfrm>
            <a:off x="3498093" y="687741"/>
            <a:ext cx="715767" cy="836526"/>
            <a:chOff x="8555075" y="1068215"/>
            <a:chExt cx="715767" cy="836526"/>
          </a:xfrm>
        </p:grpSpPr>
        <p:sp>
          <p:nvSpPr>
            <p:cNvPr id="696" name="Rectangle 695">
              <a:extLst>
                <a:ext uri="{FF2B5EF4-FFF2-40B4-BE49-F238E27FC236}">
                  <a16:creationId xmlns:a16="http://schemas.microsoft.com/office/drawing/2014/main" xmlns="" id="{46F0819A-0C15-4BD0-812E-D83404F31DB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7" name="Group 696">
              <a:extLst>
                <a:ext uri="{FF2B5EF4-FFF2-40B4-BE49-F238E27FC236}">
                  <a16:creationId xmlns:a16="http://schemas.microsoft.com/office/drawing/2014/main" xmlns="" id="{06E3E3AF-3EF0-4B7D-B4E6-3E6813BF6916}"/>
                </a:ext>
              </a:extLst>
            </p:cNvPr>
            <p:cNvGrpSpPr/>
            <p:nvPr/>
          </p:nvGrpSpPr>
          <p:grpSpPr>
            <a:xfrm>
              <a:off x="8570629" y="1068215"/>
              <a:ext cx="697653" cy="664247"/>
              <a:chOff x="8570629" y="1068215"/>
              <a:chExt cx="697653" cy="664247"/>
            </a:xfrm>
          </p:grpSpPr>
          <p:sp>
            <p:nvSpPr>
              <p:cNvPr id="698" name="Cube 697">
                <a:extLst>
                  <a:ext uri="{FF2B5EF4-FFF2-40B4-BE49-F238E27FC236}">
                    <a16:creationId xmlns:a16="http://schemas.microsoft.com/office/drawing/2014/main" xmlns="" id="{9BB31BCB-E631-4BAE-8702-0A76F37323D3}"/>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9" name="Group 698">
                <a:extLst>
                  <a:ext uri="{FF2B5EF4-FFF2-40B4-BE49-F238E27FC236}">
                    <a16:creationId xmlns:a16="http://schemas.microsoft.com/office/drawing/2014/main" xmlns="" id="{A6526EBC-9B55-4755-AD5F-BD4AF4556660}"/>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03" name="Rectangle 702">
                  <a:extLst>
                    <a:ext uri="{FF2B5EF4-FFF2-40B4-BE49-F238E27FC236}">
                      <a16:creationId xmlns:a16="http://schemas.microsoft.com/office/drawing/2014/main" xmlns="" id="{99FA9991-72B2-4E1E-A539-BEF766F995D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xmlns="" id="{837E1DAB-4D49-4242-95E9-301576809D5E}"/>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xmlns="" id="{7752BFDA-539A-4E92-9B54-CAC24E56B99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00" name="Rectangle 699">
                <a:extLst>
                  <a:ext uri="{FF2B5EF4-FFF2-40B4-BE49-F238E27FC236}">
                    <a16:creationId xmlns:a16="http://schemas.microsoft.com/office/drawing/2014/main" xmlns="" id="{FBD826D6-2C12-44ED-BBF8-10621D792D78}"/>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xmlns="" id="{0CD5F327-4118-4BF8-B94A-A213B0923780}"/>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02" name="Straight Connector 701">
                <a:extLst>
                  <a:ext uri="{FF2B5EF4-FFF2-40B4-BE49-F238E27FC236}">
                    <a16:creationId xmlns:a16="http://schemas.microsoft.com/office/drawing/2014/main" xmlns="" id="{54C26370-8F1E-42A2-A420-45007DE0A933}"/>
                  </a:ext>
                </a:extLst>
              </p:cNvPr>
              <p:cNvCxnSpPr>
                <a:stCxn id="698" idx="5"/>
                <a:endCxn id="69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07" name="Group 706">
            <a:extLst>
              <a:ext uri="{FF2B5EF4-FFF2-40B4-BE49-F238E27FC236}">
                <a16:creationId xmlns:a16="http://schemas.microsoft.com/office/drawing/2014/main" xmlns="" id="{FE314491-CDAC-4437-96F5-CE3D4F5AC8DC}"/>
              </a:ext>
            </a:extLst>
          </p:cNvPr>
          <p:cNvGrpSpPr/>
          <p:nvPr/>
        </p:nvGrpSpPr>
        <p:grpSpPr>
          <a:xfrm>
            <a:off x="4534229" y="677369"/>
            <a:ext cx="715767" cy="836526"/>
            <a:chOff x="8555075" y="1068215"/>
            <a:chExt cx="715767" cy="836526"/>
          </a:xfrm>
        </p:grpSpPr>
        <p:sp>
          <p:nvSpPr>
            <p:cNvPr id="708" name="Rectangle 707">
              <a:extLst>
                <a:ext uri="{FF2B5EF4-FFF2-40B4-BE49-F238E27FC236}">
                  <a16:creationId xmlns:a16="http://schemas.microsoft.com/office/drawing/2014/main" xmlns="" id="{26B46B4E-27B9-4B9D-904D-22DB9D8BBD3B}"/>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09" name="Group 708">
              <a:extLst>
                <a:ext uri="{FF2B5EF4-FFF2-40B4-BE49-F238E27FC236}">
                  <a16:creationId xmlns:a16="http://schemas.microsoft.com/office/drawing/2014/main" xmlns="" id="{E421D281-4CD9-4CF6-98A5-610D2FA7BF36}"/>
                </a:ext>
              </a:extLst>
            </p:cNvPr>
            <p:cNvGrpSpPr/>
            <p:nvPr/>
          </p:nvGrpSpPr>
          <p:grpSpPr>
            <a:xfrm>
              <a:off x="8570629" y="1068215"/>
              <a:ext cx="697653" cy="664247"/>
              <a:chOff x="8570629" y="1068215"/>
              <a:chExt cx="697653" cy="664247"/>
            </a:xfrm>
          </p:grpSpPr>
          <p:sp>
            <p:nvSpPr>
              <p:cNvPr id="710" name="Cube 709">
                <a:extLst>
                  <a:ext uri="{FF2B5EF4-FFF2-40B4-BE49-F238E27FC236}">
                    <a16:creationId xmlns:a16="http://schemas.microsoft.com/office/drawing/2014/main" xmlns="" id="{72365FB0-D1F2-408B-B6F8-B9F7FCAB756C}"/>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1" name="Group 710">
                <a:extLst>
                  <a:ext uri="{FF2B5EF4-FFF2-40B4-BE49-F238E27FC236}">
                    <a16:creationId xmlns:a16="http://schemas.microsoft.com/office/drawing/2014/main" xmlns="" id="{C21F99FB-AC48-4057-884F-AC568A42125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15" name="Rectangle 714">
                  <a:extLst>
                    <a:ext uri="{FF2B5EF4-FFF2-40B4-BE49-F238E27FC236}">
                      <a16:creationId xmlns:a16="http://schemas.microsoft.com/office/drawing/2014/main" xmlns="" id="{5D132F66-FCD2-4720-88A2-87C02BCA89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xmlns="" id="{4ED471F7-F881-4056-BFAF-B82A5366E12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xmlns="" id="{692C1007-175F-434E-9739-2CD6935354E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2" name="Rectangle 711">
                <a:extLst>
                  <a:ext uri="{FF2B5EF4-FFF2-40B4-BE49-F238E27FC236}">
                    <a16:creationId xmlns:a16="http://schemas.microsoft.com/office/drawing/2014/main" xmlns="" id="{F7A95FC0-1EC2-494E-85D2-EC71F4A7016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xmlns="" id="{DFF65027-CB8A-4BFA-A24B-4A85C6D703A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14" name="Straight Connector 713">
                <a:extLst>
                  <a:ext uri="{FF2B5EF4-FFF2-40B4-BE49-F238E27FC236}">
                    <a16:creationId xmlns:a16="http://schemas.microsoft.com/office/drawing/2014/main" xmlns="" id="{ACA3C2CF-EB2E-4627-BB0A-A0402E1B23DF}"/>
                  </a:ext>
                </a:extLst>
              </p:cNvPr>
              <p:cNvCxnSpPr>
                <a:stCxn id="710" idx="5"/>
                <a:endCxn id="71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19" name="Group 718">
            <a:extLst>
              <a:ext uri="{FF2B5EF4-FFF2-40B4-BE49-F238E27FC236}">
                <a16:creationId xmlns:a16="http://schemas.microsoft.com/office/drawing/2014/main" xmlns="" id="{B8361B86-E631-4A5B-89A0-E9EE07E94776}"/>
              </a:ext>
            </a:extLst>
          </p:cNvPr>
          <p:cNvGrpSpPr/>
          <p:nvPr/>
        </p:nvGrpSpPr>
        <p:grpSpPr>
          <a:xfrm>
            <a:off x="5830893" y="669406"/>
            <a:ext cx="715767" cy="836526"/>
            <a:chOff x="8555075" y="1068215"/>
            <a:chExt cx="715767" cy="836526"/>
          </a:xfrm>
        </p:grpSpPr>
        <p:sp>
          <p:nvSpPr>
            <p:cNvPr id="720" name="Rectangle 719">
              <a:extLst>
                <a:ext uri="{FF2B5EF4-FFF2-40B4-BE49-F238E27FC236}">
                  <a16:creationId xmlns:a16="http://schemas.microsoft.com/office/drawing/2014/main" xmlns="" id="{70E71DF3-060E-49AD-B538-FE9BCFE070D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1" name="Group 720">
              <a:extLst>
                <a:ext uri="{FF2B5EF4-FFF2-40B4-BE49-F238E27FC236}">
                  <a16:creationId xmlns:a16="http://schemas.microsoft.com/office/drawing/2014/main" xmlns="" id="{3576F278-39F5-4D0F-9A04-41436A9D3D28}"/>
                </a:ext>
              </a:extLst>
            </p:cNvPr>
            <p:cNvGrpSpPr/>
            <p:nvPr/>
          </p:nvGrpSpPr>
          <p:grpSpPr>
            <a:xfrm>
              <a:off x="8570629" y="1068215"/>
              <a:ext cx="697653" cy="664247"/>
              <a:chOff x="8570629" y="1068215"/>
              <a:chExt cx="697653" cy="664247"/>
            </a:xfrm>
          </p:grpSpPr>
          <p:sp>
            <p:nvSpPr>
              <p:cNvPr id="722" name="Cube 721">
                <a:extLst>
                  <a:ext uri="{FF2B5EF4-FFF2-40B4-BE49-F238E27FC236}">
                    <a16:creationId xmlns:a16="http://schemas.microsoft.com/office/drawing/2014/main" xmlns="" id="{90F6705F-EAA7-404D-A3D6-BAD890987AC7}"/>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23" name="Group 722">
                <a:extLst>
                  <a:ext uri="{FF2B5EF4-FFF2-40B4-BE49-F238E27FC236}">
                    <a16:creationId xmlns:a16="http://schemas.microsoft.com/office/drawing/2014/main" xmlns="" id="{B75B695F-F55C-4B4E-A176-7A276F6122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27" name="Rectangle 726">
                  <a:extLst>
                    <a:ext uri="{FF2B5EF4-FFF2-40B4-BE49-F238E27FC236}">
                      <a16:creationId xmlns:a16="http://schemas.microsoft.com/office/drawing/2014/main" xmlns="" id="{827D49AF-3502-4242-AEFA-9B64EFFE8724}"/>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xmlns="" id="{EAE8F3AA-70F0-4869-AE75-B6BFD6CEAD0C}"/>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xmlns="" id="{9E833D10-B7E5-42B8-BC99-7141F568569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24" name="Rectangle 723">
                <a:extLst>
                  <a:ext uri="{FF2B5EF4-FFF2-40B4-BE49-F238E27FC236}">
                    <a16:creationId xmlns:a16="http://schemas.microsoft.com/office/drawing/2014/main" xmlns="" id="{069B8B1B-13B7-4C3B-B9A0-CC808BCEC58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xmlns="" id="{EB4F3406-4680-40E5-B376-1D320238E45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6" name="Straight Connector 725">
                <a:extLst>
                  <a:ext uri="{FF2B5EF4-FFF2-40B4-BE49-F238E27FC236}">
                    <a16:creationId xmlns:a16="http://schemas.microsoft.com/office/drawing/2014/main" xmlns="" id="{25E1CD42-D563-48EC-813A-01171F29D6E3}"/>
                  </a:ext>
                </a:extLst>
              </p:cNvPr>
              <p:cNvCxnSpPr>
                <a:stCxn id="722" idx="5"/>
                <a:endCxn id="72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31" name="Group 730">
            <a:extLst>
              <a:ext uri="{FF2B5EF4-FFF2-40B4-BE49-F238E27FC236}">
                <a16:creationId xmlns:a16="http://schemas.microsoft.com/office/drawing/2014/main" xmlns="" id="{D9B5C445-3FED-4B3C-8DD1-FFE8872C8B3F}"/>
              </a:ext>
            </a:extLst>
          </p:cNvPr>
          <p:cNvGrpSpPr/>
          <p:nvPr/>
        </p:nvGrpSpPr>
        <p:grpSpPr>
          <a:xfrm>
            <a:off x="6897507" y="662271"/>
            <a:ext cx="715767" cy="836526"/>
            <a:chOff x="8555075" y="1068215"/>
            <a:chExt cx="715767" cy="836526"/>
          </a:xfrm>
        </p:grpSpPr>
        <p:sp>
          <p:nvSpPr>
            <p:cNvPr id="732" name="Rectangle 731">
              <a:extLst>
                <a:ext uri="{FF2B5EF4-FFF2-40B4-BE49-F238E27FC236}">
                  <a16:creationId xmlns:a16="http://schemas.microsoft.com/office/drawing/2014/main" xmlns="" id="{A10101CA-39CA-4A2D-98D4-345C134EA2D0}"/>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3" name="Group 732">
              <a:extLst>
                <a:ext uri="{FF2B5EF4-FFF2-40B4-BE49-F238E27FC236}">
                  <a16:creationId xmlns:a16="http://schemas.microsoft.com/office/drawing/2014/main" xmlns="" id="{69EF7909-41C5-4E3B-A9F9-FFF5E568EDB0}"/>
                </a:ext>
              </a:extLst>
            </p:cNvPr>
            <p:cNvGrpSpPr/>
            <p:nvPr/>
          </p:nvGrpSpPr>
          <p:grpSpPr>
            <a:xfrm>
              <a:off x="8570629" y="1068215"/>
              <a:ext cx="697653" cy="664247"/>
              <a:chOff x="8570629" y="1068215"/>
              <a:chExt cx="697653" cy="664247"/>
            </a:xfrm>
          </p:grpSpPr>
          <p:sp>
            <p:nvSpPr>
              <p:cNvPr id="734" name="Cube 733">
                <a:extLst>
                  <a:ext uri="{FF2B5EF4-FFF2-40B4-BE49-F238E27FC236}">
                    <a16:creationId xmlns:a16="http://schemas.microsoft.com/office/drawing/2014/main" xmlns="" id="{43E5500C-0782-40F5-BF67-3DA76C30F8F2}"/>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35" name="Group 734">
                <a:extLst>
                  <a:ext uri="{FF2B5EF4-FFF2-40B4-BE49-F238E27FC236}">
                    <a16:creationId xmlns:a16="http://schemas.microsoft.com/office/drawing/2014/main" xmlns="" id="{3B3F004E-40DB-42CF-9B15-72A201383A7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39" name="Rectangle 738">
                  <a:extLst>
                    <a:ext uri="{FF2B5EF4-FFF2-40B4-BE49-F238E27FC236}">
                      <a16:creationId xmlns:a16="http://schemas.microsoft.com/office/drawing/2014/main" xmlns="" id="{4A387DA9-75C2-4102-9266-BF20F5FE764C}"/>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xmlns="" id="{B146723B-50B3-4EF2-97BE-A1346B4CAFE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xmlns="" id="{8A4296D4-5E43-4C14-A9E6-3F8D7D04C984}"/>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36" name="Rectangle 735">
                <a:extLst>
                  <a:ext uri="{FF2B5EF4-FFF2-40B4-BE49-F238E27FC236}">
                    <a16:creationId xmlns:a16="http://schemas.microsoft.com/office/drawing/2014/main" xmlns="" id="{A6586740-9EBD-498F-9FDD-D5761DC47BB5}"/>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xmlns="" id="{F85C974E-A738-4D87-9142-1155BF3B97FE}"/>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8" name="Straight Connector 737">
                <a:extLst>
                  <a:ext uri="{FF2B5EF4-FFF2-40B4-BE49-F238E27FC236}">
                    <a16:creationId xmlns:a16="http://schemas.microsoft.com/office/drawing/2014/main" xmlns="" id="{89C43DC5-E95D-4E5C-8598-05D67024FB82}"/>
                  </a:ext>
                </a:extLst>
              </p:cNvPr>
              <p:cNvCxnSpPr>
                <a:stCxn id="734" idx="5"/>
                <a:endCxn id="73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43" name="Group 742">
            <a:extLst>
              <a:ext uri="{FF2B5EF4-FFF2-40B4-BE49-F238E27FC236}">
                <a16:creationId xmlns:a16="http://schemas.microsoft.com/office/drawing/2014/main" xmlns="" id="{76059015-DE58-4F93-88B1-B5CB58C7F8F9}"/>
              </a:ext>
            </a:extLst>
          </p:cNvPr>
          <p:cNvGrpSpPr/>
          <p:nvPr/>
        </p:nvGrpSpPr>
        <p:grpSpPr>
          <a:xfrm>
            <a:off x="6944603" y="2297372"/>
            <a:ext cx="715767" cy="836526"/>
            <a:chOff x="8555075" y="1068215"/>
            <a:chExt cx="715767" cy="836526"/>
          </a:xfrm>
        </p:grpSpPr>
        <p:sp>
          <p:nvSpPr>
            <p:cNvPr id="744" name="Rectangle 743">
              <a:extLst>
                <a:ext uri="{FF2B5EF4-FFF2-40B4-BE49-F238E27FC236}">
                  <a16:creationId xmlns:a16="http://schemas.microsoft.com/office/drawing/2014/main" xmlns="" id="{22B46AD1-86B1-45F1-AE89-C8E9C6226BB4}"/>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xmlns="" id="{1D095AF0-B7AB-43CF-AF1F-17D708240EC0}"/>
                </a:ext>
              </a:extLst>
            </p:cNvPr>
            <p:cNvGrpSpPr/>
            <p:nvPr/>
          </p:nvGrpSpPr>
          <p:grpSpPr>
            <a:xfrm>
              <a:off x="8570629" y="1068215"/>
              <a:ext cx="697653" cy="664247"/>
              <a:chOff x="8570629" y="1068215"/>
              <a:chExt cx="697653" cy="664247"/>
            </a:xfrm>
          </p:grpSpPr>
          <p:sp>
            <p:nvSpPr>
              <p:cNvPr id="746" name="Cube 745">
                <a:extLst>
                  <a:ext uri="{FF2B5EF4-FFF2-40B4-BE49-F238E27FC236}">
                    <a16:creationId xmlns:a16="http://schemas.microsoft.com/office/drawing/2014/main" xmlns="" id="{292EAA11-65D4-40EC-90D2-6A91E7734461}"/>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7" name="Group 746">
                <a:extLst>
                  <a:ext uri="{FF2B5EF4-FFF2-40B4-BE49-F238E27FC236}">
                    <a16:creationId xmlns:a16="http://schemas.microsoft.com/office/drawing/2014/main" xmlns="" id="{669B2728-ACCD-47DE-B630-43BD9C7259FB}"/>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51" name="Rectangle 750">
                  <a:extLst>
                    <a:ext uri="{FF2B5EF4-FFF2-40B4-BE49-F238E27FC236}">
                      <a16:creationId xmlns:a16="http://schemas.microsoft.com/office/drawing/2014/main" xmlns="" id="{59EDC158-8E56-44B9-B994-36BA03EC1D3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xmlns="" id="{970C11C8-FABF-4FC7-8B0F-E527751212A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xmlns="" id="{D90B0188-C809-4FC4-A701-2A819FC14FD0}"/>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8" name="Rectangle 747">
                <a:extLst>
                  <a:ext uri="{FF2B5EF4-FFF2-40B4-BE49-F238E27FC236}">
                    <a16:creationId xmlns:a16="http://schemas.microsoft.com/office/drawing/2014/main" xmlns="" id="{C360C1F5-EFB5-42E4-9FE4-446AAE92C8B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xmlns="" id="{E228B51A-6636-4C97-9E28-00972F0ADDEF}"/>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50" name="Straight Connector 749">
                <a:extLst>
                  <a:ext uri="{FF2B5EF4-FFF2-40B4-BE49-F238E27FC236}">
                    <a16:creationId xmlns:a16="http://schemas.microsoft.com/office/drawing/2014/main" xmlns="" id="{FEC885FF-B602-4526-848F-C3187C4C38EB}"/>
                  </a:ext>
                </a:extLst>
              </p:cNvPr>
              <p:cNvCxnSpPr>
                <a:stCxn id="746" idx="5"/>
                <a:endCxn id="74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55" name="Group 754">
            <a:extLst>
              <a:ext uri="{FF2B5EF4-FFF2-40B4-BE49-F238E27FC236}">
                <a16:creationId xmlns:a16="http://schemas.microsoft.com/office/drawing/2014/main" xmlns="" id="{07F94CA8-8DDD-4230-BA44-483C4193174C}"/>
              </a:ext>
            </a:extLst>
          </p:cNvPr>
          <p:cNvGrpSpPr/>
          <p:nvPr/>
        </p:nvGrpSpPr>
        <p:grpSpPr>
          <a:xfrm>
            <a:off x="5955171" y="2326575"/>
            <a:ext cx="715767" cy="836526"/>
            <a:chOff x="8555075" y="1068215"/>
            <a:chExt cx="715767" cy="836526"/>
          </a:xfrm>
        </p:grpSpPr>
        <p:sp>
          <p:nvSpPr>
            <p:cNvPr id="756" name="Rectangle 755">
              <a:extLst>
                <a:ext uri="{FF2B5EF4-FFF2-40B4-BE49-F238E27FC236}">
                  <a16:creationId xmlns:a16="http://schemas.microsoft.com/office/drawing/2014/main" xmlns="" id="{147A8987-FD7C-4A02-A26F-47831DBA2D5C}"/>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7" name="Group 756">
              <a:extLst>
                <a:ext uri="{FF2B5EF4-FFF2-40B4-BE49-F238E27FC236}">
                  <a16:creationId xmlns:a16="http://schemas.microsoft.com/office/drawing/2014/main" xmlns="" id="{47AB4482-80D1-4232-921D-F9613B0FD3D5}"/>
                </a:ext>
              </a:extLst>
            </p:cNvPr>
            <p:cNvGrpSpPr/>
            <p:nvPr/>
          </p:nvGrpSpPr>
          <p:grpSpPr>
            <a:xfrm>
              <a:off x="8570629" y="1068215"/>
              <a:ext cx="697653" cy="664247"/>
              <a:chOff x="8570629" y="1068215"/>
              <a:chExt cx="697653" cy="664247"/>
            </a:xfrm>
          </p:grpSpPr>
          <p:sp>
            <p:nvSpPr>
              <p:cNvPr id="758" name="Cube 757">
                <a:extLst>
                  <a:ext uri="{FF2B5EF4-FFF2-40B4-BE49-F238E27FC236}">
                    <a16:creationId xmlns:a16="http://schemas.microsoft.com/office/drawing/2014/main" xmlns="" id="{8A380002-42DC-449A-817A-BAB94F607678}"/>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9" name="Group 758">
                <a:extLst>
                  <a:ext uri="{FF2B5EF4-FFF2-40B4-BE49-F238E27FC236}">
                    <a16:creationId xmlns:a16="http://schemas.microsoft.com/office/drawing/2014/main" xmlns="" id="{BB45D750-A983-468D-95D2-1364FDC78D37}"/>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63" name="Rectangle 762">
                  <a:extLst>
                    <a:ext uri="{FF2B5EF4-FFF2-40B4-BE49-F238E27FC236}">
                      <a16:creationId xmlns:a16="http://schemas.microsoft.com/office/drawing/2014/main" xmlns="" id="{8F3936FE-3909-406E-96F7-A1096634ED87}"/>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5" name="Rectangle 764">
                  <a:extLst>
                    <a:ext uri="{FF2B5EF4-FFF2-40B4-BE49-F238E27FC236}">
                      <a16:creationId xmlns:a16="http://schemas.microsoft.com/office/drawing/2014/main" xmlns="" id="{30DD4542-8AD7-41EB-8225-6E68F207E6FB}"/>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6" name="Rectangle 765">
                  <a:extLst>
                    <a:ext uri="{FF2B5EF4-FFF2-40B4-BE49-F238E27FC236}">
                      <a16:creationId xmlns:a16="http://schemas.microsoft.com/office/drawing/2014/main" xmlns="" id="{252F4C22-2DF7-4760-8DB9-3839136744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60" name="Rectangle 759">
                <a:extLst>
                  <a:ext uri="{FF2B5EF4-FFF2-40B4-BE49-F238E27FC236}">
                    <a16:creationId xmlns:a16="http://schemas.microsoft.com/office/drawing/2014/main" xmlns="" id="{A0F97F79-A86F-480E-BFD4-61BC57908BC3}"/>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xmlns="" id="{E594D032-0C40-4278-B264-DBD7A98A0C0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62" name="Straight Connector 761">
                <a:extLst>
                  <a:ext uri="{FF2B5EF4-FFF2-40B4-BE49-F238E27FC236}">
                    <a16:creationId xmlns:a16="http://schemas.microsoft.com/office/drawing/2014/main" xmlns="" id="{96BABA72-788C-45F4-954C-4D7DA84FE883}"/>
                  </a:ext>
                </a:extLst>
              </p:cNvPr>
              <p:cNvCxnSpPr>
                <a:stCxn id="758" idx="5"/>
                <a:endCxn id="75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67" name="Group 766">
            <a:extLst>
              <a:ext uri="{FF2B5EF4-FFF2-40B4-BE49-F238E27FC236}">
                <a16:creationId xmlns:a16="http://schemas.microsoft.com/office/drawing/2014/main" xmlns="" id="{A7E6B570-3FE3-4EEA-977A-55FE149D116E}"/>
              </a:ext>
            </a:extLst>
          </p:cNvPr>
          <p:cNvGrpSpPr/>
          <p:nvPr/>
        </p:nvGrpSpPr>
        <p:grpSpPr>
          <a:xfrm>
            <a:off x="4563482" y="2345457"/>
            <a:ext cx="715767" cy="836526"/>
            <a:chOff x="8555075" y="1068215"/>
            <a:chExt cx="715767" cy="836526"/>
          </a:xfrm>
        </p:grpSpPr>
        <p:sp>
          <p:nvSpPr>
            <p:cNvPr id="768" name="Rectangle 767">
              <a:extLst>
                <a:ext uri="{FF2B5EF4-FFF2-40B4-BE49-F238E27FC236}">
                  <a16:creationId xmlns:a16="http://schemas.microsoft.com/office/drawing/2014/main" xmlns="" id="{369F8973-2BBB-4E63-B6F0-CF9652FD34D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9" name="Group 768">
              <a:extLst>
                <a:ext uri="{FF2B5EF4-FFF2-40B4-BE49-F238E27FC236}">
                  <a16:creationId xmlns:a16="http://schemas.microsoft.com/office/drawing/2014/main" xmlns="" id="{1A24D201-B572-480D-9DE2-BA4A257B4085}"/>
                </a:ext>
              </a:extLst>
            </p:cNvPr>
            <p:cNvGrpSpPr/>
            <p:nvPr/>
          </p:nvGrpSpPr>
          <p:grpSpPr>
            <a:xfrm>
              <a:off x="8570629" y="1068215"/>
              <a:ext cx="697653" cy="664247"/>
              <a:chOff x="8570629" y="1068215"/>
              <a:chExt cx="697653" cy="664247"/>
            </a:xfrm>
          </p:grpSpPr>
          <p:sp>
            <p:nvSpPr>
              <p:cNvPr id="770" name="Cube 769">
                <a:extLst>
                  <a:ext uri="{FF2B5EF4-FFF2-40B4-BE49-F238E27FC236}">
                    <a16:creationId xmlns:a16="http://schemas.microsoft.com/office/drawing/2014/main" xmlns="" id="{F2838338-4D93-4B1F-84DD-CA276D35E1CD}"/>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1" name="Group 770">
                <a:extLst>
                  <a:ext uri="{FF2B5EF4-FFF2-40B4-BE49-F238E27FC236}">
                    <a16:creationId xmlns:a16="http://schemas.microsoft.com/office/drawing/2014/main" xmlns="" id="{EDDE3480-1796-4865-90DE-7F11F3FC3E6E}"/>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75" name="Rectangle 774">
                  <a:extLst>
                    <a:ext uri="{FF2B5EF4-FFF2-40B4-BE49-F238E27FC236}">
                      <a16:creationId xmlns:a16="http://schemas.microsoft.com/office/drawing/2014/main" xmlns="" id="{98FA5E79-8CDF-40B9-B1B2-49F60FB3DF5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7" name="Rectangle 776">
                  <a:extLst>
                    <a:ext uri="{FF2B5EF4-FFF2-40B4-BE49-F238E27FC236}">
                      <a16:creationId xmlns:a16="http://schemas.microsoft.com/office/drawing/2014/main" xmlns="" id="{507972EA-8AA3-4E61-B06C-8E50BCC83C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8" name="Rectangle 777">
                  <a:extLst>
                    <a:ext uri="{FF2B5EF4-FFF2-40B4-BE49-F238E27FC236}">
                      <a16:creationId xmlns:a16="http://schemas.microsoft.com/office/drawing/2014/main" xmlns="" id="{D17F7700-A891-47E7-AB8C-008DB33B25CC}"/>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2" name="Rectangle 771">
                <a:extLst>
                  <a:ext uri="{FF2B5EF4-FFF2-40B4-BE49-F238E27FC236}">
                    <a16:creationId xmlns:a16="http://schemas.microsoft.com/office/drawing/2014/main" xmlns="" id="{FF5AA976-6614-4A1E-B5AD-348E039442F2}"/>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3" name="Rectangle 772">
                <a:extLst>
                  <a:ext uri="{FF2B5EF4-FFF2-40B4-BE49-F238E27FC236}">
                    <a16:creationId xmlns:a16="http://schemas.microsoft.com/office/drawing/2014/main" xmlns="" id="{6F9C26B2-12A9-4BE6-8988-3A7BC77C0274}"/>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74" name="Straight Connector 773">
                <a:extLst>
                  <a:ext uri="{FF2B5EF4-FFF2-40B4-BE49-F238E27FC236}">
                    <a16:creationId xmlns:a16="http://schemas.microsoft.com/office/drawing/2014/main" xmlns="" id="{C95AA02C-CD6D-47D3-833E-EC61FCCB5C31}"/>
                  </a:ext>
                </a:extLst>
              </p:cNvPr>
              <p:cNvCxnSpPr>
                <a:stCxn id="770" idx="5"/>
                <a:endCxn id="77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79" name="Group 778">
            <a:extLst>
              <a:ext uri="{FF2B5EF4-FFF2-40B4-BE49-F238E27FC236}">
                <a16:creationId xmlns:a16="http://schemas.microsoft.com/office/drawing/2014/main" xmlns="" id="{C6D9A681-C8EB-4648-B064-FB0C2699712C}"/>
              </a:ext>
            </a:extLst>
          </p:cNvPr>
          <p:cNvGrpSpPr/>
          <p:nvPr/>
        </p:nvGrpSpPr>
        <p:grpSpPr>
          <a:xfrm>
            <a:off x="3603144" y="2373871"/>
            <a:ext cx="715767" cy="836526"/>
            <a:chOff x="8555075" y="1068215"/>
            <a:chExt cx="715767" cy="836526"/>
          </a:xfrm>
        </p:grpSpPr>
        <p:sp>
          <p:nvSpPr>
            <p:cNvPr id="780" name="Rectangle 779">
              <a:extLst>
                <a:ext uri="{FF2B5EF4-FFF2-40B4-BE49-F238E27FC236}">
                  <a16:creationId xmlns:a16="http://schemas.microsoft.com/office/drawing/2014/main" xmlns="" id="{70792CB0-AF00-408D-87F1-B6D8B2614B09}"/>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1" name="Group 780">
              <a:extLst>
                <a:ext uri="{FF2B5EF4-FFF2-40B4-BE49-F238E27FC236}">
                  <a16:creationId xmlns:a16="http://schemas.microsoft.com/office/drawing/2014/main" xmlns="" id="{5E38AF60-5C77-4245-8F6D-B832AC9F12C7}"/>
                </a:ext>
              </a:extLst>
            </p:cNvPr>
            <p:cNvGrpSpPr/>
            <p:nvPr/>
          </p:nvGrpSpPr>
          <p:grpSpPr>
            <a:xfrm>
              <a:off x="8570629" y="1068215"/>
              <a:ext cx="697653" cy="664247"/>
              <a:chOff x="8570629" y="1068215"/>
              <a:chExt cx="697653" cy="664247"/>
            </a:xfrm>
          </p:grpSpPr>
          <p:sp>
            <p:nvSpPr>
              <p:cNvPr id="782" name="Cube 781">
                <a:extLst>
                  <a:ext uri="{FF2B5EF4-FFF2-40B4-BE49-F238E27FC236}">
                    <a16:creationId xmlns:a16="http://schemas.microsoft.com/office/drawing/2014/main" xmlns="" id="{0F519AF5-E629-4B81-8505-D5B8ACD589DE}"/>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3" name="Group 782">
                <a:extLst>
                  <a:ext uri="{FF2B5EF4-FFF2-40B4-BE49-F238E27FC236}">
                    <a16:creationId xmlns:a16="http://schemas.microsoft.com/office/drawing/2014/main" xmlns="" id="{4B9F83BE-E92C-4EFD-B6AA-A4AB737984B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87" name="Rectangle 786">
                  <a:extLst>
                    <a:ext uri="{FF2B5EF4-FFF2-40B4-BE49-F238E27FC236}">
                      <a16:creationId xmlns:a16="http://schemas.microsoft.com/office/drawing/2014/main" xmlns="" id="{6FB72DB3-2401-478C-A009-C210E56687A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9" name="Rectangle 788">
                  <a:extLst>
                    <a:ext uri="{FF2B5EF4-FFF2-40B4-BE49-F238E27FC236}">
                      <a16:creationId xmlns:a16="http://schemas.microsoft.com/office/drawing/2014/main" xmlns="" id="{44B94CFA-19EB-4A02-99B9-D17BB531E46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0" name="Rectangle 789">
                  <a:extLst>
                    <a:ext uri="{FF2B5EF4-FFF2-40B4-BE49-F238E27FC236}">
                      <a16:creationId xmlns:a16="http://schemas.microsoft.com/office/drawing/2014/main" xmlns="" id="{87016075-2B54-420C-A5B7-2DF39CCA159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4" name="Rectangle 783">
                <a:extLst>
                  <a:ext uri="{FF2B5EF4-FFF2-40B4-BE49-F238E27FC236}">
                    <a16:creationId xmlns:a16="http://schemas.microsoft.com/office/drawing/2014/main" xmlns="" id="{DE0AE2FD-9F29-4A02-A66C-BA314CAB903B}"/>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5" name="Rectangle 784">
                <a:extLst>
                  <a:ext uri="{FF2B5EF4-FFF2-40B4-BE49-F238E27FC236}">
                    <a16:creationId xmlns:a16="http://schemas.microsoft.com/office/drawing/2014/main" xmlns="" id="{EA2437D9-792A-4DBE-86B1-DDFBA533474D}"/>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86" name="Straight Connector 785">
                <a:extLst>
                  <a:ext uri="{FF2B5EF4-FFF2-40B4-BE49-F238E27FC236}">
                    <a16:creationId xmlns:a16="http://schemas.microsoft.com/office/drawing/2014/main" xmlns="" id="{58988D40-B617-441E-A870-B6DFF8E61C26}"/>
                  </a:ext>
                </a:extLst>
              </p:cNvPr>
              <p:cNvCxnSpPr>
                <a:stCxn id="782" idx="5"/>
                <a:endCxn id="782"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791" name="Group 790">
            <a:extLst>
              <a:ext uri="{FF2B5EF4-FFF2-40B4-BE49-F238E27FC236}">
                <a16:creationId xmlns:a16="http://schemas.microsoft.com/office/drawing/2014/main" xmlns="" id="{D25E710E-4F87-4F21-BCBF-556909C4B962}"/>
              </a:ext>
            </a:extLst>
          </p:cNvPr>
          <p:cNvGrpSpPr/>
          <p:nvPr/>
        </p:nvGrpSpPr>
        <p:grpSpPr>
          <a:xfrm>
            <a:off x="3545414" y="3791577"/>
            <a:ext cx="715767" cy="836526"/>
            <a:chOff x="8555075" y="1068215"/>
            <a:chExt cx="715767" cy="836526"/>
          </a:xfrm>
        </p:grpSpPr>
        <p:sp>
          <p:nvSpPr>
            <p:cNvPr id="792" name="Rectangle 791">
              <a:extLst>
                <a:ext uri="{FF2B5EF4-FFF2-40B4-BE49-F238E27FC236}">
                  <a16:creationId xmlns:a16="http://schemas.microsoft.com/office/drawing/2014/main" xmlns="" id="{9F1EC0D8-BFEE-4E88-9ED5-80866D8B4E82}"/>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3" name="Group 792">
              <a:extLst>
                <a:ext uri="{FF2B5EF4-FFF2-40B4-BE49-F238E27FC236}">
                  <a16:creationId xmlns:a16="http://schemas.microsoft.com/office/drawing/2014/main" xmlns="" id="{9CB4C01C-637B-4FFB-B280-1A856499CFD2}"/>
                </a:ext>
              </a:extLst>
            </p:cNvPr>
            <p:cNvGrpSpPr/>
            <p:nvPr/>
          </p:nvGrpSpPr>
          <p:grpSpPr>
            <a:xfrm>
              <a:off x="8570629" y="1068215"/>
              <a:ext cx="697653" cy="664247"/>
              <a:chOff x="8570629" y="1068215"/>
              <a:chExt cx="697653" cy="664247"/>
            </a:xfrm>
          </p:grpSpPr>
          <p:sp>
            <p:nvSpPr>
              <p:cNvPr id="794" name="Cube 793">
                <a:extLst>
                  <a:ext uri="{FF2B5EF4-FFF2-40B4-BE49-F238E27FC236}">
                    <a16:creationId xmlns:a16="http://schemas.microsoft.com/office/drawing/2014/main" xmlns="" id="{6907FA19-9D9B-44FB-B3AF-80B4BC98DEA5}"/>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5" name="Group 794">
                <a:extLst>
                  <a:ext uri="{FF2B5EF4-FFF2-40B4-BE49-F238E27FC236}">
                    <a16:creationId xmlns:a16="http://schemas.microsoft.com/office/drawing/2014/main" xmlns="" id="{B1384F73-4461-4825-8A11-F62F9687976A}"/>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799" name="Rectangle 798">
                  <a:extLst>
                    <a:ext uri="{FF2B5EF4-FFF2-40B4-BE49-F238E27FC236}">
                      <a16:creationId xmlns:a16="http://schemas.microsoft.com/office/drawing/2014/main" xmlns="" id="{7F73790B-1BA5-4AC7-B5D9-C57DD93F621D}"/>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1" name="Rectangle 800">
                  <a:extLst>
                    <a:ext uri="{FF2B5EF4-FFF2-40B4-BE49-F238E27FC236}">
                      <a16:creationId xmlns:a16="http://schemas.microsoft.com/office/drawing/2014/main" xmlns="" id="{9C78AE3C-7737-471A-B4C7-23A87A8B08C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2" name="Rectangle 801">
                  <a:extLst>
                    <a:ext uri="{FF2B5EF4-FFF2-40B4-BE49-F238E27FC236}">
                      <a16:creationId xmlns:a16="http://schemas.microsoft.com/office/drawing/2014/main" xmlns="" id="{B5FCCE36-D683-4C99-845C-AC99DBAC9242}"/>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6" name="Rectangle 795">
                <a:extLst>
                  <a:ext uri="{FF2B5EF4-FFF2-40B4-BE49-F238E27FC236}">
                    <a16:creationId xmlns:a16="http://schemas.microsoft.com/office/drawing/2014/main" xmlns="" id="{EA56B37E-19A0-4F05-B85A-8E678013E7D1}"/>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7" name="Rectangle 796">
                <a:extLst>
                  <a:ext uri="{FF2B5EF4-FFF2-40B4-BE49-F238E27FC236}">
                    <a16:creationId xmlns:a16="http://schemas.microsoft.com/office/drawing/2014/main" xmlns="" id="{3291A0E9-28AD-4A7A-AA2B-6840789AC62B}"/>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98" name="Straight Connector 797">
                <a:extLst>
                  <a:ext uri="{FF2B5EF4-FFF2-40B4-BE49-F238E27FC236}">
                    <a16:creationId xmlns:a16="http://schemas.microsoft.com/office/drawing/2014/main" xmlns="" id="{F43DB649-AA44-4426-BCAE-3CC3F5F7D177}"/>
                  </a:ext>
                </a:extLst>
              </p:cNvPr>
              <p:cNvCxnSpPr>
                <a:stCxn id="794" idx="5"/>
                <a:endCxn id="794"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03" name="Group 802">
            <a:extLst>
              <a:ext uri="{FF2B5EF4-FFF2-40B4-BE49-F238E27FC236}">
                <a16:creationId xmlns:a16="http://schemas.microsoft.com/office/drawing/2014/main" xmlns="" id="{A6EF1726-D7C2-4613-8D1D-49DB7F88A261}"/>
              </a:ext>
            </a:extLst>
          </p:cNvPr>
          <p:cNvGrpSpPr/>
          <p:nvPr/>
        </p:nvGrpSpPr>
        <p:grpSpPr>
          <a:xfrm>
            <a:off x="4621222" y="3773295"/>
            <a:ext cx="715767" cy="836526"/>
            <a:chOff x="8555075" y="1068215"/>
            <a:chExt cx="715767" cy="836526"/>
          </a:xfrm>
        </p:grpSpPr>
        <p:sp>
          <p:nvSpPr>
            <p:cNvPr id="804" name="Rectangle 803">
              <a:extLst>
                <a:ext uri="{FF2B5EF4-FFF2-40B4-BE49-F238E27FC236}">
                  <a16:creationId xmlns:a16="http://schemas.microsoft.com/office/drawing/2014/main" xmlns="" id="{B3DD7929-6A5E-45F6-A2F9-4D2A34B4D3E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5" name="Group 804">
              <a:extLst>
                <a:ext uri="{FF2B5EF4-FFF2-40B4-BE49-F238E27FC236}">
                  <a16:creationId xmlns:a16="http://schemas.microsoft.com/office/drawing/2014/main" xmlns="" id="{CF70DE7F-2433-46C2-A772-1E8A0741B29F}"/>
                </a:ext>
              </a:extLst>
            </p:cNvPr>
            <p:cNvGrpSpPr/>
            <p:nvPr/>
          </p:nvGrpSpPr>
          <p:grpSpPr>
            <a:xfrm>
              <a:off x="8570629" y="1068215"/>
              <a:ext cx="697653" cy="664247"/>
              <a:chOff x="8570629" y="1068215"/>
              <a:chExt cx="697653" cy="664247"/>
            </a:xfrm>
          </p:grpSpPr>
          <p:sp>
            <p:nvSpPr>
              <p:cNvPr id="806" name="Cube 805">
                <a:extLst>
                  <a:ext uri="{FF2B5EF4-FFF2-40B4-BE49-F238E27FC236}">
                    <a16:creationId xmlns:a16="http://schemas.microsoft.com/office/drawing/2014/main" xmlns="" id="{CF1EEB9A-18EF-4A71-8CC7-6FA31B3D150A}"/>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7" name="Group 806">
                <a:extLst>
                  <a:ext uri="{FF2B5EF4-FFF2-40B4-BE49-F238E27FC236}">
                    <a16:creationId xmlns:a16="http://schemas.microsoft.com/office/drawing/2014/main" xmlns="" id="{F35B68C3-339F-41EC-9EE7-5CD5361FA37D}"/>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11" name="Rectangle 810">
                  <a:extLst>
                    <a:ext uri="{FF2B5EF4-FFF2-40B4-BE49-F238E27FC236}">
                      <a16:creationId xmlns:a16="http://schemas.microsoft.com/office/drawing/2014/main" xmlns="" id="{8B64043B-CF3D-4DC1-BC39-2DB39584F71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3" name="Rectangle 812">
                  <a:extLst>
                    <a:ext uri="{FF2B5EF4-FFF2-40B4-BE49-F238E27FC236}">
                      <a16:creationId xmlns:a16="http://schemas.microsoft.com/office/drawing/2014/main" xmlns="" id="{3E02F1DC-9DA0-4C24-AFEA-9DB922105A3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4" name="Rectangle 813">
                  <a:extLst>
                    <a:ext uri="{FF2B5EF4-FFF2-40B4-BE49-F238E27FC236}">
                      <a16:creationId xmlns:a16="http://schemas.microsoft.com/office/drawing/2014/main" xmlns="" id="{923E8DC6-B567-4575-899B-D7CDB8CFE16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08" name="Rectangle 807">
                <a:extLst>
                  <a:ext uri="{FF2B5EF4-FFF2-40B4-BE49-F238E27FC236}">
                    <a16:creationId xmlns:a16="http://schemas.microsoft.com/office/drawing/2014/main" xmlns="" id="{CB3D2FE4-1E02-4276-838C-8EA857EC275E}"/>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9" name="Rectangle 808">
                <a:extLst>
                  <a:ext uri="{FF2B5EF4-FFF2-40B4-BE49-F238E27FC236}">
                    <a16:creationId xmlns:a16="http://schemas.microsoft.com/office/drawing/2014/main" xmlns="" id="{6654802C-DDEA-49F3-9BD5-D1BB09C07038}"/>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10" name="Straight Connector 809">
                <a:extLst>
                  <a:ext uri="{FF2B5EF4-FFF2-40B4-BE49-F238E27FC236}">
                    <a16:creationId xmlns:a16="http://schemas.microsoft.com/office/drawing/2014/main" xmlns="" id="{FE4B44F0-7E51-4957-9B1B-E90237483334}"/>
                  </a:ext>
                </a:extLst>
              </p:cNvPr>
              <p:cNvCxnSpPr>
                <a:stCxn id="806" idx="5"/>
                <a:endCxn id="806"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15" name="Group 814">
            <a:extLst>
              <a:ext uri="{FF2B5EF4-FFF2-40B4-BE49-F238E27FC236}">
                <a16:creationId xmlns:a16="http://schemas.microsoft.com/office/drawing/2014/main" xmlns="" id="{9709CE53-5939-4653-8EBC-6E047EA13D4D}"/>
              </a:ext>
            </a:extLst>
          </p:cNvPr>
          <p:cNvGrpSpPr/>
          <p:nvPr/>
        </p:nvGrpSpPr>
        <p:grpSpPr>
          <a:xfrm>
            <a:off x="5983179" y="3812475"/>
            <a:ext cx="715767" cy="836526"/>
            <a:chOff x="8555075" y="1068215"/>
            <a:chExt cx="715767" cy="836526"/>
          </a:xfrm>
        </p:grpSpPr>
        <p:sp>
          <p:nvSpPr>
            <p:cNvPr id="816" name="Rectangle 815">
              <a:extLst>
                <a:ext uri="{FF2B5EF4-FFF2-40B4-BE49-F238E27FC236}">
                  <a16:creationId xmlns:a16="http://schemas.microsoft.com/office/drawing/2014/main" xmlns="" id="{36710D77-1541-4CCE-B70B-3FB452BEEF6A}"/>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7" name="Group 816">
              <a:extLst>
                <a:ext uri="{FF2B5EF4-FFF2-40B4-BE49-F238E27FC236}">
                  <a16:creationId xmlns:a16="http://schemas.microsoft.com/office/drawing/2014/main" xmlns="" id="{57F6348A-7FC9-42B4-966E-2D8151D768CF}"/>
                </a:ext>
              </a:extLst>
            </p:cNvPr>
            <p:cNvGrpSpPr/>
            <p:nvPr/>
          </p:nvGrpSpPr>
          <p:grpSpPr>
            <a:xfrm>
              <a:off x="8570629" y="1068215"/>
              <a:ext cx="697653" cy="664247"/>
              <a:chOff x="8570629" y="1068215"/>
              <a:chExt cx="697653" cy="664247"/>
            </a:xfrm>
          </p:grpSpPr>
          <p:sp>
            <p:nvSpPr>
              <p:cNvPr id="818" name="Cube 817">
                <a:extLst>
                  <a:ext uri="{FF2B5EF4-FFF2-40B4-BE49-F238E27FC236}">
                    <a16:creationId xmlns:a16="http://schemas.microsoft.com/office/drawing/2014/main" xmlns="" id="{6780C5BF-2843-4693-86E8-65A65DA78C3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9" name="Group 818">
                <a:extLst>
                  <a:ext uri="{FF2B5EF4-FFF2-40B4-BE49-F238E27FC236}">
                    <a16:creationId xmlns:a16="http://schemas.microsoft.com/office/drawing/2014/main" xmlns="" id="{9564E169-2591-4A84-B6AB-5E7F24031F41}"/>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23" name="Rectangle 822">
                  <a:extLst>
                    <a:ext uri="{FF2B5EF4-FFF2-40B4-BE49-F238E27FC236}">
                      <a16:creationId xmlns:a16="http://schemas.microsoft.com/office/drawing/2014/main" xmlns="" id="{085BE748-F829-4950-BB06-CAF84DED8A2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5" name="Rectangle 824">
                  <a:extLst>
                    <a:ext uri="{FF2B5EF4-FFF2-40B4-BE49-F238E27FC236}">
                      <a16:creationId xmlns:a16="http://schemas.microsoft.com/office/drawing/2014/main" xmlns="" id="{719F3F4E-138F-4BBE-AC3D-1E7F7B582E4A}"/>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6" name="Rectangle 825">
                  <a:extLst>
                    <a:ext uri="{FF2B5EF4-FFF2-40B4-BE49-F238E27FC236}">
                      <a16:creationId xmlns:a16="http://schemas.microsoft.com/office/drawing/2014/main" xmlns="" id="{E9D84106-5860-43E8-BAAD-C8D3CAD367A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20" name="Rectangle 819">
                <a:extLst>
                  <a:ext uri="{FF2B5EF4-FFF2-40B4-BE49-F238E27FC236}">
                    <a16:creationId xmlns:a16="http://schemas.microsoft.com/office/drawing/2014/main" xmlns="" id="{BAD99E0B-3B2E-435A-8465-A47C559CE81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1" name="Rectangle 820">
                <a:extLst>
                  <a:ext uri="{FF2B5EF4-FFF2-40B4-BE49-F238E27FC236}">
                    <a16:creationId xmlns:a16="http://schemas.microsoft.com/office/drawing/2014/main" xmlns="" id="{DDD5CD0E-2964-4E64-968F-4F9C41C42B9C}"/>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22" name="Straight Connector 821">
                <a:extLst>
                  <a:ext uri="{FF2B5EF4-FFF2-40B4-BE49-F238E27FC236}">
                    <a16:creationId xmlns:a16="http://schemas.microsoft.com/office/drawing/2014/main" xmlns="" id="{C793D30D-FFCE-434B-A767-EEC4E588FAFA}"/>
                  </a:ext>
                </a:extLst>
              </p:cNvPr>
              <p:cNvCxnSpPr>
                <a:stCxn id="818" idx="5"/>
                <a:endCxn id="818"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7" name="Group 826">
            <a:extLst>
              <a:ext uri="{FF2B5EF4-FFF2-40B4-BE49-F238E27FC236}">
                <a16:creationId xmlns:a16="http://schemas.microsoft.com/office/drawing/2014/main" xmlns="" id="{371B2F6E-1DA9-4A3E-81FF-60710F6DFFA4}"/>
              </a:ext>
            </a:extLst>
          </p:cNvPr>
          <p:cNvGrpSpPr/>
          <p:nvPr/>
        </p:nvGrpSpPr>
        <p:grpSpPr>
          <a:xfrm>
            <a:off x="6936444" y="3791727"/>
            <a:ext cx="715767" cy="836526"/>
            <a:chOff x="8555075" y="1068215"/>
            <a:chExt cx="715767" cy="836526"/>
          </a:xfrm>
        </p:grpSpPr>
        <p:sp>
          <p:nvSpPr>
            <p:cNvPr id="828" name="Rectangle 827">
              <a:extLst>
                <a:ext uri="{FF2B5EF4-FFF2-40B4-BE49-F238E27FC236}">
                  <a16:creationId xmlns:a16="http://schemas.microsoft.com/office/drawing/2014/main" xmlns="" id="{5109959E-593A-4622-8DE7-1AF0DFE9AE1D}"/>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29" name="Group 828">
              <a:extLst>
                <a:ext uri="{FF2B5EF4-FFF2-40B4-BE49-F238E27FC236}">
                  <a16:creationId xmlns:a16="http://schemas.microsoft.com/office/drawing/2014/main" xmlns="" id="{011E86EB-F33C-4941-8DD6-6BC0D3D1A88F}"/>
                </a:ext>
              </a:extLst>
            </p:cNvPr>
            <p:cNvGrpSpPr/>
            <p:nvPr/>
          </p:nvGrpSpPr>
          <p:grpSpPr>
            <a:xfrm>
              <a:off x="8570629" y="1068215"/>
              <a:ext cx="697653" cy="664247"/>
              <a:chOff x="8570629" y="1068215"/>
              <a:chExt cx="697653" cy="664247"/>
            </a:xfrm>
          </p:grpSpPr>
          <p:sp>
            <p:nvSpPr>
              <p:cNvPr id="830" name="Cube 829">
                <a:extLst>
                  <a:ext uri="{FF2B5EF4-FFF2-40B4-BE49-F238E27FC236}">
                    <a16:creationId xmlns:a16="http://schemas.microsoft.com/office/drawing/2014/main" xmlns="" id="{A6D887BC-3295-40CA-AB08-002C3C2949F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31" name="Group 830">
                <a:extLst>
                  <a:ext uri="{FF2B5EF4-FFF2-40B4-BE49-F238E27FC236}">
                    <a16:creationId xmlns:a16="http://schemas.microsoft.com/office/drawing/2014/main" xmlns="" id="{64F425B9-25B3-4DB2-8A0A-CB6EE4BF71EF}"/>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835" name="Rectangle 834">
                  <a:extLst>
                    <a:ext uri="{FF2B5EF4-FFF2-40B4-BE49-F238E27FC236}">
                      <a16:creationId xmlns:a16="http://schemas.microsoft.com/office/drawing/2014/main" xmlns="" id="{8C7A0183-D813-47F4-8639-627D0C4697E6}"/>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7" name="Rectangle 836">
                  <a:extLst>
                    <a:ext uri="{FF2B5EF4-FFF2-40B4-BE49-F238E27FC236}">
                      <a16:creationId xmlns:a16="http://schemas.microsoft.com/office/drawing/2014/main" xmlns="" id="{13A48165-6AC0-43D9-B66E-D029FEDAD0B8}"/>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8" name="Rectangle 837">
                  <a:extLst>
                    <a:ext uri="{FF2B5EF4-FFF2-40B4-BE49-F238E27FC236}">
                      <a16:creationId xmlns:a16="http://schemas.microsoft.com/office/drawing/2014/main" xmlns="" id="{8A615B14-4ADA-44F7-A655-2323B6F86689}"/>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2" name="Rectangle 831">
                <a:extLst>
                  <a:ext uri="{FF2B5EF4-FFF2-40B4-BE49-F238E27FC236}">
                    <a16:creationId xmlns:a16="http://schemas.microsoft.com/office/drawing/2014/main" xmlns="" id="{B1DDCA2A-BA56-45DF-87FA-25D2BEE419A6}"/>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3" name="Rectangle 832">
                <a:extLst>
                  <a:ext uri="{FF2B5EF4-FFF2-40B4-BE49-F238E27FC236}">
                    <a16:creationId xmlns:a16="http://schemas.microsoft.com/office/drawing/2014/main" xmlns="" id="{771D9472-7856-45A1-A391-A505E8553361}"/>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34" name="Straight Connector 833">
                <a:extLst>
                  <a:ext uri="{FF2B5EF4-FFF2-40B4-BE49-F238E27FC236}">
                    <a16:creationId xmlns:a16="http://schemas.microsoft.com/office/drawing/2014/main" xmlns="" id="{9C3AA707-96AD-45C2-9332-85B701626B7C}"/>
                  </a:ext>
                </a:extLst>
              </p:cNvPr>
              <p:cNvCxnSpPr>
                <a:stCxn id="830" idx="5"/>
                <a:endCxn id="830"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pic>
        <p:nvPicPr>
          <p:cNvPr id="30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11789" y="1072866"/>
            <a:ext cx="108336" cy="108336"/>
          </a:xfrm>
          <a:prstGeom prst="rect">
            <a:avLst/>
          </a:prstGeom>
        </p:spPr>
      </p:pic>
      <p:pic>
        <p:nvPicPr>
          <p:cNvPr id="306" name="Graphic 13" descr="Qr Code">
            <a:extLst>
              <a:ext uri="{FF2B5EF4-FFF2-40B4-BE49-F238E27FC236}">
                <a16:creationId xmlns:a16="http://schemas.microsoft.com/office/drawing/2014/main" xmlns="" id="{ECEEE159-87CA-4083-9908-B561E4C3AA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46744" y="1061492"/>
            <a:ext cx="108336" cy="108336"/>
          </a:xfrm>
          <a:prstGeom prst="rect">
            <a:avLst/>
          </a:prstGeom>
        </p:spPr>
      </p:pic>
      <p:pic>
        <p:nvPicPr>
          <p:cNvPr id="307" name="Graphic 13" descr="Qr Code">
            <a:extLst>
              <a:ext uri="{FF2B5EF4-FFF2-40B4-BE49-F238E27FC236}">
                <a16:creationId xmlns:a16="http://schemas.microsoft.com/office/drawing/2014/main" xmlns="" id="{79128C94-AC80-4C72-8BDE-B227E6007F1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343281" y="1061492"/>
            <a:ext cx="108336" cy="108336"/>
          </a:xfrm>
          <a:prstGeom prst="rect">
            <a:avLst/>
          </a:prstGeom>
        </p:spPr>
      </p:pic>
      <p:pic>
        <p:nvPicPr>
          <p:cNvPr id="308" name="Graphic 13" descr="Qr Code">
            <a:extLst>
              <a:ext uri="{FF2B5EF4-FFF2-40B4-BE49-F238E27FC236}">
                <a16:creationId xmlns:a16="http://schemas.microsoft.com/office/drawing/2014/main" xmlns="" id="{203782D2-64CB-424F-A0EF-7D4E87868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12356" y="1050120"/>
            <a:ext cx="108336" cy="108336"/>
          </a:xfrm>
          <a:prstGeom prst="rect">
            <a:avLst/>
          </a:prstGeom>
        </p:spPr>
      </p:pic>
      <p:pic>
        <p:nvPicPr>
          <p:cNvPr id="309" name="Graphic 13" descr="Qr Code">
            <a:extLst>
              <a:ext uri="{FF2B5EF4-FFF2-40B4-BE49-F238E27FC236}">
                <a16:creationId xmlns:a16="http://schemas.microsoft.com/office/drawing/2014/main" xmlns="" id="{753D3356-8D4C-4C79-8118-BB14E841C1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125520" y="2767463"/>
            <a:ext cx="108336" cy="108336"/>
          </a:xfrm>
          <a:prstGeom prst="rect">
            <a:avLst/>
          </a:prstGeom>
        </p:spPr>
      </p:pic>
      <p:pic>
        <p:nvPicPr>
          <p:cNvPr id="310" name="Graphic 13" descr="Qr Code">
            <a:extLst>
              <a:ext uri="{FF2B5EF4-FFF2-40B4-BE49-F238E27FC236}">
                <a16:creationId xmlns:a16="http://schemas.microsoft.com/office/drawing/2014/main" xmlns="" id="{4129C15F-19D5-4C94-8497-565F3470E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080863" y="2744717"/>
            <a:ext cx="108336" cy="108336"/>
          </a:xfrm>
          <a:prstGeom prst="rect">
            <a:avLst/>
          </a:prstGeom>
        </p:spPr>
      </p:pic>
      <p:pic>
        <p:nvPicPr>
          <p:cNvPr id="311" name="Graphic 13" descr="Qr Code">
            <a:extLst>
              <a:ext uri="{FF2B5EF4-FFF2-40B4-BE49-F238E27FC236}">
                <a16:creationId xmlns:a16="http://schemas.microsoft.com/office/drawing/2014/main" xmlns="" id="{1633DCFF-1D51-48F6-96FC-267C4D8DD8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9759" y="2721970"/>
            <a:ext cx="108336" cy="108336"/>
          </a:xfrm>
          <a:prstGeom prst="rect">
            <a:avLst/>
          </a:prstGeom>
        </p:spPr>
      </p:pic>
      <p:pic>
        <p:nvPicPr>
          <p:cNvPr id="312" name="Graphic 13" descr="Qr Code">
            <a:extLst>
              <a:ext uri="{FF2B5EF4-FFF2-40B4-BE49-F238E27FC236}">
                <a16:creationId xmlns:a16="http://schemas.microsoft.com/office/drawing/2014/main" xmlns="" id="{E8A8E745-70F8-4F44-8D06-740C1A47F13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7848" y="2676478"/>
            <a:ext cx="108336" cy="108336"/>
          </a:xfrm>
          <a:prstGeom prst="rect">
            <a:avLst/>
          </a:prstGeom>
        </p:spPr>
      </p:pic>
      <p:pic>
        <p:nvPicPr>
          <p:cNvPr id="313" name="Graphic 13" descr="Qr Code">
            <a:extLst>
              <a:ext uri="{FF2B5EF4-FFF2-40B4-BE49-F238E27FC236}">
                <a16:creationId xmlns:a16="http://schemas.microsoft.com/office/drawing/2014/main" xmlns="" id="{2FB02998-C43E-4348-8BAE-F2A3EFF8DF2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68654" y="4177732"/>
            <a:ext cx="108336" cy="108336"/>
          </a:xfrm>
          <a:prstGeom prst="rect">
            <a:avLst/>
          </a:prstGeom>
        </p:spPr>
      </p:pic>
      <p:pic>
        <p:nvPicPr>
          <p:cNvPr id="314" name="Graphic 13" descr="Qr Code">
            <a:extLst>
              <a:ext uri="{FF2B5EF4-FFF2-40B4-BE49-F238E27FC236}">
                <a16:creationId xmlns:a16="http://schemas.microsoft.com/office/drawing/2014/main" xmlns="" id="{49CC6388-9E03-464C-9A2E-3AD680E637C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137729" y="4154985"/>
            <a:ext cx="108336" cy="108336"/>
          </a:xfrm>
          <a:prstGeom prst="rect">
            <a:avLst/>
          </a:prstGeom>
        </p:spPr>
      </p:pic>
      <p:pic>
        <p:nvPicPr>
          <p:cNvPr id="315" name="Graphic 13" descr="Qr Code">
            <a:extLst>
              <a:ext uri="{FF2B5EF4-FFF2-40B4-BE49-F238E27FC236}">
                <a16:creationId xmlns:a16="http://schemas.microsoft.com/office/drawing/2014/main" xmlns="" id="{A52C1F5D-905E-4BC3-91C6-625B3F7154D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502504" y="4200477"/>
            <a:ext cx="108336" cy="108336"/>
          </a:xfrm>
          <a:prstGeom prst="rect">
            <a:avLst/>
          </a:prstGeom>
        </p:spPr>
      </p:pic>
      <p:pic>
        <p:nvPicPr>
          <p:cNvPr id="316" name="Graphic 13" descr="Qr Code">
            <a:extLst>
              <a:ext uri="{FF2B5EF4-FFF2-40B4-BE49-F238E27FC236}">
                <a16:creationId xmlns:a16="http://schemas.microsoft.com/office/drawing/2014/main" xmlns="" id="{155BBBAF-F19C-4036-ACF8-C843DBD0D8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46475" y="4177731"/>
            <a:ext cx="108336" cy="108336"/>
          </a:xfrm>
          <a:prstGeom prst="rect">
            <a:avLst/>
          </a:prstGeom>
        </p:spPr>
      </p:pic>
      <p:grpSp>
        <p:nvGrpSpPr>
          <p:cNvPr id="6" name="Group 6"/>
          <p:cNvGrpSpPr/>
          <p:nvPr/>
        </p:nvGrpSpPr>
        <p:grpSpPr>
          <a:xfrm>
            <a:off x="10058594" y="1058016"/>
            <a:ext cx="127321" cy="109139"/>
            <a:chOff x="8748038" y="1643941"/>
            <a:chExt cx="178185" cy="140174"/>
          </a:xfrm>
          <a:scene3d>
            <a:camera prst="orthographicFront">
              <a:rot lat="2400000" lon="3600000" rev="0"/>
            </a:camera>
            <a:lightRig rig="threePt" dir="t"/>
          </a:scene3d>
        </p:grpSpPr>
        <p:grpSp>
          <p:nvGrpSpPr>
            <p:cNvPr id="320" name="Group 7">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2" name="Rectangle 9">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Rectangle 11">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Rectangle 12">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1"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25" name="Group 27"/>
          <p:cNvGrpSpPr/>
          <p:nvPr/>
        </p:nvGrpSpPr>
        <p:grpSpPr>
          <a:xfrm>
            <a:off x="9807411" y="727065"/>
            <a:ext cx="127321" cy="109139"/>
            <a:chOff x="8748038" y="1643941"/>
            <a:chExt cx="178185" cy="140174"/>
          </a:xfrm>
          <a:scene3d>
            <a:camera prst="orthographicFront">
              <a:rot lat="2400000" lon="3600000" rev="0"/>
            </a:camera>
            <a:lightRig rig="threePt" dir="t"/>
          </a:scene3d>
        </p:grpSpPr>
        <p:grpSp>
          <p:nvGrpSpPr>
            <p:cNvPr id="326" name="Group 28">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28" name="Rectangle 30">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Rectangle 31">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Rectangle 32">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27"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1" name="Group 39"/>
          <p:cNvGrpSpPr/>
          <p:nvPr/>
        </p:nvGrpSpPr>
        <p:grpSpPr>
          <a:xfrm>
            <a:off x="9819879" y="2589849"/>
            <a:ext cx="127321" cy="109139"/>
            <a:chOff x="8748038" y="1643941"/>
            <a:chExt cx="178185" cy="140174"/>
          </a:xfrm>
          <a:scene3d>
            <a:camera prst="orthographicFront">
              <a:rot lat="2400000" lon="3600000" rev="0"/>
            </a:camera>
            <a:lightRig rig="threePt" dir="t"/>
          </a:scene3d>
        </p:grpSpPr>
        <p:grpSp>
          <p:nvGrpSpPr>
            <p:cNvPr id="332" name="Group 40">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34" name="Rectangle 42">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5" name="Rectangle 43">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6" name="Rectangle 44">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33"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37" name="Group 59"/>
          <p:cNvGrpSpPr/>
          <p:nvPr/>
        </p:nvGrpSpPr>
        <p:grpSpPr>
          <a:xfrm>
            <a:off x="10061244" y="2910526"/>
            <a:ext cx="127321" cy="109139"/>
            <a:chOff x="8748038" y="1643941"/>
            <a:chExt cx="178185" cy="140174"/>
          </a:xfrm>
          <a:scene3d>
            <a:camera prst="orthographicFront">
              <a:rot lat="2400000" lon="3600000" rev="0"/>
            </a:camera>
            <a:lightRig rig="threePt" dir="t"/>
          </a:scene3d>
        </p:grpSpPr>
        <p:grpSp>
          <p:nvGrpSpPr>
            <p:cNvPr id="338" name="Group 60">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1" name="Rectangle 62">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Rectangle 447">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Rectangle 448">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0"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354" name="Group 455"/>
          <p:cNvGrpSpPr/>
          <p:nvPr/>
        </p:nvGrpSpPr>
        <p:grpSpPr>
          <a:xfrm>
            <a:off x="9724633" y="4428355"/>
            <a:ext cx="127321" cy="109139"/>
            <a:chOff x="8748038" y="1643941"/>
            <a:chExt cx="178185" cy="140174"/>
          </a:xfrm>
          <a:scene3d>
            <a:camera prst="orthographicFront">
              <a:rot lat="2400000" lon="3600000" rev="0"/>
            </a:camera>
            <a:lightRig rig="threePt" dir="t"/>
          </a:scene3d>
        </p:grpSpPr>
        <p:grpSp>
          <p:nvGrpSpPr>
            <p:cNvPr id="355" name="Group 456">
              <a:extLst>
                <a:ext uri="{FF2B5EF4-FFF2-40B4-BE49-F238E27FC236}">
                  <a16:creationId xmlns:a16="http://schemas.microsoft.com/office/drawing/2014/main" xmlns="" id="{DCF807C2-8803-4658-8646-39813A6684A3}"/>
                </a:ext>
              </a:extLst>
            </p:cNvPr>
            <p:cNvGrpSpPr/>
            <p:nvPr/>
          </p:nvGrpSpPr>
          <p:grpSpPr>
            <a:xfrm rot="21427338">
              <a:off x="8748038" y="1643941"/>
              <a:ext cx="173598" cy="140174"/>
              <a:chOff x="8683624" y="1798298"/>
              <a:chExt cx="1238250" cy="726690"/>
            </a:xfrm>
          </p:grpSpPr>
          <p:sp>
            <p:nvSpPr>
              <p:cNvPr id="357" name="Rectangle 458">
                <a:extLst>
                  <a:ext uri="{FF2B5EF4-FFF2-40B4-BE49-F238E27FC236}">
                    <a16:creationId xmlns:a16="http://schemas.microsoft.com/office/drawing/2014/main" xmlns="" id="{E3F17510-B2AE-4D84-8BCD-1EBFDF25A26E}"/>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Rectangle 459">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Rectangle 460">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56" name="Graphic 13" descr="Qr Code">
              <a:extLst>
                <a:ext uri="{FF2B5EF4-FFF2-40B4-BE49-F238E27FC236}">
                  <a16:creationId xmlns:a16="http://schemas.microsoft.com/office/drawing/2014/main" xmlns="" id="{E93B6576-7901-4640-A2E8-15F7D7CB43B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Tree>
    <p:extLst>
      <p:ext uri="{BB962C8B-B14F-4D97-AF65-F5344CB8AC3E}">
        <p14:creationId xmlns:p14="http://schemas.microsoft.com/office/powerpoint/2010/main" val="3648056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61</a:t>
            </a:fld>
            <a:endParaRPr lang="en-US"/>
          </a:p>
        </p:txBody>
      </p:sp>
      <p:grpSp>
        <p:nvGrpSpPr>
          <p:cNvPr id="9" name="Group 8">
            <a:extLst>
              <a:ext uri="{FF2B5EF4-FFF2-40B4-BE49-F238E27FC236}">
                <a16:creationId xmlns:a16="http://schemas.microsoft.com/office/drawing/2014/main" xmlns="" id="{1965E79A-154A-4A74-8A89-9452AE3A0463}"/>
              </a:ext>
            </a:extLst>
          </p:cNvPr>
          <p:cNvGrpSpPr/>
          <p:nvPr/>
        </p:nvGrpSpPr>
        <p:grpSpPr>
          <a:xfrm>
            <a:off x="3924377" y="3129799"/>
            <a:ext cx="1706544" cy="1337429"/>
            <a:chOff x="3722684" y="3607192"/>
            <a:chExt cx="1706544" cy="1337429"/>
          </a:xfrm>
        </p:grpSpPr>
        <p:sp>
          <p:nvSpPr>
            <p:cNvPr id="5" name="Oval 4">
              <a:extLst>
                <a:ext uri="{FF2B5EF4-FFF2-40B4-BE49-F238E27FC236}">
                  <a16:creationId xmlns:a16="http://schemas.microsoft.com/office/drawing/2014/main" xmlns="" id="{8113B180-F6A3-4E39-AC6C-4E8CA8A5D661}"/>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 name="Cube 5">
              <a:extLst>
                <a:ext uri="{FF2B5EF4-FFF2-40B4-BE49-F238E27FC236}">
                  <a16:creationId xmlns:a16="http://schemas.microsoft.com/office/drawing/2014/main" xmlns="" id="{DC278D40-F834-4ECC-B81D-51EDAAB2198C}"/>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xmlns="" id="{87E47E75-024C-46A5-90B2-43C7961D9F9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8" name="Oval 7">
              <a:extLst>
                <a:ext uri="{FF2B5EF4-FFF2-40B4-BE49-F238E27FC236}">
                  <a16:creationId xmlns:a16="http://schemas.microsoft.com/office/drawing/2014/main" xmlns="" id="{66B04C1E-26C4-4A53-B61F-4E543286E47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 name="Rectangle 9">
            <a:extLst>
              <a:ext uri="{FF2B5EF4-FFF2-40B4-BE49-F238E27FC236}">
                <a16:creationId xmlns:a16="http://schemas.microsoft.com/office/drawing/2014/main" xmlns="" id="{D918035F-F672-4EC7-893C-620C355FA486}"/>
              </a:ext>
            </a:extLst>
          </p:cNvPr>
          <p:cNvSpPr/>
          <p:nvPr/>
        </p:nvSpPr>
        <p:spPr>
          <a:xfrm>
            <a:off x="3287425" y="3783617"/>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xmlns="" id="{F5F826B0-4531-4665-BB18-504DA7038A27}"/>
              </a:ext>
            </a:extLst>
          </p:cNvPr>
          <p:cNvSpPr/>
          <p:nvPr/>
        </p:nvSpPr>
        <p:spPr>
          <a:xfrm rot="5400000">
            <a:off x="3692212" y="338049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xmlns="" id="{CD2B84C5-912F-40C1-B583-57FE7FFDA6AB}"/>
              </a:ext>
            </a:extLst>
          </p:cNvPr>
          <p:cNvSpPr/>
          <p:nvPr/>
        </p:nvSpPr>
        <p:spPr>
          <a:xfrm rot="5400000">
            <a:off x="3810197" y="3492885"/>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xmlns="" id="{7367D573-FDAD-4142-BCA2-1D0825CA7CFE}"/>
              </a:ext>
            </a:extLst>
          </p:cNvPr>
          <p:cNvSpPr/>
          <p:nvPr/>
        </p:nvSpPr>
        <p:spPr>
          <a:xfrm>
            <a:off x="4095336" y="2920893"/>
            <a:ext cx="196458" cy="1079905"/>
          </a:xfrm>
          <a:prstGeom prst="rect">
            <a:avLst/>
          </a:prstGeom>
          <a:solidFill>
            <a:schemeClr val="tx1"/>
          </a:solidFill>
          <a:ln>
            <a:noFill/>
          </a:ln>
          <a:scene3d>
            <a:camera prst="isometricLeftDown">
              <a:rot lat="2100000" lon="3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 name="Group 22">
            <a:extLst>
              <a:ext uri="{FF2B5EF4-FFF2-40B4-BE49-F238E27FC236}">
                <a16:creationId xmlns:a16="http://schemas.microsoft.com/office/drawing/2014/main" xmlns="" id="{680C58F1-89AF-4192-A6BE-4CE06D4463E9}"/>
              </a:ext>
            </a:extLst>
          </p:cNvPr>
          <p:cNvGrpSpPr/>
          <p:nvPr/>
        </p:nvGrpSpPr>
        <p:grpSpPr>
          <a:xfrm>
            <a:off x="2217833" y="768999"/>
            <a:ext cx="1706544" cy="1337429"/>
            <a:chOff x="3722684" y="3607192"/>
            <a:chExt cx="1706544" cy="1337429"/>
          </a:xfrm>
        </p:grpSpPr>
        <p:sp>
          <p:nvSpPr>
            <p:cNvPr id="24" name="Oval 23">
              <a:extLst>
                <a:ext uri="{FF2B5EF4-FFF2-40B4-BE49-F238E27FC236}">
                  <a16:creationId xmlns:a16="http://schemas.microsoft.com/office/drawing/2014/main" xmlns="" id="{ACFB47D0-6774-4565-A421-9D56FC94B56C}"/>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5" name="Cube 24">
              <a:extLst>
                <a:ext uri="{FF2B5EF4-FFF2-40B4-BE49-F238E27FC236}">
                  <a16:creationId xmlns:a16="http://schemas.microsoft.com/office/drawing/2014/main" xmlns="" id="{8DD06291-EA51-442D-B038-5EE8195D0C44}"/>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xmlns="" id="{09548134-A404-43B3-ACE4-8D756577319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27" name="Oval 26">
              <a:extLst>
                <a:ext uri="{FF2B5EF4-FFF2-40B4-BE49-F238E27FC236}">
                  <a16:creationId xmlns:a16="http://schemas.microsoft.com/office/drawing/2014/main" xmlns="" id="{529BA058-97C1-4484-B0CD-7AD1AA4AE4B3}"/>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47" name="Rectangle 46">
            <a:extLst>
              <a:ext uri="{FF2B5EF4-FFF2-40B4-BE49-F238E27FC236}">
                <a16:creationId xmlns:a16="http://schemas.microsoft.com/office/drawing/2014/main" xmlns="" id="{5A2733C0-7BA1-44DD-BFA6-337E5FCD7EE7}"/>
              </a:ext>
            </a:extLst>
          </p:cNvPr>
          <p:cNvSpPr/>
          <p:nvPr/>
        </p:nvSpPr>
        <p:spPr>
          <a:xfrm>
            <a:off x="6458016" y="2329830"/>
            <a:ext cx="772884"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30" name="Group 1029">
            <a:extLst>
              <a:ext uri="{FF2B5EF4-FFF2-40B4-BE49-F238E27FC236}">
                <a16:creationId xmlns:a16="http://schemas.microsoft.com/office/drawing/2014/main" xmlns="" id="{7724F783-4CEE-4914-965C-863973AA567C}"/>
              </a:ext>
            </a:extLst>
          </p:cNvPr>
          <p:cNvGrpSpPr/>
          <p:nvPr/>
        </p:nvGrpSpPr>
        <p:grpSpPr>
          <a:xfrm>
            <a:off x="8555075" y="1068215"/>
            <a:ext cx="715767" cy="836526"/>
            <a:chOff x="8555075" y="1068215"/>
            <a:chExt cx="715767" cy="836526"/>
          </a:xfrm>
        </p:grpSpPr>
        <p:sp>
          <p:nvSpPr>
            <p:cNvPr id="64" name="Rectangle 63">
              <a:extLst>
                <a:ext uri="{FF2B5EF4-FFF2-40B4-BE49-F238E27FC236}">
                  <a16:creationId xmlns:a16="http://schemas.microsoft.com/office/drawing/2014/main" xmlns="" id="{A5030DFD-678F-4619-A565-7F8EEEFBC3FE}"/>
                </a:ext>
              </a:extLst>
            </p:cNvPr>
            <p:cNvSpPr/>
            <p:nvPr/>
          </p:nvSpPr>
          <p:spPr>
            <a:xfrm>
              <a:off x="8555075" y="1179408"/>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29" name="Group 1028">
              <a:extLst>
                <a:ext uri="{FF2B5EF4-FFF2-40B4-BE49-F238E27FC236}">
                  <a16:creationId xmlns:a16="http://schemas.microsoft.com/office/drawing/2014/main" xmlns="" id="{37FD8EA0-F39A-49F3-AC0A-F70A49496060}"/>
                </a:ext>
              </a:extLst>
            </p:cNvPr>
            <p:cNvGrpSpPr/>
            <p:nvPr/>
          </p:nvGrpSpPr>
          <p:grpSpPr>
            <a:xfrm>
              <a:off x="8570629" y="1068215"/>
              <a:ext cx="697653" cy="664247"/>
              <a:chOff x="8570629" y="1068215"/>
              <a:chExt cx="697653" cy="664247"/>
            </a:xfrm>
          </p:grpSpPr>
          <p:sp>
            <p:nvSpPr>
              <p:cNvPr id="65" name="Cube 64">
                <a:extLst>
                  <a:ext uri="{FF2B5EF4-FFF2-40B4-BE49-F238E27FC236}">
                    <a16:creationId xmlns:a16="http://schemas.microsoft.com/office/drawing/2014/main" xmlns="" id="{7DBC1B46-49FB-494B-9B6C-9119C7D5FEDF}"/>
                  </a:ext>
                </a:extLst>
              </p:cNvPr>
              <p:cNvSpPr/>
              <p:nvPr/>
            </p:nvSpPr>
            <p:spPr>
              <a:xfrm rot="16041047">
                <a:off x="8616811" y="1022033"/>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6" name="Group 65">
                <a:extLst>
                  <a:ext uri="{FF2B5EF4-FFF2-40B4-BE49-F238E27FC236}">
                    <a16:creationId xmlns:a16="http://schemas.microsoft.com/office/drawing/2014/main" xmlns="" id="{DCF807C2-8803-4658-8646-39813A6684A3}"/>
                  </a:ext>
                </a:extLst>
              </p:cNvPr>
              <p:cNvGrpSpPr/>
              <p:nvPr/>
            </p:nvGrpSpPr>
            <p:grpSpPr>
              <a:xfrm rot="21427338">
                <a:off x="8998327" y="1439826"/>
                <a:ext cx="173598" cy="140174"/>
                <a:chOff x="8683625" y="1798298"/>
                <a:chExt cx="1238250" cy="726689"/>
              </a:xfrm>
              <a:scene3d>
                <a:camera prst="isometricOffAxis1Right">
                  <a:rot lat="1080000" lon="21594000" rev="0"/>
                </a:camera>
                <a:lightRig rig="threePt" dir="t"/>
              </a:scene3d>
            </p:grpSpPr>
            <p:sp>
              <p:nvSpPr>
                <p:cNvPr id="67" name="Rectangle 66">
                  <a:extLst>
                    <a:ext uri="{FF2B5EF4-FFF2-40B4-BE49-F238E27FC236}">
                      <a16:creationId xmlns:a16="http://schemas.microsoft.com/office/drawing/2014/main" xmlns="" id="{E3F17510-B2AE-4D84-8BCD-1EBFDF25A26E}"/>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8" name="Picture 2" descr="Barcode - Wikipedia">
                  <a:extLst>
                    <a:ext uri="{FF2B5EF4-FFF2-40B4-BE49-F238E27FC236}">
                      <a16:creationId xmlns:a16="http://schemas.microsoft.com/office/drawing/2014/main" xmlns="" id="{1FC36D28-6FB5-4473-A4C7-50047F59F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xmlns="" id="{62A96218-722A-47AC-8598-DD762D5E64D7}"/>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xmlns="" id="{A7B0FD3B-C2A6-403B-8A12-8EEF51F86278}"/>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a16="http://schemas.microsoft.com/office/drawing/2014/main" xmlns="" id="{A2DD57A6-177D-4CE6-AC8F-94E65F72CEAF}"/>
                  </a:ext>
                </a:extLst>
              </p:cNvPr>
              <p:cNvSpPr/>
              <p:nvPr/>
            </p:nvSpPr>
            <p:spPr>
              <a:xfrm rot="292977">
                <a:off x="9082387" y="1645975"/>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E527CFDD-F7DC-44E5-BCE4-0522949B2556}"/>
                  </a:ext>
                </a:extLst>
              </p:cNvPr>
              <p:cNvSpPr/>
              <p:nvPr/>
            </p:nvSpPr>
            <p:spPr>
              <a:xfrm rot="292977">
                <a:off x="8714556" y="1664398"/>
                <a:ext cx="185895" cy="68064"/>
              </a:xfrm>
              <a:prstGeom prst="rect">
                <a:avLst/>
              </a:prstGeom>
              <a:solidFill>
                <a:schemeClr val="bg1"/>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Connector 72">
                <a:extLst>
                  <a:ext uri="{FF2B5EF4-FFF2-40B4-BE49-F238E27FC236}">
                    <a16:creationId xmlns:a16="http://schemas.microsoft.com/office/drawing/2014/main" xmlns="" id="{97CD25F8-44B6-4B94-8C1C-8268DD86EAEC}"/>
                  </a:ext>
                </a:extLst>
              </p:cNvPr>
              <p:cNvCxnSpPr>
                <a:stCxn id="65" idx="5"/>
                <a:endCxn id="65" idx="4"/>
              </p:cNvCxnSpPr>
              <p:nvPr/>
            </p:nvCxnSpPr>
            <p:spPr>
              <a:xfrm>
                <a:off x="8804272" y="1071576"/>
                <a:ext cx="139142" cy="12683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82" name="Group 81">
            <a:extLst>
              <a:ext uri="{FF2B5EF4-FFF2-40B4-BE49-F238E27FC236}">
                <a16:creationId xmlns:a16="http://schemas.microsoft.com/office/drawing/2014/main" xmlns="" id="{67C2B543-684C-4246-BB5F-D1DEAFA506E3}"/>
              </a:ext>
            </a:extLst>
          </p:cNvPr>
          <p:cNvGrpSpPr/>
          <p:nvPr/>
        </p:nvGrpSpPr>
        <p:grpSpPr>
          <a:xfrm>
            <a:off x="6635603" y="932150"/>
            <a:ext cx="786311" cy="832726"/>
            <a:chOff x="6635603" y="932150"/>
            <a:chExt cx="786311" cy="832726"/>
          </a:xfrm>
        </p:grpSpPr>
        <p:sp>
          <p:nvSpPr>
            <p:cNvPr id="30" name="Rectangle 29">
              <a:extLst>
                <a:ext uri="{FF2B5EF4-FFF2-40B4-BE49-F238E27FC236}">
                  <a16:creationId xmlns:a16="http://schemas.microsoft.com/office/drawing/2014/main" xmlns="" id="{3413ADD1-24F4-40DF-899C-2B0CADE65482}"/>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Cube 28">
              <a:extLst>
                <a:ext uri="{FF2B5EF4-FFF2-40B4-BE49-F238E27FC236}">
                  <a16:creationId xmlns:a16="http://schemas.microsoft.com/office/drawing/2014/main" xmlns="" id="{52FAEDF2-A42A-42D3-BC7B-D765D8E8CCE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4" name="Group 53">
              <a:extLst>
                <a:ext uri="{FF2B5EF4-FFF2-40B4-BE49-F238E27FC236}">
                  <a16:creationId xmlns:a16="http://schemas.microsoft.com/office/drawing/2014/main" xmlns="" id="{A66553DE-F979-43A3-A098-54F32F633420}"/>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35" name="Rectangle 34">
                <a:extLst>
                  <a:ext uri="{FF2B5EF4-FFF2-40B4-BE49-F238E27FC236}">
                    <a16:creationId xmlns:a16="http://schemas.microsoft.com/office/drawing/2014/main" xmlns="" id="{585A12AC-AD67-4942-955E-5EA580DDCF79}"/>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6" name="Picture 2" descr="Barcode - Wikipedia">
                <a:extLst>
                  <a:ext uri="{FF2B5EF4-FFF2-40B4-BE49-F238E27FC236}">
                    <a16:creationId xmlns:a16="http://schemas.microsoft.com/office/drawing/2014/main" xmlns="" id="{BA103E2B-395B-42C0-BA6E-7B1A00F43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xmlns="" id="{617DB245-9FA7-4868-951A-91205ECCA7A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xmlns="" id="{66DCDE01-911E-41E3-80B4-0F61343B4B3A}"/>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60" name="Straight Connector 59">
              <a:extLst>
                <a:ext uri="{FF2B5EF4-FFF2-40B4-BE49-F238E27FC236}">
                  <a16:creationId xmlns:a16="http://schemas.microsoft.com/office/drawing/2014/main" xmlns="" id="{E84637A2-8493-4109-9DCF-5BC561B2A23A}"/>
                </a:ext>
              </a:extLst>
            </p:cNvPr>
            <p:cNvCxnSpPr>
              <a:stCxn id="29" idx="5"/>
              <a:endCxn id="29" idx="4"/>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78" name="Rectangle 77">
              <a:extLst>
                <a:ext uri="{FF2B5EF4-FFF2-40B4-BE49-F238E27FC236}">
                  <a16:creationId xmlns:a16="http://schemas.microsoft.com/office/drawing/2014/main" xmlns="" id="{44A603C9-1459-4CC5-B11D-D9F2B7A6F578}"/>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2987A11C-B599-4A17-8FE5-7D5AEA6B09F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Rectangle 82">
            <a:extLst>
              <a:ext uri="{FF2B5EF4-FFF2-40B4-BE49-F238E27FC236}">
                <a16:creationId xmlns:a16="http://schemas.microsoft.com/office/drawing/2014/main" xmlns="" id="{A03568A5-0E8D-488E-8841-085F72E8B996}"/>
              </a:ext>
            </a:extLst>
          </p:cNvPr>
          <p:cNvSpPr/>
          <p:nvPr/>
        </p:nvSpPr>
        <p:spPr>
          <a:xfrm>
            <a:off x="5460012" y="1237457"/>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Cube 83">
            <a:extLst>
              <a:ext uri="{FF2B5EF4-FFF2-40B4-BE49-F238E27FC236}">
                <a16:creationId xmlns:a16="http://schemas.microsoft.com/office/drawing/2014/main" xmlns="" id="{36632E68-C2AF-4FDA-AF61-76371281D9BB}"/>
              </a:ext>
            </a:extLst>
          </p:cNvPr>
          <p:cNvSpPr/>
          <p:nvPr/>
        </p:nvSpPr>
        <p:spPr>
          <a:xfrm rot="16041047">
            <a:off x="5541685" y="108388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5" name="Group 84">
            <a:extLst>
              <a:ext uri="{FF2B5EF4-FFF2-40B4-BE49-F238E27FC236}">
                <a16:creationId xmlns:a16="http://schemas.microsoft.com/office/drawing/2014/main" xmlns="" id="{CFBB8956-94B0-4DD6-9F8D-11C398CEE9C3}"/>
              </a:ext>
            </a:extLst>
          </p:cNvPr>
          <p:cNvGrpSpPr/>
          <p:nvPr/>
        </p:nvGrpSpPr>
        <p:grpSpPr>
          <a:xfrm rot="21241827">
            <a:off x="5514640" y="1516048"/>
            <a:ext cx="105598" cy="75203"/>
            <a:chOff x="8683625" y="1798298"/>
            <a:chExt cx="1238250" cy="726689"/>
          </a:xfrm>
          <a:scene3d>
            <a:camera prst="isometricLeftDown"/>
            <a:lightRig rig="threePt" dir="t"/>
          </a:scene3d>
        </p:grpSpPr>
        <p:sp>
          <p:nvSpPr>
            <p:cNvPr id="86" name="Rectangle 85">
              <a:extLst>
                <a:ext uri="{FF2B5EF4-FFF2-40B4-BE49-F238E27FC236}">
                  <a16:creationId xmlns:a16="http://schemas.microsoft.com/office/drawing/2014/main" xmlns="" id="{B12291CC-9398-41AA-9539-F90930DC7133}"/>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12B2FDBF-4A37-4AF6-945D-5746D87E3C30}"/>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F444685E-273C-456F-91CA-C8A803757D9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90" name="Straight Connector 89">
            <a:extLst>
              <a:ext uri="{FF2B5EF4-FFF2-40B4-BE49-F238E27FC236}">
                <a16:creationId xmlns:a16="http://schemas.microsoft.com/office/drawing/2014/main" xmlns="" id="{116663E6-ECBC-4EFA-8A09-32377400A3A7}"/>
              </a:ext>
            </a:extLst>
          </p:cNvPr>
          <p:cNvCxnSpPr>
            <a:stCxn id="84" idx="5"/>
            <a:endCxn id="84" idx="4"/>
          </p:cNvCxnSpPr>
          <p:nvPr/>
        </p:nvCxnSpPr>
        <p:spPr>
          <a:xfrm>
            <a:off x="5729146" y="1133425"/>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91" name="Rectangle 90">
            <a:extLst>
              <a:ext uri="{FF2B5EF4-FFF2-40B4-BE49-F238E27FC236}">
                <a16:creationId xmlns:a16="http://schemas.microsoft.com/office/drawing/2014/main" xmlns="" id="{367011E6-7645-4A40-9B5A-EC81E488DA51}"/>
              </a:ext>
            </a:extLst>
          </p:cNvPr>
          <p:cNvSpPr/>
          <p:nvPr/>
        </p:nvSpPr>
        <p:spPr>
          <a:xfrm rot="523030">
            <a:off x="5475835" y="1691847"/>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0579B16F-E5D2-4570-9C9E-D786E653E2B3}"/>
              </a:ext>
            </a:extLst>
          </p:cNvPr>
          <p:cNvSpPr/>
          <p:nvPr/>
        </p:nvSpPr>
        <p:spPr>
          <a:xfrm rot="523030">
            <a:off x="5389468" y="1626179"/>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5" name="Group 94">
            <a:extLst>
              <a:ext uri="{FF2B5EF4-FFF2-40B4-BE49-F238E27FC236}">
                <a16:creationId xmlns:a16="http://schemas.microsoft.com/office/drawing/2014/main" xmlns="" id="{B5241C5E-788C-4859-8D70-4F911BE54C13}"/>
              </a:ext>
            </a:extLst>
          </p:cNvPr>
          <p:cNvGrpSpPr/>
          <p:nvPr/>
        </p:nvGrpSpPr>
        <p:grpSpPr>
          <a:xfrm flipH="1">
            <a:off x="323653" y="3749329"/>
            <a:ext cx="2343496" cy="1489863"/>
            <a:chOff x="323653" y="3749329"/>
            <a:chExt cx="2343496" cy="1489863"/>
          </a:xfrm>
          <a:scene3d>
            <a:camera prst="orthographicFront">
              <a:rot lat="0" lon="0" rev="0"/>
            </a:camera>
            <a:lightRig rig="threePt" dir="t"/>
          </a:scene3d>
        </p:grpSpPr>
        <p:grpSp>
          <p:nvGrpSpPr>
            <p:cNvPr id="96" name="Group 95">
              <a:extLst>
                <a:ext uri="{FF2B5EF4-FFF2-40B4-BE49-F238E27FC236}">
                  <a16:creationId xmlns:a16="http://schemas.microsoft.com/office/drawing/2014/main" xmlns="" id="{C7E9A256-137C-4AE2-8E1A-B250C3A70609}"/>
                </a:ext>
              </a:extLst>
            </p:cNvPr>
            <p:cNvGrpSpPr/>
            <p:nvPr/>
          </p:nvGrpSpPr>
          <p:grpSpPr>
            <a:xfrm>
              <a:off x="960605" y="3901763"/>
              <a:ext cx="1706544" cy="1337429"/>
              <a:chOff x="3722684" y="3607192"/>
              <a:chExt cx="1706544" cy="1337429"/>
            </a:xfrm>
          </p:grpSpPr>
          <p:sp>
            <p:nvSpPr>
              <p:cNvPr id="97" name="Oval 96">
                <a:extLst>
                  <a:ext uri="{FF2B5EF4-FFF2-40B4-BE49-F238E27FC236}">
                    <a16:creationId xmlns:a16="http://schemas.microsoft.com/office/drawing/2014/main" xmlns="" id="{67DCBDF9-C32B-4C33-A01D-3C165FFC5125}"/>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98" name="Cube 97">
                <a:extLst>
                  <a:ext uri="{FF2B5EF4-FFF2-40B4-BE49-F238E27FC236}">
                    <a16:creationId xmlns:a16="http://schemas.microsoft.com/office/drawing/2014/main" xmlns="" id="{E4017448-6685-4E1A-A6A6-7323B5C701DF}"/>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xmlns="" id="{DE1DB54A-F8FB-46E7-99E8-FC742023571A}"/>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00" name="Oval 99">
                <a:extLst>
                  <a:ext uri="{FF2B5EF4-FFF2-40B4-BE49-F238E27FC236}">
                    <a16:creationId xmlns:a16="http://schemas.microsoft.com/office/drawing/2014/main" xmlns="" id="{597D75E5-C854-4356-8DD7-30F0115ECF92}"/>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01" name="Rectangle 100">
              <a:extLst>
                <a:ext uri="{FF2B5EF4-FFF2-40B4-BE49-F238E27FC236}">
                  <a16:creationId xmlns:a16="http://schemas.microsoft.com/office/drawing/2014/main" xmlns="" id="{223C4761-749B-433E-B6BB-666864226E90}"/>
                </a:ext>
              </a:extLst>
            </p:cNvPr>
            <p:cNvSpPr/>
            <p:nvPr/>
          </p:nvSpPr>
          <p:spPr>
            <a:xfrm>
              <a:off x="323653" y="45555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xmlns="" id="{DECBF4F0-0DC2-4F87-B83F-A15A75C18BBB}"/>
                </a:ext>
              </a:extLst>
            </p:cNvPr>
            <p:cNvSpPr/>
            <p:nvPr/>
          </p:nvSpPr>
          <p:spPr>
            <a:xfrm>
              <a:off x="476053" y="4707981"/>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xmlns="" id="{A4DAC64D-8D34-43C9-83AC-FA1B9C31844C}"/>
                </a:ext>
              </a:extLst>
            </p:cNvPr>
            <p:cNvSpPr/>
            <p:nvPr/>
          </p:nvSpPr>
          <p:spPr>
            <a:xfrm rot="5400000">
              <a:off x="728440" y="4152455"/>
              <a:ext cx="851971" cy="457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08ADDC16-73E4-4600-B7D6-3B8B3B95EC9C}"/>
                </a:ext>
              </a:extLst>
            </p:cNvPr>
            <p:cNvSpPr/>
            <p:nvPr/>
          </p:nvSpPr>
          <p:spPr>
            <a:xfrm rot="5400000">
              <a:off x="846425" y="4264849"/>
              <a:ext cx="926391" cy="513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0" name="Group 109">
            <a:extLst>
              <a:ext uri="{FF2B5EF4-FFF2-40B4-BE49-F238E27FC236}">
                <a16:creationId xmlns:a16="http://schemas.microsoft.com/office/drawing/2014/main" xmlns="" id="{8A96AAD2-B6DA-48EE-8EA8-6A227C8FA7D6}"/>
              </a:ext>
            </a:extLst>
          </p:cNvPr>
          <p:cNvGrpSpPr/>
          <p:nvPr/>
        </p:nvGrpSpPr>
        <p:grpSpPr>
          <a:xfrm flipH="1">
            <a:off x="273893" y="1849697"/>
            <a:ext cx="2343496" cy="1546335"/>
            <a:chOff x="273893" y="1849697"/>
            <a:chExt cx="2343496" cy="1546335"/>
          </a:xfrm>
        </p:grpSpPr>
        <p:grpSp>
          <p:nvGrpSpPr>
            <p:cNvPr id="111" name="Group 110">
              <a:extLst>
                <a:ext uri="{FF2B5EF4-FFF2-40B4-BE49-F238E27FC236}">
                  <a16:creationId xmlns:a16="http://schemas.microsoft.com/office/drawing/2014/main" xmlns="" id="{4098C1A3-ADAD-482E-8C53-320F31F22F4D}"/>
                </a:ext>
              </a:extLst>
            </p:cNvPr>
            <p:cNvGrpSpPr/>
            <p:nvPr/>
          </p:nvGrpSpPr>
          <p:grpSpPr>
            <a:xfrm>
              <a:off x="910845" y="2058603"/>
              <a:ext cx="1706544" cy="1337429"/>
              <a:chOff x="3722684" y="3607192"/>
              <a:chExt cx="1706544" cy="1337429"/>
            </a:xfrm>
          </p:grpSpPr>
          <p:sp>
            <p:nvSpPr>
              <p:cNvPr id="112" name="Oval 111">
                <a:extLst>
                  <a:ext uri="{FF2B5EF4-FFF2-40B4-BE49-F238E27FC236}">
                    <a16:creationId xmlns:a16="http://schemas.microsoft.com/office/drawing/2014/main" xmlns="" id="{835B9831-771A-43A2-8FAD-1B461DBB26C0}"/>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3" name="Cube 112">
                <a:extLst>
                  <a:ext uri="{FF2B5EF4-FFF2-40B4-BE49-F238E27FC236}">
                    <a16:creationId xmlns:a16="http://schemas.microsoft.com/office/drawing/2014/main" xmlns="" id="{B9B55AD3-48D5-4F56-920B-AB71FE1A48B2}"/>
                  </a:ext>
                </a:extLst>
              </p:cNvPr>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113">
                <a:extLst>
                  <a:ext uri="{FF2B5EF4-FFF2-40B4-BE49-F238E27FC236}">
                    <a16:creationId xmlns:a16="http://schemas.microsoft.com/office/drawing/2014/main" xmlns="" id="{1644B0F1-0DC9-4B8E-9921-8992CFE07F59}"/>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115" name="Oval 114">
                <a:extLst>
                  <a:ext uri="{FF2B5EF4-FFF2-40B4-BE49-F238E27FC236}">
                    <a16:creationId xmlns:a16="http://schemas.microsoft.com/office/drawing/2014/main" xmlns="" id="{5EFC7FDF-DFAC-45F7-8CAB-B12BB88D98F8}"/>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
          <p:nvSpPr>
            <p:cNvPr id="116" name="Rectangle 115">
              <a:extLst>
                <a:ext uri="{FF2B5EF4-FFF2-40B4-BE49-F238E27FC236}">
                  <a16:creationId xmlns:a16="http://schemas.microsoft.com/office/drawing/2014/main" xmlns="" id="{ADD2A53D-2040-4793-A926-E716DE394C04}"/>
                </a:ext>
              </a:extLst>
            </p:cNvPr>
            <p:cNvSpPr/>
            <p:nvPr/>
          </p:nvSpPr>
          <p:spPr>
            <a:xfrm>
              <a:off x="273893" y="27124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xmlns="" id="{CD45FB1A-0AAC-4B0B-BFB0-F70D8B38B7DE}"/>
                </a:ext>
              </a:extLst>
            </p:cNvPr>
            <p:cNvSpPr/>
            <p:nvPr/>
          </p:nvSpPr>
          <p:spPr>
            <a:xfrm>
              <a:off x="426293" y="2864821"/>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xmlns="" id="{6CC4986F-AA51-40CE-864D-C53A7BFD63EC}"/>
                </a:ext>
              </a:extLst>
            </p:cNvPr>
            <p:cNvSpPr/>
            <p:nvPr/>
          </p:nvSpPr>
          <p:spPr>
            <a:xfrm rot="5400000">
              <a:off x="678680" y="2309295"/>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Rectangle 118">
              <a:extLst>
                <a:ext uri="{FF2B5EF4-FFF2-40B4-BE49-F238E27FC236}">
                  <a16:creationId xmlns:a16="http://schemas.microsoft.com/office/drawing/2014/main" xmlns="" id="{12997EAF-9DEF-4369-B42A-826ED15C6E3A}"/>
                </a:ext>
              </a:extLst>
            </p:cNvPr>
            <p:cNvSpPr/>
            <p:nvPr/>
          </p:nvSpPr>
          <p:spPr>
            <a:xfrm rot="5400000">
              <a:off x="796665" y="2421689"/>
              <a:ext cx="926391" cy="51312"/>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Rectangle 119">
              <a:extLst>
                <a:ext uri="{FF2B5EF4-FFF2-40B4-BE49-F238E27FC236}">
                  <a16:creationId xmlns:a16="http://schemas.microsoft.com/office/drawing/2014/main" xmlns="" id="{64FA1060-D594-4908-B4A1-9736DE5A6C2F}"/>
                </a:ext>
              </a:extLst>
            </p:cNvPr>
            <p:cNvSpPr/>
            <p:nvPr/>
          </p:nvSpPr>
          <p:spPr>
            <a:xfrm>
              <a:off x="1081804" y="1849697"/>
              <a:ext cx="196458" cy="1079905"/>
            </a:xfrm>
            <a:prstGeom prst="rect">
              <a:avLst/>
            </a:prstGeom>
            <a:solidFill>
              <a:schemeClr val="tx1"/>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27" name="Group 1026">
            <a:extLst>
              <a:ext uri="{FF2B5EF4-FFF2-40B4-BE49-F238E27FC236}">
                <a16:creationId xmlns:a16="http://schemas.microsoft.com/office/drawing/2014/main" xmlns="" id="{B9D92B07-2E34-49FB-9C92-A7ACF01E574B}"/>
              </a:ext>
            </a:extLst>
          </p:cNvPr>
          <p:cNvGrpSpPr/>
          <p:nvPr/>
        </p:nvGrpSpPr>
        <p:grpSpPr>
          <a:xfrm>
            <a:off x="7826087" y="2189318"/>
            <a:ext cx="1710321" cy="1327087"/>
            <a:chOff x="7826087" y="2189318"/>
            <a:chExt cx="1710321" cy="1327087"/>
          </a:xfrm>
        </p:grpSpPr>
        <p:sp>
          <p:nvSpPr>
            <p:cNvPr id="135" name="Freeform: Shape 134">
              <a:extLst>
                <a:ext uri="{FF2B5EF4-FFF2-40B4-BE49-F238E27FC236}">
                  <a16:creationId xmlns:a16="http://schemas.microsoft.com/office/drawing/2014/main" xmlns="" id="{8EDCC6D8-8F96-4A9A-9D42-5153960DC415}"/>
                </a:ext>
              </a:extLst>
            </p:cNvPr>
            <p:cNvSpPr/>
            <p:nvPr/>
          </p:nvSpPr>
          <p:spPr>
            <a:xfrm rot="21391236" flipH="1">
              <a:off x="7826087" y="2843353"/>
              <a:ext cx="1710321" cy="673052"/>
            </a:xfrm>
            <a:custGeom>
              <a:avLst/>
              <a:gdLst>
                <a:gd name="connsiteX0" fmla="*/ 801195 w 1710321"/>
                <a:gd name="connsiteY0" fmla="*/ 417151 h 673052"/>
                <a:gd name="connsiteX1" fmla="*/ 1272034 w 1710321"/>
                <a:gd name="connsiteY1" fmla="*/ 419950 h 673052"/>
                <a:gd name="connsiteX2" fmla="*/ 1270858 w 1710321"/>
                <a:gd name="connsiteY2" fmla="*/ 617840 h 673052"/>
                <a:gd name="connsiteX3" fmla="*/ 800018 w 1710321"/>
                <a:gd name="connsiteY3" fmla="*/ 615041 h 673052"/>
                <a:gd name="connsiteX4" fmla="*/ 145442 w 1710321"/>
                <a:gd name="connsiteY4" fmla="*/ 420664 h 673052"/>
                <a:gd name="connsiteX5" fmla="*/ 616282 w 1710321"/>
                <a:gd name="connsiteY5" fmla="*/ 423463 h 673052"/>
                <a:gd name="connsiteX6" fmla="*/ 615106 w 1710321"/>
                <a:gd name="connsiteY6" fmla="*/ 621353 h 673052"/>
                <a:gd name="connsiteX7" fmla="*/ 144266 w 1710321"/>
                <a:gd name="connsiteY7" fmla="*/ 618554 h 673052"/>
                <a:gd name="connsiteX8" fmla="*/ 365245 w 1710321"/>
                <a:gd name="connsiteY8" fmla="*/ 0 h 673052"/>
                <a:gd name="connsiteX9" fmla="*/ 0 w 1710321"/>
                <a:gd name="connsiteY9" fmla="*/ 365245 h 673052"/>
                <a:gd name="connsiteX10" fmla="*/ 0 w 1710321"/>
                <a:gd name="connsiteY10" fmla="*/ 673052 h 673052"/>
                <a:gd name="connsiteX11" fmla="*/ 1345076 w 1710321"/>
                <a:gd name="connsiteY11" fmla="*/ 673052 h 673052"/>
                <a:gd name="connsiteX12" fmla="*/ 1710321 w 1710321"/>
                <a:gd name="connsiteY12" fmla="*/ 307807 h 673052"/>
                <a:gd name="connsiteX13" fmla="*/ 1710321 w 1710321"/>
                <a:gd name="connsiteY13" fmla="*/ 0 h 67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0321" h="673052">
                  <a:moveTo>
                    <a:pt x="801195" y="417151"/>
                  </a:moveTo>
                  <a:lnTo>
                    <a:pt x="1272034" y="419950"/>
                  </a:lnTo>
                  <a:lnTo>
                    <a:pt x="1270858" y="617840"/>
                  </a:lnTo>
                  <a:lnTo>
                    <a:pt x="800018" y="615041"/>
                  </a:lnTo>
                  <a:close/>
                  <a:moveTo>
                    <a:pt x="145442" y="420664"/>
                  </a:moveTo>
                  <a:lnTo>
                    <a:pt x="616282" y="423463"/>
                  </a:lnTo>
                  <a:lnTo>
                    <a:pt x="615106" y="621353"/>
                  </a:lnTo>
                  <a:lnTo>
                    <a:pt x="144266" y="618554"/>
                  </a:lnTo>
                  <a:close/>
                  <a:moveTo>
                    <a:pt x="365245" y="0"/>
                  </a:moveTo>
                  <a:lnTo>
                    <a:pt x="0" y="365245"/>
                  </a:lnTo>
                  <a:lnTo>
                    <a:pt x="0" y="673052"/>
                  </a:lnTo>
                  <a:lnTo>
                    <a:pt x="1345076" y="673052"/>
                  </a:lnTo>
                  <a:lnTo>
                    <a:pt x="1710321" y="307807"/>
                  </a:lnTo>
                  <a:lnTo>
                    <a:pt x="171032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3" name="Group 122">
              <a:extLst>
                <a:ext uri="{FF2B5EF4-FFF2-40B4-BE49-F238E27FC236}">
                  <a16:creationId xmlns:a16="http://schemas.microsoft.com/office/drawing/2014/main" xmlns="" id="{3A792DAB-E712-4FA6-841E-C3D645B5642A}"/>
                </a:ext>
              </a:extLst>
            </p:cNvPr>
            <p:cNvGrpSpPr/>
            <p:nvPr/>
          </p:nvGrpSpPr>
          <p:grpSpPr>
            <a:xfrm>
              <a:off x="8109525" y="2189318"/>
              <a:ext cx="1065158" cy="961879"/>
              <a:chOff x="8331967" y="2151889"/>
              <a:chExt cx="624889" cy="532525"/>
            </a:xfrm>
          </p:grpSpPr>
          <p:sp>
            <p:nvSpPr>
              <p:cNvPr id="124" name="Cube 123">
                <a:extLst>
                  <a:ext uri="{FF2B5EF4-FFF2-40B4-BE49-F238E27FC236}">
                    <a16:creationId xmlns:a16="http://schemas.microsoft.com/office/drawing/2014/main" xmlns="" id="{C67DA3D2-B99A-4F09-A89F-F6D795173702}"/>
                  </a:ext>
                </a:extLst>
              </p:cNvPr>
              <p:cNvSpPr/>
              <p:nvPr/>
            </p:nvSpPr>
            <p:spPr>
              <a:xfrm rot="16041047">
                <a:off x="8378149" y="21057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5" name="Group 124">
                <a:extLst>
                  <a:ext uri="{FF2B5EF4-FFF2-40B4-BE49-F238E27FC236}">
                    <a16:creationId xmlns:a16="http://schemas.microsoft.com/office/drawing/2014/main" xmlns="" id="{AA333CBE-A3AC-4388-839A-91D3A41B6F39}"/>
                  </a:ext>
                </a:extLst>
              </p:cNvPr>
              <p:cNvGrpSpPr/>
              <p:nvPr/>
            </p:nvGrpSpPr>
            <p:grpSpPr>
              <a:xfrm rot="21427338">
                <a:off x="8759662" y="2523499"/>
                <a:ext cx="173598" cy="140174"/>
                <a:chOff x="8683625" y="1798298"/>
                <a:chExt cx="1238250" cy="726689"/>
              </a:xfrm>
              <a:scene3d>
                <a:camera prst="isometricOffAxis1Right">
                  <a:rot lat="1080000" lon="21594000" rev="0"/>
                </a:camera>
                <a:lightRig rig="threePt" dir="t"/>
              </a:scene3d>
            </p:grpSpPr>
            <p:sp>
              <p:nvSpPr>
                <p:cNvPr id="126" name="Rectangle 125">
                  <a:extLst>
                    <a:ext uri="{FF2B5EF4-FFF2-40B4-BE49-F238E27FC236}">
                      <a16:creationId xmlns:a16="http://schemas.microsoft.com/office/drawing/2014/main" xmlns="" id="{989816DB-0364-439F-ABA8-B9F46AF1BF35}"/>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7" name="Picture 2" descr="Barcode - Wikipedia">
                  <a:extLst>
                    <a:ext uri="{FF2B5EF4-FFF2-40B4-BE49-F238E27FC236}">
                      <a16:creationId xmlns:a16="http://schemas.microsoft.com/office/drawing/2014/main" xmlns="" id="{4FC81B11-C251-44D5-B903-858255127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27">
                  <a:extLst>
                    <a:ext uri="{FF2B5EF4-FFF2-40B4-BE49-F238E27FC236}">
                      <a16:creationId xmlns:a16="http://schemas.microsoft.com/office/drawing/2014/main" xmlns="" id="{B79DEFA5-BCA2-46A7-B2EC-FEFF4D078D25}"/>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xmlns="" id="{8D76F10E-9270-4FB8-8BC2-DADD03E27446}"/>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30" name="Straight Connector 129">
                <a:extLst>
                  <a:ext uri="{FF2B5EF4-FFF2-40B4-BE49-F238E27FC236}">
                    <a16:creationId xmlns:a16="http://schemas.microsoft.com/office/drawing/2014/main" xmlns="" id="{041A2C93-454F-49FF-96C4-A7906C4E645A}"/>
                  </a:ext>
                </a:extLst>
              </p:cNvPr>
              <p:cNvCxnSpPr>
                <a:cxnSpLocks/>
                <a:stCxn id="124" idx="5"/>
                <a:endCxn id="124" idx="4"/>
              </p:cNvCxnSpPr>
              <p:nvPr/>
            </p:nvCxnSpPr>
            <p:spPr>
              <a:xfrm>
                <a:off x="8565607" y="2155249"/>
                <a:ext cx="139142" cy="126836"/>
              </a:xfrm>
              <a:prstGeom prst="line">
                <a:avLst/>
              </a:prstGeom>
            </p:spPr>
            <p:style>
              <a:lnRef idx="1">
                <a:schemeClr val="dk1"/>
              </a:lnRef>
              <a:fillRef idx="0">
                <a:schemeClr val="dk1"/>
              </a:fillRef>
              <a:effectRef idx="0">
                <a:schemeClr val="dk1"/>
              </a:effectRef>
              <a:fontRef idx="minor">
                <a:schemeClr val="tx1"/>
              </a:fontRef>
            </p:style>
          </p:cxnSp>
        </p:grpSp>
      </p:grpSp>
      <p:sp>
        <p:nvSpPr>
          <p:cNvPr id="12" name="Rectangle 11">
            <a:extLst>
              <a:ext uri="{FF2B5EF4-FFF2-40B4-BE49-F238E27FC236}">
                <a16:creationId xmlns:a16="http://schemas.microsoft.com/office/drawing/2014/main" xmlns="" id="{4D691A82-DB41-40A0-A26A-C2ECA38E1E7D}"/>
              </a:ext>
            </a:extLst>
          </p:cNvPr>
          <p:cNvSpPr/>
          <p:nvPr/>
        </p:nvSpPr>
        <p:spPr>
          <a:xfrm>
            <a:off x="3439825" y="3933128"/>
            <a:ext cx="851971" cy="45719"/>
          </a:xfrm>
          <a:prstGeom prst="rect">
            <a:avLst/>
          </a:prstGeom>
          <a:solidFill>
            <a:schemeClr val="bg1">
              <a:lumMod val="65000"/>
            </a:schemeClr>
          </a:solidFill>
          <a:ln>
            <a:noFill/>
          </a:ln>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6" name="Group 135"/>
          <p:cNvGrpSpPr/>
          <p:nvPr/>
        </p:nvGrpSpPr>
        <p:grpSpPr>
          <a:xfrm>
            <a:off x="5934936" y="3567685"/>
            <a:ext cx="2188189" cy="2188191"/>
            <a:chOff x="3467880" y="2781503"/>
            <a:chExt cx="2188189" cy="2188191"/>
          </a:xfrm>
        </p:grpSpPr>
        <p:sp>
          <p:nvSpPr>
            <p:cNvPr id="137" name="Rectangle 136">
              <a:extLst>
                <a:ext uri="{FF2B5EF4-FFF2-40B4-BE49-F238E27FC236}">
                  <a16:creationId xmlns:a16="http://schemas.microsoft.com/office/drawing/2014/main" xmlns="" id="{1E20287F-057B-47DF-BCF9-5380D0D20B55}"/>
                </a:ext>
              </a:extLst>
            </p:cNvPr>
            <p:cNvSpPr/>
            <p:nvPr/>
          </p:nvSpPr>
          <p:spPr>
            <a:xfrm>
              <a:off x="3784980" y="3096903"/>
              <a:ext cx="1551295" cy="1551295"/>
            </a:xfrm>
            <a:prstGeom prst="rect">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xmlns="" id="{F9453FE1-6973-4985-8D87-C032D9A56846}"/>
                </a:ext>
              </a:extLst>
            </p:cNvPr>
            <p:cNvGrpSpPr/>
            <p:nvPr/>
          </p:nvGrpSpPr>
          <p:grpSpPr>
            <a:xfrm>
              <a:off x="5100024" y="2781503"/>
              <a:ext cx="482020" cy="630072"/>
              <a:chOff x="7192681" y="3520757"/>
              <a:chExt cx="482020" cy="630072"/>
            </a:xfrm>
          </p:grpSpPr>
          <p:sp>
            <p:nvSpPr>
              <p:cNvPr id="181" name="Rectangle 180">
                <a:extLst>
                  <a:ext uri="{FF2B5EF4-FFF2-40B4-BE49-F238E27FC236}">
                    <a16:creationId xmlns:a16="http://schemas.microsoft.com/office/drawing/2014/main" xmlns="" id="{1B6605AB-0700-463A-AC1C-C7FD48390CF6}"/>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a:extLst>
                  <a:ext uri="{FF2B5EF4-FFF2-40B4-BE49-F238E27FC236}">
                    <a16:creationId xmlns:a16="http://schemas.microsoft.com/office/drawing/2014/main" xmlns="" id="{1522946F-0F9B-435F-8AC3-8BE4E60E661F}"/>
                  </a:ext>
                </a:extLst>
              </p:cNvPr>
              <p:cNvGrpSpPr/>
              <p:nvPr/>
            </p:nvGrpSpPr>
            <p:grpSpPr>
              <a:xfrm>
                <a:off x="7192681" y="3520757"/>
                <a:ext cx="482020" cy="630072"/>
                <a:chOff x="7192681" y="3520757"/>
                <a:chExt cx="482020" cy="630072"/>
              </a:xfrm>
            </p:grpSpPr>
            <p:sp>
              <p:nvSpPr>
                <p:cNvPr id="183" name="Rectangle 182">
                  <a:extLst>
                    <a:ext uri="{FF2B5EF4-FFF2-40B4-BE49-F238E27FC236}">
                      <a16:creationId xmlns:a16="http://schemas.microsoft.com/office/drawing/2014/main" xmlns="" id="{694003A8-2679-4318-96C1-01EADCC5CFC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183">
                  <a:extLst>
                    <a:ext uri="{FF2B5EF4-FFF2-40B4-BE49-F238E27FC236}">
                      <a16:creationId xmlns:a16="http://schemas.microsoft.com/office/drawing/2014/main" xmlns="" id="{F9B84FE4-70BF-4BB9-868E-84201AD1F09A}"/>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Rectangle 184">
                  <a:extLst>
                    <a:ext uri="{FF2B5EF4-FFF2-40B4-BE49-F238E27FC236}">
                      <a16:creationId xmlns:a16="http://schemas.microsoft.com/office/drawing/2014/main" xmlns="" id="{9BF364D5-C585-4F02-B28A-E511A8898F72}"/>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Rectangle 185">
                  <a:extLst>
                    <a:ext uri="{FF2B5EF4-FFF2-40B4-BE49-F238E27FC236}">
                      <a16:creationId xmlns:a16="http://schemas.microsoft.com/office/drawing/2014/main" xmlns="" id="{720EEFA5-A967-48E1-AFAE-BEA7FC8563EA}"/>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186">
                  <a:extLst>
                    <a:ext uri="{FF2B5EF4-FFF2-40B4-BE49-F238E27FC236}">
                      <a16:creationId xmlns:a16="http://schemas.microsoft.com/office/drawing/2014/main" xmlns="" id="{73B1BE53-7D9D-4A52-89A1-702A3A194536}"/>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187">
                  <a:extLst>
                    <a:ext uri="{FF2B5EF4-FFF2-40B4-BE49-F238E27FC236}">
                      <a16:creationId xmlns:a16="http://schemas.microsoft.com/office/drawing/2014/main" xmlns="" id="{154F0957-16A7-4131-BC19-C93B952759E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Rectangle 188">
                  <a:extLst>
                    <a:ext uri="{FF2B5EF4-FFF2-40B4-BE49-F238E27FC236}">
                      <a16:creationId xmlns:a16="http://schemas.microsoft.com/office/drawing/2014/main" xmlns="" id="{FD66EA19-1C6E-41CA-AE50-D479F3A54C50}"/>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Rectangle 189">
                  <a:extLst>
                    <a:ext uri="{FF2B5EF4-FFF2-40B4-BE49-F238E27FC236}">
                      <a16:creationId xmlns:a16="http://schemas.microsoft.com/office/drawing/2014/main" xmlns="" id="{13E769C3-6EC5-486A-A95A-F106924D9D01}"/>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Rectangle 190">
                  <a:extLst>
                    <a:ext uri="{FF2B5EF4-FFF2-40B4-BE49-F238E27FC236}">
                      <a16:creationId xmlns:a16="http://schemas.microsoft.com/office/drawing/2014/main" xmlns="" id="{39FFE879-BE70-432C-B93B-826F250B8EC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Rectangle 191">
                  <a:extLst>
                    <a:ext uri="{FF2B5EF4-FFF2-40B4-BE49-F238E27FC236}">
                      <a16:creationId xmlns:a16="http://schemas.microsoft.com/office/drawing/2014/main" xmlns="" id="{CCE55432-A515-4D2A-824F-2277C5C5DE6E}"/>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xmlns="" id="{641AB67E-60D7-4C2A-9B6B-93B384F8FAAE}"/>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39" name="Group 138">
              <a:extLst>
                <a:ext uri="{FF2B5EF4-FFF2-40B4-BE49-F238E27FC236}">
                  <a16:creationId xmlns:a16="http://schemas.microsoft.com/office/drawing/2014/main" xmlns="" id="{332958CF-3F83-40B8-90FF-E129092861B8}"/>
                </a:ext>
              </a:extLst>
            </p:cNvPr>
            <p:cNvGrpSpPr/>
            <p:nvPr/>
          </p:nvGrpSpPr>
          <p:grpSpPr>
            <a:xfrm>
              <a:off x="3541904" y="4339622"/>
              <a:ext cx="482020" cy="630072"/>
              <a:chOff x="7192681" y="3520757"/>
              <a:chExt cx="482020" cy="630072"/>
            </a:xfrm>
          </p:grpSpPr>
          <p:sp>
            <p:nvSpPr>
              <p:cNvPr id="168" name="Rectangle 167">
                <a:extLst>
                  <a:ext uri="{FF2B5EF4-FFF2-40B4-BE49-F238E27FC236}">
                    <a16:creationId xmlns:a16="http://schemas.microsoft.com/office/drawing/2014/main" xmlns="" id="{18A853A4-E6EC-4180-B93C-7B05B9DC2688}"/>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9" name="Group 168">
                <a:extLst>
                  <a:ext uri="{FF2B5EF4-FFF2-40B4-BE49-F238E27FC236}">
                    <a16:creationId xmlns:a16="http://schemas.microsoft.com/office/drawing/2014/main" xmlns="" id="{812E595C-50EB-4EE7-80AA-250A687669AE}"/>
                  </a:ext>
                </a:extLst>
              </p:cNvPr>
              <p:cNvGrpSpPr/>
              <p:nvPr/>
            </p:nvGrpSpPr>
            <p:grpSpPr>
              <a:xfrm>
                <a:off x="7192681" y="3520757"/>
                <a:ext cx="482020" cy="630072"/>
                <a:chOff x="7192681" y="3520757"/>
                <a:chExt cx="482020" cy="630072"/>
              </a:xfrm>
            </p:grpSpPr>
            <p:sp>
              <p:nvSpPr>
                <p:cNvPr id="170" name="Rectangle 169">
                  <a:extLst>
                    <a:ext uri="{FF2B5EF4-FFF2-40B4-BE49-F238E27FC236}">
                      <a16:creationId xmlns:a16="http://schemas.microsoft.com/office/drawing/2014/main" xmlns="" id="{F60AD1E4-D4A5-46B7-BBCC-84CCD39D83C2}"/>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70">
                  <a:extLst>
                    <a:ext uri="{FF2B5EF4-FFF2-40B4-BE49-F238E27FC236}">
                      <a16:creationId xmlns:a16="http://schemas.microsoft.com/office/drawing/2014/main" xmlns="" id="{EE4B1337-EDE6-4A5F-9962-956B4D472315}"/>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71">
                  <a:extLst>
                    <a:ext uri="{FF2B5EF4-FFF2-40B4-BE49-F238E27FC236}">
                      <a16:creationId xmlns:a16="http://schemas.microsoft.com/office/drawing/2014/main" xmlns="" id="{A04D5624-8615-4CED-AB20-5D43A5C748AB}"/>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Rectangle 172">
                  <a:extLst>
                    <a:ext uri="{FF2B5EF4-FFF2-40B4-BE49-F238E27FC236}">
                      <a16:creationId xmlns:a16="http://schemas.microsoft.com/office/drawing/2014/main" xmlns="" id="{F16EE3D7-E211-45AA-8644-FAAA44484F1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Rectangle 173">
                  <a:extLst>
                    <a:ext uri="{FF2B5EF4-FFF2-40B4-BE49-F238E27FC236}">
                      <a16:creationId xmlns:a16="http://schemas.microsoft.com/office/drawing/2014/main" xmlns="" id="{3852A63E-1357-4B1E-AFFC-8D7C48EEABE3}"/>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Rectangle 174">
                  <a:extLst>
                    <a:ext uri="{FF2B5EF4-FFF2-40B4-BE49-F238E27FC236}">
                      <a16:creationId xmlns:a16="http://schemas.microsoft.com/office/drawing/2014/main" xmlns="" id="{0937AA08-B327-460A-9397-1B8A18CAA8BE}"/>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Rectangle 175">
                  <a:extLst>
                    <a:ext uri="{FF2B5EF4-FFF2-40B4-BE49-F238E27FC236}">
                      <a16:creationId xmlns:a16="http://schemas.microsoft.com/office/drawing/2014/main" xmlns="" id="{5044659B-2828-4539-B897-C473E7F5B132}"/>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B03E3F51-8BC2-4896-8479-3C29A2DA098D}"/>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177">
                  <a:extLst>
                    <a:ext uri="{FF2B5EF4-FFF2-40B4-BE49-F238E27FC236}">
                      <a16:creationId xmlns:a16="http://schemas.microsoft.com/office/drawing/2014/main" xmlns="" id="{09953C3E-89C3-4F83-B3FE-A6D7D1FBAE98}"/>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78">
                  <a:extLst>
                    <a:ext uri="{FF2B5EF4-FFF2-40B4-BE49-F238E27FC236}">
                      <a16:creationId xmlns:a16="http://schemas.microsoft.com/office/drawing/2014/main" xmlns="" id="{B125558B-15C2-448A-8C5D-E87B653B5D90}"/>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Rectangle 179">
                  <a:extLst>
                    <a:ext uri="{FF2B5EF4-FFF2-40B4-BE49-F238E27FC236}">
                      <a16:creationId xmlns:a16="http://schemas.microsoft.com/office/drawing/2014/main" xmlns="" id="{6D82B75E-531A-4F38-A4E3-421D1F73BBF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0" name="Group 139">
              <a:extLst>
                <a:ext uri="{FF2B5EF4-FFF2-40B4-BE49-F238E27FC236}">
                  <a16:creationId xmlns:a16="http://schemas.microsoft.com/office/drawing/2014/main" xmlns="" id="{8E644B1A-4D2B-418D-B1A6-42683F9634B9}"/>
                </a:ext>
              </a:extLst>
            </p:cNvPr>
            <p:cNvGrpSpPr/>
            <p:nvPr/>
          </p:nvGrpSpPr>
          <p:grpSpPr>
            <a:xfrm rot="5400000">
              <a:off x="5100023" y="4350994"/>
              <a:ext cx="482020" cy="630072"/>
              <a:chOff x="7192681" y="3520757"/>
              <a:chExt cx="482020" cy="630072"/>
            </a:xfrm>
          </p:grpSpPr>
          <p:sp>
            <p:nvSpPr>
              <p:cNvPr id="155" name="Rectangle 154">
                <a:extLst>
                  <a:ext uri="{FF2B5EF4-FFF2-40B4-BE49-F238E27FC236}">
                    <a16:creationId xmlns:a16="http://schemas.microsoft.com/office/drawing/2014/main" xmlns="" id="{636992E5-B7E2-478B-8C10-D53C42DC486B}"/>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a:extLst>
                  <a:ext uri="{FF2B5EF4-FFF2-40B4-BE49-F238E27FC236}">
                    <a16:creationId xmlns:a16="http://schemas.microsoft.com/office/drawing/2014/main" xmlns="" id="{5B96C73A-517E-4664-806C-7899A07FC252}"/>
                  </a:ext>
                </a:extLst>
              </p:cNvPr>
              <p:cNvGrpSpPr/>
              <p:nvPr/>
            </p:nvGrpSpPr>
            <p:grpSpPr>
              <a:xfrm>
                <a:off x="7192681" y="3520757"/>
                <a:ext cx="482020" cy="630072"/>
                <a:chOff x="7192681" y="3520757"/>
                <a:chExt cx="482020" cy="630072"/>
              </a:xfrm>
            </p:grpSpPr>
            <p:sp>
              <p:nvSpPr>
                <p:cNvPr id="157" name="Rectangle 156">
                  <a:extLst>
                    <a:ext uri="{FF2B5EF4-FFF2-40B4-BE49-F238E27FC236}">
                      <a16:creationId xmlns:a16="http://schemas.microsoft.com/office/drawing/2014/main" xmlns="" id="{256BECA6-2C91-4898-B615-883AEFBD5C4C}"/>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049936C4-1971-4B0A-B743-3F4773F7BFF4}"/>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xmlns="" id="{3BCD0197-B7A6-408E-B478-CAD83AD68299}"/>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0" name="Rectangle 159">
                  <a:extLst>
                    <a:ext uri="{FF2B5EF4-FFF2-40B4-BE49-F238E27FC236}">
                      <a16:creationId xmlns:a16="http://schemas.microsoft.com/office/drawing/2014/main" xmlns="" id="{0A66639C-1029-484F-B6D3-076466A1DC19}"/>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xmlns="" id="{65A8B6C8-5AC5-438D-B506-F95F743400A1}"/>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Rectangle 161">
                  <a:extLst>
                    <a:ext uri="{FF2B5EF4-FFF2-40B4-BE49-F238E27FC236}">
                      <a16:creationId xmlns:a16="http://schemas.microsoft.com/office/drawing/2014/main" xmlns="" id="{623BDEC7-E858-4C41-898B-AEFC719C7D5F}"/>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Rectangle 162">
                  <a:extLst>
                    <a:ext uri="{FF2B5EF4-FFF2-40B4-BE49-F238E27FC236}">
                      <a16:creationId xmlns:a16="http://schemas.microsoft.com/office/drawing/2014/main" xmlns="" id="{7F5BF9BD-7F97-4FC5-9D1B-77A2B7E8BF88}"/>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8B258CE0-A59A-48FD-992B-EC240A249B83}"/>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8F27DBC0-613D-442F-8228-FF028DF1DAF9}"/>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xmlns="" id="{682D5F03-4D85-461F-BEAA-789C945D1DC6}"/>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xmlns="" id="{CCCE1B3C-336A-42EA-888C-105BA834597D}"/>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41" name="Group 140">
              <a:extLst>
                <a:ext uri="{FF2B5EF4-FFF2-40B4-BE49-F238E27FC236}">
                  <a16:creationId xmlns:a16="http://schemas.microsoft.com/office/drawing/2014/main" xmlns="" id="{013E764C-D9EA-4246-BCAA-5B608B7FAEA4}"/>
                </a:ext>
              </a:extLst>
            </p:cNvPr>
            <p:cNvGrpSpPr/>
            <p:nvPr/>
          </p:nvGrpSpPr>
          <p:grpSpPr>
            <a:xfrm rot="5400000">
              <a:off x="3541906" y="2792877"/>
              <a:ext cx="482020" cy="630072"/>
              <a:chOff x="7192681" y="3520757"/>
              <a:chExt cx="482020" cy="630072"/>
            </a:xfrm>
          </p:grpSpPr>
          <p:sp>
            <p:nvSpPr>
              <p:cNvPr id="142" name="Rectangle 141">
                <a:extLst>
                  <a:ext uri="{FF2B5EF4-FFF2-40B4-BE49-F238E27FC236}">
                    <a16:creationId xmlns:a16="http://schemas.microsoft.com/office/drawing/2014/main" xmlns="" id="{01C6CC9A-06C5-4506-8A8B-80AD294FC7DE}"/>
                  </a:ext>
                </a:extLst>
              </p:cNvPr>
              <p:cNvSpPr/>
              <p:nvPr/>
            </p:nvSpPr>
            <p:spPr>
              <a:xfrm rot="18900000">
                <a:off x="7399318" y="3580400"/>
                <a:ext cx="72789" cy="5049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3" name="Group 142">
                <a:extLst>
                  <a:ext uri="{FF2B5EF4-FFF2-40B4-BE49-F238E27FC236}">
                    <a16:creationId xmlns:a16="http://schemas.microsoft.com/office/drawing/2014/main" xmlns="" id="{377245BB-DE8D-4F61-8B01-22D73C3967C0}"/>
                  </a:ext>
                </a:extLst>
              </p:cNvPr>
              <p:cNvGrpSpPr/>
              <p:nvPr/>
            </p:nvGrpSpPr>
            <p:grpSpPr>
              <a:xfrm>
                <a:off x="7192681" y="3520757"/>
                <a:ext cx="482020" cy="630072"/>
                <a:chOff x="7192681" y="3520757"/>
                <a:chExt cx="482020" cy="630072"/>
              </a:xfrm>
            </p:grpSpPr>
            <p:sp>
              <p:nvSpPr>
                <p:cNvPr id="144" name="Rectangle 143">
                  <a:extLst>
                    <a:ext uri="{FF2B5EF4-FFF2-40B4-BE49-F238E27FC236}">
                      <a16:creationId xmlns:a16="http://schemas.microsoft.com/office/drawing/2014/main" xmlns="" id="{2F5B47A7-B9AD-4557-B9CB-8C9D6DBE1351}"/>
                    </a:ext>
                  </a:extLst>
                </p:cNvPr>
                <p:cNvSpPr/>
                <p:nvPr/>
              </p:nvSpPr>
              <p:spPr>
                <a:xfrm rot="8100000">
                  <a:off x="7350741" y="3611742"/>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7646A034-1046-406C-9B13-2D2CB80470EB}"/>
                    </a:ext>
                  </a:extLst>
                </p:cNvPr>
                <p:cNvSpPr/>
                <p:nvPr/>
              </p:nvSpPr>
              <p:spPr>
                <a:xfrm rot="8100000">
                  <a:off x="7430353" y="3520757"/>
                  <a:ext cx="95536" cy="539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Rectangle 145">
                  <a:extLst>
                    <a:ext uri="{FF2B5EF4-FFF2-40B4-BE49-F238E27FC236}">
                      <a16:creationId xmlns:a16="http://schemas.microsoft.com/office/drawing/2014/main" xmlns="" id="{A1F9D913-7180-45EF-9D3E-65FABE042FAE}"/>
                    </a:ext>
                  </a:extLst>
                </p:cNvPr>
                <p:cNvSpPr/>
                <p:nvPr/>
              </p:nvSpPr>
              <p:spPr>
                <a:xfrm rot="18840000">
                  <a:off x="7289155" y="360488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4914D250-0593-44ED-A668-B896BB9FF90E}"/>
                    </a:ext>
                  </a:extLst>
                </p:cNvPr>
                <p:cNvSpPr/>
                <p:nvPr/>
              </p:nvSpPr>
              <p:spPr>
                <a:xfrm rot="18840000">
                  <a:off x="7391512" y="3707236"/>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Rectangle 147">
                  <a:extLst>
                    <a:ext uri="{FF2B5EF4-FFF2-40B4-BE49-F238E27FC236}">
                      <a16:creationId xmlns:a16="http://schemas.microsoft.com/office/drawing/2014/main" xmlns="" id="{605EE6E6-D123-40E8-83AE-832EA2A84970}"/>
                    </a:ext>
                  </a:extLst>
                </p:cNvPr>
                <p:cNvSpPr/>
                <p:nvPr/>
              </p:nvSpPr>
              <p:spPr>
                <a:xfrm rot="18840000">
                  <a:off x="7493869" y="3809593"/>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FD1920CC-7CD9-4BDE-ADEC-C4176832E884}"/>
                    </a:ext>
                  </a:extLst>
                </p:cNvPr>
                <p:cNvSpPr/>
                <p:nvPr/>
              </p:nvSpPr>
              <p:spPr>
                <a:xfrm rot="18840000">
                  <a:off x="7596226" y="391195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E11DE421-6B32-4F86-8A4A-CD7F326491C5}"/>
                    </a:ext>
                  </a:extLst>
                </p:cNvPr>
                <p:cNvSpPr/>
                <p:nvPr/>
              </p:nvSpPr>
              <p:spPr>
                <a:xfrm rot="18840000">
                  <a:off x="7459749" y="3946070"/>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Rectangle 150">
                  <a:extLst>
                    <a:ext uri="{FF2B5EF4-FFF2-40B4-BE49-F238E27FC236}">
                      <a16:creationId xmlns:a16="http://schemas.microsoft.com/office/drawing/2014/main" xmlns="" id="{3673B904-F013-4C57-9057-007CE0B56D3C}"/>
                    </a:ext>
                  </a:extLst>
                </p:cNvPr>
                <p:cNvSpPr/>
                <p:nvPr/>
              </p:nvSpPr>
              <p:spPr>
                <a:xfrm rot="18840000">
                  <a:off x="7255035" y="3741357"/>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337B4912-42EE-467C-9B1F-F8F3D501A23D}"/>
                    </a:ext>
                  </a:extLst>
                </p:cNvPr>
                <p:cNvSpPr/>
                <p:nvPr/>
              </p:nvSpPr>
              <p:spPr>
                <a:xfrm rot="18840000">
                  <a:off x="7357392" y="3843715"/>
                  <a:ext cx="84162" cy="7278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a:extLst>
                    <a:ext uri="{FF2B5EF4-FFF2-40B4-BE49-F238E27FC236}">
                      <a16:creationId xmlns:a16="http://schemas.microsoft.com/office/drawing/2014/main" xmlns="" id="{D0B728CD-50E2-4FF0-B51B-3B11C268F01A}"/>
                    </a:ext>
                  </a:extLst>
                </p:cNvPr>
                <p:cNvSpPr/>
                <p:nvPr/>
              </p:nvSpPr>
              <p:spPr>
                <a:xfrm rot="18840000" flipV="1">
                  <a:off x="7176757" y="367194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4" name="Rectangle 153">
                  <a:extLst>
                    <a:ext uri="{FF2B5EF4-FFF2-40B4-BE49-F238E27FC236}">
                      <a16:creationId xmlns:a16="http://schemas.microsoft.com/office/drawing/2014/main" xmlns="" id="{4DD5F9B7-6532-4E63-A53A-9E480283A6A0}"/>
                    </a:ext>
                  </a:extLst>
                </p:cNvPr>
                <p:cNvSpPr/>
                <p:nvPr/>
              </p:nvSpPr>
              <p:spPr>
                <a:xfrm rot="18840000" flipV="1">
                  <a:off x="7540697" y="4035888"/>
                  <a:ext cx="72789" cy="4094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sp>
        <p:nvSpPr>
          <p:cNvPr id="194" name="Rectangle 193">
            <a:extLst>
              <a:ext uri="{FF2B5EF4-FFF2-40B4-BE49-F238E27FC236}">
                <a16:creationId xmlns:a16="http://schemas.microsoft.com/office/drawing/2014/main" xmlns="" id="{C560C93C-A7A9-423F-AC9D-424EBC86B018}"/>
              </a:ext>
            </a:extLst>
          </p:cNvPr>
          <p:cNvSpPr/>
          <p:nvPr/>
        </p:nvSpPr>
        <p:spPr>
          <a:xfrm>
            <a:off x="10356502" y="1973877"/>
            <a:ext cx="715767" cy="725333"/>
          </a:xfrm>
          <a:prstGeom prst="rect">
            <a:avLst/>
          </a:prstGeom>
          <a:solidFill>
            <a:srgbClr val="0070C0"/>
          </a:solidFill>
          <a:ln>
            <a:solidFill>
              <a:schemeClr val="accent2">
                <a:lumMod val="75000"/>
              </a:schemeClr>
            </a:solidFill>
          </a:ln>
          <a:scene3d>
            <a:camera prst="isometricOffAxis1Top">
              <a:rot lat="11400000" lon="6600000" rev="162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5" name="Cube 194">
            <a:extLst>
              <a:ext uri="{FF2B5EF4-FFF2-40B4-BE49-F238E27FC236}">
                <a16:creationId xmlns:a16="http://schemas.microsoft.com/office/drawing/2014/main" xmlns="" id="{B2462424-2E3C-4DCD-81B3-635F082ACE21}"/>
              </a:ext>
            </a:extLst>
          </p:cNvPr>
          <p:cNvSpPr/>
          <p:nvPr/>
        </p:nvSpPr>
        <p:spPr>
          <a:xfrm rot="16041047">
            <a:off x="10438175" y="1820302"/>
            <a:ext cx="532525" cy="624889"/>
          </a:xfrm>
          <a:prstGeom prst="cube">
            <a:avLst/>
          </a:prstGeom>
          <a:solidFill>
            <a:srgbClr val="D3B37C"/>
          </a:solidFill>
          <a:ln>
            <a:noFill/>
          </a:ln>
          <a:scene3d>
            <a:camera prst="orthographicFront">
              <a:rot lat="1800000" lon="1080000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6" name="Picture 195"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142791" y="3470174"/>
            <a:ext cx="1554326" cy="1554326"/>
          </a:xfrm>
          <a:custGeom>
            <a:avLst/>
            <a:gdLst>
              <a:gd name="connsiteX0" fmla="*/ 480567 w 914400"/>
              <a:gd name="connsiteY0" fmla="*/ 327921 h 914400"/>
              <a:gd name="connsiteX1" fmla="*/ 553866 w 914400"/>
              <a:gd name="connsiteY1" fmla="*/ 358999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43059 w 914400"/>
              <a:gd name="connsiteY7" fmla="*/ 521044 h 914400"/>
              <a:gd name="connsiteX8" fmla="*/ 430173 w 914400"/>
              <a:gd name="connsiteY8" fmla="*/ 341892 h 914400"/>
              <a:gd name="connsiteX9" fmla="*/ 914400 w 914400"/>
              <a:gd name="connsiteY9" fmla="*/ 247884 h 914400"/>
              <a:gd name="connsiteX10" fmla="*/ 914400 w 914400"/>
              <a:gd name="connsiteY10" fmla="*/ 380991 h 914400"/>
              <a:gd name="connsiteX11" fmla="*/ 876193 w 914400"/>
              <a:gd name="connsiteY11" fmla="*/ 338884 h 914400"/>
              <a:gd name="connsiteX12" fmla="*/ 814198 w 914400"/>
              <a:gd name="connsiteY12" fmla="*/ 285449 h 914400"/>
              <a:gd name="connsiteX13" fmla="*/ 0 w 914400"/>
              <a:gd name="connsiteY13" fmla="*/ 0 h 914400"/>
              <a:gd name="connsiteX14" fmla="*/ 914400 w 914400"/>
              <a:gd name="connsiteY14" fmla="*/ 0 h 914400"/>
              <a:gd name="connsiteX15" fmla="*/ 914400 w 914400"/>
              <a:gd name="connsiteY15" fmla="*/ 184198 h 914400"/>
              <a:gd name="connsiteX16" fmla="*/ 869820 w 914400"/>
              <a:gd name="connsiteY16" fmla="*/ 151960 h 914400"/>
              <a:gd name="connsiteX17" fmla="*/ 510573 w 914400"/>
              <a:gd name="connsiteY17" fmla="*/ 115497 h 914400"/>
              <a:gd name="connsiteX18" fmla="*/ 489243 w 914400"/>
              <a:gd name="connsiteY18" fmla="*/ 120791 h 914400"/>
              <a:gd name="connsiteX19" fmla="*/ 443353 w 914400"/>
              <a:gd name="connsiteY19" fmla="*/ 107451 h 914400"/>
              <a:gd name="connsiteX20" fmla="*/ 41761 w 914400"/>
              <a:gd name="connsiteY20" fmla="*/ 201262 h 914400"/>
              <a:gd name="connsiteX21" fmla="*/ 151000 w 914400"/>
              <a:gd name="connsiteY21" fmla="*/ 254346 h 914400"/>
              <a:gd name="connsiteX22" fmla="*/ 99434 w 914400"/>
              <a:gd name="connsiteY22" fmla="*/ 289625 h 914400"/>
              <a:gd name="connsiteX23" fmla="*/ 36246 w 914400"/>
              <a:gd name="connsiteY23" fmla="*/ 346463 h 914400"/>
              <a:gd name="connsiteX24" fmla="*/ 0 w 914400"/>
              <a:gd name="connsiteY24"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4400" h="914400">
                <a:moveTo>
                  <a:pt x="480567" y="327921"/>
                </a:moveTo>
                <a:lnTo>
                  <a:pt x="553866" y="358999"/>
                </a:lnTo>
                <a:cubicBezTo>
                  <a:pt x="697992" y="428787"/>
                  <a:pt x="809463" y="514447"/>
                  <a:pt x="818316" y="562214"/>
                </a:cubicBezTo>
                <a:lnTo>
                  <a:pt x="914400" y="603626"/>
                </a:lnTo>
                <a:lnTo>
                  <a:pt x="914400" y="914400"/>
                </a:lnTo>
                <a:lnTo>
                  <a:pt x="0" y="914400"/>
                </a:lnTo>
                <a:lnTo>
                  <a:pt x="0" y="567386"/>
                </a:lnTo>
                <a:lnTo>
                  <a:pt x="143059" y="521044"/>
                </a:lnTo>
                <a:cubicBezTo>
                  <a:pt x="129166" y="478156"/>
                  <a:pt x="257451" y="398110"/>
                  <a:pt x="430173" y="341892"/>
                </a:cubicBez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197"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094681" y="3514944"/>
            <a:ext cx="713058" cy="713058"/>
          </a:xfrm>
          <a:prstGeom prst="rect">
            <a:avLst/>
          </a:prstGeom>
        </p:spPr>
      </p:pic>
      <p:pic>
        <p:nvPicPr>
          <p:cNvPr id="198"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237556" y="3657819"/>
            <a:ext cx="713058" cy="713058"/>
          </a:xfrm>
          <a:prstGeom prst="rect">
            <a:avLst/>
          </a:prstGeom>
        </p:spPr>
      </p:pic>
      <p:pic>
        <p:nvPicPr>
          <p:cNvPr id="199" name="Picture 198"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574369" y="3479014"/>
            <a:ext cx="1554326" cy="1554326"/>
          </a:xfrm>
          <a:custGeom>
            <a:avLst/>
            <a:gdLst>
              <a:gd name="connsiteX0" fmla="*/ 685782 w 914400"/>
              <a:gd name="connsiteY0" fmla="*/ 433817 h 914400"/>
              <a:gd name="connsiteX1" fmla="*/ 718422 w 914400"/>
              <a:gd name="connsiteY1" fmla="*/ 455208 h 914400"/>
              <a:gd name="connsiteX2" fmla="*/ 818316 w 914400"/>
              <a:gd name="connsiteY2" fmla="*/ 562214 h 914400"/>
              <a:gd name="connsiteX3" fmla="*/ 914400 w 914400"/>
              <a:gd name="connsiteY3" fmla="*/ 603626 h 914400"/>
              <a:gd name="connsiteX4" fmla="*/ 914400 w 914400"/>
              <a:gd name="connsiteY4" fmla="*/ 914400 h 914400"/>
              <a:gd name="connsiteX5" fmla="*/ 0 w 914400"/>
              <a:gd name="connsiteY5" fmla="*/ 914400 h 914400"/>
              <a:gd name="connsiteX6" fmla="*/ 0 w 914400"/>
              <a:gd name="connsiteY6" fmla="*/ 567386 h 914400"/>
              <a:gd name="connsiteX7" fmla="*/ 137484 w 914400"/>
              <a:gd name="connsiteY7" fmla="*/ 522850 h 914400"/>
              <a:gd name="connsiteX8" fmla="*/ 121246 w 914400"/>
              <a:gd name="connsiteY8" fmla="*/ 543274 h 914400"/>
              <a:gd name="connsiteX9" fmla="*/ 89800 w 914400"/>
              <a:gd name="connsiteY9" fmla="*/ 611088 h 914400"/>
              <a:gd name="connsiteX10" fmla="*/ 204254 w 914400"/>
              <a:gd name="connsiteY10" fmla="*/ 591617 h 914400"/>
              <a:gd name="connsiteX11" fmla="*/ 346495 w 914400"/>
              <a:gd name="connsiteY11" fmla="*/ 472877 h 914400"/>
              <a:gd name="connsiteX12" fmla="*/ 438547 w 914400"/>
              <a:gd name="connsiteY12" fmla="*/ 435032 h 914400"/>
              <a:gd name="connsiteX13" fmla="*/ 439016 w 914400"/>
              <a:gd name="connsiteY13" fmla="*/ 434942 h 914400"/>
              <a:gd name="connsiteX14" fmla="*/ 522351 w 914400"/>
              <a:gd name="connsiteY14" fmla="*/ 462690 h 914400"/>
              <a:gd name="connsiteX15" fmla="*/ 558922 w 914400"/>
              <a:gd name="connsiteY15" fmla="*/ 481573 h 914400"/>
              <a:gd name="connsiteX16" fmla="*/ 556365 w 914400"/>
              <a:gd name="connsiteY16" fmla="*/ 497076 h 914400"/>
              <a:gd name="connsiteX17" fmla="*/ 575370 w 914400"/>
              <a:gd name="connsiteY17" fmla="*/ 490309 h 914400"/>
              <a:gd name="connsiteX18" fmla="*/ 616369 w 914400"/>
              <a:gd name="connsiteY18" fmla="*/ 518046 h 914400"/>
              <a:gd name="connsiteX19" fmla="*/ 641318 w 914400"/>
              <a:gd name="connsiteY19" fmla="*/ 665660 h 914400"/>
              <a:gd name="connsiteX20" fmla="*/ 743589 w 914400"/>
              <a:gd name="connsiteY20" fmla="*/ 731964 h 914400"/>
              <a:gd name="connsiteX21" fmla="*/ 712533 w 914400"/>
              <a:gd name="connsiteY21" fmla="*/ 456359 h 914400"/>
              <a:gd name="connsiteX22" fmla="*/ 232549 w 914400"/>
              <a:gd name="connsiteY22" fmla="*/ 427429 h 914400"/>
              <a:gd name="connsiteX23" fmla="*/ 172781 w 914400"/>
              <a:gd name="connsiteY23" fmla="*/ 478455 h 914400"/>
              <a:gd name="connsiteX24" fmla="*/ 143467 w 914400"/>
              <a:gd name="connsiteY24" fmla="*/ 515324 h 914400"/>
              <a:gd name="connsiteX25" fmla="*/ 144323 w 914400"/>
              <a:gd name="connsiteY25" fmla="*/ 503338 h 914400"/>
              <a:gd name="connsiteX26" fmla="*/ 216636 w 914400"/>
              <a:gd name="connsiteY26" fmla="*/ 436467 h 914400"/>
              <a:gd name="connsiteX27" fmla="*/ 480567 w 914400"/>
              <a:gd name="connsiteY27" fmla="*/ 327921 h 914400"/>
              <a:gd name="connsiteX28" fmla="*/ 481349 w 914400"/>
              <a:gd name="connsiteY28" fmla="*/ 328253 h 914400"/>
              <a:gd name="connsiteX29" fmla="*/ 480224 w 914400"/>
              <a:gd name="connsiteY29" fmla="*/ 328016 h 914400"/>
              <a:gd name="connsiteX30" fmla="*/ 914400 w 914400"/>
              <a:gd name="connsiteY30" fmla="*/ 247884 h 914400"/>
              <a:gd name="connsiteX31" fmla="*/ 914400 w 914400"/>
              <a:gd name="connsiteY31" fmla="*/ 380991 h 914400"/>
              <a:gd name="connsiteX32" fmla="*/ 876193 w 914400"/>
              <a:gd name="connsiteY32" fmla="*/ 338884 h 914400"/>
              <a:gd name="connsiteX33" fmla="*/ 814198 w 914400"/>
              <a:gd name="connsiteY33" fmla="*/ 285449 h 914400"/>
              <a:gd name="connsiteX34" fmla="*/ 0 w 914400"/>
              <a:gd name="connsiteY34" fmla="*/ 0 h 914400"/>
              <a:gd name="connsiteX35" fmla="*/ 914400 w 914400"/>
              <a:gd name="connsiteY35" fmla="*/ 0 h 914400"/>
              <a:gd name="connsiteX36" fmla="*/ 914400 w 914400"/>
              <a:gd name="connsiteY36" fmla="*/ 184198 h 914400"/>
              <a:gd name="connsiteX37" fmla="*/ 869820 w 914400"/>
              <a:gd name="connsiteY37" fmla="*/ 151960 h 914400"/>
              <a:gd name="connsiteX38" fmla="*/ 510573 w 914400"/>
              <a:gd name="connsiteY38" fmla="*/ 115497 h 914400"/>
              <a:gd name="connsiteX39" fmla="*/ 489243 w 914400"/>
              <a:gd name="connsiteY39" fmla="*/ 120791 h 914400"/>
              <a:gd name="connsiteX40" fmla="*/ 443353 w 914400"/>
              <a:gd name="connsiteY40" fmla="*/ 107451 h 914400"/>
              <a:gd name="connsiteX41" fmla="*/ 41761 w 914400"/>
              <a:gd name="connsiteY41" fmla="*/ 201262 h 914400"/>
              <a:gd name="connsiteX42" fmla="*/ 151000 w 914400"/>
              <a:gd name="connsiteY42" fmla="*/ 254346 h 914400"/>
              <a:gd name="connsiteX43" fmla="*/ 99434 w 914400"/>
              <a:gd name="connsiteY43" fmla="*/ 289625 h 914400"/>
              <a:gd name="connsiteX44" fmla="*/ 36246 w 914400"/>
              <a:gd name="connsiteY44" fmla="*/ 346463 h 914400"/>
              <a:gd name="connsiteX45" fmla="*/ 0 w 914400"/>
              <a:gd name="connsiteY45"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400" h="914400">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204254" y="591617"/>
                </a:lnTo>
                <a:cubicBezTo>
                  <a:pt x="234012" y="549324"/>
                  <a:pt x="286739" y="505308"/>
                  <a:pt x="346495" y="472877"/>
                </a:cubicBezTo>
                <a:cubicBezTo>
                  <a:pt x="379226" y="455114"/>
                  <a:pt x="410498" y="442566"/>
                  <a:pt x="438547" y="435032"/>
                </a:cubicBezTo>
                <a:lnTo>
                  <a:pt x="439016" y="434942"/>
                </a:lnTo>
                <a:lnTo>
                  <a:pt x="522351" y="462690"/>
                </a:lnTo>
                <a:lnTo>
                  <a:pt x="558922" y="481573"/>
                </a:lnTo>
                <a:lnTo>
                  <a:pt x="556365" y="497076"/>
                </a:lnTo>
                <a:lnTo>
                  <a:pt x="575370" y="490309"/>
                </a:lnTo>
                <a:lnTo>
                  <a:pt x="616369" y="518046"/>
                </a:lnTo>
                <a:cubicBezTo>
                  <a:pt x="691910" y="576896"/>
                  <a:pt x="709077" y="641199"/>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0" name="Picture 199"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a:fillRect/>
          </a:stretch>
        </p:blipFill>
        <p:spPr>
          <a:xfrm>
            <a:off x="10951835" y="3550452"/>
            <a:ext cx="1554326" cy="1554326"/>
          </a:xfrm>
          <a:custGeom>
            <a:avLst/>
            <a:gdLst>
              <a:gd name="connsiteX0" fmla="*/ 439016 w 914400"/>
              <a:gd name="connsiteY0" fmla="*/ 434942 h 914400"/>
              <a:gd name="connsiteX1" fmla="*/ 518757 w 914400"/>
              <a:gd name="connsiteY1" fmla="*/ 461493 h 914400"/>
              <a:gd name="connsiteX2" fmla="*/ 462344 w 914400"/>
              <a:gd name="connsiteY2" fmla="*/ 457224 h 914400"/>
              <a:gd name="connsiteX3" fmla="*/ 387298 w 914400"/>
              <a:gd name="connsiteY3" fmla="*/ 461531 h 914400"/>
              <a:gd name="connsiteX4" fmla="*/ 354241 w 914400"/>
              <a:gd name="connsiteY4" fmla="*/ 469188 h 914400"/>
              <a:gd name="connsiteX5" fmla="*/ 394277 w 914400"/>
              <a:gd name="connsiteY5" fmla="*/ 450119 h 914400"/>
              <a:gd name="connsiteX6" fmla="*/ 438547 w 914400"/>
              <a:gd name="connsiteY6" fmla="*/ 435032 h 914400"/>
              <a:gd name="connsiteX7" fmla="*/ 685782 w 914400"/>
              <a:gd name="connsiteY7" fmla="*/ 433817 h 914400"/>
              <a:gd name="connsiteX8" fmla="*/ 718422 w 914400"/>
              <a:gd name="connsiteY8" fmla="*/ 455208 h 914400"/>
              <a:gd name="connsiteX9" fmla="*/ 818316 w 914400"/>
              <a:gd name="connsiteY9" fmla="*/ 562214 h 914400"/>
              <a:gd name="connsiteX10" fmla="*/ 914400 w 914400"/>
              <a:gd name="connsiteY10" fmla="*/ 603626 h 914400"/>
              <a:gd name="connsiteX11" fmla="*/ 914400 w 914400"/>
              <a:gd name="connsiteY11" fmla="*/ 914400 h 914400"/>
              <a:gd name="connsiteX12" fmla="*/ 0 w 914400"/>
              <a:gd name="connsiteY12" fmla="*/ 914400 h 914400"/>
              <a:gd name="connsiteX13" fmla="*/ 0 w 914400"/>
              <a:gd name="connsiteY13" fmla="*/ 567386 h 914400"/>
              <a:gd name="connsiteX14" fmla="*/ 137484 w 914400"/>
              <a:gd name="connsiteY14" fmla="*/ 522850 h 914400"/>
              <a:gd name="connsiteX15" fmla="*/ 121246 w 914400"/>
              <a:gd name="connsiteY15" fmla="*/ 543274 h 914400"/>
              <a:gd name="connsiteX16" fmla="*/ 89800 w 914400"/>
              <a:gd name="connsiteY16" fmla="*/ 611088 h 914400"/>
              <a:gd name="connsiteX17" fmla="*/ 198146 w 914400"/>
              <a:gd name="connsiteY17" fmla="*/ 592656 h 914400"/>
              <a:gd name="connsiteX18" fmla="*/ 204548 w 914400"/>
              <a:gd name="connsiteY18" fmla="*/ 609409 h 914400"/>
              <a:gd name="connsiteX19" fmla="*/ 457200 w 914400"/>
              <a:gd name="connsiteY19" fmla="*/ 577040 h 914400"/>
              <a:gd name="connsiteX20" fmla="*/ 679949 w 914400"/>
              <a:gd name="connsiteY20" fmla="*/ 620578 h 914400"/>
              <a:gd name="connsiteX21" fmla="*/ 676629 w 914400"/>
              <a:gd name="connsiteY21" fmla="*/ 640552 h 914400"/>
              <a:gd name="connsiteX22" fmla="*/ 641318 w 914400"/>
              <a:gd name="connsiteY22" fmla="*/ 665660 h 914400"/>
              <a:gd name="connsiteX23" fmla="*/ 743589 w 914400"/>
              <a:gd name="connsiteY23" fmla="*/ 731964 h 914400"/>
              <a:gd name="connsiteX24" fmla="*/ 712533 w 914400"/>
              <a:gd name="connsiteY24" fmla="*/ 456359 h 914400"/>
              <a:gd name="connsiteX25" fmla="*/ 232549 w 914400"/>
              <a:gd name="connsiteY25" fmla="*/ 427429 h 914400"/>
              <a:gd name="connsiteX26" fmla="*/ 172781 w 914400"/>
              <a:gd name="connsiteY26" fmla="*/ 478455 h 914400"/>
              <a:gd name="connsiteX27" fmla="*/ 143467 w 914400"/>
              <a:gd name="connsiteY27" fmla="*/ 515324 h 914400"/>
              <a:gd name="connsiteX28" fmla="*/ 144323 w 914400"/>
              <a:gd name="connsiteY28" fmla="*/ 503338 h 914400"/>
              <a:gd name="connsiteX29" fmla="*/ 216636 w 914400"/>
              <a:gd name="connsiteY29" fmla="*/ 436467 h 914400"/>
              <a:gd name="connsiteX30" fmla="*/ 480567 w 914400"/>
              <a:gd name="connsiteY30" fmla="*/ 327921 h 914400"/>
              <a:gd name="connsiteX31" fmla="*/ 481349 w 914400"/>
              <a:gd name="connsiteY31" fmla="*/ 328253 h 914400"/>
              <a:gd name="connsiteX32" fmla="*/ 480224 w 914400"/>
              <a:gd name="connsiteY32" fmla="*/ 328016 h 914400"/>
              <a:gd name="connsiteX33" fmla="*/ 914400 w 914400"/>
              <a:gd name="connsiteY33" fmla="*/ 247884 h 914400"/>
              <a:gd name="connsiteX34" fmla="*/ 914400 w 914400"/>
              <a:gd name="connsiteY34" fmla="*/ 380991 h 914400"/>
              <a:gd name="connsiteX35" fmla="*/ 876193 w 914400"/>
              <a:gd name="connsiteY35" fmla="*/ 338884 h 914400"/>
              <a:gd name="connsiteX36" fmla="*/ 814198 w 914400"/>
              <a:gd name="connsiteY36" fmla="*/ 285449 h 914400"/>
              <a:gd name="connsiteX37" fmla="*/ 0 w 914400"/>
              <a:gd name="connsiteY37" fmla="*/ 0 h 914400"/>
              <a:gd name="connsiteX38" fmla="*/ 914400 w 914400"/>
              <a:gd name="connsiteY38" fmla="*/ 0 h 914400"/>
              <a:gd name="connsiteX39" fmla="*/ 914400 w 914400"/>
              <a:gd name="connsiteY39" fmla="*/ 184198 h 914400"/>
              <a:gd name="connsiteX40" fmla="*/ 869820 w 914400"/>
              <a:gd name="connsiteY40" fmla="*/ 151960 h 914400"/>
              <a:gd name="connsiteX41" fmla="*/ 510573 w 914400"/>
              <a:gd name="connsiteY41" fmla="*/ 115497 h 914400"/>
              <a:gd name="connsiteX42" fmla="*/ 489243 w 914400"/>
              <a:gd name="connsiteY42" fmla="*/ 120791 h 914400"/>
              <a:gd name="connsiteX43" fmla="*/ 443353 w 914400"/>
              <a:gd name="connsiteY43" fmla="*/ 107451 h 914400"/>
              <a:gd name="connsiteX44" fmla="*/ 41761 w 914400"/>
              <a:gd name="connsiteY44" fmla="*/ 201262 h 914400"/>
              <a:gd name="connsiteX45" fmla="*/ 151000 w 914400"/>
              <a:gd name="connsiteY45" fmla="*/ 254346 h 914400"/>
              <a:gd name="connsiteX46" fmla="*/ 99434 w 914400"/>
              <a:gd name="connsiteY46" fmla="*/ 289625 h 914400"/>
              <a:gd name="connsiteX47" fmla="*/ 36246 w 914400"/>
              <a:gd name="connsiteY47" fmla="*/ 346463 h 914400"/>
              <a:gd name="connsiteX48" fmla="*/ 0 w 914400"/>
              <a:gd name="connsiteY48" fmla="*/ 391364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4400" h="914400">
                <a:moveTo>
                  <a:pt x="439016" y="434942"/>
                </a:moveTo>
                <a:lnTo>
                  <a:pt x="518757" y="461493"/>
                </a:lnTo>
                <a:lnTo>
                  <a:pt x="462344" y="457224"/>
                </a:lnTo>
                <a:cubicBezTo>
                  <a:pt x="437135" y="456998"/>
                  <a:pt x="411856" y="458432"/>
                  <a:pt x="387298" y="461531"/>
                </a:cubicBezTo>
                <a:lnTo>
                  <a:pt x="354241" y="469188"/>
                </a:lnTo>
                <a:lnTo>
                  <a:pt x="394277" y="450119"/>
                </a:lnTo>
                <a:cubicBezTo>
                  <a:pt x="409692" y="443820"/>
                  <a:pt x="424523" y="438799"/>
                  <a:pt x="438547" y="435032"/>
                </a:cubicBezTo>
                <a:close/>
                <a:moveTo>
                  <a:pt x="685782" y="433817"/>
                </a:moveTo>
                <a:lnTo>
                  <a:pt x="718422" y="455208"/>
                </a:lnTo>
                <a:cubicBezTo>
                  <a:pt x="775888" y="496487"/>
                  <a:pt x="813336" y="535345"/>
                  <a:pt x="818316" y="562214"/>
                </a:cubicBezTo>
                <a:lnTo>
                  <a:pt x="914400" y="603626"/>
                </a:lnTo>
                <a:lnTo>
                  <a:pt x="914400" y="914400"/>
                </a:lnTo>
                <a:lnTo>
                  <a:pt x="0" y="914400"/>
                </a:lnTo>
                <a:lnTo>
                  <a:pt x="0" y="567386"/>
                </a:lnTo>
                <a:lnTo>
                  <a:pt x="137484" y="522850"/>
                </a:lnTo>
                <a:lnTo>
                  <a:pt x="121246" y="543274"/>
                </a:lnTo>
                <a:cubicBezTo>
                  <a:pt x="107201" y="565601"/>
                  <a:pt x="96503" y="588427"/>
                  <a:pt x="89800" y="611088"/>
                </a:cubicBezTo>
                <a:lnTo>
                  <a:pt x="198146" y="592656"/>
                </a:lnTo>
                <a:lnTo>
                  <a:pt x="204548" y="609409"/>
                </a:lnTo>
                <a:lnTo>
                  <a:pt x="457200" y="577040"/>
                </a:lnTo>
                <a:lnTo>
                  <a:pt x="679949" y="620578"/>
                </a:lnTo>
                <a:lnTo>
                  <a:pt x="676629" y="640552"/>
                </a:lnTo>
                <a:cubicBezTo>
                  <a:pt x="669890" y="650939"/>
                  <a:pt x="658258" y="659545"/>
                  <a:pt x="641318" y="665660"/>
                </a:cubicBezTo>
                <a:lnTo>
                  <a:pt x="743589" y="731964"/>
                </a:lnTo>
                <a:cubicBezTo>
                  <a:pt x="826419" y="663511"/>
                  <a:pt x="807211" y="550329"/>
                  <a:pt x="712533" y="456359"/>
                </a:cubicBezTo>
                <a:close/>
                <a:moveTo>
                  <a:pt x="232549" y="427429"/>
                </a:moveTo>
                <a:lnTo>
                  <a:pt x="172781" y="478455"/>
                </a:lnTo>
                <a:lnTo>
                  <a:pt x="143467" y="515324"/>
                </a:lnTo>
                <a:lnTo>
                  <a:pt x="144323" y="503338"/>
                </a:lnTo>
                <a:cubicBezTo>
                  <a:pt x="151870" y="484129"/>
                  <a:pt x="177692" y="460767"/>
                  <a:pt x="216636" y="436467"/>
                </a:cubicBezTo>
                <a:close/>
                <a:moveTo>
                  <a:pt x="480567" y="327921"/>
                </a:moveTo>
                <a:lnTo>
                  <a:pt x="481349" y="328253"/>
                </a:lnTo>
                <a:lnTo>
                  <a:pt x="480224" y="328016"/>
                </a:lnTo>
                <a:close/>
                <a:moveTo>
                  <a:pt x="914400" y="247884"/>
                </a:moveTo>
                <a:lnTo>
                  <a:pt x="914400" y="380991"/>
                </a:lnTo>
                <a:lnTo>
                  <a:pt x="876193" y="338884"/>
                </a:lnTo>
                <a:lnTo>
                  <a:pt x="814198" y="285449"/>
                </a:lnTo>
                <a:close/>
                <a:moveTo>
                  <a:pt x="0" y="0"/>
                </a:moveTo>
                <a:lnTo>
                  <a:pt x="914400" y="0"/>
                </a:lnTo>
                <a:lnTo>
                  <a:pt x="914400" y="184198"/>
                </a:lnTo>
                <a:lnTo>
                  <a:pt x="869820" y="151960"/>
                </a:lnTo>
                <a:cubicBezTo>
                  <a:pt x="784722" y="105362"/>
                  <a:pt x="654167" y="91718"/>
                  <a:pt x="510573" y="115497"/>
                </a:cubicBezTo>
                <a:lnTo>
                  <a:pt x="489243" y="120791"/>
                </a:lnTo>
                <a:lnTo>
                  <a:pt x="443353" y="107451"/>
                </a:lnTo>
                <a:cubicBezTo>
                  <a:pt x="254716" y="64209"/>
                  <a:pt x="92585" y="96675"/>
                  <a:pt x="41761" y="201262"/>
                </a:cubicBezTo>
                <a:lnTo>
                  <a:pt x="151000" y="254346"/>
                </a:lnTo>
                <a:lnTo>
                  <a:pt x="99434" y="289625"/>
                </a:lnTo>
                <a:cubicBezTo>
                  <a:pt x="76021" y="307944"/>
                  <a:pt x="54868" y="326984"/>
                  <a:pt x="36246" y="346463"/>
                </a:cubicBezTo>
                <a:lnTo>
                  <a:pt x="0" y="391364"/>
                </a:lnTo>
                <a:close/>
              </a:path>
            </a:pathLst>
          </a:custGeom>
        </p:spPr>
      </p:pic>
      <p:pic>
        <p:nvPicPr>
          <p:cNvPr id="201" name="Graphic 10" descr="Wi-Fi">
            <a:extLst>
              <a:ext uri="{FF2B5EF4-FFF2-40B4-BE49-F238E27FC236}">
                <a16:creationId xmlns:a16="http://schemas.microsoft.com/office/drawing/2014/main" xmlns="" id="{15A8772D-36B8-4A50-BF2D-FA54711DB65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000787" y="3473604"/>
            <a:ext cx="1993213" cy="1993213"/>
          </a:xfrm>
          <a:prstGeom prst="rect">
            <a:avLst/>
          </a:prstGeom>
        </p:spPr>
      </p:pic>
      <p:pic>
        <p:nvPicPr>
          <p:cNvPr id="4" name="Graphic 10" descr="Qr Code">
            <a:extLst>
              <a:ext uri="{FF2B5EF4-FFF2-40B4-BE49-F238E27FC236}">
                <a16:creationId xmlns:a16="http://schemas.microsoft.com/office/drawing/2014/main" xmlns="" id="{C044B1C6-F3FA-4D9D-86AA-5AED0E77CB9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676900" y="2743200"/>
            <a:ext cx="914400" cy="914400"/>
          </a:xfrm>
          <a:prstGeom prst="rect">
            <a:avLst/>
          </a:prstGeom>
        </p:spPr>
      </p:pic>
      <p:pic>
        <p:nvPicPr>
          <p:cNvPr id="13" name="Picture 14" descr="A picture containing object, kit, clock, drawing&#10;&#10;Description automatically generated">
            <a:extLst>
              <a:ext uri="{FF2B5EF4-FFF2-40B4-BE49-F238E27FC236}">
                <a16:creationId xmlns:a16="http://schemas.microsoft.com/office/drawing/2014/main" xmlns="" id="{51C18658-BFEB-4E16-8084-5BF6E1CE9471}"/>
              </a:ext>
            </a:extLst>
          </p:cNvPr>
          <p:cNvPicPr>
            <a:picLocks noChangeAspect="1"/>
          </p:cNvPicPr>
          <p:nvPr/>
        </p:nvPicPr>
        <p:blipFill>
          <a:blip r:embed="rId7"/>
          <a:stretch>
            <a:fillRect/>
          </a:stretch>
        </p:blipFill>
        <p:spPr>
          <a:xfrm>
            <a:off x="4777556" y="1793773"/>
            <a:ext cx="1162050" cy="1181100"/>
          </a:xfrm>
          <a:prstGeom prst="rect">
            <a:avLst/>
          </a:prstGeom>
        </p:spPr>
      </p:pic>
      <p:grpSp>
        <p:nvGrpSpPr>
          <p:cNvPr id="202" name="Group 201"/>
          <p:cNvGrpSpPr/>
          <p:nvPr/>
        </p:nvGrpSpPr>
        <p:grpSpPr>
          <a:xfrm>
            <a:off x="3788458" y="2838450"/>
            <a:ext cx="2269442" cy="2311400"/>
            <a:chOff x="3788458" y="2838450"/>
            <a:chExt cx="2269442" cy="2311400"/>
          </a:xfrm>
        </p:grpSpPr>
        <p:sp>
          <p:nvSpPr>
            <p:cNvPr id="203" name="Oval 202"/>
            <p:cNvSpPr/>
            <p:nvPr/>
          </p:nvSpPr>
          <p:spPr>
            <a:xfrm>
              <a:off x="3790950" y="2838450"/>
              <a:ext cx="2266950" cy="231140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203"/>
            <p:cNvSpPr/>
            <p:nvPr/>
          </p:nvSpPr>
          <p:spPr>
            <a:xfrm>
              <a:off x="4779820" y="2838450"/>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204"/>
            <p:cNvSpPr/>
            <p:nvPr/>
          </p:nvSpPr>
          <p:spPr>
            <a:xfrm rot="2593231">
              <a:off x="5420074" y="3084022"/>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6" name="Rectangle 205"/>
            <p:cNvSpPr/>
            <p:nvPr/>
          </p:nvSpPr>
          <p:spPr>
            <a:xfrm rot="20825748">
              <a:off x="5744010" y="3639994"/>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206"/>
            <p:cNvSpPr/>
            <p:nvPr/>
          </p:nvSpPr>
          <p:spPr>
            <a:xfrm rot="1858575">
              <a:off x="5641217" y="4336579"/>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207"/>
            <p:cNvSpPr/>
            <p:nvPr/>
          </p:nvSpPr>
          <p:spPr>
            <a:xfrm rot="19841613">
              <a:off x="5233025" y="476624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p:cNvSpPr/>
            <p:nvPr/>
          </p:nvSpPr>
          <p:spPr>
            <a:xfrm rot="1206567">
              <a:off x="4485340" y="4845281"/>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0" name="Rectangle 209"/>
            <p:cNvSpPr/>
            <p:nvPr/>
          </p:nvSpPr>
          <p:spPr>
            <a:xfrm rot="19183290">
              <a:off x="3960847" y="4457485"/>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Rectangle 210"/>
            <p:cNvSpPr/>
            <p:nvPr/>
          </p:nvSpPr>
          <p:spPr>
            <a:xfrm rot="543652">
              <a:off x="3788458" y="3746633"/>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2" name="Rectangle 211"/>
            <p:cNvSpPr/>
            <p:nvPr/>
          </p:nvSpPr>
          <p:spPr>
            <a:xfrm rot="2909241">
              <a:off x="4130633" y="3095898"/>
              <a:ext cx="300470" cy="27051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Oval 212"/>
            <p:cNvSpPr/>
            <p:nvPr/>
          </p:nvSpPr>
          <p:spPr>
            <a:xfrm>
              <a:off x="4436121" y="3452480"/>
              <a:ext cx="996597" cy="105627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73742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89310FF3-4B4A-4847-B856-F75FBC5086F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BC1ED2DD-4F09-4F7B-B9A0-332DE6781743}"/>
              </a:ext>
            </a:extLst>
          </p:cNvPr>
          <p:cNvSpPr>
            <a:spLocks noGrp="1"/>
          </p:cNvSpPr>
          <p:nvPr>
            <p:ph type="sldNum" sz="quarter" idx="4"/>
          </p:nvPr>
        </p:nvSpPr>
        <p:spPr/>
        <p:txBody>
          <a:bodyPr lIns="91440" tIns="45720" rIns="91440" bIns="45720" anchor="ctr"/>
          <a:lstStyle/>
          <a:p>
            <a:r>
              <a:rPr lang="en-US"/>
              <a:t>4</a:t>
            </a:r>
          </a:p>
        </p:txBody>
      </p:sp>
      <p:grpSp>
        <p:nvGrpSpPr>
          <p:cNvPr id="4" name="Group 3">
            <a:extLst>
              <a:ext uri="{FF2B5EF4-FFF2-40B4-BE49-F238E27FC236}">
                <a16:creationId xmlns:a16="http://schemas.microsoft.com/office/drawing/2014/main" xmlns="" id="{6A902584-17CB-418A-AA51-90509C70817F}"/>
              </a:ext>
            </a:extLst>
          </p:cNvPr>
          <p:cNvGrpSpPr/>
          <p:nvPr/>
        </p:nvGrpSpPr>
        <p:grpSpPr>
          <a:xfrm>
            <a:off x="1352608" y="75788"/>
            <a:ext cx="10093911" cy="1909574"/>
            <a:chOff x="1352608" y="75788"/>
            <a:chExt cx="10093911" cy="1909574"/>
          </a:xfrm>
        </p:grpSpPr>
        <p:grpSp>
          <p:nvGrpSpPr>
            <p:cNvPr id="139" name="Group 138">
              <a:extLst>
                <a:ext uri="{FF2B5EF4-FFF2-40B4-BE49-F238E27FC236}">
                  <a16:creationId xmlns:a16="http://schemas.microsoft.com/office/drawing/2014/main" xmlns="" id="{B620F294-3AFC-4CA9-83FF-79A4FE3BC159}"/>
                </a:ext>
              </a:extLst>
            </p:cNvPr>
            <p:cNvGrpSpPr/>
            <p:nvPr/>
          </p:nvGrpSpPr>
          <p:grpSpPr>
            <a:xfrm rot="5400000">
              <a:off x="9828522" y="198989"/>
              <a:ext cx="1590886" cy="1645109"/>
              <a:chOff x="5822475" y="4763069"/>
              <a:chExt cx="547049" cy="590835"/>
            </a:xfrm>
          </p:grpSpPr>
          <p:sp>
            <p:nvSpPr>
              <p:cNvPr id="140" name="Rectangle 139">
                <a:extLst>
                  <a:ext uri="{FF2B5EF4-FFF2-40B4-BE49-F238E27FC236}">
                    <a16:creationId xmlns:a16="http://schemas.microsoft.com/office/drawing/2014/main" xmlns="" id="{2B09D1F9-0A89-4ECA-BC83-3E18C6C3F6B3}"/>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Rectangle 140">
                <a:extLst>
                  <a:ext uri="{FF2B5EF4-FFF2-40B4-BE49-F238E27FC236}">
                    <a16:creationId xmlns:a16="http://schemas.microsoft.com/office/drawing/2014/main" xmlns="" id="{6AAF848F-6C60-4A63-96F2-7ADD45D6849A}"/>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2" name="Rectangle 141">
                <a:extLst>
                  <a:ext uri="{FF2B5EF4-FFF2-40B4-BE49-F238E27FC236}">
                    <a16:creationId xmlns:a16="http://schemas.microsoft.com/office/drawing/2014/main" xmlns="" id="{BF0CD156-4076-4CA1-ADE0-B5BF793676D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3" name="Rectangle 142">
              <a:extLst>
                <a:ext uri="{FF2B5EF4-FFF2-40B4-BE49-F238E27FC236}">
                  <a16:creationId xmlns:a16="http://schemas.microsoft.com/office/drawing/2014/main" xmlns="" id="{23EF0D90-B9CD-423E-9CBC-D0C26854F3C0}"/>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xmlns="" id="{ABB90E36-59B0-4A52-ACBF-1F52E2412752}"/>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Rectangle 146">
              <a:extLst>
                <a:ext uri="{FF2B5EF4-FFF2-40B4-BE49-F238E27FC236}">
                  <a16:creationId xmlns:a16="http://schemas.microsoft.com/office/drawing/2014/main" xmlns="" id="{941E65E7-EF7B-4B58-A5ED-8504A60A424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Rectangle 148">
              <a:extLst>
                <a:ext uri="{FF2B5EF4-FFF2-40B4-BE49-F238E27FC236}">
                  <a16:creationId xmlns:a16="http://schemas.microsoft.com/office/drawing/2014/main" xmlns="" id="{C2C369D1-5BFF-400F-8696-783DFDD9EAFE}"/>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Rectangle 149">
              <a:extLst>
                <a:ext uri="{FF2B5EF4-FFF2-40B4-BE49-F238E27FC236}">
                  <a16:creationId xmlns:a16="http://schemas.microsoft.com/office/drawing/2014/main" xmlns="" id="{399FE2E7-ACB3-4819-9D94-F5A011DE1E84}"/>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1" name="Straight Arrow Connector 150">
              <a:extLst>
                <a:ext uri="{FF2B5EF4-FFF2-40B4-BE49-F238E27FC236}">
                  <a16:creationId xmlns:a16="http://schemas.microsoft.com/office/drawing/2014/main" xmlns="" id="{2A170F59-C2D1-4971-9F0B-23BB0FBD4F6C}"/>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xmlns="" id="{4B38F0BD-0BA0-4087-8C33-77FD94C22D24}"/>
                </a:ext>
              </a:extLst>
            </p:cNvPr>
            <p:cNvSpPr txBox="1"/>
            <p:nvPr/>
          </p:nvSpPr>
          <p:spPr>
            <a:xfrm>
              <a:off x="3626758" y="677625"/>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“Differential Forklift”</a:t>
              </a:r>
            </a:p>
          </p:txBody>
        </p:sp>
      </p:grpSp>
      <p:grpSp>
        <p:nvGrpSpPr>
          <p:cNvPr id="94" name="Group 93">
            <a:extLst>
              <a:ext uri="{FF2B5EF4-FFF2-40B4-BE49-F238E27FC236}">
                <a16:creationId xmlns:a16="http://schemas.microsoft.com/office/drawing/2014/main" xmlns="" id="{B525A00F-182B-49B2-89FA-A14E33580BE4}"/>
              </a:ext>
            </a:extLst>
          </p:cNvPr>
          <p:cNvGrpSpPr/>
          <p:nvPr/>
        </p:nvGrpSpPr>
        <p:grpSpPr>
          <a:xfrm>
            <a:off x="-10533395" y="7632"/>
            <a:ext cx="10093912" cy="1909574"/>
            <a:chOff x="1352608" y="75788"/>
            <a:chExt cx="10093912" cy="1909574"/>
          </a:xfrm>
        </p:grpSpPr>
        <p:grpSp>
          <p:nvGrpSpPr>
            <p:cNvPr id="95" name="Group 94">
              <a:extLst>
                <a:ext uri="{FF2B5EF4-FFF2-40B4-BE49-F238E27FC236}">
                  <a16:creationId xmlns:a16="http://schemas.microsoft.com/office/drawing/2014/main" xmlns="" id="{4155BD92-5382-43DF-A786-E5F2713A50D4}"/>
                </a:ext>
              </a:extLst>
            </p:cNvPr>
            <p:cNvGrpSpPr/>
            <p:nvPr/>
          </p:nvGrpSpPr>
          <p:grpSpPr>
            <a:xfrm rot="5400000">
              <a:off x="9828523" y="198990"/>
              <a:ext cx="1590886" cy="1645109"/>
              <a:chOff x="5822475" y="4763069"/>
              <a:chExt cx="547049" cy="590835"/>
            </a:xfrm>
          </p:grpSpPr>
          <p:sp>
            <p:nvSpPr>
              <p:cNvPr id="103" name="Rectangle 102">
                <a:extLst>
                  <a:ext uri="{FF2B5EF4-FFF2-40B4-BE49-F238E27FC236}">
                    <a16:creationId xmlns:a16="http://schemas.microsoft.com/office/drawing/2014/main" xmlns="" id="{1B3B171F-E6BB-4403-A49F-842644CE7695}"/>
                  </a:ext>
                </a:extLst>
              </p:cNvPr>
              <p:cNvSpPr/>
              <p:nvPr/>
            </p:nvSpPr>
            <p:spPr>
              <a:xfrm>
                <a:off x="5926345" y="4763069"/>
                <a:ext cx="339309" cy="477501"/>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xmlns="" id="{2662A372-6E64-40BE-B368-7976CF869C6B}"/>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9DD256F6-9CDA-4E5C-8FDF-FEFA618A6E14}"/>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6" name="Rectangle 95">
              <a:extLst>
                <a:ext uri="{FF2B5EF4-FFF2-40B4-BE49-F238E27FC236}">
                  <a16:creationId xmlns:a16="http://schemas.microsoft.com/office/drawing/2014/main" xmlns="" id="{8B662120-F717-4071-AD4F-3F56AE8F4BC8}"/>
                </a:ext>
              </a:extLst>
            </p:cNvPr>
            <p:cNvSpPr/>
            <p:nvPr/>
          </p:nvSpPr>
          <p:spPr>
            <a:xfrm>
              <a:off x="1672225" y="362211"/>
              <a:ext cx="7260920" cy="1331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xmlns="" id="{D6FF9A2E-5C41-4C7B-A955-D3F62BB99617}"/>
                </a:ext>
              </a:extLst>
            </p:cNvPr>
            <p:cNvSpPr/>
            <p:nvPr/>
          </p:nvSpPr>
          <p:spPr>
            <a:xfrm rot="5400000">
              <a:off x="8782239"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xmlns="" id="{26A7AB57-7216-478F-9FC3-9FE7196EA9B8}"/>
                </a:ext>
              </a:extLst>
            </p:cNvPr>
            <p:cNvSpPr/>
            <p:nvPr/>
          </p:nvSpPr>
          <p:spPr>
            <a:xfrm rot="5400000">
              <a:off x="1517143" y="-88747"/>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xmlns="" id="{1702571C-3279-4D3F-B688-19785A098EE0}"/>
                </a:ext>
              </a:extLst>
            </p:cNvPr>
            <p:cNvSpPr/>
            <p:nvPr/>
          </p:nvSpPr>
          <p:spPr>
            <a:xfrm rot="5400000">
              <a:off x="8782239" y="1497883"/>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xmlns="" id="{DE773265-C64D-48F0-B25C-7F03BCBE075B}"/>
                </a:ext>
              </a:extLst>
            </p:cNvPr>
            <p:cNvSpPr/>
            <p:nvPr/>
          </p:nvSpPr>
          <p:spPr>
            <a:xfrm rot="5400000">
              <a:off x="1517143" y="1518760"/>
              <a:ext cx="302067" cy="631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1" name="Straight Arrow Connector 100">
              <a:extLst>
                <a:ext uri="{FF2B5EF4-FFF2-40B4-BE49-F238E27FC236}">
                  <a16:creationId xmlns:a16="http://schemas.microsoft.com/office/drawing/2014/main" xmlns="" id="{EEF3B4AB-CE6F-4EA8-9CDA-A4A3DE2EBB14}"/>
                </a:ext>
              </a:extLst>
            </p:cNvPr>
            <p:cNvCxnSpPr/>
            <p:nvPr/>
          </p:nvCxnSpPr>
          <p:spPr>
            <a:xfrm flipV="1">
              <a:off x="8934057" y="1027003"/>
              <a:ext cx="1189972" cy="10438"/>
            </a:xfrm>
            <a:prstGeom prst="straightConnector1">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4D4EAB7A-9E6F-4E0D-A3F7-DD85BAB105B4}"/>
                </a:ext>
              </a:extLst>
            </p:cNvPr>
            <p:cNvSpPr txBox="1"/>
            <p:nvPr/>
          </p:nvSpPr>
          <p:spPr>
            <a:xfrm>
              <a:off x="3270652" y="664279"/>
              <a:ext cx="6407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t>“”</a:t>
              </a:r>
            </a:p>
          </p:txBody>
        </p:sp>
      </p:grpSp>
      <p:grpSp>
        <p:nvGrpSpPr>
          <p:cNvPr id="15" name="Group 14">
            <a:extLst>
              <a:ext uri="{FF2B5EF4-FFF2-40B4-BE49-F238E27FC236}">
                <a16:creationId xmlns:a16="http://schemas.microsoft.com/office/drawing/2014/main" xmlns="" id="{F20274C2-3ED1-4B10-AE65-C83372768E5D}"/>
              </a:ext>
            </a:extLst>
          </p:cNvPr>
          <p:cNvGrpSpPr/>
          <p:nvPr/>
        </p:nvGrpSpPr>
        <p:grpSpPr>
          <a:xfrm>
            <a:off x="8388029" y="3996443"/>
            <a:ext cx="1590886" cy="1645109"/>
            <a:chOff x="8388029" y="3996443"/>
            <a:chExt cx="1590886" cy="1645109"/>
          </a:xfrm>
        </p:grpSpPr>
        <p:grpSp>
          <p:nvGrpSpPr>
            <p:cNvPr id="159" name="Group 158">
              <a:extLst>
                <a:ext uri="{FF2B5EF4-FFF2-40B4-BE49-F238E27FC236}">
                  <a16:creationId xmlns:a16="http://schemas.microsoft.com/office/drawing/2014/main" xmlns="" id="{3714D221-F1C3-47AE-8575-B975D5F38578}"/>
                </a:ext>
              </a:extLst>
            </p:cNvPr>
            <p:cNvGrpSpPr/>
            <p:nvPr/>
          </p:nvGrpSpPr>
          <p:grpSpPr>
            <a:xfrm>
              <a:off x="8388029" y="3996443"/>
              <a:ext cx="1590886" cy="1645109"/>
              <a:chOff x="5822475" y="4763069"/>
              <a:chExt cx="547049" cy="590835"/>
            </a:xfrm>
          </p:grpSpPr>
          <p:sp>
            <p:nvSpPr>
              <p:cNvPr id="163" name="Rectangle 162">
                <a:extLst>
                  <a:ext uri="{FF2B5EF4-FFF2-40B4-BE49-F238E27FC236}">
                    <a16:creationId xmlns:a16="http://schemas.microsoft.com/office/drawing/2014/main" xmlns="" id="{E483A168-0E1D-466D-A6A1-CCF89859FD20}"/>
                  </a:ext>
                </a:extLst>
              </p:cNvPr>
              <p:cNvSpPr/>
              <p:nvPr/>
            </p:nvSpPr>
            <p:spPr>
              <a:xfrm>
                <a:off x="5926345" y="4763069"/>
                <a:ext cx="339309" cy="477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9381D4DD-B4E7-4271-92B3-FFCAC38BD033}"/>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xmlns="" id="{7D851DE2-FBD7-43CF-8E6E-121244A8BE8C}"/>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4" name="Picture 9" descr="Diagram&#10;&#10;Description automatically generated">
              <a:extLst>
                <a:ext uri="{FF2B5EF4-FFF2-40B4-BE49-F238E27FC236}">
                  <a16:creationId xmlns:a16="http://schemas.microsoft.com/office/drawing/2014/main" xmlns="" id="{3C976BAE-2B30-40EB-86D8-361B07381977}"/>
                </a:ext>
              </a:extLst>
            </p:cNvPr>
            <p:cNvPicPr>
              <a:picLocks noChangeAspect="1"/>
            </p:cNvPicPr>
            <p:nvPr/>
          </p:nvPicPr>
          <p:blipFill>
            <a:blip r:embed="rId2"/>
            <a:stretch>
              <a:fillRect/>
            </a:stretch>
          </p:blipFill>
          <p:spPr>
            <a:xfrm rot="16200000">
              <a:off x="8683066" y="4361723"/>
              <a:ext cx="986753" cy="641967"/>
            </a:xfrm>
            <a:prstGeom prst="rect">
              <a:avLst/>
            </a:prstGeom>
          </p:spPr>
        </p:pic>
      </p:grpSp>
      <p:grpSp>
        <p:nvGrpSpPr>
          <p:cNvPr id="40" name="Group 4">
            <a:extLst>
              <a:ext uri="{FF2B5EF4-FFF2-40B4-BE49-F238E27FC236}">
                <a16:creationId xmlns:a16="http://schemas.microsoft.com/office/drawing/2014/main" xmlns="" id="{C869D356-4545-4EB5-A49E-DFD91081AAC1}"/>
              </a:ext>
            </a:extLst>
          </p:cNvPr>
          <p:cNvGrpSpPr/>
          <p:nvPr/>
        </p:nvGrpSpPr>
        <p:grpSpPr>
          <a:xfrm>
            <a:off x="190759" y="4024750"/>
            <a:ext cx="11865389" cy="1645111"/>
            <a:chOff x="190759" y="7225142"/>
            <a:chExt cx="11865389" cy="1645111"/>
          </a:xfrm>
        </p:grpSpPr>
        <p:grpSp>
          <p:nvGrpSpPr>
            <p:cNvPr id="20" name="Group 5">
              <a:extLst>
                <a:ext uri="{FF2B5EF4-FFF2-40B4-BE49-F238E27FC236}">
                  <a16:creationId xmlns:a16="http://schemas.microsoft.com/office/drawing/2014/main" xmlns="" id="{A0BBAB64-9CF5-470B-9DF2-CC172F4D36E3}"/>
                </a:ext>
              </a:extLst>
            </p:cNvPr>
            <p:cNvGrpSpPr/>
            <p:nvPr/>
          </p:nvGrpSpPr>
          <p:grpSpPr>
            <a:xfrm>
              <a:off x="2218962" y="7225143"/>
              <a:ext cx="1590886" cy="1645109"/>
              <a:chOff x="2218962" y="7225143"/>
              <a:chExt cx="1590886" cy="1645109"/>
            </a:xfrm>
          </p:grpSpPr>
          <p:grpSp>
            <p:nvGrpSpPr>
              <p:cNvPr id="180" name="Group 48">
                <a:extLst>
                  <a:ext uri="{FF2B5EF4-FFF2-40B4-BE49-F238E27FC236}">
                    <a16:creationId xmlns:a16="http://schemas.microsoft.com/office/drawing/2014/main" xmlns="" id="{8FDDB9A5-16B5-4459-A4DA-797FEB864E86}"/>
                  </a:ext>
                </a:extLst>
              </p:cNvPr>
              <p:cNvGrpSpPr/>
              <p:nvPr/>
            </p:nvGrpSpPr>
            <p:grpSpPr>
              <a:xfrm>
                <a:off x="2218962" y="7225143"/>
                <a:ext cx="1590886" cy="1645109"/>
                <a:chOff x="5822475" y="4763069"/>
                <a:chExt cx="547049" cy="590835"/>
              </a:xfrm>
            </p:grpSpPr>
            <p:sp>
              <p:nvSpPr>
                <p:cNvPr id="182" name="Rectangle 50">
                  <a:extLst>
                    <a:ext uri="{FF2B5EF4-FFF2-40B4-BE49-F238E27FC236}">
                      <a16:creationId xmlns:a16="http://schemas.microsoft.com/office/drawing/2014/main" xmlns="" id="{B1347988-FD85-432C-8E7D-6F12F713EAFE}"/>
                    </a:ext>
                  </a:extLst>
                </p:cNvPr>
                <p:cNvSpPr/>
                <p:nvPr/>
              </p:nvSpPr>
              <p:spPr>
                <a:xfrm>
                  <a:off x="5926345" y="4763069"/>
                  <a:ext cx="339309" cy="4775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Rectangle 51">
                  <a:extLst>
                    <a:ext uri="{FF2B5EF4-FFF2-40B4-BE49-F238E27FC236}">
                      <a16:creationId xmlns:a16="http://schemas.microsoft.com/office/drawing/2014/main" xmlns="" id="{52805AC1-78BB-49B1-A8A0-C036DDAD97A7}"/>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Rectangle 52">
                  <a:extLst>
                    <a:ext uri="{FF2B5EF4-FFF2-40B4-BE49-F238E27FC236}">
                      <a16:creationId xmlns:a16="http://schemas.microsoft.com/office/drawing/2014/main" xmlns="" id="{25C0F6CE-220D-42BE-AD13-74A0CE8DCD4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7" name="Graphic 10" descr="Magnet">
                <a:extLst>
                  <a:ext uri="{FF2B5EF4-FFF2-40B4-BE49-F238E27FC236}">
                    <a16:creationId xmlns:a16="http://schemas.microsoft.com/office/drawing/2014/main" xmlns="" id="{2B26C4F2-83A0-4A46-ADAA-57778614608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4069" y="7537728"/>
                <a:ext cx="758859" cy="774735"/>
              </a:xfrm>
              <a:prstGeom prst="rect">
                <a:avLst/>
              </a:prstGeom>
            </p:spPr>
          </p:pic>
        </p:grpSp>
        <p:grpSp>
          <p:nvGrpSpPr>
            <p:cNvPr id="33" name="Group 6">
              <a:extLst>
                <a:ext uri="{FF2B5EF4-FFF2-40B4-BE49-F238E27FC236}">
                  <a16:creationId xmlns:a16="http://schemas.microsoft.com/office/drawing/2014/main" xmlns="" id="{5C3DEBA0-E6D3-4055-8A06-45896BA8A8E8}"/>
                </a:ext>
              </a:extLst>
            </p:cNvPr>
            <p:cNvGrpSpPr/>
            <p:nvPr/>
          </p:nvGrpSpPr>
          <p:grpSpPr>
            <a:xfrm>
              <a:off x="190759" y="7225142"/>
              <a:ext cx="1590886" cy="1645109"/>
              <a:chOff x="190759" y="7225142"/>
              <a:chExt cx="1590886" cy="1645109"/>
            </a:xfrm>
          </p:grpSpPr>
          <p:grpSp>
            <p:nvGrpSpPr>
              <p:cNvPr id="201" name="Group 43">
                <a:extLst>
                  <a:ext uri="{FF2B5EF4-FFF2-40B4-BE49-F238E27FC236}">
                    <a16:creationId xmlns:a16="http://schemas.microsoft.com/office/drawing/2014/main" xmlns="" id="{4C7DCEB3-486F-413F-AF87-8282F10D1890}"/>
                  </a:ext>
                </a:extLst>
              </p:cNvPr>
              <p:cNvGrpSpPr/>
              <p:nvPr/>
            </p:nvGrpSpPr>
            <p:grpSpPr>
              <a:xfrm>
                <a:off x="190759" y="7225142"/>
                <a:ext cx="1590886" cy="1645109"/>
                <a:chOff x="5822475" y="4763069"/>
                <a:chExt cx="547049" cy="590835"/>
              </a:xfrm>
            </p:grpSpPr>
            <p:sp>
              <p:nvSpPr>
                <p:cNvPr id="203" name="Rectangle 45">
                  <a:extLst>
                    <a:ext uri="{FF2B5EF4-FFF2-40B4-BE49-F238E27FC236}">
                      <a16:creationId xmlns:a16="http://schemas.microsoft.com/office/drawing/2014/main" xmlns="" id="{846E7E92-1AFB-411D-9047-FDFDC956DE5E}"/>
                    </a:ext>
                  </a:extLst>
                </p:cNvPr>
                <p:cNvSpPr/>
                <p:nvPr/>
              </p:nvSpPr>
              <p:spPr>
                <a:xfrm>
                  <a:off x="5926345" y="4763069"/>
                  <a:ext cx="339309" cy="477501"/>
                </a:xfrm>
                <a:prstGeom prst="rect">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4" name="Rectangle 46">
                  <a:extLst>
                    <a:ext uri="{FF2B5EF4-FFF2-40B4-BE49-F238E27FC236}">
                      <a16:creationId xmlns:a16="http://schemas.microsoft.com/office/drawing/2014/main" xmlns="" id="{C71A998A-730C-433C-9392-60ED5DB1EAE9}"/>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5" name="Rectangle 47">
                  <a:extLst>
                    <a:ext uri="{FF2B5EF4-FFF2-40B4-BE49-F238E27FC236}">
                      <a16:creationId xmlns:a16="http://schemas.microsoft.com/office/drawing/2014/main" xmlns="" id="{DF33E1ED-57C0-44E1-8D79-71C4DDDEA7D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3" descr="Icon&#10;&#10;Description automatically generated">
                <a:extLst>
                  <a:ext uri="{FF2B5EF4-FFF2-40B4-BE49-F238E27FC236}">
                    <a16:creationId xmlns:a16="http://schemas.microsoft.com/office/drawing/2014/main" xmlns="" id="{2D0A60DF-13BF-437E-BFDA-9DF17D057B3F}"/>
                  </a:ext>
                </a:extLst>
              </p:cNvPr>
              <p:cNvPicPr>
                <a:picLocks noChangeAspect="1"/>
              </p:cNvPicPr>
              <p:nvPr/>
            </p:nvPicPr>
            <p:blipFill>
              <a:blip r:embed="rId5"/>
              <a:stretch>
                <a:fillRect/>
              </a:stretch>
            </p:blipFill>
            <p:spPr>
              <a:xfrm>
                <a:off x="566993" y="7512765"/>
                <a:ext cx="829827" cy="754298"/>
              </a:xfrm>
              <a:prstGeom prst="rect">
                <a:avLst/>
              </a:prstGeom>
            </p:spPr>
          </p:pic>
        </p:grpSp>
        <p:grpSp>
          <p:nvGrpSpPr>
            <p:cNvPr id="35" name="Group 7">
              <a:extLst>
                <a:ext uri="{FF2B5EF4-FFF2-40B4-BE49-F238E27FC236}">
                  <a16:creationId xmlns:a16="http://schemas.microsoft.com/office/drawing/2014/main" xmlns="" id="{F5D7E9C4-6743-4E66-A086-52F0ECEF99E6}"/>
                </a:ext>
              </a:extLst>
            </p:cNvPr>
            <p:cNvGrpSpPr/>
            <p:nvPr/>
          </p:nvGrpSpPr>
          <p:grpSpPr>
            <a:xfrm>
              <a:off x="4275319" y="7225144"/>
              <a:ext cx="1590886" cy="1645109"/>
              <a:chOff x="4275319" y="7225144"/>
              <a:chExt cx="1590886" cy="1645109"/>
            </a:xfrm>
          </p:grpSpPr>
          <p:grpSp>
            <p:nvGrpSpPr>
              <p:cNvPr id="174" name="Group 27">
                <a:extLst>
                  <a:ext uri="{FF2B5EF4-FFF2-40B4-BE49-F238E27FC236}">
                    <a16:creationId xmlns:a16="http://schemas.microsoft.com/office/drawing/2014/main" xmlns="" id="{E278BAB2-A56E-41E1-B674-66251565D594}"/>
                  </a:ext>
                </a:extLst>
              </p:cNvPr>
              <p:cNvGrpSpPr/>
              <p:nvPr/>
            </p:nvGrpSpPr>
            <p:grpSpPr>
              <a:xfrm>
                <a:off x="4275319" y="7225144"/>
                <a:ext cx="1590886" cy="1645109"/>
                <a:chOff x="5822475" y="4763069"/>
                <a:chExt cx="547049" cy="590835"/>
              </a:xfrm>
            </p:grpSpPr>
            <p:sp>
              <p:nvSpPr>
                <p:cNvPr id="176" name="Rectangle 29">
                  <a:extLst>
                    <a:ext uri="{FF2B5EF4-FFF2-40B4-BE49-F238E27FC236}">
                      <a16:creationId xmlns:a16="http://schemas.microsoft.com/office/drawing/2014/main" xmlns="" id="{019D3153-71C7-49F5-A0FE-3A10E5C0E4F6}"/>
                    </a:ext>
                  </a:extLst>
                </p:cNvPr>
                <p:cNvSpPr/>
                <p:nvPr/>
              </p:nvSpPr>
              <p:spPr>
                <a:xfrm>
                  <a:off x="5926345" y="4763069"/>
                  <a:ext cx="339309" cy="4775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30">
                  <a:extLst>
                    <a:ext uri="{FF2B5EF4-FFF2-40B4-BE49-F238E27FC236}">
                      <a16:creationId xmlns:a16="http://schemas.microsoft.com/office/drawing/2014/main" xmlns="" id="{1D8D33D4-7767-434F-9A2C-3629B566D93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Rectangle 31">
                  <a:extLst>
                    <a:ext uri="{FF2B5EF4-FFF2-40B4-BE49-F238E27FC236}">
                      <a16:creationId xmlns:a16="http://schemas.microsoft.com/office/drawing/2014/main" xmlns="" id="{44659A57-E803-4868-8CDD-F939BA354E15}"/>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4" name="Picture 20" descr="Icon&#10;&#10;Description automatically generated">
                <a:extLst>
                  <a:ext uri="{FF2B5EF4-FFF2-40B4-BE49-F238E27FC236}">
                    <a16:creationId xmlns:a16="http://schemas.microsoft.com/office/drawing/2014/main" xmlns="" id="{A6E7B995-AD44-492A-BC59-AA176A1EA7BA}"/>
                  </a:ext>
                </a:extLst>
              </p:cNvPr>
              <p:cNvPicPr>
                <a:picLocks noChangeAspect="1"/>
              </p:cNvPicPr>
              <p:nvPr/>
            </p:nvPicPr>
            <p:blipFill>
              <a:blip r:embed="rId6"/>
              <a:stretch>
                <a:fillRect/>
              </a:stretch>
            </p:blipFill>
            <p:spPr>
              <a:xfrm>
                <a:off x="4725020" y="7512765"/>
                <a:ext cx="703442" cy="691242"/>
              </a:xfrm>
              <a:prstGeom prst="rect">
                <a:avLst/>
              </a:prstGeom>
            </p:spPr>
          </p:pic>
        </p:grpSp>
        <p:grpSp>
          <p:nvGrpSpPr>
            <p:cNvPr id="37" name="Group 8">
              <a:extLst>
                <a:ext uri="{FF2B5EF4-FFF2-40B4-BE49-F238E27FC236}">
                  <a16:creationId xmlns:a16="http://schemas.microsoft.com/office/drawing/2014/main" xmlns="" id="{05C70FB1-1066-4765-94F7-887D51294A8A}"/>
                </a:ext>
              </a:extLst>
            </p:cNvPr>
            <p:cNvGrpSpPr/>
            <p:nvPr/>
          </p:nvGrpSpPr>
          <p:grpSpPr>
            <a:xfrm>
              <a:off x="6325797" y="7225142"/>
              <a:ext cx="1590886" cy="1645109"/>
              <a:chOff x="6325797" y="7225142"/>
              <a:chExt cx="1590886" cy="1645109"/>
            </a:xfrm>
          </p:grpSpPr>
          <p:grpSp>
            <p:nvGrpSpPr>
              <p:cNvPr id="195" name="Group 22">
                <a:extLst>
                  <a:ext uri="{FF2B5EF4-FFF2-40B4-BE49-F238E27FC236}">
                    <a16:creationId xmlns:a16="http://schemas.microsoft.com/office/drawing/2014/main" xmlns="" id="{39AC4B5E-7411-4F31-9909-725ACC285AFD}"/>
                  </a:ext>
                </a:extLst>
              </p:cNvPr>
              <p:cNvGrpSpPr/>
              <p:nvPr/>
            </p:nvGrpSpPr>
            <p:grpSpPr>
              <a:xfrm>
                <a:off x="6325797" y="7225142"/>
                <a:ext cx="1590886" cy="1645109"/>
                <a:chOff x="5822475" y="4763069"/>
                <a:chExt cx="547049" cy="590835"/>
              </a:xfrm>
            </p:grpSpPr>
            <p:sp>
              <p:nvSpPr>
                <p:cNvPr id="197" name="Rectangle 24">
                  <a:extLst>
                    <a:ext uri="{FF2B5EF4-FFF2-40B4-BE49-F238E27FC236}">
                      <a16:creationId xmlns:a16="http://schemas.microsoft.com/office/drawing/2014/main" xmlns="" id="{89AFF548-A615-4B0D-9C5D-2C0DED46D9C1}"/>
                    </a:ext>
                  </a:extLst>
                </p:cNvPr>
                <p:cNvSpPr/>
                <p:nvPr/>
              </p:nvSpPr>
              <p:spPr>
                <a:xfrm>
                  <a:off x="5926345" y="4763069"/>
                  <a:ext cx="339309" cy="4775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8" name="Rectangle 25">
                  <a:extLst>
                    <a:ext uri="{FF2B5EF4-FFF2-40B4-BE49-F238E27FC236}">
                      <a16:creationId xmlns:a16="http://schemas.microsoft.com/office/drawing/2014/main" xmlns="" id="{4BE47BB2-3641-474B-A6E1-46906946EBF8}"/>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Rectangle 26">
                  <a:extLst>
                    <a:ext uri="{FF2B5EF4-FFF2-40B4-BE49-F238E27FC236}">
                      <a16:creationId xmlns:a16="http://schemas.microsoft.com/office/drawing/2014/main" xmlns="" id="{3C94D4BB-8B4F-4500-B532-3E044C742276}"/>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6" name="Picture 22" descr="Logo, icon&#10;&#10;Description automatically generated">
                <a:extLst>
                  <a:ext uri="{FF2B5EF4-FFF2-40B4-BE49-F238E27FC236}">
                    <a16:creationId xmlns:a16="http://schemas.microsoft.com/office/drawing/2014/main" xmlns="" id="{226E3080-F3C0-4231-85A3-95F5DA839B61}"/>
                  </a:ext>
                </a:extLst>
              </p:cNvPr>
              <p:cNvPicPr>
                <a:picLocks noChangeAspect="1"/>
              </p:cNvPicPr>
              <p:nvPr/>
            </p:nvPicPr>
            <p:blipFill>
              <a:blip r:embed="rId7"/>
              <a:stretch>
                <a:fillRect/>
              </a:stretch>
            </p:blipFill>
            <p:spPr>
              <a:xfrm>
                <a:off x="6725708" y="7537728"/>
                <a:ext cx="791062" cy="624293"/>
              </a:xfrm>
              <a:prstGeom prst="rect">
                <a:avLst/>
              </a:prstGeom>
            </p:spPr>
          </p:pic>
        </p:grpSp>
        <p:grpSp>
          <p:nvGrpSpPr>
            <p:cNvPr id="39" name="Group 9">
              <a:extLst>
                <a:ext uri="{FF2B5EF4-FFF2-40B4-BE49-F238E27FC236}">
                  <a16:creationId xmlns:a16="http://schemas.microsoft.com/office/drawing/2014/main" xmlns="" id="{ECAE54F7-3051-4AA8-8598-DE988BABB6D2}"/>
                </a:ext>
              </a:extLst>
            </p:cNvPr>
            <p:cNvGrpSpPr/>
            <p:nvPr/>
          </p:nvGrpSpPr>
          <p:grpSpPr>
            <a:xfrm>
              <a:off x="10465262" y="7225142"/>
              <a:ext cx="1590886" cy="1645109"/>
              <a:chOff x="10465262" y="7225142"/>
              <a:chExt cx="1590886" cy="1645109"/>
            </a:xfrm>
          </p:grpSpPr>
          <p:grpSp>
            <p:nvGrpSpPr>
              <p:cNvPr id="169" name="Group 10">
                <a:extLst>
                  <a:ext uri="{FF2B5EF4-FFF2-40B4-BE49-F238E27FC236}">
                    <a16:creationId xmlns:a16="http://schemas.microsoft.com/office/drawing/2014/main" xmlns="" id="{399777A5-832D-40FF-937D-ED7F7D4728E5}"/>
                  </a:ext>
                </a:extLst>
              </p:cNvPr>
              <p:cNvGrpSpPr/>
              <p:nvPr/>
            </p:nvGrpSpPr>
            <p:grpSpPr>
              <a:xfrm>
                <a:off x="10465262" y="7225142"/>
                <a:ext cx="1590886" cy="1645109"/>
                <a:chOff x="5822475" y="4763069"/>
                <a:chExt cx="547049" cy="590835"/>
              </a:xfrm>
            </p:grpSpPr>
            <p:sp>
              <p:nvSpPr>
                <p:cNvPr id="170" name="Rectangle 17">
                  <a:extLst>
                    <a:ext uri="{FF2B5EF4-FFF2-40B4-BE49-F238E27FC236}">
                      <a16:creationId xmlns:a16="http://schemas.microsoft.com/office/drawing/2014/main" xmlns="" id="{034C9541-B3E0-4843-91D4-E8E2DE5A25ED}"/>
                    </a:ext>
                  </a:extLst>
                </p:cNvPr>
                <p:cNvSpPr/>
                <p:nvPr/>
              </p:nvSpPr>
              <p:spPr>
                <a:xfrm>
                  <a:off x="5926345" y="4763069"/>
                  <a:ext cx="339309" cy="477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Rectangle 18">
                  <a:extLst>
                    <a:ext uri="{FF2B5EF4-FFF2-40B4-BE49-F238E27FC236}">
                      <a16:creationId xmlns:a16="http://schemas.microsoft.com/office/drawing/2014/main" xmlns="" id="{CBFD809B-5E34-4E33-A351-7654EE4A9CAD}"/>
                    </a:ext>
                  </a:extLst>
                </p:cNvPr>
                <p:cNvSpPr/>
                <p:nvPr/>
              </p:nvSpPr>
              <p:spPr>
                <a:xfrm>
                  <a:off x="6265654" y="5127233"/>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21">
                  <a:extLst>
                    <a:ext uri="{FF2B5EF4-FFF2-40B4-BE49-F238E27FC236}">
                      <a16:creationId xmlns:a16="http://schemas.microsoft.com/office/drawing/2014/main" xmlns="" id="{52B68B41-D3AA-46C9-AF60-BA8167BD54F2}"/>
                    </a:ext>
                  </a:extLst>
                </p:cNvPr>
                <p:cNvSpPr/>
                <p:nvPr/>
              </p:nvSpPr>
              <p:spPr>
                <a:xfrm>
                  <a:off x="5822475" y="5127232"/>
                  <a:ext cx="103870" cy="226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38" name="Picture 17" descr="Icon&#10;&#10;Description automatically generated">
                <a:extLst>
                  <a:ext uri="{FF2B5EF4-FFF2-40B4-BE49-F238E27FC236}">
                    <a16:creationId xmlns:a16="http://schemas.microsoft.com/office/drawing/2014/main" xmlns="" id="{11D5846B-20C4-461A-A036-6CC59DC1224D}"/>
                  </a:ext>
                </a:extLst>
              </p:cNvPr>
              <p:cNvPicPr>
                <a:picLocks noChangeAspect="1"/>
              </p:cNvPicPr>
              <p:nvPr/>
            </p:nvPicPr>
            <p:blipFill>
              <a:blip r:embed="rId8"/>
              <a:stretch>
                <a:fillRect/>
              </a:stretch>
            </p:blipFill>
            <p:spPr>
              <a:xfrm>
                <a:off x="10893049" y="7493688"/>
                <a:ext cx="735311" cy="729396"/>
              </a:xfrm>
              <a:prstGeom prst="rect">
                <a:avLst/>
              </a:prstGeom>
            </p:spPr>
          </p:pic>
        </p:grpSp>
      </p:grpSp>
      <p:sp>
        <p:nvSpPr>
          <p:cNvPr id="215" name="TextBox 214">
            <a:extLst>
              <a:ext uri="{FF2B5EF4-FFF2-40B4-BE49-F238E27FC236}">
                <a16:creationId xmlns:a16="http://schemas.microsoft.com/office/drawing/2014/main" xmlns="" id="{37436209-4D2D-49C4-B2C4-1178C6180553}"/>
              </a:ext>
            </a:extLst>
          </p:cNvPr>
          <p:cNvSpPr txBox="1"/>
          <p:nvPr/>
        </p:nvSpPr>
        <p:spPr>
          <a:xfrm>
            <a:off x="640755" y="3342490"/>
            <a:ext cx="723275" cy="369332"/>
          </a:xfrm>
          <a:prstGeom prst="rect">
            <a:avLst/>
          </a:prstGeom>
          <a:noFill/>
        </p:spPr>
        <p:txBody>
          <a:bodyPr wrap="none" rtlCol="0">
            <a:spAutoFit/>
          </a:bodyPr>
          <a:lstStyle/>
          <a:p>
            <a:r>
              <a:rPr lang="en-US"/>
              <a:t>RFID</a:t>
            </a:r>
          </a:p>
        </p:txBody>
      </p:sp>
      <p:sp>
        <p:nvSpPr>
          <p:cNvPr id="218" name="TextBox 217">
            <a:extLst>
              <a:ext uri="{FF2B5EF4-FFF2-40B4-BE49-F238E27FC236}">
                <a16:creationId xmlns:a16="http://schemas.microsoft.com/office/drawing/2014/main" xmlns="" id="{361B337D-B812-43BD-944D-33229B5688D5}"/>
              </a:ext>
            </a:extLst>
          </p:cNvPr>
          <p:cNvSpPr txBox="1"/>
          <p:nvPr/>
        </p:nvSpPr>
        <p:spPr>
          <a:xfrm>
            <a:off x="10904914" y="3398269"/>
            <a:ext cx="646331" cy="369332"/>
          </a:xfrm>
          <a:prstGeom prst="rect">
            <a:avLst/>
          </a:prstGeom>
          <a:noFill/>
        </p:spPr>
        <p:txBody>
          <a:bodyPr wrap="none" rtlCol="0">
            <a:spAutoFit/>
          </a:bodyPr>
          <a:lstStyle/>
          <a:p>
            <a:r>
              <a:rPr lang="en-US"/>
              <a:t>Fork</a:t>
            </a:r>
          </a:p>
        </p:txBody>
      </p:sp>
      <p:sp>
        <p:nvSpPr>
          <p:cNvPr id="222" name="TextBox 221">
            <a:extLst>
              <a:ext uri="{FF2B5EF4-FFF2-40B4-BE49-F238E27FC236}">
                <a16:creationId xmlns:a16="http://schemas.microsoft.com/office/drawing/2014/main" xmlns="" id="{B0EE1EA0-1063-4E92-94CA-7EF83AC40088}"/>
              </a:ext>
            </a:extLst>
          </p:cNvPr>
          <p:cNvSpPr txBox="1"/>
          <p:nvPr/>
        </p:nvSpPr>
        <p:spPr>
          <a:xfrm>
            <a:off x="8617703" y="3198103"/>
            <a:ext cx="1283365" cy="646331"/>
          </a:xfrm>
          <a:prstGeom prst="rect">
            <a:avLst/>
          </a:prstGeom>
          <a:noFill/>
        </p:spPr>
        <p:txBody>
          <a:bodyPr wrap="none" rtlCol="0">
            <a:spAutoFit/>
          </a:bodyPr>
          <a:lstStyle/>
          <a:p>
            <a:r>
              <a:rPr lang="en-US"/>
              <a:t>Differential</a:t>
            </a:r>
          </a:p>
          <a:p>
            <a:r>
              <a:rPr lang="en-US"/>
              <a:t>steering</a:t>
            </a:r>
          </a:p>
        </p:txBody>
      </p:sp>
      <p:sp>
        <p:nvSpPr>
          <p:cNvPr id="42" name="TextBox 41">
            <a:extLst>
              <a:ext uri="{FF2B5EF4-FFF2-40B4-BE49-F238E27FC236}">
                <a16:creationId xmlns:a16="http://schemas.microsoft.com/office/drawing/2014/main" xmlns="" id="{94F0957E-5A82-40A8-BD07-632AF815B162}"/>
              </a:ext>
            </a:extLst>
          </p:cNvPr>
          <p:cNvSpPr txBox="1"/>
          <p:nvPr/>
        </p:nvSpPr>
        <p:spPr>
          <a:xfrm>
            <a:off x="2303818" y="3367601"/>
            <a:ext cx="1633781" cy="369332"/>
          </a:xfrm>
          <a:prstGeom prst="rect">
            <a:avLst/>
          </a:prstGeom>
          <a:noFill/>
        </p:spPr>
        <p:txBody>
          <a:bodyPr wrap="none" rtlCol="0">
            <a:spAutoFit/>
          </a:bodyPr>
          <a:lstStyle/>
          <a:p>
            <a:r>
              <a:rPr lang="en-US"/>
              <a:t>Magnetic tape</a:t>
            </a:r>
          </a:p>
        </p:txBody>
      </p:sp>
      <p:sp>
        <p:nvSpPr>
          <p:cNvPr id="43" name="TextBox 42">
            <a:extLst>
              <a:ext uri="{FF2B5EF4-FFF2-40B4-BE49-F238E27FC236}">
                <a16:creationId xmlns:a16="http://schemas.microsoft.com/office/drawing/2014/main" xmlns="" id="{CEA487D4-D1AF-4156-BAD1-AC05F3E02473}"/>
              </a:ext>
            </a:extLst>
          </p:cNvPr>
          <p:cNvSpPr txBox="1"/>
          <p:nvPr/>
        </p:nvSpPr>
        <p:spPr>
          <a:xfrm>
            <a:off x="4457733" y="3408061"/>
            <a:ext cx="1210588" cy="369332"/>
          </a:xfrm>
          <a:prstGeom prst="rect">
            <a:avLst/>
          </a:prstGeom>
          <a:noFill/>
        </p:spPr>
        <p:txBody>
          <a:bodyPr wrap="none" rtlCol="0">
            <a:spAutoFit/>
          </a:bodyPr>
          <a:lstStyle/>
          <a:p>
            <a:r>
              <a:rPr lang="en-US"/>
              <a:t>Ultrasonic</a:t>
            </a:r>
          </a:p>
        </p:txBody>
      </p:sp>
      <p:sp>
        <p:nvSpPr>
          <p:cNvPr id="226" name="TextBox 225">
            <a:extLst>
              <a:ext uri="{FF2B5EF4-FFF2-40B4-BE49-F238E27FC236}">
                <a16:creationId xmlns:a16="http://schemas.microsoft.com/office/drawing/2014/main" xmlns="" id="{499E1765-6DF8-4C91-9296-9B67DE1683D1}"/>
              </a:ext>
            </a:extLst>
          </p:cNvPr>
          <p:cNvSpPr txBox="1"/>
          <p:nvPr/>
        </p:nvSpPr>
        <p:spPr>
          <a:xfrm>
            <a:off x="6711805" y="3370473"/>
            <a:ext cx="979755" cy="369332"/>
          </a:xfrm>
          <a:prstGeom prst="rect">
            <a:avLst/>
          </a:prstGeom>
          <a:noFill/>
        </p:spPr>
        <p:txBody>
          <a:bodyPr wrap="none" rtlCol="0">
            <a:spAutoFit/>
          </a:bodyPr>
          <a:lstStyle/>
          <a:p>
            <a:r>
              <a:rPr lang="en-US"/>
              <a:t>Infrared</a:t>
            </a:r>
          </a:p>
        </p:txBody>
      </p:sp>
    </p:spTree>
    <p:extLst>
      <p:ext uri="{BB962C8B-B14F-4D97-AF65-F5344CB8AC3E}">
        <p14:creationId xmlns:p14="http://schemas.microsoft.com/office/powerpoint/2010/main" val="1945665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 name="Rectangle 52"/>
          <p:cNvSpPr/>
          <p:nvPr/>
        </p:nvSpPr>
        <p:spPr>
          <a:xfrm flipV="1">
            <a:off x="-764237" y="2754531"/>
            <a:ext cx="13060443" cy="7789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Path Finding</a:t>
            </a:r>
            <a:endParaRPr lang="en-US"/>
          </a:p>
        </p:txBody>
      </p:sp>
      <p:sp>
        <p:nvSpPr>
          <p:cNvPr id="4" name="Footer Placeholder 3">
            <a:extLst>
              <a:ext uri="{FF2B5EF4-FFF2-40B4-BE49-F238E27FC236}">
                <a16:creationId xmlns:a16="http://schemas.microsoft.com/office/drawing/2014/main" xmlns=""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34" name="Rectangle 33"/>
          <p:cNvSpPr/>
          <p:nvPr/>
        </p:nvSpPr>
        <p:spPr>
          <a:xfrm>
            <a:off x="-718744" y="1928486"/>
            <a:ext cx="12941831" cy="10476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p:cNvGrpSpPr/>
          <p:nvPr/>
        </p:nvGrpSpPr>
        <p:grpSpPr>
          <a:xfrm rot="5400000">
            <a:off x="471231" y="1499371"/>
            <a:ext cx="929856" cy="879028"/>
            <a:chOff x="5287772" y="4326608"/>
            <a:chExt cx="1138451" cy="1241038"/>
          </a:xfrm>
        </p:grpSpPr>
        <p:grpSp>
          <p:nvGrpSpPr>
            <p:cNvPr id="28" name="Group 27">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31" name="Rectangle 30">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Rectangle 28">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p:cNvGrpSpPr/>
          <p:nvPr/>
        </p:nvGrpSpPr>
        <p:grpSpPr>
          <a:xfrm>
            <a:off x="1227738" y="1684732"/>
            <a:ext cx="765282" cy="500033"/>
            <a:chOff x="1822261" y="2043833"/>
            <a:chExt cx="946541" cy="689398"/>
          </a:xfrm>
        </p:grpSpPr>
        <p:sp>
          <p:nvSpPr>
            <p:cNvPr id="35" name="Block Arc 34"/>
            <p:cNvSpPr/>
            <p:nvPr/>
          </p:nvSpPr>
          <p:spPr>
            <a:xfrm rot="16200000">
              <a:off x="1955495" y="1919922"/>
              <a:ext cx="680074" cy="946541"/>
            </a:xfrm>
            <a:prstGeom prst="blockArc">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6" name="Rectangle 35"/>
            <p:cNvSpPr/>
            <p:nvPr/>
          </p:nvSpPr>
          <p:spPr>
            <a:xfrm>
              <a:off x="2172393" y="2043833"/>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2179957" y="2548734"/>
              <a:ext cx="123139" cy="1844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1" name="Freeform 40"/>
          <p:cNvSpPr/>
          <p:nvPr/>
        </p:nvSpPr>
        <p:spPr>
          <a:xfrm>
            <a:off x="1687089" y="2075489"/>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1900997" y="2128625"/>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1824354" y="1778762"/>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1646515" y="1721796"/>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2088049" y="1730451"/>
            <a:ext cx="192872" cy="55173"/>
          </a:xfrm>
          <a:custGeom>
            <a:avLst/>
            <a:gdLst>
              <a:gd name="connsiteX0" fmla="*/ 0 w 232228"/>
              <a:gd name="connsiteY0" fmla="*/ 58057 h 58057"/>
              <a:gd name="connsiteX1" fmla="*/ 58057 w 232228"/>
              <a:gd name="connsiteY1" fmla="*/ 29029 h 58057"/>
              <a:gd name="connsiteX2" fmla="*/ 174171 w 232228"/>
              <a:gd name="connsiteY2" fmla="*/ 58057 h 58057"/>
              <a:gd name="connsiteX3" fmla="*/ 232228 w 232228"/>
              <a:gd name="connsiteY3" fmla="*/ 0 h 58057"/>
            </a:gdLst>
            <a:ahLst/>
            <a:cxnLst>
              <a:cxn ang="0">
                <a:pos x="connsiteX0" y="connsiteY0"/>
              </a:cxn>
              <a:cxn ang="0">
                <a:pos x="connsiteX1" y="connsiteY1"/>
              </a:cxn>
              <a:cxn ang="0">
                <a:pos x="connsiteX2" y="connsiteY2"/>
              </a:cxn>
              <a:cxn ang="0">
                <a:pos x="connsiteX3" y="connsiteY3"/>
              </a:cxn>
            </a:cxnLst>
            <a:rect l="l" t="t" r="r" b="b"/>
            <a:pathLst>
              <a:path w="232228" h="58057">
                <a:moveTo>
                  <a:pt x="0" y="58057"/>
                </a:moveTo>
                <a:cubicBezTo>
                  <a:pt x="19352" y="48381"/>
                  <a:pt x="36553" y="31418"/>
                  <a:pt x="58057" y="29029"/>
                </a:cubicBezTo>
                <a:cubicBezTo>
                  <a:pt x="84329" y="26110"/>
                  <a:pt x="145243" y="48414"/>
                  <a:pt x="174171" y="58057"/>
                </a:cubicBezTo>
                <a:cubicBezTo>
                  <a:pt x="226716" y="23028"/>
                  <a:pt x="209913" y="44631"/>
                  <a:pt x="232228"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iangle 53"/>
          <p:cNvSpPr/>
          <p:nvPr/>
        </p:nvSpPr>
        <p:spPr>
          <a:xfrm rot="16200000">
            <a:off x="4138529" y="1819824"/>
            <a:ext cx="943429" cy="1834517"/>
          </a:xfrm>
          <a:prstGeom prst="triangle">
            <a:avLst/>
          </a:prstGeom>
          <a:solidFill>
            <a:schemeClr val="accent3">
              <a:lumMod val="60000"/>
              <a:lumOff val="4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6" name="Group 45"/>
          <p:cNvGrpSpPr/>
          <p:nvPr/>
        </p:nvGrpSpPr>
        <p:grpSpPr>
          <a:xfrm rot="5400000">
            <a:off x="3462569" y="2225197"/>
            <a:ext cx="879030" cy="975774"/>
            <a:chOff x="5287772" y="4326608"/>
            <a:chExt cx="1138451" cy="1241038"/>
          </a:xfrm>
        </p:grpSpPr>
        <p:grpSp>
          <p:nvGrpSpPr>
            <p:cNvPr id="47" name="Group 46">
              <a:extLst>
                <a:ext uri="{FF2B5EF4-FFF2-40B4-BE49-F238E27FC236}">
                  <a16:creationId xmlns:a16="http://schemas.microsoft.com/office/drawing/2014/main" xmlns="" id="{8D385B41-0D74-4735-9E35-F52A246FCB0E}"/>
                </a:ext>
              </a:extLst>
            </p:cNvPr>
            <p:cNvGrpSpPr/>
            <p:nvPr/>
          </p:nvGrpSpPr>
          <p:grpSpPr>
            <a:xfrm>
              <a:off x="5287772" y="4499140"/>
              <a:ext cx="1138451" cy="1068506"/>
              <a:chOff x="3009007" y="4357964"/>
              <a:chExt cx="1138451" cy="1068506"/>
            </a:xfrm>
          </p:grpSpPr>
          <p:sp>
            <p:nvSpPr>
              <p:cNvPr id="50" name="Rectangle 49">
                <a:extLst>
                  <a:ext uri="{FF2B5EF4-FFF2-40B4-BE49-F238E27FC236}">
                    <a16:creationId xmlns:a16="http://schemas.microsoft.com/office/drawing/2014/main" xmlns="" id="{16766A10-6A22-4101-8487-DA0E525E07B2}"/>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xmlns="" id="{4A9C4801-A5DA-45D6-8D9A-9E608AD7638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xmlns="" id="{9630A54F-303D-4725-8862-2D3409787A23}"/>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8" name="Rectangle 47">
              <a:extLst>
                <a:ext uri="{FF2B5EF4-FFF2-40B4-BE49-F238E27FC236}">
                  <a16:creationId xmlns:a16="http://schemas.microsoft.com/office/drawing/2014/main" xmlns="" id="{9630A54F-303D-4725-8862-2D3409787A23}"/>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xmlns="" id="{9630A54F-303D-4725-8862-2D3409787A23}"/>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Rectangle 55"/>
          <p:cNvSpPr/>
          <p:nvPr/>
        </p:nvSpPr>
        <p:spPr>
          <a:xfrm>
            <a:off x="-764237" y="3670138"/>
            <a:ext cx="12958084" cy="5858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5" descr="Lightning bolt">
            <a:extLst>
              <a:ext uri="{FF2B5EF4-FFF2-40B4-BE49-F238E27FC236}">
                <a16:creationId xmlns:a16="http://schemas.microsoft.com/office/drawing/2014/main" xmlns="" id="{39FA846C-D39E-46B0-AC0F-197B3E61594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49156" y="3473204"/>
            <a:ext cx="448101" cy="413982"/>
          </a:xfrm>
          <a:prstGeom prst="rect">
            <a:avLst/>
          </a:prstGeom>
        </p:spPr>
      </p:pic>
      <p:pic>
        <p:nvPicPr>
          <p:cNvPr id="38" name="Graphic 5" descr="Lightning bolt">
            <a:extLst>
              <a:ext uri="{FF2B5EF4-FFF2-40B4-BE49-F238E27FC236}">
                <a16:creationId xmlns:a16="http://schemas.microsoft.com/office/drawing/2014/main" xmlns="" id="{06D81D46-E2E0-4DA0-93F0-13A468930B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470379" y="3473203"/>
            <a:ext cx="448101" cy="413982"/>
          </a:xfrm>
          <a:prstGeom prst="rect">
            <a:avLst/>
          </a:prstGeom>
        </p:spPr>
      </p:pic>
      <p:pic>
        <p:nvPicPr>
          <p:cNvPr id="39" name="Graphic 5" descr="Lightning bolt">
            <a:extLst>
              <a:ext uri="{FF2B5EF4-FFF2-40B4-BE49-F238E27FC236}">
                <a16:creationId xmlns:a16="http://schemas.microsoft.com/office/drawing/2014/main" xmlns="" id="{82A1F800-FE49-4997-B689-2B778B4C44B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2391603" y="3473204"/>
            <a:ext cx="448101" cy="413982"/>
          </a:xfrm>
          <a:prstGeom prst="rect">
            <a:avLst/>
          </a:prstGeom>
        </p:spPr>
      </p:pic>
      <p:pic>
        <p:nvPicPr>
          <p:cNvPr id="40" name="Graphic 5" descr="Lightning bolt">
            <a:extLst>
              <a:ext uri="{FF2B5EF4-FFF2-40B4-BE49-F238E27FC236}">
                <a16:creationId xmlns:a16="http://schemas.microsoft.com/office/drawing/2014/main" xmlns="" id="{601EE5C2-00CD-484B-9048-7596E65020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3312826" y="3473203"/>
            <a:ext cx="448101" cy="413982"/>
          </a:xfrm>
          <a:prstGeom prst="rect">
            <a:avLst/>
          </a:prstGeom>
        </p:spPr>
      </p:pic>
      <p:pic>
        <p:nvPicPr>
          <p:cNvPr id="57" name="Graphic 5" descr="Lightning bolt">
            <a:extLst>
              <a:ext uri="{FF2B5EF4-FFF2-40B4-BE49-F238E27FC236}">
                <a16:creationId xmlns:a16="http://schemas.microsoft.com/office/drawing/2014/main" xmlns="" id="{7B870699-D532-42A6-BF92-1D3EC86DA69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4336407" y="3473202"/>
            <a:ext cx="448101" cy="413982"/>
          </a:xfrm>
          <a:prstGeom prst="rect">
            <a:avLst/>
          </a:prstGeom>
        </p:spPr>
      </p:pic>
      <p:pic>
        <p:nvPicPr>
          <p:cNvPr id="58" name="Graphic 5" descr="Lightning bolt">
            <a:extLst>
              <a:ext uri="{FF2B5EF4-FFF2-40B4-BE49-F238E27FC236}">
                <a16:creationId xmlns:a16="http://schemas.microsoft.com/office/drawing/2014/main" xmlns="" id="{49E5BC8F-CE32-435F-8E20-EFF17205627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5223511" y="3473201"/>
            <a:ext cx="448101" cy="413982"/>
          </a:xfrm>
          <a:prstGeom prst="rect">
            <a:avLst/>
          </a:prstGeom>
        </p:spPr>
      </p:pic>
      <p:pic>
        <p:nvPicPr>
          <p:cNvPr id="59" name="Graphic 5" descr="Lightning bolt">
            <a:extLst>
              <a:ext uri="{FF2B5EF4-FFF2-40B4-BE49-F238E27FC236}">
                <a16:creationId xmlns:a16="http://schemas.microsoft.com/office/drawing/2014/main" xmlns="" id="{DE290155-8F8A-460B-91AB-91D5EC6EEE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6201600" y="3473200"/>
            <a:ext cx="448101" cy="413982"/>
          </a:xfrm>
          <a:prstGeom prst="rect">
            <a:avLst/>
          </a:prstGeom>
        </p:spPr>
      </p:pic>
      <p:pic>
        <p:nvPicPr>
          <p:cNvPr id="60" name="Graphic 5" descr="Lightning bolt">
            <a:extLst>
              <a:ext uri="{FF2B5EF4-FFF2-40B4-BE49-F238E27FC236}">
                <a16:creationId xmlns:a16="http://schemas.microsoft.com/office/drawing/2014/main" xmlns="" id="{7B2C9118-C65F-4F06-B51B-99F6AF0EF3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7168316" y="3473199"/>
            <a:ext cx="448101" cy="413982"/>
          </a:xfrm>
          <a:prstGeom prst="rect">
            <a:avLst/>
          </a:prstGeom>
        </p:spPr>
      </p:pic>
      <p:pic>
        <p:nvPicPr>
          <p:cNvPr id="61" name="Graphic 5" descr="Lightning bolt">
            <a:extLst>
              <a:ext uri="{FF2B5EF4-FFF2-40B4-BE49-F238E27FC236}">
                <a16:creationId xmlns:a16="http://schemas.microsoft.com/office/drawing/2014/main" xmlns="" id="{D258C1B9-7B3E-41EC-95D0-2E7CED68DE7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8248763" y="3473198"/>
            <a:ext cx="448101" cy="413982"/>
          </a:xfrm>
          <a:prstGeom prst="rect">
            <a:avLst/>
          </a:prstGeom>
        </p:spPr>
      </p:pic>
      <p:grpSp>
        <p:nvGrpSpPr>
          <p:cNvPr id="62" name="Group 61">
            <a:extLst>
              <a:ext uri="{FF2B5EF4-FFF2-40B4-BE49-F238E27FC236}">
                <a16:creationId xmlns:a16="http://schemas.microsoft.com/office/drawing/2014/main" xmlns="" id="{A84EC287-9052-4ACC-924C-22738C78CC4D}"/>
              </a:ext>
            </a:extLst>
          </p:cNvPr>
          <p:cNvGrpSpPr/>
          <p:nvPr/>
        </p:nvGrpSpPr>
        <p:grpSpPr>
          <a:xfrm rot="5400000">
            <a:off x="7170210" y="3264132"/>
            <a:ext cx="879030" cy="975774"/>
            <a:chOff x="5287772" y="4326608"/>
            <a:chExt cx="1138451" cy="1241038"/>
          </a:xfrm>
        </p:grpSpPr>
        <p:grpSp>
          <p:nvGrpSpPr>
            <p:cNvPr id="63" name="Group 62">
              <a:extLst>
                <a:ext uri="{FF2B5EF4-FFF2-40B4-BE49-F238E27FC236}">
                  <a16:creationId xmlns:a16="http://schemas.microsoft.com/office/drawing/2014/main" xmlns="" id="{DEF62E70-A4B9-45A6-B3E5-B9D72E5B4C7F}"/>
                </a:ext>
              </a:extLst>
            </p:cNvPr>
            <p:cNvGrpSpPr/>
            <p:nvPr/>
          </p:nvGrpSpPr>
          <p:grpSpPr>
            <a:xfrm>
              <a:off x="5287772" y="4499140"/>
              <a:ext cx="1138451" cy="1068506"/>
              <a:chOff x="3009007" y="4357964"/>
              <a:chExt cx="1138451" cy="1068506"/>
            </a:xfrm>
          </p:grpSpPr>
          <p:sp>
            <p:nvSpPr>
              <p:cNvPr id="66" name="Rectangle 65">
                <a:extLst>
                  <a:ext uri="{FF2B5EF4-FFF2-40B4-BE49-F238E27FC236}">
                    <a16:creationId xmlns:a16="http://schemas.microsoft.com/office/drawing/2014/main" xmlns="" id="{A11C4B39-C53A-41CA-A7FD-E361901AAF03}"/>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xmlns="" id="{97FDB3F8-47FE-46D3-BB7F-A88E9352EE31}"/>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xmlns="" id="{5FB23AAE-0577-4575-BA14-A14CCAC2149F}"/>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4" name="Rectangle 63">
              <a:extLst>
                <a:ext uri="{FF2B5EF4-FFF2-40B4-BE49-F238E27FC236}">
                  <a16:creationId xmlns:a16="http://schemas.microsoft.com/office/drawing/2014/main" xmlns="" id="{E3F7E46D-6D36-46C1-ABC5-437AD4DA6200}"/>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xmlns="" id="{D3958A34-DAD2-40DA-8662-550A09391346}"/>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xmlns="" id="{D5918DC1-BA70-4C4C-85D3-FE0679CB5D02}"/>
              </a:ext>
            </a:extLst>
          </p:cNvPr>
          <p:cNvGrpSpPr/>
          <p:nvPr/>
        </p:nvGrpSpPr>
        <p:grpSpPr>
          <a:xfrm rot="5400000">
            <a:off x="10093106" y="4743777"/>
            <a:ext cx="879030" cy="975774"/>
            <a:chOff x="5287772" y="4326608"/>
            <a:chExt cx="1138451" cy="1241038"/>
          </a:xfrm>
        </p:grpSpPr>
        <p:grpSp>
          <p:nvGrpSpPr>
            <p:cNvPr id="70" name="Group 69">
              <a:extLst>
                <a:ext uri="{FF2B5EF4-FFF2-40B4-BE49-F238E27FC236}">
                  <a16:creationId xmlns:a16="http://schemas.microsoft.com/office/drawing/2014/main" xmlns="" id="{8931DC7C-0E47-4D61-876A-E030AEBF2B8C}"/>
                </a:ext>
              </a:extLst>
            </p:cNvPr>
            <p:cNvGrpSpPr/>
            <p:nvPr/>
          </p:nvGrpSpPr>
          <p:grpSpPr>
            <a:xfrm>
              <a:off x="5287772" y="4499140"/>
              <a:ext cx="1138451" cy="1068506"/>
              <a:chOff x="3009007" y="4357964"/>
              <a:chExt cx="1138451" cy="1068506"/>
            </a:xfrm>
          </p:grpSpPr>
          <p:sp>
            <p:nvSpPr>
              <p:cNvPr id="73" name="Rectangle 72">
                <a:extLst>
                  <a:ext uri="{FF2B5EF4-FFF2-40B4-BE49-F238E27FC236}">
                    <a16:creationId xmlns:a16="http://schemas.microsoft.com/office/drawing/2014/main" xmlns="" id="{46245CD1-8388-4188-BBA9-C19CDC3A487F}"/>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xmlns="" id="{431366F6-7055-4DB6-AD56-E6262D04670C}"/>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xmlns="" id="{3E75E1DB-7CF8-45F6-A14F-8C02B1D184D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Rectangle 70">
              <a:extLst>
                <a:ext uri="{FF2B5EF4-FFF2-40B4-BE49-F238E27FC236}">
                  <a16:creationId xmlns:a16="http://schemas.microsoft.com/office/drawing/2014/main" xmlns="" id="{50DE2874-C6E9-4691-99BD-37CA950C2E91}"/>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xmlns="" id="{6B8424FA-79B4-4073-B72C-23E1FEAC4851}"/>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Rectangle 5">
            <a:extLst>
              <a:ext uri="{FF2B5EF4-FFF2-40B4-BE49-F238E27FC236}">
                <a16:creationId xmlns:a16="http://schemas.microsoft.com/office/drawing/2014/main" xmlns="" id="{CCF71A05-627D-42A4-A6EB-C2C0EDCF3F5E}"/>
              </a:ext>
            </a:extLst>
          </p:cNvPr>
          <p:cNvSpPr/>
          <p:nvPr/>
        </p:nvSpPr>
        <p:spPr>
          <a:xfrm>
            <a:off x="464023" y="463568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xmlns="" id="{B9B32226-7415-4F81-A386-3B7B10113A2A}"/>
              </a:ext>
            </a:extLst>
          </p:cNvPr>
          <p:cNvSpPr/>
          <p:nvPr/>
        </p:nvSpPr>
        <p:spPr>
          <a:xfrm>
            <a:off x="464023" y="565927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xmlns="" id="{B902CC6D-200B-42D9-8EA2-2F61139BACFA}"/>
              </a:ext>
            </a:extLst>
          </p:cNvPr>
          <p:cNvSpPr/>
          <p:nvPr/>
        </p:nvSpPr>
        <p:spPr>
          <a:xfrm>
            <a:off x="1726440" y="463568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xmlns="" id="{A7D1F5E8-1B38-4517-8D61-00D7519A854E}"/>
              </a:ext>
            </a:extLst>
          </p:cNvPr>
          <p:cNvSpPr/>
          <p:nvPr/>
        </p:nvSpPr>
        <p:spPr>
          <a:xfrm>
            <a:off x="1726440" y="565927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xmlns="" id="{FDDCDF80-311C-49BB-8A9A-282DB3F8494C}"/>
              </a:ext>
            </a:extLst>
          </p:cNvPr>
          <p:cNvSpPr/>
          <p:nvPr/>
        </p:nvSpPr>
        <p:spPr>
          <a:xfrm>
            <a:off x="2988857" y="465843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xmlns="" id="{4D99E127-6825-470E-8533-6DEAACB2ACCF}"/>
              </a:ext>
            </a:extLst>
          </p:cNvPr>
          <p:cNvSpPr/>
          <p:nvPr/>
        </p:nvSpPr>
        <p:spPr>
          <a:xfrm>
            <a:off x="2988857" y="5682017"/>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xmlns="" id="{45078813-5342-4DD8-8C03-D6B138F583EB}"/>
              </a:ext>
            </a:extLst>
          </p:cNvPr>
          <p:cNvSpPr/>
          <p:nvPr/>
        </p:nvSpPr>
        <p:spPr>
          <a:xfrm>
            <a:off x="4228528" y="465843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xmlns="" id="{5375FAAE-C0D3-4CA5-AB72-D93BC420024E}"/>
              </a:ext>
            </a:extLst>
          </p:cNvPr>
          <p:cNvSpPr/>
          <p:nvPr/>
        </p:nvSpPr>
        <p:spPr>
          <a:xfrm>
            <a:off x="4228528" y="5682016"/>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xmlns="" id="{1CE4CAED-8BE7-459F-AB7B-A85607D135F7}"/>
              </a:ext>
            </a:extLst>
          </p:cNvPr>
          <p:cNvSpPr/>
          <p:nvPr/>
        </p:nvSpPr>
        <p:spPr>
          <a:xfrm>
            <a:off x="5490945" y="465843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xmlns="" id="{6F7C22BC-4633-4620-B12B-BC002524A713}"/>
              </a:ext>
            </a:extLst>
          </p:cNvPr>
          <p:cNvSpPr/>
          <p:nvPr/>
        </p:nvSpPr>
        <p:spPr>
          <a:xfrm>
            <a:off x="5490945"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xmlns="" id="{377E699E-A627-4FB2-9410-531F69F73D2A}"/>
              </a:ext>
            </a:extLst>
          </p:cNvPr>
          <p:cNvSpPr/>
          <p:nvPr/>
        </p:nvSpPr>
        <p:spPr>
          <a:xfrm>
            <a:off x="6730616" y="465843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xmlns="" id="{F15449A2-27C2-4DE8-BB92-246812E9410B}"/>
              </a:ext>
            </a:extLst>
          </p:cNvPr>
          <p:cNvSpPr/>
          <p:nvPr/>
        </p:nvSpPr>
        <p:spPr>
          <a:xfrm>
            <a:off x="6730616" y="568201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xmlns="" id="{3D774544-F929-47EC-94C7-DDA712744A86}"/>
              </a:ext>
            </a:extLst>
          </p:cNvPr>
          <p:cNvSpPr/>
          <p:nvPr/>
        </p:nvSpPr>
        <p:spPr>
          <a:xfrm>
            <a:off x="7822436" y="4658431"/>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xmlns="" id="{358BDD77-711D-40F3-93DB-8B13F50C2E72}"/>
              </a:ext>
            </a:extLst>
          </p:cNvPr>
          <p:cNvSpPr/>
          <p:nvPr/>
        </p:nvSpPr>
        <p:spPr>
          <a:xfrm>
            <a:off x="7822436" y="5682014"/>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xmlns="" id="{1BB8FE82-F90B-43EC-8326-239CED595742}"/>
              </a:ext>
            </a:extLst>
          </p:cNvPr>
          <p:cNvSpPr/>
          <p:nvPr/>
        </p:nvSpPr>
        <p:spPr>
          <a:xfrm>
            <a:off x="9016614" y="4658430"/>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xmlns="" id="{AF507C1D-D19D-4D92-9FFC-4F606BF7ACE2}"/>
              </a:ext>
            </a:extLst>
          </p:cNvPr>
          <p:cNvSpPr/>
          <p:nvPr/>
        </p:nvSpPr>
        <p:spPr>
          <a:xfrm>
            <a:off x="9016614" y="5682013"/>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xmlns="" id="{A57C6255-C817-4636-8369-425DA68446B1}"/>
              </a:ext>
            </a:extLst>
          </p:cNvPr>
          <p:cNvSpPr/>
          <p:nvPr/>
        </p:nvSpPr>
        <p:spPr>
          <a:xfrm>
            <a:off x="10358643" y="4658429"/>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xmlns="" id="{528522C2-A037-409D-B047-C1F4F6025F9B}"/>
              </a:ext>
            </a:extLst>
          </p:cNvPr>
          <p:cNvSpPr/>
          <p:nvPr/>
        </p:nvSpPr>
        <p:spPr>
          <a:xfrm>
            <a:off x="10358643" y="5682012"/>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xmlns="" id="{A09788D8-1076-46AD-B991-7C1DBF53FEAB}"/>
              </a:ext>
            </a:extLst>
          </p:cNvPr>
          <p:cNvSpPr/>
          <p:nvPr/>
        </p:nvSpPr>
        <p:spPr>
          <a:xfrm>
            <a:off x="11655180" y="4647055"/>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xmlns="" id="{28278D69-95E2-473E-9263-F63EAAD8DE9D}"/>
              </a:ext>
            </a:extLst>
          </p:cNvPr>
          <p:cNvSpPr/>
          <p:nvPr/>
        </p:nvSpPr>
        <p:spPr>
          <a:xfrm>
            <a:off x="11655180" y="5670638"/>
            <a:ext cx="675565" cy="118281"/>
          </a:xfrm>
          <a:prstGeom prst="rect">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5" name="Graphic 5" descr="Lightning bolt">
            <a:extLst>
              <a:ext uri="{FF2B5EF4-FFF2-40B4-BE49-F238E27FC236}">
                <a16:creationId xmlns:a16="http://schemas.microsoft.com/office/drawing/2014/main" xmlns="" id="{5D094480-275E-4A6B-9660-85DAE6309D8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9158614" y="3484571"/>
            <a:ext cx="448101" cy="413982"/>
          </a:xfrm>
          <a:prstGeom prst="rect">
            <a:avLst/>
          </a:prstGeom>
        </p:spPr>
      </p:pic>
      <p:pic>
        <p:nvPicPr>
          <p:cNvPr id="96" name="Graphic 5" descr="Lightning bolt">
            <a:extLst>
              <a:ext uri="{FF2B5EF4-FFF2-40B4-BE49-F238E27FC236}">
                <a16:creationId xmlns:a16="http://schemas.microsoft.com/office/drawing/2014/main" xmlns="" id="{F1EC3913-F2A3-44E1-BB13-ADF058B3FA4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068464" y="3495943"/>
            <a:ext cx="448101" cy="413982"/>
          </a:xfrm>
          <a:prstGeom prst="rect">
            <a:avLst/>
          </a:prstGeom>
        </p:spPr>
      </p:pic>
      <p:pic>
        <p:nvPicPr>
          <p:cNvPr id="97" name="Graphic 5" descr="Lightning bolt">
            <a:extLst>
              <a:ext uri="{FF2B5EF4-FFF2-40B4-BE49-F238E27FC236}">
                <a16:creationId xmlns:a16="http://schemas.microsoft.com/office/drawing/2014/main" xmlns="" id="{80B56A0F-CB46-45A4-BDA0-30F2B116222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0966942" y="3473197"/>
            <a:ext cx="448101" cy="413982"/>
          </a:xfrm>
          <a:prstGeom prst="rect">
            <a:avLst/>
          </a:prstGeom>
        </p:spPr>
      </p:pic>
      <p:pic>
        <p:nvPicPr>
          <p:cNvPr id="98" name="Graphic 5" descr="Lightning bolt">
            <a:extLst>
              <a:ext uri="{FF2B5EF4-FFF2-40B4-BE49-F238E27FC236}">
                <a16:creationId xmlns:a16="http://schemas.microsoft.com/office/drawing/2014/main" xmlns="" id="{3D5F6E7E-5B8D-48B9-BD7D-0664AF08F11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840000">
            <a:off x="11797180" y="3484569"/>
            <a:ext cx="448101" cy="413982"/>
          </a:xfrm>
          <a:prstGeom prst="rect">
            <a:avLst/>
          </a:prstGeom>
        </p:spPr>
      </p:pic>
      <p:sp>
        <p:nvSpPr>
          <p:cNvPr id="99" name="Rectangle 98">
            <a:extLst>
              <a:ext uri="{FF2B5EF4-FFF2-40B4-BE49-F238E27FC236}">
                <a16:creationId xmlns:a16="http://schemas.microsoft.com/office/drawing/2014/main" xmlns="" id="{A7BE46A7-3698-44F9-8B4A-71E8F2B988F6}"/>
              </a:ext>
            </a:extLst>
          </p:cNvPr>
          <p:cNvSpPr/>
          <p:nvPr/>
        </p:nvSpPr>
        <p:spPr>
          <a:xfrm>
            <a:off x="5369864" y="1016323"/>
            <a:ext cx="7396243" cy="872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0" name="Group 99">
            <a:extLst>
              <a:ext uri="{FF2B5EF4-FFF2-40B4-BE49-F238E27FC236}">
                <a16:creationId xmlns:a16="http://schemas.microsoft.com/office/drawing/2014/main" xmlns="" id="{C2C98739-1CA9-4E95-91B1-993B125AF1FB}"/>
              </a:ext>
            </a:extLst>
          </p:cNvPr>
          <p:cNvGrpSpPr/>
          <p:nvPr/>
        </p:nvGrpSpPr>
        <p:grpSpPr>
          <a:xfrm rot="5400000">
            <a:off x="8376709" y="546332"/>
            <a:ext cx="879030" cy="975774"/>
            <a:chOff x="5287772" y="4326608"/>
            <a:chExt cx="1138451" cy="1241038"/>
          </a:xfrm>
        </p:grpSpPr>
        <p:grpSp>
          <p:nvGrpSpPr>
            <p:cNvPr id="101" name="Group 100">
              <a:extLst>
                <a:ext uri="{FF2B5EF4-FFF2-40B4-BE49-F238E27FC236}">
                  <a16:creationId xmlns:a16="http://schemas.microsoft.com/office/drawing/2014/main" xmlns="" id="{3F801464-6DAC-40B6-B938-D08471B36359}"/>
                </a:ext>
              </a:extLst>
            </p:cNvPr>
            <p:cNvGrpSpPr/>
            <p:nvPr/>
          </p:nvGrpSpPr>
          <p:grpSpPr>
            <a:xfrm>
              <a:off x="5287772" y="4499140"/>
              <a:ext cx="1138451" cy="1068506"/>
              <a:chOff x="3009007" y="4357964"/>
              <a:chExt cx="1138451" cy="1068506"/>
            </a:xfrm>
          </p:grpSpPr>
          <p:sp>
            <p:nvSpPr>
              <p:cNvPr id="104" name="Rectangle 103">
                <a:extLst>
                  <a:ext uri="{FF2B5EF4-FFF2-40B4-BE49-F238E27FC236}">
                    <a16:creationId xmlns:a16="http://schemas.microsoft.com/office/drawing/2014/main" xmlns="" id="{07F22B95-8CF3-40F1-82D8-222055AEB298}"/>
                  </a:ext>
                </a:extLst>
              </p:cNvPr>
              <p:cNvSpPr/>
              <p:nvPr/>
            </p:nvSpPr>
            <p:spPr>
              <a:xfrm>
                <a:off x="3225168" y="4357964"/>
                <a:ext cx="706128" cy="863545"/>
              </a:xfrm>
              <a:prstGeom prst="rect">
                <a:avLst/>
              </a:prstGeom>
              <a:solidFill>
                <a:srgbClr val="E45E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xmlns="" id="{2FE0D63F-1FCA-472B-9971-8BDCAE6B419A}"/>
                  </a:ext>
                </a:extLst>
              </p:cNvPr>
              <p:cNvSpPr/>
              <p:nvPr/>
            </p:nvSpPr>
            <p:spPr>
              <a:xfrm>
                <a:off x="3931297" y="5016543"/>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xmlns="" id="{62450EBD-13DF-458F-B9BE-D901FB4FB9F5}"/>
                  </a:ext>
                </a:extLst>
              </p:cNvPr>
              <p:cNvSpPr/>
              <p:nvPr/>
            </p:nvSpPr>
            <p:spPr>
              <a:xfrm>
                <a:off x="3009007" y="5016541"/>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2" name="Rectangle 101">
              <a:extLst>
                <a:ext uri="{FF2B5EF4-FFF2-40B4-BE49-F238E27FC236}">
                  <a16:creationId xmlns:a16="http://schemas.microsoft.com/office/drawing/2014/main" xmlns="" id="{AA5140B2-1023-4F94-9E42-55CE83A982C9}"/>
                </a:ext>
              </a:extLst>
            </p:cNvPr>
            <p:cNvSpPr/>
            <p:nvPr/>
          </p:nvSpPr>
          <p:spPr>
            <a:xfrm>
              <a:off x="5287772" y="4326608"/>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xmlns="" id="{E3308DCA-E0E5-4983-9B72-4B39114D9ED9}"/>
                </a:ext>
              </a:extLst>
            </p:cNvPr>
            <p:cNvSpPr/>
            <p:nvPr/>
          </p:nvSpPr>
          <p:spPr>
            <a:xfrm>
              <a:off x="6210061" y="4330505"/>
              <a:ext cx="216161" cy="409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Freeform 8"/>
          <p:cNvSpPr/>
          <p:nvPr/>
        </p:nvSpPr>
        <p:spPr>
          <a:xfrm>
            <a:off x="6459536" y="518160"/>
            <a:ext cx="124144" cy="502920"/>
          </a:xfrm>
          <a:custGeom>
            <a:avLst/>
            <a:gdLst>
              <a:gd name="connsiteX0" fmla="*/ 17464 w 124144"/>
              <a:gd name="connsiteY0" fmla="*/ 502920 h 502920"/>
              <a:gd name="connsiteX1" fmla="*/ 93664 w 124144"/>
              <a:gd name="connsiteY1" fmla="*/ 396240 h 502920"/>
              <a:gd name="connsiteX2" fmla="*/ 124144 w 124144"/>
              <a:gd name="connsiteY2" fmla="*/ 304800 h 502920"/>
              <a:gd name="connsiteX3" fmla="*/ 108904 w 124144"/>
              <a:gd name="connsiteY3" fmla="*/ 259080 h 502920"/>
              <a:gd name="connsiteX4" fmla="*/ 17464 w 124144"/>
              <a:gd name="connsiteY4" fmla="*/ 198120 h 502920"/>
              <a:gd name="connsiteX5" fmla="*/ 17464 w 124144"/>
              <a:gd name="connsiteY5" fmla="*/ 45720 h 502920"/>
              <a:gd name="connsiteX6" fmla="*/ 32704 w 124144"/>
              <a:gd name="connsiteY6" fmla="*/ 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44" h="502920">
                <a:moveTo>
                  <a:pt x="17464" y="502920"/>
                </a:moveTo>
                <a:cubicBezTo>
                  <a:pt x="23605" y="494732"/>
                  <a:pt x="85560" y="414473"/>
                  <a:pt x="93664" y="396240"/>
                </a:cubicBezTo>
                <a:cubicBezTo>
                  <a:pt x="106713" y="366880"/>
                  <a:pt x="124144" y="304800"/>
                  <a:pt x="124144" y="304800"/>
                </a:cubicBezTo>
                <a:cubicBezTo>
                  <a:pt x="119064" y="289560"/>
                  <a:pt x="120263" y="270439"/>
                  <a:pt x="108904" y="259080"/>
                </a:cubicBezTo>
                <a:cubicBezTo>
                  <a:pt x="83001" y="233177"/>
                  <a:pt x="17464" y="198120"/>
                  <a:pt x="17464" y="198120"/>
                </a:cubicBezTo>
                <a:cubicBezTo>
                  <a:pt x="-7177" y="124196"/>
                  <a:pt x="-4426" y="155169"/>
                  <a:pt x="17464" y="45720"/>
                </a:cubicBezTo>
                <a:cubicBezTo>
                  <a:pt x="20614" y="29968"/>
                  <a:pt x="32704" y="0"/>
                  <a:pt x="32704"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9" descr="A drawing of a face&#10;&#10;Description automatically generated">
            <a:extLst>
              <a:ext uri="{FF2B5EF4-FFF2-40B4-BE49-F238E27FC236}">
                <a16:creationId xmlns:a16="http://schemas.microsoft.com/office/drawing/2014/main" xmlns="" id="{4523008C-7330-4F2B-9D82-62BBF44CF1C5}"/>
              </a:ext>
            </a:extLst>
          </p:cNvPr>
          <p:cNvPicPr>
            <a:picLocks noChangeAspect="1"/>
          </p:cNvPicPr>
          <p:nvPr/>
        </p:nvPicPr>
        <p:blipFill>
          <a:blip r:embed="rId5"/>
          <a:stretch>
            <a:fillRect/>
          </a:stretch>
        </p:blipFill>
        <p:spPr>
          <a:xfrm>
            <a:off x="9459493" y="358805"/>
            <a:ext cx="274788" cy="835145"/>
          </a:xfrm>
          <a:prstGeom prst="rect">
            <a:avLst/>
          </a:prstGeom>
        </p:spPr>
      </p:pic>
    </p:spTree>
    <p:extLst>
      <p:ext uri="{BB962C8B-B14F-4D97-AF65-F5344CB8AC3E}">
        <p14:creationId xmlns:p14="http://schemas.microsoft.com/office/powerpoint/2010/main" val="1737862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64</a:t>
            </a:fld>
            <a:endParaRPr lang="en-US"/>
          </a:p>
        </p:txBody>
      </p:sp>
      <p:grpSp>
        <p:nvGrpSpPr>
          <p:cNvPr id="35" name="Group 5">
            <a:extLst>
              <a:ext uri="{FF2B5EF4-FFF2-40B4-BE49-F238E27FC236}">
                <a16:creationId xmlns:a16="http://schemas.microsoft.com/office/drawing/2014/main" xmlns="" id="{B9CBB7B9-9356-4FB7-9B57-7D8133F45EAC}"/>
              </a:ext>
            </a:extLst>
          </p:cNvPr>
          <p:cNvGrpSpPr/>
          <p:nvPr/>
        </p:nvGrpSpPr>
        <p:grpSpPr>
          <a:xfrm>
            <a:off x="1657350" y="4534315"/>
            <a:ext cx="1958565" cy="355186"/>
            <a:chOff x="3619499" y="2754845"/>
            <a:chExt cx="3857877" cy="696380"/>
          </a:xfrm>
        </p:grpSpPr>
        <p:sp>
          <p:nvSpPr>
            <p:cNvPr id="4" name="Rectangle 8">
              <a:extLst>
                <a:ext uri="{FF2B5EF4-FFF2-40B4-BE49-F238E27FC236}">
                  <a16:creationId xmlns:a16="http://schemas.microsoft.com/office/drawing/2014/main" xmlns="" id="{765C7DE8-8665-46D5-8B0B-F485D74BEBD1}"/>
                </a:ext>
              </a:extLst>
            </p:cNvPr>
            <p:cNvSpPr/>
            <p:nvPr/>
          </p:nvSpPr>
          <p:spPr>
            <a:xfrm>
              <a:off x="3619499" y="3004344"/>
              <a:ext cx="2666999" cy="228601"/>
            </a:xfrm>
            <a:prstGeom prst="rect">
              <a:avLst/>
            </a:prstGeom>
            <a:solidFill>
              <a:srgbClr val="D3B37C"/>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9966"/>
                </a:solidFill>
              </a:endParaRPr>
            </a:p>
          </p:txBody>
        </p:sp>
        <p:sp>
          <p:nvSpPr>
            <p:cNvPr id="5" name="Trapezoid 10">
              <a:extLst>
                <a:ext uri="{FF2B5EF4-FFF2-40B4-BE49-F238E27FC236}">
                  <a16:creationId xmlns:a16="http://schemas.microsoft.com/office/drawing/2014/main" xmlns="" id="{3D722C47-64B0-4535-A500-F4193F73224A}"/>
                </a:ext>
              </a:extLst>
            </p:cNvPr>
            <p:cNvSpPr/>
            <p:nvPr/>
          </p:nvSpPr>
          <p:spPr>
            <a:xfrm>
              <a:off x="3905250" y="3063875"/>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rapezoid 12">
              <a:extLst>
                <a:ext uri="{FF2B5EF4-FFF2-40B4-BE49-F238E27FC236}">
                  <a16:creationId xmlns:a16="http://schemas.microsoft.com/office/drawing/2014/main" xmlns="" id="{7AB06EB9-C63B-49F8-A4A6-0BEB7A4D6AEC}"/>
                </a:ext>
              </a:extLst>
            </p:cNvPr>
            <p:cNvSpPr/>
            <p:nvPr/>
          </p:nvSpPr>
          <p:spPr>
            <a:xfrm>
              <a:off x="5581650" y="3086100"/>
              <a:ext cx="514350" cy="365125"/>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lowchart: Data 7">
              <a:extLst>
                <a:ext uri="{FF2B5EF4-FFF2-40B4-BE49-F238E27FC236}">
                  <a16:creationId xmlns:a16="http://schemas.microsoft.com/office/drawing/2014/main" xmlns="" id="{608307B3-E900-4795-94B8-16DD432CCA1C}"/>
                </a:ext>
              </a:extLst>
            </p:cNvPr>
            <p:cNvSpPr/>
            <p:nvPr/>
          </p:nvSpPr>
          <p:spPr>
            <a:xfrm>
              <a:off x="3619499" y="2881312"/>
              <a:ext cx="3373169" cy="109538"/>
            </a:xfrm>
            <a:prstGeom prst="flowChartInputOutput">
              <a:avLst/>
            </a:prstGeom>
            <a:solidFill>
              <a:srgbClr val="D3B37C"/>
            </a:solidFill>
            <a:ln>
              <a:solidFill>
                <a:srgbClr val="D3B37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16">
              <a:extLst>
                <a:ext uri="{FF2B5EF4-FFF2-40B4-BE49-F238E27FC236}">
                  <a16:creationId xmlns:a16="http://schemas.microsoft.com/office/drawing/2014/main" xmlns="" id="{DAA21D08-7EE8-4721-8981-71681373703B}"/>
                </a:ext>
              </a:extLst>
            </p:cNvPr>
            <p:cNvSpPr/>
            <p:nvPr/>
          </p:nvSpPr>
          <p:spPr>
            <a:xfrm rot="4661586">
              <a:off x="6586212" y="2780934"/>
              <a:ext cx="45719" cy="735193"/>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8">
              <a:extLst>
                <a:ext uri="{FF2B5EF4-FFF2-40B4-BE49-F238E27FC236}">
                  <a16:creationId xmlns:a16="http://schemas.microsoft.com/office/drawing/2014/main" xmlns="" id="{D8CC5C03-1EF4-4FBF-B1CC-94297BC08D2E}"/>
                </a:ext>
              </a:extLst>
            </p:cNvPr>
            <p:cNvSpPr/>
            <p:nvPr/>
          </p:nvSpPr>
          <p:spPr>
            <a:xfrm flipH="1">
              <a:off x="6924091" y="2881312"/>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20">
              <a:extLst>
                <a:ext uri="{FF2B5EF4-FFF2-40B4-BE49-F238E27FC236}">
                  <a16:creationId xmlns:a16="http://schemas.microsoft.com/office/drawing/2014/main" xmlns="" id="{C24E7D18-211B-4879-8200-333B5DC15DB7}"/>
                </a:ext>
              </a:extLst>
            </p:cNvPr>
            <p:cNvSpPr/>
            <p:nvPr/>
          </p:nvSpPr>
          <p:spPr>
            <a:xfrm flipH="1">
              <a:off x="6650520" y="2936081"/>
              <a:ext cx="68578" cy="201374"/>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Parallelogram 22">
              <a:extLst>
                <a:ext uri="{FF2B5EF4-FFF2-40B4-BE49-F238E27FC236}">
                  <a16:creationId xmlns:a16="http://schemas.microsoft.com/office/drawing/2014/main" xmlns="" id="{4746EBF9-7D0B-4F45-AC4C-CFDB49CC3E6C}"/>
                </a:ext>
              </a:extLst>
            </p:cNvPr>
            <p:cNvSpPr/>
            <p:nvPr/>
          </p:nvSpPr>
          <p:spPr>
            <a:xfrm>
              <a:off x="5885866" y="2754845"/>
              <a:ext cx="1591510"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Parallelogram 24">
              <a:extLst>
                <a:ext uri="{FF2B5EF4-FFF2-40B4-BE49-F238E27FC236}">
                  <a16:creationId xmlns:a16="http://schemas.microsoft.com/office/drawing/2014/main" xmlns="" id="{E4572679-EAA4-4C98-ADA7-EDFE24A83A29}"/>
                </a:ext>
              </a:extLst>
            </p:cNvPr>
            <p:cNvSpPr/>
            <p:nvPr/>
          </p:nvSpPr>
          <p:spPr>
            <a:xfrm>
              <a:off x="5467350" y="2756236"/>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Parallelogram 25">
              <a:extLst>
                <a:ext uri="{FF2B5EF4-FFF2-40B4-BE49-F238E27FC236}">
                  <a16:creationId xmlns:a16="http://schemas.microsoft.com/office/drawing/2014/main" xmlns="" id="{69BB6AF2-E608-4E98-AA55-5A90F1F961BB}"/>
                </a:ext>
              </a:extLst>
            </p:cNvPr>
            <p:cNvSpPr/>
            <p:nvPr/>
          </p:nvSpPr>
          <p:spPr>
            <a:xfrm>
              <a:off x="4963596" y="2763718"/>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Parallelogram 26">
              <a:extLst>
                <a:ext uri="{FF2B5EF4-FFF2-40B4-BE49-F238E27FC236}">
                  <a16:creationId xmlns:a16="http://schemas.microsoft.com/office/drawing/2014/main" xmlns="" id="{055D2F03-762A-496A-8B79-2A611796BF84}"/>
                </a:ext>
              </a:extLst>
            </p:cNvPr>
            <p:cNvSpPr/>
            <p:nvPr/>
          </p:nvSpPr>
          <p:spPr>
            <a:xfrm>
              <a:off x="4419600"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Parallelogram 27">
              <a:extLst>
                <a:ext uri="{FF2B5EF4-FFF2-40B4-BE49-F238E27FC236}">
                  <a16:creationId xmlns:a16="http://schemas.microsoft.com/office/drawing/2014/main" xmlns="" id="{873954F9-763E-490E-A2D1-3FD9FA468580}"/>
                </a:ext>
              </a:extLst>
            </p:cNvPr>
            <p:cNvSpPr/>
            <p:nvPr/>
          </p:nvSpPr>
          <p:spPr>
            <a:xfrm>
              <a:off x="3911952" y="2757627"/>
              <a:ext cx="1555398" cy="255587"/>
            </a:xfrm>
            <a:prstGeom prst="parallelogram">
              <a:avLst>
                <a:gd name="adj" fmla="val 527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28">
              <a:extLst>
                <a:ext uri="{FF2B5EF4-FFF2-40B4-BE49-F238E27FC236}">
                  <a16:creationId xmlns:a16="http://schemas.microsoft.com/office/drawing/2014/main" xmlns="" id="{8B962036-1441-4060-806D-1F5B514F28A7}"/>
                </a:ext>
              </a:extLst>
            </p:cNvPr>
            <p:cNvSpPr/>
            <p:nvPr/>
          </p:nvSpPr>
          <p:spPr>
            <a:xfrm rot="5400000">
              <a:off x="5635708" y="1581420"/>
              <a:ext cx="51317" cy="2594027"/>
            </a:xfrm>
            <a:prstGeom prst="rect">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Rectangle 36">
            <a:extLst>
              <a:ext uri="{FF2B5EF4-FFF2-40B4-BE49-F238E27FC236}">
                <a16:creationId xmlns:a16="http://schemas.microsoft.com/office/drawing/2014/main" xmlns="" id="{F47CC819-583B-44A7-8196-1E1665C92409}"/>
              </a:ext>
            </a:extLst>
          </p:cNvPr>
          <p:cNvSpPr/>
          <p:nvPr/>
        </p:nvSpPr>
        <p:spPr>
          <a:xfrm>
            <a:off x="4324349" y="2262554"/>
            <a:ext cx="3190143" cy="1312984"/>
          </a:xfrm>
          <a:prstGeom prst="rect">
            <a:avLst/>
          </a:prstGeom>
          <a:blipFill>
            <a:blip r:embed="rId2"/>
            <a:tile tx="0" ty="0" sx="100000" sy="100000" flip="none" algn="tl"/>
          </a:blipFill>
          <a:ln>
            <a:noFill/>
          </a:ln>
          <a:scene3d>
            <a:camera prst="perspectiveRelaxed">
              <a:rot lat="1680000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xmlns="" id="{0055D87A-1DDA-4115-9F01-D69365141B03}"/>
              </a:ext>
            </a:extLst>
          </p:cNvPr>
          <p:cNvSpPr/>
          <p:nvPr/>
        </p:nvSpPr>
        <p:spPr>
          <a:xfrm>
            <a:off x="4262592" y="3000070"/>
            <a:ext cx="3313655" cy="25558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9" descr="Qr Code">
            <a:extLst>
              <a:ext uri="{FF2B5EF4-FFF2-40B4-BE49-F238E27FC236}">
                <a16:creationId xmlns:a16="http://schemas.microsoft.com/office/drawing/2014/main" xmlns="" id="{F19770EE-10E5-4F58-9897-3797063E08F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007427" y="6496050"/>
            <a:ext cx="914400" cy="914400"/>
          </a:xfrm>
          <a:prstGeom prst="rect">
            <a:avLst/>
          </a:prstGeom>
        </p:spPr>
      </p:pic>
    </p:spTree>
    <p:extLst>
      <p:ext uri="{BB962C8B-B14F-4D97-AF65-F5344CB8AC3E}">
        <p14:creationId xmlns:p14="http://schemas.microsoft.com/office/powerpoint/2010/main" val="27666215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084FC-27AC-4154-8B91-AD2912B9DAAC}"/>
              </a:ext>
            </a:extLst>
          </p:cNvPr>
          <p:cNvSpPr>
            <a:spLocks noGrp="1"/>
          </p:cNvSpPr>
          <p:nvPr>
            <p:ph type="title"/>
          </p:nvPr>
        </p:nvSpPr>
        <p:spPr/>
        <p:txBody>
          <a:bodyPr/>
          <a:lstStyle/>
          <a:p>
            <a:r>
              <a:rPr lang="en-US">
                <a:cs typeface="Arial"/>
              </a:rPr>
              <a:t>Lift Force</a:t>
            </a:r>
            <a:endParaRPr lang="en-US"/>
          </a:p>
        </p:txBody>
      </p:sp>
      <p:sp>
        <p:nvSpPr>
          <p:cNvPr id="4" name="Footer Placeholder 3">
            <a:extLst>
              <a:ext uri="{FF2B5EF4-FFF2-40B4-BE49-F238E27FC236}">
                <a16:creationId xmlns:a16="http://schemas.microsoft.com/office/drawing/2014/main" xmlns="" id="{30649FFF-DBB0-44E6-BE18-A69881C5DDE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30237AB5-DF15-45B9-B1FF-3A76A1877ACC}"/>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65</a:t>
            </a:fld>
            <a:endParaRPr lang="en-US"/>
          </a:p>
        </p:txBody>
      </p:sp>
      <p:sp>
        <p:nvSpPr>
          <p:cNvPr id="109" name="Freeform 108"/>
          <p:cNvSpPr/>
          <p:nvPr/>
        </p:nvSpPr>
        <p:spPr>
          <a:xfrm rot="3424023" flipH="1">
            <a:off x="2805589" y="3555078"/>
            <a:ext cx="102942" cy="1679086"/>
          </a:xfrm>
          <a:custGeom>
            <a:avLst/>
            <a:gdLst>
              <a:gd name="connsiteX0" fmla="*/ 0 w 298797"/>
              <a:gd name="connsiteY0" fmla="*/ 0 h 594860"/>
              <a:gd name="connsiteX1" fmla="*/ 298797 w 298797"/>
              <a:gd name="connsiteY1" fmla="*/ 0 h 594860"/>
              <a:gd name="connsiteX2" fmla="*/ 298797 w 298797"/>
              <a:gd name="connsiteY2" fmla="*/ 594860 h 594860"/>
              <a:gd name="connsiteX3" fmla="*/ 0 w 298797"/>
              <a:gd name="connsiteY3" fmla="*/ 520735 h 594860"/>
            </a:gdLst>
            <a:ahLst/>
            <a:cxnLst>
              <a:cxn ang="0">
                <a:pos x="connsiteX0" y="connsiteY0"/>
              </a:cxn>
              <a:cxn ang="0">
                <a:pos x="connsiteX1" y="connsiteY1"/>
              </a:cxn>
              <a:cxn ang="0">
                <a:pos x="connsiteX2" y="connsiteY2"/>
              </a:cxn>
              <a:cxn ang="0">
                <a:pos x="connsiteX3" y="connsiteY3"/>
              </a:cxn>
            </a:cxnLst>
            <a:rect l="l" t="t" r="r" b="b"/>
            <a:pathLst>
              <a:path w="298797" h="594860">
                <a:moveTo>
                  <a:pt x="0" y="0"/>
                </a:moveTo>
                <a:lnTo>
                  <a:pt x="298797" y="0"/>
                </a:lnTo>
                <a:lnTo>
                  <a:pt x="298797" y="594860"/>
                </a:lnTo>
                <a:lnTo>
                  <a:pt x="0" y="52073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1648612" y="4169443"/>
            <a:ext cx="1915889" cy="1489487"/>
            <a:chOff x="2337650" y="3428272"/>
            <a:chExt cx="1915889" cy="1489487"/>
          </a:xfrm>
        </p:grpSpPr>
        <p:sp>
          <p:nvSpPr>
            <p:cNvPr id="7" name="Oval 6">
              <a:extLst>
                <a:ext uri="{FF2B5EF4-FFF2-40B4-BE49-F238E27FC236}">
                  <a16:creationId xmlns:a16="http://schemas.microsoft.com/office/drawing/2014/main" xmlns="" id="{45F24E24-386C-4D03-AA83-98A51B4AA5C8}"/>
                </a:ext>
              </a:extLst>
            </p:cNvPr>
            <p:cNvSpPr/>
            <p:nvPr/>
          </p:nvSpPr>
          <p:spPr>
            <a:xfrm flipH="1">
              <a:off x="2337650" y="418280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3" name="Cube 12">
              <a:extLst>
                <a:ext uri="{FF2B5EF4-FFF2-40B4-BE49-F238E27FC236}">
                  <a16:creationId xmlns:a16="http://schemas.microsoft.com/office/drawing/2014/main" xmlns="" id="{D781158E-4815-4CF5-BEF3-EA5A0EDD2C37}"/>
                </a:ext>
              </a:extLst>
            </p:cNvPr>
            <p:cNvSpPr/>
            <p:nvPr/>
          </p:nvSpPr>
          <p:spPr>
            <a:xfrm flipH="1">
              <a:off x="2513284" y="3428272"/>
              <a:ext cx="1377106" cy="1191572"/>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xmlns="" id="{6633D055-CD24-4ED5-BD0B-4501E25E8813}"/>
                </a:ext>
              </a:extLst>
            </p:cNvPr>
            <p:cNvSpPr/>
            <p:nvPr/>
          </p:nvSpPr>
          <p:spPr>
            <a:xfrm flipH="1">
              <a:off x="2587602" y="4477833"/>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5" name="Oval 14">
              <a:extLst>
                <a:ext uri="{FF2B5EF4-FFF2-40B4-BE49-F238E27FC236}">
                  <a16:creationId xmlns:a16="http://schemas.microsoft.com/office/drawing/2014/main" xmlns="" id="{2E64CF2A-4228-4D28-95DE-D51DBF7378F9}"/>
                </a:ext>
              </a:extLst>
            </p:cNvPr>
            <p:cNvSpPr/>
            <p:nvPr/>
          </p:nvSpPr>
          <p:spPr>
            <a:xfrm flipH="1">
              <a:off x="3642156" y="4450989"/>
              <a:ext cx="421932" cy="439926"/>
            </a:xfrm>
            <a:prstGeom prst="ellipse">
              <a:avLst/>
            </a:prstGeom>
            <a:solidFill>
              <a:schemeClr val="tx1"/>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solidFill>
                  <a:sysClr val="windowText" lastClr="000000"/>
                </a:solidFill>
              </a:endParaRPr>
            </a:p>
          </p:txBody>
        </p:sp>
        <p:sp>
          <p:nvSpPr>
            <p:cNvPr id="16" name="Rectangle 15">
              <a:extLst>
                <a:ext uri="{FF2B5EF4-FFF2-40B4-BE49-F238E27FC236}">
                  <a16:creationId xmlns:a16="http://schemas.microsoft.com/office/drawing/2014/main" xmlns="" id="{5C22A0A5-DAEC-4270-9098-41DA859DE043}"/>
                </a:ext>
              </a:extLst>
            </p:cNvPr>
            <p:cNvSpPr/>
            <p:nvPr/>
          </p:nvSpPr>
          <p:spPr>
            <a:xfrm rot="523030">
              <a:off x="4186076" y="4249052"/>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6" name="Rectangle 135"/>
          <p:cNvSpPr/>
          <p:nvPr/>
        </p:nvSpPr>
        <p:spPr>
          <a:xfrm rot="21385037">
            <a:off x="4228739" y="3648086"/>
            <a:ext cx="393658" cy="9138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xmlns="" id="{BE2FE65C-67D4-4D6C-9F04-F5DE2F858D63}"/>
              </a:ext>
            </a:extLst>
          </p:cNvPr>
          <p:cNvGrpSpPr/>
          <p:nvPr/>
        </p:nvGrpSpPr>
        <p:grpSpPr>
          <a:xfrm>
            <a:off x="4212352" y="3362685"/>
            <a:ext cx="786311" cy="832726"/>
            <a:chOff x="6635603" y="932150"/>
            <a:chExt cx="786311" cy="832726"/>
          </a:xfrm>
        </p:grpSpPr>
        <p:sp>
          <p:nvSpPr>
            <p:cNvPr id="125" name="Rectangle 124">
              <a:extLst>
                <a:ext uri="{FF2B5EF4-FFF2-40B4-BE49-F238E27FC236}">
                  <a16:creationId xmlns:a16="http://schemas.microsoft.com/office/drawing/2014/main" xmlns="" id="{3568DB16-4B6F-4E16-8676-F54FC4B124D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Cube 125">
              <a:extLst>
                <a:ext uri="{FF2B5EF4-FFF2-40B4-BE49-F238E27FC236}">
                  <a16:creationId xmlns:a16="http://schemas.microsoft.com/office/drawing/2014/main" xmlns="" id="{78BE3D81-70D0-4E9C-AB2E-1A5123995FB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7" name="Straight Connector 126">
              <a:extLst>
                <a:ext uri="{FF2B5EF4-FFF2-40B4-BE49-F238E27FC236}">
                  <a16:creationId xmlns:a16="http://schemas.microsoft.com/office/drawing/2014/main" xmlns="" id="{6AA96EFD-C39A-4469-A9EB-24DF895764A6}"/>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28" name="Rectangle 127">
              <a:extLst>
                <a:ext uri="{FF2B5EF4-FFF2-40B4-BE49-F238E27FC236}">
                  <a16:creationId xmlns:a16="http://schemas.microsoft.com/office/drawing/2014/main" xmlns="" id="{5C22A0A5-DAEC-4270-9098-41DA859DE043}"/>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Rectangle 128">
              <a:extLst>
                <a:ext uri="{FF2B5EF4-FFF2-40B4-BE49-F238E27FC236}">
                  <a16:creationId xmlns:a16="http://schemas.microsoft.com/office/drawing/2014/main" xmlns="" id="{79260AF3-18A9-473E-B97E-BD2BF7C1AA6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8" name="Group 107"/>
          <p:cNvGrpSpPr/>
          <p:nvPr/>
        </p:nvGrpSpPr>
        <p:grpSpPr>
          <a:xfrm>
            <a:off x="3493963" y="3654070"/>
            <a:ext cx="1163444" cy="381007"/>
            <a:chOff x="3493963" y="3654070"/>
            <a:chExt cx="1163444" cy="381007"/>
          </a:xfrm>
        </p:grpSpPr>
        <p:sp>
          <p:nvSpPr>
            <p:cNvPr id="79" name="Rectangle 78"/>
            <p:cNvSpPr/>
            <p:nvPr/>
          </p:nvSpPr>
          <p:spPr>
            <a:xfrm rot="4975157">
              <a:off x="3755206" y="3678801"/>
              <a:ext cx="67322" cy="4541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p:cNvSpPr/>
            <p:nvPr/>
          </p:nvSpPr>
          <p:spPr>
            <a:xfrm>
              <a:off x="3493963" y="3844463"/>
              <a:ext cx="133840" cy="1524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2"/>
            <p:cNvSpPr/>
            <p:nvPr/>
          </p:nvSpPr>
          <p:spPr>
            <a:xfrm rot="21385037">
              <a:off x="4263749" y="3919997"/>
              <a:ext cx="393658" cy="91384"/>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Block Arc 104"/>
            <p:cNvSpPr/>
            <p:nvPr/>
          </p:nvSpPr>
          <p:spPr>
            <a:xfrm rot="15875919">
              <a:off x="4018377" y="3623043"/>
              <a:ext cx="372533" cy="442836"/>
            </a:xfrm>
            <a:prstGeom prst="blockArc">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2" name="Oval 121"/>
            <p:cNvSpPr/>
            <p:nvPr/>
          </p:nvSpPr>
          <p:spPr>
            <a:xfrm>
              <a:off x="4181470" y="3914376"/>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6"/>
            <p:cNvSpPr/>
            <p:nvPr/>
          </p:nvSpPr>
          <p:spPr>
            <a:xfrm>
              <a:off x="4117393" y="3654070"/>
              <a:ext cx="128155" cy="120701"/>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ube 2">
            <a:extLst>
              <a:ext uri="{FF2B5EF4-FFF2-40B4-BE49-F238E27FC236}">
                <a16:creationId xmlns:a16="http://schemas.microsoft.com/office/drawing/2014/main" xmlns="" id="{959C5202-D2D9-467D-9777-3ADE78F5F54E}"/>
              </a:ext>
            </a:extLst>
          </p:cNvPr>
          <p:cNvSpPr/>
          <p:nvPr/>
        </p:nvSpPr>
        <p:spPr>
          <a:xfrm rot="16200000">
            <a:off x="9351380" y="5047532"/>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Cube 5">
            <a:extLst>
              <a:ext uri="{FF2B5EF4-FFF2-40B4-BE49-F238E27FC236}">
                <a16:creationId xmlns:a16="http://schemas.microsoft.com/office/drawing/2014/main" xmlns="" id="{958554DD-B311-48E3-B488-7D05EF500BE4}"/>
              </a:ext>
            </a:extLst>
          </p:cNvPr>
          <p:cNvSpPr/>
          <p:nvPr/>
        </p:nvSpPr>
        <p:spPr>
          <a:xfrm rot="16200000">
            <a:off x="8194827" y="319265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Cube 7">
            <a:extLst>
              <a:ext uri="{FF2B5EF4-FFF2-40B4-BE49-F238E27FC236}">
                <a16:creationId xmlns:a16="http://schemas.microsoft.com/office/drawing/2014/main" xmlns="" id="{38F8275D-A459-4D88-92D7-0E64C9D1738B}"/>
              </a:ext>
            </a:extLst>
          </p:cNvPr>
          <p:cNvSpPr/>
          <p:nvPr/>
        </p:nvSpPr>
        <p:spPr>
          <a:xfrm rot="16200000">
            <a:off x="8194827" y="140344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ight Triangle 8">
            <a:extLst>
              <a:ext uri="{FF2B5EF4-FFF2-40B4-BE49-F238E27FC236}">
                <a16:creationId xmlns:a16="http://schemas.microsoft.com/office/drawing/2014/main" xmlns="" id="{398D5527-2BB5-4274-AB6B-190BC771E14D}"/>
              </a:ext>
            </a:extLst>
          </p:cNvPr>
          <p:cNvSpPr/>
          <p:nvPr/>
        </p:nvSpPr>
        <p:spPr>
          <a:xfrm flipH="1" flipV="1">
            <a:off x="8594406" y="4364876"/>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Cube 9">
            <a:extLst>
              <a:ext uri="{FF2B5EF4-FFF2-40B4-BE49-F238E27FC236}">
                <a16:creationId xmlns:a16="http://schemas.microsoft.com/office/drawing/2014/main" xmlns="" id="{DCACACCD-0983-4375-B7A8-10C23982FE11}"/>
              </a:ext>
            </a:extLst>
          </p:cNvPr>
          <p:cNvSpPr/>
          <p:nvPr/>
        </p:nvSpPr>
        <p:spPr>
          <a:xfrm rot="16200000">
            <a:off x="6744866" y="506235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ube 10">
            <a:extLst>
              <a:ext uri="{FF2B5EF4-FFF2-40B4-BE49-F238E27FC236}">
                <a16:creationId xmlns:a16="http://schemas.microsoft.com/office/drawing/2014/main" xmlns="" id="{3566E7C5-855D-4AA5-BB88-78E1561805C8}"/>
              </a:ext>
            </a:extLst>
          </p:cNvPr>
          <p:cNvSpPr/>
          <p:nvPr/>
        </p:nvSpPr>
        <p:spPr>
          <a:xfrm rot="16200000">
            <a:off x="6223041" y="443743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xmlns="" id="{C5864D9D-CF8B-4B29-A0DB-309A14E7F39A}"/>
              </a:ext>
            </a:extLst>
          </p:cNvPr>
          <p:cNvGrpSpPr/>
          <p:nvPr/>
        </p:nvGrpSpPr>
        <p:grpSpPr>
          <a:xfrm>
            <a:off x="6357768" y="3978761"/>
            <a:ext cx="3397192" cy="935436"/>
            <a:chOff x="9551278" y="2681585"/>
            <a:chExt cx="2336810" cy="721825"/>
          </a:xfrm>
        </p:grpSpPr>
        <p:sp>
          <p:nvSpPr>
            <p:cNvPr id="133" name="Rectangle 132">
              <a:extLst>
                <a:ext uri="{FF2B5EF4-FFF2-40B4-BE49-F238E27FC236}">
                  <a16:creationId xmlns:a16="http://schemas.microsoft.com/office/drawing/2014/main" xmlns="" id="{E55C0834-EEB8-42DB-8D33-B1EA23E73623}"/>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28">
              <a:extLst>
                <a:ext uri="{FF2B5EF4-FFF2-40B4-BE49-F238E27FC236}">
                  <a16:creationId xmlns:a16="http://schemas.microsoft.com/office/drawing/2014/main" xmlns="" id="{DE9CBF69-C7E1-42C1-8E7D-96A913CA2A8C}"/>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Process 92">
              <a:extLst>
                <a:ext uri="{FF2B5EF4-FFF2-40B4-BE49-F238E27FC236}">
                  <a16:creationId xmlns:a16="http://schemas.microsoft.com/office/drawing/2014/main" xmlns="" id="{8019B30D-6D0B-4403-99B4-D5BD2AE60188}"/>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ube 17">
            <a:extLst>
              <a:ext uri="{FF2B5EF4-FFF2-40B4-BE49-F238E27FC236}">
                <a16:creationId xmlns:a16="http://schemas.microsoft.com/office/drawing/2014/main" xmlns="" id="{4D6FEABD-824E-4567-8288-ADDBE0623885}"/>
              </a:ext>
            </a:extLst>
          </p:cNvPr>
          <p:cNvSpPr/>
          <p:nvPr/>
        </p:nvSpPr>
        <p:spPr>
          <a:xfrm rot="16200000">
            <a:off x="5595590" y="312923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a:extLst>
              <a:ext uri="{FF2B5EF4-FFF2-40B4-BE49-F238E27FC236}">
                <a16:creationId xmlns:a16="http://schemas.microsoft.com/office/drawing/2014/main" xmlns="" id="{0771667D-1D10-4BF5-8585-15A44F5AACE2}"/>
              </a:ext>
            </a:extLst>
          </p:cNvPr>
          <p:cNvGrpSpPr/>
          <p:nvPr/>
        </p:nvGrpSpPr>
        <p:grpSpPr>
          <a:xfrm>
            <a:off x="6357768" y="2163346"/>
            <a:ext cx="3397192" cy="935436"/>
            <a:chOff x="9551278" y="2681585"/>
            <a:chExt cx="2336810" cy="721825"/>
          </a:xfrm>
        </p:grpSpPr>
        <p:sp>
          <p:nvSpPr>
            <p:cNvPr id="139" name="Rectangle 138">
              <a:extLst>
                <a:ext uri="{FF2B5EF4-FFF2-40B4-BE49-F238E27FC236}">
                  <a16:creationId xmlns:a16="http://schemas.microsoft.com/office/drawing/2014/main" xmlns="" id="{7E035283-EB6F-4A2E-9638-88E7261C0519}"/>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33">
              <a:extLst>
                <a:ext uri="{FF2B5EF4-FFF2-40B4-BE49-F238E27FC236}">
                  <a16:creationId xmlns:a16="http://schemas.microsoft.com/office/drawing/2014/main" xmlns="" id="{FEC4841B-90D7-4034-96DC-BE45CF202B47}"/>
                </a:ext>
              </a:extLst>
            </p:cNvPr>
            <p:cNvSpPr/>
            <p:nvPr/>
          </p:nvSpPr>
          <p:spPr>
            <a:xfrm>
              <a:off x="9551278" y="27027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Process 92">
              <a:extLst>
                <a:ext uri="{FF2B5EF4-FFF2-40B4-BE49-F238E27FC236}">
                  <a16:creationId xmlns:a16="http://schemas.microsoft.com/office/drawing/2014/main" xmlns="" id="{1728D9C6-BC3F-4DCD-8DC1-656EE66DFA1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ube 19">
            <a:extLst>
              <a:ext uri="{FF2B5EF4-FFF2-40B4-BE49-F238E27FC236}">
                <a16:creationId xmlns:a16="http://schemas.microsoft.com/office/drawing/2014/main" xmlns="" id="{08B71809-AD3A-43D1-BC96-AD2043E47C1E}"/>
              </a:ext>
            </a:extLst>
          </p:cNvPr>
          <p:cNvSpPr/>
          <p:nvPr/>
        </p:nvSpPr>
        <p:spPr>
          <a:xfrm rot="16200000">
            <a:off x="5613209" y="1308185"/>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oup 20">
            <a:extLst>
              <a:ext uri="{FF2B5EF4-FFF2-40B4-BE49-F238E27FC236}">
                <a16:creationId xmlns:a16="http://schemas.microsoft.com/office/drawing/2014/main" xmlns="" id="{1DFE989C-D260-4F9F-9117-FF840BF167C7}"/>
              </a:ext>
            </a:extLst>
          </p:cNvPr>
          <p:cNvGrpSpPr/>
          <p:nvPr/>
        </p:nvGrpSpPr>
        <p:grpSpPr>
          <a:xfrm>
            <a:off x="6386124" y="277143"/>
            <a:ext cx="3368842" cy="935436"/>
            <a:chOff x="9551278" y="2681585"/>
            <a:chExt cx="2336810" cy="721825"/>
          </a:xfrm>
        </p:grpSpPr>
        <p:sp>
          <p:nvSpPr>
            <p:cNvPr id="144" name="Rectangle 143">
              <a:extLst>
                <a:ext uri="{FF2B5EF4-FFF2-40B4-BE49-F238E27FC236}">
                  <a16:creationId xmlns:a16="http://schemas.microsoft.com/office/drawing/2014/main" xmlns="" id="{65BCB983-7254-4F99-AE06-8898829D083F}"/>
                </a:ext>
              </a:extLst>
            </p:cNvPr>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39">
              <a:extLst>
                <a:ext uri="{FF2B5EF4-FFF2-40B4-BE49-F238E27FC236}">
                  <a16:creationId xmlns:a16="http://schemas.microsoft.com/office/drawing/2014/main" xmlns="" id="{CF271FD4-FD22-431B-BACD-7E8F968B461A}"/>
                </a:ext>
              </a:extLst>
            </p:cNvPr>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Process 92">
              <a:extLst>
                <a:ext uri="{FF2B5EF4-FFF2-40B4-BE49-F238E27FC236}">
                  <a16:creationId xmlns:a16="http://schemas.microsoft.com/office/drawing/2014/main" xmlns="" id="{A067C535-A8B0-4C07-89CE-3B82143FFFA6}"/>
                </a:ext>
              </a:extLst>
            </p:cNvPr>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xmlns="" id="{A21B57C2-8556-4570-8537-52768F89F3FD}"/>
              </a:ext>
            </a:extLst>
          </p:cNvPr>
          <p:cNvGrpSpPr/>
          <p:nvPr/>
        </p:nvGrpSpPr>
        <p:grpSpPr>
          <a:xfrm>
            <a:off x="6821798" y="3592956"/>
            <a:ext cx="786311" cy="832726"/>
            <a:chOff x="6635603" y="932150"/>
            <a:chExt cx="786311" cy="832726"/>
          </a:xfrm>
        </p:grpSpPr>
        <p:sp>
          <p:nvSpPr>
            <p:cNvPr id="148" name="Rectangle 147">
              <a:extLst>
                <a:ext uri="{FF2B5EF4-FFF2-40B4-BE49-F238E27FC236}">
                  <a16:creationId xmlns:a16="http://schemas.microsoft.com/office/drawing/2014/main" xmlns="" id="{8CC64C19-2687-4CDB-8FC0-99EA2A57FBE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a:extLst>
                <a:ext uri="{FF2B5EF4-FFF2-40B4-BE49-F238E27FC236}">
                  <a16:creationId xmlns:a16="http://schemas.microsoft.com/office/drawing/2014/main" xmlns="" id="{50B858CB-EE22-49F3-B8AF-F2E666E9BB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0" name="Straight Connector 149">
              <a:extLst>
                <a:ext uri="{FF2B5EF4-FFF2-40B4-BE49-F238E27FC236}">
                  <a16:creationId xmlns:a16="http://schemas.microsoft.com/office/drawing/2014/main" xmlns="" id="{8243517A-D5BB-4F36-BD74-D2A1E9650C69}"/>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1" name="Rectangle 150">
              <a:extLst>
                <a:ext uri="{FF2B5EF4-FFF2-40B4-BE49-F238E27FC236}">
                  <a16:creationId xmlns:a16="http://schemas.microsoft.com/office/drawing/2014/main" xmlns="" id="{8D2F06E2-F267-4689-B0C3-9EACC2CAA83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Rectangle 151">
              <a:extLst>
                <a:ext uri="{FF2B5EF4-FFF2-40B4-BE49-F238E27FC236}">
                  <a16:creationId xmlns:a16="http://schemas.microsoft.com/office/drawing/2014/main" xmlns="" id="{126B6886-5101-4339-8020-3C398FB0C9D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xmlns="" id="{BD162162-75DD-4289-B75A-36417A372FCD}"/>
              </a:ext>
            </a:extLst>
          </p:cNvPr>
          <p:cNvGrpSpPr/>
          <p:nvPr/>
        </p:nvGrpSpPr>
        <p:grpSpPr>
          <a:xfrm>
            <a:off x="6950235" y="-118501"/>
            <a:ext cx="786311" cy="832726"/>
            <a:chOff x="6635603" y="932150"/>
            <a:chExt cx="786311" cy="832726"/>
          </a:xfrm>
        </p:grpSpPr>
        <p:sp>
          <p:nvSpPr>
            <p:cNvPr id="154" name="Rectangle 153">
              <a:extLst>
                <a:ext uri="{FF2B5EF4-FFF2-40B4-BE49-F238E27FC236}">
                  <a16:creationId xmlns:a16="http://schemas.microsoft.com/office/drawing/2014/main" xmlns="" id="{A821918F-F80F-4F5E-BC4D-7A90AB97EB43}"/>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5" name="Cube 154">
              <a:extLst>
                <a:ext uri="{FF2B5EF4-FFF2-40B4-BE49-F238E27FC236}">
                  <a16:creationId xmlns:a16="http://schemas.microsoft.com/office/drawing/2014/main" xmlns="" id="{E6B63DBA-E117-47A0-BFC5-879C0CDE027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56" name="Straight Connector 155">
              <a:extLst>
                <a:ext uri="{FF2B5EF4-FFF2-40B4-BE49-F238E27FC236}">
                  <a16:creationId xmlns:a16="http://schemas.microsoft.com/office/drawing/2014/main" xmlns="" id="{9A0CAD2E-1363-4E16-AD45-D88F04559F55}"/>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57" name="Rectangle 156">
              <a:extLst>
                <a:ext uri="{FF2B5EF4-FFF2-40B4-BE49-F238E27FC236}">
                  <a16:creationId xmlns:a16="http://schemas.microsoft.com/office/drawing/2014/main" xmlns="" id="{B048F29F-445E-4D2A-9DC3-0B0751600D2D}"/>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8" name="Rectangle 157">
              <a:extLst>
                <a:ext uri="{FF2B5EF4-FFF2-40B4-BE49-F238E27FC236}">
                  <a16:creationId xmlns:a16="http://schemas.microsoft.com/office/drawing/2014/main" xmlns="" id="{3BD9D15A-E385-4E2D-87C5-4000ED731F2D}"/>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xmlns="" id="{7EA342F8-9C8E-4AF9-9002-6C8FFB39007A}"/>
              </a:ext>
            </a:extLst>
          </p:cNvPr>
          <p:cNvGrpSpPr/>
          <p:nvPr/>
        </p:nvGrpSpPr>
        <p:grpSpPr>
          <a:xfrm>
            <a:off x="7276083" y="253012"/>
            <a:ext cx="786311" cy="832726"/>
            <a:chOff x="6635603" y="932150"/>
            <a:chExt cx="786311" cy="832726"/>
          </a:xfrm>
        </p:grpSpPr>
        <p:sp>
          <p:nvSpPr>
            <p:cNvPr id="160" name="Rectangle 159">
              <a:extLst>
                <a:ext uri="{FF2B5EF4-FFF2-40B4-BE49-F238E27FC236}">
                  <a16:creationId xmlns:a16="http://schemas.microsoft.com/office/drawing/2014/main" xmlns="" id="{9D6FE076-508A-461E-9FBD-F3DEF9AFE6F0}"/>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Cube 160">
              <a:extLst>
                <a:ext uri="{FF2B5EF4-FFF2-40B4-BE49-F238E27FC236}">
                  <a16:creationId xmlns:a16="http://schemas.microsoft.com/office/drawing/2014/main" xmlns="" id="{3905608B-A6B8-4161-9242-BAEEAEF22F50}"/>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2" name="Straight Connector 161">
              <a:extLst>
                <a:ext uri="{FF2B5EF4-FFF2-40B4-BE49-F238E27FC236}">
                  <a16:creationId xmlns:a16="http://schemas.microsoft.com/office/drawing/2014/main" xmlns="" id="{33515A82-A3FB-4922-96F6-4CEBEE3117F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3" name="Rectangle 162">
              <a:extLst>
                <a:ext uri="{FF2B5EF4-FFF2-40B4-BE49-F238E27FC236}">
                  <a16:creationId xmlns:a16="http://schemas.microsoft.com/office/drawing/2014/main" xmlns="" id="{0F672C52-3209-42FC-B568-EE3F1BF955F4}"/>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Rectangle 163">
              <a:extLst>
                <a:ext uri="{FF2B5EF4-FFF2-40B4-BE49-F238E27FC236}">
                  <a16:creationId xmlns:a16="http://schemas.microsoft.com/office/drawing/2014/main" xmlns="" id="{F54BEECD-35EF-4AD4-B5AD-ECA50306B4B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a16="http://schemas.microsoft.com/office/drawing/2014/main" xmlns="" id="{D2B635AD-0050-4E9D-B09A-DE295587E9D5}"/>
              </a:ext>
            </a:extLst>
          </p:cNvPr>
          <p:cNvGrpSpPr/>
          <p:nvPr/>
        </p:nvGrpSpPr>
        <p:grpSpPr>
          <a:xfrm>
            <a:off x="6971834" y="1767345"/>
            <a:ext cx="786311" cy="832726"/>
            <a:chOff x="6635603" y="932150"/>
            <a:chExt cx="786311" cy="832726"/>
          </a:xfrm>
        </p:grpSpPr>
        <p:sp>
          <p:nvSpPr>
            <p:cNvPr id="166" name="Rectangle 165">
              <a:extLst>
                <a:ext uri="{FF2B5EF4-FFF2-40B4-BE49-F238E27FC236}">
                  <a16:creationId xmlns:a16="http://schemas.microsoft.com/office/drawing/2014/main" xmlns="" id="{9DCD2050-8CB0-489B-9FA7-7A82862ADE6D}"/>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Cube 166">
              <a:extLst>
                <a:ext uri="{FF2B5EF4-FFF2-40B4-BE49-F238E27FC236}">
                  <a16:creationId xmlns:a16="http://schemas.microsoft.com/office/drawing/2014/main" xmlns="" id="{C8130A0D-F545-4DE1-82B7-09DC806203A8}"/>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8" name="Straight Connector 167">
              <a:extLst>
                <a:ext uri="{FF2B5EF4-FFF2-40B4-BE49-F238E27FC236}">
                  <a16:creationId xmlns:a16="http://schemas.microsoft.com/office/drawing/2014/main" xmlns="" id="{400487E4-92DE-4E4D-AE8B-DADFF1486903}"/>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69" name="Rectangle 168">
              <a:extLst>
                <a:ext uri="{FF2B5EF4-FFF2-40B4-BE49-F238E27FC236}">
                  <a16:creationId xmlns:a16="http://schemas.microsoft.com/office/drawing/2014/main" xmlns="" id="{907EDF45-A26C-4228-B419-B59F89152527}"/>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69">
              <a:extLst>
                <a:ext uri="{FF2B5EF4-FFF2-40B4-BE49-F238E27FC236}">
                  <a16:creationId xmlns:a16="http://schemas.microsoft.com/office/drawing/2014/main" xmlns="" id="{4AE4C594-ED9C-4993-96C2-4E49C06FB3C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xmlns="" id="{3C942AC3-9A20-45E3-A768-CDC69295A54C}"/>
              </a:ext>
            </a:extLst>
          </p:cNvPr>
          <p:cNvGrpSpPr/>
          <p:nvPr/>
        </p:nvGrpSpPr>
        <p:grpSpPr>
          <a:xfrm>
            <a:off x="7291948" y="2122332"/>
            <a:ext cx="786311" cy="832726"/>
            <a:chOff x="6635603" y="932150"/>
            <a:chExt cx="786311" cy="832726"/>
          </a:xfrm>
        </p:grpSpPr>
        <p:sp>
          <p:nvSpPr>
            <p:cNvPr id="172" name="Rectangle 171">
              <a:extLst>
                <a:ext uri="{FF2B5EF4-FFF2-40B4-BE49-F238E27FC236}">
                  <a16:creationId xmlns:a16="http://schemas.microsoft.com/office/drawing/2014/main" xmlns="" id="{60FD146C-3328-419F-BA4F-092D0DC2E7DC}"/>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Cube 172">
              <a:extLst>
                <a:ext uri="{FF2B5EF4-FFF2-40B4-BE49-F238E27FC236}">
                  <a16:creationId xmlns:a16="http://schemas.microsoft.com/office/drawing/2014/main" xmlns="" id="{C92A336D-2AF0-489B-AE68-2BB10EAC024E}"/>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4" name="Group 173">
              <a:extLst>
                <a:ext uri="{FF2B5EF4-FFF2-40B4-BE49-F238E27FC236}">
                  <a16:creationId xmlns:a16="http://schemas.microsoft.com/office/drawing/2014/main" xmlns="" id="{6CAFDC4E-0B38-4CDA-9323-5D635CC46B7F}"/>
                </a:ext>
              </a:extLst>
            </p:cNvPr>
            <p:cNvGrpSpPr/>
            <p:nvPr/>
          </p:nvGrpSpPr>
          <p:grpSpPr>
            <a:xfrm rot="567382">
              <a:off x="6794894" y="1352253"/>
              <a:ext cx="105598" cy="75203"/>
              <a:chOff x="8683625" y="1798298"/>
              <a:chExt cx="1238250" cy="726689"/>
            </a:xfrm>
            <a:scene3d>
              <a:camera prst="isometricLeftDown"/>
              <a:lightRig rig="threePt" dir="t"/>
            </a:scene3d>
          </p:grpSpPr>
          <p:sp>
            <p:nvSpPr>
              <p:cNvPr id="178" name="Rectangle 177">
                <a:extLst>
                  <a:ext uri="{FF2B5EF4-FFF2-40B4-BE49-F238E27FC236}">
                    <a16:creationId xmlns:a16="http://schemas.microsoft.com/office/drawing/2014/main" xmlns="" id="{325CB258-A45E-4201-84BC-5B80C72802CB}"/>
                  </a:ext>
                </a:extLst>
              </p:cNvPr>
              <p:cNvSpPr/>
              <p:nvPr/>
            </p:nvSpPr>
            <p:spPr>
              <a:xfrm>
                <a:off x="8683625" y="1799654"/>
                <a:ext cx="1238250" cy="72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Picture 2" descr="Barcode - Wikipedia">
                <a:extLst>
                  <a:ext uri="{FF2B5EF4-FFF2-40B4-BE49-F238E27FC236}">
                    <a16:creationId xmlns:a16="http://schemas.microsoft.com/office/drawing/2014/main" xmlns="" id="{640EA89A-074F-4F4C-8BE6-F6162D493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300" y="1886465"/>
                <a:ext cx="663575" cy="570704"/>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179">
                <a:extLst>
                  <a:ext uri="{FF2B5EF4-FFF2-40B4-BE49-F238E27FC236}">
                    <a16:creationId xmlns:a16="http://schemas.microsoft.com/office/drawing/2014/main" xmlns="" id="{57C196E9-452B-49F4-8D48-7F17239E077D}"/>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Rectangle 180">
                <a:extLst>
                  <a:ext uri="{FF2B5EF4-FFF2-40B4-BE49-F238E27FC236}">
                    <a16:creationId xmlns:a16="http://schemas.microsoft.com/office/drawing/2014/main" xmlns="" id="{74E6B41F-63AB-4B11-8349-DAE79C68EA71}"/>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75" name="Straight Connector 174">
              <a:extLst>
                <a:ext uri="{FF2B5EF4-FFF2-40B4-BE49-F238E27FC236}">
                  <a16:creationId xmlns:a16="http://schemas.microsoft.com/office/drawing/2014/main" xmlns="" id="{2255BA90-BD48-490C-B128-8514B77B1E41}"/>
                </a:ext>
              </a:extLst>
            </p:cNvPr>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176" name="Rectangle 175">
              <a:extLst>
                <a:ext uri="{FF2B5EF4-FFF2-40B4-BE49-F238E27FC236}">
                  <a16:creationId xmlns:a16="http://schemas.microsoft.com/office/drawing/2014/main" xmlns="" id="{0E1A12F2-9D5A-4702-8CD5-0FF2AED4DBFC}"/>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Rectangle 176">
              <a:extLst>
                <a:ext uri="{FF2B5EF4-FFF2-40B4-BE49-F238E27FC236}">
                  <a16:creationId xmlns:a16="http://schemas.microsoft.com/office/drawing/2014/main" xmlns="" id="{A1D8A2CB-332E-4B26-AAAB-E5F8781C918F}"/>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2" name="Cube 111">
            <a:extLst>
              <a:ext uri="{FF2B5EF4-FFF2-40B4-BE49-F238E27FC236}">
                <a16:creationId xmlns:a16="http://schemas.microsoft.com/office/drawing/2014/main" xmlns="" id="{15767261-45F8-4F47-A319-69BD420C2EAC}"/>
              </a:ext>
            </a:extLst>
          </p:cNvPr>
          <p:cNvSpPr/>
          <p:nvPr/>
        </p:nvSpPr>
        <p:spPr>
          <a:xfrm rot="16200000">
            <a:off x="6171403" y="199366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4" name="Group 23">
            <a:extLst>
              <a:ext uri="{FF2B5EF4-FFF2-40B4-BE49-F238E27FC236}">
                <a16:creationId xmlns:a16="http://schemas.microsoft.com/office/drawing/2014/main" xmlns="" id="{80751A6F-8FA0-4ED8-8E3B-690B9BBA13F3}"/>
              </a:ext>
            </a:extLst>
          </p:cNvPr>
          <p:cNvGrpSpPr/>
          <p:nvPr/>
        </p:nvGrpSpPr>
        <p:grpSpPr>
          <a:xfrm>
            <a:off x="7414386" y="635146"/>
            <a:ext cx="127321" cy="109139"/>
            <a:chOff x="8748038" y="1643941"/>
            <a:chExt cx="178185" cy="140174"/>
          </a:xfrm>
          <a:scene3d>
            <a:camera prst="orthographicFront">
              <a:rot lat="2400000" lon="3600000" rev="0"/>
            </a:camera>
            <a:lightRig rig="threePt" dir="t"/>
          </a:scene3d>
        </p:grpSpPr>
        <p:grpSp>
          <p:nvGrpSpPr>
            <p:cNvPr id="184" name="Group 24">
              <a:extLst>
                <a:ext uri="{FF2B5EF4-FFF2-40B4-BE49-F238E27FC236}">
                  <a16:creationId xmlns:a16="http://schemas.microsoft.com/office/drawing/2014/main" xmlns="" id="{91C6602F-5B93-4F3A-B629-F9492299B790}"/>
                </a:ext>
              </a:extLst>
            </p:cNvPr>
            <p:cNvGrpSpPr/>
            <p:nvPr/>
          </p:nvGrpSpPr>
          <p:grpSpPr>
            <a:xfrm rot="21427338">
              <a:off x="8748038" y="1643941"/>
              <a:ext cx="173598" cy="140174"/>
              <a:chOff x="8683624" y="1798298"/>
              <a:chExt cx="1238250" cy="726690"/>
            </a:xfrm>
          </p:grpSpPr>
          <p:sp>
            <p:nvSpPr>
              <p:cNvPr id="186" name="Rectangle 26">
                <a:extLst>
                  <a:ext uri="{FF2B5EF4-FFF2-40B4-BE49-F238E27FC236}">
                    <a16:creationId xmlns:a16="http://schemas.microsoft.com/office/drawing/2014/main" xmlns="" id="{9DF33071-8FE6-44CE-98EB-CC8E46CAA878}"/>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Rectangle 27">
                <a:extLst>
                  <a:ext uri="{FF2B5EF4-FFF2-40B4-BE49-F238E27FC236}">
                    <a16:creationId xmlns:a16="http://schemas.microsoft.com/office/drawing/2014/main" xmlns="" id="{39D45902-FD2D-4473-AE1E-A84C43A5DFF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Rectangle 28">
                <a:extLst>
                  <a:ext uri="{FF2B5EF4-FFF2-40B4-BE49-F238E27FC236}">
                    <a16:creationId xmlns:a16="http://schemas.microsoft.com/office/drawing/2014/main" xmlns="" id="{A1072608-BA60-4FFB-A927-4527A7A3CE8E}"/>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85" name="Graphic 13" descr="Qr Code">
              <a:extLst>
                <a:ext uri="{FF2B5EF4-FFF2-40B4-BE49-F238E27FC236}">
                  <a16:creationId xmlns:a16="http://schemas.microsoft.com/office/drawing/2014/main" xmlns="" id="{E69D10BA-9CEA-4CA1-9309-DA78A97F784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195" name="Group 35">
            <a:extLst>
              <a:ext uri="{FF2B5EF4-FFF2-40B4-BE49-F238E27FC236}">
                <a16:creationId xmlns:a16="http://schemas.microsoft.com/office/drawing/2014/main" xmlns="" id="{4DE47122-B4DE-461E-B26A-70FF8889E29E}"/>
              </a:ext>
            </a:extLst>
          </p:cNvPr>
          <p:cNvGrpSpPr/>
          <p:nvPr/>
        </p:nvGrpSpPr>
        <p:grpSpPr>
          <a:xfrm>
            <a:off x="7072492" y="231587"/>
            <a:ext cx="127321" cy="109139"/>
            <a:chOff x="8748038" y="1643941"/>
            <a:chExt cx="178185" cy="140174"/>
          </a:xfrm>
          <a:scene3d>
            <a:camera prst="orthographicFront">
              <a:rot lat="2400000" lon="3600000" rev="0"/>
            </a:camera>
            <a:lightRig rig="threePt" dir="t"/>
          </a:scene3d>
        </p:grpSpPr>
        <p:grpSp>
          <p:nvGrpSpPr>
            <p:cNvPr id="190" name="Group 37">
              <a:extLst>
                <a:ext uri="{FF2B5EF4-FFF2-40B4-BE49-F238E27FC236}">
                  <a16:creationId xmlns:a16="http://schemas.microsoft.com/office/drawing/2014/main" xmlns="" id="{D46EE3D8-3AAC-408D-B6A0-88455517DD71}"/>
                </a:ext>
              </a:extLst>
            </p:cNvPr>
            <p:cNvGrpSpPr/>
            <p:nvPr/>
          </p:nvGrpSpPr>
          <p:grpSpPr>
            <a:xfrm rot="21427338">
              <a:off x="8748038" y="1643941"/>
              <a:ext cx="173598" cy="140174"/>
              <a:chOff x="8683624" y="1798298"/>
              <a:chExt cx="1238250" cy="726690"/>
            </a:xfrm>
          </p:grpSpPr>
          <p:sp>
            <p:nvSpPr>
              <p:cNvPr id="192" name="Rectangle 39">
                <a:extLst>
                  <a:ext uri="{FF2B5EF4-FFF2-40B4-BE49-F238E27FC236}">
                    <a16:creationId xmlns:a16="http://schemas.microsoft.com/office/drawing/2014/main" xmlns="" id="{6DA548F8-7480-4A98-B665-4502131F9575}"/>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40">
                <a:extLst>
                  <a:ext uri="{FF2B5EF4-FFF2-40B4-BE49-F238E27FC236}">
                    <a16:creationId xmlns:a16="http://schemas.microsoft.com/office/drawing/2014/main" xmlns="" id="{51E76DBB-62DA-45B5-829F-586973F819E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4" name="Rectangle 41">
                <a:extLst>
                  <a:ext uri="{FF2B5EF4-FFF2-40B4-BE49-F238E27FC236}">
                    <a16:creationId xmlns:a16="http://schemas.microsoft.com/office/drawing/2014/main" xmlns="" id="{D41C616F-61EE-4095-A785-5367A818A01D}"/>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1" name="Graphic 13" descr="Qr Code">
              <a:extLst>
                <a:ext uri="{FF2B5EF4-FFF2-40B4-BE49-F238E27FC236}">
                  <a16:creationId xmlns:a16="http://schemas.microsoft.com/office/drawing/2014/main" xmlns="" id="{35D2A429-2006-4225-B785-9E5BF590AB9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202" name="Group 48">
            <a:extLst>
              <a:ext uri="{FF2B5EF4-FFF2-40B4-BE49-F238E27FC236}">
                <a16:creationId xmlns:a16="http://schemas.microsoft.com/office/drawing/2014/main" xmlns="" id="{88B41B88-D7BF-4512-B61E-46A24415CA13}"/>
              </a:ext>
            </a:extLst>
          </p:cNvPr>
          <p:cNvGrpSpPr/>
          <p:nvPr/>
        </p:nvGrpSpPr>
        <p:grpSpPr>
          <a:xfrm>
            <a:off x="7094011" y="2114718"/>
            <a:ext cx="127321" cy="109139"/>
            <a:chOff x="8748038" y="1643941"/>
            <a:chExt cx="178185" cy="140174"/>
          </a:xfrm>
          <a:scene3d>
            <a:camera prst="orthographicFront">
              <a:rot lat="2400000" lon="3600000" rev="0"/>
            </a:camera>
            <a:lightRig rig="threePt" dir="t"/>
          </a:scene3d>
        </p:grpSpPr>
        <p:grpSp>
          <p:nvGrpSpPr>
            <p:cNvPr id="197" name="Group 49">
              <a:extLst>
                <a:ext uri="{FF2B5EF4-FFF2-40B4-BE49-F238E27FC236}">
                  <a16:creationId xmlns:a16="http://schemas.microsoft.com/office/drawing/2014/main" xmlns="" id="{C1A29CB6-14AC-4CA5-8C37-F1B5152E7746}"/>
                </a:ext>
              </a:extLst>
            </p:cNvPr>
            <p:cNvGrpSpPr/>
            <p:nvPr/>
          </p:nvGrpSpPr>
          <p:grpSpPr>
            <a:xfrm rot="21427338">
              <a:off x="8748038" y="1643941"/>
              <a:ext cx="173598" cy="140174"/>
              <a:chOff x="8683624" y="1798298"/>
              <a:chExt cx="1238250" cy="726690"/>
            </a:xfrm>
          </p:grpSpPr>
          <p:sp>
            <p:nvSpPr>
              <p:cNvPr id="199" name="Rectangle 51">
                <a:extLst>
                  <a:ext uri="{FF2B5EF4-FFF2-40B4-BE49-F238E27FC236}">
                    <a16:creationId xmlns:a16="http://schemas.microsoft.com/office/drawing/2014/main" xmlns="" id="{219F6349-4EEC-4FA2-9F6F-1D4106D18F7F}"/>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0" name="Rectangle 52">
                <a:extLst>
                  <a:ext uri="{FF2B5EF4-FFF2-40B4-BE49-F238E27FC236}">
                    <a16:creationId xmlns:a16="http://schemas.microsoft.com/office/drawing/2014/main" xmlns="" id="{A4965893-56EE-47E4-AA4F-01A2A44CA1F1}"/>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Rectangle 53">
                <a:extLst>
                  <a:ext uri="{FF2B5EF4-FFF2-40B4-BE49-F238E27FC236}">
                    <a16:creationId xmlns:a16="http://schemas.microsoft.com/office/drawing/2014/main" xmlns="" id="{3F9BBE62-D5DD-4976-8E3E-F382020AE9EB}"/>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98" name="Graphic 13" descr="Qr Code">
              <a:extLst>
                <a:ext uri="{FF2B5EF4-FFF2-40B4-BE49-F238E27FC236}">
                  <a16:creationId xmlns:a16="http://schemas.microsoft.com/office/drawing/2014/main" xmlns="" id="{E1F6622B-C31A-4A91-9F23-DC7116BFF1B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grpSp>
        <p:nvGrpSpPr>
          <p:cNvPr id="209" name="Group 60">
            <a:extLst>
              <a:ext uri="{FF2B5EF4-FFF2-40B4-BE49-F238E27FC236}">
                <a16:creationId xmlns:a16="http://schemas.microsoft.com/office/drawing/2014/main" xmlns="" id="{31215DAA-747A-4E1F-AB86-D092D6A470F4}"/>
              </a:ext>
            </a:extLst>
          </p:cNvPr>
          <p:cNvGrpSpPr/>
          <p:nvPr/>
        </p:nvGrpSpPr>
        <p:grpSpPr>
          <a:xfrm>
            <a:off x="7426665" y="2516038"/>
            <a:ext cx="127321" cy="109139"/>
            <a:chOff x="8748038" y="1643941"/>
            <a:chExt cx="178185" cy="140174"/>
          </a:xfrm>
          <a:scene3d>
            <a:camera prst="orthographicFront">
              <a:rot lat="2400000" lon="3600000" rev="0"/>
            </a:camera>
            <a:lightRig rig="threePt" dir="t"/>
          </a:scene3d>
        </p:grpSpPr>
        <p:grpSp>
          <p:nvGrpSpPr>
            <p:cNvPr id="204" name="Group 61">
              <a:extLst>
                <a:ext uri="{FF2B5EF4-FFF2-40B4-BE49-F238E27FC236}">
                  <a16:creationId xmlns:a16="http://schemas.microsoft.com/office/drawing/2014/main" xmlns="" id="{E9A4DCD1-F763-452A-A31B-8D759069221D}"/>
                </a:ext>
              </a:extLst>
            </p:cNvPr>
            <p:cNvGrpSpPr/>
            <p:nvPr/>
          </p:nvGrpSpPr>
          <p:grpSpPr>
            <a:xfrm rot="21427338">
              <a:off x="8748038" y="1643941"/>
              <a:ext cx="173598" cy="140174"/>
              <a:chOff x="8683624" y="1798298"/>
              <a:chExt cx="1238250" cy="726690"/>
            </a:xfrm>
          </p:grpSpPr>
          <p:sp>
            <p:nvSpPr>
              <p:cNvPr id="206" name="Rectangle 63">
                <a:extLst>
                  <a:ext uri="{FF2B5EF4-FFF2-40B4-BE49-F238E27FC236}">
                    <a16:creationId xmlns:a16="http://schemas.microsoft.com/office/drawing/2014/main" xmlns="" id="{5962CDAB-C37D-4E4A-A549-9C1683CD07D4}"/>
                  </a:ext>
                </a:extLst>
              </p:cNvPr>
              <p:cNvSpPr/>
              <p:nvPr/>
            </p:nvSpPr>
            <p:spPr>
              <a:xfrm>
                <a:off x="8683624" y="1799657"/>
                <a:ext cx="1238250" cy="72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7" name="Rectangle 64">
                <a:extLst>
                  <a:ext uri="{FF2B5EF4-FFF2-40B4-BE49-F238E27FC236}">
                    <a16:creationId xmlns:a16="http://schemas.microsoft.com/office/drawing/2014/main" xmlns="" id="{37D6FBE0-795E-44C0-BF43-D92E35D2D72F}"/>
                  </a:ext>
                </a:extLst>
              </p:cNvPr>
              <p:cNvSpPr/>
              <p:nvPr/>
            </p:nvSpPr>
            <p:spPr>
              <a:xfrm>
                <a:off x="8683625" y="1798298"/>
                <a:ext cx="523170" cy="439926"/>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8" name="Rectangle 65">
                <a:extLst>
                  <a:ext uri="{FF2B5EF4-FFF2-40B4-BE49-F238E27FC236}">
                    <a16:creationId xmlns:a16="http://schemas.microsoft.com/office/drawing/2014/main" xmlns="" id="{E083C0E7-1436-4698-814E-7B1D5C528B35}"/>
                  </a:ext>
                </a:extLst>
              </p:cNvPr>
              <p:cNvSpPr/>
              <p:nvPr/>
            </p:nvSpPr>
            <p:spPr>
              <a:xfrm>
                <a:off x="8683625" y="2085061"/>
                <a:ext cx="523170" cy="439926"/>
              </a:xfrm>
              <a:prstGeom prst="rect">
                <a:avLst/>
              </a:prstGeom>
              <a:solidFill>
                <a:srgbClr val="C75D5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05" name="Graphic 13" descr="Qr Code">
              <a:extLst>
                <a:ext uri="{FF2B5EF4-FFF2-40B4-BE49-F238E27FC236}">
                  <a16:creationId xmlns:a16="http://schemas.microsoft.com/office/drawing/2014/main" xmlns="" id="{E21EFC6F-E350-48FF-9B4F-F1822A66EFE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1382760">
              <a:off x="8819602" y="1662077"/>
              <a:ext cx="106621" cy="106621"/>
            </a:xfrm>
            <a:prstGeom prst="rect">
              <a:avLst/>
            </a:prstGeom>
          </p:spPr>
        </p:pic>
      </p:grpSp>
      <p:sp>
        <p:nvSpPr>
          <p:cNvPr id="211" name="Cube 210">
            <a:extLst>
              <a:ext uri="{FF2B5EF4-FFF2-40B4-BE49-F238E27FC236}">
                <a16:creationId xmlns:a16="http://schemas.microsoft.com/office/drawing/2014/main" xmlns="" id="{AE903B9A-2E39-45BF-8F31-B1211A37ED87}"/>
              </a:ext>
            </a:extLst>
          </p:cNvPr>
          <p:cNvSpPr/>
          <p:nvPr/>
        </p:nvSpPr>
        <p:spPr>
          <a:xfrm rot="16200000">
            <a:off x="8818314" y="2027535"/>
            <a:ext cx="1709997" cy="9805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Cube 212">
            <a:extLst>
              <a:ext uri="{FF2B5EF4-FFF2-40B4-BE49-F238E27FC236}">
                <a16:creationId xmlns:a16="http://schemas.microsoft.com/office/drawing/2014/main" xmlns="" id="{01296259-307F-40E4-B911-907C1A5B589B}"/>
              </a:ext>
            </a:extLst>
          </p:cNvPr>
          <p:cNvSpPr/>
          <p:nvPr/>
        </p:nvSpPr>
        <p:spPr>
          <a:xfrm rot="16200000">
            <a:off x="8825831" y="3882111"/>
            <a:ext cx="1653307" cy="86627"/>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Cube 214">
            <a:extLst>
              <a:ext uri="{FF2B5EF4-FFF2-40B4-BE49-F238E27FC236}">
                <a16:creationId xmlns:a16="http://schemas.microsoft.com/office/drawing/2014/main" xmlns="" id="{0019FAB8-A9CD-43B3-8105-7298484D8FC2}"/>
              </a:ext>
            </a:extLst>
          </p:cNvPr>
          <p:cNvSpPr/>
          <p:nvPr/>
        </p:nvSpPr>
        <p:spPr>
          <a:xfrm rot="16200000">
            <a:off x="6163633" y="3852293"/>
            <a:ext cx="1655635" cy="14626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2" name="Group 221">
            <a:extLst>
              <a:ext uri="{FF2B5EF4-FFF2-40B4-BE49-F238E27FC236}">
                <a16:creationId xmlns:a16="http://schemas.microsoft.com/office/drawing/2014/main" xmlns="" id="{A205F2F3-46E4-401D-8A58-9FAB4AE1888B}"/>
              </a:ext>
            </a:extLst>
          </p:cNvPr>
          <p:cNvGrpSpPr/>
          <p:nvPr/>
        </p:nvGrpSpPr>
        <p:grpSpPr>
          <a:xfrm>
            <a:off x="8182135" y="-156602"/>
            <a:ext cx="786311" cy="832726"/>
            <a:chOff x="6635603" y="932150"/>
            <a:chExt cx="786311" cy="832726"/>
          </a:xfrm>
        </p:grpSpPr>
        <p:sp>
          <p:nvSpPr>
            <p:cNvPr id="217" name="Rectangle 216">
              <a:extLst>
                <a:ext uri="{FF2B5EF4-FFF2-40B4-BE49-F238E27FC236}">
                  <a16:creationId xmlns:a16="http://schemas.microsoft.com/office/drawing/2014/main" xmlns="" id="{BFA58596-EF30-4EFC-935C-8ADB3CAFFB56}"/>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8" name="Cube 217">
              <a:extLst>
                <a:ext uri="{FF2B5EF4-FFF2-40B4-BE49-F238E27FC236}">
                  <a16:creationId xmlns:a16="http://schemas.microsoft.com/office/drawing/2014/main" xmlns="" id="{CDF47561-A7B1-4A2C-8C1C-0487B2A2DA51}"/>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a:extLst>
                <a:ext uri="{FF2B5EF4-FFF2-40B4-BE49-F238E27FC236}">
                  <a16:creationId xmlns:a16="http://schemas.microsoft.com/office/drawing/2014/main" xmlns="" id="{C8FC35D6-4036-450B-8798-EC05956A6171}"/>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0" name="Rectangle 219">
              <a:extLst>
                <a:ext uri="{FF2B5EF4-FFF2-40B4-BE49-F238E27FC236}">
                  <a16:creationId xmlns:a16="http://schemas.microsoft.com/office/drawing/2014/main" xmlns="" id="{AA679079-B56B-49A2-8BF1-7D24C8F80D1F}"/>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1" name="Rectangle 220">
              <a:extLst>
                <a:ext uri="{FF2B5EF4-FFF2-40B4-BE49-F238E27FC236}">
                  <a16:creationId xmlns:a16="http://schemas.microsoft.com/office/drawing/2014/main" xmlns="" id="{DE33D234-5C92-4076-BA92-9AC22779877C}"/>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9" name="Group 228">
            <a:extLst>
              <a:ext uri="{FF2B5EF4-FFF2-40B4-BE49-F238E27FC236}">
                <a16:creationId xmlns:a16="http://schemas.microsoft.com/office/drawing/2014/main" xmlns="" id="{98404AB2-9DD1-4380-9284-1306406794D1}"/>
              </a:ext>
            </a:extLst>
          </p:cNvPr>
          <p:cNvGrpSpPr/>
          <p:nvPr/>
        </p:nvGrpSpPr>
        <p:grpSpPr>
          <a:xfrm>
            <a:off x="8507982" y="214911"/>
            <a:ext cx="786311" cy="832726"/>
            <a:chOff x="6635603" y="932150"/>
            <a:chExt cx="786311" cy="832726"/>
          </a:xfrm>
        </p:grpSpPr>
        <p:sp>
          <p:nvSpPr>
            <p:cNvPr id="224" name="Rectangle 223">
              <a:extLst>
                <a:ext uri="{FF2B5EF4-FFF2-40B4-BE49-F238E27FC236}">
                  <a16:creationId xmlns:a16="http://schemas.microsoft.com/office/drawing/2014/main" xmlns="" id="{9416A1B4-D371-479B-A6F1-DAD4D7DDA018}"/>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5" name="Cube 224">
              <a:extLst>
                <a:ext uri="{FF2B5EF4-FFF2-40B4-BE49-F238E27FC236}">
                  <a16:creationId xmlns:a16="http://schemas.microsoft.com/office/drawing/2014/main" xmlns="" id="{778A3E6A-1E10-4901-A297-6A5EE434466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6" name="Straight Connector 225">
              <a:extLst>
                <a:ext uri="{FF2B5EF4-FFF2-40B4-BE49-F238E27FC236}">
                  <a16:creationId xmlns:a16="http://schemas.microsoft.com/office/drawing/2014/main" xmlns="" id="{5C38EBA4-9B19-46E5-8E6E-04381EDE302A}"/>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27" name="Rectangle 226">
              <a:extLst>
                <a:ext uri="{FF2B5EF4-FFF2-40B4-BE49-F238E27FC236}">
                  <a16:creationId xmlns:a16="http://schemas.microsoft.com/office/drawing/2014/main" xmlns="" id="{740AF563-2133-4EA1-BB3B-94FF67BC377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8" name="Rectangle 227">
              <a:extLst>
                <a:ext uri="{FF2B5EF4-FFF2-40B4-BE49-F238E27FC236}">
                  <a16:creationId xmlns:a16="http://schemas.microsoft.com/office/drawing/2014/main" xmlns="" id="{FD1D5944-329D-4394-8D68-C20A951447CA}"/>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6" name="Group 235">
            <a:extLst>
              <a:ext uri="{FF2B5EF4-FFF2-40B4-BE49-F238E27FC236}">
                <a16:creationId xmlns:a16="http://schemas.microsoft.com/office/drawing/2014/main" xmlns="" id="{12C21D85-37DF-4ABB-B4FA-AD3620517E4A}"/>
              </a:ext>
            </a:extLst>
          </p:cNvPr>
          <p:cNvGrpSpPr/>
          <p:nvPr/>
        </p:nvGrpSpPr>
        <p:grpSpPr>
          <a:xfrm>
            <a:off x="8296435" y="1773798"/>
            <a:ext cx="786311" cy="832726"/>
            <a:chOff x="6635603" y="932150"/>
            <a:chExt cx="786311" cy="832726"/>
          </a:xfrm>
        </p:grpSpPr>
        <p:sp>
          <p:nvSpPr>
            <p:cNvPr id="231" name="Rectangle 230">
              <a:extLst>
                <a:ext uri="{FF2B5EF4-FFF2-40B4-BE49-F238E27FC236}">
                  <a16:creationId xmlns:a16="http://schemas.microsoft.com/office/drawing/2014/main" xmlns="" id="{98268CFE-64A8-4A28-908B-EC0F0DE02207}"/>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Cube 231">
              <a:extLst>
                <a:ext uri="{FF2B5EF4-FFF2-40B4-BE49-F238E27FC236}">
                  <a16:creationId xmlns:a16="http://schemas.microsoft.com/office/drawing/2014/main" xmlns="" id="{3EFE2E67-A202-4730-9AC7-0F84BFF0EA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33" name="Straight Connector 232">
              <a:extLst>
                <a:ext uri="{FF2B5EF4-FFF2-40B4-BE49-F238E27FC236}">
                  <a16:creationId xmlns:a16="http://schemas.microsoft.com/office/drawing/2014/main" xmlns="" id="{35AD0323-5288-4E30-986D-EC73EA9684C5}"/>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34" name="Rectangle 233">
              <a:extLst>
                <a:ext uri="{FF2B5EF4-FFF2-40B4-BE49-F238E27FC236}">
                  <a16:creationId xmlns:a16="http://schemas.microsoft.com/office/drawing/2014/main" xmlns="" id="{4A5C8207-7B1F-4FAF-BD1C-46C70AA83CDA}"/>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Rectangle 234">
              <a:extLst>
                <a:ext uri="{FF2B5EF4-FFF2-40B4-BE49-F238E27FC236}">
                  <a16:creationId xmlns:a16="http://schemas.microsoft.com/office/drawing/2014/main" xmlns="" id="{2CA5E4A1-1CD4-46E4-A542-393698CB9AF0}"/>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3" name="Group 242">
            <a:extLst>
              <a:ext uri="{FF2B5EF4-FFF2-40B4-BE49-F238E27FC236}">
                <a16:creationId xmlns:a16="http://schemas.microsoft.com/office/drawing/2014/main" xmlns="" id="{1B9EB646-3F49-4346-ABEB-2ADAB513D2F5}"/>
              </a:ext>
            </a:extLst>
          </p:cNvPr>
          <p:cNvGrpSpPr/>
          <p:nvPr/>
        </p:nvGrpSpPr>
        <p:grpSpPr>
          <a:xfrm>
            <a:off x="8622282" y="2145311"/>
            <a:ext cx="786311" cy="832726"/>
            <a:chOff x="6635603" y="932150"/>
            <a:chExt cx="786311" cy="832726"/>
          </a:xfrm>
        </p:grpSpPr>
        <p:sp>
          <p:nvSpPr>
            <p:cNvPr id="238" name="Rectangle 237">
              <a:extLst>
                <a:ext uri="{FF2B5EF4-FFF2-40B4-BE49-F238E27FC236}">
                  <a16:creationId xmlns:a16="http://schemas.microsoft.com/office/drawing/2014/main" xmlns="" id="{2FB954EA-0E94-48BB-B3D3-B7EE356842A9}"/>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9" name="Cube 238">
              <a:extLst>
                <a:ext uri="{FF2B5EF4-FFF2-40B4-BE49-F238E27FC236}">
                  <a16:creationId xmlns:a16="http://schemas.microsoft.com/office/drawing/2014/main" xmlns="" id="{06547EFF-FE38-4934-9679-8B2CC880D36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0" name="Straight Connector 239">
              <a:extLst>
                <a:ext uri="{FF2B5EF4-FFF2-40B4-BE49-F238E27FC236}">
                  <a16:creationId xmlns:a16="http://schemas.microsoft.com/office/drawing/2014/main" xmlns="" id="{70D6AB52-4389-4C2A-8A3F-E422B0BA70C2}"/>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1" name="Rectangle 240">
              <a:extLst>
                <a:ext uri="{FF2B5EF4-FFF2-40B4-BE49-F238E27FC236}">
                  <a16:creationId xmlns:a16="http://schemas.microsoft.com/office/drawing/2014/main" xmlns="" id="{0CB2BC70-FD69-4EFD-A3ED-DBED3A6162C6}"/>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2" name="Rectangle 241">
              <a:extLst>
                <a:ext uri="{FF2B5EF4-FFF2-40B4-BE49-F238E27FC236}">
                  <a16:creationId xmlns:a16="http://schemas.microsoft.com/office/drawing/2014/main" xmlns="" id="{7EC20E7C-59E0-4CF7-B9B8-7848BBF0E23B}"/>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0" name="Group 249">
            <a:extLst>
              <a:ext uri="{FF2B5EF4-FFF2-40B4-BE49-F238E27FC236}">
                <a16:creationId xmlns:a16="http://schemas.microsoft.com/office/drawing/2014/main" xmlns="" id="{0DC41CA5-3EBD-41EE-B349-A2529D42188E}"/>
              </a:ext>
            </a:extLst>
          </p:cNvPr>
          <p:cNvGrpSpPr/>
          <p:nvPr/>
        </p:nvGrpSpPr>
        <p:grpSpPr>
          <a:xfrm>
            <a:off x="8245635" y="3602598"/>
            <a:ext cx="786311" cy="832726"/>
            <a:chOff x="6635603" y="932150"/>
            <a:chExt cx="786311" cy="832726"/>
          </a:xfrm>
        </p:grpSpPr>
        <p:sp>
          <p:nvSpPr>
            <p:cNvPr id="245" name="Rectangle 244">
              <a:extLst>
                <a:ext uri="{FF2B5EF4-FFF2-40B4-BE49-F238E27FC236}">
                  <a16:creationId xmlns:a16="http://schemas.microsoft.com/office/drawing/2014/main" xmlns="" id="{CA291CB0-9581-4363-855A-1E2BE1E67DA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6" name="Cube 245">
              <a:extLst>
                <a:ext uri="{FF2B5EF4-FFF2-40B4-BE49-F238E27FC236}">
                  <a16:creationId xmlns:a16="http://schemas.microsoft.com/office/drawing/2014/main" xmlns="" id="{E548F1BE-66C4-48C6-804D-EF2D2B2B9497}"/>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7" name="Straight Connector 246">
              <a:extLst>
                <a:ext uri="{FF2B5EF4-FFF2-40B4-BE49-F238E27FC236}">
                  <a16:creationId xmlns:a16="http://schemas.microsoft.com/office/drawing/2014/main" xmlns="" id="{5A09D583-1DAC-418B-B143-0CEE5C65C710}"/>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48" name="Rectangle 247">
              <a:extLst>
                <a:ext uri="{FF2B5EF4-FFF2-40B4-BE49-F238E27FC236}">
                  <a16:creationId xmlns:a16="http://schemas.microsoft.com/office/drawing/2014/main" xmlns="" id="{591DA782-7764-4516-9511-9744B0817F0B}"/>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9" name="Rectangle 248">
              <a:extLst>
                <a:ext uri="{FF2B5EF4-FFF2-40B4-BE49-F238E27FC236}">
                  <a16:creationId xmlns:a16="http://schemas.microsoft.com/office/drawing/2014/main" xmlns="" id="{8E94456F-ABFD-46B0-BF5D-79B6BECFA165}"/>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7" name="Group 256">
            <a:extLst>
              <a:ext uri="{FF2B5EF4-FFF2-40B4-BE49-F238E27FC236}">
                <a16:creationId xmlns:a16="http://schemas.microsoft.com/office/drawing/2014/main" xmlns="" id="{4C652695-C07C-4318-9054-2A79176ED50F}"/>
              </a:ext>
            </a:extLst>
          </p:cNvPr>
          <p:cNvGrpSpPr/>
          <p:nvPr/>
        </p:nvGrpSpPr>
        <p:grpSpPr>
          <a:xfrm>
            <a:off x="8571482" y="3974111"/>
            <a:ext cx="786311" cy="832726"/>
            <a:chOff x="6635603" y="932150"/>
            <a:chExt cx="786311" cy="832726"/>
          </a:xfrm>
        </p:grpSpPr>
        <p:sp>
          <p:nvSpPr>
            <p:cNvPr id="252" name="Rectangle 251">
              <a:extLst>
                <a:ext uri="{FF2B5EF4-FFF2-40B4-BE49-F238E27FC236}">
                  <a16:creationId xmlns:a16="http://schemas.microsoft.com/office/drawing/2014/main" xmlns="" id="{B01D3756-B9EA-4872-9A96-FC2F8C276EDA}"/>
                </a:ext>
              </a:extLst>
            </p:cNvPr>
            <p:cNvSpPr/>
            <p:nvPr/>
          </p:nvSpPr>
          <p:spPr>
            <a:xfrm>
              <a:off x="6706147" y="1039543"/>
              <a:ext cx="715767" cy="725333"/>
            </a:xfrm>
            <a:prstGeom prst="rect">
              <a:avLst/>
            </a:prstGeom>
            <a:solidFill>
              <a:srgbClr val="0070C0"/>
            </a:solidFill>
            <a:ln>
              <a:solidFill>
                <a:schemeClr val="accent2">
                  <a:lumMod val="75000"/>
                </a:schemeClr>
              </a:solidFill>
            </a:ln>
            <a:scene3d>
              <a:camera prst="isometricOffAxis1Top">
                <a:rot lat="17400000" lon="18600000" rev="3000000"/>
              </a:camera>
              <a:lightRig rig="threePt" dir="t"/>
            </a:scene3d>
            <a:sp3d>
              <a:bevelT w="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3" name="Cube 252">
              <a:extLst>
                <a:ext uri="{FF2B5EF4-FFF2-40B4-BE49-F238E27FC236}">
                  <a16:creationId xmlns:a16="http://schemas.microsoft.com/office/drawing/2014/main" xmlns="" id="{1DD00B45-8730-4594-A2B3-14B2CF5FC345}"/>
                </a:ext>
              </a:extLst>
            </p:cNvPr>
            <p:cNvSpPr/>
            <p:nvPr/>
          </p:nvSpPr>
          <p:spPr>
            <a:xfrm rot="16041047">
              <a:off x="6787820" y="88596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4" name="Straight Connector 253">
              <a:extLst>
                <a:ext uri="{FF2B5EF4-FFF2-40B4-BE49-F238E27FC236}">
                  <a16:creationId xmlns:a16="http://schemas.microsoft.com/office/drawing/2014/main" xmlns="" id="{821E1987-E131-49A1-B486-BA41C4D487E4}"/>
                </a:ext>
              </a:extLst>
            </p:cNvPr>
            <p:cNvCxnSpPr>
              <a:cxnSpLocks/>
            </p:cNvCxnSpPr>
            <p:nvPr/>
          </p:nvCxnSpPr>
          <p:spPr>
            <a:xfrm>
              <a:off x="6975281" y="935511"/>
              <a:ext cx="139142" cy="126836"/>
            </a:xfrm>
            <a:prstGeom prst="line">
              <a:avLst/>
            </a:prstGeom>
          </p:spPr>
          <p:style>
            <a:lnRef idx="1">
              <a:schemeClr val="dk1"/>
            </a:lnRef>
            <a:fillRef idx="0">
              <a:schemeClr val="dk1"/>
            </a:fillRef>
            <a:effectRef idx="0">
              <a:schemeClr val="dk1"/>
            </a:effectRef>
            <a:fontRef idx="minor">
              <a:schemeClr val="tx1"/>
            </a:fontRef>
          </p:style>
        </p:cxnSp>
        <p:sp>
          <p:nvSpPr>
            <p:cNvPr id="255" name="Rectangle 254">
              <a:extLst>
                <a:ext uri="{FF2B5EF4-FFF2-40B4-BE49-F238E27FC236}">
                  <a16:creationId xmlns:a16="http://schemas.microsoft.com/office/drawing/2014/main" xmlns="" id="{F538F632-C7CD-44FA-B52C-4F11D674D3C1}"/>
                </a:ext>
              </a:extLst>
            </p:cNvPr>
            <p:cNvSpPr/>
            <p:nvPr/>
          </p:nvSpPr>
          <p:spPr>
            <a:xfrm rot="523030">
              <a:off x="6721970" y="1493933"/>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6" name="Rectangle 255">
              <a:extLst>
                <a:ext uri="{FF2B5EF4-FFF2-40B4-BE49-F238E27FC236}">
                  <a16:creationId xmlns:a16="http://schemas.microsoft.com/office/drawing/2014/main" xmlns="" id="{F865F684-D283-4547-A505-6C51BEAABFF6}"/>
                </a:ext>
              </a:extLst>
            </p:cNvPr>
            <p:cNvSpPr/>
            <p:nvPr/>
          </p:nvSpPr>
          <p:spPr>
            <a:xfrm rot="523030">
              <a:off x="6635603" y="1428265"/>
              <a:ext cx="67463" cy="45719"/>
            </a:xfrm>
            <a:prstGeom prst="rect">
              <a:avLst/>
            </a:prstGeom>
            <a:solidFill>
              <a:schemeClr val="bg1"/>
            </a:solidFill>
            <a:ln>
              <a:no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029892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5248 -0.00208 " pathEditMode="relative" ptsTypes="AA">
                                      <p:cBhvr>
                                        <p:cTn id="6" dur="2000" fill="hold"/>
                                        <p:tgtEl>
                                          <p:spTgt spid="10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5248 -0.00208 " pathEditMode="relative" ptsTypes="AA">
                                      <p:cBhvr>
                                        <p:cTn id="8" dur="2000" fill="hold"/>
                                        <p:tgtEl>
                                          <p:spTgt spid="1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4.375E-6 4.07407E-6 L 0.25248 -0.00209 " pathEditMode="relative" rAng="0" ptsTypes="AA">
                                      <p:cBhvr>
                                        <p:cTn id="10" dur="2000" fill="hold"/>
                                        <p:tgtEl>
                                          <p:spTgt spid="124"/>
                                        </p:tgtEl>
                                        <p:attrNameLst>
                                          <p:attrName>ppt_x</p:attrName>
                                          <p:attrName>ppt_y</p:attrName>
                                        </p:attrNameLst>
                                      </p:cBhvr>
                                      <p:rCtr x="12617" y="-116"/>
                                    </p:animMotion>
                                  </p:childTnLst>
                                </p:cTn>
                              </p:par>
                              <p:par>
                                <p:cTn id="11" presetID="0" presetClass="path" presetSubtype="0" accel="50000" decel="50000" fill="hold" nodeType="withEffect">
                                  <p:stCondLst>
                                    <p:cond delay="0"/>
                                  </p:stCondLst>
                                  <p:childTnLst>
                                    <p:animMotion origin="layout" path="M -4.79167E-6 1.85185E-6 L 0.25248 -0.00209 " pathEditMode="relative" rAng="0" ptsTypes="AA">
                                      <p:cBhvr>
                                        <p:cTn id="12" dur="2000" fill="hold"/>
                                        <p:tgtEl>
                                          <p:spTgt spid="108"/>
                                        </p:tgtEl>
                                        <p:attrNameLst>
                                          <p:attrName>ppt_x</p:attrName>
                                          <p:attrName>ppt_y</p:attrName>
                                        </p:attrNameLst>
                                      </p:cBhvr>
                                      <p:rCtr x="12617" y="-116"/>
                                    </p:animMotion>
                                  </p:childTnLst>
                                </p:cTn>
                              </p:par>
                              <p:par>
                                <p:cTn id="13" presetID="0" presetClass="path" presetSubtype="0" accel="50000" decel="50000" fill="hold" grpId="0" nodeType="withEffect">
                                  <p:stCondLst>
                                    <p:cond delay="0"/>
                                  </p:stCondLst>
                                  <p:childTnLst>
                                    <p:animMotion origin="layout" path="M -0.00104 -0.00185 L 0.24193 0.00185 " pathEditMode="relative" rAng="0" ptsTypes="AA">
                                      <p:cBhvr>
                                        <p:cTn id="14" dur="2000" fill="hold"/>
                                        <p:tgtEl>
                                          <p:spTgt spid="136"/>
                                        </p:tgtEl>
                                        <p:attrNameLst>
                                          <p:attrName>ppt_x</p:attrName>
                                          <p:attrName>ppt_y</p:attrName>
                                        </p:attrNameLst>
                                      </p:cBhvr>
                                      <p:rCtr x="12148" y="185"/>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900000">
                                      <p:cBhvr>
                                        <p:cTn id="18" dur="2000" fill="hold"/>
                                        <p:tgtEl>
                                          <p:spTgt spid="109"/>
                                        </p:tgtEl>
                                        <p:attrNameLst>
                                          <p:attrName>r</p:attrName>
                                        </p:attrNameLst>
                                      </p:cBhvr>
                                    </p:animRot>
                                  </p:childTnLst>
                                </p:cTn>
                              </p:par>
                              <p:par>
                                <p:cTn id="19" presetID="0" presetClass="path" presetSubtype="0" decel="50000" fill="hold" nodeType="withEffect">
                                  <p:stCondLst>
                                    <p:cond delay="0"/>
                                  </p:stCondLst>
                                  <p:childTnLst>
                                    <p:animMotion origin="layout" path="M 0.25248 -0.00209 L 0.26706 0.06226 " pathEditMode="relative" rAng="0" ptsTypes="AA">
                                      <p:cBhvr>
                                        <p:cTn id="20" dur="2000" fill="hold"/>
                                        <p:tgtEl>
                                          <p:spTgt spid="124"/>
                                        </p:tgtEl>
                                        <p:attrNameLst>
                                          <p:attrName>ppt_x</p:attrName>
                                          <p:attrName>ppt_y</p:attrName>
                                        </p:attrNameLst>
                                      </p:cBhvr>
                                      <p:rCtr x="729" y="3218"/>
                                    </p:animMotion>
                                  </p:childTnLst>
                                </p:cTn>
                              </p:par>
                              <p:par>
                                <p:cTn id="21" presetID="0" presetClass="path" presetSubtype="0" decel="50000" fill="hold" nodeType="withEffect">
                                  <p:stCondLst>
                                    <p:cond delay="0"/>
                                  </p:stCondLst>
                                  <p:childTnLst>
                                    <p:animMotion origin="layout" path="M 0.25247 -0.00209 L 0.26602 0.02616 " pathEditMode="relative" rAng="0" ptsTypes="AA">
                                      <p:cBhvr>
                                        <p:cTn id="22" dur="2000" fill="hold"/>
                                        <p:tgtEl>
                                          <p:spTgt spid="108"/>
                                        </p:tgtEl>
                                        <p:attrNameLst>
                                          <p:attrName>ppt_x</p:attrName>
                                          <p:attrName>ppt_y</p:attrName>
                                        </p:attrNameLst>
                                      </p:cBhvr>
                                      <p:rCtr x="495" y="1019"/>
                                    </p:animMotion>
                                  </p:childTnLst>
                                </p:cTn>
                              </p:par>
                              <p:par>
                                <p:cTn id="23" presetID="0" presetClass="path" presetSubtype="0" decel="50000" fill="hold" grpId="1" nodeType="withEffect">
                                  <p:stCondLst>
                                    <p:cond delay="0"/>
                                  </p:stCondLst>
                                  <p:childTnLst>
                                    <p:animMotion origin="layout" path="M 0.24193 0.00185 L 0.25521 0.0287 " pathEditMode="relative" rAng="0" ptsTypes="AA">
                                      <p:cBhvr>
                                        <p:cTn id="24" dur="2000" fill="hold"/>
                                        <p:tgtEl>
                                          <p:spTgt spid="136"/>
                                        </p:tgtEl>
                                        <p:attrNameLst>
                                          <p:attrName>ppt_x</p:attrName>
                                          <p:attrName>ppt_y</p:attrName>
                                        </p:attrNameLst>
                                      </p:cBhvr>
                                      <p:rCtr x="664" y="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09" grpId="1" animBg="1"/>
      <p:bldP spid="136" grpId="0" animBg="1"/>
      <p:bldP spid="136"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FF295FB-A891-4F75-84D3-44BE0E21EA83}"/>
              </a:ext>
            </a:extLst>
          </p:cNvPr>
          <p:cNvSpPr>
            <a:spLocks noGrp="1"/>
          </p:cNvSpPr>
          <p:nvPr>
            <p:ph type="title"/>
          </p:nvPr>
        </p:nvSpPr>
        <p:spPr>
          <a:xfrm>
            <a:off x="838200" y="2221635"/>
            <a:ext cx="10515600" cy="996950"/>
          </a:xfrm>
        </p:spPr>
        <p:txBody>
          <a:bodyPr/>
          <a:lstStyle/>
          <a:p>
            <a:pPr algn="ctr"/>
            <a:r>
              <a:rPr lang="en-US">
                <a:cs typeface="Arial"/>
              </a:rPr>
              <a:t>Appendix</a:t>
            </a:r>
            <a:endParaRPr lang="en-US"/>
          </a:p>
        </p:txBody>
      </p:sp>
      <p:sp>
        <p:nvSpPr>
          <p:cNvPr id="2" name="Footer Placeholder 1">
            <a:extLst>
              <a:ext uri="{FF2B5EF4-FFF2-40B4-BE49-F238E27FC236}">
                <a16:creationId xmlns:a16="http://schemas.microsoft.com/office/drawing/2014/main" xmlns="" id="{8AA527D9-B5AC-450E-BA6D-FF2EF9BB7D95}"/>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97490802-F408-4706-A5F0-4ED928BAAC88}"/>
              </a:ext>
            </a:extLst>
          </p:cNvPr>
          <p:cNvSpPr>
            <a:spLocks noGrp="1"/>
          </p:cNvSpPr>
          <p:nvPr>
            <p:ph type="sldNum" sz="quarter" idx="4"/>
          </p:nvPr>
        </p:nvSpPr>
        <p:spPr/>
        <p:txBody>
          <a:bodyPr/>
          <a:lstStyle/>
          <a:p>
            <a:fld id="{6F1FABC0-072B-4F22-8F9B-95A9D10B0206}" type="slidenum">
              <a:rPr lang="en-US" smtClean="0"/>
              <a:pPr/>
              <a:t>66</a:t>
            </a:fld>
            <a:endParaRPr lang="en-US"/>
          </a:p>
        </p:txBody>
      </p:sp>
    </p:spTree>
    <p:extLst>
      <p:ext uri="{BB962C8B-B14F-4D97-AF65-F5344CB8AC3E}">
        <p14:creationId xmlns:p14="http://schemas.microsoft.com/office/powerpoint/2010/main" val="16526772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67</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20329942"/>
              </p:ext>
            </p:extLst>
          </p:nvPr>
        </p:nvGraphicFramePr>
        <p:xfrm>
          <a:off x="838200" y="1273119"/>
          <a:ext cx="9906000" cy="4107295"/>
        </p:xfrm>
        <a:graphic>
          <a:graphicData uri="http://schemas.openxmlformats.org/drawingml/2006/table">
            <a:tbl>
              <a:tblPr/>
              <a:tblGrid>
                <a:gridCol w="2771135">
                  <a:extLst>
                    <a:ext uri="{9D8B030D-6E8A-4147-A177-3AD203B41FA5}">
                      <a16:colId xmlns:a16="http://schemas.microsoft.com/office/drawing/2014/main" xmlns="" val="20000"/>
                    </a:ext>
                  </a:extLst>
                </a:gridCol>
                <a:gridCol w="4427442">
                  <a:extLst>
                    <a:ext uri="{9D8B030D-6E8A-4147-A177-3AD203B41FA5}">
                      <a16:colId xmlns:a16="http://schemas.microsoft.com/office/drawing/2014/main" xmlns="" val="20001"/>
                    </a:ext>
                  </a:extLst>
                </a:gridCol>
                <a:gridCol w="2707423">
                  <a:extLst>
                    <a:ext uri="{9D8B030D-6E8A-4147-A177-3AD203B41FA5}">
                      <a16:colId xmlns:a16="http://schemas.microsoft.com/office/drawing/2014/main" xmlns="" val="20002"/>
                    </a:ext>
                  </a:extLst>
                </a:gridCol>
              </a:tblGrid>
              <a:tr h="956473">
                <a:tc>
                  <a:txBody>
                    <a:bodyPr/>
                    <a:lstStyle/>
                    <a:p>
                      <a:pPr algn="l" rtl="0" fontAlgn="base"/>
                      <a:r>
                        <a:rPr lang="en-US" sz="1800" b="0" i="0">
                          <a:solidFill>
                            <a:srgbClr val="000000"/>
                          </a:solidFill>
                          <a:effectLst/>
                          <a:latin typeface="Times New Roman" charset="0"/>
                        </a:rPr>
                        <a:t>What is the purpose of this robot?  </a:t>
                      </a:r>
                      <a:endParaRPr lang="en-US" sz="2400" b="0" i="0">
                        <a:effectLst/>
                      </a:endParaRPr>
                    </a:p>
                    <a:p>
                      <a:pPr algn="l" rtl="0" fontAlgn="base"/>
                      <a:r>
                        <a:rPr lang="en-US" sz="1800" b="0" i="0">
                          <a:effectLst/>
                          <a:latin typeface="Times New Roman" charset="0"/>
                        </a:rPr>
                        <a:t>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must be able to retrieve and deliver things in a warehouse setting.  </a:t>
                      </a:r>
                      <a:endParaRPr lang="en-US" sz="2400" b="0" i="0">
                        <a:effectLst/>
                      </a:endParaRPr>
                    </a:p>
                    <a:p>
                      <a:pPr algn="l" rtl="0" fontAlgn="base"/>
                      <a:r>
                        <a:rPr lang="en-US" sz="1800" b="0" i="0">
                          <a:effectLst/>
                          <a:latin typeface="Times New Roman" charset="0"/>
                        </a:rPr>
                        <a:t> </a:t>
                      </a:r>
                      <a:endParaRPr lang="en-US" sz="2400" b="0" i="0">
                        <a:effectLst/>
                      </a:endParaRPr>
                    </a:p>
                    <a:p>
                      <a:pPr algn="l" rtl="0" fontAlgn="base"/>
                      <a:r>
                        <a:rPr lang="en-US" sz="1800" b="0" i="0">
                          <a:solidFill>
                            <a:srgbClr val="000000"/>
                          </a:solidFill>
                          <a:effectLst/>
                          <a:latin typeface="Times New Roman" charset="0"/>
                        </a:rPr>
                        <a:t>-Customer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is autonomous in nature and capable of data-processing.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584587">
                <a:tc rowSpan="4">
                  <a:txBody>
                    <a:bodyPr/>
                    <a:lstStyle/>
                    <a:p>
                      <a:pPr algn="l" rtl="0" fontAlgn="base"/>
                      <a:r>
                        <a:rPr lang="en-US" sz="1800" b="0" i="0">
                          <a:solidFill>
                            <a:srgbClr val="000000"/>
                          </a:solidFill>
                          <a:effectLst/>
                          <a:latin typeface="Times New Roman" charset="0"/>
                        </a:rPr>
                        <a:t>What are the surroundings and environment the robot will be operating in?  </a:t>
                      </a:r>
                      <a:endParaRPr lang="en-US" sz="2400" b="0" i="0">
                        <a:effectLst/>
                      </a:endParaRPr>
                    </a:p>
                    <a:p>
                      <a:pPr algn="l" rtl="0" fontAlgn="base"/>
                      <a:r>
                        <a:rPr lang="en-US" sz="1800" b="0" i="0">
                          <a:effectLst/>
                          <a:latin typeface="Times New Roman" charset="0"/>
                        </a:rPr>
                        <a:t>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l" rtl="0" fontAlgn="base"/>
                      <a:r>
                        <a:rPr lang="en-US" sz="1800" b="0" i="0">
                          <a:solidFill>
                            <a:srgbClr val="000000"/>
                          </a:solidFill>
                          <a:effectLst/>
                          <a:latin typeface="Times New Roman" charset="0"/>
                        </a:rPr>
                        <a:t>It will be used in a warehouse setting.  The robot should be able to operate in conditions that are unfavorable to humans (i.e. hot temperatures that could make workers pass out or get heat strokes).   </a:t>
                      </a:r>
                      <a:endParaRPr lang="en-US" sz="2400" b="0" i="0">
                        <a:effectLst/>
                      </a:endParaRPr>
                    </a:p>
                    <a:p>
                      <a:pPr algn="l" rtl="0" fontAlgn="base"/>
                      <a:r>
                        <a:rPr lang="en-US" sz="1800" b="0" i="0">
                          <a:effectLst/>
                          <a:latin typeface="Times New Roman" charset="0"/>
                        </a:rPr>
                        <a:t> </a:t>
                      </a:r>
                      <a:endParaRPr lang="en-US" sz="2400" b="0" i="0">
                        <a:effectLst/>
                      </a:endParaRPr>
                    </a:p>
                    <a:p>
                      <a:pPr algn="l" rtl="0" fontAlgn="base"/>
                      <a:r>
                        <a:rPr lang="en-US" sz="1800" b="0" i="0">
                          <a:solidFill>
                            <a:srgbClr val="000000"/>
                          </a:solidFill>
                          <a:effectLst/>
                          <a:latin typeface="Times New Roman" charset="0"/>
                        </a:rPr>
                        <a:t>-Customer/Dr. </a:t>
                      </a:r>
                      <a:r>
                        <a:rPr lang="en-US" sz="1800" b="0" i="0" err="1">
                          <a:solidFill>
                            <a:srgbClr val="000000"/>
                          </a:solidFill>
                          <a:effectLst/>
                          <a:latin typeface="Times New Roman" charset="0"/>
                        </a:rPr>
                        <a:t>McConomy</a:t>
                      </a:r>
                      <a:r>
                        <a:rPr lang="en-US" sz="1800" b="0" i="0">
                          <a:solidFill>
                            <a:srgbClr val="000000"/>
                          </a:solidFill>
                          <a:effectLst/>
                          <a:latin typeface="Times New Roman" charset="0"/>
                        </a:rPr>
                        <a:t>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is able to navigate around a warehouse.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7053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is able to sense and navigate around obstacles.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58458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can perform tasks in the dark.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56473">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Also, will perform in temperature conditions undesirable to humans. </a:t>
                      </a:r>
                      <a:endParaRPr lang="en-US" sz="2400" b="0" i="0">
                        <a:effectLst/>
                      </a:endParaRPr>
                    </a:p>
                  </a:txBody>
                  <a:tcPr marL="30703" marR="30703" marT="15352" marB="1535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15848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68</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 (continued)</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13565372"/>
              </p:ext>
            </p:extLst>
          </p:nvPr>
        </p:nvGraphicFramePr>
        <p:xfrm>
          <a:off x="1509925" y="1027906"/>
          <a:ext cx="9172150" cy="4790840"/>
        </p:xfrm>
        <a:graphic>
          <a:graphicData uri="http://schemas.openxmlformats.org/drawingml/2006/table">
            <a:tbl>
              <a:tblPr/>
              <a:tblGrid>
                <a:gridCol w="2565842">
                  <a:extLst>
                    <a:ext uri="{9D8B030D-6E8A-4147-A177-3AD203B41FA5}">
                      <a16:colId xmlns:a16="http://schemas.microsoft.com/office/drawing/2014/main" xmlns="" val="20000"/>
                    </a:ext>
                  </a:extLst>
                </a:gridCol>
                <a:gridCol w="4099450">
                  <a:extLst>
                    <a:ext uri="{9D8B030D-6E8A-4147-A177-3AD203B41FA5}">
                      <a16:colId xmlns:a16="http://schemas.microsoft.com/office/drawing/2014/main" xmlns="" val="20001"/>
                    </a:ext>
                  </a:extLst>
                </a:gridCol>
                <a:gridCol w="2506858">
                  <a:extLst>
                    <a:ext uri="{9D8B030D-6E8A-4147-A177-3AD203B41FA5}">
                      <a16:colId xmlns:a16="http://schemas.microsoft.com/office/drawing/2014/main" xmlns="" val="20002"/>
                    </a:ext>
                  </a:extLst>
                </a:gridCol>
              </a:tblGrid>
              <a:tr h="762067">
                <a:tc rowSpan="3">
                  <a:txBody>
                    <a:bodyPr/>
                    <a:lstStyle/>
                    <a:p>
                      <a:pPr algn="l" rtl="0" fontAlgn="base"/>
                      <a:r>
                        <a:rPr lang="en-US" sz="1800" b="0" i="0">
                          <a:solidFill>
                            <a:srgbClr val="000000"/>
                          </a:solidFill>
                          <a:effectLst/>
                          <a:latin typeface="Times New Roman" charset="0"/>
                        </a:rPr>
                        <a:t>What kind of items should the robot be able to handle? (Approximate weight)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rtl="0" fontAlgn="base"/>
                      <a:r>
                        <a:rPr lang="en-US" sz="1800" b="0" i="0">
                          <a:solidFill>
                            <a:srgbClr val="000000"/>
                          </a:solidFill>
                          <a:effectLst/>
                          <a:latin typeface="Times New Roman" charset="0"/>
                        </a:rPr>
                        <a:t>Following OSHA regulations, a person should not be able to carry more than 50 lbs. If the robot were to malfunction a worker must aid it. Thus, the robot should carry a max load of 50 lbs.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-OSHA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can carry packages up to 50 lbs.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49971">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The robot will follow OSHA regulations.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858837">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When the robot malfunctions, it sends out an error alert for servicing.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870934">
                <a:tc rowSpan="2">
                  <a:txBody>
                    <a:bodyPr/>
                    <a:lstStyle/>
                    <a:p>
                      <a:pPr algn="l" rtl="0" fontAlgn="base"/>
                      <a:r>
                        <a:rPr lang="en-US" sz="1800" b="0" i="0">
                          <a:solidFill>
                            <a:srgbClr val="000000"/>
                          </a:solidFill>
                          <a:effectLst/>
                          <a:latin typeface="Times New Roman" charset="0"/>
                        </a:rPr>
                        <a:t>What kind of retrieval methods should the robot achieve? </a:t>
                      </a:r>
                      <a:endParaRPr lang="en-US" sz="2800" b="0" i="0">
                        <a:effectLst/>
                      </a:endParaRPr>
                    </a:p>
                    <a:p>
                      <a:pPr algn="l" rtl="0" fontAlgn="base"/>
                      <a:r>
                        <a:rPr lang="en-US" sz="1800" b="0" i="0">
                          <a:effectLst/>
                          <a:latin typeface="Times New Roman" charset="0"/>
                        </a:rPr>
                        <a:t>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charset="0"/>
                        </a:rPr>
                        <a:t>The robot should be able to pick things in a vertical and horizontal motion. Also, items shouldn’t be damaged when being set down.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will have multiple degrees of freedom for movement.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52378">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Robot includes grasp force and manipulation control to prevent damaging items. </a:t>
                      </a:r>
                      <a:endParaRPr lang="en-US" sz="2800" b="0" i="0">
                        <a:effectLst/>
                      </a:endParaRPr>
                    </a:p>
                  </a:txBody>
                  <a:tcPr marL="87093" marR="87093" marT="43547" marB="4354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284138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0EEB8DF6-891E-4E86-B3E0-DB9498030104}"/>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4"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Needs Table (continued)</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01655701"/>
              </p:ext>
            </p:extLst>
          </p:nvPr>
        </p:nvGraphicFramePr>
        <p:xfrm>
          <a:off x="1574800" y="1137444"/>
          <a:ext cx="9378950" cy="4480560"/>
        </p:xfrm>
        <a:graphic>
          <a:graphicData uri="http://schemas.openxmlformats.org/drawingml/2006/table">
            <a:tbl>
              <a:tblPr/>
              <a:tblGrid>
                <a:gridCol w="2623693">
                  <a:extLst>
                    <a:ext uri="{9D8B030D-6E8A-4147-A177-3AD203B41FA5}">
                      <a16:colId xmlns:a16="http://schemas.microsoft.com/office/drawing/2014/main" xmlns="" val="20000"/>
                    </a:ext>
                  </a:extLst>
                </a:gridCol>
                <a:gridCol w="4191878">
                  <a:extLst>
                    <a:ext uri="{9D8B030D-6E8A-4147-A177-3AD203B41FA5}">
                      <a16:colId xmlns:a16="http://schemas.microsoft.com/office/drawing/2014/main" xmlns="" val="20001"/>
                    </a:ext>
                  </a:extLst>
                </a:gridCol>
                <a:gridCol w="2563379">
                  <a:extLst>
                    <a:ext uri="{9D8B030D-6E8A-4147-A177-3AD203B41FA5}">
                      <a16:colId xmlns:a16="http://schemas.microsoft.com/office/drawing/2014/main" xmlns="" val="20002"/>
                    </a:ext>
                  </a:extLst>
                </a:gridCol>
              </a:tblGrid>
              <a:tr h="1016000">
                <a:tc>
                  <a:txBody>
                    <a:bodyPr/>
                    <a:lstStyle/>
                    <a:p>
                      <a:pPr algn="l" rtl="0" fontAlgn="base"/>
                      <a:r>
                        <a:rPr lang="en-US" sz="1800" b="0" i="0">
                          <a:solidFill>
                            <a:srgbClr val="000000"/>
                          </a:solidFill>
                          <a:effectLst/>
                          <a:latin typeface="Times New Roman" charset="0"/>
                        </a:rPr>
                        <a:t>Would you want to have a handling input device? </a:t>
                      </a:r>
                      <a:endParaRPr lang="en-US" sz="2800" b="0" i="0">
                        <a:effectLst/>
                      </a:endParaRPr>
                    </a:p>
                    <a:p>
                      <a:pPr algn="l" rtl="0" fontAlgn="base"/>
                      <a:r>
                        <a:rPr lang="en-US" sz="1800" b="0" i="0">
                          <a:effectLst/>
                          <a:latin typeface="Times New Roman" charset="0"/>
                        </a:rPr>
                        <a: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can be operated under supervisory control. ​”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user will operate and control the robot if desired.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838200">
                <a:tc rowSpan="2">
                  <a:txBody>
                    <a:bodyPr/>
                    <a:lstStyle/>
                    <a:p>
                      <a:pPr algn="l" rtl="0" fontAlgn="base"/>
                      <a:r>
                        <a:rPr lang="en-US" sz="1800" b="0" i="0">
                          <a:solidFill>
                            <a:srgbClr val="000000"/>
                          </a:solidFill>
                          <a:effectLst/>
                          <a:latin typeface="Times New Roman" charset="0"/>
                        </a:rPr>
                        <a:t>What forms of power supply are accessible to you? What kind of power source do you prefer? </a:t>
                      </a:r>
                      <a:endParaRPr lang="en-US" sz="2800" b="0" i="0">
                        <a:effectLst/>
                      </a:endParaRPr>
                    </a:p>
                    <a:p>
                      <a:pPr algn="l" rtl="0" fontAlgn="base"/>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WordVisiCarriageReturn_MSFontService" charset="0"/>
                        </a:rPr>
                        <a:t> </a:t>
                      </a:r>
                      <a:br>
                        <a:rPr lang="en-US" sz="1800" b="0" i="0">
                          <a:effectLst/>
                          <a:latin typeface="WordVisiCarriageReturn_MSFontService" charset="0"/>
                        </a:rPr>
                      </a:br>
                      <a:r>
                        <a:rPr lang="en-US" sz="1800" b="0" i="0">
                          <a:effectLst/>
                          <a:latin typeface="Times New Roman" charset="0"/>
                        </a:rPr>
                        <a: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rtl="0" fontAlgn="base"/>
                      <a:r>
                        <a:rPr lang="en-US" sz="1800" b="0" i="0">
                          <a:solidFill>
                            <a:srgbClr val="000000"/>
                          </a:solidFill>
                          <a:effectLst/>
                          <a:latin typeface="Times New Roman" charset="0"/>
                        </a:rPr>
                        <a:t>The robot has to have some way to recharge its battery fully so it can be active all hours of the working day. </a:t>
                      </a:r>
                      <a:endParaRPr lang="en-US" sz="2800" b="0" i="0">
                        <a:effectLst/>
                      </a:endParaRPr>
                    </a:p>
                    <a:p>
                      <a:pPr algn="l" rtl="0" fontAlgn="base"/>
                      <a:r>
                        <a:rPr lang="en-US" sz="1800" b="0" i="0">
                          <a:effectLst/>
                          <a:latin typeface="Times New Roman" charset="0"/>
                        </a:rPr>
                        <a:t> </a:t>
                      </a:r>
                      <a:endParaRPr lang="en-US" sz="2800" b="0" i="0">
                        <a:effectLst/>
                      </a:endParaRPr>
                    </a:p>
                    <a:p>
                      <a:pPr algn="l" rtl="0" fontAlgn="base"/>
                      <a:r>
                        <a:rPr lang="en-US" sz="1800" b="0" i="0">
                          <a:solidFill>
                            <a:srgbClr val="000000"/>
                          </a:solidFill>
                          <a:effectLst/>
                          <a:latin typeface="Times New Roman" charset="0"/>
                        </a:rPr>
                        <a:t>-Customer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Robot can operate over a 9-hour period before it has to recharge.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16000">
                <a:tc vMerge="1">
                  <a:txBody>
                    <a:bodyPr/>
                    <a:lstStyle/>
                    <a:p>
                      <a:endParaRPr lang="en-US"/>
                    </a:p>
                  </a:txBody>
                  <a:tcPr/>
                </a:tc>
                <a:tc vMerge="1">
                  <a:txBody>
                    <a:bodyPr/>
                    <a:lstStyle/>
                    <a:p>
                      <a:endParaRPr lang="en-US"/>
                    </a:p>
                  </a:txBody>
                  <a:tcPr/>
                </a:tc>
                <a:tc>
                  <a:txBody>
                    <a:bodyPr/>
                    <a:lstStyle/>
                    <a:p>
                      <a:pPr algn="l" rtl="0" fontAlgn="base"/>
                      <a:r>
                        <a:rPr lang="en-US" sz="1800" b="0" i="0">
                          <a:solidFill>
                            <a:srgbClr val="000000"/>
                          </a:solidFill>
                          <a:effectLst/>
                          <a:latin typeface="Times New Roman" charset="0"/>
                        </a:rPr>
                        <a:t>Robot navigates to an area where it can receive charging before the battery runs out.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30300">
                <a:tc>
                  <a:txBody>
                    <a:bodyPr/>
                    <a:lstStyle/>
                    <a:p>
                      <a:pPr algn="l" rtl="0" fontAlgn="base"/>
                      <a:r>
                        <a:rPr lang="en-US" sz="1800" b="0" i="0">
                          <a:solidFill>
                            <a:srgbClr val="000000"/>
                          </a:solidFill>
                          <a:effectLst/>
                          <a:latin typeface="Times New Roman" charset="0"/>
                        </a:rPr>
                        <a:t>Do you need the robot to track inventory as it delivers items?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Yes, it must be able to interface with our supply chain system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r>
                        <a:rPr lang="en-US" sz="1800" b="0" i="0">
                          <a:solidFill>
                            <a:srgbClr val="000000"/>
                          </a:solidFill>
                          <a:effectLst/>
                          <a:latin typeface="Times New Roman" charset="0"/>
                        </a:rPr>
                        <a:t>The robot will include modules to process machine readable codes and deliver information.  </a:t>
                      </a:r>
                      <a:endParaRPr lang="en-US" sz="2800" b="0" i="0">
                        <a:effectLs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166202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xmlns="" id="{AB6D5B1B-6B1D-4A8B-9711-96C53740F30A}"/>
              </a:ext>
            </a:extLst>
          </p:cNvPr>
          <p:cNvSpPr>
            <a:spLocks noGrp="1"/>
          </p:cNvSpPr>
          <p:nvPr>
            <p:ph type="title"/>
          </p:nvPr>
        </p:nvSpPr>
        <p:spPr/>
        <p:txBody>
          <a:bodyPr anchor="ctr"/>
          <a:lstStyle/>
          <a:p>
            <a:pPr algn="ctr"/>
            <a:r>
              <a:rPr lang="en-US"/>
              <a:t>Motivation</a:t>
            </a:r>
          </a:p>
        </p:txBody>
      </p:sp>
      <p:sp>
        <p:nvSpPr>
          <p:cNvPr id="27" name="Text Placeholder 26">
            <a:extLst>
              <a:ext uri="{FF2B5EF4-FFF2-40B4-BE49-F238E27FC236}">
                <a16:creationId xmlns:a16="http://schemas.microsoft.com/office/drawing/2014/main" xmlns="" id="{F271A38E-9030-4B0A-9403-1329B70348CF}"/>
              </a:ext>
            </a:extLst>
          </p:cNvPr>
          <p:cNvSpPr>
            <a:spLocks noGrp="1"/>
          </p:cNvSpPr>
          <p:nvPr>
            <p:ph type="body" idx="1"/>
          </p:nvPr>
        </p:nvSpPr>
        <p:spPr/>
        <p:txBody>
          <a:bodyPr/>
          <a:lstStyle/>
          <a:p>
            <a:pPr algn="ctr"/>
            <a:r>
              <a:rPr lang="en-US"/>
              <a:t>Cost</a:t>
            </a:r>
          </a:p>
        </p:txBody>
      </p:sp>
      <p:sp>
        <p:nvSpPr>
          <p:cNvPr id="28" name="Content Placeholder 27">
            <a:extLst>
              <a:ext uri="{FF2B5EF4-FFF2-40B4-BE49-F238E27FC236}">
                <a16:creationId xmlns:a16="http://schemas.microsoft.com/office/drawing/2014/main" xmlns="" id="{F4EDC5D3-1029-47D1-8CE8-D5099F93B79D}"/>
              </a:ext>
            </a:extLst>
          </p:cNvPr>
          <p:cNvSpPr>
            <a:spLocks noGrp="1"/>
          </p:cNvSpPr>
          <p:nvPr>
            <p:ph sz="half" idx="2"/>
          </p:nvPr>
        </p:nvSpPr>
        <p:spPr/>
        <p:txBody>
          <a:bodyPr vert="horz" lIns="91440" tIns="45720" rIns="91440" bIns="45720" rtlCol="0" anchor="t">
            <a:normAutofit/>
          </a:bodyPr>
          <a:lstStyle/>
          <a:p>
            <a:r>
              <a:rPr lang="en-US">
                <a:latin typeface="Arial"/>
                <a:cs typeface="Arial"/>
              </a:rPr>
              <a:t>Reduces Cost for Utilities</a:t>
            </a:r>
            <a:endParaRPr lang="en-US"/>
          </a:p>
          <a:p>
            <a:pPr lvl="1"/>
            <a:r>
              <a:rPr lang="en-US">
                <a:latin typeface="Arial"/>
                <a:cs typeface="Arial"/>
              </a:rPr>
              <a:t>Machines do not need central air units </a:t>
            </a:r>
            <a:endParaRPr lang="en-US"/>
          </a:p>
          <a:p>
            <a:pPr lvl="1"/>
            <a:r>
              <a:rPr lang="en-US">
                <a:latin typeface="Arial"/>
                <a:cs typeface="Arial"/>
              </a:rPr>
              <a:t>Operation can happen with less lighting</a:t>
            </a:r>
            <a:endParaRPr lang="en-US"/>
          </a:p>
          <a:p>
            <a:r>
              <a:rPr lang="en-US">
                <a:latin typeface="Arial"/>
                <a:cs typeface="Arial"/>
              </a:rPr>
              <a:t>Reduces Need for Manpower</a:t>
            </a:r>
          </a:p>
          <a:p>
            <a:pPr marL="0" indent="0">
              <a:buNone/>
            </a:pPr>
            <a:endParaRPr lang="en-US"/>
          </a:p>
        </p:txBody>
      </p:sp>
      <p:sp>
        <p:nvSpPr>
          <p:cNvPr id="29" name="Text Placeholder 28">
            <a:extLst>
              <a:ext uri="{FF2B5EF4-FFF2-40B4-BE49-F238E27FC236}">
                <a16:creationId xmlns:a16="http://schemas.microsoft.com/office/drawing/2014/main" xmlns="" id="{0D386DC7-4190-472C-902E-77683FFA5532}"/>
              </a:ext>
            </a:extLst>
          </p:cNvPr>
          <p:cNvSpPr>
            <a:spLocks noGrp="1"/>
          </p:cNvSpPr>
          <p:nvPr>
            <p:ph type="body" sz="quarter" idx="3"/>
          </p:nvPr>
        </p:nvSpPr>
        <p:spPr/>
        <p:txBody>
          <a:bodyPr/>
          <a:lstStyle/>
          <a:p>
            <a:pPr algn="ctr"/>
            <a:r>
              <a:rPr lang="en-US"/>
              <a:t>Efficiency</a:t>
            </a:r>
          </a:p>
        </p:txBody>
      </p:sp>
      <p:sp>
        <p:nvSpPr>
          <p:cNvPr id="30" name="Content Placeholder 29">
            <a:extLst>
              <a:ext uri="{FF2B5EF4-FFF2-40B4-BE49-F238E27FC236}">
                <a16:creationId xmlns:a16="http://schemas.microsoft.com/office/drawing/2014/main" xmlns="" id="{0D5E0A33-B348-4EA1-8B62-B0E9DF49DF81}"/>
              </a:ext>
            </a:extLst>
          </p:cNvPr>
          <p:cNvSpPr>
            <a:spLocks noGrp="1"/>
          </p:cNvSpPr>
          <p:nvPr>
            <p:ph sz="quarter" idx="4"/>
          </p:nvPr>
        </p:nvSpPr>
        <p:spPr/>
        <p:txBody>
          <a:bodyPr vert="horz" lIns="91440" tIns="45720" rIns="91440" bIns="45720" rtlCol="0" anchor="t">
            <a:normAutofit/>
          </a:bodyPr>
          <a:lstStyle/>
          <a:p>
            <a:r>
              <a:rPr lang="en-US">
                <a:latin typeface="Arial"/>
                <a:cs typeface="Arial"/>
              </a:rPr>
              <a:t>Safety</a:t>
            </a:r>
          </a:p>
          <a:p>
            <a:pPr lvl="1"/>
            <a:r>
              <a:rPr lang="en-US">
                <a:latin typeface="Arial"/>
                <a:cs typeface="Arial"/>
              </a:rPr>
              <a:t>Less harsh environmental conditions for human workers</a:t>
            </a:r>
          </a:p>
          <a:p>
            <a:r>
              <a:rPr lang="en-US">
                <a:latin typeface="Arial"/>
                <a:cs typeface="Arial"/>
              </a:rPr>
              <a:t>Increase in Operational Time </a:t>
            </a:r>
          </a:p>
          <a:p>
            <a:pPr lvl="1"/>
            <a:r>
              <a:rPr lang="en-US">
                <a:latin typeface="Arial"/>
                <a:cs typeface="Arial"/>
              </a:rPr>
              <a:t>Robots can work overnight and on weekends</a:t>
            </a:r>
          </a:p>
        </p:txBody>
      </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10"/>
          </p:nvPr>
        </p:nvSpPr>
        <p:spPr>
          <a:xfrm>
            <a:off x="8077200" y="5579011"/>
            <a:ext cx="4114800" cy="365125"/>
          </a:xfrm>
        </p:spPr>
        <p:txBody>
          <a:bodyPr/>
          <a:lstStyle/>
          <a:p>
            <a:pPr algn="r">
              <a:defRPr/>
            </a:pPr>
            <a:r>
              <a:rPr lang="en-US"/>
              <a:t>Diandra Reyes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Content Placeholder 2">
            <a:extLst>
              <a:ext uri="{FF2B5EF4-FFF2-40B4-BE49-F238E27FC236}">
                <a16:creationId xmlns:a16="http://schemas.microsoft.com/office/drawing/2014/main" xmlns="" id="{D58C2287-3359-4D1A-8556-359574D7B146}"/>
              </a:ext>
            </a:extLst>
          </p:cNvPr>
          <p:cNvSpPr txBox="1">
            <a:spLocks/>
          </p:cNvSpPr>
          <p:nvPr/>
        </p:nvSpPr>
        <p:spPr>
          <a:xfrm>
            <a:off x="838200" y="1398540"/>
            <a:ext cx="10515600" cy="221525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atin typeface="Arial"/>
              <a:cs typeface="Calibri"/>
            </a:endParaRPr>
          </a:p>
        </p:txBody>
      </p:sp>
      <p:pic>
        <p:nvPicPr>
          <p:cNvPr id="15" name="Graphic 14" descr="Upward trend">
            <a:extLst>
              <a:ext uri="{FF2B5EF4-FFF2-40B4-BE49-F238E27FC236}">
                <a16:creationId xmlns:a16="http://schemas.microsoft.com/office/drawing/2014/main" xmlns="" id="{D762F109-8508-4515-9E17-7EB1844803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245321" y="1223963"/>
            <a:ext cx="914400" cy="914400"/>
          </a:xfrm>
          <a:prstGeom prst="rect">
            <a:avLst/>
          </a:prstGeom>
        </p:spPr>
      </p:pic>
      <p:pic>
        <p:nvPicPr>
          <p:cNvPr id="18" name="Picture 17" descr="Money">
            <a:extLst>
              <a:ext uri="{FF2B5EF4-FFF2-40B4-BE49-F238E27FC236}">
                <a16:creationId xmlns:a16="http://schemas.microsoft.com/office/drawing/2014/main" xmlns="" id="{3C1B7FC9-1275-4D44-8AB6-CD6C3F0C80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63007" y="1252255"/>
            <a:ext cx="914400" cy="914400"/>
          </a:xfrm>
          <a:custGeom>
            <a:avLst/>
            <a:gdLst>
              <a:gd name="connsiteX0" fmla="*/ 0 w 914400"/>
              <a:gd name="connsiteY0" fmla="*/ 0 h 914400"/>
              <a:gd name="connsiteX1" fmla="*/ 621167 w 914400"/>
              <a:gd name="connsiteY1" fmla="*/ 0 h 914400"/>
              <a:gd name="connsiteX2" fmla="*/ 85040 w 914400"/>
              <a:gd name="connsiteY2" fmla="*/ 134543 h 914400"/>
              <a:gd name="connsiteX3" fmla="*/ 143328 w 914400"/>
              <a:gd name="connsiteY3" fmla="*/ 366809 h 914400"/>
              <a:gd name="connsiteX4" fmla="*/ 829358 w 914400"/>
              <a:gd name="connsiteY4" fmla="*/ 194648 h 914400"/>
              <a:gd name="connsiteX5" fmla="*/ 780511 w 914400"/>
              <a:gd name="connsiteY5" fmla="*/ 0 h 914400"/>
              <a:gd name="connsiteX6" fmla="*/ 914400 w 914400"/>
              <a:gd name="connsiteY6" fmla="*/ 0 h 914400"/>
              <a:gd name="connsiteX7" fmla="*/ 914400 w 914400"/>
              <a:gd name="connsiteY7" fmla="*/ 914400 h 914400"/>
              <a:gd name="connsiteX8" fmla="*/ 0 w 914400"/>
              <a:gd name="connsiteY8"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 h="914400">
                <a:moveTo>
                  <a:pt x="0" y="0"/>
                </a:moveTo>
                <a:lnTo>
                  <a:pt x="621167" y="0"/>
                </a:lnTo>
                <a:lnTo>
                  <a:pt x="85040" y="134543"/>
                </a:lnTo>
                <a:lnTo>
                  <a:pt x="143328" y="366809"/>
                </a:lnTo>
                <a:lnTo>
                  <a:pt x="829358" y="194648"/>
                </a:lnTo>
                <a:lnTo>
                  <a:pt x="780511" y="0"/>
                </a:lnTo>
                <a:lnTo>
                  <a:pt x="914400" y="0"/>
                </a:lnTo>
                <a:lnTo>
                  <a:pt x="914400" y="914400"/>
                </a:lnTo>
                <a:lnTo>
                  <a:pt x="0" y="914400"/>
                </a:lnTo>
                <a:close/>
              </a:path>
            </a:pathLst>
          </a:custGeom>
        </p:spPr>
      </p:pic>
      <p:pic>
        <p:nvPicPr>
          <p:cNvPr id="19" name="Picture 18" descr="Money">
            <a:extLst>
              <a:ext uri="{FF2B5EF4-FFF2-40B4-BE49-F238E27FC236}">
                <a16:creationId xmlns:a16="http://schemas.microsoft.com/office/drawing/2014/main" xmlns="" id="{3C1B7FC9-1275-4D44-8AB6-CD6C3F0C80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63007" y="1252255"/>
            <a:ext cx="914400" cy="914400"/>
          </a:xfrm>
          <a:custGeom>
            <a:avLst/>
            <a:gdLst>
              <a:gd name="connsiteX0" fmla="*/ 0 w 914400"/>
              <a:gd name="connsiteY0" fmla="*/ 0 h 914400"/>
              <a:gd name="connsiteX1" fmla="*/ 621167 w 914400"/>
              <a:gd name="connsiteY1" fmla="*/ 0 h 914400"/>
              <a:gd name="connsiteX2" fmla="*/ 85040 w 914400"/>
              <a:gd name="connsiteY2" fmla="*/ 134543 h 914400"/>
              <a:gd name="connsiteX3" fmla="*/ 143328 w 914400"/>
              <a:gd name="connsiteY3" fmla="*/ 366809 h 914400"/>
              <a:gd name="connsiteX4" fmla="*/ 258090 w 914400"/>
              <a:gd name="connsiteY4" fmla="*/ 338009 h 914400"/>
              <a:gd name="connsiteX5" fmla="*/ 262523 w 914400"/>
              <a:gd name="connsiteY5" fmla="*/ 348712 h 914400"/>
              <a:gd name="connsiteX6" fmla="*/ 291114 w 914400"/>
              <a:gd name="connsiteY6" fmla="*/ 360554 h 914400"/>
              <a:gd name="connsiteX7" fmla="*/ 804408 w 914400"/>
              <a:gd name="connsiteY7" fmla="*/ 360554 h 914400"/>
              <a:gd name="connsiteX8" fmla="*/ 844841 w 914400"/>
              <a:gd name="connsiteY8" fmla="*/ 320121 h 914400"/>
              <a:gd name="connsiteX9" fmla="*/ 844841 w 914400"/>
              <a:gd name="connsiteY9" fmla="*/ 158394 h 914400"/>
              <a:gd name="connsiteX10" fmla="*/ 832999 w 914400"/>
              <a:gd name="connsiteY10" fmla="*/ 129804 h 914400"/>
              <a:gd name="connsiteX11" fmla="*/ 810775 w 914400"/>
              <a:gd name="connsiteY11" fmla="*/ 120598 h 914400"/>
              <a:gd name="connsiteX12" fmla="*/ 780511 w 914400"/>
              <a:gd name="connsiteY12" fmla="*/ 0 h 914400"/>
              <a:gd name="connsiteX13" fmla="*/ 914400 w 914400"/>
              <a:gd name="connsiteY13" fmla="*/ 0 h 914400"/>
              <a:gd name="connsiteX14" fmla="*/ 914400 w 914400"/>
              <a:gd name="connsiteY14" fmla="*/ 914400 h 914400"/>
              <a:gd name="connsiteX15" fmla="*/ 0 w 914400"/>
              <a:gd name="connsiteY15" fmla="*/ 9144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914400">
                <a:moveTo>
                  <a:pt x="0" y="0"/>
                </a:moveTo>
                <a:lnTo>
                  <a:pt x="621167" y="0"/>
                </a:lnTo>
                <a:lnTo>
                  <a:pt x="85040" y="134543"/>
                </a:lnTo>
                <a:lnTo>
                  <a:pt x="143328" y="366809"/>
                </a:lnTo>
                <a:lnTo>
                  <a:pt x="258090" y="338009"/>
                </a:lnTo>
                <a:lnTo>
                  <a:pt x="262523" y="348712"/>
                </a:lnTo>
                <a:cubicBezTo>
                  <a:pt x="269840" y="356029"/>
                  <a:pt x="279949" y="360554"/>
                  <a:pt x="291114" y="360554"/>
                </a:cubicBezTo>
                <a:lnTo>
                  <a:pt x="804408" y="360554"/>
                </a:lnTo>
                <a:cubicBezTo>
                  <a:pt x="826739" y="360554"/>
                  <a:pt x="844841" y="342452"/>
                  <a:pt x="844841" y="320121"/>
                </a:cubicBezTo>
                <a:lnTo>
                  <a:pt x="844841" y="158394"/>
                </a:lnTo>
                <a:cubicBezTo>
                  <a:pt x="844841" y="147229"/>
                  <a:pt x="840316" y="137120"/>
                  <a:pt x="832999" y="129804"/>
                </a:cubicBezTo>
                <a:lnTo>
                  <a:pt x="810775" y="120598"/>
                </a:lnTo>
                <a:lnTo>
                  <a:pt x="780511" y="0"/>
                </a:lnTo>
                <a:lnTo>
                  <a:pt x="914400" y="0"/>
                </a:lnTo>
                <a:lnTo>
                  <a:pt x="914400" y="914400"/>
                </a:lnTo>
                <a:lnTo>
                  <a:pt x="0" y="914400"/>
                </a:lnTo>
                <a:close/>
              </a:path>
            </a:pathLst>
          </a:custGeom>
        </p:spPr>
      </p:pic>
      <p:pic>
        <p:nvPicPr>
          <p:cNvPr id="20" name="Graphic 16" descr="Money">
            <a:extLst>
              <a:ext uri="{FF2B5EF4-FFF2-40B4-BE49-F238E27FC236}">
                <a16:creationId xmlns:a16="http://schemas.microsoft.com/office/drawing/2014/main" xmlns="" id="{3C1B7FC9-1275-4D44-8AB6-CD6C3F0C80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963007" y="1252255"/>
            <a:ext cx="914400" cy="914400"/>
          </a:xfrm>
          <a:prstGeom prst="rect">
            <a:avLst/>
          </a:prstGeom>
        </p:spPr>
      </p:pic>
    </p:spTree>
    <p:extLst>
      <p:ext uri="{BB962C8B-B14F-4D97-AF65-F5344CB8AC3E}">
        <p14:creationId xmlns:p14="http://schemas.microsoft.com/office/powerpoint/2010/main" val="25885725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xmlns="" id="{EE198D0F-6193-49D1-888B-098BE1BD3D4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Functional Decomposition</a:t>
            </a:r>
            <a:endParaRPr lang="en-US"/>
          </a:p>
        </p:txBody>
      </p:sp>
      <p:pic>
        <p:nvPicPr>
          <p:cNvPr id="2" name="Picture 2">
            <a:extLst>
              <a:ext uri="{FF2B5EF4-FFF2-40B4-BE49-F238E27FC236}">
                <a16:creationId xmlns:a16="http://schemas.microsoft.com/office/drawing/2014/main" xmlns="" id="{639A50FD-5CC5-43C5-8BBE-B686A2624125}"/>
              </a:ext>
            </a:extLst>
          </p:cNvPr>
          <p:cNvPicPr>
            <a:picLocks noChangeAspect="1"/>
          </p:cNvPicPr>
          <p:nvPr/>
        </p:nvPicPr>
        <p:blipFill>
          <a:blip r:embed="rId3"/>
          <a:stretch>
            <a:fillRect/>
          </a:stretch>
        </p:blipFill>
        <p:spPr>
          <a:xfrm>
            <a:off x="668594" y="1156971"/>
            <a:ext cx="11026876" cy="4605510"/>
          </a:xfrm>
          <a:prstGeom prst="rect">
            <a:avLst/>
          </a:prstGeom>
        </p:spPr>
      </p:pic>
    </p:spTree>
    <p:extLst>
      <p:ext uri="{BB962C8B-B14F-4D97-AF65-F5344CB8AC3E}">
        <p14:creationId xmlns:p14="http://schemas.microsoft.com/office/powerpoint/2010/main" val="4224984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DA23849-E8D7-4732-9A35-A0FC43459316}"/>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129A7A0E-A9D6-486C-8E4E-DBE9BBF6C074}"/>
              </a:ext>
            </a:extLst>
          </p:cNvPr>
          <p:cNvSpPr>
            <a:spLocks noGrp="1"/>
          </p:cNvSpPr>
          <p:nvPr>
            <p:ph type="sldNum" sz="quarter" idx="4"/>
          </p:nvPr>
        </p:nvSpPr>
        <p:spPr/>
        <p:txBody>
          <a:bodyPr/>
          <a:lstStyle/>
          <a:p>
            <a:fld id="{6F1FABC0-072B-4F22-8F9B-95A9D10B0206}" type="slidenum">
              <a:rPr lang="en-US" smtClean="0"/>
              <a:pPr/>
              <a:t>71</a:t>
            </a:fld>
            <a:endParaRPr lang="en-US"/>
          </a:p>
        </p:txBody>
      </p:sp>
      <p:graphicFrame>
        <p:nvGraphicFramePr>
          <p:cNvPr id="385" name="Diagram 4">
            <a:extLst>
              <a:ext uri="{FF2B5EF4-FFF2-40B4-BE49-F238E27FC236}">
                <a16:creationId xmlns:a16="http://schemas.microsoft.com/office/drawing/2014/main" xmlns="" id="{471C5E41-6965-4ABB-B477-32DC6A7CCF73}"/>
              </a:ext>
            </a:extLst>
          </p:cNvPr>
          <p:cNvGraphicFramePr/>
          <p:nvPr>
            <p:extLst>
              <p:ext uri="{D42A27DB-BD31-4B8C-83A1-F6EECF244321}">
                <p14:modId xmlns:p14="http://schemas.microsoft.com/office/powerpoint/2010/main" val="3006617465"/>
              </p:ext>
            </p:extLst>
          </p:nvPr>
        </p:nvGraphicFramePr>
        <p:xfrm>
          <a:off x="1704477" y="605591"/>
          <a:ext cx="7934819" cy="4461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62794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CD936B2-493C-46B2-9BE8-47971834DE6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E349F887-04F7-4FD3-84EB-E2E9EA10E660}"/>
              </a:ext>
            </a:extLst>
          </p:cNvPr>
          <p:cNvSpPr>
            <a:spLocks noGrp="1"/>
          </p:cNvSpPr>
          <p:nvPr>
            <p:ph type="sldNum" sz="quarter" idx="4"/>
          </p:nvPr>
        </p:nvSpPr>
        <p:spPr/>
        <p:txBody>
          <a:bodyPr/>
          <a:lstStyle/>
          <a:p>
            <a:fld id="{6F1FABC0-072B-4F22-8F9B-95A9D10B0206}" type="slidenum">
              <a:rPr lang="en-US" smtClean="0"/>
              <a:pPr/>
              <a:t>72</a:t>
            </a:fld>
            <a:endParaRPr lang="en-US"/>
          </a:p>
        </p:txBody>
      </p:sp>
      <p:graphicFrame>
        <p:nvGraphicFramePr>
          <p:cNvPr id="5" name="Diagram 3">
            <a:extLst>
              <a:ext uri="{FF2B5EF4-FFF2-40B4-BE49-F238E27FC236}">
                <a16:creationId xmlns:a16="http://schemas.microsoft.com/office/drawing/2014/main" xmlns="" id="{C30BE0FB-838C-4A41-8F1C-BF40859149DC}"/>
              </a:ext>
            </a:extLst>
          </p:cNvPr>
          <p:cNvGraphicFramePr/>
          <p:nvPr>
            <p:extLst>
              <p:ext uri="{D42A27DB-BD31-4B8C-83A1-F6EECF244321}">
                <p14:modId xmlns:p14="http://schemas.microsoft.com/office/powerpoint/2010/main" val="2016386845"/>
              </p:ext>
            </p:extLst>
          </p:nvPr>
        </p:nvGraphicFramePr>
        <p:xfrm>
          <a:off x="2015290" y="675775"/>
          <a:ext cx="7202905" cy="448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385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14A61AFB-8A04-4A41-BC45-6AC74F7A120C}"/>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493C7BB1-3079-454C-BFB5-94BFFEFA6D9A}"/>
              </a:ext>
            </a:extLst>
          </p:cNvPr>
          <p:cNvSpPr>
            <a:spLocks noGrp="1"/>
          </p:cNvSpPr>
          <p:nvPr>
            <p:ph type="sldNum" sz="quarter" idx="4"/>
          </p:nvPr>
        </p:nvSpPr>
        <p:spPr/>
        <p:txBody>
          <a:bodyPr/>
          <a:lstStyle/>
          <a:p>
            <a:fld id="{6F1FABC0-072B-4F22-8F9B-95A9D10B0206}" type="slidenum">
              <a:rPr lang="en-US" smtClean="0"/>
              <a:pPr/>
              <a:t>73</a:t>
            </a:fld>
            <a:endParaRPr lang="en-US"/>
          </a:p>
        </p:txBody>
      </p:sp>
      <p:graphicFrame>
        <p:nvGraphicFramePr>
          <p:cNvPr id="4" name="Diagram 4">
            <a:extLst>
              <a:ext uri="{FF2B5EF4-FFF2-40B4-BE49-F238E27FC236}">
                <a16:creationId xmlns:a16="http://schemas.microsoft.com/office/drawing/2014/main" xmlns="" id="{A42D749F-C085-4FD7-B345-2C62316B665A}"/>
              </a:ext>
            </a:extLst>
          </p:cNvPr>
          <p:cNvGraphicFramePr/>
          <p:nvPr>
            <p:extLst>
              <p:ext uri="{D42A27DB-BD31-4B8C-83A1-F6EECF244321}">
                <p14:modId xmlns:p14="http://schemas.microsoft.com/office/powerpoint/2010/main" val="4019185200"/>
              </p:ext>
            </p:extLst>
          </p:nvPr>
        </p:nvGraphicFramePr>
        <p:xfrm>
          <a:off x="2917658" y="757989"/>
          <a:ext cx="6176210" cy="4299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35546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A3E7D4D-E01A-4899-8DCD-B55B30A302CA}"/>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A622AE60-7350-465A-96A5-F305016FF4FA}"/>
              </a:ext>
            </a:extLst>
          </p:cNvPr>
          <p:cNvSpPr>
            <a:spLocks noGrp="1"/>
          </p:cNvSpPr>
          <p:nvPr>
            <p:ph type="sldNum" sz="quarter" idx="4"/>
          </p:nvPr>
        </p:nvSpPr>
        <p:spPr/>
        <p:txBody>
          <a:bodyPr/>
          <a:lstStyle/>
          <a:p>
            <a:fld id="{6F1FABC0-072B-4F22-8F9B-95A9D10B0206}" type="slidenum">
              <a:rPr lang="en-US" smtClean="0"/>
              <a:pPr/>
              <a:t>74</a:t>
            </a:fld>
            <a:endParaRPr lang="en-US"/>
          </a:p>
        </p:txBody>
      </p:sp>
      <p:graphicFrame>
        <p:nvGraphicFramePr>
          <p:cNvPr id="4" name="Diagram 4">
            <a:extLst>
              <a:ext uri="{FF2B5EF4-FFF2-40B4-BE49-F238E27FC236}">
                <a16:creationId xmlns:a16="http://schemas.microsoft.com/office/drawing/2014/main" xmlns="" id="{09DCD153-3C18-409B-98CC-44FDBC77794F}"/>
              </a:ext>
            </a:extLst>
          </p:cNvPr>
          <p:cNvGraphicFramePr/>
          <p:nvPr>
            <p:extLst>
              <p:ext uri="{D42A27DB-BD31-4B8C-83A1-F6EECF244321}">
                <p14:modId xmlns:p14="http://schemas.microsoft.com/office/powerpoint/2010/main" val="1608072248"/>
              </p:ext>
            </p:extLst>
          </p:nvPr>
        </p:nvGraphicFramePr>
        <p:xfrm>
          <a:off x="2616868" y="296779"/>
          <a:ext cx="6406815" cy="4900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9562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75</a:t>
            </a:fld>
            <a:endParaRPr lang="en-US"/>
          </a:p>
        </p:txBody>
      </p:sp>
      <p:pic>
        <p:nvPicPr>
          <p:cNvPr id="4" name="Picture 4" descr="Table&#10;&#10;Description automatically generated">
            <a:extLst>
              <a:ext uri="{FF2B5EF4-FFF2-40B4-BE49-F238E27FC236}">
                <a16:creationId xmlns:a16="http://schemas.microsoft.com/office/drawing/2014/main" xmlns="" id="{0E694C90-D999-48A0-A9F2-B73580793266}"/>
              </a:ext>
            </a:extLst>
          </p:cNvPr>
          <p:cNvPicPr>
            <a:picLocks noChangeAspect="1"/>
          </p:cNvPicPr>
          <p:nvPr/>
        </p:nvPicPr>
        <p:blipFill>
          <a:blip r:embed="rId2"/>
          <a:stretch>
            <a:fillRect/>
          </a:stretch>
        </p:blipFill>
        <p:spPr>
          <a:xfrm>
            <a:off x="3818627" y="485"/>
            <a:ext cx="4252821" cy="5908122"/>
          </a:xfrm>
          <a:prstGeom prst="rect">
            <a:avLst/>
          </a:prstGeom>
        </p:spPr>
      </p:pic>
    </p:spTree>
    <p:extLst>
      <p:ext uri="{BB962C8B-B14F-4D97-AF65-F5344CB8AC3E}">
        <p14:creationId xmlns:p14="http://schemas.microsoft.com/office/powerpoint/2010/main" val="14512493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76</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2003652131"/>
              </p:ext>
            </p:extLst>
          </p:nvPr>
        </p:nvGraphicFramePr>
        <p:xfrm>
          <a:off x="329820" y="1216925"/>
          <a:ext cx="11521732" cy="4482270"/>
        </p:xfrm>
        <a:graphic>
          <a:graphicData uri="http://schemas.openxmlformats.org/drawingml/2006/table">
            <a:tbl>
              <a:tblPr firstRow="1" bandRow="1">
                <a:tableStyleId>{5C22544A-7EE6-4342-B048-85BDC9FD1C3A}</a:tableStyleId>
              </a:tblPr>
              <a:tblGrid>
                <a:gridCol w="2017047">
                  <a:extLst>
                    <a:ext uri="{9D8B030D-6E8A-4147-A177-3AD203B41FA5}">
                      <a16:colId xmlns:a16="http://schemas.microsoft.com/office/drawing/2014/main" xmlns="" val="1829559089"/>
                    </a:ext>
                  </a:extLst>
                </a:gridCol>
                <a:gridCol w="1274884">
                  <a:extLst>
                    <a:ext uri="{9D8B030D-6E8A-4147-A177-3AD203B41FA5}">
                      <a16:colId xmlns:a16="http://schemas.microsoft.com/office/drawing/2014/main" xmlns="" val="786960480"/>
                    </a:ext>
                  </a:extLst>
                </a:gridCol>
                <a:gridCol w="1659547">
                  <a:extLst>
                    <a:ext uri="{9D8B030D-6E8A-4147-A177-3AD203B41FA5}">
                      <a16:colId xmlns:a16="http://schemas.microsoft.com/office/drawing/2014/main" xmlns="" val="1057029623"/>
                    </a:ext>
                  </a:extLst>
                </a:gridCol>
                <a:gridCol w="1340826">
                  <a:extLst>
                    <a:ext uri="{9D8B030D-6E8A-4147-A177-3AD203B41FA5}">
                      <a16:colId xmlns:a16="http://schemas.microsoft.com/office/drawing/2014/main" xmlns="" val="2150426854"/>
                    </a:ext>
                  </a:extLst>
                </a:gridCol>
                <a:gridCol w="5229428">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r h="450075">
                <a:tc>
                  <a:txBody>
                    <a:bodyPr/>
                    <a:lstStyle/>
                    <a:p>
                      <a:pPr rtl="0" fontAlgn="base"/>
                      <a:r>
                        <a:rPr lang="en-US" sz="1200">
                          <a:effectLst/>
                        </a:rPr>
                        <a:t>Generates Friction (wheels) </a:t>
                      </a:r>
                      <a:endParaRPr lang="en-US">
                        <a:effectLst/>
                      </a:endParaRPr>
                    </a:p>
                  </a:txBody>
                  <a:tcPr/>
                </a:tc>
                <a:tc>
                  <a:txBody>
                    <a:bodyPr/>
                    <a:lstStyle/>
                    <a:p>
                      <a:pPr algn="ctr" rtl="0" fontAlgn="base"/>
                      <a:r>
                        <a:rPr lang="en-US" sz="1200">
                          <a:effectLst/>
                        </a:rPr>
                        <a:t> </a:t>
                      </a:r>
                      <a:br>
                        <a:rPr lang="en-US" sz="1200">
                          <a:effectLst/>
                        </a:rPr>
                      </a:br>
                      <a:r>
                        <a:rPr lang="en-US" sz="1200">
                          <a:effectLst/>
                        </a:rPr>
                        <a:t>17.1 N </a:t>
                      </a:r>
                      <a:endParaRPr lang="en-US" sz="1200">
                        <a:effectLst/>
                        <a:latin typeface="Times New Roman" panose="02020603050405020304" pitchFamily="18" charset="0"/>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wheels must have enough friction to prevent slip </a:t>
                      </a:r>
                      <a:endParaRPr lang="en-US">
                        <a:effectLst/>
                      </a:endParaRPr>
                    </a:p>
                  </a:txBody>
                  <a:tcPr/>
                </a:tc>
                <a:extLst>
                  <a:ext uri="{0D108BD9-81ED-4DB2-BD59-A6C34878D82A}">
                    <a16:rowId xmlns:a16="http://schemas.microsoft.com/office/drawing/2014/main" xmlns="" val="3276315267"/>
                  </a:ext>
                </a:extLst>
              </a:tr>
              <a:tr h="351877">
                <a:tc>
                  <a:txBody>
                    <a:bodyPr/>
                    <a:lstStyle/>
                    <a:p>
                      <a:pPr rtl="0" fontAlgn="base"/>
                      <a:r>
                        <a:rPr lang="en-US" sz="1200">
                          <a:effectLst/>
                        </a:rPr>
                        <a:t>Change in Heading Angle </a:t>
                      </a:r>
                      <a:endParaRPr lang="en-US">
                        <a:effectLst/>
                      </a:endParaRPr>
                    </a:p>
                  </a:txBody>
                  <a:tcPr/>
                </a:tc>
                <a:tc>
                  <a:txBody>
                    <a:bodyPr/>
                    <a:lstStyle/>
                    <a:p>
                      <a:pPr algn="ctr" rtl="0" fontAlgn="base"/>
                      <a:r>
                        <a:rPr lang="en-US" sz="1200">
                          <a:effectLst/>
                        </a:rPr>
                        <a:t>360º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Angle </a:t>
                      </a:r>
                      <a:endParaRPr lang="en-US">
                        <a:effectLst/>
                      </a:endParaRPr>
                    </a:p>
                  </a:txBody>
                  <a:tcPr/>
                </a:tc>
                <a:tc>
                  <a:txBody>
                    <a:bodyPr/>
                    <a:lstStyle/>
                    <a:p>
                      <a:pPr rtl="0" fontAlgn="base"/>
                      <a:r>
                        <a:rPr lang="en-US" sz="1200">
                          <a:effectLst/>
                        </a:rPr>
                        <a:t>Robot turns in a full circle.  </a:t>
                      </a:r>
                      <a:endParaRPr lang="en-US">
                        <a:effectLst/>
                      </a:endParaRPr>
                    </a:p>
                  </a:txBody>
                  <a:tcPr/>
                </a:tc>
                <a:extLst>
                  <a:ext uri="{0D108BD9-81ED-4DB2-BD59-A6C34878D82A}">
                    <a16:rowId xmlns:a16="http://schemas.microsoft.com/office/drawing/2014/main" xmlns="" val="870613151"/>
                  </a:ext>
                </a:extLst>
              </a:tr>
              <a:tr h="621922">
                <a:tc>
                  <a:txBody>
                    <a:bodyPr/>
                    <a:lstStyle/>
                    <a:p>
                      <a:pPr rtl="0" fontAlgn="base"/>
                      <a:r>
                        <a:rPr lang="en-US" sz="1200">
                          <a:effectLst/>
                        </a:rPr>
                        <a:t>Applies Even Torque </a:t>
                      </a:r>
                      <a:endParaRPr lang="en-US">
                        <a:effectLst/>
                      </a:endParaRPr>
                    </a:p>
                  </a:txBody>
                  <a:tcPr/>
                </a:tc>
                <a:tc>
                  <a:txBody>
                    <a:bodyPr/>
                    <a:lstStyle/>
                    <a:p>
                      <a:pPr algn="ctr" rtl="0" fontAlgn="base"/>
                      <a:r>
                        <a:rPr lang="en-US" sz="1200">
                          <a:effectLst/>
                        </a:rPr>
                        <a:t>&lt;1% </a:t>
                      </a:r>
                      <a:endParaRPr lang="en-US">
                        <a:effectLst/>
                      </a:endParaRPr>
                    </a:p>
                  </a:txBody>
                  <a:tcPr/>
                </a:tc>
                <a:tc>
                  <a:txBody>
                    <a:bodyPr/>
                    <a:lstStyle/>
                    <a:p>
                      <a:pPr algn="ctr" rtl="0" fontAlgn="base"/>
                      <a:r>
                        <a:rPr lang="en-US" sz="1200">
                          <a:effectLst/>
                        </a:rPr>
                        <a:t>Percent </a:t>
                      </a:r>
                      <a:endParaRPr lang="en-US">
                        <a:effectLst/>
                      </a:endParaRPr>
                    </a:p>
                  </a:txBody>
                  <a:tcPr/>
                </a:tc>
                <a:tc>
                  <a:txBody>
                    <a:bodyPr/>
                    <a:lstStyle/>
                    <a:p>
                      <a:pPr algn="ctr" rtl="0" fontAlgn="base"/>
                      <a:r>
                        <a:rPr lang="en-US" sz="1200">
                          <a:effectLst/>
                        </a:rPr>
                        <a:t>Error </a:t>
                      </a:r>
                      <a:endParaRPr lang="en-US">
                        <a:effectLst/>
                      </a:endParaRPr>
                    </a:p>
                  </a:txBody>
                  <a:tcPr/>
                </a:tc>
                <a:tc>
                  <a:txBody>
                    <a:bodyPr/>
                    <a:lstStyle/>
                    <a:p>
                      <a:pPr rtl="0" fontAlgn="base"/>
                      <a:r>
                        <a:rPr lang="en-US" sz="1200">
                          <a:effectLst/>
                        </a:rPr>
                        <a:t>Robot applies even torque on both sides of the wheels to move straight. </a:t>
                      </a:r>
                      <a:endParaRPr lang="en-US">
                        <a:effectLst/>
                      </a:endParaRPr>
                    </a:p>
                  </a:txBody>
                  <a:tcPr/>
                </a:tc>
                <a:extLst>
                  <a:ext uri="{0D108BD9-81ED-4DB2-BD59-A6C34878D82A}">
                    <a16:rowId xmlns:a16="http://schemas.microsoft.com/office/drawing/2014/main" xmlns="" val="2904188365"/>
                  </a:ext>
                </a:extLst>
              </a:tr>
              <a:tr h="548274">
                <a:tc>
                  <a:txBody>
                    <a:bodyPr/>
                    <a:lstStyle/>
                    <a:p>
                      <a:pPr rtl="0" fontAlgn="base"/>
                      <a:r>
                        <a:rPr lang="en-US" sz="1200">
                          <a:effectLst/>
                        </a:rPr>
                        <a:t>Control velocity </a:t>
                      </a:r>
                      <a:endParaRPr lang="en-US">
                        <a:effectLst/>
                      </a:endParaRPr>
                    </a:p>
                  </a:txBody>
                  <a:tcPr/>
                </a:tc>
                <a:tc>
                  <a:txBody>
                    <a:bodyPr/>
                    <a:lstStyle/>
                    <a:p>
                      <a:pPr algn="ctr" rtl="0" fontAlgn="base"/>
                      <a:r>
                        <a:rPr lang="en-US" sz="1200">
                          <a:effectLst/>
                        </a:rPr>
                        <a:t>2.25 m/s </a:t>
                      </a:r>
                      <a:endParaRPr lang="en-US">
                        <a:effectLst/>
                      </a:endParaRPr>
                    </a:p>
                  </a:txBody>
                  <a:tcPr/>
                </a:tc>
                <a:tc>
                  <a:txBody>
                    <a:bodyPr/>
                    <a:lstStyle/>
                    <a:p>
                      <a:pPr algn="ctr" rtl="0" fontAlgn="base"/>
                      <a:r>
                        <a:rPr lang="en-US" sz="1200">
                          <a:effectLst/>
                        </a:rPr>
                        <a:t>Meters per second </a:t>
                      </a:r>
                      <a:endParaRPr lang="en-US">
                        <a:effectLst/>
                      </a:endParaRPr>
                    </a:p>
                  </a:txBody>
                  <a:tcPr/>
                </a:tc>
                <a:tc>
                  <a:txBody>
                    <a:bodyPr/>
                    <a:lstStyle/>
                    <a:p>
                      <a:pPr algn="ctr" rtl="0" fontAlgn="base"/>
                      <a:r>
                        <a:rPr lang="en-US" sz="1200">
                          <a:effectLst/>
                        </a:rPr>
                        <a:t>Velocity </a:t>
                      </a:r>
                      <a:endParaRPr lang="en-US">
                        <a:effectLst/>
                      </a:endParaRPr>
                    </a:p>
                  </a:txBody>
                  <a:tcPr/>
                </a:tc>
                <a:tc>
                  <a:txBody>
                    <a:bodyPr/>
                    <a:lstStyle/>
                    <a:p>
                      <a:pPr rtl="0" fontAlgn="base"/>
                      <a:r>
                        <a:rPr lang="en-US" sz="1200">
                          <a:effectLst/>
                        </a:rPr>
                        <a:t>Minimum traveling speed through the warehouse. </a:t>
                      </a:r>
                      <a:endParaRPr lang="en-US">
                        <a:effectLst/>
                      </a:endParaRPr>
                    </a:p>
                  </a:txBody>
                  <a:tcPr/>
                </a:tc>
                <a:extLst>
                  <a:ext uri="{0D108BD9-81ED-4DB2-BD59-A6C34878D82A}">
                    <a16:rowId xmlns:a16="http://schemas.microsoft.com/office/drawing/2014/main" xmlns="" val="3968493478"/>
                  </a:ext>
                </a:extLst>
              </a:tr>
              <a:tr h="335510">
                <a:tc>
                  <a:txBody>
                    <a:bodyPr/>
                    <a:lstStyle/>
                    <a:p>
                      <a:pPr rtl="0" fontAlgn="base"/>
                      <a:r>
                        <a:rPr lang="en-US" sz="1200">
                          <a:effectLst/>
                        </a:rPr>
                        <a:t>Generates friction (box) </a:t>
                      </a:r>
                      <a:endParaRPr lang="en-US">
                        <a:effectLst/>
                      </a:endParaRPr>
                    </a:p>
                  </a:txBody>
                  <a:tcPr/>
                </a:tc>
                <a:tc>
                  <a:txBody>
                    <a:bodyPr/>
                    <a:lstStyle/>
                    <a:p>
                      <a:pPr algn="ctr" rtl="0" fontAlgn="base"/>
                      <a:r>
                        <a:rPr lang="en-US" sz="1200">
                          <a:effectLst/>
                        </a:rPr>
                        <a:t>≤ 22.68 N  </a:t>
                      </a:r>
                      <a:endParaRPr lang="en-US">
                        <a:effectLst/>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box must be prevented from sliding.  </a:t>
                      </a:r>
                      <a:endParaRPr lang="en-US">
                        <a:effectLst/>
                      </a:endParaRPr>
                    </a:p>
                  </a:txBody>
                  <a:tcPr/>
                </a:tc>
                <a:extLst>
                  <a:ext uri="{0D108BD9-81ED-4DB2-BD59-A6C34878D82A}">
                    <a16:rowId xmlns:a16="http://schemas.microsoft.com/office/drawing/2014/main" xmlns="" val="3950077098"/>
                  </a:ext>
                </a:extLst>
              </a:tr>
              <a:tr h="728304">
                <a:tc>
                  <a:txBody>
                    <a:bodyPr/>
                    <a:lstStyle/>
                    <a:p>
                      <a:pPr rtl="0" fontAlgn="base"/>
                      <a:r>
                        <a:rPr lang="en-US" sz="1200">
                          <a:effectLst/>
                        </a:rPr>
                        <a:t>Generates friction (manipulator) </a:t>
                      </a:r>
                      <a:endParaRPr lang="en-US">
                        <a:effectLst/>
                      </a:endParaRPr>
                    </a:p>
                  </a:txBody>
                  <a:tcPr/>
                </a:tc>
                <a:tc>
                  <a:txBody>
                    <a:bodyPr/>
                    <a:lstStyle/>
                    <a:p>
                      <a:pPr algn="ctr" rtl="0" fontAlgn="base"/>
                      <a:r>
                        <a:rPr lang="en-US" sz="1200">
                          <a:effectLst/>
                        </a:rPr>
                        <a:t>≤ 22.68 N  </a:t>
                      </a:r>
                      <a:endParaRPr lang="en-US">
                        <a:effectLst/>
                      </a:endParaRPr>
                    </a:p>
                  </a:txBody>
                  <a:tcPr/>
                </a:tc>
                <a:tc>
                  <a:txBody>
                    <a:bodyPr/>
                    <a:lstStyle/>
                    <a:p>
                      <a:pPr algn="ctr" rtl="0" fontAlgn="base"/>
                      <a:r>
                        <a:rPr lang="en-US" sz="1200">
                          <a:effectLst/>
                        </a:rPr>
                        <a:t>Newtons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The manipulator must have enough friction to prevent box from slipping </a:t>
                      </a:r>
                      <a:endParaRPr lang="en-US">
                        <a:effectLst/>
                      </a:endParaRPr>
                    </a:p>
                  </a:txBody>
                  <a:tcPr/>
                </a:tc>
                <a:extLst>
                  <a:ext uri="{0D108BD9-81ED-4DB2-BD59-A6C34878D82A}">
                    <a16:rowId xmlns:a16="http://schemas.microsoft.com/office/drawing/2014/main" xmlns="" val="2795970462"/>
                  </a:ext>
                </a:extLst>
              </a:tr>
              <a:tr h="548274">
                <a:tc>
                  <a:txBody>
                    <a:bodyPr/>
                    <a:lstStyle/>
                    <a:p>
                      <a:pPr rtl="0" fontAlgn="base"/>
                      <a:r>
                        <a:rPr lang="en-US" sz="1200">
                          <a:effectLst/>
                        </a:rPr>
                        <a:t>Stays level </a:t>
                      </a:r>
                      <a:endParaRPr lang="en-US">
                        <a:effectLst/>
                      </a:endParaRPr>
                    </a:p>
                  </a:txBody>
                  <a:tcPr/>
                </a:tc>
                <a:tc>
                  <a:txBody>
                    <a:bodyPr/>
                    <a:lstStyle/>
                    <a:p>
                      <a:pPr algn="ctr" rtl="0" fontAlgn="base"/>
                      <a:r>
                        <a:rPr lang="en-US" sz="1200">
                          <a:effectLst/>
                        </a:rPr>
                        <a:t>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Angle </a:t>
                      </a:r>
                      <a:endParaRPr lang="en-US">
                        <a:effectLst/>
                      </a:endParaRPr>
                    </a:p>
                  </a:txBody>
                  <a:tcPr/>
                </a:tc>
                <a:tc>
                  <a:txBody>
                    <a:bodyPr/>
                    <a:lstStyle/>
                    <a:p>
                      <a:pPr rtl="0" fontAlgn="base"/>
                      <a:r>
                        <a:rPr lang="en-US" sz="1200">
                          <a:effectLst/>
                        </a:rPr>
                        <a:t>Robot maintains an even horizontal alignment. </a:t>
                      </a:r>
                      <a:endParaRPr lang="en-US">
                        <a:effectLst/>
                      </a:endParaRPr>
                    </a:p>
                  </a:txBody>
                  <a:tcPr/>
                </a:tc>
                <a:extLst>
                  <a:ext uri="{0D108BD9-81ED-4DB2-BD59-A6C34878D82A}">
                    <a16:rowId xmlns:a16="http://schemas.microsoft.com/office/drawing/2014/main" xmlns="" val="2349993181"/>
                  </a:ext>
                </a:extLst>
              </a:tr>
              <a:tr h="417342">
                <a:tc>
                  <a:txBody>
                    <a:bodyPr/>
                    <a:lstStyle/>
                    <a:p>
                      <a:pPr rtl="0" fontAlgn="base"/>
                      <a:r>
                        <a:rPr lang="en-US" sz="1200">
                          <a:effectLst/>
                        </a:rPr>
                        <a:t>Moves Package onto Robot </a:t>
                      </a:r>
                      <a:endParaRPr lang="en-US">
                        <a:effectLst/>
                      </a:endParaRPr>
                    </a:p>
                  </a:txBody>
                  <a:tcPr/>
                </a:tc>
                <a:tc>
                  <a:txBody>
                    <a:bodyPr/>
                    <a:lstStyle/>
                    <a:p>
                      <a:pPr algn="ctr" rtl="0" fontAlgn="base"/>
                      <a:r>
                        <a:rPr lang="en-US" sz="1200">
                          <a:effectLst/>
                        </a:rPr>
                        <a:t>224 N </a:t>
                      </a:r>
                      <a:endParaRPr lang="en-US">
                        <a:effectLst/>
                      </a:endParaRPr>
                    </a:p>
                  </a:txBody>
                  <a:tcPr/>
                </a:tc>
                <a:tc>
                  <a:txBody>
                    <a:bodyPr/>
                    <a:lstStyle/>
                    <a:p>
                      <a:pPr algn="ctr" rtl="0" fontAlgn="base"/>
                      <a:r>
                        <a:rPr lang="en-US" sz="1200">
                          <a:effectLst/>
                        </a:rPr>
                        <a:t>Newton  </a:t>
                      </a:r>
                      <a:endParaRPr lang="en-US">
                        <a:effectLst/>
                      </a:endParaRPr>
                    </a:p>
                  </a:txBody>
                  <a:tcPr/>
                </a:tc>
                <a:tc>
                  <a:txBody>
                    <a:bodyPr/>
                    <a:lstStyle/>
                    <a:p>
                      <a:pPr algn="ctr" rtl="0" fontAlgn="base"/>
                      <a:r>
                        <a:rPr lang="en-US" sz="1200">
                          <a:effectLst/>
                        </a:rPr>
                        <a:t>Force  </a:t>
                      </a:r>
                      <a:endParaRPr lang="en-US">
                        <a:effectLst/>
                      </a:endParaRPr>
                    </a:p>
                  </a:txBody>
                  <a:tcPr/>
                </a:tc>
                <a:tc>
                  <a:txBody>
                    <a:bodyPr/>
                    <a:lstStyle/>
                    <a:p>
                      <a:pPr rtl="0" fontAlgn="base"/>
                      <a:r>
                        <a:rPr lang="en-US" sz="1200">
                          <a:effectLst/>
                        </a:rPr>
                        <a:t>Robot lifts package inventory.    </a:t>
                      </a:r>
                      <a:endParaRPr lang="en-US">
                        <a:effectLst/>
                      </a:endParaRPr>
                    </a:p>
                  </a:txBody>
                  <a:tcPr/>
                </a:tc>
                <a:extLst>
                  <a:ext uri="{0D108BD9-81ED-4DB2-BD59-A6C34878D82A}">
                    <a16:rowId xmlns:a16="http://schemas.microsoft.com/office/drawing/2014/main" xmlns="" val="3631668135"/>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a:t>
            </a:r>
          </a:p>
        </p:txBody>
      </p:sp>
    </p:spTree>
    <p:extLst>
      <p:ext uri="{BB962C8B-B14F-4D97-AF65-F5344CB8AC3E}">
        <p14:creationId xmlns:p14="http://schemas.microsoft.com/office/powerpoint/2010/main" val="26347936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F61EDE38-FCB3-43F2-BE3C-A84651F4FFCD}"/>
              </a:ext>
            </a:extLst>
          </p:cNvPr>
          <p:cNvGraphicFramePr>
            <a:graphicFrameLocks noGrp="1"/>
          </p:cNvGraphicFramePr>
          <p:nvPr>
            <p:extLst>
              <p:ext uri="{D42A27DB-BD31-4B8C-83A1-F6EECF244321}">
                <p14:modId xmlns:p14="http://schemas.microsoft.com/office/powerpoint/2010/main" val="105447142"/>
              </p:ext>
            </p:extLst>
          </p:nvPr>
        </p:nvGraphicFramePr>
        <p:xfrm>
          <a:off x="319305" y="1194179"/>
          <a:ext cx="11507960" cy="4572000"/>
        </p:xfrm>
        <a:graphic>
          <a:graphicData uri="http://schemas.openxmlformats.org/drawingml/2006/table">
            <a:tbl>
              <a:tblPr firstRow="1" bandRow="1">
                <a:tableStyleId>{5C22544A-7EE6-4342-B048-85BDC9FD1C3A}</a:tableStyleId>
              </a:tblPr>
              <a:tblGrid>
                <a:gridCol w="2301592">
                  <a:extLst>
                    <a:ext uri="{9D8B030D-6E8A-4147-A177-3AD203B41FA5}">
                      <a16:colId xmlns:a16="http://schemas.microsoft.com/office/drawing/2014/main" xmlns="" val="2621708619"/>
                    </a:ext>
                  </a:extLst>
                </a:gridCol>
                <a:gridCol w="2301592">
                  <a:extLst>
                    <a:ext uri="{9D8B030D-6E8A-4147-A177-3AD203B41FA5}">
                      <a16:colId xmlns:a16="http://schemas.microsoft.com/office/drawing/2014/main" xmlns="" val="4139590548"/>
                    </a:ext>
                  </a:extLst>
                </a:gridCol>
                <a:gridCol w="2301592">
                  <a:extLst>
                    <a:ext uri="{9D8B030D-6E8A-4147-A177-3AD203B41FA5}">
                      <a16:colId xmlns:a16="http://schemas.microsoft.com/office/drawing/2014/main" xmlns="" val="2070119859"/>
                    </a:ext>
                  </a:extLst>
                </a:gridCol>
                <a:gridCol w="2301592">
                  <a:extLst>
                    <a:ext uri="{9D8B030D-6E8A-4147-A177-3AD203B41FA5}">
                      <a16:colId xmlns:a16="http://schemas.microsoft.com/office/drawing/2014/main" xmlns="" val="1414939965"/>
                    </a:ext>
                  </a:extLst>
                </a:gridCol>
                <a:gridCol w="2301592">
                  <a:extLst>
                    <a:ext uri="{9D8B030D-6E8A-4147-A177-3AD203B41FA5}">
                      <a16:colId xmlns:a16="http://schemas.microsoft.com/office/drawing/2014/main" xmlns="" val="3241908719"/>
                    </a:ext>
                  </a:extLst>
                </a:gridCol>
              </a:tblGrid>
              <a:tr h="0">
                <a:tc>
                  <a:txBody>
                    <a:bodyPr/>
                    <a:lstStyle/>
                    <a:p>
                      <a:pPr lvl="0" rtl="0">
                        <a:buNone/>
                      </a:pPr>
                      <a:r>
                        <a:rPr lang="en-US" sz="1200">
                          <a:effectLst/>
                        </a:rPr>
                        <a:t>Moves Package onto Robot </a:t>
                      </a:r>
                      <a:endParaRPr lang="en-US">
                        <a:effectLst/>
                      </a:endParaRPr>
                    </a:p>
                  </a:txBody>
                  <a:tcPr/>
                </a:tc>
                <a:tc>
                  <a:txBody>
                    <a:bodyPr/>
                    <a:lstStyle/>
                    <a:p>
                      <a:pPr lvl="0" algn="ctr" rtl="0">
                        <a:buNone/>
                      </a:pPr>
                      <a:r>
                        <a:rPr lang="en-US" sz="1200">
                          <a:effectLst/>
                        </a:rPr>
                        <a:t>224 N </a:t>
                      </a:r>
                      <a:endParaRPr lang="en-US">
                        <a:effectLst/>
                      </a:endParaRPr>
                    </a:p>
                  </a:txBody>
                  <a:tcPr/>
                </a:tc>
                <a:tc>
                  <a:txBody>
                    <a:bodyPr/>
                    <a:lstStyle/>
                    <a:p>
                      <a:pPr lvl="0" algn="ctr" rtl="0">
                        <a:buNone/>
                      </a:pPr>
                      <a:r>
                        <a:rPr lang="en-US" sz="1200">
                          <a:effectLst/>
                        </a:rPr>
                        <a:t>Newton  </a:t>
                      </a:r>
                      <a:endParaRPr lang="en-US">
                        <a:effectLst/>
                      </a:endParaRPr>
                    </a:p>
                  </a:txBody>
                  <a:tcPr/>
                </a:tc>
                <a:tc>
                  <a:txBody>
                    <a:bodyPr/>
                    <a:lstStyle/>
                    <a:p>
                      <a:pPr lvl="0" algn="ctr" rtl="0">
                        <a:buNone/>
                      </a:pPr>
                      <a:r>
                        <a:rPr lang="en-US" sz="1200">
                          <a:effectLst/>
                        </a:rPr>
                        <a:t>Force  </a:t>
                      </a:r>
                      <a:endParaRPr lang="en-US">
                        <a:effectLst/>
                      </a:endParaRPr>
                    </a:p>
                  </a:txBody>
                  <a:tcPr/>
                </a:tc>
                <a:tc>
                  <a:txBody>
                    <a:bodyPr/>
                    <a:lstStyle/>
                    <a:p>
                      <a:pPr lvl="0" rtl="0">
                        <a:buNone/>
                      </a:pPr>
                      <a:r>
                        <a:rPr lang="en-US" sz="1200">
                          <a:effectLst/>
                        </a:rPr>
                        <a:t>Robot lifts package inventory.    </a:t>
                      </a:r>
                      <a:endParaRPr lang="en-US">
                        <a:effectLst/>
                      </a:endParaRPr>
                    </a:p>
                  </a:txBody>
                  <a:tcPr/>
                </a:tc>
                <a:extLst>
                  <a:ext uri="{0D108BD9-81ED-4DB2-BD59-A6C34878D82A}">
                    <a16:rowId xmlns:a16="http://schemas.microsoft.com/office/drawing/2014/main" xmlns="" val="496635764"/>
                  </a:ext>
                </a:extLst>
              </a:tr>
              <a:tr h="0">
                <a:tc>
                  <a:txBody>
                    <a:bodyPr/>
                    <a:lstStyle/>
                    <a:p>
                      <a:pPr rtl="0" fontAlgn="base"/>
                      <a:r>
                        <a:rPr lang="en-US" sz="1200">
                          <a:effectLst/>
                        </a:rPr>
                        <a:t>Removes Package w/o Damage </a:t>
                      </a:r>
                      <a:endParaRPr lang="en-US">
                        <a:effectLst/>
                      </a:endParaRPr>
                    </a:p>
                  </a:txBody>
                  <a:tcPr/>
                </a:tc>
                <a:tc>
                  <a:txBody>
                    <a:bodyPr/>
                    <a:lstStyle/>
                    <a:p>
                      <a:pPr algn="ctr" rtl="0" fontAlgn="base"/>
                      <a:r>
                        <a:rPr lang="en-US" sz="1200">
                          <a:effectLst/>
                        </a:rPr>
                        <a:t>0 </a:t>
                      </a:r>
                      <a:endParaRPr lang="en-US">
                        <a:effectLst/>
                      </a:endParaRPr>
                    </a:p>
                  </a:txBody>
                  <a:tcPr/>
                </a:tc>
                <a:tc>
                  <a:txBody>
                    <a:bodyPr/>
                    <a:lstStyle/>
                    <a:p>
                      <a:pPr algn="ctr" rtl="0" fontAlgn="base"/>
                      <a:r>
                        <a:rPr lang="en-US" sz="1200">
                          <a:effectLst/>
                        </a:rPr>
                        <a:t>Packages </a:t>
                      </a:r>
                      <a:endParaRPr lang="en-US">
                        <a:effectLst/>
                      </a:endParaRPr>
                    </a:p>
                  </a:txBody>
                  <a:tcPr/>
                </a:tc>
                <a:tc>
                  <a:txBody>
                    <a:bodyPr/>
                    <a:lstStyle/>
                    <a:p>
                      <a:pPr algn="ctr" rtl="0" fontAlgn="base"/>
                      <a:r>
                        <a:rPr lang="en-US" sz="1200">
                          <a:effectLst/>
                        </a:rPr>
                        <a:t>Amount </a:t>
                      </a:r>
                      <a:endParaRPr lang="en-US">
                        <a:effectLst/>
                      </a:endParaRPr>
                    </a:p>
                  </a:txBody>
                  <a:tcPr/>
                </a:tc>
                <a:tc>
                  <a:txBody>
                    <a:bodyPr/>
                    <a:lstStyle/>
                    <a:p>
                      <a:pPr rtl="0" fontAlgn="base"/>
                      <a:r>
                        <a:rPr lang="en-US" sz="1200">
                          <a:effectLst/>
                        </a:rPr>
                        <a:t>Only a certain percent of packages show signs of damage. </a:t>
                      </a:r>
                      <a:endParaRPr lang="en-US">
                        <a:effectLst/>
                      </a:endParaRPr>
                    </a:p>
                  </a:txBody>
                  <a:tcPr/>
                </a:tc>
                <a:extLst>
                  <a:ext uri="{0D108BD9-81ED-4DB2-BD59-A6C34878D82A}">
                    <a16:rowId xmlns:a16="http://schemas.microsoft.com/office/drawing/2014/main" xmlns="" val="302050130"/>
                  </a:ext>
                </a:extLst>
              </a:tr>
              <a:tr h="0">
                <a:tc>
                  <a:txBody>
                    <a:bodyPr/>
                    <a:lstStyle/>
                    <a:p>
                      <a:pPr rtl="0" fontAlgn="base"/>
                      <a:r>
                        <a:rPr lang="en-US" sz="1200">
                          <a:effectLst/>
                        </a:rPr>
                        <a:t>Maintain Heading Angle (Relative to Path) </a:t>
                      </a:r>
                      <a:endParaRPr lang="en-US">
                        <a:effectLst/>
                      </a:endParaRPr>
                    </a:p>
                  </a:txBody>
                  <a:tcPr/>
                </a:tc>
                <a:tc>
                  <a:txBody>
                    <a:bodyPr/>
                    <a:lstStyle/>
                    <a:p>
                      <a:pPr algn="ctr" rtl="0" fontAlgn="base"/>
                      <a:r>
                        <a:rPr lang="en-US" sz="1200">
                          <a:effectLst/>
                        </a:rPr>
                        <a:t>0º </a:t>
                      </a:r>
                      <a:endParaRPr lang="en-US">
                        <a:effectLst/>
                      </a:endParaRPr>
                    </a:p>
                  </a:txBody>
                  <a:tcPr/>
                </a:tc>
                <a:tc>
                  <a:txBody>
                    <a:bodyPr/>
                    <a:lstStyle/>
                    <a:p>
                      <a:pPr algn="ctr" rtl="0" fontAlgn="base"/>
                      <a:r>
                        <a:rPr lang="en-US" sz="1200">
                          <a:effectLst/>
                        </a:rPr>
                        <a:t>Degrees </a:t>
                      </a:r>
                      <a:endParaRPr lang="en-US">
                        <a:effectLst/>
                      </a:endParaRPr>
                    </a:p>
                  </a:txBody>
                  <a:tcPr/>
                </a:tc>
                <a:tc>
                  <a:txBody>
                    <a:bodyPr/>
                    <a:lstStyle/>
                    <a:p>
                      <a:pPr algn="ctr" rtl="0" fontAlgn="base"/>
                      <a:r>
                        <a:rPr lang="en-US" sz="1200">
                          <a:effectLst/>
                        </a:rPr>
                        <a:t>Direction </a:t>
                      </a:r>
                      <a:endParaRPr lang="en-US">
                        <a:effectLst/>
                      </a:endParaRPr>
                    </a:p>
                  </a:txBody>
                  <a:tcPr/>
                </a:tc>
                <a:tc>
                  <a:txBody>
                    <a:bodyPr/>
                    <a:lstStyle/>
                    <a:p>
                      <a:pPr rtl="0" fontAlgn="base"/>
                      <a:r>
                        <a:rPr lang="en-US" sz="1200">
                          <a:effectLst/>
                        </a:rPr>
                        <a:t>Robot accurately follows a path. </a:t>
                      </a:r>
                      <a:endParaRPr lang="en-US">
                        <a:effectLst/>
                      </a:endParaRPr>
                    </a:p>
                  </a:txBody>
                  <a:tcPr/>
                </a:tc>
                <a:extLst>
                  <a:ext uri="{0D108BD9-81ED-4DB2-BD59-A6C34878D82A}">
                    <a16:rowId xmlns:a16="http://schemas.microsoft.com/office/drawing/2014/main" xmlns="" val="2673169684"/>
                  </a:ext>
                </a:extLst>
              </a:tr>
              <a:tr h="0">
                <a:tc>
                  <a:txBody>
                    <a:bodyPr/>
                    <a:lstStyle/>
                    <a:p>
                      <a:pPr rtl="0" fontAlgn="base"/>
                      <a:r>
                        <a:rPr lang="en-US" sz="1200">
                          <a:effectLst/>
                        </a:rPr>
                        <a:t>Stop Robot </a:t>
                      </a:r>
                      <a:endParaRPr lang="en-US">
                        <a:effectLst/>
                      </a:endParaRPr>
                    </a:p>
                  </a:txBody>
                  <a:tcPr/>
                </a:tc>
                <a:tc>
                  <a:txBody>
                    <a:bodyPr/>
                    <a:lstStyle/>
                    <a:p>
                      <a:pPr algn="ctr" rtl="0" fontAlgn="base"/>
                      <a:r>
                        <a:rPr lang="en-US" sz="1200">
                          <a:effectLst/>
                        </a:rPr>
                        <a:t>0 m/s </a:t>
                      </a:r>
                      <a:endParaRPr lang="en-US">
                        <a:effectLst/>
                      </a:endParaRPr>
                    </a:p>
                  </a:txBody>
                  <a:tcPr/>
                </a:tc>
                <a:tc>
                  <a:txBody>
                    <a:bodyPr/>
                    <a:lstStyle/>
                    <a:p>
                      <a:pPr algn="ctr" rtl="0" fontAlgn="base"/>
                      <a:r>
                        <a:rPr lang="en-US" sz="1200">
                          <a:effectLst/>
                        </a:rPr>
                        <a:t>Meters per second </a:t>
                      </a:r>
                      <a:endParaRPr lang="en-US">
                        <a:effectLst/>
                      </a:endParaRPr>
                    </a:p>
                  </a:txBody>
                  <a:tcPr/>
                </a:tc>
                <a:tc>
                  <a:txBody>
                    <a:bodyPr/>
                    <a:lstStyle/>
                    <a:p>
                      <a:pPr algn="ctr" rtl="0" fontAlgn="base"/>
                      <a:r>
                        <a:rPr lang="en-US" sz="1200">
                          <a:effectLst/>
                        </a:rPr>
                        <a:t>Velocity </a:t>
                      </a:r>
                      <a:endParaRPr lang="en-US">
                        <a:effectLst/>
                      </a:endParaRPr>
                    </a:p>
                  </a:txBody>
                  <a:tcPr/>
                </a:tc>
                <a:tc>
                  <a:txBody>
                    <a:bodyPr/>
                    <a:lstStyle/>
                    <a:p>
                      <a:pPr rtl="0" fontAlgn="base"/>
                      <a:r>
                        <a:rPr lang="en-US" sz="1200">
                          <a:effectLst/>
                        </a:rPr>
                        <a:t>Robot stays in the stopping position. </a:t>
                      </a:r>
                      <a:endParaRPr lang="en-US">
                        <a:effectLst/>
                      </a:endParaRPr>
                    </a:p>
                  </a:txBody>
                  <a:tcPr/>
                </a:tc>
                <a:extLst>
                  <a:ext uri="{0D108BD9-81ED-4DB2-BD59-A6C34878D82A}">
                    <a16:rowId xmlns:a16="http://schemas.microsoft.com/office/drawing/2014/main" xmlns="" val="1939685528"/>
                  </a:ext>
                </a:extLst>
              </a:tr>
              <a:tr h="0">
                <a:tc>
                  <a:txBody>
                    <a:bodyPr/>
                    <a:lstStyle/>
                    <a:p>
                      <a:pPr rtl="0" fontAlgn="base"/>
                      <a:r>
                        <a:rPr lang="en-US" sz="1200">
                          <a:effectLst/>
                        </a:rPr>
                        <a:t>Accelerate Robot </a:t>
                      </a:r>
                      <a:endParaRPr lang="en-US">
                        <a:effectLst/>
                      </a:endParaRPr>
                    </a:p>
                  </a:txBody>
                  <a:tcPr/>
                </a:tc>
                <a:tc>
                  <a:txBody>
                    <a:bodyPr/>
                    <a:lstStyle/>
                    <a:p>
                      <a:pPr algn="ctr" rtl="0" fontAlgn="base"/>
                      <a:r>
                        <a:rPr lang="en-US" sz="1200">
                          <a:effectLst/>
                        </a:rPr>
                        <a:t>&lt; 1 m/s²   </a:t>
                      </a:r>
                      <a:endParaRPr lang="en-US">
                        <a:effectLst/>
                      </a:endParaRPr>
                    </a:p>
                  </a:txBody>
                  <a:tcPr/>
                </a:tc>
                <a:tc>
                  <a:txBody>
                    <a:bodyPr/>
                    <a:lstStyle/>
                    <a:p>
                      <a:pPr algn="ctr" rtl="0" fontAlgn="base"/>
                      <a:r>
                        <a:rPr lang="en-US" sz="1200">
                          <a:effectLst/>
                        </a:rPr>
                        <a:t>Meters per second squared   </a:t>
                      </a:r>
                      <a:endParaRPr lang="en-US">
                        <a:effectLst/>
                      </a:endParaRPr>
                    </a:p>
                  </a:txBody>
                  <a:tcPr/>
                </a:tc>
                <a:tc>
                  <a:txBody>
                    <a:bodyPr/>
                    <a:lstStyle/>
                    <a:p>
                      <a:pPr algn="ctr" rtl="0" fontAlgn="base"/>
                      <a:r>
                        <a:rPr lang="en-US" sz="1200">
                          <a:effectLst/>
                        </a:rPr>
                        <a:t>Acceleration  </a:t>
                      </a:r>
                      <a:endParaRPr lang="en-US">
                        <a:effectLst/>
                      </a:endParaRPr>
                    </a:p>
                  </a:txBody>
                  <a:tcPr/>
                </a:tc>
                <a:tc>
                  <a:txBody>
                    <a:bodyPr/>
                    <a:lstStyle/>
                    <a:p>
                      <a:pPr rtl="0" fontAlgn="base"/>
                      <a:r>
                        <a:rPr lang="en-US" sz="1200">
                          <a:effectLst/>
                        </a:rPr>
                        <a:t>Robot must not accelerate (positively and negatively) so fast that the package falls off. </a:t>
                      </a:r>
                      <a:endParaRPr lang="en-US">
                        <a:effectLst/>
                      </a:endParaRPr>
                    </a:p>
                  </a:txBody>
                  <a:tcPr/>
                </a:tc>
                <a:extLst>
                  <a:ext uri="{0D108BD9-81ED-4DB2-BD59-A6C34878D82A}">
                    <a16:rowId xmlns:a16="http://schemas.microsoft.com/office/drawing/2014/main" xmlns="" val="3809691200"/>
                  </a:ext>
                </a:extLst>
              </a:tr>
              <a:tr h="0">
                <a:tc>
                  <a:txBody>
                    <a:bodyPr/>
                    <a:lstStyle/>
                    <a:p>
                      <a:pPr rtl="0" fontAlgn="base"/>
                      <a:r>
                        <a:rPr lang="en-US" sz="1200">
                          <a:effectLst/>
                        </a:rPr>
                        <a:t>Moves Under Human Operation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responds to human input </a:t>
                      </a:r>
                      <a:endParaRPr lang="en-US">
                        <a:effectLst/>
                      </a:endParaRPr>
                    </a:p>
                  </a:txBody>
                  <a:tcPr/>
                </a:tc>
                <a:extLst>
                  <a:ext uri="{0D108BD9-81ED-4DB2-BD59-A6C34878D82A}">
                    <a16:rowId xmlns:a16="http://schemas.microsoft.com/office/drawing/2014/main" xmlns="" val="642146467"/>
                  </a:ext>
                </a:extLst>
              </a:tr>
              <a:tr h="0">
                <a:tc>
                  <a:txBody>
                    <a:bodyPr/>
                    <a:lstStyle/>
                    <a:p>
                      <a:pPr rtl="0" fontAlgn="base"/>
                      <a:r>
                        <a:rPr lang="en-US" sz="1200">
                          <a:effectLst/>
                        </a:rPr>
                        <a:t>Locate Inventory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knows where inventory belongs and takes/retrieves inventory to the correct location. </a:t>
                      </a:r>
                      <a:endParaRPr lang="en-US">
                        <a:effectLst/>
                      </a:endParaRPr>
                    </a:p>
                  </a:txBody>
                  <a:tcPr/>
                </a:tc>
                <a:extLst>
                  <a:ext uri="{0D108BD9-81ED-4DB2-BD59-A6C34878D82A}">
                    <a16:rowId xmlns:a16="http://schemas.microsoft.com/office/drawing/2014/main" xmlns="" val="4191231565"/>
                  </a:ext>
                </a:extLst>
              </a:tr>
              <a:tr h="0">
                <a:tc>
                  <a:txBody>
                    <a:bodyPr/>
                    <a:lstStyle/>
                    <a:p>
                      <a:pPr rtl="0" fontAlgn="base"/>
                      <a:r>
                        <a:rPr lang="en-US" sz="1200">
                          <a:effectLst/>
                        </a:rPr>
                        <a:t>Connect Wirelessly </a:t>
                      </a:r>
                      <a:endParaRPr lang="en-US">
                        <a:effectLst/>
                      </a:endParaRPr>
                    </a:p>
                  </a:txBody>
                  <a:tcPr/>
                </a:tc>
                <a:tc>
                  <a:txBody>
                    <a:bodyPr/>
                    <a:lstStyle/>
                    <a:p>
                      <a:pPr algn="ctr" rtl="0" fontAlgn="base"/>
                      <a:r>
                        <a:rPr lang="en-US" sz="1200">
                          <a:effectLst/>
                        </a:rPr>
                        <a:t>1 </a:t>
                      </a:r>
                      <a:endParaRPr lang="en-US">
                        <a:effectLst/>
                      </a:endParaRPr>
                    </a:p>
                  </a:txBody>
                  <a:tcPr/>
                </a:tc>
                <a:tc>
                  <a:txBody>
                    <a:bodyPr/>
                    <a:lstStyle/>
                    <a:p>
                      <a:pPr algn="ctr" rtl="0" fontAlgn="base"/>
                      <a:r>
                        <a:rPr lang="en-US" sz="1200">
                          <a:effectLst/>
                        </a:rPr>
                        <a:t>N/A </a:t>
                      </a:r>
                      <a:endParaRPr lang="en-US">
                        <a:effectLst/>
                      </a:endParaRPr>
                    </a:p>
                  </a:txBody>
                  <a:tcPr/>
                </a:tc>
                <a:tc>
                  <a:txBody>
                    <a:bodyPr/>
                    <a:lstStyle/>
                    <a:p>
                      <a:pPr algn="ctr" rtl="0" fontAlgn="base"/>
                      <a:r>
                        <a:rPr lang="en-US" sz="1200">
                          <a:effectLst/>
                        </a:rPr>
                        <a:t>Boolean </a:t>
                      </a:r>
                      <a:endParaRPr lang="en-US">
                        <a:effectLst/>
                      </a:endParaRPr>
                    </a:p>
                  </a:txBody>
                  <a:tcPr/>
                </a:tc>
                <a:tc>
                  <a:txBody>
                    <a:bodyPr/>
                    <a:lstStyle/>
                    <a:p>
                      <a:pPr rtl="0" fontAlgn="base"/>
                      <a:r>
                        <a:rPr lang="en-US" sz="1200">
                          <a:effectLst/>
                        </a:rPr>
                        <a:t>Robot can successfully connect to inventory database and be controlled wirelessly.    </a:t>
                      </a:r>
                      <a:endParaRPr lang="en-US">
                        <a:effectLst/>
                      </a:endParaRPr>
                    </a:p>
                  </a:txBody>
                  <a:tcPr/>
                </a:tc>
                <a:extLst>
                  <a:ext uri="{0D108BD9-81ED-4DB2-BD59-A6C34878D82A}">
                    <a16:rowId xmlns:a16="http://schemas.microsoft.com/office/drawing/2014/main" xmlns="" val="201658577"/>
                  </a:ext>
                </a:extLst>
              </a:tr>
            </a:tbl>
          </a:graphicData>
        </a:graphic>
      </p:graphicFrame>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77</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2153869976"/>
              </p:ext>
            </p:extLst>
          </p:nvPr>
        </p:nvGraphicFramePr>
        <p:xfrm>
          <a:off x="329820" y="1182806"/>
          <a:ext cx="11521721" cy="433709"/>
        </p:xfrm>
        <a:graphic>
          <a:graphicData uri="http://schemas.openxmlformats.org/drawingml/2006/table">
            <a:tbl>
              <a:tblPr firstRow="1" bandRow="1">
                <a:tableStyleId>{5C22544A-7EE6-4342-B048-85BDC9FD1C3A}</a:tableStyleId>
              </a:tblPr>
              <a:tblGrid>
                <a:gridCol w="2311588">
                  <a:extLst>
                    <a:ext uri="{9D8B030D-6E8A-4147-A177-3AD203B41FA5}">
                      <a16:colId xmlns:a16="http://schemas.microsoft.com/office/drawing/2014/main" xmlns="" val="1829559089"/>
                    </a:ext>
                  </a:extLst>
                </a:gridCol>
                <a:gridCol w="2294527">
                  <a:extLst>
                    <a:ext uri="{9D8B030D-6E8A-4147-A177-3AD203B41FA5}">
                      <a16:colId xmlns:a16="http://schemas.microsoft.com/office/drawing/2014/main" xmlns="" val="786960480"/>
                    </a:ext>
                  </a:extLst>
                </a:gridCol>
                <a:gridCol w="2320119">
                  <a:extLst>
                    <a:ext uri="{9D8B030D-6E8A-4147-A177-3AD203B41FA5}">
                      <a16:colId xmlns:a16="http://schemas.microsoft.com/office/drawing/2014/main" xmlns="" val="1057029623"/>
                    </a:ext>
                  </a:extLst>
                </a:gridCol>
                <a:gridCol w="2316553">
                  <a:extLst>
                    <a:ext uri="{9D8B030D-6E8A-4147-A177-3AD203B41FA5}">
                      <a16:colId xmlns:a16="http://schemas.microsoft.com/office/drawing/2014/main" xmlns="" val="2150426854"/>
                    </a:ext>
                  </a:extLst>
                </a:gridCol>
                <a:gridCol w="2278934">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 (cont.)</a:t>
            </a:r>
          </a:p>
        </p:txBody>
      </p:sp>
    </p:spTree>
    <p:extLst>
      <p:ext uri="{BB962C8B-B14F-4D97-AF65-F5344CB8AC3E}">
        <p14:creationId xmlns:p14="http://schemas.microsoft.com/office/powerpoint/2010/main" val="29685634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xmlns="" id="{255470D1-C5E7-4C6A-B825-768B4BDA1A4C}"/>
              </a:ext>
            </a:extLst>
          </p:cNvPr>
          <p:cNvGraphicFramePr>
            <a:graphicFrameLocks noGrp="1"/>
          </p:cNvGraphicFramePr>
          <p:nvPr>
            <p:extLst>
              <p:ext uri="{D42A27DB-BD31-4B8C-83A1-F6EECF244321}">
                <p14:modId xmlns:p14="http://schemas.microsoft.com/office/powerpoint/2010/main" val="2665661645"/>
              </p:ext>
            </p:extLst>
          </p:nvPr>
        </p:nvGraphicFramePr>
        <p:xfrm>
          <a:off x="334086" y="1211694"/>
          <a:ext cx="11496090" cy="1955382"/>
        </p:xfrm>
        <a:graphic>
          <a:graphicData uri="http://schemas.openxmlformats.org/drawingml/2006/table">
            <a:tbl>
              <a:tblPr firstRow="1" bandRow="1">
                <a:tableStyleId>{5C22544A-7EE6-4342-B048-85BDC9FD1C3A}</a:tableStyleId>
              </a:tblPr>
              <a:tblGrid>
                <a:gridCol w="2299218">
                  <a:extLst>
                    <a:ext uri="{9D8B030D-6E8A-4147-A177-3AD203B41FA5}">
                      <a16:colId xmlns:a16="http://schemas.microsoft.com/office/drawing/2014/main" xmlns="" val="86975749"/>
                    </a:ext>
                  </a:extLst>
                </a:gridCol>
                <a:gridCol w="2299218">
                  <a:extLst>
                    <a:ext uri="{9D8B030D-6E8A-4147-A177-3AD203B41FA5}">
                      <a16:colId xmlns:a16="http://schemas.microsoft.com/office/drawing/2014/main" xmlns="" val="1941726212"/>
                    </a:ext>
                  </a:extLst>
                </a:gridCol>
                <a:gridCol w="2299218">
                  <a:extLst>
                    <a:ext uri="{9D8B030D-6E8A-4147-A177-3AD203B41FA5}">
                      <a16:colId xmlns:a16="http://schemas.microsoft.com/office/drawing/2014/main" xmlns="" val="598948669"/>
                    </a:ext>
                  </a:extLst>
                </a:gridCol>
                <a:gridCol w="2299218">
                  <a:extLst>
                    <a:ext uri="{9D8B030D-6E8A-4147-A177-3AD203B41FA5}">
                      <a16:colId xmlns:a16="http://schemas.microsoft.com/office/drawing/2014/main" xmlns="" val="1061280070"/>
                    </a:ext>
                  </a:extLst>
                </a:gridCol>
                <a:gridCol w="2299218">
                  <a:extLst>
                    <a:ext uri="{9D8B030D-6E8A-4147-A177-3AD203B41FA5}">
                      <a16:colId xmlns:a16="http://schemas.microsoft.com/office/drawing/2014/main" xmlns="" val="3676608165"/>
                    </a:ext>
                  </a:extLst>
                </a:gridCol>
              </a:tblGrid>
              <a:tr h="400902">
                <a:tc>
                  <a:txBody>
                    <a:bodyPr/>
                    <a:lstStyle/>
                    <a:p>
                      <a:pPr algn="l" rtl="0" fontAlgn="base"/>
                      <a:r>
                        <a:rPr lang="en-US" sz="1200">
                          <a:effectLst/>
                        </a:rPr>
                        <a:t>Connect Wirelessly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Robot can successfully c   </a:t>
                      </a:r>
                      <a:endParaRPr lang="en-US" b="0" i="0">
                        <a:effectLst/>
                      </a:endParaRPr>
                    </a:p>
                  </a:txBody>
                  <a:tcPr/>
                </a:tc>
                <a:extLst>
                  <a:ext uri="{0D108BD9-81ED-4DB2-BD59-A6C34878D82A}">
                    <a16:rowId xmlns:a16="http://schemas.microsoft.com/office/drawing/2014/main" xmlns="" val="927013897"/>
                  </a:ext>
                </a:extLst>
              </a:tr>
              <a:tr h="0">
                <a:tc>
                  <a:txBody>
                    <a:bodyPr/>
                    <a:lstStyle/>
                    <a:p>
                      <a:pPr algn="l" rtl="0" fontAlgn="base"/>
                      <a:r>
                        <a:rPr lang="en-US" sz="1200">
                          <a:effectLst/>
                        </a:rPr>
                        <a:t>Scans Inventory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Robot is able to scan a label and identify inventory.   </a:t>
                      </a:r>
                      <a:endParaRPr lang="en-US" b="0" i="0">
                        <a:effectLst/>
                      </a:endParaRPr>
                    </a:p>
                  </a:txBody>
                  <a:tcPr/>
                </a:tc>
                <a:extLst>
                  <a:ext uri="{0D108BD9-81ED-4DB2-BD59-A6C34878D82A}">
                    <a16:rowId xmlns:a16="http://schemas.microsoft.com/office/drawing/2014/main" xmlns="" val="3473928176"/>
                  </a:ext>
                </a:extLst>
              </a:tr>
              <a:tr h="0">
                <a:tc>
                  <a:txBody>
                    <a:bodyPr/>
                    <a:lstStyle/>
                    <a:p>
                      <a:pPr algn="l" rtl="0" fontAlgn="base"/>
                      <a:r>
                        <a:rPr lang="en-US" sz="1200">
                          <a:effectLst/>
                        </a:rPr>
                        <a:t>Senses Obstacles </a:t>
                      </a:r>
                      <a:endParaRPr lang="en-US" b="0" i="0">
                        <a:effectLst/>
                      </a:endParaRPr>
                    </a:p>
                  </a:txBody>
                  <a:tcPr/>
                </a:tc>
                <a:tc>
                  <a:txBody>
                    <a:bodyPr/>
                    <a:lstStyle/>
                    <a:p>
                      <a:pPr algn="ctr" rtl="0" fontAlgn="base"/>
                      <a:r>
                        <a:rPr lang="en-US" sz="1200">
                          <a:effectLst/>
                        </a:rPr>
                        <a:t>2.5 m </a:t>
                      </a:r>
                      <a:endParaRPr lang="en-US" b="0" i="0">
                        <a:effectLst/>
                      </a:endParaRPr>
                    </a:p>
                  </a:txBody>
                  <a:tcPr/>
                </a:tc>
                <a:tc>
                  <a:txBody>
                    <a:bodyPr/>
                    <a:lstStyle/>
                    <a:p>
                      <a:pPr algn="ctr" rtl="0" fontAlgn="base"/>
                      <a:r>
                        <a:rPr lang="en-US" sz="1200">
                          <a:effectLst/>
                        </a:rPr>
                        <a:t>Meters </a:t>
                      </a:r>
                      <a:endParaRPr lang="en-US" b="0" i="0">
                        <a:effectLst/>
                      </a:endParaRPr>
                    </a:p>
                  </a:txBody>
                  <a:tcPr/>
                </a:tc>
                <a:tc>
                  <a:txBody>
                    <a:bodyPr/>
                    <a:lstStyle/>
                    <a:p>
                      <a:pPr algn="ctr" rtl="0" fontAlgn="base"/>
                      <a:r>
                        <a:rPr lang="en-US" sz="1200">
                          <a:effectLst/>
                        </a:rPr>
                        <a:t>Distance </a:t>
                      </a:r>
                      <a:endParaRPr lang="en-US" b="0" i="0">
                        <a:effectLst/>
                      </a:endParaRPr>
                    </a:p>
                  </a:txBody>
                  <a:tcPr/>
                </a:tc>
                <a:tc>
                  <a:txBody>
                    <a:bodyPr/>
                    <a:lstStyle/>
                    <a:p>
                      <a:pPr algn="l" rtl="0" fontAlgn="base"/>
                      <a:r>
                        <a:rPr lang="en-US" sz="1200">
                          <a:effectLst/>
                        </a:rPr>
                        <a:t>Robot detects obstacle in its path. </a:t>
                      </a:r>
                      <a:endParaRPr lang="en-US" b="0" i="0">
                        <a:effectLst/>
                      </a:endParaRPr>
                    </a:p>
                  </a:txBody>
                  <a:tcPr/>
                </a:tc>
                <a:extLst>
                  <a:ext uri="{0D108BD9-81ED-4DB2-BD59-A6C34878D82A}">
                    <a16:rowId xmlns:a16="http://schemas.microsoft.com/office/drawing/2014/main" xmlns="" val="1080666317"/>
                  </a:ext>
                </a:extLst>
              </a:tr>
              <a:tr h="0">
                <a:tc>
                  <a:txBody>
                    <a:bodyPr/>
                    <a:lstStyle/>
                    <a:p>
                      <a:pPr algn="l" rtl="0" fontAlgn="base"/>
                      <a:r>
                        <a:rPr lang="en-US" sz="1200">
                          <a:effectLst/>
                        </a:rPr>
                        <a:t>Sends Error Message </a:t>
                      </a:r>
                      <a:endParaRPr lang="en-US" b="0" i="0">
                        <a:effectLst/>
                      </a:endParaRPr>
                    </a:p>
                  </a:txBody>
                  <a:tcPr/>
                </a:tc>
                <a:tc>
                  <a:txBody>
                    <a:bodyPr/>
                    <a:lstStyle/>
                    <a:p>
                      <a:pPr algn="ctr" rtl="0" fontAlgn="base"/>
                      <a:r>
                        <a:rPr lang="en-US" sz="1200">
                          <a:effectLst/>
                        </a:rPr>
                        <a:t>1 </a:t>
                      </a:r>
                      <a:endParaRPr lang="en-US" b="0" i="0">
                        <a:effectLst/>
                      </a:endParaRPr>
                    </a:p>
                  </a:txBody>
                  <a:tcPr/>
                </a:tc>
                <a:tc>
                  <a:txBody>
                    <a:bodyPr/>
                    <a:lstStyle/>
                    <a:p>
                      <a:pPr algn="ctr" rtl="0" fontAlgn="base"/>
                      <a:r>
                        <a:rPr lang="en-US" sz="1200">
                          <a:effectLst/>
                        </a:rPr>
                        <a:t>N/A </a:t>
                      </a:r>
                      <a:endParaRPr lang="en-US" b="0" i="0">
                        <a:effectLst/>
                      </a:endParaRPr>
                    </a:p>
                  </a:txBody>
                  <a:tcPr/>
                </a:tc>
                <a:tc>
                  <a:txBody>
                    <a:bodyPr/>
                    <a:lstStyle/>
                    <a:p>
                      <a:pPr algn="ctr" rtl="0" fontAlgn="base"/>
                      <a:r>
                        <a:rPr lang="en-US" sz="1200">
                          <a:effectLst/>
                        </a:rPr>
                        <a:t>Boolean </a:t>
                      </a:r>
                      <a:endParaRPr lang="en-US" b="0" i="0">
                        <a:effectLst/>
                      </a:endParaRPr>
                    </a:p>
                  </a:txBody>
                  <a:tcPr/>
                </a:tc>
                <a:tc>
                  <a:txBody>
                    <a:bodyPr/>
                    <a:lstStyle/>
                    <a:p>
                      <a:pPr algn="l" rtl="0" fontAlgn="base"/>
                      <a:r>
                        <a:rPr lang="en-US" sz="1200">
                          <a:effectLst/>
                        </a:rPr>
                        <a:t>If the robot detects an obstacle it will send an error message to the appropriate personnel.  </a:t>
                      </a:r>
                      <a:endParaRPr lang="en-US" b="0" i="0">
                        <a:effectLst/>
                      </a:endParaRPr>
                    </a:p>
                  </a:txBody>
                  <a:tcPr/>
                </a:tc>
                <a:extLst>
                  <a:ext uri="{0D108BD9-81ED-4DB2-BD59-A6C34878D82A}">
                    <a16:rowId xmlns:a16="http://schemas.microsoft.com/office/drawing/2014/main" xmlns="" val="109730953"/>
                  </a:ext>
                </a:extLst>
              </a:tr>
            </a:tbl>
          </a:graphicData>
        </a:graphic>
      </p:graphicFrame>
      <p:graphicFrame>
        <p:nvGraphicFramePr>
          <p:cNvPr id="9" name="Table 8">
            <a:extLst>
              <a:ext uri="{FF2B5EF4-FFF2-40B4-BE49-F238E27FC236}">
                <a16:creationId xmlns:a16="http://schemas.microsoft.com/office/drawing/2014/main" xmlns="" id="{F61EDE38-FCB3-43F2-BE3C-A84651F4FFCD}"/>
              </a:ext>
            </a:extLst>
          </p:cNvPr>
          <p:cNvGraphicFramePr>
            <a:graphicFrameLocks noGrp="1"/>
          </p:cNvGraphicFramePr>
          <p:nvPr>
            <p:extLst>
              <p:ext uri="{D42A27DB-BD31-4B8C-83A1-F6EECF244321}">
                <p14:modId xmlns:p14="http://schemas.microsoft.com/office/powerpoint/2010/main" val="2926166210"/>
              </p:ext>
            </p:extLst>
          </p:nvPr>
        </p:nvGraphicFramePr>
        <p:xfrm>
          <a:off x="319305" y="1194179"/>
          <a:ext cx="11507960" cy="457200"/>
        </p:xfrm>
        <a:graphic>
          <a:graphicData uri="http://schemas.openxmlformats.org/drawingml/2006/table">
            <a:tbl>
              <a:tblPr firstRow="1" bandRow="1">
                <a:tableStyleId>{5C22544A-7EE6-4342-B048-85BDC9FD1C3A}</a:tableStyleId>
              </a:tblPr>
              <a:tblGrid>
                <a:gridCol w="2301592">
                  <a:extLst>
                    <a:ext uri="{9D8B030D-6E8A-4147-A177-3AD203B41FA5}">
                      <a16:colId xmlns:a16="http://schemas.microsoft.com/office/drawing/2014/main" xmlns="" val="2621708619"/>
                    </a:ext>
                  </a:extLst>
                </a:gridCol>
                <a:gridCol w="2301592">
                  <a:extLst>
                    <a:ext uri="{9D8B030D-6E8A-4147-A177-3AD203B41FA5}">
                      <a16:colId xmlns:a16="http://schemas.microsoft.com/office/drawing/2014/main" xmlns="" val="4139590548"/>
                    </a:ext>
                  </a:extLst>
                </a:gridCol>
                <a:gridCol w="2301592">
                  <a:extLst>
                    <a:ext uri="{9D8B030D-6E8A-4147-A177-3AD203B41FA5}">
                      <a16:colId xmlns:a16="http://schemas.microsoft.com/office/drawing/2014/main" xmlns="" val="2070119859"/>
                    </a:ext>
                  </a:extLst>
                </a:gridCol>
                <a:gridCol w="2301592">
                  <a:extLst>
                    <a:ext uri="{9D8B030D-6E8A-4147-A177-3AD203B41FA5}">
                      <a16:colId xmlns:a16="http://schemas.microsoft.com/office/drawing/2014/main" xmlns="" val="1414939965"/>
                    </a:ext>
                  </a:extLst>
                </a:gridCol>
                <a:gridCol w="2301592">
                  <a:extLst>
                    <a:ext uri="{9D8B030D-6E8A-4147-A177-3AD203B41FA5}">
                      <a16:colId xmlns:a16="http://schemas.microsoft.com/office/drawing/2014/main" xmlns="" val="3241908719"/>
                    </a:ext>
                  </a:extLst>
                </a:gridCol>
              </a:tblGrid>
              <a:tr h="0">
                <a:tc>
                  <a:txBody>
                    <a:bodyPr/>
                    <a:lstStyle/>
                    <a:p>
                      <a:pPr lvl="0" rtl="0">
                        <a:buNone/>
                      </a:pPr>
                      <a:r>
                        <a:rPr lang="en-US" sz="1200">
                          <a:effectLst/>
                        </a:rPr>
                        <a:t>Moves Package onto Robot </a:t>
                      </a:r>
                      <a:endParaRPr lang="en-US">
                        <a:effectLst/>
                      </a:endParaRPr>
                    </a:p>
                  </a:txBody>
                  <a:tcPr/>
                </a:tc>
                <a:tc>
                  <a:txBody>
                    <a:bodyPr/>
                    <a:lstStyle/>
                    <a:p>
                      <a:pPr lvl="0" algn="ctr" rtl="0">
                        <a:buNone/>
                      </a:pPr>
                      <a:r>
                        <a:rPr lang="en-US" sz="1200">
                          <a:effectLst/>
                        </a:rPr>
                        <a:t>224 N </a:t>
                      </a:r>
                      <a:endParaRPr lang="en-US">
                        <a:effectLst/>
                      </a:endParaRPr>
                    </a:p>
                  </a:txBody>
                  <a:tcPr/>
                </a:tc>
                <a:tc>
                  <a:txBody>
                    <a:bodyPr/>
                    <a:lstStyle/>
                    <a:p>
                      <a:pPr lvl="0" algn="ctr" rtl="0">
                        <a:buNone/>
                      </a:pPr>
                      <a:r>
                        <a:rPr lang="en-US" sz="1200">
                          <a:effectLst/>
                        </a:rPr>
                        <a:t>Newton  </a:t>
                      </a:r>
                      <a:endParaRPr lang="en-US">
                        <a:effectLst/>
                      </a:endParaRPr>
                    </a:p>
                  </a:txBody>
                  <a:tcPr/>
                </a:tc>
                <a:tc>
                  <a:txBody>
                    <a:bodyPr/>
                    <a:lstStyle/>
                    <a:p>
                      <a:pPr lvl="0" algn="ctr" rtl="0">
                        <a:buNone/>
                      </a:pPr>
                      <a:r>
                        <a:rPr lang="en-US" sz="1200">
                          <a:effectLst/>
                        </a:rPr>
                        <a:t>Force  </a:t>
                      </a:r>
                      <a:endParaRPr lang="en-US">
                        <a:effectLst/>
                      </a:endParaRPr>
                    </a:p>
                  </a:txBody>
                  <a:tcPr/>
                </a:tc>
                <a:tc>
                  <a:txBody>
                    <a:bodyPr/>
                    <a:lstStyle/>
                    <a:p>
                      <a:pPr lvl="0" rtl="0">
                        <a:buNone/>
                      </a:pPr>
                      <a:r>
                        <a:rPr lang="en-US" sz="1200">
                          <a:effectLst/>
                        </a:rPr>
                        <a:t>Robot lifts package inventory.    </a:t>
                      </a:r>
                      <a:endParaRPr lang="en-US">
                        <a:effectLst/>
                      </a:endParaRPr>
                    </a:p>
                  </a:txBody>
                  <a:tcPr/>
                </a:tc>
                <a:extLst>
                  <a:ext uri="{0D108BD9-81ED-4DB2-BD59-A6C34878D82A}">
                    <a16:rowId xmlns:a16="http://schemas.microsoft.com/office/drawing/2014/main" xmlns="" val="496635764"/>
                  </a:ext>
                </a:extLst>
              </a:tr>
            </a:tbl>
          </a:graphicData>
        </a:graphic>
      </p:graphicFrame>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78</a:t>
            </a:fld>
            <a:endParaRPr lang="en-US"/>
          </a:p>
        </p:txBody>
      </p:sp>
      <p:graphicFrame>
        <p:nvGraphicFramePr>
          <p:cNvPr id="5" name="Table 4">
            <a:extLst>
              <a:ext uri="{FF2B5EF4-FFF2-40B4-BE49-F238E27FC236}">
                <a16:creationId xmlns:a16="http://schemas.microsoft.com/office/drawing/2014/main" xmlns="" id="{9C19F1CE-AC4C-4515-853C-C65EBD724636}"/>
              </a:ext>
            </a:extLst>
          </p:cNvPr>
          <p:cNvGraphicFramePr>
            <a:graphicFrameLocks noGrp="1"/>
          </p:cNvGraphicFramePr>
          <p:nvPr>
            <p:extLst>
              <p:ext uri="{D42A27DB-BD31-4B8C-83A1-F6EECF244321}">
                <p14:modId xmlns:p14="http://schemas.microsoft.com/office/powerpoint/2010/main" val="1370680509"/>
              </p:ext>
            </p:extLst>
          </p:nvPr>
        </p:nvGraphicFramePr>
        <p:xfrm>
          <a:off x="329820" y="1182806"/>
          <a:ext cx="11521725" cy="433709"/>
        </p:xfrm>
        <a:graphic>
          <a:graphicData uri="http://schemas.openxmlformats.org/drawingml/2006/table">
            <a:tbl>
              <a:tblPr firstRow="1" bandRow="1">
                <a:tableStyleId>{5C22544A-7EE6-4342-B048-85BDC9FD1C3A}</a:tableStyleId>
              </a:tblPr>
              <a:tblGrid>
                <a:gridCol w="2345709">
                  <a:extLst>
                    <a:ext uri="{9D8B030D-6E8A-4147-A177-3AD203B41FA5}">
                      <a16:colId xmlns:a16="http://schemas.microsoft.com/office/drawing/2014/main" xmlns="" val="1829559089"/>
                    </a:ext>
                  </a:extLst>
                </a:gridCol>
                <a:gridCol w="2281471">
                  <a:extLst>
                    <a:ext uri="{9D8B030D-6E8A-4147-A177-3AD203B41FA5}">
                      <a16:colId xmlns:a16="http://schemas.microsoft.com/office/drawing/2014/main" xmlns="" val="786960480"/>
                    </a:ext>
                  </a:extLst>
                </a:gridCol>
                <a:gridCol w="2306995">
                  <a:extLst>
                    <a:ext uri="{9D8B030D-6E8A-4147-A177-3AD203B41FA5}">
                      <a16:colId xmlns:a16="http://schemas.microsoft.com/office/drawing/2014/main" xmlns="" val="1057029623"/>
                    </a:ext>
                  </a:extLst>
                </a:gridCol>
                <a:gridCol w="2294529">
                  <a:extLst>
                    <a:ext uri="{9D8B030D-6E8A-4147-A177-3AD203B41FA5}">
                      <a16:colId xmlns:a16="http://schemas.microsoft.com/office/drawing/2014/main" xmlns="" val="2150426854"/>
                    </a:ext>
                  </a:extLst>
                </a:gridCol>
                <a:gridCol w="2293021">
                  <a:extLst>
                    <a:ext uri="{9D8B030D-6E8A-4147-A177-3AD203B41FA5}">
                      <a16:colId xmlns:a16="http://schemas.microsoft.com/office/drawing/2014/main" xmlns="" val="1494151544"/>
                    </a:ext>
                  </a:extLst>
                </a:gridCol>
              </a:tblGrid>
              <a:tr h="433709">
                <a:tc>
                  <a:txBody>
                    <a:bodyPr/>
                    <a:lstStyle/>
                    <a:p>
                      <a:pPr algn="ctr" rtl="0" fontAlgn="base"/>
                      <a:r>
                        <a:rPr lang="en-US" sz="1200">
                          <a:effectLst/>
                        </a:rPr>
                        <a:t>Attribute </a:t>
                      </a:r>
                      <a:endParaRPr lang="en-US">
                        <a:effectLst/>
                      </a:endParaRPr>
                    </a:p>
                  </a:txBody>
                  <a:tcPr/>
                </a:tc>
                <a:tc>
                  <a:txBody>
                    <a:bodyPr/>
                    <a:lstStyle/>
                    <a:p>
                      <a:pPr algn="ctr" rtl="0" fontAlgn="base"/>
                      <a:r>
                        <a:rPr lang="en-US" sz="1200">
                          <a:effectLst/>
                        </a:rPr>
                        <a:t>Target </a:t>
                      </a:r>
                      <a:endParaRPr lang="en-US">
                        <a:effectLst/>
                      </a:endParaRPr>
                    </a:p>
                  </a:txBody>
                  <a:tcPr/>
                </a:tc>
                <a:tc>
                  <a:txBody>
                    <a:bodyPr/>
                    <a:lstStyle/>
                    <a:p>
                      <a:pPr algn="ctr" rtl="0" fontAlgn="base"/>
                      <a:r>
                        <a:rPr lang="en-US" sz="1200">
                          <a:effectLst/>
                        </a:rPr>
                        <a:t>Unit of Measure </a:t>
                      </a:r>
                      <a:endParaRPr lang="en-US">
                        <a:effectLst/>
                      </a:endParaRPr>
                    </a:p>
                  </a:txBody>
                  <a:tcPr/>
                </a:tc>
                <a:tc>
                  <a:txBody>
                    <a:bodyPr/>
                    <a:lstStyle/>
                    <a:p>
                      <a:pPr algn="ctr" rtl="0" fontAlgn="base"/>
                      <a:r>
                        <a:rPr lang="en-US" sz="1200">
                          <a:effectLst/>
                        </a:rPr>
                        <a:t>Metric </a:t>
                      </a:r>
                      <a:endParaRPr lang="en-US">
                        <a:effectLst/>
                      </a:endParaRPr>
                    </a:p>
                  </a:txBody>
                  <a:tcPr/>
                </a:tc>
                <a:tc>
                  <a:txBody>
                    <a:bodyPr/>
                    <a:lstStyle/>
                    <a:p>
                      <a:pPr algn="ctr" rtl="0" fontAlgn="base"/>
                      <a:r>
                        <a:rPr lang="en-US" sz="1200">
                          <a:effectLst/>
                        </a:rPr>
                        <a:t>Description </a:t>
                      </a:r>
                      <a:endParaRPr lang="en-US">
                        <a:effectLst/>
                      </a:endParaRPr>
                    </a:p>
                  </a:txBody>
                  <a:tcPr/>
                </a:tc>
                <a:extLst>
                  <a:ext uri="{0D108BD9-81ED-4DB2-BD59-A6C34878D82A}">
                    <a16:rowId xmlns:a16="http://schemas.microsoft.com/office/drawing/2014/main" xmlns="" val="3938952689"/>
                  </a:ext>
                </a:extLst>
              </a:tr>
            </a:tbl>
          </a:graphicData>
        </a:graphic>
      </p:graphicFrame>
      <p:sp>
        <p:nvSpPr>
          <p:cNvPr id="7" name="Title 1">
            <a:extLst>
              <a:ext uri="{FF2B5EF4-FFF2-40B4-BE49-F238E27FC236}">
                <a16:creationId xmlns:a16="http://schemas.microsoft.com/office/drawing/2014/main" xmlns="" id="{A3B59877-3A19-47BD-95E2-E21C26ACB773}"/>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Targets and Metrics (cont.)</a:t>
            </a:r>
          </a:p>
        </p:txBody>
      </p:sp>
    </p:spTree>
    <p:extLst>
      <p:ext uri="{BB962C8B-B14F-4D97-AF65-F5344CB8AC3E}">
        <p14:creationId xmlns:p14="http://schemas.microsoft.com/office/powerpoint/2010/main" val="12946901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C975C-9F90-421D-838A-79D8CDFBD4EE}"/>
              </a:ext>
            </a:extLst>
          </p:cNvPr>
          <p:cNvSpPr>
            <a:spLocks noGrp="1"/>
          </p:cNvSpPr>
          <p:nvPr>
            <p:ph type="title"/>
          </p:nvPr>
        </p:nvSpPr>
        <p:spPr>
          <a:xfrm>
            <a:off x="838200" y="365126"/>
            <a:ext cx="10515600" cy="654569"/>
          </a:xfrm>
        </p:spPr>
        <p:txBody>
          <a:bodyPr/>
          <a:lstStyle/>
          <a:p>
            <a:pPr algn="ctr"/>
            <a:r>
              <a:rPr lang="en-US"/>
              <a:t>Morphological Chart</a:t>
            </a:r>
          </a:p>
        </p:txBody>
      </p:sp>
      <p:sp>
        <p:nvSpPr>
          <p:cNvPr id="4" name="Footer Placeholder 3">
            <a:extLst>
              <a:ext uri="{FF2B5EF4-FFF2-40B4-BE49-F238E27FC236}">
                <a16:creationId xmlns:a16="http://schemas.microsoft.com/office/drawing/2014/main" xmlns="" id="{CA21BBC8-FDDF-453F-B54E-7508A1CCB1F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xmlns="" id="{70BCC619-2012-4518-A830-CAB799F333C5}"/>
              </a:ext>
            </a:extLst>
          </p:cNvPr>
          <p:cNvSpPr>
            <a:spLocks noGrp="1"/>
          </p:cNvSpPr>
          <p:nvPr>
            <p:ph type="sldNum" sz="quarter" idx="4"/>
          </p:nvPr>
        </p:nvSpPr>
        <p:spPr/>
        <p:txBody>
          <a:bodyPr/>
          <a:lstStyle/>
          <a:p>
            <a:fld id="{6F1FABC0-072B-4F22-8F9B-95A9D10B0206}" type="slidenum">
              <a:rPr lang="en-US" smtClean="0"/>
              <a:pPr/>
              <a:t>79</a:t>
            </a:fld>
            <a:endParaRPr lang="en-US"/>
          </a:p>
        </p:txBody>
      </p:sp>
      <p:graphicFrame>
        <p:nvGraphicFramePr>
          <p:cNvPr id="6" name="Table 5">
            <a:extLst>
              <a:ext uri="{FF2B5EF4-FFF2-40B4-BE49-F238E27FC236}">
                <a16:creationId xmlns:a16="http://schemas.microsoft.com/office/drawing/2014/main" xmlns="" id="{08634F0F-E810-437A-90AD-4389FB2D6453}"/>
              </a:ext>
            </a:extLst>
          </p:cNvPr>
          <p:cNvGraphicFramePr>
            <a:graphicFrameLocks noGrp="1"/>
          </p:cNvGraphicFramePr>
          <p:nvPr>
            <p:extLst>
              <p:ext uri="{D42A27DB-BD31-4B8C-83A1-F6EECF244321}">
                <p14:modId xmlns:p14="http://schemas.microsoft.com/office/powerpoint/2010/main" val="16430611"/>
              </p:ext>
            </p:extLst>
          </p:nvPr>
        </p:nvGraphicFramePr>
        <p:xfrm>
          <a:off x="249796" y="1113063"/>
          <a:ext cx="11456048" cy="3840480"/>
        </p:xfrm>
        <a:graphic>
          <a:graphicData uri="http://schemas.openxmlformats.org/drawingml/2006/table">
            <a:tbl>
              <a:tblPr/>
              <a:tblGrid>
                <a:gridCol w="1432006">
                  <a:extLst>
                    <a:ext uri="{9D8B030D-6E8A-4147-A177-3AD203B41FA5}">
                      <a16:colId xmlns:a16="http://schemas.microsoft.com/office/drawing/2014/main" xmlns="" val="3807421093"/>
                    </a:ext>
                  </a:extLst>
                </a:gridCol>
                <a:gridCol w="1432006">
                  <a:extLst>
                    <a:ext uri="{9D8B030D-6E8A-4147-A177-3AD203B41FA5}">
                      <a16:colId xmlns:a16="http://schemas.microsoft.com/office/drawing/2014/main" xmlns="" val="1465751719"/>
                    </a:ext>
                  </a:extLst>
                </a:gridCol>
                <a:gridCol w="1432006">
                  <a:extLst>
                    <a:ext uri="{9D8B030D-6E8A-4147-A177-3AD203B41FA5}">
                      <a16:colId xmlns:a16="http://schemas.microsoft.com/office/drawing/2014/main" xmlns="" val="2710220139"/>
                    </a:ext>
                  </a:extLst>
                </a:gridCol>
                <a:gridCol w="1432006">
                  <a:extLst>
                    <a:ext uri="{9D8B030D-6E8A-4147-A177-3AD203B41FA5}">
                      <a16:colId xmlns:a16="http://schemas.microsoft.com/office/drawing/2014/main" xmlns="" val="3886065714"/>
                    </a:ext>
                  </a:extLst>
                </a:gridCol>
                <a:gridCol w="1432006">
                  <a:extLst>
                    <a:ext uri="{9D8B030D-6E8A-4147-A177-3AD203B41FA5}">
                      <a16:colId xmlns:a16="http://schemas.microsoft.com/office/drawing/2014/main" xmlns="" val="162686985"/>
                    </a:ext>
                  </a:extLst>
                </a:gridCol>
                <a:gridCol w="1432006">
                  <a:extLst>
                    <a:ext uri="{9D8B030D-6E8A-4147-A177-3AD203B41FA5}">
                      <a16:colId xmlns:a16="http://schemas.microsoft.com/office/drawing/2014/main" xmlns="" val="244676424"/>
                    </a:ext>
                  </a:extLst>
                </a:gridCol>
                <a:gridCol w="1432006">
                  <a:extLst>
                    <a:ext uri="{9D8B030D-6E8A-4147-A177-3AD203B41FA5}">
                      <a16:colId xmlns:a16="http://schemas.microsoft.com/office/drawing/2014/main" xmlns="" val="1894070393"/>
                    </a:ext>
                  </a:extLst>
                </a:gridCol>
                <a:gridCol w="1432006">
                  <a:extLst>
                    <a:ext uri="{9D8B030D-6E8A-4147-A177-3AD203B41FA5}">
                      <a16:colId xmlns:a16="http://schemas.microsoft.com/office/drawing/2014/main" xmlns="" val="3355956130"/>
                    </a:ext>
                  </a:extLst>
                </a:gridCol>
              </a:tblGrid>
              <a:tr h="548640">
                <a:tc>
                  <a:txBody>
                    <a:bodyPr/>
                    <a:lstStyle/>
                    <a:p>
                      <a:pPr algn="l" rtl="0" fontAlgn="base"/>
                      <a:endParaRPr lang="en-US" sz="1400" b="0" i="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1</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2</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3</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4</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5</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6</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1" i="0">
                          <a:effectLst/>
                          <a:latin typeface="+mn-lt"/>
                        </a:rPr>
                        <a:t>Option 7</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64410358"/>
                  </a:ext>
                </a:extLst>
              </a:tr>
              <a:tr h="548640">
                <a:tc>
                  <a:txBody>
                    <a:bodyPr/>
                    <a:lstStyle/>
                    <a:p>
                      <a:pPr algn="l" rtl="0" fontAlgn="base"/>
                      <a:r>
                        <a:rPr lang="en-US" sz="1400" b="1" i="0">
                          <a:solidFill>
                            <a:schemeClr val="bg1"/>
                          </a:solidFill>
                          <a:effectLst/>
                          <a:latin typeface="+mn-lt"/>
                        </a:rPr>
                        <a:t>Drive Train</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rtl="0" fontAlgn="base"/>
                      <a:r>
                        <a:rPr lang="en-US" sz="1400" b="0" i="0">
                          <a:effectLst/>
                          <a:latin typeface="+mn-lt"/>
                        </a:rPr>
                        <a:t>Differential Steering</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Omni-Directional (Universal)</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Ackerman (Rear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Ackerman (Front wheel drive)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Track Rails</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Magnetic Track</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772524053"/>
                  </a:ext>
                </a:extLst>
              </a:tr>
              <a:tr h="548640">
                <a:tc>
                  <a:txBody>
                    <a:bodyPr/>
                    <a:lstStyle/>
                    <a:p>
                      <a:pPr algn="l" rtl="0" fontAlgn="base"/>
                      <a:r>
                        <a:rPr lang="en-US" sz="1400" b="1" i="0">
                          <a:solidFill>
                            <a:schemeClr val="bg1"/>
                          </a:solidFill>
                          <a:effectLst/>
                          <a:latin typeface="+mn-lt"/>
                        </a:rPr>
                        <a:t>Power</a:t>
                      </a: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rtl="0" fontAlgn="base"/>
                      <a:r>
                        <a:rPr lang="en-US" sz="1400" b="0" i="0">
                          <a:effectLst/>
                          <a:latin typeface="+mn-lt"/>
                        </a:rPr>
                        <a:t>Lithium Ion</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Lead Acid</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Lithium Polymer</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Alkaline</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Nickel Cadmium</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1176069772"/>
                  </a:ext>
                </a:extLst>
              </a:tr>
              <a:tr h="548640">
                <a:tc>
                  <a:txBody>
                    <a:bodyPr/>
                    <a:lstStyle/>
                    <a:p>
                      <a:pPr algn="l" rtl="0" fontAlgn="base"/>
                      <a:r>
                        <a:rPr lang="en-US" sz="1400" b="1" i="0">
                          <a:solidFill>
                            <a:schemeClr val="bg1"/>
                          </a:solidFill>
                          <a:effectLst/>
                          <a:latin typeface="+mn-lt"/>
                        </a:rPr>
                        <a:t>Path Following</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rtl="0" fontAlgn="base"/>
                      <a:r>
                        <a:rPr lang="en-US" sz="1400" b="0" i="0">
                          <a:effectLst/>
                          <a:latin typeface="+mn-lt"/>
                        </a:rPr>
                        <a:t>Magnetic tape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Line path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Track “rails”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GPS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Heated line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Pavement Markers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Induction Wire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54903942"/>
                  </a:ext>
                </a:extLst>
              </a:tr>
              <a:tr h="548640">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i="0">
                          <a:solidFill>
                            <a:schemeClr val="bg1"/>
                          </a:solidFill>
                          <a:effectLst/>
                          <a:latin typeface="+mn-lt"/>
                        </a:rPr>
                        <a:t>Obstacle Detection</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rtl="0" fontAlgn="base"/>
                      <a:r>
                        <a:rPr lang="en-US" sz="1400" b="0" i="0">
                          <a:effectLst/>
                          <a:latin typeface="+mn-lt"/>
                        </a:rPr>
                        <a:t>Lidar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Thermal </a:t>
                      </a:r>
                    </a:p>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Visual Inertial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Infrared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Ultrasonic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Distance sensor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Push sensor with bumper </a:t>
                      </a: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78540969"/>
                  </a:ext>
                </a:extLst>
              </a:tr>
              <a:tr h="548640">
                <a:tc>
                  <a:txBody>
                    <a:bodyPr/>
                    <a:lstStyle/>
                    <a:p>
                      <a:pPr algn="l" rtl="0" fontAlgn="base"/>
                      <a:r>
                        <a:rPr lang="en-US" sz="1400" b="1" i="0">
                          <a:solidFill>
                            <a:schemeClr val="bg1"/>
                          </a:solidFill>
                          <a:effectLst/>
                          <a:latin typeface="+mn-lt"/>
                        </a:rPr>
                        <a:t>Controls package</a:t>
                      </a:r>
                      <a:r>
                        <a:rPr lang="en-US" sz="1400" b="0" i="0">
                          <a:solidFill>
                            <a:schemeClr val="bg1"/>
                          </a:solidFill>
                          <a:effectLst/>
                          <a:latin typeface="+mn-lt"/>
                        </a:rPr>
                        <a:t> </a:t>
                      </a:r>
                      <a:endParaRPr lang="en-US" sz="1600" b="0" i="0">
                        <a:solidFill>
                          <a:schemeClr val="bg1"/>
                        </a:solidFill>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rtl="0" fontAlgn="base"/>
                      <a:r>
                        <a:rPr lang="en-US" sz="1400" b="0" i="0">
                          <a:effectLst/>
                          <a:latin typeface="+mn-lt"/>
                        </a:rPr>
                        <a:t>Forks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Vacuum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Single Clamp/claw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Magnet end effector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Hook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 Two Clamps/Claw</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2994677230"/>
                  </a:ext>
                </a:extLst>
              </a:tr>
              <a:tr h="548640">
                <a:tc>
                  <a:txBody>
                    <a:bodyPr/>
                    <a:lstStyle/>
                    <a:p>
                      <a:pPr algn="l" rtl="0" fontAlgn="base"/>
                      <a:r>
                        <a:rPr lang="en-US" sz="1400" b="1" i="0">
                          <a:effectLst/>
                          <a:latin typeface="+mn-lt"/>
                        </a:rPr>
                        <a:t>Scans Inventory</a:t>
                      </a:r>
                      <a:r>
                        <a:rPr lang="en-US" sz="1400" b="0" i="0">
                          <a:effectLst/>
                          <a:latin typeface="+mn-lt"/>
                        </a:rPr>
                        <a:t> </a:t>
                      </a:r>
                      <a:endParaRPr lang="en-US" sz="1600" b="0" i="0">
                        <a:effectLst/>
                        <a:latin typeface="+mn-lt"/>
                      </a:endParaRPr>
                    </a:p>
                  </a:txBody>
                  <a:tcPr marL="21400" marR="21400" marT="10700" marB="1070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FD4E"/>
                    </a:solidFill>
                  </a:tcPr>
                </a:tc>
                <a:tc>
                  <a:txBody>
                    <a:bodyPr/>
                    <a:lstStyle/>
                    <a:p>
                      <a:pPr algn="ctr" rtl="0" fontAlgn="base"/>
                      <a:r>
                        <a:rPr lang="en-US" sz="1400" b="0" i="0">
                          <a:effectLst/>
                          <a:latin typeface="+mn-lt"/>
                        </a:rPr>
                        <a:t>QR Code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RFID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Barcode Scanner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April Tag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r>
                        <a:rPr lang="en-US" sz="1400" b="0" i="0">
                          <a:effectLst/>
                          <a:latin typeface="+mn-lt"/>
                        </a:rPr>
                        <a:t>Color coded </a:t>
                      </a: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tc>
                  <a:txBody>
                    <a:bodyPr/>
                    <a:lstStyle/>
                    <a:p>
                      <a:pPr algn="ctr" rtl="0" fontAlgn="base"/>
                      <a:endParaRPr lang="en-US" sz="1400" b="0" i="0">
                        <a:effectLst/>
                        <a:latin typeface="+mn-lt"/>
                      </a:endParaRPr>
                    </a:p>
                  </a:txBody>
                  <a:tcPr marL="21400" marR="21400" marT="10700" marB="1070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xmlns="" val="4071202547"/>
                  </a:ext>
                </a:extLst>
              </a:tr>
            </a:tbl>
          </a:graphicData>
        </a:graphic>
      </p:graphicFrame>
    </p:spTree>
    <p:extLst>
      <p:ext uri="{BB962C8B-B14F-4D97-AF65-F5344CB8AC3E}">
        <p14:creationId xmlns:p14="http://schemas.microsoft.com/office/powerpoint/2010/main" val="2792686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a:xfrm>
            <a:off x="8077200" y="5575371"/>
            <a:ext cx="4114800" cy="365125"/>
          </a:xfrm>
        </p:spPr>
        <p:txBody>
          <a:bodyPr/>
          <a:lstStyle/>
          <a:p>
            <a:pPr>
              <a:defRPr/>
            </a:pPr>
            <a:r>
              <a:rPr lang="en-US"/>
              <a:t>Diandra Reyes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xmlns="" id="{481478B9-76D3-43E4-8BB0-046EDD7C3B8E}"/>
              </a:ext>
            </a:extLst>
          </p:cNvPr>
          <p:cNvSpPr txBox="1">
            <a:spLocks/>
          </p:cNvSpPr>
          <p:nvPr/>
        </p:nvSpPr>
        <p:spPr>
          <a:xfrm>
            <a:off x="838200" y="287827"/>
            <a:ext cx="10515600" cy="1325563"/>
          </a:xfrm>
          <a:prstGeom prst="rect">
            <a:avLst/>
          </a:prstGeom>
        </p:spPr>
        <p:txBody>
          <a:bodyPr anchor="ct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Project Scope</a:t>
            </a:r>
            <a:endParaRPr lang="en-US"/>
          </a:p>
        </p:txBody>
      </p:sp>
      <p:sp>
        <p:nvSpPr>
          <p:cNvPr id="7" name="Content Placeholder 2">
            <a:extLst>
              <a:ext uri="{FF2B5EF4-FFF2-40B4-BE49-F238E27FC236}">
                <a16:creationId xmlns:a16="http://schemas.microsoft.com/office/drawing/2014/main" xmlns="" id="{84623C06-DDE2-4137-B629-C101FF61D6DC}"/>
              </a:ext>
            </a:extLst>
          </p:cNvPr>
          <p:cNvSpPr txBox="1">
            <a:spLocks/>
          </p:cNvSpPr>
          <p:nvPr/>
        </p:nvSpPr>
        <p:spPr>
          <a:xfrm>
            <a:off x="838200" y="15019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Calibri" panose="020F0502020204030204"/>
            </a:endParaRPr>
          </a:p>
        </p:txBody>
      </p:sp>
      <p:grpSp>
        <p:nvGrpSpPr>
          <p:cNvPr id="65" name="Group 1">
            <a:extLst>
              <a:ext uri="{FF2B5EF4-FFF2-40B4-BE49-F238E27FC236}">
                <a16:creationId xmlns:a16="http://schemas.microsoft.com/office/drawing/2014/main" xmlns="" id="{767577D0-CEA5-4A39-BB56-E8809B3516D4}"/>
              </a:ext>
            </a:extLst>
          </p:cNvPr>
          <p:cNvGrpSpPr/>
          <p:nvPr/>
        </p:nvGrpSpPr>
        <p:grpSpPr>
          <a:xfrm>
            <a:off x="-5301297" y="1921230"/>
            <a:ext cx="5060775" cy="1756370"/>
            <a:chOff x="5641856" y="1730845"/>
            <a:chExt cx="5060775" cy="1756370"/>
          </a:xfrm>
        </p:grpSpPr>
        <p:grpSp>
          <p:nvGrpSpPr>
            <p:cNvPr id="22" name="Group 2">
              <a:extLst>
                <a:ext uri="{FF2B5EF4-FFF2-40B4-BE49-F238E27FC236}">
                  <a16:creationId xmlns:a16="http://schemas.microsoft.com/office/drawing/2014/main" xmlns="" id="{230F7869-4003-4A4E-B96D-AD4AA22B91AB}"/>
                </a:ext>
              </a:extLst>
            </p:cNvPr>
            <p:cNvGrpSpPr/>
            <p:nvPr/>
          </p:nvGrpSpPr>
          <p:grpSpPr>
            <a:xfrm>
              <a:off x="6936602" y="2388804"/>
              <a:ext cx="1260609" cy="1098411"/>
              <a:chOff x="3722684" y="3607192"/>
              <a:chExt cx="1706544" cy="1337429"/>
            </a:xfrm>
          </p:grpSpPr>
          <p:sp>
            <p:nvSpPr>
              <p:cNvPr id="32" name="Oval 69">
                <a:extLst>
                  <a:ext uri="{FF2B5EF4-FFF2-40B4-BE49-F238E27FC236}">
                    <a16:creationId xmlns:a16="http://schemas.microsoft.com/office/drawing/2014/main" xmlns="" id="{12AC91F6-23BE-45C0-B9F5-636CB40B144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3" name="Cube 70">
                <a:extLst>
                  <a:ext uri="{FF2B5EF4-FFF2-40B4-BE49-F238E27FC236}">
                    <a16:creationId xmlns:a16="http://schemas.microsoft.com/office/drawing/2014/main" xmlns="" id="{ABB0CC43-4811-4364-8E30-99D50F8FDFDA}"/>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71">
                <a:extLst>
                  <a:ext uri="{FF2B5EF4-FFF2-40B4-BE49-F238E27FC236}">
                    <a16:creationId xmlns:a16="http://schemas.microsoft.com/office/drawing/2014/main" xmlns="" id="{4FABC290-C85F-4890-86A1-03E638CE7AEE}"/>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5" name="Oval 72">
                <a:extLst>
                  <a:ext uri="{FF2B5EF4-FFF2-40B4-BE49-F238E27FC236}">
                    <a16:creationId xmlns:a16="http://schemas.microsoft.com/office/drawing/2014/main" xmlns="" id="{887AB861-F6CE-459F-A730-44022E34D669}"/>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36" name="Group 7">
              <a:extLst>
                <a:ext uri="{FF2B5EF4-FFF2-40B4-BE49-F238E27FC236}">
                  <a16:creationId xmlns:a16="http://schemas.microsoft.com/office/drawing/2014/main" xmlns="" id="{32DB1273-1958-45DB-A100-52C12E531A82}"/>
                </a:ext>
              </a:extLst>
            </p:cNvPr>
            <p:cNvGrpSpPr/>
            <p:nvPr/>
          </p:nvGrpSpPr>
          <p:grpSpPr>
            <a:xfrm>
              <a:off x="8155149" y="1939460"/>
              <a:ext cx="1260609" cy="1522046"/>
              <a:chOff x="1858518" y="3099862"/>
              <a:chExt cx="1260609" cy="1522046"/>
            </a:xfrm>
          </p:grpSpPr>
          <p:grpSp>
            <p:nvGrpSpPr>
              <p:cNvPr id="37" name="Group 28">
                <a:extLst>
                  <a:ext uri="{FF2B5EF4-FFF2-40B4-BE49-F238E27FC236}">
                    <a16:creationId xmlns:a16="http://schemas.microsoft.com/office/drawing/2014/main" xmlns="" id="{6478011D-30CC-4845-A78D-FCD82441F577}"/>
                  </a:ext>
                </a:extLst>
              </p:cNvPr>
              <p:cNvGrpSpPr/>
              <p:nvPr/>
            </p:nvGrpSpPr>
            <p:grpSpPr>
              <a:xfrm>
                <a:off x="1858518" y="3523497"/>
                <a:ext cx="1260609" cy="1098411"/>
                <a:chOff x="3722684" y="3607192"/>
                <a:chExt cx="1706544" cy="1337429"/>
              </a:xfrm>
            </p:grpSpPr>
            <p:sp>
              <p:nvSpPr>
                <p:cNvPr id="41" name="Oval 65">
                  <a:extLst>
                    <a:ext uri="{FF2B5EF4-FFF2-40B4-BE49-F238E27FC236}">
                      <a16:creationId xmlns:a16="http://schemas.microsoft.com/office/drawing/2014/main" xmlns="" id="{3F5A8A4E-2712-4C8A-A323-53EF44D3959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2" name="Cube 66">
                  <a:extLst>
                    <a:ext uri="{FF2B5EF4-FFF2-40B4-BE49-F238E27FC236}">
                      <a16:creationId xmlns:a16="http://schemas.microsoft.com/office/drawing/2014/main" xmlns="" id="{85D6B194-A3F5-4305-91B0-B42253247D04}"/>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67">
                  <a:extLst>
                    <a:ext uri="{FF2B5EF4-FFF2-40B4-BE49-F238E27FC236}">
                      <a16:creationId xmlns:a16="http://schemas.microsoft.com/office/drawing/2014/main" xmlns="" id="{590AC476-9D53-4E84-B2AF-C4F881BCF09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44" name="Oval 68">
                  <a:extLst>
                    <a:ext uri="{FF2B5EF4-FFF2-40B4-BE49-F238E27FC236}">
                      <a16:creationId xmlns:a16="http://schemas.microsoft.com/office/drawing/2014/main" xmlns="" id="{F2190479-63A3-4BC2-B77C-6120BDAE988A}"/>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38" name="Group 29">
                <a:extLst>
                  <a:ext uri="{FF2B5EF4-FFF2-40B4-BE49-F238E27FC236}">
                    <a16:creationId xmlns:a16="http://schemas.microsoft.com/office/drawing/2014/main" xmlns="" id="{7CD65F99-CE2E-47FA-ACD3-B18D595303EB}"/>
                  </a:ext>
                </a:extLst>
              </p:cNvPr>
              <p:cNvGrpSpPr/>
              <p:nvPr/>
            </p:nvGrpSpPr>
            <p:grpSpPr>
              <a:xfrm>
                <a:off x="2120479" y="3099862"/>
                <a:ext cx="707136" cy="635221"/>
                <a:chOff x="7877614" y="4099764"/>
                <a:chExt cx="707136" cy="635221"/>
              </a:xfrm>
            </p:grpSpPr>
            <p:sp>
              <p:nvSpPr>
                <p:cNvPr id="39" name="Cube 30">
                  <a:extLst>
                    <a:ext uri="{FF2B5EF4-FFF2-40B4-BE49-F238E27FC236}">
                      <a16:creationId xmlns:a16="http://schemas.microsoft.com/office/drawing/2014/main" xmlns="" id="{73A7434C-ABA7-4BEC-946D-7C1CDA15073B}"/>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Connector 62">
                  <a:extLst>
                    <a:ext uri="{FF2B5EF4-FFF2-40B4-BE49-F238E27FC236}">
                      <a16:creationId xmlns:a16="http://schemas.microsoft.com/office/drawing/2014/main" xmlns="" id="{54FA0856-89C2-47A4-8076-D04251B46BC7}"/>
                    </a:ext>
                  </a:extLst>
                </p:cNvPr>
                <p:cNvCxnSpPr>
                  <a:cxnSpLocks/>
                  <a:stCxn id="39" idx="5"/>
                  <a:endCxn id="39"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5" name="Group 8">
              <a:extLst>
                <a:ext uri="{FF2B5EF4-FFF2-40B4-BE49-F238E27FC236}">
                  <a16:creationId xmlns:a16="http://schemas.microsoft.com/office/drawing/2014/main" xmlns="" id="{65AEF1E5-0717-4767-A600-F6517D535258}"/>
                </a:ext>
              </a:extLst>
            </p:cNvPr>
            <p:cNvGrpSpPr/>
            <p:nvPr/>
          </p:nvGrpSpPr>
          <p:grpSpPr>
            <a:xfrm>
              <a:off x="9442022" y="1939460"/>
              <a:ext cx="1260609" cy="1522046"/>
              <a:chOff x="1858518" y="3099862"/>
              <a:chExt cx="1260609" cy="1522046"/>
            </a:xfrm>
          </p:grpSpPr>
          <p:grpSp>
            <p:nvGrpSpPr>
              <p:cNvPr id="46" name="Group 19">
                <a:extLst>
                  <a:ext uri="{FF2B5EF4-FFF2-40B4-BE49-F238E27FC236}">
                    <a16:creationId xmlns:a16="http://schemas.microsoft.com/office/drawing/2014/main" xmlns="" id="{8B1737DC-0F16-49F9-A0C5-F3312F3EEBD7}"/>
                  </a:ext>
                </a:extLst>
              </p:cNvPr>
              <p:cNvGrpSpPr/>
              <p:nvPr/>
            </p:nvGrpSpPr>
            <p:grpSpPr>
              <a:xfrm>
                <a:off x="1858518" y="3523497"/>
                <a:ext cx="1260609" cy="1098411"/>
                <a:chOff x="3722684" y="3607192"/>
                <a:chExt cx="1706544" cy="1337429"/>
              </a:xfrm>
            </p:grpSpPr>
            <p:sp>
              <p:nvSpPr>
                <p:cNvPr id="50" name="Oval 24">
                  <a:extLst>
                    <a:ext uri="{FF2B5EF4-FFF2-40B4-BE49-F238E27FC236}">
                      <a16:creationId xmlns:a16="http://schemas.microsoft.com/office/drawing/2014/main" xmlns="" id="{CFE8BE24-0154-4393-88F4-C726BA4EDF3D}"/>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1" name="Cube 25">
                  <a:extLst>
                    <a:ext uri="{FF2B5EF4-FFF2-40B4-BE49-F238E27FC236}">
                      <a16:creationId xmlns:a16="http://schemas.microsoft.com/office/drawing/2014/main" xmlns="" id="{F6614CC7-A35A-40FC-8BC3-4FAEF6057261}"/>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26">
                  <a:extLst>
                    <a:ext uri="{FF2B5EF4-FFF2-40B4-BE49-F238E27FC236}">
                      <a16:creationId xmlns:a16="http://schemas.microsoft.com/office/drawing/2014/main" xmlns="" id="{D4A3F855-51EB-42D1-B07E-C440F7CAC4C2}"/>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53" name="Oval 27">
                  <a:extLst>
                    <a:ext uri="{FF2B5EF4-FFF2-40B4-BE49-F238E27FC236}">
                      <a16:creationId xmlns:a16="http://schemas.microsoft.com/office/drawing/2014/main" xmlns="" id="{0F42DAD8-0903-4C62-916C-5D148BACD281}"/>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47" name="Group 20">
                <a:extLst>
                  <a:ext uri="{FF2B5EF4-FFF2-40B4-BE49-F238E27FC236}">
                    <a16:creationId xmlns:a16="http://schemas.microsoft.com/office/drawing/2014/main" xmlns="" id="{5A554E2D-3DA4-4202-8906-086C2015F6DB}"/>
                  </a:ext>
                </a:extLst>
              </p:cNvPr>
              <p:cNvGrpSpPr/>
              <p:nvPr/>
            </p:nvGrpSpPr>
            <p:grpSpPr>
              <a:xfrm>
                <a:off x="2120479" y="3099862"/>
                <a:ext cx="707136" cy="635221"/>
                <a:chOff x="7877614" y="4099764"/>
                <a:chExt cx="707136" cy="635221"/>
              </a:xfrm>
            </p:grpSpPr>
            <p:sp>
              <p:nvSpPr>
                <p:cNvPr id="48" name="Cube 22">
                  <a:extLst>
                    <a:ext uri="{FF2B5EF4-FFF2-40B4-BE49-F238E27FC236}">
                      <a16:creationId xmlns:a16="http://schemas.microsoft.com/office/drawing/2014/main" xmlns="" id="{CF99B112-FE4A-4B37-84D9-2611AED784C9}"/>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23">
                  <a:extLst>
                    <a:ext uri="{FF2B5EF4-FFF2-40B4-BE49-F238E27FC236}">
                      <a16:creationId xmlns:a16="http://schemas.microsoft.com/office/drawing/2014/main" xmlns="" id="{689D1F5B-8DAD-4A35-B633-A5A5E789E363}"/>
                    </a:ext>
                  </a:extLst>
                </p:cNvPr>
                <p:cNvCxnSpPr>
                  <a:cxnSpLocks/>
                  <a:stCxn id="48" idx="5"/>
                  <a:endCxn id="48"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9">
              <a:extLst>
                <a:ext uri="{FF2B5EF4-FFF2-40B4-BE49-F238E27FC236}">
                  <a16:creationId xmlns:a16="http://schemas.microsoft.com/office/drawing/2014/main" xmlns="" id="{C7ACBE83-62E1-4D51-9096-880EFA565C5F}"/>
                </a:ext>
              </a:extLst>
            </p:cNvPr>
            <p:cNvGrpSpPr/>
            <p:nvPr/>
          </p:nvGrpSpPr>
          <p:grpSpPr>
            <a:xfrm>
              <a:off x="5641856" y="1961008"/>
              <a:ext cx="1260609" cy="1522046"/>
              <a:chOff x="1858518" y="3099862"/>
              <a:chExt cx="1260609" cy="1522046"/>
            </a:xfrm>
          </p:grpSpPr>
          <p:grpSp>
            <p:nvGrpSpPr>
              <p:cNvPr id="55" name="Group 11">
                <a:extLst>
                  <a:ext uri="{FF2B5EF4-FFF2-40B4-BE49-F238E27FC236}">
                    <a16:creationId xmlns:a16="http://schemas.microsoft.com/office/drawing/2014/main" xmlns="" id="{D310AB88-457F-4C29-AE9C-9F30EF9B8D64}"/>
                  </a:ext>
                </a:extLst>
              </p:cNvPr>
              <p:cNvGrpSpPr/>
              <p:nvPr/>
            </p:nvGrpSpPr>
            <p:grpSpPr>
              <a:xfrm>
                <a:off x="1858518" y="3523497"/>
                <a:ext cx="1260609" cy="1098411"/>
                <a:chOff x="3722684" y="3607192"/>
                <a:chExt cx="1706544" cy="1337429"/>
              </a:xfrm>
            </p:grpSpPr>
            <p:sp>
              <p:nvSpPr>
                <p:cNvPr id="59" name="Oval 15">
                  <a:extLst>
                    <a:ext uri="{FF2B5EF4-FFF2-40B4-BE49-F238E27FC236}">
                      <a16:creationId xmlns:a16="http://schemas.microsoft.com/office/drawing/2014/main" xmlns="" id="{C46E2A7A-38B0-4A85-8007-35E70F44B577}"/>
                    </a:ext>
                  </a:extLst>
                </p:cNvPr>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0" name="Cube 16">
                  <a:extLst>
                    <a:ext uri="{FF2B5EF4-FFF2-40B4-BE49-F238E27FC236}">
                      <a16:creationId xmlns:a16="http://schemas.microsoft.com/office/drawing/2014/main" xmlns="" id="{52CAEB93-1E2E-41DB-9CBB-7BED6B73E13C}"/>
                    </a:ext>
                  </a:extLst>
                </p:cNvPr>
                <p:cNvSpPr/>
                <p:nvPr/>
              </p:nvSpPr>
              <p:spPr>
                <a:xfrm rot="16200000">
                  <a:off x="4040399"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17">
                  <a:extLst>
                    <a:ext uri="{FF2B5EF4-FFF2-40B4-BE49-F238E27FC236}">
                      <a16:creationId xmlns:a16="http://schemas.microsoft.com/office/drawing/2014/main" xmlns="" id="{FB72EFED-7B08-4725-A76F-DD79B84F8E36}"/>
                    </a:ext>
                  </a:extLst>
                </p:cNvPr>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62" name="Oval 18">
                  <a:extLst>
                    <a:ext uri="{FF2B5EF4-FFF2-40B4-BE49-F238E27FC236}">
                      <a16:creationId xmlns:a16="http://schemas.microsoft.com/office/drawing/2014/main" xmlns="" id="{02918EC8-79A4-45EA-B15E-3E0B3E4363AB}"/>
                    </a:ext>
                  </a:extLst>
                </p:cNvPr>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grpSp>
            <p:nvGrpSpPr>
              <p:cNvPr id="56" name="Group 12">
                <a:extLst>
                  <a:ext uri="{FF2B5EF4-FFF2-40B4-BE49-F238E27FC236}">
                    <a16:creationId xmlns:a16="http://schemas.microsoft.com/office/drawing/2014/main" xmlns="" id="{21463F59-E358-41C5-B047-1CE6120566B9}"/>
                  </a:ext>
                </a:extLst>
              </p:cNvPr>
              <p:cNvGrpSpPr/>
              <p:nvPr/>
            </p:nvGrpSpPr>
            <p:grpSpPr>
              <a:xfrm>
                <a:off x="2120479" y="3099862"/>
                <a:ext cx="707136" cy="635221"/>
                <a:chOff x="7877614" y="4099764"/>
                <a:chExt cx="707136" cy="635221"/>
              </a:xfrm>
            </p:grpSpPr>
            <p:sp>
              <p:nvSpPr>
                <p:cNvPr id="57" name="Cube 13">
                  <a:extLst>
                    <a:ext uri="{FF2B5EF4-FFF2-40B4-BE49-F238E27FC236}">
                      <a16:creationId xmlns:a16="http://schemas.microsoft.com/office/drawing/2014/main" xmlns="" id="{CA30119D-94BB-4821-9E71-EA4EA91D6929}"/>
                    </a:ext>
                  </a:extLst>
                </p:cNvPr>
                <p:cNvSpPr/>
                <p:nvPr/>
              </p:nvSpPr>
              <p:spPr>
                <a:xfrm rot="16041047">
                  <a:off x="7913571" y="4063807"/>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8" name="Straight Connector 14">
                  <a:extLst>
                    <a:ext uri="{FF2B5EF4-FFF2-40B4-BE49-F238E27FC236}">
                      <a16:creationId xmlns:a16="http://schemas.microsoft.com/office/drawing/2014/main" xmlns="" id="{BE46C875-FAF0-4A94-B17E-3C9F0650E3CC}"/>
                    </a:ext>
                  </a:extLst>
                </p:cNvPr>
                <p:cNvCxnSpPr>
                  <a:cxnSpLocks/>
                  <a:stCxn id="57" idx="5"/>
                  <a:endCxn id="57" idx="4"/>
                </p:cNvCxnSpPr>
                <p:nvPr/>
              </p:nvCxnSpPr>
              <p:spPr>
                <a:xfrm>
                  <a:off x="8137183" y="4103774"/>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4" name="Graphic 63" descr="Telescope">
              <a:extLst>
                <a:ext uri="{FF2B5EF4-FFF2-40B4-BE49-F238E27FC236}">
                  <a16:creationId xmlns:a16="http://schemas.microsoft.com/office/drawing/2014/main" xmlns="" id="{A19EAD33-3CD1-4FA5-9D79-B7A4DC911B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092440" y="1730845"/>
              <a:ext cx="914400" cy="914400"/>
            </a:xfrm>
            <a:prstGeom prst="rect">
              <a:avLst/>
            </a:prstGeom>
          </p:spPr>
        </p:pic>
      </p:grpSp>
    </p:spTree>
    <p:extLst>
      <p:ext uri="{BB962C8B-B14F-4D97-AF65-F5344CB8AC3E}">
        <p14:creationId xmlns:p14="http://schemas.microsoft.com/office/powerpoint/2010/main" val="19499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54167E-6 -1.85185E-6 L 1.59388 0.00417 " pathEditMode="relative" rAng="0" ptsTypes="AA">
                                      <p:cBhvr>
                                        <p:cTn id="6" dur="6500" fill="hold"/>
                                        <p:tgtEl>
                                          <p:spTgt spid="65"/>
                                        </p:tgtEl>
                                        <p:attrNameLst>
                                          <p:attrName>ppt_x</p:attrName>
                                          <p:attrName>ppt_y</p:attrName>
                                        </p:attrNameLst>
                                      </p:cBhvr>
                                      <p:rCtr x="79688"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80</a:t>
            </a:fld>
            <a:endParaRPr lang="en-US"/>
          </a:p>
        </p:txBody>
      </p:sp>
      <p:pic>
        <p:nvPicPr>
          <p:cNvPr id="4" name="Picture 4" descr="Table&#10;&#10;Description automatically generated">
            <a:extLst>
              <a:ext uri="{FF2B5EF4-FFF2-40B4-BE49-F238E27FC236}">
                <a16:creationId xmlns:a16="http://schemas.microsoft.com/office/drawing/2014/main" xmlns="" id="{13DD9B20-4356-4217-8EB9-D7E0B4CF4B55}"/>
              </a:ext>
            </a:extLst>
          </p:cNvPr>
          <p:cNvPicPr>
            <a:picLocks noChangeAspect="1"/>
          </p:cNvPicPr>
          <p:nvPr/>
        </p:nvPicPr>
        <p:blipFill>
          <a:blip r:embed="rId2"/>
          <a:stretch>
            <a:fillRect/>
          </a:stretch>
        </p:blipFill>
        <p:spPr>
          <a:xfrm>
            <a:off x="336059" y="1939938"/>
            <a:ext cx="11685917" cy="3222999"/>
          </a:xfrm>
          <a:prstGeom prst="rect">
            <a:avLst/>
          </a:prstGeom>
        </p:spPr>
      </p:pic>
      <p:sp>
        <p:nvSpPr>
          <p:cNvPr id="6" name="Title 1">
            <a:extLst>
              <a:ext uri="{FF2B5EF4-FFF2-40B4-BE49-F238E27FC236}">
                <a16:creationId xmlns:a16="http://schemas.microsoft.com/office/drawing/2014/main" xmlns="" id="{05BEB44D-7A44-40D1-A232-5F676959C4CB}"/>
              </a:ext>
            </a:extLst>
          </p:cNvPr>
          <p:cNvSpPr txBox="1">
            <a:spLocks/>
          </p:cNvSpPr>
          <p:nvPr/>
        </p:nvSpPr>
        <p:spPr>
          <a:xfrm>
            <a:off x="838200" y="365125"/>
            <a:ext cx="10501223" cy="80797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Binary Pairwise Comparison</a:t>
            </a:r>
            <a:endParaRPr lang="en-US"/>
          </a:p>
        </p:txBody>
      </p:sp>
    </p:spTree>
    <p:extLst>
      <p:ext uri="{BB962C8B-B14F-4D97-AF65-F5344CB8AC3E}">
        <p14:creationId xmlns:p14="http://schemas.microsoft.com/office/powerpoint/2010/main" val="20611402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81</a:t>
            </a:fld>
            <a:endParaRPr lang="en-US"/>
          </a:p>
        </p:txBody>
      </p:sp>
      <p:sp>
        <p:nvSpPr>
          <p:cNvPr id="5" name="Title 1">
            <a:extLst>
              <a:ext uri="{FF2B5EF4-FFF2-40B4-BE49-F238E27FC236}">
                <a16:creationId xmlns:a16="http://schemas.microsoft.com/office/drawing/2014/main" xmlns="" id="{64A729B0-3B7B-4D7D-A52C-48D7B33308DC}"/>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House of Quality</a:t>
            </a:r>
          </a:p>
        </p:txBody>
      </p:sp>
      <p:pic>
        <p:nvPicPr>
          <p:cNvPr id="6" name="Picture 6">
            <a:extLst>
              <a:ext uri="{FF2B5EF4-FFF2-40B4-BE49-F238E27FC236}">
                <a16:creationId xmlns:a16="http://schemas.microsoft.com/office/drawing/2014/main" xmlns="" id="{30B55ADC-FD01-47BB-9117-9F20EE037CCD}"/>
              </a:ext>
            </a:extLst>
          </p:cNvPr>
          <p:cNvPicPr>
            <a:picLocks noChangeAspect="1"/>
          </p:cNvPicPr>
          <p:nvPr/>
        </p:nvPicPr>
        <p:blipFill>
          <a:blip r:embed="rId2"/>
          <a:stretch>
            <a:fillRect/>
          </a:stretch>
        </p:blipFill>
        <p:spPr>
          <a:xfrm>
            <a:off x="195532" y="978977"/>
            <a:ext cx="11815311" cy="4885665"/>
          </a:xfrm>
          <a:prstGeom prst="rect">
            <a:avLst/>
          </a:prstGeom>
        </p:spPr>
      </p:pic>
    </p:spTree>
    <p:extLst>
      <p:ext uri="{BB962C8B-B14F-4D97-AF65-F5344CB8AC3E}">
        <p14:creationId xmlns:p14="http://schemas.microsoft.com/office/powerpoint/2010/main" val="10246165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82</a:t>
            </a:fld>
            <a:endParaRPr lang="en-US"/>
          </a:p>
        </p:txBody>
      </p:sp>
      <p:pic>
        <p:nvPicPr>
          <p:cNvPr id="4" name="Picture 4" descr="Table&#10;&#10;Description automatically generated">
            <a:extLst>
              <a:ext uri="{FF2B5EF4-FFF2-40B4-BE49-F238E27FC236}">
                <a16:creationId xmlns:a16="http://schemas.microsoft.com/office/drawing/2014/main" xmlns="" id="{8766B43B-63F1-4612-B385-1369B6728AAC}"/>
              </a:ext>
            </a:extLst>
          </p:cNvPr>
          <p:cNvPicPr>
            <a:picLocks noChangeAspect="1"/>
          </p:cNvPicPr>
          <p:nvPr/>
        </p:nvPicPr>
        <p:blipFill>
          <a:blip r:embed="rId2"/>
          <a:stretch>
            <a:fillRect/>
          </a:stretch>
        </p:blipFill>
        <p:spPr>
          <a:xfrm>
            <a:off x="1230702" y="1296085"/>
            <a:ext cx="9356784" cy="4467112"/>
          </a:xfrm>
          <a:prstGeom prst="rect">
            <a:avLst/>
          </a:prstGeom>
        </p:spPr>
      </p:pic>
      <p:sp>
        <p:nvSpPr>
          <p:cNvPr id="7" name="Title 1">
            <a:extLst>
              <a:ext uri="{FF2B5EF4-FFF2-40B4-BE49-F238E27FC236}">
                <a16:creationId xmlns:a16="http://schemas.microsoft.com/office/drawing/2014/main" xmlns="" id="{1BC2380A-8B66-493A-AF90-7DA8DB4F6D26}"/>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Pugh Chart Iteration 1</a:t>
            </a:r>
            <a:endParaRPr lang="en-US"/>
          </a:p>
        </p:txBody>
      </p:sp>
    </p:spTree>
    <p:extLst>
      <p:ext uri="{BB962C8B-B14F-4D97-AF65-F5344CB8AC3E}">
        <p14:creationId xmlns:p14="http://schemas.microsoft.com/office/powerpoint/2010/main" val="1210078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83</a:t>
            </a:fld>
            <a:endParaRPr lang="en-US"/>
          </a:p>
        </p:txBody>
      </p:sp>
      <p:sp>
        <p:nvSpPr>
          <p:cNvPr id="6" name="Title 1">
            <a:extLst>
              <a:ext uri="{FF2B5EF4-FFF2-40B4-BE49-F238E27FC236}">
                <a16:creationId xmlns:a16="http://schemas.microsoft.com/office/drawing/2014/main" xmlns=""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Pugh Chart Iteration 2</a:t>
            </a:r>
            <a:endParaRPr lang="en-US"/>
          </a:p>
        </p:txBody>
      </p:sp>
      <p:pic>
        <p:nvPicPr>
          <p:cNvPr id="8" name="Picture 8" descr="A picture containing table&#10;&#10;Description automatically generated">
            <a:extLst>
              <a:ext uri="{FF2B5EF4-FFF2-40B4-BE49-F238E27FC236}">
                <a16:creationId xmlns:a16="http://schemas.microsoft.com/office/drawing/2014/main" xmlns="" id="{EA373973-72F2-4538-95AB-7FFBBDDE4E78}"/>
              </a:ext>
            </a:extLst>
          </p:cNvPr>
          <p:cNvPicPr>
            <a:picLocks noChangeAspect="1"/>
          </p:cNvPicPr>
          <p:nvPr/>
        </p:nvPicPr>
        <p:blipFill>
          <a:blip r:embed="rId2"/>
          <a:stretch>
            <a:fillRect/>
          </a:stretch>
        </p:blipFill>
        <p:spPr>
          <a:xfrm>
            <a:off x="2826588" y="1140482"/>
            <a:ext cx="6466935" cy="4577035"/>
          </a:xfrm>
          <a:prstGeom prst="rect">
            <a:avLst/>
          </a:prstGeom>
        </p:spPr>
      </p:pic>
    </p:spTree>
    <p:extLst>
      <p:ext uri="{BB962C8B-B14F-4D97-AF65-F5344CB8AC3E}">
        <p14:creationId xmlns:p14="http://schemas.microsoft.com/office/powerpoint/2010/main" val="16171098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B38A25B-1654-4B26-B33F-E195075F4F6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60BEBCC8-FEC9-4D09-AD5A-A3EAA5B02F14}"/>
              </a:ext>
            </a:extLst>
          </p:cNvPr>
          <p:cNvSpPr>
            <a:spLocks noGrp="1"/>
          </p:cNvSpPr>
          <p:nvPr>
            <p:ph type="sldNum" sz="quarter" idx="4"/>
          </p:nvPr>
        </p:nvSpPr>
        <p:spPr/>
        <p:txBody>
          <a:bodyPr/>
          <a:lstStyle/>
          <a:p>
            <a:fld id="{6F1FABC0-072B-4F22-8F9B-95A9D10B0206}" type="slidenum">
              <a:rPr lang="en-US" smtClean="0"/>
              <a:pPr/>
              <a:t>84</a:t>
            </a:fld>
            <a:endParaRPr lang="en-US"/>
          </a:p>
        </p:txBody>
      </p:sp>
      <p:sp>
        <p:nvSpPr>
          <p:cNvPr id="6" name="Title 1">
            <a:extLst>
              <a:ext uri="{FF2B5EF4-FFF2-40B4-BE49-F238E27FC236}">
                <a16:creationId xmlns:a16="http://schemas.microsoft.com/office/drawing/2014/main" xmlns="" id="{53388974-64ED-4EFB-86AE-E126B796E2CD}"/>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endParaRPr lang="en-US">
              <a:cs typeface="Calibri Light"/>
            </a:endParaRPr>
          </a:p>
        </p:txBody>
      </p:sp>
      <p:pic>
        <p:nvPicPr>
          <p:cNvPr id="5" name="Picture 6" descr="Table&#10;&#10;Description automatically generated">
            <a:extLst>
              <a:ext uri="{FF2B5EF4-FFF2-40B4-BE49-F238E27FC236}">
                <a16:creationId xmlns:a16="http://schemas.microsoft.com/office/drawing/2014/main" xmlns="" id="{3A483E60-AF23-42E5-920E-7DA9093889DD}"/>
              </a:ext>
            </a:extLst>
          </p:cNvPr>
          <p:cNvPicPr>
            <a:picLocks noChangeAspect="1"/>
          </p:cNvPicPr>
          <p:nvPr/>
        </p:nvPicPr>
        <p:blipFill>
          <a:blip r:embed="rId2"/>
          <a:stretch>
            <a:fillRect/>
          </a:stretch>
        </p:blipFill>
        <p:spPr>
          <a:xfrm>
            <a:off x="900024" y="1337429"/>
            <a:ext cx="10420708" cy="4211896"/>
          </a:xfrm>
          <a:prstGeom prst="rect">
            <a:avLst/>
          </a:prstGeom>
        </p:spPr>
      </p:pic>
      <p:sp>
        <p:nvSpPr>
          <p:cNvPr id="8" name="Title 1">
            <a:extLst>
              <a:ext uri="{FF2B5EF4-FFF2-40B4-BE49-F238E27FC236}">
                <a16:creationId xmlns:a16="http://schemas.microsoft.com/office/drawing/2014/main" xmlns="" id="{7945F6A5-CA2C-4951-B56F-4E8B42FEB7AF}"/>
              </a:ext>
            </a:extLst>
          </p:cNvPr>
          <p:cNvSpPr txBox="1">
            <a:spLocks/>
          </p:cNvSpPr>
          <p:nvPr/>
        </p:nvSpPr>
        <p:spPr>
          <a:xfrm>
            <a:off x="990600" y="5175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Pairwise Matrix</a:t>
            </a:r>
            <a:endParaRPr lang="en-US"/>
          </a:p>
        </p:txBody>
      </p:sp>
    </p:spTree>
    <p:extLst>
      <p:ext uri="{BB962C8B-B14F-4D97-AF65-F5344CB8AC3E}">
        <p14:creationId xmlns:p14="http://schemas.microsoft.com/office/powerpoint/2010/main" val="3837997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85</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Normalized Pairwise Matrix</a:t>
            </a:r>
            <a:endParaRPr lang="en-US"/>
          </a:p>
        </p:txBody>
      </p:sp>
      <p:pic>
        <p:nvPicPr>
          <p:cNvPr id="6" name="Picture 6" descr="Table&#10;&#10;Description automatically generated">
            <a:extLst>
              <a:ext uri="{FF2B5EF4-FFF2-40B4-BE49-F238E27FC236}">
                <a16:creationId xmlns:a16="http://schemas.microsoft.com/office/drawing/2014/main" xmlns="" id="{5F5608E0-3D3E-4680-9D31-EE8C99F6A980}"/>
              </a:ext>
            </a:extLst>
          </p:cNvPr>
          <p:cNvPicPr>
            <a:picLocks noChangeAspect="1"/>
          </p:cNvPicPr>
          <p:nvPr/>
        </p:nvPicPr>
        <p:blipFill>
          <a:blip r:embed="rId2"/>
          <a:stretch>
            <a:fillRect/>
          </a:stretch>
        </p:blipFill>
        <p:spPr>
          <a:xfrm>
            <a:off x="425570" y="1296349"/>
            <a:ext cx="11283349" cy="4337187"/>
          </a:xfrm>
          <a:prstGeom prst="rect">
            <a:avLst/>
          </a:prstGeom>
        </p:spPr>
      </p:pic>
    </p:spTree>
    <p:extLst>
      <p:ext uri="{BB962C8B-B14F-4D97-AF65-F5344CB8AC3E}">
        <p14:creationId xmlns:p14="http://schemas.microsoft.com/office/powerpoint/2010/main" val="4406461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86</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Consistency Check Engineering Characteristics</a:t>
            </a:r>
            <a:endParaRPr lang="en-US"/>
          </a:p>
        </p:txBody>
      </p:sp>
      <p:pic>
        <p:nvPicPr>
          <p:cNvPr id="4" name="Picture 5" descr="Table&#10;&#10;Description automatically generated">
            <a:extLst>
              <a:ext uri="{FF2B5EF4-FFF2-40B4-BE49-F238E27FC236}">
                <a16:creationId xmlns:a16="http://schemas.microsoft.com/office/drawing/2014/main" xmlns="" id="{385AAA7F-A356-4C75-88C8-58B4906F7774}"/>
              </a:ext>
            </a:extLst>
          </p:cNvPr>
          <p:cNvPicPr>
            <a:picLocks noChangeAspect="1"/>
          </p:cNvPicPr>
          <p:nvPr/>
        </p:nvPicPr>
        <p:blipFill>
          <a:blip r:embed="rId2"/>
          <a:stretch>
            <a:fillRect/>
          </a:stretch>
        </p:blipFill>
        <p:spPr>
          <a:xfrm>
            <a:off x="3430437" y="1710943"/>
            <a:ext cx="5201728" cy="3968076"/>
          </a:xfrm>
          <a:prstGeom prst="rect">
            <a:avLst/>
          </a:prstGeom>
        </p:spPr>
      </p:pic>
    </p:spTree>
    <p:extLst>
      <p:ext uri="{BB962C8B-B14F-4D97-AF65-F5344CB8AC3E}">
        <p14:creationId xmlns:p14="http://schemas.microsoft.com/office/powerpoint/2010/main" val="3478234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87</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670540" y="480144"/>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Wheel Torque Matrices</a:t>
            </a:r>
            <a:endParaRPr lang="en-US" sz="2800"/>
          </a:p>
        </p:txBody>
      </p:sp>
      <p:pic>
        <p:nvPicPr>
          <p:cNvPr id="4" name="Picture 5" descr="A picture containing crossword, clock, drawing&#10;&#10;Description automatically generated">
            <a:extLst>
              <a:ext uri="{FF2B5EF4-FFF2-40B4-BE49-F238E27FC236}">
                <a16:creationId xmlns:a16="http://schemas.microsoft.com/office/drawing/2014/main" xmlns="" id="{862D1146-7CDC-4836-907E-D50904D39FEA}"/>
              </a:ext>
            </a:extLst>
          </p:cNvPr>
          <p:cNvPicPr>
            <a:picLocks noChangeAspect="1"/>
          </p:cNvPicPr>
          <p:nvPr/>
        </p:nvPicPr>
        <p:blipFill>
          <a:blip r:embed="rId2"/>
          <a:stretch>
            <a:fillRect/>
          </a:stretch>
        </p:blipFill>
        <p:spPr>
          <a:xfrm>
            <a:off x="497457" y="1221823"/>
            <a:ext cx="4971689" cy="2042088"/>
          </a:xfrm>
          <a:prstGeom prst="rect">
            <a:avLst/>
          </a:prstGeom>
        </p:spPr>
      </p:pic>
      <p:pic>
        <p:nvPicPr>
          <p:cNvPr id="6" name="Picture 6" descr="Table&#10;&#10;Description automatically generated">
            <a:extLst>
              <a:ext uri="{FF2B5EF4-FFF2-40B4-BE49-F238E27FC236}">
                <a16:creationId xmlns:a16="http://schemas.microsoft.com/office/drawing/2014/main" xmlns="" id="{12E02B8F-EE58-4B48-8D9D-3749897FDA4C}"/>
              </a:ext>
            </a:extLst>
          </p:cNvPr>
          <p:cNvPicPr>
            <a:picLocks noChangeAspect="1"/>
          </p:cNvPicPr>
          <p:nvPr/>
        </p:nvPicPr>
        <p:blipFill>
          <a:blip r:embed="rId3"/>
          <a:stretch>
            <a:fillRect/>
          </a:stretch>
        </p:blipFill>
        <p:spPr>
          <a:xfrm>
            <a:off x="411193" y="3359181"/>
            <a:ext cx="5259236" cy="1850544"/>
          </a:xfrm>
          <a:prstGeom prst="rect">
            <a:avLst/>
          </a:prstGeom>
        </p:spPr>
      </p:pic>
      <p:pic>
        <p:nvPicPr>
          <p:cNvPr id="7" name="Picture 7" descr="Table&#10;&#10;Description automatically generated">
            <a:extLst>
              <a:ext uri="{FF2B5EF4-FFF2-40B4-BE49-F238E27FC236}">
                <a16:creationId xmlns:a16="http://schemas.microsoft.com/office/drawing/2014/main" xmlns="" id="{C8E548A5-1DC6-4CE3-937A-B402A2F36B3B}"/>
              </a:ext>
            </a:extLst>
          </p:cNvPr>
          <p:cNvPicPr>
            <a:picLocks noChangeAspect="1"/>
          </p:cNvPicPr>
          <p:nvPr/>
        </p:nvPicPr>
        <p:blipFill>
          <a:blip r:embed="rId4"/>
          <a:stretch>
            <a:fillRect/>
          </a:stretch>
        </p:blipFill>
        <p:spPr>
          <a:xfrm>
            <a:off x="7024778" y="1805056"/>
            <a:ext cx="4339086" cy="2931584"/>
          </a:xfrm>
          <a:prstGeom prst="rect">
            <a:avLst/>
          </a:prstGeom>
        </p:spPr>
      </p:pic>
    </p:spTree>
    <p:extLst>
      <p:ext uri="{BB962C8B-B14F-4D97-AF65-F5344CB8AC3E}">
        <p14:creationId xmlns:p14="http://schemas.microsoft.com/office/powerpoint/2010/main" val="4275529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88</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3742426" y="480143"/>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Heading Angle Matrices</a:t>
            </a:r>
            <a:endParaRPr lang="en-US"/>
          </a:p>
        </p:txBody>
      </p:sp>
      <p:pic>
        <p:nvPicPr>
          <p:cNvPr id="9" name="Picture 9" descr="A picture containing crossword, clock, drawing&#10;&#10;Description automatically generated">
            <a:extLst>
              <a:ext uri="{FF2B5EF4-FFF2-40B4-BE49-F238E27FC236}">
                <a16:creationId xmlns:a16="http://schemas.microsoft.com/office/drawing/2014/main" xmlns="" id="{21CCE809-628D-46CD-B6E1-1859909D4BF3}"/>
              </a:ext>
            </a:extLst>
          </p:cNvPr>
          <p:cNvPicPr>
            <a:picLocks noChangeAspect="1"/>
          </p:cNvPicPr>
          <p:nvPr/>
        </p:nvPicPr>
        <p:blipFill>
          <a:blip r:embed="rId2"/>
          <a:stretch>
            <a:fillRect/>
          </a:stretch>
        </p:blipFill>
        <p:spPr>
          <a:xfrm>
            <a:off x="425570" y="1360603"/>
            <a:ext cx="4856671" cy="1908304"/>
          </a:xfrm>
          <a:prstGeom prst="rect">
            <a:avLst/>
          </a:prstGeom>
        </p:spPr>
      </p:pic>
      <p:pic>
        <p:nvPicPr>
          <p:cNvPr id="10" name="Picture 10" descr="A close up of text on a white background&#10;&#10;Description automatically generated">
            <a:extLst>
              <a:ext uri="{FF2B5EF4-FFF2-40B4-BE49-F238E27FC236}">
                <a16:creationId xmlns:a16="http://schemas.microsoft.com/office/drawing/2014/main" xmlns="" id="{253AECB1-0EEA-4C76-8D46-A772F0B21A5B}"/>
              </a:ext>
            </a:extLst>
          </p:cNvPr>
          <p:cNvPicPr>
            <a:picLocks noChangeAspect="1"/>
          </p:cNvPicPr>
          <p:nvPr/>
        </p:nvPicPr>
        <p:blipFill>
          <a:blip r:embed="rId3"/>
          <a:stretch>
            <a:fillRect/>
          </a:stretch>
        </p:blipFill>
        <p:spPr>
          <a:xfrm>
            <a:off x="80513" y="3426827"/>
            <a:ext cx="5431765" cy="1887779"/>
          </a:xfrm>
          <a:prstGeom prst="rect">
            <a:avLst/>
          </a:prstGeom>
        </p:spPr>
      </p:pic>
      <p:pic>
        <p:nvPicPr>
          <p:cNvPr id="11" name="Picture 11" descr="Table&#10;&#10;Description automatically generated">
            <a:extLst>
              <a:ext uri="{FF2B5EF4-FFF2-40B4-BE49-F238E27FC236}">
                <a16:creationId xmlns:a16="http://schemas.microsoft.com/office/drawing/2014/main" xmlns="" id="{6286F628-4C44-44B4-8A29-D81884B1CA0E}"/>
              </a:ext>
            </a:extLst>
          </p:cNvPr>
          <p:cNvPicPr>
            <a:picLocks noChangeAspect="1"/>
          </p:cNvPicPr>
          <p:nvPr/>
        </p:nvPicPr>
        <p:blipFill>
          <a:blip r:embed="rId4"/>
          <a:stretch>
            <a:fillRect/>
          </a:stretch>
        </p:blipFill>
        <p:spPr>
          <a:xfrm>
            <a:off x="6607835" y="1634201"/>
            <a:ext cx="4856671" cy="3258919"/>
          </a:xfrm>
          <a:prstGeom prst="rect">
            <a:avLst/>
          </a:prstGeom>
        </p:spPr>
      </p:pic>
    </p:spTree>
    <p:extLst>
      <p:ext uri="{BB962C8B-B14F-4D97-AF65-F5344CB8AC3E}">
        <p14:creationId xmlns:p14="http://schemas.microsoft.com/office/powerpoint/2010/main" val="1941670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89</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Robot Velocity Matrices</a:t>
            </a:r>
            <a:endParaRPr lang="en-US" sz="2800"/>
          </a:p>
        </p:txBody>
      </p:sp>
      <p:pic>
        <p:nvPicPr>
          <p:cNvPr id="12" name="Picture 12" descr="A picture containing crossword, clock, drawing&#10;&#10;Description automatically generated">
            <a:extLst>
              <a:ext uri="{FF2B5EF4-FFF2-40B4-BE49-F238E27FC236}">
                <a16:creationId xmlns:a16="http://schemas.microsoft.com/office/drawing/2014/main" xmlns="" id="{A955124C-91AD-4C05-ACA9-AE0283A08E69}"/>
              </a:ext>
            </a:extLst>
          </p:cNvPr>
          <p:cNvPicPr>
            <a:picLocks noChangeAspect="1"/>
          </p:cNvPicPr>
          <p:nvPr/>
        </p:nvPicPr>
        <p:blipFill>
          <a:blip r:embed="rId2"/>
          <a:stretch>
            <a:fillRect/>
          </a:stretch>
        </p:blipFill>
        <p:spPr>
          <a:xfrm>
            <a:off x="468701" y="1180864"/>
            <a:ext cx="5029200" cy="1980233"/>
          </a:xfrm>
          <a:prstGeom prst="rect">
            <a:avLst/>
          </a:prstGeom>
        </p:spPr>
      </p:pic>
      <p:pic>
        <p:nvPicPr>
          <p:cNvPr id="13" name="Picture 13" descr="A close up of text on a white background&#10;&#10;Description automatically generated">
            <a:extLst>
              <a:ext uri="{FF2B5EF4-FFF2-40B4-BE49-F238E27FC236}">
                <a16:creationId xmlns:a16="http://schemas.microsoft.com/office/drawing/2014/main" xmlns="" id="{0DE857A6-4723-4257-BC10-765134945014}"/>
              </a:ext>
            </a:extLst>
          </p:cNvPr>
          <p:cNvPicPr>
            <a:picLocks noChangeAspect="1"/>
          </p:cNvPicPr>
          <p:nvPr/>
        </p:nvPicPr>
        <p:blipFill>
          <a:blip r:embed="rId3"/>
          <a:stretch>
            <a:fillRect/>
          </a:stretch>
        </p:blipFill>
        <p:spPr>
          <a:xfrm>
            <a:off x="368061" y="3362377"/>
            <a:ext cx="6006859" cy="1872902"/>
          </a:xfrm>
          <a:prstGeom prst="rect">
            <a:avLst/>
          </a:prstGeom>
        </p:spPr>
      </p:pic>
      <p:pic>
        <p:nvPicPr>
          <p:cNvPr id="14" name="Picture 14" descr="Table&#10;&#10;Description automatically generated">
            <a:extLst>
              <a:ext uri="{FF2B5EF4-FFF2-40B4-BE49-F238E27FC236}">
                <a16:creationId xmlns:a16="http://schemas.microsoft.com/office/drawing/2014/main" xmlns="" id="{61A2C452-6CA3-465F-A99C-E8088A24CA59}"/>
              </a:ext>
            </a:extLst>
          </p:cNvPr>
          <p:cNvPicPr>
            <a:picLocks noChangeAspect="1"/>
          </p:cNvPicPr>
          <p:nvPr/>
        </p:nvPicPr>
        <p:blipFill>
          <a:blip r:embed="rId4"/>
          <a:stretch>
            <a:fillRect/>
          </a:stretch>
        </p:blipFill>
        <p:spPr>
          <a:xfrm>
            <a:off x="6852249" y="1775502"/>
            <a:ext cx="4799162" cy="2933183"/>
          </a:xfrm>
          <a:prstGeom prst="rect">
            <a:avLst/>
          </a:prstGeom>
        </p:spPr>
      </p:pic>
    </p:spTree>
    <p:extLst>
      <p:ext uri="{BB962C8B-B14F-4D97-AF65-F5344CB8AC3E}">
        <p14:creationId xmlns:p14="http://schemas.microsoft.com/office/powerpoint/2010/main" val="334724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6" name="Group 375"/>
          <p:cNvGrpSpPr/>
          <p:nvPr/>
        </p:nvGrpSpPr>
        <p:grpSpPr>
          <a:xfrm>
            <a:off x="11591490" y="-600234"/>
            <a:ext cx="599123" cy="5590988"/>
            <a:chOff x="-69103" y="-729426"/>
            <a:chExt cx="599123" cy="5590988"/>
          </a:xfrm>
        </p:grpSpPr>
        <p:sp>
          <p:nvSpPr>
            <p:cNvPr id="377" name="Cube 376"/>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8" name="Rectangle 37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9" name="Freeform 378"/>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0" name="Right Triangle 379"/>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15" name="Rectangle 214"/>
          <p:cNvSpPr/>
          <p:nvPr/>
        </p:nvSpPr>
        <p:spPr>
          <a:xfrm>
            <a:off x="-1" y="4714065"/>
            <a:ext cx="12200461" cy="1229627"/>
          </a:xfrm>
          <a:prstGeom prst="rect">
            <a:avLst/>
          </a:prstGeom>
          <a:solidFill>
            <a:srgbClr val="919085"/>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xmlns="" id="{BE185BEB-364F-4EE0-ABD2-42BFE4AA930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xmlns="" id="{EC732BC4-B5E4-4FA4-8633-D91C8E94A81A}"/>
              </a:ext>
            </a:extLst>
          </p:cNvPr>
          <p:cNvSpPr>
            <a:spLocks noGrp="1"/>
          </p:cNvSpPr>
          <p:nvPr>
            <p:ph type="ftr" sz="quarter" idx="3"/>
          </p:nvPr>
        </p:nvSpPr>
        <p:spPr/>
        <p:txBody>
          <a:bodyPr/>
          <a:lstStyle/>
          <a:p>
            <a:pPr>
              <a:defRPr/>
            </a:pPr>
            <a:r>
              <a:rPr lang="en-US"/>
              <a:t>Diandra Reyes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3" name="Group 12"/>
          <p:cNvGrpSpPr/>
          <p:nvPr/>
        </p:nvGrpSpPr>
        <p:grpSpPr>
          <a:xfrm>
            <a:off x="-69103" y="-729426"/>
            <a:ext cx="599123" cy="5590988"/>
            <a:chOff x="-69103" y="-729426"/>
            <a:chExt cx="599123" cy="5590988"/>
          </a:xfrm>
        </p:grpSpPr>
        <p:sp>
          <p:nvSpPr>
            <p:cNvPr id="6" name="Cube 5"/>
            <p:cNvSpPr/>
            <p:nvPr/>
          </p:nvSpPr>
          <p:spPr>
            <a:xfrm rot="16200000">
              <a:off x="-2533168" y="1798374"/>
              <a:ext cx="5590988" cy="535387"/>
            </a:xfrm>
            <a:prstGeom prst="cub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a:off x="141068" y="2375940"/>
              <a:ext cx="388952" cy="2485621"/>
            </a:xfrm>
            <a:prstGeom prst="rect">
              <a:avLst/>
            </a:prstGeom>
            <a:solidFill>
              <a:srgbClr val="DBD8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Freeform 60"/>
            <p:cNvSpPr/>
            <p:nvPr/>
          </p:nvSpPr>
          <p:spPr>
            <a:xfrm flipH="1" flipV="1">
              <a:off x="-21445" y="2214755"/>
              <a:ext cx="159080" cy="2537697"/>
            </a:xfrm>
            <a:custGeom>
              <a:avLst/>
              <a:gdLst>
                <a:gd name="connsiteX0" fmla="*/ 0 w 122387"/>
                <a:gd name="connsiteY0" fmla="*/ 0 h 2485621"/>
                <a:gd name="connsiteX1" fmla="*/ 122387 w 122387"/>
                <a:gd name="connsiteY1" fmla="*/ 0 h 2485621"/>
                <a:gd name="connsiteX2" fmla="*/ 122387 w 122387"/>
                <a:gd name="connsiteY2" fmla="*/ 2485621 h 2485621"/>
                <a:gd name="connsiteX3" fmla="*/ 89545 w 122387"/>
                <a:gd name="connsiteY3" fmla="*/ 2485621 h 2485621"/>
                <a:gd name="connsiteX4" fmla="*/ 0 w 122387"/>
                <a:gd name="connsiteY4" fmla="*/ 2337492 h 248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87" h="2485621">
                  <a:moveTo>
                    <a:pt x="0" y="0"/>
                  </a:moveTo>
                  <a:lnTo>
                    <a:pt x="122387" y="0"/>
                  </a:lnTo>
                  <a:lnTo>
                    <a:pt x="122387" y="2485621"/>
                  </a:lnTo>
                  <a:lnTo>
                    <a:pt x="89545" y="2485621"/>
                  </a:lnTo>
                  <a:lnTo>
                    <a:pt x="0" y="2337492"/>
                  </a:lnTo>
                  <a:close/>
                </a:path>
              </a:pathLst>
            </a:custGeom>
            <a:solidFill>
              <a:srgbClr val="FFFF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ight Triangle 10"/>
            <p:cNvSpPr/>
            <p:nvPr/>
          </p:nvSpPr>
          <p:spPr>
            <a:xfrm flipH="1" flipV="1">
              <a:off x="-69103" y="4743731"/>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p:cNvGrpSpPr/>
          <p:nvPr/>
        </p:nvGrpSpPr>
        <p:grpSpPr>
          <a:xfrm>
            <a:off x="1273161" y="689963"/>
            <a:ext cx="3023762" cy="4545639"/>
            <a:chOff x="1037988" y="732889"/>
            <a:chExt cx="3023762" cy="4545639"/>
          </a:xfrm>
        </p:grpSpPr>
        <p:sp>
          <p:nvSpPr>
            <p:cNvPr id="146" name="Cube 145"/>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7" name="Group 146"/>
            <p:cNvGrpSpPr/>
            <p:nvPr/>
          </p:nvGrpSpPr>
          <p:grpSpPr>
            <a:xfrm>
              <a:off x="1037988" y="732889"/>
              <a:ext cx="3023762" cy="4545639"/>
              <a:chOff x="2296100" y="-85674"/>
              <a:chExt cx="3421745" cy="5422258"/>
            </a:xfrm>
          </p:grpSpPr>
          <p:sp>
            <p:nvSpPr>
              <p:cNvPr id="148" name="Cube 147"/>
              <p:cNvSpPr/>
              <p:nvPr/>
            </p:nvSpPr>
            <p:spPr>
              <a:xfrm rot="16200000">
                <a:off x="2683198" y="4979420"/>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9" name="Cube 148"/>
              <p:cNvSpPr/>
              <p:nvPr/>
            </p:nvSpPr>
            <p:spPr>
              <a:xfrm rot="16200000">
                <a:off x="2145875" y="4354507"/>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p:cNvGrpSpPr/>
              <p:nvPr/>
            </p:nvGrpSpPr>
            <p:grpSpPr>
              <a:xfrm>
                <a:off x="2296100" y="3895823"/>
                <a:ext cx="3421745" cy="935434"/>
                <a:chOff x="9551278" y="2681585"/>
                <a:chExt cx="2336810" cy="721825"/>
              </a:xfrm>
            </p:grpSpPr>
            <p:sp>
              <p:nvSpPr>
                <p:cNvPr id="233" name="Rectangle 232"/>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4" name="Freeform 233"/>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5"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1" name="Cube 150"/>
              <p:cNvSpPr/>
              <p:nvPr/>
            </p:nvSpPr>
            <p:spPr>
              <a:xfrm rot="16200000">
                <a:off x="1533922" y="3046308"/>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Cube 151"/>
              <p:cNvSpPr/>
              <p:nvPr/>
            </p:nvSpPr>
            <p:spPr>
              <a:xfrm rot="16200000">
                <a:off x="2077004" y="3694147"/>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6" name="Group 155"/>
              <p:cNvGrpSpPr/>
              <p:nvPr/>
            </p:nvGrpSpPr>
            <p:grpSpPr>
              <a:xfrm>
                <a:off x="2296100" y="2080408"/>
                <a:ext cx="3397191" cy="935434"/>
                <a:chOff x="9551278" y="2681585"/>
                <a:chExt cx="2336810" cy="721825"/>
              </a:xfrm>
            </p:grpSpPr>
            <p:sp>
              <p:nvSpPr>
                <p:cNvPr id="230" name="Rectangle 229"/>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Freeform 230"/>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2"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7" name="Cube 156"/>
              <p:cNvSpPr/>
              <p:nvPr/>
            </p:nvSpPr>
            <p:spPr>
              <a:xfrm rot="16200000">
                <a:off x="1585661" y="1282121"/>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8" name="Group 157"/>
              <p:cNvGrpSpPr/>
              <p:nvPr/>
            </p:nvGrpSpPr>
            <p:grpSpPr>
              <a:xfrm rot="205426">
                <a:off x="2591023" y="1692116"/>
                <a:ext cx="707136" cy="635221"/>
                <a:chOff x="4583722" y="1805778"/>
                <a:chExt cx="707136" cy="635221"/>
              </a:xfrm>
            </p:grpSpPr>
            <p:sp>
              <p:nvSpPr>
                <p:cNvPr id="228" name="Cube 22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9" name="Straight Connector 22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p:nvGrpSpPr>
            <p:grpSpPr>
              <a:xfrm>
                <a:off x="3332800" y="1702377"/>
                <a:ext cx="707136" cy="635221"/>
                <a:chOff x="4583722" y="1805778"/>
                <a:chExt cx="707136" cy="635221"/>
              </a:xfrm>
            </p:grpSpPr>
            <p:sp>
              <p:nvSpPr>
                <p:cNvPr id="226" name="Cube 22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7" name="Straight Connector 22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rot="205426">
                <a:off x="3081251" y="3533138"/>
                <a:ext cx="707136" cy="635221"/>
                <a:chOff x="4583722" y="1805778"/>
                <a:chExt cx="707136" cy="635221"/>
              </a:xfrm>
            </p:grpSpPr>
            <p:sp>
              <p:nvSpPr>
                <p:cNvPr id="224" name="Cube 22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5" name="Straight Connector 22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rot="205426">
                <a:off x="4416615" y="3505749"/>
                <a:ext cx="707136" cy="635221"/>
                <a:chOff x="4583722" y="1805778"/>
                <a:chExt cx="707136" cy="635221"/>
              </a:xfrm>
            </p:grpSpPr>
            <p:sp>
              <p:nvSpPr>
                <p:cNvPr id="222" name="Cube 22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3" name="Straight Connector 22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rot="205426">
                <a:off x="3791533" y="3513685"/>
                <a:ext cx="707136" cy="635221"/>
                <a:chOff x="4583722" y="1805778"/>
                <a:chExt cx="707136" cy="635221"/>
              </a:xfrm>
            </p:grpSpPr>
            <p:sp>
              <p:nvSpPr>
                <p:cNvPr id="220" name="Cube 21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1" name="Straight Connector 22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rot="205426">
                <a:off x="4707287" y="3924305"/>
                <a:ext cx="707136" cy="635221"/>
                <a:chOff x="4583722" y="1805778"/>
                <a:chExt cx="707136" cy="635221"/>
              </a:xfrm>
            </p:grpSpPr>
            <p:sp>
              <p:nvSpPr>
                <p:cNvPr id="218" name="Cube 21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9" name="Straight Connector 21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nvGrpSpPr>
            <p:grpSpPr>
              <a:xfrm>
                <a:off x="3661294" y="2126177"/>
                <a:ext cx="707136" cy="635221"/>
                <a:chOff x="4583722" y="1805778"/>
                <a:chExt cx="707136" cy="635221"/>
              </a:xfrm>
            </p:grpSpPr>
            <p:sp>
              <p:nvSpPr>
                <p:cNvPr id="216" name="Cube 21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7" name="Straight Connector 21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2324450" y="194205"/>
                <a:ext cx="3368841" cy="935434"/>
                <a:chOff x="9551278" y="2681585"/>
                <a:chExt cx="2336810" cy="721825"/>
              </a:xfrm>
            </p:grpSpPr>
            <p:sp>
              <p:nvSpPr>
                <p:cNvPr id="212" name="Rectangle 21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3" name="Freeform 21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1" name="Cube 180"/>
              <p:cNvSpPr/>
              <p:nvPr/>
            </p:nvSpPr>
            <p:spPr>
              <a:xfrm rot="16200000">
                <a:off x="2109735" y="1910736"/>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2" name="Group 181"/>
              <p:cNvGrpSpPr/>
              <p:nvPr/>
            </p:nvGrpSpPr>
            <p:grpSpPr>
              <a:xfrm>
                <a:off x="2621696" y="-85674"/>
                <a:ext cx="707136" cy="635221"/>
                <a:chOff x="4583722" y="1805778"/>
                <a:chExt cx="707136" cy="635221"/>
              </a:xfrm>
            </p:grpSpPr>
            <p:sp>
              <p:nvSpPr>
                <p:cNvPr id="210" name="Cube 20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1" name="Straight Connector 21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2791336" y="194954"/>
                <a:ext cx="707136" cy="635221"/>
                <a:chOff x="4583722" y="1805778"/>
                <a:chExt cx="707136" cy="635221"/>
              </a:xfrm>
            </p:grpSpPr>
            <p:sp>
              <p:nvSpPr>
                <p:cNvPr id="208" name="Cube 20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9" name="Straight Connector 20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3617954" y="-74519"/>
                <a:ext cx="707136" cy="635221"/>
                <a:chOff x="4583722" y="1805778"/>
                <a:chExt cx="707136" cy="635221"/>
              </a:xfrm>
            </p:grpSpPr>
            <p:sp>
              <p:nvSpPr>
                <p:cNvPr id="206" name="Cube 20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7" name="Straight Connector 20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3762740" y="211602"/>
                <a:ext cx="707136" cy="635221"/>
                <a:chOff x="4583722" y="1805778"/>
                <a:chExt cx="707136" cy="635221"/>
              </a:xfrm>
            </p:grpSpPr>
            <p:sp>
              <p:nvSpPr>
                <p:cNvPr id="196" name="Cube 19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5" name="Straight Connector 20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p:nvGrpSpPr>
            <p:grpSpPr>
              <a:xfrm>
                <a:off x="4397602" y="1767922"/>
                <a:ext cx="707136" cy="635221"/>
                <a:chOff x="4583722" y="1805778"/>
                <a:chExt cx="707136" cy="635221"/>
              </a:xfrm>
            </p:grpSpPr>
            <p:sp>
              <p:nvSpPr>
                <p:cNvPr id="194" name="Cube 19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5" name="Straight Connector 19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rot="205426">
                <a:off x="3233103" y="3958513"/>
                <a:ext cx="707136" cy="635221"/>
                <a:chOff x="4583722" y="1805778"/>
                <a:chExt cx="707136" cy="635221"/>
              </a:xfrm>
            </p:grpSpPr>
            <p:sp>
              <p:nvSpPr>
                <p:cNvPr id="192" name="Cube 1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3" name="Straight Connector 1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rot="205426">
                <a:off x="3978848" y="3940364"/>
                <a:ext cx="707136" cy="635221"/>
                <a:chOff x="4583722" y="1805778"/>
                <a:chExt cx="707136" cy="635221"/>
              </a:xfrm>
            </p:grpSpPr>
            <p:sp>
              <p:nvSpPr>
                <p:cNvPr id="190" name="Cube 1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1" name="Straight Connector 1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6" name="Group 235"/>
          <p:cNvGrpSpPr/>
          <p:nvPr/>
        </p:nvGrpSpPr>
        <p:grpSpPr>
          <a:xfrm>
            <a:off x="3721170" y="702677"/>
            <a:ext cx="3023762" cy="4544691"/>
            <a:chOff x="1037988" y="732889"/>
            <a:chExt cx="3023762" cy="4544691"/>
          </a:xfrm>
        </p:grpSpPr>
        <p:sp>
          <p:nvSpPr>
            <p:cNvPr id="237" name="Cube 236"/>
            <p:cNvSpPr/>
            <p:nvPr/>
          </p:nvSpPr>
          <p:spPr>
            <a:xfrm rot="16200000">
              <a:off x="3679743" y="4943455"/>
              <a:ext cx="543380" cy="12486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38" name="Group 237"/>
            <p:cNvGrpSpPr/>
            <p:nvPr/>
          </p:nvGrpSpPr>
          <p:grpSpPr>
            <a:xfrm>
              <a:off x="1037988" y="732889"/>
              <a:ext cx="3023762" cy="4122008"/>
              <a:chOff x="2296100" y="-85674"/>
              <a:chExt cx="3421745" cy="4916930"/>
            </a:xfrm>
          </p:grpSpPr>
          <p:grpSp>
            <p:nvGrpSpPr>
              <p:cNvPr id="239" name="Group 238"/>
              <p:cNvGrpSpPr/>
              <p:nvPr/>
            </p:nvGrpSpPr>
            <p:grpSpPr>
              <a:xfrm>
                <a:off x="2296100" y="3910575"/>
                <a:ext cx="3421745" cy="920681"/>
                <a:chOff x="9551278" y="2692969"/>
                <a:chExt cx="2336810" cy="710441"/>
              </a:xfrm>
            </p:grpSpPr>
            <p:sp>
              <p:nvSpPr>
                <p:cNvPr id="296" name="Rectangle 295"/>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7" name="Freeform 296"/>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40" name="Cube 239"/>
              <p:cNvSpPr/>
              <p:nvPr/>
            </p:nvSpPr>
            <p:spPr>
              <a:xfrm rot="16200000">
                <a:off x="1919095" y="3713688"/>
                <a:ext cx="1808038"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1" name="Group 240"/>
              <p:cNvGrpSpPr/>
              <p:nvPr/>
            </p:nvGrpSpPr>
            <p:grpSpPr>
              <a:xfrm>
                <a:off x="2296100" y="2095160"/>
                <a:ext cx="3397191" cy="920681"/>
                <a:chOff x="9551278" y="2692969"/>
                <a:chExt cx="2336810" cy="710441"/>
              </a:xfrm>
            </p:grpSpPr>
            <p:sp>
              <p:nvSpPr>
                <p:cNvPr id="294" name="Rectangle 29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5" name="Freeform 29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2" name="Group 241"/>
              <p:cNvGrpSpPr/>
              <p:nvPr/>
            </p:nvGrpSpPr>
            <p:grpSpPr>
              <a:xfrm rot="205426">
                <a:off x="2591023" y="1692116"/>
                <a:ext cx="707136" cy="635221"/>
                <a:chOff x="4583722" y="1805778"/>
                <a:chExt cx="707136" cy="635221"/>
              </a:xfrm>
            </p:grpSpPr>
            <p:sp>
              <p:nvSpPr>
                <p:cNvPr id="292" name="Cube 29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3" name="Straight Connector 29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p:nvGrpSpPr>
            <p:grpSpPr>
              <a:xfrm>
                <a:off x="3332800" y="1702377"/>
                <a:ext cx="707136" cy="635221"/>
                <a:chOff x="4583722" y="1805778"/>
                <a:chExt cx="707136" cy="635221"/>
              </a:xfrm>
            </p:grpSpPr>
            <p:sp>
              <p:nvSpPr>
                <p:cNvPr id="290" name="Cube 28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1" name="Straight Connector 29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rot="205426">
                <a:off x="3081251" y="3533138"/>
                <a:ext cx="707136" cy="635221"/>
                <a:chOff x="4583722" y="1805778"/>
                <a:chExt cx="707136" cy="635221"/>
              </a:xfrm>
            </p:grpSpPr>
            <p:sp>
              <p:nvSpPr>
                <p:cNvPr id="288" name="Cube 28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9" name="Straight Connector 28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rot="205426">
                <a:off x="4416615" y="3505749"/>
                <a:ext cx="707136" cy="635221"/>
                <a:chOff x="4583722" y="1805778"/>
                <a:chExt cx="707136" cy="635221"/>
              </a:xfrm>
            </p:grpSpPr>
            <p:sp>
              <p:nvSpPr>
                <p:cNvPr id="286" name="Cube 28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7" name="Straight Connector 28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p:nvGrpSpPr>
            <p:grpSpPr>
              <a:xfrm rot="205426">
                <a:off x="3791533" y="3513685"/>
                <a:ext cx="707136" cy="635221"/>
                <a:chOff x="4583722" y="1805778"/>
                <a:chExt cx="707136" cy="635221"/>
              </a:xfrm>
            </p:grpSpPr>
            <p:sp>
              <p:nvSpPr>
                <p:cNvPr id="284" name="Cube 28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5" name="Straight Connector 28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p:nvGrpSpPr>
            <p:grpSpPr>
              <a:xfrm rot="205426">
                <a:off x="4707287" y="3924305"/>
                <a:ext cx="707136" cy="635221"/>
                <a:chOff x="4583722" y="1805778"/>
                <a:chExt cx="707136" cy="635221"/>
              </a:xfrm>
            </p:grpSpPr>
            <p:sp>
              <p:nvSpPr>
                <p:cNvPr id="282" name="Cube 28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3" name="Straight Connector 28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p:nvGrpSpPr>
            <p:grpSpPr>
              <a:xfrm>
                <a:off x="3661294" y="2126177"/>
                <a:ext cx="707136" cy="635221"/>
                <a:chOff x="4583722" y="1805778"/>
                <a:chExt cx="707136" cy="635221"/>
              </a:xfrm>
            </p:grpSpPr>
            <p:sp>
              <p:nvSpPr>
                <p:cNvPr id="280" name="Cube 27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1" name="Straight Connector 28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p:nvGrpSpPr>
            <p:grpSpPr>
              <a:xfrm>
                <a:off x="2324450" y="208957"/>
                <a:ext cx="3368841" cy="920681"/>
                <a:chOff x="9551278" y="2692969"/>
                <a:chExt cx="2336810" cy="710441"/>
              </a:xfrm>
            </p:grpSpPr>
            <p:sp>
              <p:nvSpPr>
                <p:cNvPr id="278" name="Rectangle 27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9" name="Freeform 27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0" name="Cube 249"/>
              <p:cNvSpPr/>
              <p:nvPr/>
            </p:nvSpPr>
            <p:spPr>
              <a:xfrm rot="16200000">
                <a:off x="1937411" y="1932706"/>
                <a:ext cx="1710754" cy="986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51" name="Group 250"/>
              <p:cNvGrpSpPr/>
              <p:nvPr/>
            </p:nvGrpSpPr>
            <p:grpSpPr>
              <a:xfrm>
                <a:off x="2621696" y="-85674"/>
                <a:ext cx="707136" cy="635221"/>
                <a:chOff x="4583722" y="1805778"/>
                <a:chExt cx="707136" cy="635221"/>
              </a:xfrm>
            </p:grpSpPr>
            <p:sp>
              <p:nvSpPr>
                <p:cNvPr id="276" name="Cube 27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7" name="Straight Connector 27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791336" y="194954"/>
                <a:ext cx="707136" cy="635221"/>
                <a:chOff x="4583722" y="1805778"/>
                <a:chExt cx="707136" cy="635221"/>
              </a:xfrm>
            </p:grpSpPr>
            <p:sp>
              <p:nvSpPr>
                <p:cNvPr id="274" name="Cube 27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5" name="Straight Connector 27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3617954" y="-74519"/>
                <a:ext cx="707136" cy="635221"/>
                <a:chOff x="4583722" y="1805778"/>
                <a:chExt cx="707136" cy="635221"/>
              </a:xfrm>
            </p:grpSpPr>
            <p:sp>
              <p:nvSpPr>
                <p:cNvPr id="272" name="Cube 27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3" name="Straight Connector 27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4543245" y="-85674"/>
                <a:ext cx="707136" cy="635221"/>
                <a:chOff x="4583722" y="1805778"/>
                <a:chExt cx="707136" cy="635221"/>
              </a:xfrm>
            </p:grpSpPr>
            <p:sp>
              <p:nvSpPr>
                <p:cNvPr id="270" name="Cube 26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71" name="Straight Connector 27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762740" y="211602"/>
                <a:ext cx="707136" cy="635221"/>
                <a:chOff x="4583722" y="1805778"/>
                <a:chExt cx="707136" cy="635221"/>
              </a:xfrm>
            </p:grpSpPr>
            <p:sp>
              <p:nvSpPr>
                <p:cNvPr id="268" name="Cube 26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9" name="Straight Connector 26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4713371" y="192008"/>
                <a:ext cx="707136" cy="635221"/>
                <a:chOff x="4583722" y="1805778"/>
                <a:chExt cx="707136" cy="635221"/>
              </a:xfrm>
            </p:grpSpPr>
            <p:sp>
              <p:nvSpPr>
                <p:cNvPr id="266" name="Cube 26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7" name="Straight Connector 26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4397602" y="1767922"/>
                <a:ext cx="707136" cy="635221"/>
                <a:chOff x="4583722" y="1805778"/>
                <a:chExt cx="707136" cy="635221"/>
              </a:xfrm>
            </p:grpSpPr>
            <p:sp>
              <p:nvSpPr>
                <p:cNvPr id="264" name="Cube 263"/>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5" name="Straight Connector 264"/>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rot="205426">
                <a:off x="3233103" y="3958513"/>
                <a:ext cx="707136" cy="635221"/>
                <a:chOff x="4583722" y="1805778"/>
                <a:chExt cx="707136" cy="635221"/>
              </a:xfrm>
            </p:grpSpPr>
            <p:sp>
              <p:nvSpPr>
                <p:cNvPr id="262" name="Cube 26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3" name="Straight Connector 26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rot="205426">
                <a:off x="3978848" y="3940364"/>
                <a:ext cx="707136" cy="635221"/>
                <a:chOff x="4583722" y="1805778"/>
                <a:chExt cx="707136" cy="635221"/>
              </a:xfrm>
            </p:grpSpPr>
            <p:sp>
              <p:nvSpPr>
                <p:cNvPr id="260" name="Cube 259"/>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1" name="Straight Connector 260"/>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98" name="Cube 297"/>
          <p:cNvSpPr/>
          <p:nvPr/>
        </p:nvSpPr>
        <p:spPr>
          <a:xfrm rot="16200000">
            <a:off x="5925075" y="3927832"/>
            <a:ext cx="1384086" cy="10192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9" name="Cube 298"/>
          <p:cNvSpPr/>
          <p:nvPr/>
        </p:nvSpPr>
        <p:spPr>
          <a:xfrm rot="16200000">
            <a:off x="5900749" y="2389733"/>
            <a:ext cx="1409203" cy="96291"/>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Cube 299"/>
          <p:cNvSpPr/>
          <p:nvPr/>
        </p:nvSpPr>
        <p:spPr>
          <a:xfrm rot="16041047">
            <a:off x="3315973" y="6732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1" name="Straight Connector 300"/>
          <p:cNvCxnSpPr/>
          <p:nvPr/>
        </p:nvCxnSpPr>
        <p:spPr>
          <a:xfrm flipV="1">
            <a:off x="3319486" y="7615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Cube 301"/>
          <p:cNvSpPr/>
          <p:nvPr/>
        </p:nvSpPr>
        <p:spPr>
          <a:xfrm rot="16041047">
            <a:off x="3365904" y="244520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3" name="Straight Connector 302"/>
          <p:cNvCxnSpPr/>
          <p:nvPr/>
        </p:nvCxnSpPr>
        <p:spPr>
          <a:xfrm flipV="1">
            <a:off x="3369417" y="2533504"/>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Cube 303"/>
          <p:cNvSpPr/>
          <p:nvPr/>
        </p:nvSpPr>
        <p:spPr>
          <a:xfrm rot="16041047">
            <a:off x="5734879" y="245954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5" name="Straight Connector 304"/>
          <p:cNvCxnSpPr/>
          <p:nvPr/>
        </p:nvCxnSpPr>
        <p:spPr>
          <a:xfrm flipV="1">
            <a:off x="5738392" y="2547842"/>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8" name="Right Triangle 317"/>
          <p:cNvSpPr/>
          <p:nvPr/>
        </p:nvSpPr>
        <p:spPr>
          <a:xfrm flipH="1" flipV="1">
            <a:off x="11605187" y="4805877"/>
            <a:ext cx="199957" cy="117830"/>
          </a:xfrm>
          <a:prstGeom prst="rtTriangle">
            <a:avLst/>
          </a:prstGeom>
          <a:solidFill>
            <a:srgbClr val="FFFD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9" name="Cube 318"/>
          <p:cNvSpPr/>
          <p:nvPr/>
        </p:nvSpPr>
        <p:spPr>
          <a:xfrm rot="16200000">
            <a:off x="9773393" y="5258141"/>
            <a:ext cx="548640"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0" name="Cube 319"/>
          <p:cNvSpPr/>
          <p:nvPr/>
        </p:nvSpPr>
        <p:spPr>
          <a:xfrm rot="16200000">
            <a:off x="9218324" y="4770861"/>
            <a:ext cx="584132" cy="130196"/>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 </a:t>
            </a:r>
          </a:p>
        </p:txBody>
      </p:sp>
      <p:grpSp>
        <p:nvGrpSpPr>
          <p:cNvPr id="321" name="Group 320"/>
          <p:cNvGrpSpPr/>
          <p:nvPr/>
        </p:nvGrpSpPr>
        <p:grpSpPr>
          <a:xfrm>
            <a:off x="9368549" y="4419754"/>
            <a:ext cx="3397192" cy="935434"/>
            <a:chOff x="9551278" y="2681585"/>
            <a:chExt cx="2336810" cy="721825"/>
          </a:xfrm>
        </p:grpSpPr>
        <p:sp>
          <p:nvSpPr>
            <p:cNvPr id="322" name="Rectangle 321"/>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3" name="Freeform 322"/>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4"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5" name="Cube 324"/>
          <p:cNvSpPr/>
          <p:nvPr/>
        </p:nvSpPr>
        <p:spPr>
          <a:xfrm rot="16200000">
            <a:off x="8606371" y="3570239"/>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6" name="Cube 325"/>
          <p:cNvSpPr/>
          <p:nvPr/>
        </p:nvSpPr>
        <p:spPr>
          <a:xfrm rot="16200000">
            <a:off x="9149453" y="4218078"/>
            <a:ext cx="1808039" cy="11302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27" name="Group 326"/>
          <p:cNvGrpSpPr/>
          <p:nvPr/>
        </p:nvGrpSpPr>
        <p:grpSpPr>
          <a:xfrm>
            <a:off x="9368549" y="2604339"/>
            <a:ext cx="3397192" cy="935434"/>
            <a:chOff x="9551278" y="2681585"/>
            <a:chExt cx="2336810" cy="721825"/>
          </a:xfrm>
        </p:grpSpPr>
        <p:sp>
          <p:nvSpPr>
            <p:cNvPr id="328" name="Rectangle 327"/>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9" name="Freeform 328"/>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0"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1" name="Cube 330"/>
          <p:cNvSpPr/>
          <p:nvPr/>
        </p:nvSpPr>
        <p:spPr>
          <a:xfrm rot="16200000">
            <a:off x="8658110" y="1806052"/>
            <a:ext cx="1808039" cy="103479"/>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2" name="Group 331"/>
          <p:cNvGrpSpPr/>
          <p:nvPr/>
        </p:nvGrpSpPr>
        <p:grpSpPr>
          <a:xfrm rot="205426">
            <a:off x="9663472" y="2216047"/>
            <a:ext cx="707136" cy="635221"/>
            <a:chOff x="4583722" y="1805778"/>
            <a:chExt cx="707136" cy="635221"/>
          </a:xfrm>
        </p:grpSpPr>
        <p:sp>
          <p:nvSpPr>
            <p:cNvPr id="333" name="Cube 332"/>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4" name="Straight Connector 333"/>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5" name="Group 334"/>
          <p:cNvGrpSpPr/>
          <p:nvPr/>
        </p:nvGrpSpPr>
        <p:grpSpPr>
          <a:xfrm>
            <a:off x="10405249" y="2226308"/>
            <a:ext cx="707136" cy="635221"/>
            <a:chOff x="4583722" y="1805778"/>
            <a:chExt cx="707136" cy="635221"/>
          </a:xfrm>
        </p:grpSpPr>
        <p:sp>
          <p:nvSpPr>
            <p:cNvPr id="336" name="Cube 335"/>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37" name="Straight Connector 336"/>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rot="205426">
            <a:off x="10682990" y="4056960"/>
            <a:ext cx="707136" cy="635221"/>
            <a:chOff x="4583722" y="1805778"/>
            <a:chExt cx="707136" cy="635221"/>
          </a:xfrm>
        </p:grpSpPr>
        <p:sp>
          <p:nvSpPr>
            <p:cNvPr id="339" name="Cube 338"/>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0" name="Straight Connector 339"/>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rot="205426">
            <a:off x="11489064" y="4029680"/>
            <a:ext cx="707136" cy="635221"/>
            <a:chOff x="4583722" y="1805778"/>
            <a:chExt cx="707136" cy="635221"/>
          </a:xfrm>
        </p:grpSpPr>
        <p:sp>
          <p:nvSpPr>
            <p:cNvPr id="342" name="Cube 341"/>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3" name="Straight Connector 342"/>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rot="205426">
            <a:off x="10973849" y="4422126"/>
            <a:ext cx="707136" cy="635221"/>
            <a:chOff x="4583722" y="1805778"/>
            <a:chExt cx="707136" cy="635221"/>
          </a:xfrm>
        </p:grpSpPr>
        <p:sp>
          <p:nvSpPr>
            <p:cNvPr id="345" name="Cube 344"/>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6" name="Straight Connector 345"/>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p:nvGrpSpPr>
        <p:grpSpPr>
          <a:xfrm rot="205426">
            <a:off x="11779736" y="4448236"/>
            <a:ext cx="707136" cy="635221"/>
            <a:chOff x="4583722" y="1805778"/>
            <a:chExt cx="707136" cy="635221"/>
          </a:xfrm>
        </p:grpSpPr>
        <p:sp>
          <p:nvSpPr>
            <p:cNvPr id="348" name="Cube 347"/>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9" name="Straight Connector 348"/>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p:nvGrpSpPr>
        <p:grpSpPr>
          <a:xfrm>
            <a:off x="10733743" y="2650108"/>
            <a:ext cx="707136" cy="635221"/>
            <a:chOff x="4583722" y="1805778"/>
            <a:chExt cx="707136" cy="635221"/>
          </a:xfrm>
        </p:grpSpPr>
        <p:sp>
          <p:nvSpPr>
            <p:cNvPr id="351" name="Cube 350"/>
            <p:cNvSpPr/>
            <p:nvPr/>
          </p:nvSpPr>
          <p:spPr>
            <a:xfrm rot="16041047">
              <a:off x="4619679" y="1769821"/>
              <a:ext cx="635221" cy="707136"/>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2" name="Straight Connector 351"/>
            <p:cNvCxnSpPr/>
            <p:nvPr/>
          </p:nvCxnSpPr>
          <p:spPr>
            <a:xfrm>
              <a:off x="4843291" y="1809788"/>
              <a:ext cx="165976" cy="151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p:nvGrpSpPr>
        <p:grpSpPr>
          <a:xfrm>
            <a:off x="9396900" y="718136"/>
            <a:ext cx="3368841" cy="935434"/>
            <a:chOff x="9551278" y="2681585"/>
            <a:chExt cx="2336810" cy="721825"/>
          </a:xfrm>
        </p:grpSpPr>
        <p:sp>
          <p:nvSpPr>
            <p:cNvPr id="354" name="Rectangle 353"/>
            <p:cNvSpPr/>
            <p:nvPr/>
          </p:nvSpPr>
          <p:spPr>
            <a:xfrm>
              <a:off x="9894902" y="3276543"/>
              <a:ext cx="1993186" cy="126867"/>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Freeform 354"/>
            <p:cNvSpPr/>
            <p:nvPr/>
          </p:nvSpPr>
          <p:spPr>
            <a:xfrm>
              <a:off x="9551278" y="2692969"/>
              <a:ext cx="2329835" cy="583574"/>
            </a:xfrm>
            <a:custGeom>
              <a:avLst/>
              <a:gdLst>
                <a:gd name="connsiteX0" fmla="*/ 0 w 2326990"/>
                <a:gd name="connsiteY0" fmla="*/ 0 h 808081"/>
                <a:gd name="connsiteX1" fmla="*/ 1935133 w 2326990"/>
                <a:gd name="connsiteY1" fmla="*/ 0 h 808081"/>
                <a:gd name="connsiteX2" fmla="*/ 2326990 w 2326990"/>
                <a:gd name="connsiteY2" fmla="*/ 808081 h 808081"/>
                <a:gd name="connsiteX3" fmla="*/ 338091 w 2326990"/>
                <a:gd name="connsiteY3" fmla="*/ 808081 h 808081"/>
              </a:gdLst>
              <a:ahLst/>
              <a:cxnLst>
                <a:cxn ang="0">
                  <a:pos x="connsiteX0" y="connsiteY0"/>
                </a:cxn>
                <a:cxn ang="0">
                  <a:pos x="connsiteX1" y="connsiteY1"/>
                </a:cxn>
                <a:cxn ang="0">
                  <a:pos x="connsiteX2" y="connsiteY2"/>
                </a:cxn>
                <a:cxn ang="0">
                  <a:pos x="connsiteX3" y="connsiteY3"/>
                </a:cxn>
              </a:cxnLst>
              <a:rect l="l" t="t" r="r" b="b"/>
              <a:pathLst>
                <a:path w="2326990" h="808081">
                  <a:moveTo>
                    <a:pt x="0" y="0"/>
                  </a:moveTo>
                  <a:lnTo>
                    <a:pt x="1935133" y="0"/>
                  </a:lnTo>
                  <a:lnTo>
                    <a:pt x="2326990" y="808081"/>
                  </a:lnTo>
                  <a:lnTo>
                    <a:pt x="338091" y="808081"/>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Process 92"/>
            <p:cNvSpPr/>
            <p:nvPr/>
          </p:nvSpPr>
          <p:spPr>
            <a:xfrm>
              <a:off x="9554249" y="2681585"/>
              <a:ext cx="340381" cy="721825"/>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6944"/>
                <a:gd name="connsiteY0" fmla="*/ 0 h 10000"/>
                <a:gd name="connsiteX1" fmla="*/ 10000 w 16944"/>
                <a:gd name="connsiteY1" fmla="*/ 0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6528 w 16944"/>
                <a:gd name="connsiteY1" fmla="*/ 1904 h 10000"/>
                <a:gd name="connsiteX2" fmla="*/ 16944 w 16944"/>
                <a:gd name="connsiteY2" fmla="*/ 6736 h 10000"/>
                <a:gd name="connsiteX3" fmla="*/ 0 w 16944"/>
                <a:gd name="connsiteY3" fmla="*/ 10000 h 10000"/>
                <a:gd name="connsiteX4" fmla="*/ 0 w 16944"/>
                <a:gd name="connsiteY4" fmla="*/ 0 h 10000"/>
                <a:gd name="connsiteX0" fmla="*/ 0 w 16944"/>
                <a:gd name="connsiteY0" fmla="*/ 0 h 10000"/>
                <a:gd name="connsiteX1" fmla="*/ 10330 w 16944"/>
                <a:gd name="connsiteY1" fmla="*/ 363 h 10000"/>
                <a:gd name="connsiteX2" fmla="*/ 16944 w 16944"/>
                <a:gd name="connsiteY2" fmla="*/ 6736 h 10000"/>
                <a:gd name="connsiteX3" fmla="*/ 0 w 16944"/>
                <a:gd name="connsiteY3" fmla="*/ 10000 h 10000"/>
                <a:gd name="connsiteX4" fmla="*/ 0 w 16944"/>
                <a:gd name="connsiteY4" fmla="*/ 0 h 10000"/>
                <a:gd name="connsiteX0" fmla="*/ 3637 w 16944"/>
                <a:gd name="connsiteY0" fmla="*/ 1450 h 9637"/>
                <a:gd name="connsiteX1" fmla="*/ 10330 w 16944"/>
                <a:gd name="connsiteY1" fmla="*/ 0 h 9637"/>
                <a:gd name="connsiteX2" fmla="*/ 16944 w 16944"/>
                <a:gd name="connsiteY2" fmla="*/ 6373 h 9637"/>
                <a:gd name="connsiteX3" fmla="*/ 0 w 16944"/>
                <a:gd name="connsiteY3" fmla="*/ 9637 h 9637"/>
                <a:gd name="connsiteX4" fmla="*/ 3637 w 16944"/>
                <a:gd name="connsiteY4" fmla="*/ 1450 h 9637"/>
                <a:gd name="connsiteX0" fmla="*/ 0 w 7854"/>
                <a:gd name="connsiteY0" fmla="*/ 1505 h 7084"/>
                <a:gd name="connsiteX1" fmla="*/ 3951 w 7854"/>
                <a:gd name="connsiteY1" fmla="*/ 0 h 7084"/>
                <a:gd name="connsiteX2" fmla="*/ 7854 w 7854"/>
                <a:gd name="connsiteY2" fmla="*/ 6613 h 7084"/>
                <a:gd name="connsiteX3" fmla="*/ 5660 w 7854"/>
                <a:gd name="connsiteY3" fmla="*/ 7084 h 7084"/>
                <a:gd name="connsiteX4" fmla="*/ 0 w 7854"/>
                <a:gd name="connsiteY4" fmla="*/ 1505 h 7084"/>
                <a:gd name="connsiteX0" fmla="*/ 0 w 7391"/>
                <a:gd name="connsiteY0" fmla="*/ 930 h 10000"/>
                <a:gd name="connsiteX1" fmla="*/ 2422 w 7391"/>
                <a:gd name="connsiteY1" fmla="*/ 0 h 10000"/>
                <a:gd name="connsiteX2" fmla="*/ 7391 w 7391"/>
                <a:gd name="connsiteY2" fmla="*/ 9335 h 10000"/>
                <a:gd name="connsiteX3" fmla="*/ 4598 w 7391"/>
                <a:gd name="connsiteY3" fmla="*/ 10000 h 10000"/>
                <a:gd name="connsiteX4" fmla="*/ 0 w 7391"/>
                <a:gd name="connsiteY4" fmla="*/ 930 h 10000"/>
                <a:gd name="connsiteX0" fmla="*/ 0 w 10000"/>
                <a:gd name="connsiteY0" fmla="*/ 930 h 11461"/>
                <a:gd name="connsiteX1" fmla="*/ 3277 w 10000"/>
                <a:gd name="connsiteY1" fmla="*/ 0 h 11461"/>
                <a:gd name="connsiteX2" fmla="*/ 10000 w 10000"/>
                <a:gd name="connsiteY2" fmla="*/ 9335 h 11461"/>
                <a:gd name="connsiteX3" fmla="*/ 9751 w 10000"/>
                <a:gd name="connsiteY3" fmla="*/ 11461 h 11461"/>
                <a:gd name="connsiteX4" fmla="*/ 0 w 10000"/>
                <a:gd name="connsiteY4" fmla="*/ 930 h 11461"/>
                <a:gd name="connsiteX0" fmla="*/ 0 w 6975"/>
                <a:gd name="connsiteY0" fmla="*/ 2258 h 11461"/>
                <a:gd name="connsiteX1" fmla="*/ 252 w 6975"/>
                <a:gd name="connsiteY1" fmla="*/ 0 h 11461"/>
                <a:gd name="connsiteX2" fmla="*/ 6975 w 6975"/>
                <a:gd name="connsiteY2" fmla="*/ 9335 h 11461"/>
                <a:gd name="connsiteX3" fmla="*/ 6726 w 6975"/>
                <a:gd name="connsiteY3" fmla="*/ 11461 h 11461"/>
                <a:gd name="connsiteX4" fmla="*/ 0 w 6975"/>
                <a:gd name="connsiteY4" fmla="*/ 2258 h 11461"/>
                <a:gd name="connsiteX0" fmla="*/ 0 w 10024"/>
                <a:gd name="connsiteY0" fmla="*/ 1970 h 9878"/>
                <a:gd name="connsiteX1" fmla="*/ 361 w 10024"/>
                <a:gd name="connsiteY1" fmla="*/ 0 h 9878"/>
                <a:gd name="connsiteX2" fmla="*/ 10000 w 10024"/>
                <a:gd name="connsiteY2" fmla="*/ 8145 h 9878"/>
                <a:gd name="connsiteX3" fmla="*/ 10024 w 10024"/>
                <a:gd name="connsiteY3" fmla="*/ 9878 h 9878"/>
                <a:gd name="connsiteX4" fmla="*/ 0 w 10024"/>
                <a:gd name="connsiteY4" fmla="*/ 1970 h 9878"/>
                <a:gd name="connsiteX0" fmla="*/ 416 w 9656"/>
                <a:gd name="connsiteY0" fmla="*/ 1747 h 10000"/>
                <a:gd name="connsiteX1" fmla="*/ 16 w 9656"/>
                <a:gd name="connsiteY1" fmla="*/ 0 h 10000"/>
                <a:gd name="connsiteX2" fmla="*/ 9632 w 9656"/>
                <a:gd name="connsiteY2" fmla="*/ 8246 h 10000"/>
                <a:gd name="connsiteX3" fmla="*/ 9656 w 9656"/>
                <a:gd name="connsiteY3" fmla="*/ 10000 h 10000"/>
                <a:gd name="connsiteX4" fmla="*/ 416 w 9656"/>
                <a:gd name="connsiteY4" fmla="*/ 1747 h 10000"/>
                <a:gd name="connsiteX0" fmla="*/ 148 w 10009"/>
                <a:gd name="connsiteY0" fmla="*/ 1816 h 10000"/>
                <a:gd name="connsiteX1" fmla="*/ 26 w 10009"/>
                <a:gd name="connsiteY1" fmla="*/ 0 h 10000"/>
                <a:gd name="connsiteX2" fmla="*/ 9984 w 10009"/>
                <a:gd name="connsiteY2" fmla="*/ 8246 h 10000"/>
                <a:gd name="connsiteX3" fmla="*/ 10009 w 10009"/>
                <a:gd name="connsiteY3" fmla="*/ 10000 h 10000"/>
                <a:gd name="connsiteX4" fmla="*/ 148 w 10009"/>
                <a:gd name="connsiteY4" fmla="*/ 18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9" h="10000">
                  <a:moveTo>
                    <a:pt x="148" y="1816"/>
                  </a:moveTo>
                  <a:cubicBezTo>
                    <a:pt x="272" y="1151"/>
                    <a:pt x="-99" y="665"/>
                    <a:pt x="26" y="0"/>
                  </a:cubicBezTo>
                  <a:lnTo>
                    <a:pt x="9984" y="8246"/>
                  </a:lnTo>
                  <a:cubicBezTo>
                    <a:pt x="9992" y="8831"/>
                    <a:pt x="10001" y="9415"/>
                    <a:pt x="10009" y="10000"/>
                  </a:cubicBezTo>
                  <a:lnTo>
                    <a:pt x="148" y="1816"/>
                  </a:ln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57" name="Cube 356"/>
          <p:cNvSpPr/>
          <p:nvPr/>
        </p:nvSpPr>
        <p:spPr>
          <a:xfrm rot="16200000">
            <a:off x="9182184" y="2434667"/>
            <a:ext cx="1690816" cy="128622"/>
          </a:xfrm>
          <a:prstGeom prst="cub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Cube 357"/>
          <p:cNvSpPr/>
          <p:nvPr/>
        </p:nvSpPr>
        <p:spPr>
          <a:xfrm rot="16041047">
            <a:off x="10324532" y="50949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9" name="Straight Connector 358"/>
          <p:cNvCxnSpPr/>
          <p:nvPr/>
        </p:nvCxnSpPr>
        <p:spPr>
          <a:xfrm flipV="1">
            <a:off x="10328045" y="597786"/>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Cube 359"/>
          <p:cNvSpPr/>
          <p:nvPr/>
        </p:nvSpPr>
        <p:spPr>
          <a:xfrm rot="16041047">
            <a:off x="11128124" y="491612"/>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1" name="Straight Connector 360"/>
          <p:cNvCxnSpPr/>
          <p:nvPr/>
        </p:nvCxnSpPr>
        <p:spPr>
          <a:xfrm flipV="1">
            <a:off x="11131637" y="579908"/>
            <a:ext cx="474208" cy="439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2" name="Cube 361"/>
          <p:cNvSpPr/>
          <p:nvPr/>
        </p:nvSpPr>
        <p:spPr>
          <a:xfrm rot="16041047">
            <a:off x="9698184" y="557104"/>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3" name="Straight Connector 362"/>
          <p:cNvCxnSpPr/>
          <p:nvPr/>
        </p:nvCxnSpPr>
        <p:spPr>
          <a:xfrm>
            <a:off x="9881381" y="606648"/>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Cube 363"/>
          <p:cNvSpPr/>
          <p:nvPr/>
        </p:nvSpPr>
        <p:spPr>
          <a:xfrm rot="16041047">
            <a:off x="11244769" y="807396"/>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5" name="Straight Connector 364"/>
          <p:cNvCxnSpPr/>
          <p:nvPr/>
        </p:nvCxnSpPr>
        <p:spPr>
          <a:xfrm>
            <a:off x="11427966" y="856940"/>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Cube 365"/>
          <p:cNvSpPr/>
          <p:nvPr/>
        </p:nvSpPr>
        <p:spPr>
          <a:xfrm rot="16041047">
            <a:off x="10595933" y="807041"/>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7" name="Straight Connector 366"/>
          <p:cNvCxnSpPr/>
          <p:nvPr/>
        </p:nvCxnSpPr>
        <p:spPr>
          <a:xfrm>
            <a:off x="10779130" y="856585"/>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8" name="Cube 367"/>
          <p:cNvSpPr/>
          <p:nvPr/>
        </p:nvSpPr>
        <p:spPr>
          <a:xfrm rot="16041047">
            <a:off x="9936508" y="807040"/>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69" name="Straight Connector 368"/>
          <p:cNvCxnSpPr/>
          <p:nvPr/>
        </p:nvCxnSpPr>
        <p:spPr>
          <a:xfrm>
            <a:off x="10119705" y="856584"/>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0" name="Cube 369"/>
          <p:cNvSpPr/>
          <p:nvPr/>
        </p:nvSpPr>
        <p:spPr>
          <a:xfrm rot="16041047">
            <a:off x="11477501" y="2215793"/>
            <a:ext cx="590006" cy="648393"/>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1" name="Straight Connector 370"/>
          <p:cNvCxnSpPr/>
          <p:nvPr/>
        </p:nvCxnSpPr>
        <p:spPr>
          <a:xfrm flipV="1">
            <a:off x="11679027" y="2292652"/>
            <a:ext cx="152188" cy="13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Cube 371"/>
          <p:cNvSpPr/>
          <p:nvPr/>
        </p:nvSpPr>
        <p:spPr>
          <a:xfrm rot="16041047">
            <a:off x="11737182" y="2529188"/>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3" name="Straight Connector 372"/>
          <p:cNvCxnSpPr/>
          <p:nvPr/>
        </p:nvCxnSpPr>
        <p:spPr>
          <a:xfrm>
            <a:off x="11920379" y="2578732"/>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Cube 373"/>
          <p:cNvSpPr/>
          <p:nvPr/>
        </p:nvSpPr>
        <p:spPr>
          <a:xfrm rot="16041047">
            <a:off x="10240040" y="4450307"/>
            <a:ext cx="532525" cy="624889"/>
          </a:xfrm>
          <a:prstGeom prst="cube">
            <a:avLst/>
          </a:prstGeom>
          <a:solidFill>
            <a:srgbClr val="D3B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75" name="Straight Connector 374"/>
          <p:cNvCxnSpPr/>
          <p:nvPr/>
        </p:nvCxnSpPr>
        <p:spPr>
          <a:xfrm>
            <a:off x="10423237" y="4499851"/>
            <a:ext cx="146671" cy="1268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3" name="Group 312"/>
          <p:cNvGrpSpPr/>
          <p:nvPr/>
        </p:nvGrpSpPr>
        <p:grpSpPr>
          <a:xfrm rot="20593493">
            <a:off x="-11044678" y="-6932228"/>
            <a:ext cx="27024545" cy="23845961"/>
            <a:chOff x="-5208268" y="-4204383"/>
            <a:chExt cx="22608538" cy="21183985"/>
          </a:xfrm>
        </p:grpSpPr>
        <p:sp>
          <p:nvSpPr>
            <p:cNvPr id="314" name="Freeform 313"/>
            <p:cNvSpPr/>
            <p:nvPr/>
          </p:nvSpPr>
          <p:spPr>
            <a:xfrm>
              <a:off x="-5208268" y="-4204383"/>
              <a:ext cx="22608538" cy="21183985"/>
            </a:xfrm>
            <a:custGeom>
              <a:avLst/>
              <a:gdLst>
                <a:gd name="connsiteX0" fmla="*/ 15043479 w 22608539"/>
                <a:gd name="connsiteY0" fmla="*/ 2980285 h 21183984"/>
                <a:gd name="connsiteX1" fmla="*/ 11267714 w 22608539"/>
                <a:gd name="connsiteY1" fmla="*/ 10645696 h 21183984"/>
                <a:gd name="connsiteX2" fmla="*/ 11331504 w 22608539"/>
                <a:gd name="connsiteY2" fmla="*/ 10604000 h 21183984"/>
                <a:gd name="connsiteX3" fmla="*/ 11330227 w 22608539"/>
                <a:gd name="connsiteY3" fmla="*/ 10606547 h 21183984"/>
                <a:gd name="connsiteX4" fmla="*/ 11445623 w 22608539"/>
                <a:gd name="connsiteY4" fmla="*/ 10529408 h 21183984"/>
                <a:gd name="connsiteX5" fmla="*/ 18420207 w 22608539"/>
                <a:gd name="connsiteY5" fmla="*/ 5970573 h 21183984"/>
                <a:gd name="connsiteX6" fmla="*/ 11304269 w 22608539"/>
                <a:gd name="connsiteY6" fmla="*/ 0 h 21183984"/>
                <a:gd name="connsiteX7" fmla="*/ 22608539 w 22608539"/>
                <a:gd name="connsiteY7" fmla="*/ 10591992 h 21183984"/>
                <a:gd name="connsiteX8" fmla="*/ 11304269 w 22608539"/>
                <a:gd name="connsiteY8" fmla="*/ 21183984 h 21183984"/>
                <a:gd name="connsiteX9" fmla="*/ 0 w 22608539"/>
                <a:gd name="connsiteY9" fmla="*/ 10591992 h 21183984"/>
                <a:gd name="connsiteX10" fmla="*/ 11304269 w 22608539"/>
                <a:gd name="connsiteY10" fmla="*/ 0 h 2118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539" h="21183984">
                  <a:moveTo>
                    <a:pt x="15043479" y="2980285"/>
                  </a:moveTo>
                  <a:lnTo>
                    <a:pt x="11267714" y="10645696"/>
                  </a:lnTo>
                  <a:lnTo>
                    <a:pt x="11331504" y="10604000"/>
                  </a:lnTo>
                  <a:lnTo>
                    <a:pt x="11330227" y="10606547"/>
                  </a:lnTo>
                  <a:lnTo>
                    <a:pt x="11445623" y="10529408"/>
                  </a:lnTo>
                  <a:lnTo>
                    <a:pt x="18420207" y="5970573"/>
                  </a:lnTo>
                  <a:close/>
                  <a:moveTo>
                    <a:pt x="11304269" y="0"/>
                  </a:moveTo>
                  <a:cubicBezTo>
                    <a:pt x="17547445" y="0"/>
                    <a:pt x="22608539" y="4742196"/>
                    <a:pt x="22608539" y="10591992"/>
                  </a:cubicBezTo>
                  <a:cubicBezTo>
                    <a:pt x="22608539" y="16441788"/>
                    <a:pt x="17547445" y="21183984"/>
                    <a:pt x="11304269" y="21183984"/>
                  </a:cubicBezTo>
                  <a:cubicBezTo>
                    <a:pt x="5061095" y="21183984"/>
                    <a:pt x="0" y="16441788"/>
                    <a:pt x="0" y="10591992"/>
                  </a:cubicBezTo>
                  <a:cubicBezTo>
                    <a:pt x="0" y="4742196"/>
                    <a:pt x="5061095" y="0"/>
                    <a:pt x="1130426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5" name="Triangle 314"/>
            <p:cNvSpPr/>
            <p:nvPr/>
          </p:nvSpPr>
          <p:spPr>
            <a:xfrm rot="13345130">
              <a:off x="6382358" y="-1039669"/>
              <a:ext cx="4650357" cy="8585191"/>
            </a:xfrm>
            <a:prstGeom prst="triangle">
              <a:avLst/>
            </a:prstGeom>
            <a:gradFill flip="none" rotWithShape="1">
              <a:gsLst>
                <a:gs pos="67000">
                  <a:srgbClr val="F3FF39">
                    <a:alpha val="32000"/>
                  </a:srgbClr>
                </a:gs>
                <a:gs pos="7000">
                  <a:srgbClr val="FFF970"/>
                </a:gs>
                <a:gs pos="100000">
                  <a:srgbClr val="FFF3A6">
                    <a:alpha val="0"/>
                  </a:srgbClr>
                </a:gs>
                <a:gs pos="0">
                  <a:srgbClr val="EFF2D3"/>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81" name="Group 380"/>
          <p:cNvGrpSpPr/>
          <p:nvPr/>
        </p:nvGrpSpPr>
        <p:grpSpPr>
          <a:xfrm>
            <a:off x="1598003" y="4522062"/>
            <a:ext cx="1706544" cy="1337429"/>
            <a:chOff x="3722684" y="3607192"/>
            <a:chExt cx="1706544" cy="1337429"/>
          </a:xfrm>
        </p:grpSpPr>
        <p:sp>
          <p:nvSpPr>
            <p:cNvPr id="382" name="Oval 381"/>
            <p:cNvSpPr/>
            <p:nvPr/>
          </p:nvSpPr>
          <p:spPr>
            <a:xfrm>
              <a:off x="3722684" y="4171874"/>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83" name="Cube 382"/>
            <p:cNvSpPr/>
            <p:nvPr/>
          </p:nvSpPr>
          <p:spPr>
            <a:xfrm rot="16200000">
              <a:off x="4040398" y="3460440"/>
              <a:ext cx="1031111" cy="1324616"/>
            </a:xfrm>
            <a:prstGeom prst="cube">
              <a:avLst/>
            </a:prstGeom>
            <a:solidFill>
              <a:srgbClr val="FF5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4" name="Oval 383"/>
            <p:cNvSpPr/>
            <p:nvPr/>
          </p:nvSpPr>
          <p:spPr>
            <a:xfrm>
              <a:off x="5007296" y="4461308"/>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sp>
          <p:nvSpPr>
            <p:cNvPr id="385" name="Oval 384"/>
            <p:cNvSpPr/>
            <p:nvPr/>
          </p:nvSpPr>
          <p:spPr>
            <a:xfrm>
              <a:off x="3995530" y="4504695"/>
              <a:ext cx="421932" cy="43992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solidFill>
                  <a:sysClr val="windowText" lastClr="000000"/>
                </a:solidFill>
              </a:endParaRPr>
            </a:p>
          </p:txBody>
        </p:sp>
      </p:grpSp>
    </p:spTree>
    <p:extLst>
      <p:ext uri="{BB962C8B-B14F-4D97-AF65-F5344CB8AC3E}">
        <p14:creationId xmlns:p14="http://schemas.microsoft.com/office/powerpoint/2010/main" val="208787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50000" autoRev="1" fill="hold" nodeType="afterEffect">
                                  <p:stCondLst>
                                    <p:cond delay="500"/>
                                  </p:stCondLst>
                                  <p:childTnLst>
                                    <p:animRot by="3600000">
                                      <p:cBhvr>
                                        <p:cTn id="6" dur="5000" fill="hold"/>
                                        <p:tgtEl>
                                          <p:spTgt spid="3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90</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4360652" y="408256"/>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Lift Force Matrices</a:t>
            </a:r>
          </a:p>
        </p:txBody>
      </p:sp>
      <p:pic>
        <p:nvPicPr>
          <p:cNvPr id="15" name="Picture 15" descr="A screen shot of a social media post&#10;&#10;Description automatically generated">
            <a:extLst>
              <a:ext uri="{FF2B5EF4-FFF2-40B4-BE49-F238E27FC236}">
                <a16:creationId xmlns:a16="http://schemas.microsoft.com/office/drawing/2014/main" xmlns="" id="{0B9E5730-436C-4697-9CDD-3C96D447D315}"/>
              </a:ext>
            </a:extLst>
          </p:cNvPr>
          <p:cNvPicPr>
            <a:picLocks noChangeAspect="1"/>
          </p:cNvPicPr>
          <p:nvPr/>
        </p:nvPicPr>
        <p:blipFill>
          <a:blip r:embed="rId2"/>
          <a:stretch>
            <a:fillRect/>
          </a:stretch>
        </p:blipFill>
        <p:spPr>
          <a:xfrm>
            <a:off x="382438" y="1061530"/>
            <a:ext cx="4885426" cy="2003241"/>
          </a:xfrm>
          <a:prstGeom prst="rect">
            <a:avLst/>
          </a:prstGeom>
        </p:spPr>
      </p:pic>
      <p:pic>
        <p:nvPicPr>
          <p:cNvPr id="16" name="Picture 16" descr="A close up of text on a white background&#10;&#10;Description automatically generated">
            <a:extLst>
              <a:ext uri="{FF2B5EF4-FFF2-40B4-BE49-F238E27FC236}">
                <a16:creationId xmlns:a16="http://schemas.microsoft.com/office/drawing/2014/main" xmlns="" id="{614FCA0F-69DB-4E26-9FC4-3193584F4E24}"/>
              </a:ext>
            </a:extLst>
          </p:cNvPr>
          <p:cNvPicPr>
            <a:picLocks noChangeAspect="1"/>
          </p:cNvPicPr>
          <p:nvPr/>
        </p:nvPicPr>
        <p:blipFill>
          <a:blip r:embed="rId3"/>
          <a:stretch>
            <a:fillRect/>
          </a:stretch>
        </p:blipFill>
        <p:spPr>
          <a:xfrm>
            <a:off x="310550" y="3231113"/>
            <a:ext cx="6150632" cy="1876640"/>
          </a:xfrm>
          <a:prstGeom prst="rect">
            <a:avLst/>
          </a:prstGeom>
        </p:spPr>
      </p:pic>
      <p:pic>
        <p:nvPicPr>
          <p:cNvPr id="17" name="Picture 17" descr="Table&#10;&#10;Description automatically generated">
            <a:extLst>
              <a:ext uri="{FF2B5EF4-FFF2-40B4-BE49-F238E27FC236}">
                <a16:creationId xmlns:a16="http://schemas.microsoft.com/office/drawing/2014/main" xmlns="" id="{BFED9328-7BB4-4849-83D4-31883E3DA5C0}"/>
              </a:ext>
            </a:extLst>
          </p:cNvPr>
          <p:cNvPicPr>
            <a:picLocks noChangeAspect="1"/>
          </p:cNvPicPr>
          <p:nvPr/>
        </p:nvPicPr>
        <p:blipFill>
          <a:blip r:embed="rId4"/>
          <a:stretch>
            <a:fillRect/>
          </a:stretch>
        </p:blipFill>
        <p:spPr>
          <a:xfrm>
            <a:off x="6881004" y="1557940"/>
            <a:ext cx="4842294" cy="2994498"/>
          </a:xfrm>
          <a:prstGeom prst="rect">
            <a:avLst/>
          </a:prstGeom>
        </p:spPr>
      </p:pic>
    </p:spTree>
    <p:extLst>
      <p:ext uri="{BB962C8B-B14F-4D97-AF65-F5344CB8AC3E}">
        <p14:creationId xmlns:p14="http://schemas.microsoft.com/office/powerpoint/2010/main" val="2831559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91</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584276"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Scanning Matrices</a:t>
            </a:r>
            <a:endParaRPr lang="en-US" sz="2800"/>
          </a:p>
        </p:txBody>
      </p:sp>
      <p:pic>
        <p:nvPicPr>
          <p:cNvPr id="4" name="Picture 5" descr="A picture containing crossword, dark, drawing, clock&#10;&#10;Description automatically generated">
            <a:extLst>
              <a:ext uri="{FF2B5EF4-FFF2-40B4-BE49-F238E27FC236}">
                <a16:creationId xmlns:a16="http://schemas.microsoft.com/office/drawing/2014/main" xmlns="" id="{609DC2A4-889F-4FB6-99E2-844C9196DD76}"/>
              </a:ext>
            </a:extLst>
          </p:cNvPr>
          <p:cNvPicPr>
            <a:picLocks noChangeAspect="1"/>
          </p:cNvPicPr>
          <p:nvPr/>
        </p:nvPicPr>
        <p:blipFill>
          <a:blip r:embed="rId2"/>
          <a:stretch>
            <a:fillRect/>
          </a:stretch>
        </p:blipFill>
        <p:spPr>
          <a:xfrm>
            <a:off x="368060" y="1174675"/>
            <a:ext cx="5230481" cy="2064498"/>
          </a:xfrm>
          <a:prstGeom prst="rect">
            <a:avLst/>
          </a:prstGeom>
        </p:spPr>
      </p:pic>
      <p:pic>
        <p:nvPicPr>
          <p:cNvPr id="6" name="Picture 6" descr="A close up of text on a white background&#10;&#10;Description automatically generated">
            <a:extLst>
              <a:ext uri="{FF2B5EF4-FFF2-40B4-BE49-F238E27FC236}">
                <a16:creationId xmlns:a16="http://schemas.microsoft.com/office/drawing/2014/main" xmlns="" id="{52AA0DCF-FF6B-4DF7-8C0C-121D272C868D}"/>
              </a:ext>
            </a:extLst>
          </p:cNvPr>
          <p:cNvPicPr>
            <a:picLocks noChangeAspect="1"/>
          </p:cNvPicPr>
          <p:nvPr/>
        </p:nvPicPr>
        <p:blipFill>
          <a:blip r:embed="rId3"/>
          <a:stretch>
            <a:fillRect/>
          </a:stretch>
        </p:blipFill>
        <p:spPr>
          <a:xfrm>
            <a:off x="368060" y="3629470"/>
            <a:ext cx="5805576" cy="2043209"/>
          </a:xfrm>
          <a:prstGeom prst="rect">
            <a:avLst/>
          </a:prstGeom>
        </p:spPr>
      </p:pic>
      <p:pic>
        <p:nvPicPr>
          <p:cNvPr id="7" name="Picture 8" descr="Table&#10;&#10;Description automatically generated">
            <a:extLst>
              <a:ext uri="{FF2B5EF4-FFF2-40B4-BE49-F238E27FC236}">
                <a16:creationId xmlns:a16="http://schemas.microsoft.com/office/drawing/2014/main" xmlns="" id="{581CABA7-6207-4A0F-AD5D-E672B67C3EF9}"/>
              </a:ext>
            </a:extLst>
          </p:cNvPr>
          <p:cNvPicPr>
            <a:picLocks noChangeAspect="1"/>
          </p:cNvPicPr>
          <p:nvPr/>
        </p:nvPicPr>
        <p:blipFill>
          <a:blip r:embed="rId4"/>
          <a:stretch>
            <a:fillRect/>
          </a:stretch>
        </p:blipFill>
        <p:spPr>
          <a:xfrm>
            <a:off x="7111041" y="1780097"/>
            <a:ext cx="4540369" cy="2765842"/>
          </a:xfrm>
          <a:prstGeom prst="rect">
            <a:avLst/>
          </a:prstGeom>
        </p:spPr>
      </p:pic>
    </p:spTree>
    <p:extLst>
      <p:ext uri="{BB962C8B-B14F-4D97-AF65-F5344CB8AC3E}">
        <p14:creationId xmlns:p14="http://schemas.microsoft.com/office/powerpoint/2010/main" val="10615717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92</a:t>
            </a:fld>
            <a:endParaRPr lang="en-US"/>
          </a:p>
        </p:txBody>
      </p:sp>
      <p:sp>
        <p:nvSpPr>
          <p:cNvPr id="8" name="Title 1">
            <a:extLst>
              <a:ext uri="{FF2B5EF4-FFF2-40B4-BE49-F238E27FC236}">
                <a16:creationId xmlns:a16="http://schemas.microsoft.com/office/drawing/2014/main" xmlns="" id="{8E872C56-7B71-49D9-B253-51A7590FEB88}"/>
              </a:ext>
            </a:extLst>
          </p:cNvPr>
          <p:cNvSpPr txBox="1">
            <a:spLocks/>
          </p:cNvSpPr>
          <p:nvPr/>
        </p:nvSpPr>
        <p:spPr>
          <a:xfrm>
            <a:off x="3670539" y="523275"/>
            <a:ext cx="4836544"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Path Finding Matrices</a:t>
            </a:r>
            <a:endParaRPr lang="en-US"/>
          </a:p>
        </p:txBody>
      </p:sp>
      <p:pic>
        <p:nvPicPr>
          <p:cNvPr id="9" name="Picture 9" descr="A picture containing crossword, clock, drawing&#10;&#10;Description automatically generated">
            <a:extLst>
              <a:ext uri="{FF2B5EF4-FFF2-40B4-BE49-F238E27FC236}">
                <a16:creationId xmlns:a16="http://schemas.microsoft.com/office/drawing/2014/main" xmlns="" id="{A63FC8D4-D1F1-4112-884A-503A55D2B2D6}"/>
              </a:ext>
            </a:extLst>
          </p:cNvPr>
          <p:cNvPicPr>
            <a:picLocks noChangeAspect="1"/>
          </p:cNvPicPr>
          <p:nvPr/>
        </p:nvPicPr>
        <p:blipFill>
          <a:blip r:embed="rId2"/>
          <a:stretch>
            <a:fillRect/>
          </a:stretch>
        </p:blipFill>
        <p:spPr>
          <a:xfrm>
            <a:off x="382438" y="1206737"/>
            <a:ext cx="5259237" cy="2057883"/>
          </a:xfrm>
          <a:prstGeom prst="rect">
            <a:avLst/>
          </a:prstGeom>
        </p:spPr>
      </p:pic>
      <p:pic>
        <p:nvPicPr>
          <p:cNvPr id="10" name="Picture 10" descr="A close up of text on a white background&#10;&#10;Description automatically generated">
            <a:extLst>
              <a:ext uri="{FF2B5EF4-FFF2-40B4-BE49-F238E27FC236}">
                <a16:creationId xmlns:a16="http://schemas.microsoft.com/office/drawing/2014/main" xmlns="" id="{65A37572-545C-47E9-923B-EA324D843A34}"/>
              </a:ext>
            </a:extLst>
          </p:cNvPr>
          <p:cNvPicPr>
            <a:picLocks noChangeAspect="1"/>
          </p:cNvPicPr>
          <p:nvPr/>
        </p:nvPicPr>
        <p:blipFill>
          <a:blip r:embed="rId3"/>
          <a:stretch>
            <a:fillRect/>
          </a:stretch>
        </p:blipFill>
        <p:spPr>
          <a:xfrm>
            <a:off x="382438" y="3428187"/>
            <a:ext cx="5762445" cy="2043209"/>
          </a:xfrm>
          <a:prstGeom prst="rect">
            <a:avLst/>
          </a:prstGeom>
        </p:spPr>
      </p:pic>
      <p:pic>
        <p:nvPicPr>
          <p:cNvPr id="11" name="Picture 17" descr="Table&#10;&#10;Description automatically generated">
            <a:extLst>
              <a:ext uri="{FF2B5EF4-FFF2-40B4-BE49-F238E27FC236}">
                <a16:creationId xmlns:a16="http://schemas.microsoft.com/office/drawing/2014/main" xmlns="" id="{6B10861F-E62B-4F69-BEDD-40501283D453}"/>
              </a:ext>
            </a:extLst>
          </p:cNvPr>
          <p:cNvPicPr>
            <a:picLocks noChangeAspect="1"/>
          </p:cNvPicPr>
          <p:nvPr/>
        </p:nvPicPr>
        <p:blipFill>
          <a:blip r:embed="rId4"/>
          <a:stretch>
            <a:fillRect/>
          </a:stretch>
        </p:blipFill>
        <p:spPr>
          <a:xfrm>
            <a:off x="6938515" y="1930851"/>
            <a:ext cx="4339086" cy="2651243"/>
          </a:xfrm>
          <a:prstGeom prst="rect">
            <a:avLst/>
          </a:prstGeom>
        </p:spPr>
      </p:pic>
    </p:spTree>
    <p:extLst>
      <p:ext uri="{BB962C8B-B14F-4D97-AF65-F5344CB8AC3E}">
        <p14:creationId xmlns:p14="http://schemas.microsoft.com/office/powerpoint/2010/main" val="11335913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93</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Object Detection</a:t>
            </a:r>
            <a:endParaRPr lang="en-US"/>
          </a:p>
        </p:txBody>
      </p:sp>
      <p:pic>
        <p:nvPicPr>
          <p:cNvPr id="4" name="Picture 5" descr="A picture containing crossword, clock, drawing&#10;&#10;Description automatically generated">
            <a:extLst>
              <a:ext uri="{FF2B5EF4-FFF2-40B4-BE49-F238E27FC236}">
                <a16:creationId xmlns:a16="http://schemas.microsoft.com/office/drawing/2014/main" xmlns="" id="{ABD5083F-60BF-4003-9B33-63AB650D0398}"/>
              </a:ext>
            </a:extLst>
          </p:cNvPr>
          <p:cNvPicPr>
            <a:picLocks noChangeAspect="1"/>
          </p:cNvPicPr>
          <p:nvPr/>
        </p:nvPicPr>
        <p:blipFill>
          <a:blip r:embed="rId2"/>
          <a:stretch>
            <a:fillRect/>
          </a:stretch>
        </p:blipFill>
        <p:spPr>
          <a:xfrm>
            <a:off x="655608" y="1132481"/>
            <a:ext cx="5561162" cy="2220774"/>
          </a:xfrm>
          <a:prstGeom prst="rect">
            <a:avLst/>
          </a:prstGeom>
        </p:spPr>
      </p:pic>
      <p:pic>
        <p:nvPicPr>
          <p:cNvPr id="6" name="Picture 6" descr="A picture containing shape&#10;&#10;Description automatically generated">
            <a:extLst>
              <a:ext uri="{FF2B5EF4-FFF2-40B4-BE49-F238E27FC236}">
                <a16:creationId xmlns:a16="http://schemas.microsoft.com/office/drawing/2014/main" xmlns="" id="{E1C93070-FD11-4B36-9DEF-3EABA998D200}"/>
              </a:ext>
            </a:extLst>
          </p:cNvPr>
          <p:cNvPicPr>
            <a:picLocks noChangeAspect="1"/>
          </p:cNvPicPr>
          <p:nvPr/>
        </p:nvPicPr>
        <p:blipFill>
          <a:blip r:embed="rId3"/>
          <a:stretch>
            <a:fillRect/>
          </a:stretch>
        </p:blipFill>
        <p:spPr>
          <a:xfrm>
            <a:off x="698739" y="3425472"/>
            <a:ext cx="6021237" cy="2106152"/>
          </a:xfrm>
          <a:prstGeom prst="rect">
            <a:avLst/>
          </a:prstGeom>
        </p:spPr>
      </p:pic>
      <p:pic>
        <p:nvPicPr>
          <p:cNvPr id="7" name="Picture 8" descr="Table&#10;&#10;Description automatically generated">
            <a:extLst>
              <a:ext uri="{FF2B5EF4-FFF2-40B4-BE49-F238E27FC236}">
                <a16:creationId xmlns:a16="http://schemas.microsoft.com/office/drawing/2014/main" xmlns="" id="{7132A065-3263-4E4D-8F4E-80CF20F58059}"/>
              </a:ext>
            </a:extLst>
          </p:cNvPr>
          <p:cNvPicPr>
            <a:picLocks noChangeAspect="1"/>
          </p:cNvPicPr>
          <p:nvPr/>
        </p:nvPicPr>
        <p:blipFill>
          <a:blip r:embed="rId4"/>
          <a:stretch>
            <a:fillRect/>
          </a:stretch>
        </p:blipFill>
        <p:spPr>
          <a:xfrm>
            <a:off x="7125418" y="1957355"/>
            <a:ext cx="4497237" cy="2857025"/>
          </a:xfrm>
          <a:prstGeom prst="rect">
            <a:avLst/>
          </a:prstGeom>
        </p:spPr>
      </p:pic>
    </p:spTree>
    <p:extLst>
      <p:ext uri="{BB962C8B-B14F-4D97-AF65-F5344CB8AC3E}">
        <p14:creationId xmlns:p14="http://schemas.microsoft.com/office/powerpoint/2010/main" val="34768569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94</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3454880" y="552031"/>
            <a:ext cx="5009072" cy="47729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2800">
                <a:cs typeface="Calibri Light"/>
              </a:rPr>
              <a:t>Precision</a:t>
            </a:r>
            <a:endParaRPr lang="en-US"/>
          </a:p>
        </p:txBody>
      </p:sp>
      <p:pic>
        <p:nvPicPr>
          <p:cNvPr id="8" name="Picture 8" descr="A picture containing crossword, drawing, clock&#10;&#10;Description automatically generated">
            <a:extLst>
              <a:ext uri="{FF2B5EF4-FFF2-40B4-BE49-F238E27FC236}">
                <a16:creationId xmlns:a16="http://schemas.microsoft.com/office/drawing/2014/main" xmlns="" id="{8DB6E462-CE15-438E-A7AF-50DA35CEB942}"/>
              </a:ext>
            </a:extLst>
          </p:cNvPr>
          <p:cNvPicPr>
            <a:picLocks noChangeAspect="1"/>
          </p:cNvPicPr>
          <p:nvPr/>
        </p:nvPicPr>
        <p:blipFill>
          <a:blip r:embed="rId3"/>
          <a:stretch>
            <a:fillRect/>
          </a:stretch>
        </p:blipFill>
        <p:spPr>
          <a:xfrm>
            <a:off x="540589" y="1216376"/>
            <a:ext cx="5575539" cy="2211132"/>
          </a:xfrm>
          <a:prstGeom prst="rect">
            <a:avLst/>
          </a:prstGeom>
        </p:spPr>
      </p:pic>
      <p:pic>
        <p:nvPicPr>
          <p:cNvPr id="9" name="Picture 9" descr="Table&#10;&#10;Description automatically generated">
            <a:extLst>
              <a:ext uri="{FF2B5EF4-FFF2-40B4-BE49-F238E27FC236}">
                <a16:creationId xmlns:a16="http://schemas.microsoft.com/office/drawing/2014/main" xmlns="" id="{8290D89E-41E8-41AE-AA18-979C7606C6B3}"/>
              </a:ext>
            </a:extLst>
          </p:cNvPr>
          <p:cNvPicPr>
            <a:picLocks noChangeAspect="1"/>
          </p:cNvPicPr>
          <p:nvPr/>
        </p:nvPicPr>
        <p:blipFill>
          <a:blip r:embed="rId4"/>
          <a:stretch>
            <a:fillRect/>
          </a:stretch>
        </p:blipFill>
        <p:spPr>
          <a:xfrm>
            <a:off x="626853" y="3772520"/>
            <a:ext cx="5575539" cy="1958393"/>
          </a:xfrm>
          <a:prstGeom prst="rect">
            <a:avLst/>
          </a:prstGeom>
        </p:spPr>
      </p:pic>
      <p:pic>
        <p:nvPicPr>
          <p:cNvPr id="10" name="Picture 10" descr="Table&#10;&#10;Description automatically generated">
            <a:extLst>
              <a:ext uri="{FF2B5EF4-FFF2-40B4-BE49-F238E27FC236}">
                <a16:creationId xmlns:a16="http://schemas.microsoft.com/office/drawing/2014/main" xmlns="" id="{8BAB90FB-6743-4081-B5ED-C5E97001CDDD}"/>
              </a:ext>
            </a:extLst>
          </p:cNvPr>
          <p:cNvPicPr>
            <a:picLocks noChangeAspect="1"/>
          </p:cNvPicPr>
          <p:nvPr/>
        </p:nvPicPr>
        <p:blipFill>
          <a:blip r:embed="rId5"/>
          <a:stretch>
            <a:fillRect/>
          </a:stretch>
        </p:blipFill>
        <p:spPr>
          <a:xfrm>
            <a:off x="7369834" y="1983467"/>
            <a:ext cx="4209690" cy="2675405"/>
          </a:xfrm>
          <a:prstGeom prst="rect">
            <a:avLst/>
          </a:prstGeom>
        </p:spPr>
      </p:pic>
    </p:spTree>
    <p:extLst>
      <p:ext uri="{BB962C8B-B14F-4D97-AF65-F5344CB8AC3E}">
        <p14:creationId xmlns:p14="http://schemas.microsoft.com/office/powerpoint/2010/main" val="30910832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4667280F-7545-4BCC-951F-9DEDC73611BB}"/>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xmlns="" id="{8926D7F1-F970-48F2-9FA5-BFC1205ED94B}"/>
              </a:ext>
            </a:extLst>
          </p:cNvPr>
          <p:cNvSpPr>
            <a:spLocks noGrp="1"/>
          </p:cNvSpPr>
          <p:nvPr>
            <p:ph type="sldNum" sz="quarter" idx="4"/>
          </p:nvPr>
        </p:nvSpPr>
        <p:spPr/>
        <p:txBody>
          <a:bodyPr/>
          <a:lstStyle/>
          <a:p>
            <a:fld id="{6F1FABC0-072B-4F22-8F9B-95A9D10B0206}" type="slidenum">
              <a:rPr lang="en-US" smtClean="0"/>
              <a:pPr/>
              <a:t>95</a:t>
            </a:fld>
            <a:endParaRPr lang="en-US"/>
          </a:p>
        </p:txBody>
      </p:sp>
      <p:sp>
        <p:nvSpPr>
          <p:cNvPr id="5" name="Title 1">
            <a:extLst>
              <a:ext uri="{FF2B5EF4-FFF2-40B4-BE49-F238E27FC236}">
                <a16:creationId xmlns:a16="http://schemas.microsoft.com/office/drawing/2014/main" xmlns="" id="{65CAAAD2-B698-43A5-9865-3C0495CBCBC9}"/>
              </a:ext>
            </a:extLst>
          </p:cNvPr>
          <p:cNvSpPr txBox="1">
            <a:spLocks/>
          </p:cNvSpPr>
          <p:nvPr/>
        </p:nvSpPr>
        <p:spPr>
          <a:xfrm>
            <a:off x="838200" y="365125"/>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a:cs typeface="Calibri Light"/>
              </a:rPr>
              <a:t>Final Selection</a:t>
            </a:r>
            <a:endParaRPr lang="en-US"/>
          </a:p>
        </p:txBody>
      </p:sp>
      <p:sp>
        <p:nvSpPr>
          <p:cNvPr id="4" name="AutoShape 2" descr="data:image/png;base64,iVBORw0KGgoAAAANSUhEUgAABAAAAADwCAYAAACewBaJAAAAAXNSR0IArs4c6QAAAARnQU1BAACxjwv8YQUAAAAJcEhZcwAADsMAAA7DAcdvqGQAAP+lSURBVHhe7N0JvK3V+AfwbSxEExUNytxAgwZlCM2DTCmpJM1SGkRk7EaRQoUojZJKKkUjqcwqGhWVJkqpkIg/3v/6Pnev7T3vffc5+9x7zrnn3Lt+n89779l7v8N61zM/a61nPaZK6BQUFBQUFBQUFBRMMvznP//p/P73v+8stdRS3W8KCgoKCmYFvQTAscce27n99tvjy4KCgoKCgoKCgoLZDW7qww8/3Hna057W/aagoKCgYBDst99+nfnnn7/76X/oJQBe9apXda644or4sqCgoKCgoKCgoKCgoKCgYGrizjvv7Cy55JLdT//DY7v/FxQUFBQUFBQUFBQUFBQUzAHYbbfdOpdffnn30//QOgNgvvnm6yy00ELxd8HUwUMPPRTT5OpYZJFFOvPOO2/3U8Fkxn//+9/O3Xff3f00HU984hM7iy22WPdTwVSAbGsdj33sYztLLLFE91PBVAA5JI91lPXHUwv33HNP5//+7/+6n6aDHJLHgskPvgyfpg5+Kf+0YGqA/JHDOp7ylKd0Fl544e6ngskOIeJdd93V/TQdj3/84zvPetazup8KJjv+8Ic/dB7zmMd03va2t3U++MEPdp7//OfH59YEwM4779z58pe/HH8XTB3ssccenaOOOqr7aTouuuiiznrrrdf9VDCZcf/990fCpo7VV1+987Of/az7qWAqQIDRVasB61b/8pe/dD8VTAWgWTOZ+u9//7vzuMc9rvupYLLjRS96Uefmm2/ufpqOBx98sLPgggt2PxVMZhx55JGdPffcs/tpOo455pjOjjvu2P1UMNlx/fXXd1784hd3P03H9ttv3znuuOO6nwomO/75z3/OMIgogPzNb37T/VQw2WHwIidxpk2bFjUB5plnnrIEoKCgoKCgoKCgoKCgoKBgbkBJABQUFBQUFBQUFBQUFBQUzAUoCYCCgoKCgoKCgoKCgoKCgrkAJQFQUFBQUFBQUFBQUFBQUDAXoCQACgoKCgoKCgoKCgoKCgrmApQEQEFBQUFBQUFBQUFBQUHBXICSACgoKCgoKCgoKCgoKCgomAtQEgAFBQUFBQUFBQUFBQUFBXMBSgKgoKCgoKCgoKCgoKCgoGAuQEkAFBQUFBQUFBQUFBQUFBTMBSgJgIKCgoKCgoKCgoKCgoKCuQAlAVBQUFBQUFBQUFBQUFBQMBegJAAKCgoKCgoKCgoKCgoKCuYClARAQUFBQUFBQUFBQUFBQcFcgJIAKCgoKCgoKCgoKCgoKCiYC1ASAAUFBQUFBQWdqqo6//nPf+L/goKCyQWy+d///rf7qaCgoGDmURIABQUFBQUFYwDO+Z///OfO/fff3/d48MEHO3/72986//73v7tXzX7861//6tx1112dc889t3PIIYd0brjhhpIEKJhrQR7+9Kc/tcqvw28PPfRQ5+9///u4B+T0xD333NO5+OKLO5/+9Kc7p59++qTSHQUFBVMTJQFQUFBQUFAwBvi///u/zuWXX96ZNm1aZ4cdduhsv/32MxzvfOc7O7vssktnjz326Jx66qmRMJidEOx/4AMf6Gy99dad17/+9Z1PfOITJQFQMFfjvvvui2TY/vvv3yrDjh133LGz6667hhxfcMEFnX/84x/dq8cOdMNnPvOZztvf/vbOxhtv3Pnwhz/c+fnPf15ks6CgYJZREgAFBQUFBQVjgCc84QmdV7ziFZ13vetdncUXX7zz3e9+t/Od73wnRg1f+cpXdjbffPPO0ksvHcHF0Ucf3dlzzz07b3zjGzt33HFH9w4Tj/nnn7+z0UYbddZdd93OYx7zmO63BQVzLxZZZJEIuPfee+/O4x//+JBhB/lYf/31O5tssknnr3/9a+cb3/hG54tf/GIk+z75yU92Hn744e4dZh4SCab6A32y5pprhnz6u6CgoGCsUBIABQUFBQUFY4DHPvaxnYUWWqjzohe9KEbUfYYNNtigs/vuu3e23Xbbzqc+9anOGWec0Xn2s58dU4kvu+yyzoc+9KEIKGYHJCpe+9rXRtsKCgo6nSc+8YmdRRddtLPCCitE0i5j55137uy2224x+n/22Wd3jjjiiDj3D3/4Q0zPP+uss2Zpev6jjz4aswp++ctfxij/U57ylEgcbrHFFp155pmne1ZBQUHBrKMkAAoKCgoKCsYYSy65ZG9E3f+Pe9zj4uDIG0UUSMw777zh6F966aWdK6+8crZM7dU2iYoyrbigYEYsscQS3b+my4oZAQ7BuaU8kgGgboCEgKTezOKmm27q3HrrrT29AWRTkqEkAAoKCsYSJQFQUFBQUFAwxhiuOBgH37rexRZbLD7fe++9nRtvvLEU9yoomGQYLjFGjvfbb7/OU5/61Ph87bXXdm655Zb4e7RQGPTII4/sXHfddd1v/ocFFlig84IXvKD7qaCgoGDWURIABQUFBQUFEwxOven3YM2vtb85afDPf/4zggnFyAQgdg746U9/2vnd7343Q2LByONvfvObztVXX9352c9+1vntb3/bW0M8HFT9V7DQEgRBS/O+PitqWD/qkKyo/zZc8kLFdDMcfvSjH8X/PveDthsF1bYrrrgiChI2n11QMFnwjGc8I2oGAD61M0AdZPcXv/hF8D75JHfNpALZ/+hHP9o57bTT4nOWp5ESgu5FL9AVdEZBQUHBoCgJgIKCgoKCggmGICA77Qp8GUUU/AoUrPldZ511Oj/84Q87t99+e2f55ZePwmNrrLFGBBEgQP/+97/fWXXVVaPwoGUFCpe9/OUvj/9d1wa1BvbZZ5+41xve8IYoQrjWWmvFdfXA5KKLLuo897nPjVoF+VDtHAQo73nPezrPec5zer8ZCf3LX/4Sv2c477jjjusst9xynQ033LCz2Wabxf8rr7xyBDvNRMWdd94Z764t2mZXgle/+tVRBE1SoKBgsoEcSsLBk570pM7Tnva0+PuRRx7pfO5zn+usttpqwb94n1yS15e+9KWd3//+93HebbfdFud84QtfiGsUEnzd614XMrX66qtH1f86LCOSMPjgBz8Yv9MLdMVb3/rWYRNrBQUFBXWUBEBBQUFBQcEEQqAt0DdyD09+8pMjeBYccP7tEiAQuOaaazpvectbIjDg3NtNQFLAyKAtBLfccsuYOvz1r389lhBYgzzffPPFnuGCaKPt9ZF91ytOeNRRR3WWXXbZ+N3o4aabbjpDEUK7Ani+bc7MRLAXudF4kLCwPZnK6AsuuGD8ZsuyegLBWuitttoqdkSQwJC4MKKvsJpAX1FERdNy+4xm2l7NTIZjjjkmni1RIbiS6FhxxRWjrQUFkwV4V1IM78LCCy/cedaznhXyScb23XffSILZDcTsHUkzMwQU+dtmm23ib7/j85e97GVxD3VBFBv8+Mc/HjJCN2S5suSAXO20004hI54jiWaWwTnnnBPyX5fBgoKCgn4oCYCCgoKCgoJxRHbUgcP/4x//OPb0Frwb0TOKp9q4wJ8jr8CY2QEHHnhgjA5+61vfipFxo/xrr712jIYfdNBBEXB885vfjBFA05AF91/5ylc6z3zmM6MyucDCCGN+rqDkvPPOi2cJvo3gK3JmKzPX1ouPKXQmuDdy+cIXvrD77f9gtPMlL3lJBClNGKFUFd2zckLDbAIzAaZNmxaFzR544IEIniQe9I/3+eMf/xjvIyGhiOL73ve+CJoERYKlj33sYzNMsS4omChIRmU5JrtkSJAPZvC8973vjboeeNQSFgkCO3xI7JkZYFvBVVZZJeRMQoAMkK13vvOdnc9+9rNxH8X+yLog3/aCEmZZLsmJHUTcn2xJpJGhlVZaKX4/9thjo10FBQUFI6EkAAoKCgoKCsYRAnhOvq32HBx764IFCKqICxIE44JkI925NoBAWBJAgC+wP+WUUyKYOOyww6JiuGnyAoh64G5Lv3e/+93xt/XBpvILXCwJcA/bmwmqc+EyEGC3BfKQdy/oh7bq5OoQSGR41ic+8YlIFmQIaF784hfH3xId7n399dfHLAZLGby7pIAZEZIglgCY1WBkU62Cu+++O64tKJhomPWieGeWY7sAGP1Xz8Maft+p2E+ucyBOBrJ84mM8LrkGdbnNywhcK9BvG8mXOLOE5uijj47p/+SKPjBbx3PNDjAbp6CgoGAklARAQUFBQUHBOGKZZZaJwFywbsSdw26E3DKAQw45JKbj52CAIy8ZAKb/L7TQQvGbEcSnP/3p4eQLlgXeSy+9dJxfhyDhbW97W4zeG/X3DPuLSx7YbWDNNdeM9tSDD5h//vm7f80aBC4SAGYpeI+800GGYOnb3/52rG3ef//9IygykipgOv300yNAEtQ4rJV+xzveEVOcQZBUZgAUzC6Y8UKO8fVSSy0VS1zMqrGNp6UuZBXwtBk+Em7kjazhXTN/LOFp1r4YFO7juWb7ZPkl7xJ4PpNzMl9QUFAwEkoCoKCgoKCgYBxhtM7IoYBXwG+671577RXBgYC4Do58DurbRt6Nlpti7zwj6AKAJoyi5ySCQNz5ud6Aa/II5HhBgTNBjloBOVDJ8Nn0fgG+pQo+q3EAZjRYAnD22WfHITFw/vnnRz0A721WwYte9KI4t6BgomE5jDoVgnuzcMjxrrvuGlPw67NcyJdEgVk/kgKC/je96U2xhEcSwCj/eILsWXZjSUDboaZGqRVQUDB3oyQACgoKCgoKxhGcbYGuwMAhMBbcN4PjQZBHwIe71jMU3gPPNjKYC+jNzDNHA89TwBAEIv0CjdwOwZC1zPrEXueWB2h722EGhdHOgoLZAbwq4Zbl2NFveUxepy/5Z0YOvv3JT34SS3qas3bGGtppNs1uu+0WtQTqhwKDdifISw4KCgrmTpQEQEFBQUFBwRRBDjisjzfSbr3wcBCkCLZzwG02wHiMQNZnIngmmHVgB4E2aMOvf/3rWO8vOPIe6ho0txLMkEiwi0FZAlAw2SHhpiK/2QKW4liyY9cOSwiybIwnyOIrX/nKmIGgxkjzUFOkbeZQQUHB3IOiAQoKCgoKCqYI7A8OAmjT4kcKiI2oW5Oc9ydXfFAtgLGGbQCN+Es02AoNFOw788wz4+8mVEC397nK/2obCPAVLPRObbMGjFgeeeSRvV0NCgomKyS2FAwko7bzsyWnGS7Qb0bMWEKS0DaD6oxoR/049NBDowjpRCQiCgoKJi9KAqBg0sLIkGJRl1122YQYzUHByf3e974XxbVGGn0rmHmoZnz88cfPUPVboOF76yrLNMbZjzvuuKPz1a9+NaZxF4w/FPDL2/Jdcsklsd1fE3SU0XRBhzoDgn9T6EHVctcNqrvo3qx/26Yu52rn6J+TEYqU5TXRtu771a9+FX9nCIzo0IceeihGSLURJCZsq9aWoKBvJQjGqlhhQcF4QQIAbyuAqd5FfdlNv7/zrJzhlhWMBk9+8pNDVtoOCcH6s+dU6FM+An04aHFE19x4442dL3/5y73io4PCriuf//znOzfccEP3m4KCyYuSACgYCJxF+89Sil/60peGHIIxozIU7De+8Y0ZfneccMIJESjUA3lG0tS4+nmq5nqOfalth6Uo1BVXXDHbEwDeXzEtBXRs1bXeeut1vvOd70yKANQUW6NsbbQRmJl6mA2Z97A28MQTT5zh3GOOOSboMVqjN5bQPsGCAmn2DDeFUTGjOhRg8r19y40Wzq24+uqrQ67a6O7Aq+gpaLruuutixDU7mbMKgZ4Azn7VglHbynlGwf9gqn3WW3TjoDrMeab3gyRo8zqBNRkQjBs9R//63t/OV2HfSP8aa6wRo4+CCjLjWr8fcMABIVfaCJ6ncj/43Rp+NDaV2fR8AQPQeRJw9J4AB//ts88+8ZtzHa6z1Z/nCjJ8Z+sy+6LjQYk9Okigv9pqq0URxI022ijk3bOvvPLKzsorrxzF/yT/2BY2ZuONN45dARQOLCiYKGQZgSyXIyGfd/PNN0fBPfcgFwJE8kp+yAWZo6Ml8RTutEOIgpi/+93v4h6//OUvo24AecyJvjJ1vz/oDzrzZz/7WeeDH/xg5/nPf34kI5/xjGfELKM3vvGNUViU3mzaQjr04osvDj2jqKPijqNJatNT9BjfxbMtVyoomMwomqRgIHDkOGoym0Z0bHnjsAUORbrwwguHYVJh2oi9atf5nE996lNhwAR3FHSGbax8d8EFF/TuxTn87ne/G84iBVo/f3aCUWGof/CDH8QImnZ538mQRRcI2NNbgkKBodzvAnqGzigEuoD2ohXngvO+5557xrnve9/7grbuVXd4JhrW/x5++OER3ObK4M2pinmrJaMkeG+y8MhEw6guGSI/gjB03G+//aJ6utFSMkSmNthgg1h7uuWWW0ZCaFAndjjYU/6kk06KBEweWRmLUatBgN5GdCYjtI1zz1nPuhE4lhJbw8mWawUJnH7BO0jeCSIEC3Vsuummsee4gN60+Pe///2x3t4Wgej/7ne/O3QCJ9aMARBUk3cjg56jKjl+Ucn8Qx/6UDjHoM2m5r/3ve+NiuX0heJ86HvhhRfGGmJ7nkvA2VpQtXPQzo985COdD3zgAzHzwDRjjjfQQ5K5b37zm2Nff9OTjfr7TOdIMHzyk5+MACifv8kmm3Re9rKXRdAveSGh4D3L1OWC8QYZoCcNWhiUyDjuuOPCzo6U+MezeXePPfbYIwJCCS9+ETniO0ikkRW7XgA5cHguH4ssuYYukdAjE/SeRKsEAb3rIPPayZcCMst2zm12Ub9JGu6yyy6hKyS+bSHKD2Kr0EDSUkFG26uyhfXEKVv2ta99rde3MBqbhidyn6PF7LBRnpltTkHBiEgMG3jlK1+Jc+PYeeedu98WTCUkp69Hw3wkJdj9dWyQAvkqOZ69+ydFWiWl0/11OpKhqpKD2jsnOYhVcmC7v86Ic889t0rOavXlL3+5Sko8npEMWrXqqqvG9dOmTZvhGRONpFSr5DRXyWhXKZiKdh1wwAHx3Vjhvvvu6/VZPlZfffXuryMjGZ0qGbm4Ljng1dFHH10lo9T9dSj0Z3JmqhRMx/mrrLJK9eCDD3Z/nX3QLvT/1re+VT3zmc+MtiUHrPvrdNx2223BK8nYV8nR6X47efCYxzymRz9HCtS7v4wPUmBZLbXUUvGs5z3veVVyEKu//OUv0Y833XRT6IUU9MXv5Owzn/nMLMtTcpCq5DxVKWiLez/lKU8JekwEfvvb31YpMB5T2WtCP9Vp6CBfI0GbDjnkkGqttdaqkjM/5Prll1++Wm+99arkoHfPHorknFZbbbVVtdxyyw25LgXu1T777DODLKfAIHTj/PPPHzxHhl/1qldViyyySPX6178+ZOgf//hH9+zpoJsPPPDAKgUnQ56x7rrrVp/61KeqFJhUiy22WLXbbrtVp59+enXvvfeG7vvBD35QLbnkkkOu2W677aoU9Ics+kxXHX744WFzPJfOP+ecc6rkjA+5zrHnnnsGHetw/plnnhn91JSh3Xffvbrlllu6Zw6GF77whUPu4ZgMOq5gMBxxxBEz0C8Fc91fxxd4c/vttw+ebraBX0I+7rrrru7ZM4IeIJtZzvCz677//e9XKcisnvSkJ8X3ZCMF96Fb8D/ZnG+++eI31x522GEh+y94wQtCNn3vd+36xje+UV155ZUh8wsuuGD85mA3+QF/+tOfuq2ZfWCLcrvyoV/HGnQjP2HxxRePvt5mm22qG264IexUBpvHd3jve99bzTvvvNGP73//+8NWAt/zr3/9a7X//vtX88wzT7T12muvjd8GgTbQX0cddVT1ox/9aMizJwL09Iknnlhdf/313W/GBviyScPnP//53V8LpgLqtpteyvFYSQDMQZiIBAAlc/zxx/cMzrLLLhuOax3O+epXv9o7h/EazhgdfPDB4azdeuut3W+q6oEHHqjWWWeduH4yJADq2GmnnaJdky0BAN/85jfjOgHMhRdeGLToB+cKFpy/xhprjGtANVpccskl1bOf/exoWzMBAIzrZOKJOiY6AXDPPfdE4O9ZL3rRi+JzHYK+17zmNb32rLnmmsM6r6PBl770pXCkJioBkPXPvvvuGwmI8cLMJgC0j6678847+x795Aw///73v2+9Bg3bZNm9fv3rX1dnnHFGdcopp1Rnn312ddVVV0Wg208+XMM5dq4g/7LLLov7S6YJ2K+55ppIHtWvJ2+33357/O5ZP/nJT0LvaxOH84ILLoi2c6Lr0Gf3339/POO0006rvv3tb0dQ4P5t8Bz3If8CHDrK+3DMR4uSAJjamJ0JAHwswdYmiw46tl9yPYM84fUrrrii+sUvfhH2nUxxvq+++upIBEqw1eXMNeTZ+eRNIo38tLVB4Or3tt9cM4i+Gm9MVALgl7/8ZU9nG3wazt+ke97xjneEnXbNCSec0AvW0SIntd1rNAkAcD2+qNN0okAfv+xlLwveGUuUBMDUR78EQFkCUDAqJKUZUzfzVE3FmpoFnpzzile8ItZegWndpqe2wdT65Bh2UuDSuyeY2rzUUkt1P00uTOYpqHnKWnLM5+gpgGhgGmXB0EJS0KQ7OTSFWvEnMGU0BXzx91SDKZyHHXbYpJ3miBamzCv81e/IxfGawM+q57ddg4ZNOoN70Z2m0m+11VadzTbbrLPKKqtEYb1+8uEa6+2du/nmm8d2Ye5vacDrXve6WC5iSn79evJm9wG/e5baAqY4a5N7rb/++tF2U5jroI+svfUM024tXVAfwP3b4DnuY1mB+hKWKXif5Kh3zygoGH/gY7Um2mTRYVldrurfD+Qp18JYddVVYzkMmeLbWI5jecuiiy46RM5cQ56dT97U3yA/bW2wBMzvbb+5ZjTT16cyUvAeSx9TYB/6wzKhvEywDXSP5RVo7Br1cnJ9hVkFWuKLfrp3vPDvf/87lnJ5jzY7UVDQhuJBF4waSy+9dKxxo2wpUOuuKOE6nKPAEyOk8FPbOaDAn2rVb33rW2dwHtsCGwkDdQIkHtruV4f1ts5VSMr51oj1Q763fbUd6g9QqgXTkwnWK+a+USSwX3LBuZlGjJFA89HG+uUm3EuSyL3RSoDa7/4ZaOu8Jo08H7+hH7iPdX7aoy3/GmHtJh5xnrbjmb//fc7Yc1zhSo4nWB+KhsMBzfShA11G0w/O1d8O+mEkWnqWQpbopt9d33aNtZnWtlurmRNckzURMNGgK/MxKNquGen6ftfMzHXDYbTnFxRMVvTj4cLbYwMFkNU9AQlKCcmR+pZ/uv3228ffCgYqDPifYdbsZx/C4e/hbBpfRqK63zlsIjvH1xnEz2SvPdc1zm/6vZ6nDszBBx8cz8x2cbg2FhRASQAUjBoCCaM5RpIoL1WbmyOKlE9WqM5R2CoHZRmCLUWuZGtf85rXdL9th3tR0oq6vP3tb49DAau2kUwK0vaBilA5T7Es/1P4qvA2FaOAVdEro6T53O222y4KY905l29txujYx1i/6xuHv30nAK+DYVRwp04j/bjzzjtHQZ42Q8dQMeD5Gvd3jVHetiA173iAls6RmAD3yUXIXG//Y0kCRX0ULcvtOeSQQ2bgwwy8gQccCuq5jyJq3/rWt+LeElX+Z3CnGuy4kRMxRo7y7Jwm0Oi8886L/vX+Dv222267RSG74ZJukn36UJCe+9t93K8f7VWVV7Sp/iz0kjDM13imApx+N1sItEWb0Oroo4+eLQWXCgoKCgpmHyT07WjEpzOApAr/ILOFJAjMZMqwy4jAvAk2zW43bA3bxD/ZaaedovBu3RayVXwDPglfRgHYZtLc/e3M0/RL3du1TfCPTz/99LCPzsvH7rvvHrNuvbOClPxgu8JoD5/JbAjP4MNk/6igoA0lAVAwU7AMQBYVrr322hiVqwfWqoQL+rNjLklAWdXPUblWwEAR52rRbTDTgOMvGJMEsIe1AEB1XtsO1oML2VIVdClV0+lUslYFXVskGwQMgtHcDkHRtGnTIntqVgNFavnCpZde2vnc5z4XU1Hz9lhzGuq0aAMaMiL6WR+qYCxZIzizs4Oq4UbJAZ0ZKucwxKqE61d/C8IFb82lIp5v2ppnMJam7qGDpR8MbN0gM4buqYI4PsAP9upl9NDf9GfGnwEWVAryVfm1JQ8jimfQXWLA9md1460dtp00C0W1ZVWbJQpMV1bl3PPc2/ZARhg4CyP13WSCEXxyIkHD8TEbIMtuHRImaCFhYzReP3AuTGlHQ86HQLwtmNcfP/zhD6O/TzrppOhvh2QNh4mTVofz0YqjwkmRNMA7qs1rKzk1qiFJgFbaZrvBPLIj+Wj6rK2z8ElJABQUFBTMXWCn+HYgWLf0adClD+ygpRxgByT+aBOCf7aJ3WPPfOZ7sE98FPaJXbWLEh+B72k2Ap+47mOYEcAXZU/ZMbs/WOZhi0c7S1julN8D3FdiW7DP/7WDgZ1+2Drnv/71r4+ZC+yhpSJ5WZl3t/zDMirfTcXBioIJRHLEAqUI4NTHRBQBrEOxlKSA4jj00EN7hSVAhfl6ZVrnKOpTL5xz7LHHRqVbBaKaSEq1Sko2rk1BZBRSS0FaFOZR3TpXaU2KM4rrQFKaUWjKc5MijgI5vkuKONqj8qt2bLnlllEkB1RNVQhGoTntd34KRqPyrkr6nrHhhhsOKaiz2267xfeTsQjgWWedFdcpyob23qcfhisCqC+SsapS8Fddfvnl0YfupbiO4oyPfexjgy4KivheQSOfl1hiiSjg5TuHIkDJGMUzDjrooCHtQf9kpKLqeQrme9egzZve9KZeH6CN/lcMTFvyLgybbbZZ8ANcfPHFseuBZyXDHrRTDfmzn/1sdffdd1cpOO3xo0rsCuZkqKS85JJLVsnQRkXzFEzG956Zgv9eOxSe+/znPz9iYSA8lq9xjHcRwHvvvbdXBFBRzj/+8Y/dX6YXBkpBdq+CtP5W0b0NKrjjm6WXXjp24dAP6EEWt95667gejRWXzMhFAJPTEX2uqrVidAq4uU/uA9fV+00xOPK44oorxk4F+VmKtKmE7xr3y0W/8B+exKd+23vvvaMIFn1S1yljhVxQqn7UdUDB5EcpAji1MTuLABaMDca7CCC/wS4o7svOsivZfo8EhXDZ/dyuFFDHtfUigOyWwnrsGd8g21EH/+Kee+4Jv0nhPT4m++m3zTffvOdjuCdfJwXn8X/2M/1vRwK+rPvqF0Ug4Tvf+U7Yv7e97W3xDOezP+xtfoZ2uQfbaOcZ59sNiD+T7aLrZhWekd85H6UI4NRCnc9LEcCCMYF9nRWhSXzU+f73v9/LNhrNNYK+/PLLx8i/kXjnGDnOo7pG6u2pL3u50korxXf9IKtrVNeovsI8Rp4PPfTQ+M0ItAws+N90baOCpmHJnCblG79ZsqC4jnbYH910bqPEprKnIDtGe2VPnZ8UaYwGaxsYuZ5qswD0r4yx4lz9DiOuzWn8GbLhRnKN6mf66BuF5NwXTZOBif3K3UOG2+9oJfucguA4jNJakwf1zLz+N6IvS27KN9rka4w4y3ArMpbhWsXAFBMzatzEuuuu20mBfRSSNNNEO4zUv+c97wl+UIhJdh6SUxLLPkCbZfQtLVC4Z+211+4V8PFMe53jB9hwww1jVPzFL35xfJ6MQAcyYBTdqIE94PUDudF3eN87NmE2hZEFfGM/drMw9AN6JIcjaE4e0Dw5KjMsz/CZDHm2fZa33HLLeJYZNO7jusMPPzz629pHsuxvswqM+udnoZs+ft7znhe8YaTE2n+yDGaCZKAP2mT6FBQUFBTMPTC7jR0By9qaRRWHA1+QzcloW05qVJ/fyp6ZGce34IeAdflmthlpN5rPV1hxxRXjtzr4vJZG8ls32WSTnp/pf3ZQUcIUqHeuuuqquL/7mnXA/+GHeiftdP6yyy7bW77HFroP28hWeh8HZLtYf7+CgiZKAqBgpvH85z8/pkQDZ980KgqIArPm2NR+FaVVmobLLrssgi/nmF5u2YBgToAxHCjJtdZaq/tpOnJwLojPCQBB64UXXhiJCFO9TbfKh/X8zgW/C5RM1dIOh6Ann2s6lynhOcihXPNU96mCJz7xibGkQeKD8Wo70M568DaYus0g/vjHP45lEblvTNOXGBDQgT5i4EynYwAZuBy4M1C33HJLTN+uw7XWwkkceD7DWDdU/ha056r1Tahy3Ia6AVxnnXUiIVC/r6ASHn300V77/c+JQGNoGkxLUyQkgIGe7PBuphJyWgTcptejh+n2pjByVJrgREiwoZXEDr5pgqxbfsG5UhfC/evgBEkM1GsLSMbsu+++kXwASwTQ3DIeMsih4Uw1+5wT5Xu/k+1zzjknHCTwXUFBQUFBAXuQ7YfktSP7ACPBtbkwLrBhTRg0qA9E8Dutsc92TqKdzc1os0/8BtP1DSJ94hOfGOJnWkppwAzYRj4q+3jXXXeFD8Re1+2jwRgDN5L7Bq9ymwdNehQU1FG4pmCmIfNotA8oXoX3BBOCfIGhtfTOEeABRffNb34zzqEUjboalRxJebUp1RwQ1JW9YMchcBTE2KoqH7bc+cxnPhN1AIyI+l3CwPUUvB0L8rlmBFjzrjCg863FknmdSpD9tS7e+mtJlrbDqLhEQRskRcBIcL1v/G3mh8y3dXGK7jGGRnGt52ecGNUzzjgjZhlY+28WSB14RfJHgkDyJwfYg6KfgUf3nEzCH83Asg34U9GgzGPNZIV75PtMha3IjBZwDtBC8gcE0dYuNt8tgwNjRob/JQDatlDSr2ZyZIdDrYQmHZoj8foNz0ge+Bvd6QWzg+gCcp/XYNahDZIN+EhixhaidEZBQUFBQUGG2YbZf8wDO4MmANiUuk1ss+9N35MdE4Sb3QoGu/JgQj84B9jmpp+p+LWZd/xMhQPNhDSrkv/ivZrP5+OYMSn4N4CTfZOCgplBSQAUzBIoNNOMwVRqU6spMAG24JGCsuetwidgZFkQIElgKnI+Z2ZB2WeFn5cXCPbtHy0AajvMTBB4yLZSstpnRLztXIcERn1kc06H/pScEeyZWq9ATVu/+N5IuylsaCiRcvXVV8e0OaPBz3nOczonnHBCJFPqkKTJU/DHEgLQPFU8J4hGgvPt1WwpC4dA9r3uQNRnC+SlDJMZ6CBwFsRLeJmZof0SNhJ0bf3ivfMoRJ462AQ5Qc+cYKmPegwHMzyMZGQnTUAvIZETNP0SUBwsv6GF9tVpUlBQUFBQYMlYti1sxKB2H9if7HvmpYuDQBBenxUwEiQlgK/M92zzpRybbbZZ2G2zTbO9a7N73jf7OQUFs4KSACiYJVCEgkSQ6ZQEUNmUsstK0givXQMoW+eYNmUEURZ0LEdVjTACBSrQkD1tOyjVf//735GI8Lf/jUa3nesYrWGZ6hBw6RN9KBHg/dv6hSFyrr4RENo1wai/wE19B1X4BXKC6zrqhpchy3/PDni2ZJFRau+Bf9V88D4SFdbuSSyphSCpNTvbOiiy02DEwVILQbskgKU0zZ0YmjCKkpfKNIHe+f0H7Qfn5evy3xn6O4+OFBQUFBQUjAZ8S4MQYDTfTLaRRuQzLHkz1R4sVVU9f7So28R+4EuBJZUj+aV1P9O5wyXa/eacgoKZRUkAFMwSBHeC+zwyaBsxhUyMwufRPVN6nZODfYXZFAKTJGgbbZxZ5OnEpjurN9AWtAtYrXdWr8C0dUrXqLUjB05NWLbAsMwtEJSbsSFJYkTcGvk2SLhYny3hYvqaNW0C6SOOOCKC5XqwV0c2eGAbH0XeZidk/k3Bw4vasueee8Y0essXJLPUPVCwcCosAWiCHNp+iAyil3e67bbbur9OB3pn+TUTwBZGIyHP+hkJHBSJFLJodIOTJTGIN/CXbUDb5C47VdpGrvvxUkFBQUHB3Al+hK1n89I0W/z2K2xcB5vDrwPXuke9HsBwYNNy4M0ONgc4msi1h8zAu+aaa1rtHVuofpU6AWocsX98ZP4Hn7UJ51vmp3hvQcHMYky9Kk4exmxjWEzf9n3B1AbH3Ei+YBooLkFgfbq0cwQi9eJtlGK+ZqwgwJARlglW9M9ShCaMbqoBICjxfO298847Y1cBCrcJgb894ee2TGtesqF4jaI3eXlFHX6zpMMUN6P95B/tc7+C/3PwlqetCaRzwGk6+MknnzxTuoHxH4vA0IiBBIDAVL0HvKM2hbV2Ch5KBuRCdlMNnBN7Fiuiqa84DOhppD+D44Nm2ZGxbKM5ikJ/c6zMlHGeiv+ZxsNB8khSBW9Y76ioorZISLAVChO28ZZRE9dwzozw4B2fM594l0GeX/A/6D/0v/jii0P/jQSzMxR3RSNLtgYdWZsTQN/rrzrIQJvzPidBkvCKK66IXX3IesF04Ae1bBQ/zSO64w3yl+ul1KEIqz3o1UaZ0/lxEFhLL7ENCuAKpJuy2wQ9yOaDJZ6D1KLKQJfsK6qBNdIglmK4YDalmkkGyJowE4EPhc/UGNAWOvprX/ta6yw59Nf+PGshv2/d3yqYOfBzvvvd74Z/Oysxq2TOeeedN8OAy2TCmHCKrJZK4SpWCgAEd7Z/EhxkR5Mi+/KXv1wU1hwIlVEFjDkg4+BbU1UHnjAd3DlmBigQ2DynDoKX14kPp2AFBlnhUbT4Dm6++eZYb2UEOwfvRqqNUrs3Pt14443jGsqTU2wNVp4i7RzZV4VWBCvOB/yblS1naVYUxHhDO2dW3gR4jIsgTbE/FfWzIvOdWRa2cNN/+getPItzUt9OBx3sJACMLlqgA/pLAmijreMsCamD8+k5kP9vgmGsB4/akJ2lQbP5gPZ0kwQAHlCzgFOA9hJZI2X4JxuaNJd4U81Yciz3t2U4WS7IJPouvfTS8Rm9mvQw3VBCTR8rLpkTRBkcj5zgydAOwSPnRnLOVoKepY/VBvC7wLJZUFC7ODgSeRITZpMAmqrXANqR28/INp3kOQXsp1Et/dF2cFRy0aiRIHDZdtttw2k1Y6efXDnPrBFFQu3ggt6W9tiSajI7M7MKDrfkF55zKPxq6Q/9QB8Jio0azqmJEDJodhy9riYOvT/VQUfQLwL3Nvnpdwgi60uhyBheID9miA0ibzMD92UnzaQ0aLL33ntHoJ9Bz9nRZZtttgkbNcho95wO/qGq+mw1evtbTNIPfBRr7uk5Mm7bWfapDU2bhj4/+tGPYgYp+tCJI8GuNtmG2QlH7Sv3yDxkkImO5Uuqs5O3pCaPdM8BBxzQozOdbfcq2wS6T5716j34wXRT9psFsG3JhvGAtkuQsUdt8uSwLFTxZzatbu8nE/SvQta2ETdwIqE0M+AD4zGJKfxopuukRCJE4JWvfCWKxLHzzjt3v+2PJGhVCpCqxNhVCuiq5MxXq622WpVetvroRz9arbPOOtVTn/rUatFFF6122mmnKjF2/JYYtHuHgrFGUgo9Gubjoosu6v46vvjqV79azT///FUKlqpkcLvfDsVxxx1XzTfffHHeFVdc0f12RiTFWKXgrlp99dXjHZKxq5IDFt87krKpTjvttPgtBeZVUjzxnSM5LdWCCy7Ye/+kwKvll1++SgFntA1PfulLX4pzIQV+cY5zUxBTJWNSpeAmrvF9CjqqpLjiXM9OBjh+c/4WW2xRJUGP78cC9913X6/d+dAHg0AbyFYyZr1rP/vZz1YpiJqhfT4nRVcdffTRVQp641xynIxM71zXvec976mSUYnf9c2TnvSkaq211qqS0Ym+WWqppapkCOPcFCDEOQ7646qrrornP/nJT+717zOe8YwqKdfqzW9+c3XttddWycnu3XvllVeuLr300ioZh+rqq68OfZSf/bznPa8666yz4ln0zvvf//74Hp2Soe+1ORnSeA+/rbvuulUKWnu/+T8ZzvjNO7sOD+iHD37wg8Ebmf4pEK5SQFxttNFGVTLMVQqG4l1+9atfDaS/3Mdz8pGC3e4vYwvv5B0uu+yy6lnPelY8a/HFF6+SkxHf53cHfx9xxBHxfs4jg2eccUbwc+6H973vfUFjv6PnnXfe2fvtxz/+cbXMMssE7W+55ZbuXau4J92PVm9605uq5FzF+Y6bb7456EqGTj/99CG0oAvys5IjO+RZKdAKe4EmyfGOazIyf5PxE088sfr85z9fJeenSga2e8bYgJ7wnPqhbRMNOuHTn/506Br9RZYc6Ej+dtxxx5CXOq37gU5dcskl410222yzoH0TZHnfffetFllkkerMM8+sfve731Up6An64uuXv/zlIYNTAfRDk4bJ6e/+OhR4OjnUPV+G/llppZXCXuFffP/iF7+4+tSnPhV6ZU5ElsvM+/T4IHw1XqBbmvQ75phjur8OBrTCx5tvvnno/Sw/ZIkObB7eHQ+wWymYCZ0EfAD6Txvwwd/+9rf4fizhWfwR7cx6+tnPfnbY0gzP3WGHHeI3MsmOTWZcd911PdrlY/vtt+/+OnbAp9/73vdC5ukpNpfNYq/1q4PeuvHGG6tVVlkl2kHHfec73xnC43T8Jz7xiZ5tSoFg+EW+z9fzD/DKJZdcMuRaPmqOo/DbQw89FN97Nl8r+0EOf6+wwgphu+gX9ox/kvG5z32udz4644e999479K/vn/70p1e333579+wq/Hz3edzjHhf8wV9yzlj4/2Qotzsf/O469M23v/3tsOV1OdMmOhQ9/E+2vAubwp/L8jVZgIbeQZ+jMR9pZnDXXXdVz3zmM6Ov+KS//e1vu7/MHmS775g2bVrPhs1UAoDjcOihh1YLL7xwEJSzePnll0fnZRAYgSBBoEwxZkkAzIhHHnkklHi972YWszMBwFEUqEkCtTmWcMcdd4Ty5FgJ9NpAoV588cXVPvvs03sHgcDHP/7xCGwYFE6KZ+Xf8ZgAgxLybApccNkMxCSjdt999yHGmyB87GMfi9+a5zMmX/va1+I87RKMCBYpB7/j6w984APR3rohmFnMbALgz3/+cxgygWp2HBwUmHf71re+VT388MNxLrl07lFHHVW96EUv6p1Ljrfccst43/vvvz/ORa/tttsulHc+Lx8veclLqvPPPz/OAwbnuc99bu938o7OHLbXv/71ve9XXXXVXkIF39M7jET+3eF5nCwBjvto5xve8IbqK1/5SgR8DFs+l4GmpAXngqFsuL3Phz70oeCXu+++uzr55JPDeObr6CxJJLxw3nnn9ZT1SMeHP/zhEWV1ohIAghaJN0F2/Xmvec1rQkauv/767pnTQfe+853vHHKufnUPvEcWPvKRj/RkSx/pcwEoRxTt8HrdaOt39BWwu4b8H3zwwdVhhx0WPKJt3/zmN2cIGsnL8ccf33uW4EtizrPwDSftnHPOmUGu3Ius5vbjjQsuuKD769hhsiQAMgTmHEDyoC2cCnw9GtABnMNXvepVERS1vY/ELL0hycY2wW233RY85dn06k9/+tNIfE52DJoA4OC/7nWvC53xtre9rbr11lvje/3jb4lQiTXXz8kJAODHSQ6Rxx/96Efdb2cPxiIBUIeALd+HHmTf8LGD/iNPgsbssx577LE9vYUP2Br2ik4cL/z1r3+tfv/731dvfetbw89oJgDo8C9+8Yshw3i1n681WTBRCYAMPoUATrLGgINkJvvG1hiY1J+CIfqsX/IED7BpOWhij8j9QQcdFDGPQRDBbtOm1RMAb3nLW3oJAODvGvyQdGj6B/wm96/bVffmu3mH+rn8G7ZR0r9uG/kCefDDIWHJ1x0LmzVIAqAOcpP90A033DDk7te//nV17rnnxqBKtq38PgN2kykmRAODPa9+9auDhvUky2jA1oqj8UPdls4u9EsAPMY/6ctOUiix9gtSw2NKbD+YJmc6p7W/imcokLVAt+J7E6ajuFcKlOLcT37yk323fpobYUqQ/rRlV78+HBSmMpnaWcdFF10U03vHG0lwOkceeWRMYTLFtw1JYXVSABfrgLfeeuvWNbzY0ZTetsJztjQzjdm0nKQgu99ORzLYMY0qKZ74LSn3mLKZt1TRt9aKWU/c5L9kRKNooGl+poFql+ck5dVbj+UeaJUUWW/qVoZpWMlgzPKaZFMOm9sNarOpXMPBVDZTrf3fhmQ0otJ9Urwxxck01uHWAJv6bus2cE88ZFqi6faPf/z0omzOMU02Q/8o6KYf9b/lA/gOP5juRrckhR9bBJqulvsqOV5RSFBF3mQIYmq4ad6WXOADbbfLRHLmY9od2nuHOuadd954jjY2odCk99YuPFqH6ywT8Y7aagqhderakYx5PMc1+MOaP0V88I53UTW4HzK/ZHgn097GGpZXWFrVD6Yo4t86TEU744wzup+mg+zgdbyn3eQAzU07RCe/6199ZMmH96sjBadROBCd8bC+I4cKJK2//vqxtKB5DZAj0wZNt9Uuz0JvtDa90RahzevQw/l4AS9a8oMWsyp7TaBZfXkJ4IcUBHc/TSzQRX0KS5jUzUhOdKwZHe17o00y/iETzb71jF133bWTApyoicKekFl0SkFILA1JjkTsW82eWyIwmWFPbTJSB1lvLj2zVDEFfbH0x64Zec1uhn5xjr7R/4rY6pc5Ed7V0jY0JwOzE/wJ0+3rsCuL2iwzAzqG7aGj8PbBBx/cq0VTB5tk+i+baTkEPQP6hW2bf/75x1zfNPGJT3wilm2xw5ZspaCv+8t0PUQHaDs9O5lhyveLX/zi7qfpoLvokPECe8RP4K/x/+g8YLvtjMMu8gvaaJ/BXvMh2UL8widgm+gGS0fZpiYPOIevwg7usMMOsSsS25mR/UwFp7O942e6xvLpNrvKr9MG9PY728gOt9lGus4UfPyhz9lQbZ5V6D++Uh38s/rSlDq0g9/Bzuy+++5RQ8tW0cCnUFRZbQP95T6WGnn/yQI6EP3J1nA8MhLoiiynszvmxS95x4tp06bFsoSwYellA4POADAFJmelZEkGGYWQpZRhN+2j38jv3IjEIFVSJpHtrWcLZxazcwYAyHIlZdH91A4jrkazJgJJwUQmzjHSqE1yeOKcfP5I7zEeMArRpN+gSwDGE/oGzfQL+uHbftDn+lEmNcP1+jMZpu43Q+FcvOP+mTfyd/2uGSuQu+TkxWi1bK/nej/t9R50l3aZFWEmhdH8FIB2r25HMuxDaOiaqQbvbzTKu+uDOj37Aa0yHUdDu7rcDfIs/IRG48kbk20GgHc28mcapbawpb4bS5A9M2+MzJgx03xfn41+Jic4lv9Ndgw6A8AIv9922223vv4JvbfLLrvM8TMAJhPGegYA/s480ZwJWAe5MgpoBtLsknmjzaZQN2cATDVM9AyAOtgINoVMO/zNPxkN3CPbtJFsE5spjjJTaq+99ur7LOdle+fv4YAX677XSPzod20eS9tA3zVpONwMAH7Uk7ozMd/1rndF2+v45S9/GTMU/M7WmNU5WroUjA79ZgDMOCwzDBLzRwZcRgxkR2XURoIslOx5Ys7IrhRMh9F6o1lzCmQ7R8p0yYY1s4njBRk8mUfHSCM2srHOyefP7ozdZIK+QTP9gn55RKQN+lw/1rPTrtef/UZPnYt33D/zRv5uPEdc6SIZdkXWzATIo9veT3u9B92lXWY02AnAb0bD53R4f6PE3l0fNEcb2oBWmY6joV1d7gZ5Fn5Ch/HkjbkR+pWN1//k2Oc6jESx/+z4nITkYMf/ZjAZmWsDvlx55ZVHtCMFUx/4frfddouR3tmlY1IA1/2rYGbBRrApZrI4/D3aGRPukW3aoHYQ/7Tpzwy2Ndu7kfxM96j7XiPxo9+1ud+zJwPMDORDaeM///nPmKXxf40ZvQUTg8d9zDyjBFuj2Q4NXvrSl8YU3yZMibGNBWKp6G4a1aDbY3EmTf8wlSk7+RxwU5Gvu+66qCpuOigjjCGy410XuEcffbRzxx13xPRUlTxNLTWlz1QfgbRqrxwYU8wJQR2eZVqHd3C97Y1UfPd8zyHkdaGhgE1Dd55pNSrCa6dzTAHLioQzpA1+0w5TJP/2t78NaZNlEKYdeiftkEAxFT73pX3ITU3jfPzrX/+K+/vedPNcPVOl0Icffrhz++23x1RnU2eaUOnW8+pQtdbU+YLJj7///e8x9bYOUwB32mmn7qeCsQQZO+2000If0Dmq9eYER9YF9An5Jf+SBKbVocdwjsDHP/7x7l/TIWgwZbpg6sD0YLq4Dvp6EAdwvMA+qgqtXXhVFfBBHT1255FHHomlNiq9cxQt+XA93ve9KYJ2h2ATTSFlF1UzZs/YFRWNTY/Gz6bQZlumgvZkTMZIsDcDetNP2eE6LCfhf+gH9lbfGtio+xD6if8AbHXTv+DImvrK5rPXlm3ZpSQHD3W+YcfZcMlH50qs2F2BL8FPykEBH4TuMdUWzfgFfucDudYSN9fRWZa4ZV6g19CFD2LZBl/Bd6Yeez/f6xdJzXpfeB5fxnIelcb1gfuisySJ/tFePohkqbbx17yze9OV7tnP98K/3oPf5W/f6R99g6e1ER/lvsJzfJo6LC+sT4cfDfSvZTTe3dI6U6mbARg+yP2c26H9aMYHswyMH2pKLWi3vmYfTDtnrz3H3/pF/7tWv7Qlj/ANXkCXPN1bv/oODwlc7ciQ/WzPsxwNHfQhP1w79b3+xIP6zHfkEn/gE++Fb3Iw3NQbaO9396Vj3Nv7Ah7xu2f7H40G1Tv0xZe+9KXup+mQSLNkcipDf/PP6Q59oU/1j2VZ9Kytg+cUv9u7HnTQQd1P02HpgvivDfjwC1/4QsgBO9GUM7xpSRXe1HevfOUrYwk6+ceD4i0yR/eQK0tBxaZkIMdQYkm/OTfHcuSS7LYNMJJBy9jIBv3nb3KGbu6Z+RkN2Tz8T2YkKur3Yxtd7z50n3a5t6WY6O09tY8vz576nm193vOe19MnkHUKOc/2wtIRsk1P0D91m0pPeBYdQbeQe0vw9QHdoS3OEfu2Jbk++9nPxvuCZZOW74WeTg0JjLQEIDFBFEBLN49zVPIeTSGgpDiGTKHxWbENRagUFlKcSOE3xU08w5Rc07BMe3GdaSKm6OXCZdqSXr7aZJNNeu12JGJGxc3ETPEc8ExFM0y1T0oxdiXYc889owJnIkoUBEnKesi0GYXBFPtwf9N5vG8iTFyv2Jgqj6nTo7BhYvCY9mO6VmKMKEKS+8mROjquV6U8MVi0z/IJ3/tdUSu7JiiYkachOkdlb4XZDjjggPheARHnm/6Z+7GO2b0EoGDWMFmXAMypSAYqpjrnJU10wQYbbBDyroCggngq46tur1BPMnhRMGwkJGMyhIbJyHR/KZgqSAZ4CA0d+GV2gW2a2SUA7LSivQp6mr7v+lNPPTVsiHv4G9+zSSkgC1tmKQCbxLbZhcXz8LFr2cGXvexlYa8cM1soabwx6BKAFGgOKSyaAuooqJqCqSE0NxXYkqFmv6vwTGeYZrn11luHH6Pf6BM7xigYxu6DnRjYcn2p0Jgisoq5qQKenMfwvdj/FPRXn/zkJ2P3B+c6LEFSHZzfUn8nhTRNq9Uu09bprOzP8WGSMxs+j/fK19BR/BjPArtw0HmWJGYeS05pvLPCsK7Pu9/w1fhH2p/v58A7fLZm/ygARoeiBx9FkTCF9vhq/D3323777ePgE2bfZjyXAPD/mksA+JnesV481TmWfWTf0bUpuAn/Ej0sH9HHvt90002jEr33adqAXXfdNe5fh3uTS/5fcsqDbuifd3Rx5CUA+kThTs/LdEDj5PRHMUOFj/nSZBevKPKrGGuzuC25zUUu66AD+NzuqVieJQhrrLFGtA2t8Ar6KGQ3yLLfjNm5BGA8cf/990d/oTOeUohYsUEyplhkk7emMsZ6CYDfl1tuufidzlNY+TOf+UzwWAq4g4d9Jnd1ObL8jD5WqNYuTw7ywD4pzijmUrjPDlN14EE6Fr3IIf285pprxvnsV5YvRU/dT7FjulshSXFeBtvBhpIh+l5cJq6j9+hv70XHKGyoyCjZc5+8i1kG/Sh2ZVMXWGCBWIKabYb+WGqppeL9//znP0e76F96M++apc12/hGbOj/3z/zzzx+7iOTp/XX0WwIwcAKAAdO5Xsg5hDgbj5mBYEdVbh1AeNxLJzF8FJngmBOmKjSjKyBmXLISVk0+Jw4oRh3GcGEYypRBy2CAEFUAnSuiIxSl5/mu4QAxzoDBEF8/IKrO8psqzDmw1xeSCgceeGBvPcu8884bxtj2HoypNYO+z4dEA8VAeXAatMn3DOmNN94YzKbdub0IbVstDMMQ2yZEn2DippGFkgCY2igJgInHX//613CaOahZt9UP8u63Cy64YAZD1g9N549DVjC1MCclAO699964VkIrv8s3vvGNXqCFrwURKkmzXxwajgTb53sHp19FbfLAjgoA2SvnNAObyYIc7NWPtgQAv0MAVXem/C0JYjeLtmsy7H6jsjXdwQd54IEH4n76UvDmXiuuuGIEXehl60oJFA6o3RXQgD/ASdS3+t42mPyBE044IZIF7s2hNvhhNwI+EV+AXnKN3znafDS7sQiSBW8cQufzR/h3J510UhycdzqKg+pZgMbeVa2m3Ae/+MUvwl/hX0lG5P7h73BStc2uHJISPvtNwKiKfYa+4Khqp2DX/fQDP4eflp8lIMBfHNvMl+OZANB3+FffS+qihUAEbfR9hvZqhwRIDmryAJOq5kceeWSPzpJIfFJBgSAArXOgQ275lXUY1OJ/kmV+r3uSRYFk9nNzAkCf8Vc9L99TAITmaCep4p0ET2hBjlWFP/zww6Od/GQ0cJ1Bq7ruEIygm8SCNup/B99R4ts1+IU/fMghh4xq4G9OTQCIVyRI9UuWJf0ucULfzkmYlQSAWht1v8m9BM75d3GWmIyu03e+o898b7cDFfTJiO/JvrgJb5Mx2wi6H51LJ+bz7GAieAY7PdjFgc7i55FnOgmfZxmT+NZGA7rukxNwkhH1ZBc96Bna4blkSFxILtw/20LvI7FL5r1LMwHgGvGmZJF7iW/9To4NMrmG/0F2xX30CNuiPeRU+9gUSUmxM9nPCWzvrh1NzHICQAcJYDE7JYOIOas9M6BI3EdQzQmvA5FlVLRFIIzQnqUNMtS5nToPQSkrHSh7o30Mpaw3+E2QrlN1Yp0QOioH74y9zC8jISstwSAQr4Myw0zOR1yZJgSybY77+x4z+d59vBejmjPvFLAZAqAdnADfI2RmWEwl2JDREtDX28sBlXmiQOsKPKMkAKY2SgJg9oBckVV6xzZ3FL0tAhkMMu+37JQOAjqoTsOSAJh6mJMSAM5jPznunCfX1xMAGZwCwQXnDP83f2ezBYFspqBhsmPQBABw6CXt66PkDn1hhpCER7O/8YPtaZ3DT+ELZDjX7D33EIjnwFaiwXeCsOyEgW3K6AkJANu0ureA0KxB59MpAjrbbvIJ3EvQKMD3O/+ND4HOrhNs80lcl2cuuadDIMkX0W7BrHs53NeMqOxISwB4D/fjZ+VtxrTRdfrMdZxePqN7CqCNpGVceumlMZjDoTejIPeh/70zP087Of/uU5ex8UwA4GNOM9o6+FsGcPik9QSAduoXMxPytd4d9Iv+1r+5ffziel8L2OkSfWDmQIYEEV4jj2Qp9wvgo5xUygkA8Cy2yACQZ+UEABr4H9/kd3jFK14Rs0K03b350Jl+fN3sV3qHPIvWKKlgJAN98ywPbdFmfVhv60iYUxMA+gCd8bckmFk+/Ie6TM8p8E5NGg6aADBiLiGiv8i3UX360G/4NOtB/EvH5ISTQxxEFvA/3sabYhzBrO1K63xooDTPxGEj6Wu8ajAZ7zaDcIk/I/nOpwf43uRVW8iBtjUTAAZ06QoxXP3Z9BrZ8t6+J1OC/H4zACRh6QP3a8a+7JOErXaZrSeB4VpJDrPBtMtvgvjsl3oeneR77TOjrd4+6JcAGHhBYyJerHVK18R6ifRi3V9Gj9TZsSYhGYxYa5gUYfeX6UhKsZMIHc+xZt/aCH8npd1b32AbwuQExbXa4jfbaTgvMVJvvUPq0NjaJynSGdaiWHufOjXWlnjmoosuGmu2rD1zz8RwsR4uH9aGZCSG7fzud7+L9SPWpCXCxJrKAw88MN7JupGk+GPdpK3FtCsxWGzpkogT93BNhn7N8LvDOprELJ2HH344Pjs/MWe8W/38goKCmQe5Iqt0AB1ibfVb3vKWqINiS0K/zYq+KyiYnWB72M3kGA3ZunM4tNkX95lTkYLvsN3WlPIVUpAb3ycnMvyeN7/5zbH9X/aBIK+Jd46tkPM1oK9sdbvYYot1UjDWK5bsnIUWWmiIH8IvWGqppYas3aSTkpPYW0/vuuxbuJY+0s6XdLfATE5iHO7hGv/zGdZYY43Ohz/84Viz654O26D533Ozb5F9qOQoDtkm0b1zO3Jb+CC23NVnruMDeY426ht9lGHdqufMM888cf/MQ/6nW13j+fwu99KuiUBy2KMuSz4UtEar3L4Mn7Ub/bxvHbmfvRtssMEGneTUD+nrVVddNXxU/aKmlP+T09457LDDOim4iVoEZLL+XH1ijW7T5ngWvzLzUobz/OYAz1N0Wy2L3OdqNvBPwTpmvAJ4NwUu8bf21p/pPrbSzO9nSz/Pb/bR3Ah9gM6vfvWrY7vITTfdNPyH3FcF06HGEjlPQXbEW7a3xGN42Pbwau3osyxHdCPsvffeURuALIivFOSkq8RyeFo8ih9zbHbHHXdEDQEQm4kbrYsXy5E524m6LoNPx9cj8xtuuGHINv7XBjq1TQ/RY3SbdlvX7zng/ehMPOGgF7zH8ssvH7/X4R6HH3546ACyT3fW4T70tT5SD0D9Dn+7pza5ztbKatlkv9RvaigAedY3g2Jgr5bzoMCJB1LYHqQxMwNG809/+lN0OkZoUygccEBUxTYeffTROC8bJwzTdl1G/g1jMEKeRXnV4R6K8f32t78NRsWkijF4L4S2fyWjmw/FTBR64Ay84Q1viIILnoNJ/U9h+r0OSsK5888/fzCi9mTGaYP7UNTu7XwFxyQRzjzzzEhAKKByzDHHBB0KCgrGHmQwHwUFBcNDwp2NVqyufihIJujhL0wFkHeOlMJM/II111yz5zMImOxLbxcEReTA/5w0YN+bEBQodHXWWWeF88tm219eIScDGO7JSf30pz8dBSb/0i0yWAcHkaMHHL26ThpOP+X2uKbpK8yMXuN85gDS34PeQ7AJ/Limv9jki5lp18xCcTJBskDDwSnnlyr61QZt5Y+1od4vg/hleMY+6M6XxMn0HRT92oHmuQ/dexCgSx4sc98mTerPKj5nO/T5RPLuVIKinQp/Kipqv/8TTzwxivqxDTvssMMQPqWrcoL6hS98YS+hlaHgYo7N6GfFlnNs9pnPfCaSqDk2UyCeTZJkg6aMCfTVvxfIa1M9cdOPlhJq4F3odoURL7vssvju9NNPDx0/EhTWVLBQzCj50CZTEsZ+gyuuuCJkVD/lZMFIse9oMLBEe2jOgFISglFB+cyAgaVY3LNfRhEBJRwgZ6mdJ5M5Gtx1113dv/pD4J6ZLY+uy+ocd9xxnRNOOKH1kIliROpwXV1hZsjaI/igWG655Tq77757VMEEDsRuu+0WmXczArS3oKCgoKBgdkOwv80228SId/NQDXs0IxKTAWy1QP3kk0+OEaq67bZLgkrw/BHBrVmC0AycgL/Caas7snwoVflVWjfqLAgVENpdpDkaBAY8sjM4GpjVCEac2nyS0aLunI8GZhuAXZs4/dqTkQeR9JPRMs+YKHhus18E43kkbTRAz9HAgFTml7Fy5CHPYPBebfzYBkkDsw0AfcxqyXAPwUfup+bgVkHBSDCQKZ4xmr/RRhtFcL7WWmu1JkzraOPfbEfEhnZ4aYvLHHZiMItT8jnPdGnTgYJqsdSgia3NN988EhrA5k2bNi10+L777hs7vgySdJMQBs/sF/vS+WbegIFyuooNyX1GJscKAycAKGeBbH5JgXXO7o4W2QgI7L1gG3FM18gJh1lB7izPbGagm/A7QmqPv7XBzIe2Q0ZpUIMlM1SffjISOAI77rhjLBcwHQWMNpgOYuQA040lExQUFBQUFMwMBHK2gbN1Uv246qqrYnpmPeibjNBWtrUODpqAR+LdKL2t/8CghxGt7E9kR3XQwRAJg7322ivuy/cxq9BMQ9NQ66NQGRzEsQwSZwUz0w6jZqas4hFLGvPyAI65fuRD8qXMdJwMI8yf/OQnxz3Q9e58TP3Jh5yd9OXPmx4NRiYtgclBEx+fbPA1d95555lKABXM3WiL7WYWklPu5yA3bXFZPgTM9eRV5ulZgQTbF7/4xZhxkGNTyTwDxba1NENhJOQYVNvovrZEBz1Yn7EwnvphYI2rEbIqeUqcNRamzg9KYOcxfgxBHsFGFIHtSIG54HlmOyE/y6yD6667rvVZ2uY37ySbiwCy8taY9INsaV47NRIoWe13DJIIwBScAeuL7AtreYIkgutNE7QHpVGIgoKCgoKCNnAyvvnNb4ZtG08YrTCtU/DQPNT6mewz1jhu9nxu82XYYQMfpmznqd5ssHPZ8jy6b4lemzMHkiD2g5Y0MDp1/PHHx9pwM/uMkHMmJ0PwOx7Qf0brLF2USDH6Z398o2df+cpXYrQLn1g/PRlgxHI0gzUzg+zL4hc+8XBLQicCeFAQQ1+ohyAJYjnEe9/73lhDbTDq0EMPndAZGgUFTdARZEfQrS5cv9hTTEnnmrlFrzrPXvn9zr/88stjqv1IEDuaWWVWm2QZuaD/ya+lBJatj5QIzkle5w2yPK5tVthYYlRWx1SOt771rfE3xUVpyGIPAh1krZWg2to6hJQAkGE0E6AJysiUD0pHFnlmO0LW0j0Q31oPBQibyMUlBP0582KJgymAigg2YZmALL6EQRNtTCZR4F29M2WLCZyXz/V9Ngq+44wwjhiLMVKo0AiFomTeBfPox5GYp6BgVlDn0ckKMmLWTpsOKRgdZndf4jX62SjhSEnhgpHBngk8m7VvYGYCzrouyPYK1LnZZJNNYopn85DErk+Bn4zQF5IAbWvwMwwMWJsJue8kBPK6TwkCvkxTX/IVBMD42oiP4m/6TrE4haJyP9b7c7IkA+ptmhVkx9n0WcW8PvWpT8WAjOSQfjcFfayeNRGY1baqe4XG/DezZMjpzGCs+EQ7+JmW16o3JVFjlBN/XnTRRcG/RlULJh4GTC2fyXVH5mbkKfP0tNnRZqg09a24UX2Ac845J2Zt5eSz+gMSB03o2wMOOKCvv1GXdcX5JMQM6C6zzDIRo7lvXm6lvlu9UHxG/R6SyTmWtQysbXkceUR38k1f5qTBeGBUGkSDFE5g1MHoguq3IzmMCh9YJ+HlHao65rVhpoEJpJuEzJUdrQ1zbg7i8xSy4dZb6PDc6aZtWF8HMs2m3tVH7jGAd9IGWWpOCwWNISQAZEHNdADPd613YbiaNQAwXzNhgJiYRh/J9KsYqm3an50HjneeJsmJwBRGVOrMpCiG6ScSGtpGCCYiAaBdt956a/TPzBxo36RtweQHmjWnBE4mUJAU6H777Re7gQh0pjoY+TYZcvzyl7+M4LwJdGLYmuejXX0953CQUJRgVFlWXypSNjtA53NABUf+LnqjP0YKqtkHo6xsRVtxIrzW7F9yrqAfuK75O0eH7WJ38kgH29Dm9EwleE9V6Ok6NrwN+ib7HvwE9lvRYOtRgT4yKCCgy3ZZXyrYq4/4PAZLyCQ/qr70kf1XfFifuhZt/I6G/Ia2QYuRkP0QflPdAR0N8vsCP4A/NlpIgJBn/fe5z30ulgHQNWZMbL/99r2izhMB76CvIc/KnBnkqcgZOYBH1+HuiRYgeDADBPCL5FEzEMjyBU05zMAjddtsUM652jCa5IAZGQbn1Ow44ogj4jMaGRRTE2G8ZkR4Z+/ftF31w0CX2bb6mCz064s5EXSRNe3qq6hJMrOJoonGWNAox0N1rLTSSr0l0QL8d73rXREvZX1LX0ku0rkGSw0c58SVNfvquehD7XOI5RRfFZDTz01oQ7aHQC8rAJh1CDlT00CMaOCYDXA04R75GjbUgC7ws9r8VjGp9zKzzg5ydBV7nHVE1iNjgVGnEDkTMrc6VweZ0iZoNlW9STTKSabGC+sgTCyLIxBGDMThPFA+9WJ9FJtsC8Wj8EIuiIDQWQjaMicZmcAgA2T9Uh4FwTiWMqggKXgwcuEdPMe7Wf9lnT0gnCQAZlL1kXPqXc0k+NCHPjRDcR4MIiip9wOjaaqfe3Gw8zoqRLTlDnA+jPo7z7QS51KMCg7VHRL9hhlMbbHtjr/HG2ghyaO65swc+mksFELBxAIPW2ai0ulkc/C1x6gRB1JSjOxwfqYyyIhEo63G2uTIGtlcQKYO10kw0q318+mzH/7wh92z+oPRNC2XbjPSoy/bZj1NBGyraqoeHc35Y/QKpoPtExBmeyBBIhAhp/rJ4W/nsCfWlOtHWw3lInbscR4F4WQ09TK5kmRynumJTXvOeRFYGMnmCHmO7eDQaqqDHPAH6Lwm3/kscCVngjcOOdurSK/CvHlpgN/5OkaUVPYXPHFIbTfF1uetsNDQCKtAC8+bUmratYrVHEV23zbIKkyjZ661pB1NmuW24o96u9lt4Es036eO7DyDe+uHXBW+HnC4Rx44wRf168C1uW315+ENU2w5tNbJ6p899tgjBlEMvJgRwcdSsbv5bmMN8oKvgRz0S/a0gX3JA10C0jryABHaDdfX+Tc+Kf8TyJrdJfbff//oe/fAg6effnqc7zuJKXrZ8/V9tnV85vo7oLk+RJu2QKSenMj0c72RTNeig1kuZJodQiPbttn2jLyPtV3wPmYYSFTWbVf94KubOWKLRYXkyJKZx1M96TgI0EZiUJCIJ9RZmQoQbGf+QqfhYrU68LaZQUDGmvIp/qE3wW8Gj7fccssYkOb/sHnqqdAxEgWWDCiyKllOzvA3PrJjgJhGLCcRSdfmmd/aTZ7Jnmdk3QtkyzMNrmRdJY5zLXtgcNtOBIC3+WvuR4d7PjjfIDRbSkbpwrr99Ew2w/Xk0Mwzcqtvsv7JherrqMv2cDpoBqQbBZJwuWMcKWDuftuO9IDqiiuuqFLj4vz08CoptSoF01UKpqvkeFRJqVXJ+aie9KQnVemFq9T47tXTkRRdlZR/7/pkWKtk8KpkRKvVVlutSo5GXJ+UXZzv+tT5VerAuCYZ3+q8886rEoGq1MlV6uzqNa95TdzLtZ6Zgu/4LRGgSoa6937OeeITn1glxojPfkvEiOeAtumDfL7DPROR4+999tmnevTRR7tnV1Uy9nE/vy244ILV0UcfHe32/MSgcV1SqFUy8N0rpiM53HGN9ugnh3t5L+83zzzzVG94wxuqW2+9tUqCVL33ve+t5p133mr55ZevksLu3uV/SIzca28+koLt/jpzSAazWmeddeJeb3nLW6pTTjmlOvfcc+NIirn3nB133LFKRqJKiqo6/vjjq1VWWSW+1378UjAy7rvvvl5/5oMMzA4kY1+tsMIKwffkeTLRMCnD0BNJiYfe0U8nnnhi99fZD/Jcp2EyXN1fhkdS/tHvH/rQh3q6xpGMWvXAAw/E722gr1y35557xvkpoK9++ctfVsnodM/oD3TVlykAqZIhi+vp8NmBFFDG8+m+Sy65JHR3E8n4df8aX+S+qB/4bqKBPmwJe7vsssv22kIutXH++ecfcuA1MoEHF1tssSo5F3EP9iI5+nGd65MDEv2dAsR4rxSIVuutt17v/ilQrb7//e+Hfc12KzmgPXlj7/zNVjft2mTBC1/4wt775IOcNEF35N/Z4Oc+97lVCsKr6667rkpBesiT99XfJ5100hA59PfBBx/cs/8OfkX+nJzTKgVqca5+fsc73tE778lPfnLc86UvfWnYdrTzPdlHi6uuuir8GN+hZwqGquRcV8mhDtnmDy266KLxO5n5whe+ELySnOhqueWW690rObxhWzIffPjDH+75UWuvvXb1i1/8Ivwf/sp2223X018vetGLqptuuin8p9NOOy36xveLLLJI9c1vfjOeRUbxzmtf+9q4zsFf4LN43xTYxzX5wH+enfuIj8OnWXjhhasvfvGLQ/r2iCOOGHKt45hjjun+Ohi0D497j7qPqw0pCK/uvPPOvno1g++lz7TTteTshz/8Ybw/Gcp0Q09+r/NBX6cAJN7R7ylAqK688sp4Hlp87nOf67VHf7iPe+tn/fiCF7wgfnM9HkmBSTwPf/reOZ/97GeDp/HY61//+uhf3/sbH7AN6MCnTAFR71meja7a8a53vavXDgeeqdPIe2tTCqqCnqMBGarf27H99tvHb2iD75q6B53IpD6+9tprw4dNwVD85t20R7yA/7V/rJBjidkB8UTTXvu8995792T1lltu6f4ysdC2TJt8iP3q0G9iNPyd+daBhw499NCQiX59i4b0E78j2yd8lwL26v777++eNR34+ROf+ETv/g48kf0l+qzuI+Q+rJ/v3lk/f/CDHwz9AHhRDPqc5zwnftN2sd4999wTbX/nO98Z7WM76T/PwZ+veMUrog2nn356vAt5FANmH2KppZaqzjzzzJA38A50cv59iSWWCDvDVm+00UbxXH6/2CvD72yy870r+cj8+oc//KHafffd4zft2HrrrYNX6v7KkksuGb87pk2b1otfH+Of9GVkq3MhBCPmsn4jQdZQZlBGJXX0kBGD9BIxzcnovlGI1OjuL/9D6ohYRuB694LUwTHyn6ej+ju9ZGRKTEvqNrcHz5BZdg+Zljpk6E2ll3mXPTFzIQWwkXlJHRVtNH3D6FqzfbLxskkysc6HJIiRvZExSgoxvgMFUox0u6c6CTJe+ZqkrGKqij6tXwOJWeI9jdSAjKsZAEb/ZYHUTdAO53lvz5cRNcLQNnVOHxnFq0OGNSnX7qfRw0iR7JpKvqrFakOGkQt9ZITJrAhtQz+QObPPp6nLRqvKGrKRIdufR5MyyI4s8EQDT5reBDKqpqI1+Xd24yc/+UmMxsm04j+7Y0wGkIG6nkqO3Qy6aTjQH8mJjrWYYIQmOU1DZK8NRimNJPmf7qSPBoUZXPpS9t6MKDI/O2CUTrsV48q6JMOIqZEzMxuav4010Cxn3DPYtzY7Np4wYmkG2qCjKHXYyjYFrDFioEAR/dIEnW20xEis0eImvC9eYqfQhb23Fz7+NppiFJd9nYwwc7A5Wpucsxls56mnnhpFpYzmn3vuufGO7De7C/oAP5Iry/7a5Apv8gv4NPqGb2F2oSmm9f4xqs4nyqN59p1ns+l9dDYDw9pV2wCjSdu0X36MpXVtPpppsqZN130x4AsZaearsMdNmIHAr2j6V+SA3tFvTfAJ+EP4o8k7RsLscGDGhBFe63LVigD+nOc4/J0C4vAXLPe0ptaoF2hvrlCfYXovH2lQmEpvtC/7WE3wL838oPva6IoHjDI2C0K7zjbV6OUZdaAle8kfs/yjjqc85Smhz005xito6Mi6hp9kKQl7of+syzcKb8YnPuVvNWlkVgk/s22GmGvo9sMPP7z7zf/Apuhf7dfn7LsDTRzgf33gHD463jUrMM8qGgn6zchoHZ5rFD/D/el1s2bEEYpe8znqcI6ZJGhFdvTB/PPPHwU1zRCYVb1sJs5LX/rSmLGbArPutxMDfWzWMT+dzqgDj7AB5DDLz0QDTfBXHfiFr5ChnXSLUfZ+oM+a7wdkn/yJd5qgC82Iqq+Dx4tmfuIhtg3oKHIqJmmjH5kTU9E14Bz62sxHvIwGZgOYed6EWdt5e8EcD4rLsozYPpQdtNTc/fExPdYEvUW2tdW1ZvbQuQ91Z/TwadgN8aLYCc2BfqDzm+Aj8tE92+zzJug8S8eBPs6z7OljchR9mgQpMJoZAE0k4keWJBnbyDr6X0annoEYDjIpspuyFjKZMtzjBdkZ2enbb789npsI0f1lRiSlE1lc5zv87bsm8gwAWclksCNrla8xcjfcM/wmA5WYqneeZzj0nyyzzHx+/nD3Go8ZAOghCyZL28QHPvCByDglo1ElQzND3+AFIxQyVQUjY7LMAJDJTQ5Hrw1GNowGTjYk5yJGqbRRRnSygEzkvnMkRd79ZXDI+ObrzayiB4YDGTPrBt3oidHCyI4RKs+bXTMAhgPZkN3ffPPNW3XwWCNn5+vHoPZsTgdbRUdMBB1mBYPOADA6Vf/e+7Hj/BhywQaONEoM/BZ2kh8znAwalfK7Z9b7MDm24S/4fU6BmYIrr7xyzJzQP/jGe+tzI1z8MDMdzKLgP/3gBz/o+ThjMQNgssO7Zp/UkX0lvqlZrePNC3xVs0xWXXXVmCWB9z0bf6JRloPvfe971aabblq9+c1vru69997u1SNjuBkAGWTAqC4/0u9f+9rXur/MCKOdu+yyS+9eSy+9dHXppZd2f505eOeddtopRmq9+0TDqPPiiy8es94mI+il3N/5aM4AmB0gK2SE3ODV4exzljPn088zE5PgU8+gx8S7nkt/zUq8ivfcx8wus5HybISxRr8ZAGMyjCJrYT28TImMjf9lzAfNysnGWK9h/b2M53iONMr+y7rL2nhuW9Y3Q0ZG1s35Dn8PN/KU+jP+l/HP19Qr/bbBb7LCMmz5PM9w6D+Ze9mb/Pzh7jUe0F+KwzRHpgcBespO1bN3BZMf1hsaNchICi5GIXL2dLIgKfUZRkPmFKhxoAAMKBZjvfVwMAKpMKnRODpntNCPk7Uvk5GMkS8zYUaaBVEw/mCrjFQOZwunEti2+qwA72d0lx9jFgGfZBC+47coCsjuDTdaZ/TY755Z70N2kuz6fU6A2X95xMssTf2Db7y3PjdyzQ8zGm4milFFo7oT7ePMTnjX7JM6vD/wTc2eGE9eYM/NnFXsz0gofsf7no0/0SjLAVuEhtraHA2eSFg7rc1m64C6FGYkpcA9Po8WfAhFGI3s+nuiYYaS0f+22VcFw4OskBFyg1eHizeznDmffs5yNhrkmIweE+96Lv01K/EqWXIfuk+dGLHgRGLOsOCzEZxmAZL/MdmcZrww5Mxuw8h4mcqSEwCmEpkSpriRwiYKA/muHx588MHYjzZPtxHgKBJm2l0zWDGNRpB0/vnnx1IW011dQ8Eq+POf//wnpinVj/o9/v3v6RWC88E49guI3NP0HVNsPBP95xQIto4++uhQkIyiaZmgT007HQn6zhQ9h/536H9BrAKZebpTP5imJJhFR1P8/1wrwjIzQHf0shRIARfTx/HTZAd5y04OGTF9zru0Af+ZekfOONJ1HYSPyZn3x6/+RqOZQaYl2UUb//+pW3hqOHBuJJTIDB649dZb+74LRw6NMp84z3Q60+9M/XM0ZbV5NO/d/L2goGB8QSeYNmtK9R//+MfWpQwZdJTlFYI7yZaCiYHlnWyi/s+7UPQD22+Zq+n8s3s5p+dbtpunSFsyawlPE+yE4pJsn6U9lhDXl+LhUX6J5HJOIGQb0WbTLLHgfyrIx4cdyTfRv+7P7rXZSssOLA2WKPO99uajDuehUz/b5XvvqU2WSVg6yI/rB8tN+NV5SRj6a4N3qxe4K5gLkIgdmJUlAHMzTNFKTncUhzDNwjSq2YXxWAIwHEZaApCRFFS0QxGrBRdcMIoILbTQQrFsQqE50/6cA6bEmKajQOQznvGMOM9UbwWsHve4x0U/K5ph+mAKSGJajyIjplkvvPDCcY3pu49//OOjKOS8884bhXk833QxxZLcx2GqmXskhRuF1xTZSEFU/PamN70ppvlkeDe0VfjQO+TnONezk/IcaJrocJgMSwDQQp8reGKalH5AY8d+++3XSmPfmTJoCtuGG24YfaK4iqInisv5jG6Opz/96VUKHnvTPMHfptkqRqRP0WnNNdeMImOudQ/FJc8666w4TCMFBVjyNN/mEgD3ND1L4UrPxHOZ9q5Jgegs06sf9FWdhjOzBABuuOGGXkEd91Ssqw3J+YkphAqN5n71bqbWvuxlLwt66gNy6v0VrcHLdVparkMWPattCYC+3GKLLXryi//dD40UH2ubukY3nnPOOVFURxtcl2VTMTTTS8EUOu2xlEr70D+/6+c///lYgpL70u/oOP/884ceyDLoeMITnhDvqUBPBn1iemtyGuO5rk3ObvfX/nDf/Mx80BMFUweDLgEoGHvQQ4pvsfH6XUFKRVtTcBLLJEx3pd/obXLMN1Dgro65YQnA7ASba9lYtu/0pMJr6ELfO9Bk3333DT2//vrrj1p+xnoJQAZfScG0fE/FK7N+xnt+t1SAvmer/M//WHHFFWM5A/vIZ2MXfO8e/mdXnMsXYTuyb2KJgPtkP4KtYSO+/vWvz7BMg9+kwKTlr65xsGHu/aUvfSnsHf5/+ctf3ivwp//1sXsrMsfnVXT1rW99a/RL21Ja70ue+Iiu0zb2jw9raaRlhLltpnybas4Xdn/nu9Z0eAUY2U/v7/+NN954yFII1+Z+zsdkWAJQMDj6LQEoCYCZBMVAUar2yNEgwIR8r732CsF7ZDZURp6sCQBKkhJUHZhBoVx+9atfxXpeyoriUc1Wn6nsKshWxdj3Ag7BKIWTHTpKU4BAiTqXctx2220jiBCInn766ZWqudrGAeFISDBgeoGkYMR9GJ16wKTWgmSO3+xekBMA3ssaeG0gJ4Jka+dURrZu2nMkHwQ7sxIkzO4EAIMnMGOoBNdgRwc00BZGRR81wTAJtFWClnBxrsSBezG4+lQyhtHUV3bGqDsSDKxr0XX//fePYJLhElgy0O7HMKE/J4VTAcMlANQUWXfddYNeaGcNvbWCrs8GX6Cb6T+W8I7un4+ZTQDohx133DHe3X3e/va39xR3hn7iaKNRpplz9B25JGP6S8JM5WeJAvdCD32U33+4BIDzVEIXyHPOyBj+Z0iyLHHAckAP5MDzyD1Z0gbvYy1wrmaLN8jYGWecETySq1STM7sYgOr3hx9+eDg3+RqO23e/+93q8ssvr7785S+HM+M350h6NKE/dthhh6ieTb/kZONwKAmAqY+sG+pHSQBMHMi26tQrrbRSL9BpHmSSfuAPNFESAOMLup9/yIeShGn2tUNQKolsgERCf7QYrwSAIJpOz/fk7/kOVKL3Wc0YiX62ih3JdY3YSrsi8N/Zuqwn+JF2smJfJAnYCckqvolECd9RjQ52h/3E02z9IYcc0rMpeJ6dlvDi0/LpXPORj3yklwzzNx+YX6Lv3Uc/f+pTn4pn8yPFFZ6b7R472kwAeAfBPNvMt0EfQT6/KyfN2WgDJt5H/QY7OWgzH2+PPfYI+fMc/hr7zjdyrQG37M+zn+5VP0oCYGqhJADGGITDiKes9sc+9rEhx7HHHjtbiolMxgSAAjKKq1A8gvZ6wGWkn3FxD5lLio+S46S5H2XkN8E1BSd5cOCBB0ZAQNnZ9kwCQQGh5ggk2gg4cwIgO+8UtGfqm3oCIMNz/VZPAAgefTZy6n0yXKvIkaBXO42QKkYys5jdCQCGU5Avc54NmjYxMN5PICvQbtJZ33pvCRnn5rYzMDLZEgv6UpDnPoK4HMS713HHHRd0tL1l7nOgpCR2XCNwlXDR/7lt/RIAgmJJBqPnRnszjTO9srPD4CkqNNbQ3twHjplNAGgvp4ORdx/tzoFxBoNvtoREQVbqHBSj6HiW85HhfnSTe0kqcDjyLIh+CQByxpESEEsq5GcAx0LCBv9zYsxAQGtQ2IiTscEGGwwpIKqAlPt5jusE8p5B5k844YT4vp4AAHyV7RMnps5/eM9oi984LraOyvTOoIsVIjODZdDEbEkATH2UBMDsB5lhA+gUjuf73//+OA444IAYjWTT22YPQUkATAxyctxsK9sd8uvQCL1sh8nGNHXqoBivBAAbn7fIdLBdZFuwz1YIwPkz9Xbb7vbZz352nC9BwNdkGxTZ9R0/tc6LrtUP9Ah7Vrc77ExOZPMz2E+2UVKC36lwdv1ens0mO589z7MYbQWeZwfUCy2jiYERMwBc00wASMoL3hXO5OvW2yYRb7YG/1ligexlG3v++eeHf+I370We2GRtl1Dgq/jdVnLZVvpNG+pHSQBMLYxrEcC5EUmAOknRxPZIipDUD1tazO51UpMBib+ieFxy4GPtmOIbSbl0f+1EwaQUNESRoBSoxJaFfl9wwQWjIEZSwHGPFOBHX6fAPbavsEWS9VVJscVWV4rTJEXXvet0NJ+V4Tu064ekvLt//Q+33HJLx7p028SkwCDa6kgKOd7B/bTzhhtu6KSAuXvV1EIyIPGO2m8LuNwPT3/602MtOhpZO2aNWTIm8VtGCiajCEsyUr3iV+6hAKQaAinQi6IpyZjFb/rNAfpN/yaDHufU5WaeeebpvOlNbwqaebZzFQtto1Ed6g9Y86dNiy66aNSSQC/ryn1ORi7O830ypPH3ZIT3xvfJ2MbfaGM9Y3Kq43f94V2ts0WjJz7xibGezznJeYhtYvBm5ld0U9AJ0FuxR/0+HKzZT0560Hb11VcfUtATrd7xjndEf2qTdY7W96tJcOCBB0ZbyCZZzlhooYU6a665ZvCEtiky5Xoy7/s20AMOyO+egffo2+TMxHNT0DDDOdZG3nPPPdEfycnsfltQUDDeIJ9sAD1hy2XbbDls17XrrruGzDdtd8HEYoEFFui8+tWvju3HUvAfa/3RCL1sH6pIWZsvNTuBr9gOdgTYNraMrr/uuuvCpiienW2/IwXZUWcCrHXnl7KhDqjbGbBG3nZz3p9vwn9wH/dkD7MtdN5NN90UdvKss86K/mSP63zNBmbbu+KKK/aurT+v/rd7aKui6vkdM7TXlntqEihCxweu+7SKa9qe88lPfnLYRDUI/vWvf4WNdU/Xs4P8asUf+UTao9Cje/k992fBnI2SAJgFcLgJUvMgTJNNYc4OUIwKj1HWlJK+qUMfvfa1rw3lSukIoHNg6DvKSkD5ile8Iu7hfMpQvyswpJibfY/dezyhcNo//vGP2JeXEhf0OxgYSQnKVYDsHH9PRfz1r3+NQkBveMMbovI1ejjAnryZRgrpCDhHAqMiWVJHpn/d0Lpnvl+bzOhX0K+MWW7TcJBIevTRR6NQHecz04uxZOQE/e7LaDpvMiM7E3SKPkAjcgU+K5hHBpZbbrnoPzIhoSLAlyzjeOT39/dGG20U7+7g0AzXn+5x6qmnxv+cCcmgJiQnJCk8W7GinATT99qMD8huhuTNtGnT4lx0r+8RXT9vNCD/9qSHb37zm51rrrkm/gbJAEkBiQfVxtt4rKCgYHxB17LdgiIHfZJ1e8HkAHqw0WiDRjlJOxkhuSyAz/abryghbYCCn8AGCtyz7XPQ/xLm3pMdGMlXY2sNPEiCuzbfJ+9cobCle7Gh7K5Cep7tOwmCOtjBM844I/b0lyTIgxjD2SO/Oa9JA0kISX6/5/euw/d8ZnZR2yQKFOLM8Lt78unqMuhvvjW4bhBfq2BqoyQACsYNqq9T1BSOYKCubDIE+C95yUvib4HD37rbobjGwYGvZ0ZBQGKEEwQN422ksqHYc889I7us4mo+ZH4FMw7BWD2gmUr4zW9+E+33/1e+8pXO4Ycf3jtOPPHEzr333hvneU8jvejaBFrkXQMGBRrLOoOAUCKiDrQGjokM9iC0zpnrV73qVZHpb9KLQfQefnPOZMcb3/jGXpLLCIeEFJlg1CXY1l133egb8H3uM4EvejbfP/OrWRLDjb5xNFRYdk+OAcewCfTwfHQkJ+SXY5bb4Psm6AHOh4RC2++jBUdVAsCIkLaadZQdQ06cHSy23HLL1gRGQUFBQcHUguA02xjIgSt/0W8rr7xyJKObts8MNbZPgmAkXy37fRtuuGHn5z//+Qz3yn6Ena3MdPN9c/ZZBjtnVgI73hzRHy08N/s43rttRqSEd/arJfrzrE3PN3BVUAAlAVAwbsgKlEL2d11hZwgajSJmDBIQCD7z1G0ByFgEEcMhB7+yujKuSyyxROvht5Gmp09GoI+9gLXfNG/b1RhlzofPlmowKnDccceN2VIH9PNMGXI0/dznPtczomZU2A4QJAmMdI9EawGgANR52ttGp3wYEZ9VYzwRsJThgAMOiL+NSJx99tkx4nDmmWdGYmTttdfuOUBkwzkgIB6OX/X5cP2pLzPQJMtzE0ZE6vfRNsBX2SEbbxjxcEguGLGxzZEkgC0tJS4sExhvPVFQUFBQMP4Q0Aq+MwTpfAlJcX6mgaU2m5cPNivbzH6wzBTMZBzOjrKzBrjYvWzr2nzdsQI7nJ/Tz6/WF5ZLZpuX/5+IAbOCqYPCCQXjhjyll4KimEeabu38QZx0yi8rQEFi22j0rKKeWBAogWlXeYlCE4Kl22+/vRd8TSXIips6vdlmm8XabWv3m8fHP/7xGEWFG2+8MdaVjQX08RprrBGzK6zRs8xixx13jIz7PvvsE1PQGVjTxgfJXLsfY40/ZMolA/rBFL48nX6yQy0EBh0uuOCCmAlwyimnxEiHJRsZElB5SqCkTr8RCY6D2SzDOSp1R4Fz06+vcqLA+Q7OEJAFz+iXODBbwD7JY+EsGV2xzpizRiecfPLJ8WxLEbbaaquYullQUFBQMPVhZprZXSAJbpYc25dnCfqdP9YP9eWm/WCWGpjaX082NGGmHP+W3eN/sD98pH6wDGG430dC9pPZXTY5z5rthxL0F/RD4YqCcQOnOysewRhFORwEMnmUeThQaHk9+S9+8YtYVzXWMG0qT7PKSxcUeRFQ5ORDHYIdo9emhk01mOLPeEkA5LV/zcMo6sYbbxznMzyHHXbYmK2f90zryCUAZNSt4TatnIFXjEgywO+DGDGGUXsBLYwEtwXBaCjZYTr9VIBaALvsskv8raCdgoqW2KBZfWq+98+JN1P86+vh6xAc77///rFmsR88MxcgNAvm2muvbeX9/DwzFay7XGaZZYJWAvuf/vSnfWeLSGScfvrpcf+xgJkQZoloo2Uq+ksCaPvtty8OUEFBQcEcAP6H5W15ptm2227bS4JLArAnlhJ+4xvfaLVX/BY2wcDHcMgzBCyjU1ugLZHt/l//+tdj1pnlj3xFzzZA0uYf+W7vvfeepYEHMxezT8oXcAwHAyc5mVFQUEfxigrGDdYbCdxA1tOa6+ZoH4Uo0KNsVdkXdIwE5yrmBjKppkTX145Tyiq1tin/OhiS+jkytxIVIODJmVVVWz1T21W3p+zryl2iwEimugRGn6cSZMk///nPh/HKa8b6QeGbTE/Bp4KATeTZGMMFdX6r/y5I+8hHPtJZf/31I3OPV2Tn/a0SMeM1UgBX/11FY/RCz4MOOiiq3dfp5W+FeL7zne/0RtWnAjbZZJOYDYFnOT9kJctBhmSK6Y2CcokPU98F7vUkiETckUceGfTOo/V15IBeH1rb6LPnScQ0Z7hoS04M2HlDkUxJvNyvZEXBzrwGEfCIxMS+++4b79SkLd7oJ7v5XLKIvvXzJAVVsPZOnCIjNxIko61LMTuAPvp4tAde7tdXBQUFg0FwJ1HJrkkcq0djEMD35Is9om8Kxh/9fAd0YLvsIJF3jJKgpvPZBcH/WmutFQlxNsYMOEnmuu1HQwMe/MM8o1Aw7V45qPYcupXf5178xI9+9KPhM/g+A2+wMcccc0zUE2D73MP5fItmrSTXHnXUUeFb5voD2dZCfm/tbSYbvF/W82akWu7mfEkMSfbmIAeflL12f8/Ks1idNx4zZgumJkoCoGCmQBlRovlviiUrqAwBxCGHHBIBHOXXHCGnKBUxE+hRnoIN14Dg2zUUoWxp895bb711r9Kq6eG2Y1TsS3EX1VZNI9emZoDjs5FKOO200+LZ3kPQybA4QMAiMHU/RiaPfnMKXve618Xoqenpghuj1KawC47zvacC9K/tZBhFiY36SHIbrKuTpMlGS3Bdzz4LynJtBrTtB4YrGzvnMeZG6s3ksARA5v7b3/52ZNEFkOhqyl7d+IKkTzaU+CrzyMtf/vLYzQAkZWxlhF7HH39856STTupt1WlJg9HqqQIOS652D3iuWW2Y/FguYJQA9IvZAgrjkbUvf/nLnXe/+92RdBMc55oVAvs840VSLfel6fM56fOtb30rHKp6Ek/hIw6V5zoX/5vJYYuhPBNDckewj6aSMZ/+9KdD1vW9ZE1GThJwkNSdyG2Q6HBPMAPHM/GFbUCbjhLHyHRQkBAw0pN1ymSG5Sj0iYQXug56cD6bclFQUDAY6BhBP/3IrttNRVJSYtXuKwI/9ojNEOwVjD34aQL7HMQ2B4mArTdbDE34LHwQBXyNvkuKZ9jlJu/2Ytq+WWC2NrTEkV/IDqGpmkaKwrIRZqqyg2yOWZ7obMmj5QRsJXg+O7rXXntFYsHyO+fwCwXY+MasRbPQQALJM/hI/BeDVK5lFy1tzDNdbV/r2YJ+RZgNyLhGUM83YhMF7JYY5FpUzrcs03u7jg0wuJbtpevYaQkAA1Jvf/vbe7bYfdgaaPPR8j38n/8umIORiBxITh5qx7Hzzjt3vy2YSkjKqkfDfKTgqvvr2CAp5yoppeq8886rnv3sZ8czHvvYx1bJ6a6uv/766u9//3v3zOlISqZKSrpKgUGcmwLIKimnKimh6rOf/Wz13Oc+t0rKvEoKukoGoEoOfZUUXZUMbu8dkmKtUgBYpUC1e9fp9z3iiCOqpNh657mX+6fAotp9992rpGSrpzzlKXGee4P7H3jggdU888wT1yy77LJVUtrx/w477FClQDG+905JqVevfe1ro61JiVcvetGLes9ypKCkSkFz/O3977vvvnjGzML19fs7Vl999e6vYwd994c//KGaNm1alYKreA7eufXWW6N/2oDuKZisUnAZfeOaFFhVO+64Y5UCxioZyCoZsCoFpPGbvkrGtPrb3/7We962225bJcNcJaNbJeNZJWMU901Bae99HfrVfRZbbLEqBbLVc57znOolL3lJ9eY3v7n67W9/G/d78MEHqw9/+MNBX9ckIxztS8Yy2utd0K5+X7R66lOfGn8nR6K6//7749yxhnesP/dpT3ta95dZg/dOzmj0jQNftiE5BVUKjnu8mQ8yiO/171FHHdWTpz//+c9Vcjqq+eabL85DOzTNvPCb3/ymWmeddeI3svX5z38+np2C+Wr99devHv/4x1fJyQpaZ/zzn/+sPvShDw15/qKLLlottdRSwTerrbZayHQ+95577qne+c53xnn0gWt9R25TgFtttdVWwXf6dqWVVqqWX3756vjjj+/Ru44rr7yySs5dtcEGG1S///3vu9+ODplP6kfWIeMBfZcCkerMM88Mfvc8ckIfoWX9oDfJoXNe/vKXz/Q7zulIzvUQ+jnojYKpAXa7Sb8U7HR/HRuwSynYr1JQVaUAr0pBYvWLX/yi+va3v12lAC70JT/i+c9/fvWTn/yke1XBoLjuuutmoOH2228fv9Hd/Ibvf//74X/l39lytuCwww4LHf+JT3wibPnCCy8cv7Nr/Ae+AP+hiRTAh33J93O4Fh39Lb554IEH4lzXH3DAAeFHsi3ovMIKK1Qf/OAHw5e98847w47U7+Vc9sH5q666anXbbbfFveB3v/vdDOfT59n/3WuvvcJ/zrj66qurBRdcMH5jH/l7ns+XYYNf/epX9+5zyCGHhP7SZr4AHl1iiSXitxVXXLE6++yzw2Yee+yx0Z/s5UknndSzWw899FD4TM5ns/fZZ5/gf/bXcfnll/fux5fm47NL/ITchnzop4KpA350ph2/n48IJQEwB2EiEgACK8qV0qoHOpx6So7ioITqEEice+65PceWIn7mM58ZwZtAjMHNjvxPf/rT6nnPe96Q4EVAsPjii1dHH310nJPx8MMPh3EQ0ORz3ffkk08OBUpRa1c9AQC33HJLtcoqq/Sucey6667R7lNPPTU+r7nmmpGUYABc62BY1lprrRkCvPe+973Vn/70p+7dZx4TlQBAD0ZYH+d30VcveMELwggwLk0wcgxUTpzkw2f0kqTJwb/DfQVhm2++edBDUIkW+XfBpgSLIPz222+PJEz+rd/BoO2yyy5hrN7xjnfEPXL78YiEFKOVDaTA9XWve10Yu/p99t1331lO1gyHJn+MVQIABN5rrLFG8NxwAWk26GhTbwsaSLgIqjMkcbJD4xz9LFAXjOa+JDOCfb/rd3JGjvHnt771rSHBf4bEgmRbXT4dW2+9deiRzGeXXnppBPV13qIbPOPaa6+N86666qrqWc96Vu83RqzuSNXBSeJEHnrooT1DN1pMdAIgQ3+jh+dpg6Qa3Vg/0Bb/0vd4oV8iaG5HSQBMbUxEAkDwx3Zss8021V133dXTSeSQTjv//PNDL0p8lgTA6DFcAkB/61fBeR5UyAebTc+znY5NNtkkgn7+7B133DFkMKgJNKQT0bR5T36eAaZMZ+DjSQKhs0QQH8M54Dy2yuBD048QJ7XpXt9tscUWQ85lKyU0mvqHLyYZn22vgJ+tu+yyy8LfavpM2qG9wB6x8QZH/G4wh81kNySI8WtO4ksmSBLU/WoJZufzmd7//veHv5bp4H9tPvjgg8NXyNfkoyQAphb6JQAe45/0ZUynMVUFEmPHVNGCqYU99tgj1hjVYXr1euut1/0068AuyTh2P7UjKcruX/+D60yjMpVb4TFTr0xTTgqoNw0Zhrt/UkozrBdOCjqmNJk65T7WIadANKZgmV4Fn/nMZzrvete7hqy3Mu3d/q3aolZBngbmOtOkrBtOyrI3VT1D29QJsEWMtrjO9fV7zywsdTCFug5b5OVqt2MJ79EV/SHwHs13hkHo3gb3cqBTGzzP1DfT40ypM908OV5BlxToxPQ3n01no5P8bf14Mk4DtT8ZwKAXmvpekUFT6dt4dKyAL+ptU6E+T2+fVehH0wOt869PfWyDNuhDU1wtXcHflrOQj3of9eOFpryZbmhJjL7Uf+6D/8ly/X51aO8999wTNPCMvA9xcmy6ZwzPW5mezvF8U0XnnXfeoH9TF2SY/mjqpuUe1oTODNCsWe8gOVxjIucjwbIiSxeSIxfvsuaaa7b2r6mqllWZMpqXfBT8DwqD4f06kgMeU3sLJj/UKbHMpQ7TnXfcccfup1kDf0TRUHbXtG5LxZo6hd6x7a1p5yeffHJntdVW6/5SMAj4WKbI10G36dPh9H4T9F/9GARsv2UA7BU7xPZbdtamw7UDH4ClAU3/wO+WhDo8nx1jg+u+ax3sLpt33333xfnsrnX4bTZL2/gH7BvdNE932Wpb37iXe+Q+0Id8Isv22CvXek++gbbVzxvOxmqDc5rwLD4Ym1uH91EcsWBqgM9lOSxYMr3ffvtN57NE9ECZATD1MREzAKYKTMWSPXU0ZwBMVkzUDIDJBHQyG0MGuj4q3YYvfOELkcUer6n7Y4VkdIfQcCxnABQMD9M2N9poo2rTTTeNKY8zi9k1AwBOOeWUeJ42/OhHPxoyWlWH6bOnnXZaGdXugzIDYGpjvGcAmEKegp+Y/faVr3ylNwuxCUvV3vKWt8SStoLRYbgZAAVTA0aLmzQsMwCmFvrNAGgfQikoKCgYZyT9EyMrRvRlp2Wh+0H2UgE5BZqMzhYUgFEbM2TM3DFrxCyRyy67LAohzt8tHDinwUiRgplmCGyxxRatI9pGhYx+m3FFvvLoVhvInRlUeURHUUHXGb0z66EOcnrrrbf2dnUxu2M4GGV1HzN4XGNEjNwXFMxumLk033zzhTx94QtfCPvSZoPImRmBRnX7wciwgsL4nBwZNW0C35MXspVHY7N8mM0znIwqAOccMmf2oTbX71OH55gppViqIrB5V51+cA/nKYIH2ugaNrfIakHBnIuSACiYI5GncJkCNZ7TvQtmDXYN4ICYgimYsXc9Z4eD4xAwnHnmmVGx3rIN0wf7TbsrmLsgUFUVevPNN++ss846nVVXXTWWkZjmaSeAPP1xToOppabwtQUr+uSrX/1q7IShIvamm24aOy7YHcFSAUmSOizp2HXXXaOCtWrZAgXTrl3n+OQnP9kLAgQ3liTZrlP/uq+q16paNwMMbbvwwgsjYec+aOQaS3y+8pWvtAYuBQUTCVO9TeUGSTK25bDDDpsh0LdcCa/bqagJwTL5ee1rXxv8jc833HDDqA4vUZYhaLfTAHmx0wfbZukbWSIfdq0hg5Zs1iGRIKnpPOdkmVPp3k42zaVlpr3b1tfSJ22gA7TL/3aBqScmTBlnb8m0cyw3YmvzNfbX1y8FBQVzKJJxD5QlAFMfZQnA/2CngRQoRh+o5mu67GTH3LgEQKGavBPBYx/72CgEp1BN/fCdwpMK2aTAonvl5EVZAjAxUGypWWDQkQLV7hkzj8mwBIBcKIra5PkvfvGLsaNG83vLHxSwsuxJMSnFVRVDVXSRLvS9vxVPNN1ZYS2FoEyD9jw7LZgemD87FHWlO88666zeNELVp2+77bYoRJkLre600069JTza9d3vfjeKwiryqtK1pQy5orXz99577yi0Np4oSwCmNiaiCKAlNPX7kxMF4RSmrQNPN+Xt17/+dVRbJy8K3SpYaich/M0GKIyrgBxZVdAu+yMK05IhstO0FSrIW3KQ8bOf/Sx2w+HDKH6n2LDCx/ST4nn15XB/+9vfolArmVZIlL20zMHuBp7DjqqqT+7slEK2fee59KgdRxRPzW1ynxNOOGGW9F5ZAjD18WhZAjDl0W8JQEkAzEEoCYDp1U433njjUFDNQ1X/yYy5MQEAtjETEFjfj04cE4ddCTgkAp5+Fd8nI0oCYGLAId9jjz168r3ppptW11xzTffXWcNkSAA4PvnJT1YXXnhhHJKatoISTAg06gGJvwUVHHlbodZ3JfnnP/8Z26LiS8GJe6iiLQiQgFOD41nPelYEMnaN4PRvttlmIYOeI5FgFw9ORL1/VcrOjoXrcpV0gYrvBSF5uy244YYbYtss7fAOF198cfeX8UFJAExtTEQCgBzst99+vS1Q86ECO9mzk0yupF4H+aJv7HxTTzgKrm2vhscf//jHV4cffnjID94X+AvaBd3ub+tUtk8yzTZ3rrHb0SWXXNJLONi2zTPcI0N7BOvOzQkA78H/80xJBDuwZNgtabvttusl9iQr/H799ddXH/vYx0InkFcBv+3vjjvuuEhs2GGk365Ag6IkAKY+SgJg6qMkAOYClATAdENob1Ojg/XDljMy5JMZc2sCADgZ6INWRk0cnCP0nGooCYCJA4ebbDsEumOFyZAA4MwL5tdZZ504jEzatgl/caLrjrkE2VprrRXOvP2gm6PrfqdL3FdgnLdX9P2WW24Z33tnI/dg1F+BTr9LsghaFOGsF0rzt221tEeyzmil5zrfNrFGVwUf+RB02N/bSKhgZLfddutbeG0sUBIAUxsTkQAAPK4IoK1/zUKrP0+gI9gmCxnkhpzYJs02gq7PPG4WjKA338eIvBF9ukOw7bull146Enp1+ZU8IxNmvH3ta18LOXLYRldST/vq+s22rLZV5jPAOeecE0kF97evfhNm4HgXvzsvz3C44oorIhmnvWYK5O3v3JcfNas6ryQApj5KAmDqo18CoNQAKJijYLsSWwvaBqV+2BolGbruWQWTDSmICPqgVXJs4rA+s7n9TEFBHbYpItuOFPx2v50zkIKBTgoaYsssx/HHHx/reK3PTcFD96zpUCDMGn3biCZjP8N2Uwpn7r777vG3uhtXXnll3EOfLbDAAvH9GmusEWuZ4alPfWps8Zh8hM7FF18c59nOKwUp8TuorfLhD3+4853vfKdz4oknxu+23Pr6178eRQi13Ra01jY7Nthgg04KnKKwoPumwKnUAiiY7SAbKSiNbf6OOOKIqA2QQVbUBXjPe97TK5KJZ3/xi1/ElpKnnHJK8HXmcbVI3v72t/fkU7HOXFMAz8Nzn/vcWKPP5mXYIg5cZ51+PleRQnLy0Y9+tLPvvvv26gqQTVuAklPr/smgIn5kOQVncU4dihiuuOKKoRe0W/0BYGN9pyAi2be1K/ifH1WX94KCgjkLJQFQUFBQUFAwySAIWGihhSKgt4+vfaftQy6wVlSsDhXMBdbO75foXHnlleN/QYb9sd1fEJKdfAG9ow5BhcDHOW3BgABC0TPJA0GEYETwLzDZY489Yi/3+vHtb387dm346U9/GgUb57SkTcHUBL4XmO+8886dH/3oRxHUZwjIBdiScIpokptcTFPRvzp/SyAo2icZ5zj11FN7+78L2sH9BgHZlFQAxQbdV3HPj3zkI52HH344CmxKkEsQqNgvMfGEJzwhZK8J30kMkDfyr+q/93A+eJY+qCclCgoK5myUBEBBQUFBQcEUge0NjbbX8dBDD8X/nPs8etiEQEQSAdrOa7vONmXOFVz0u6+gIQcOghGwNaFgxc4MkhZtx/Oe97wScBTMVpCbOl8LiFX7P+usszpHH310zCwC/P+lL30pZgSQh8znEl8q8rfxt4Oc5iRXTqD1k6MmyIbdb+wyYGRfgs8MG7t52E3DjgGSCb7PSYV+QbwEhATAPPPME5+9Q0FBwdyNkgAoKCgoKCiYIjAbwLTkuqOfR/JMOTZqP1KQISAYJPjO9xVgmHXQL3CwDaDgJP/usy0G+50voLrvvvsGDoYKCsYaeHqXXXbp7X9fh9ksfjv//PM7L33pS+M7ybC8N37m2yuuuKLviD7ed28B+szCyP1nP/vZzmmnndbZbrvtYmmcZ19//fWxLaAtNT0ny7Lp/bbRHQllan9BQUFJABQUFBQUFExhvOhFL4r/TQ02ZV+APRwGHX1feOGFYz3wo48+2vniF7/Y+cc//tH95X8QgJgirVZAXn5gZPW8886LREAbJAc+/elPz1JwVFAwKyAjlsL8+te/7n4zI1ZYYYWoc1GH5JkZLnDSSSd1rrvuuvi7CQkxwfv999/f/WZ0EOjbl59Mr7/++p0vfOELUWvD1H9QW0AikAzlaf++u+qqq+LvftD+5ZZbbiD5LygomHNREgAFBQUFBQVTGC972cvif8GAdfYC9iaMDpohoMjZSiutNMMoYJ4eXIcCaWYcgMJhCvw1IdhXDM00ZcsMXvjCF0ZSwKjl6aefPsMIqcDrQx/6UPxdRiILZhcEwOTFdP/hElH4ORfHM8VeAJ2XBkhwGZk3M6AO/H/hhRd27r777t4SgNEG3BIAkmrXXHNNfFYU1LKao446Kv4HMwwk5bQxyy8ZVYujDve6884743vJgle84hXdX6ZD25r1PwoKCuZslARAQUFBQUHBJIGp8SA4FmwMAiN6b3nLW8KRP/fcczuXXXZZb5oy+PvSSy+N4HubbbbpLLPMMt1f/rcm+ZFHHonApQ5FxrbaaqtesPSud72rc8IJJ0QRNEkGI6h+F4S85CUviYTBu9/97mi3c/ytgrlpyT7fcccdcQ9FC+1mMOj7FRSMB8iDhJmp/G2zZsjDD37wgwi0FeNUH0CgbO2/ooFw4403dtZee+3YWYMMKYJpRswHP/jBqA8g4HYfyQAYTeFLyw7Ick7okUPFBLfeeuu4Lx1B5hQjtIMOmAGgLXX5l/z78Y9/HPdRUyCfm+Xd/21Jw4KCgjkXxfoWFBQUFBTMRnDAjc4ZpbNVHhhdNAI4yDpiQcl73/veWCPsXgIEiQDFyh544IEYjTfqrihZDh7c04wAhc3A1mYqlwsEcvAgwDDlWMDjb0HSjjvuGAGPNciWHrjGKKgACd761rdGFfV8/sEHHxxBy5prrhlTqiUQ3vnOd8bngoLZCfx52223dfbcc8/OMccc07nhhhtCXsiN730nYWUpjOJ7mcdzwk2tAJAIU/TP9n6Sa2RD8O9/Ab9APm/hd/vtt8dB3smZ/yXG/K09EgWm/ftMRs2usUWhxKDP9IEA33R/ybfFFlssZvTstttuMVPBjgGSbs6RdHPdV7/61fhMbm0nCH6T3DBDRwJPgsC1I+magoKCOQRJyQRe+cpXsvhx7Lzzzt1vC6YS3v3ud/domI+LLrqo+2vBZEcy1DPQb/XVV+/+WjBV8JjHPGYIDZ/2tKd1fymYKkgB8hAaOpJj3P117PHrX/+6So559apXvWoI/6QAo3rd615Xve9976tSUNI9ux3Jka8uuOCCauONN64e//jHVwsttFD1pje9Ka6fd955q2233bb63ve+13uPU089tUqBejwjP2/ZZZetpk2bVqUgI86BFJRUP/3pT6u3ve1tcd98ruPlL395dfzxx1ePPvpo9+zpuOWWW6pddtkleL9+/nOf+9zq05/+dJUCnO6Z44cXvvCFQ57tePDBB7u/Fkx2HHHEETPQLwXk3V9nHSkArl7ykpdUO+ywQ7XddttViy66aLXCCiuEvLz5zW+u1lhjjepxj3tclQL76utf/3r1t7/9rXvldOClz3/+89XSSy89Qzu33nrr6le/+lX13//+t/r+979fveUtbxmiU9Zcc82Q9xtuuKHaf//9ox1Z7pdYYok4/6abbop2PeUpT6me/OQnVxtttFG0ddNNN62e//znV/vss0919913d1tTVf/617+qs88+u1p33XXjPi9+8YurrbbaKvTBC17wgnjerbfeGm269957Q6doe37uAgssEM+gQ5wzFrjuuut675yP7bffvvtrwVQA3d6kIf4rmDpYcskle7Rj37O9fox/0ped5HjENCiwF6o9RwumFuy7bH1YHbaKWW+99bqfCiYzFAtaZJFFup+mY/XVV499swumDkxr7qrVgCmaeduogqkBNDMKV4eRMaPa4wHThvMa3TZY36twX67K3w9G/434qRJuxBEvehfr+E1fXmihhWIaMajqn5cb1GF2gJHO+lRl/Gxk1AipAn7uYeRx+eWXj/XQzX5xPp53fi5KqECgGQj17cjGE2Yn3Hzzzd1P02EqdC7gVjC5YV99I/N1GJE3A2UsYOT7a1/7Wuf1r399fLZMxci8EXa8S9Zsm2m035T5tjXy5NU1lgG4jhyQtRVXXDFqbQC7TtbqNgHIANkxC6dt+j15z21xKCrof7MOll122ZDn+eabr3v2dHiGGQSWATif/KvN4Vz3U0eA7Jo9oN1tRT29a655MKugh5pblm6//fad4447rvupYLIDr1gKVgcdTq8XTA3QSblOybRp0zr77bdf6J+SAJiDUBIAUxslATBnoCQApj4mOgEw1sB/kgHA4c/HrKJ535HW8NfPh4nsv5IAmNoY7wQAkOl6YI9X8WzW3/h7JB6HfB04fyxkrY7cpkGfUW9Plv2xbtMgKAmAqY+SAJj66JcAKDUACgoKCgoK5iBw9gXbjrEMSJr3HQn18x0FBZMJzVF9PI1Pfe8YhMchX+cYj0DbPUfzjPq5/h6PNhUUFExtlARAQUFBQUFBQUFBQUFBQcFcgJIAKCgoKCgoKCgoKCgoKCiYC1ASAAUFBQUFBQUFBQUFBQUFcwFKAqCgoKCgoKCgoKCgoKCgYC5ASQAUFBQUFBQUFBQUFBQUFMwFKAmAgoKCgoKCgoKCgoKCgoK5ACUBUFBQUFBQUFBQUFBQUFAwF6AkAAoKCgoKCgoKCgoKCgoK5gKUBEBBQUFBQUFBQUFBQUFBwVyAkgAoKCgoKCgoKCgoKCgoKJgLUBIABQUFBQUFBQUFBQUFBQVzAUoCoKCgoKCgoKCgoKCgoKBgLkBJABQUFBQUFBQUFBQUFBQUzAUoCYCCgoKCgoKCgoKCgoKCgrkAj6kS/PGqV72qc8UVV8SXSyyxRGf55ZePvwumDn7961937rzzzu6n6XjpS1/aefrTn979VDCZ8a9//atz6aWXdj9Nx/zzz9952cte1v1UMBVw4YUXdv+ajsc//vGdddZZp/upYCrge9/7Xuff//5399N0rL/++p3HPOYx3U8Fkx0//OEPO4888kj303S89rWv7TzhCU/ofiqYzLjjjjs6N910U/fTdPBL+acFUwMPP/xw58c//nH303QsvvjinRVWWKH7qWCy47///W/n4osv7n6ajic/+cmdV77yld1PBZMdl112WefRRx+Nv6dNm9bZb7/9OvPMM097AqCgoKCgoKCgoKCgoKCgoGDqo54AKEsACgoKCgoKCgoKCgoKCgrmIJhFfPrpp3ceeuihzv777x/BPzz2L3/5S8fxn//8J74oKCgoKCgoKCgoKCgoKCiYuvjpT3/a2WqrrTpbbrll5yc/+UnE/I7HWgGQj4KCgoKCgoKCgoKCgoKCgqkPg/wXXXRR1AP4v//7v4j5W2sAbLHFFp2Pf/zj8XfB1MFBBx3UOeWUU+Lv5zznOZ3vfOc78XfB1MMmm2wSRZCuv/767jcFUwmnnnpq58ADD4xics961rO63xZMJdx6662dTTfdtHP88ceXQpxTFAo5vvjFL+68733v62y//fbdbwumEhRu/Otf/9o599xzO8985jO73xZMJbzjHe/o/OxnP+vccMMNncc+tqw8noo45JBDOieeeGLn5z//eeepT31q99uCqYDXvOY1nXvvvTf+HrEI4M4779z58pe/HH8XTB3ssccenaOOOir+ftGLXhS7AhRMTSy77LKd3/72tzNUIi+YGvjiF7/Y2X333Tu/+93vOksvvXT324KphBtvvDGqjl9yySVlF4cpCiMdT3ziEzuHHnpo573vfW/324KphGc/+9mxdlUyfKmllup+WzCVIIljhyOjkCUBMDWxzz77dD772c+GLC6wwALdbwumAujNu+66K/4uRQALCgoKCgoKCgoKCgoKCuYylARAQUFBQUFBQUFBQUFBQcFcgJIAKCgoKCgoKCgoKCgoKCiYC1ASAAUFBQUFBQUFBQUFBQUFcwFmawJA/cF//OMfsR/hRBY788yHH344CpIUFBQUFBQUFBQUFBQUFMwNGGgXgEceeaRzzz33dD/NCLew7dzjHve4zqOPPhrbl/m7DU94whM6SyyxRPxuW4Ijjzyy85vf/Kaz3nrrdXbaaafOYx7zmO6ZM+LOO+/s/Otf/+p+Ggzut/DCC/eqVko2fPCDH4xKlrvsskvnFa94Rd+2Doe77747tjVZZZVVOssss0z329mLid4FAP1sCaLS+TOe8YzOS1/60s4LXvCCYWk4KP773/8Gz91yyy2xdYzPr3zlKzsrrrhi94zpWzzdfPPNnZ/85CfBo49//OM7q622WuclL3lJZ9555+2eNSNsKXT11VfHfd1jwQUX7Ky99tqdJZdcsm+FWs9XRdN1/veO3vXlL395Z7755uue1Q7ycfvtt7cmnFSoXnTRRaMiZx0TsQuAdpGpq666Kt5poYUW6qy11lrBz2NRqdf98QgaOegG1YBty5XhHHyKj8gmrLHGGp2VV155hj6p429/+1tc4750gm1p1l133aBhP/7T/5lfXI9fVl111eCp4fgFVBPXR/igCfexPVW9vRO1C4D2eMaPf/zjzoMPPtiZf/75Q5ernD0zeq0JNPvDH/7Quemmm+I5+PVtb3tb5ylPeUr3jOlyiIZk489//nPoeNvm6dfh2iAJS4eiiXvQIWQcDfthZvkFvMsf//jHoGUTeEafoWXGRO0CgIa33XZb54c//GG8E31CTvDNWOjSv//978G7tjWkUxZffPHOhhtuOKLeQpeLL744bNyaa67Z2hY8R3/oK9CHaL/YYovF5zZkfvnlL38ZdjjzC71d7/8m9NM111wTz6PvXbf66quHPulH+4ncBQANyeEDDzwQPEy3jFXVeu/Lr/IMdNS/G2ywwZBq3HSaSvlXXnll6Dp2Dd2e+9znDmvX2Ca04NOQVzyPHk960pO6Z80IssR+ooUBFXoHLditkXgW/dmdNl3qmXRpvb2TfRcAOu+nP/1pyAs+1A8j6b5+4Jv84he/CH2rn5785CeHPkfD4WSjiSa/8DHwC56ogw7+1a9+Fbrb/cmg9o+kS+mp+++/v/tpKPgRnlPng8m+CwC7QG74m9rPl+VDz0xbySE9IK7xvng605DOGhT0NvppE/3N5r7lLW+ZYQs+spH9WffX9pF8YEA//Mam1oFuT3va08Ie1zERuwDgVf7ZROhQemb99defQYded911wQv0E16gQ8W3I+lQNPj9738/Kh1Kp7lutDp0OH+0TYf22wUA8QPJ8cIFcey8887db6cjdVb18Y9/vHr1q19dJeYacuy6667ViSeeWCVlFecmQao+/elPV29/+9tnOPcNb3hDdcghh1SJ8eLcZHSqJGTxzOc973lV6vz4vh9OO+206t3vfvcM9x3uSAFh9a1vfat7h6pKDlCVOjee+b73va9KTNH9ZTAkQlfvf//7q8QUVRLo6rvf/W73l9kPfZNpqF/HC4n5qlNPPbV6zWteUyXjXG222WZVYtoqOeHVEUccUSWl1z1z5pAC/+pDH/pQlYLRaoUVVqh22WWX6gtf+EKVFFz3jKpKjF+lIKtKhrZKii7eOQle9cIXvrD61Kc+1ZeXkhBU2267bZWc6yoJSFyXFGuVBK9Kzm5r273vN77xjSoF+9XTn/70uAYPLbHEEsHTSal0z2wHnsMvbfz5zne+M9rUBPp5n/HCP//5z+qEE04IuV944YWrzTffvEpKq0oKN95V/84KkvEL3YCGnvGe97wn6JUcm+4ZVZWUXvWxj30saJgcnR7vvuAFL6gOOuigKhmn7plDob/0O95LTktck5RelYxs0DDrojr68Ytn0UnJEeqe2Y7LL7+8WnvttVtp+MY3vrFKQXL3zOnAr56RgubuN2MP73nyyScHzZLCD75ORjN03rnnntvaD4MCz3/ve9+r3vzmN8f9V1pppeqAAw6I5yXHpHtWFbqcfKYgLOQo9+tyyy1XpYCrrxwmo1cl4xvtdb7rktNRJUexSo5iK//hF3aoyS/Pf/7zq2TU+vJLhj6hs9pouO6661bJke+eOR30jftfcskl3W/GB3SpNtB1ycGLdyM355xzTtBhZuHaiy66KO5JN+s3NDz77LNHtLX33Xdf9AnasOX0RRPotOGGGwYNMy2S0xhySF7agF/oheSgDuEX9mPfffft2y52OjktwVeveMUrgi/JMT1JhySntHvmUPzrX/+KZxx66KHdb8Ye+obdIyf6+fWvf321+OKLh947//zzZ1mXkkP6Dv023XTT6sMf/nDwRgrCumdMt5m77757yEK2a/PNN1/w1de+9rVWu6bdRx99dJUc1bABrnEtvap/3bMN9O9OO+0UNHviE58Y1+FZ7eP7jcSzKViOvqrLXz4OPPDAKjnG3TOnIzmvVQp6RrSzswOXXXZZ6DG+oP/5BHiULzaSTWmCb7nFFlvE+2admJz04Cn9Oqiv+v3vf38GfiHzdX6BFHxUb33rW6sU3AQPoIm/ffenP/2pe9aMwM/7779/Kw35UfityQP0rveZVd9wrMFGkqX11lsvZPZ1r3td9JuDzhitDWUz6E18kOWQjKBhCp5H1Lugj+htbWJX3/SmN4Vc8Mvq16MDGm611VbBMxtvvHFcwwem54d7Flu6zTbb9KUhfdbUW3vvvXe8Tz9dOyuo69BVVlmlp0PZkgsuuGCWdSgb7p7D6VA+3Lve9a5WHXrKKae0toGu4lc2daj4Yjgdeuedd1Y77LBD2K+mDsV3I+nQH//4x311KF+oqUPrNrr++0AJAI158MEHq5/85CdDHC/OmE6rMxqB4Ujddttt4RjncwUX1157bTBPFipBAmfV79ttt92IysFzdOhee+3Vc+I5EhSetukUB8eEU7/gggsGMT7wgQ/0iOd637v2qKOOCgdhEGBQhCFolLLrOTucysmCiUoAnHXWWcHggmB/441f/OIXEYTMP//81ec+97mZVvQUH2OKzyQWrrnmmnDs0al+T0knwikgX2eddXpC5OBYClSabfBZoCtoJDyuy8kgx0ILLRQ82QQl+6xnPSvOFaDUhQl/4eGmwGXgu912262nUOoHI4+X2wz7eCYAtIlCXGSRRYKH9Tm5/OEPfxjOCxqeccYZ3bNHB7J9+umnhxF6whOeEAECo8gZQsMsh/6XSEMr/c5wCQBz36A/g9c0wHQLJac/9ZEj9y36eG5b0I1fOJH4BQ2zDDu04aSTTurLs4yl4DonG5oHQ9rUIxORAKDn0EpwfsUVV4QxI4c+03F+nxl4Fw4nuujbgw8+OAwWPq0bJv2y4447Rl+SP4FZDuoc+vvYY4+doV9vueWWsAfoRZ8KOPI1nocXmv2GXzid7u/d2vjl61//el+HTdsFLW1y6OAwNds5EQkASe0FFlggeJoNw99omPvl5z//eU9mRosjjzwyaKjP2Lq77747kjf9+igDjfUHG4tGHNCmfvvVr34Ves/vaInn6v25xhprREBTB35BA/xCN/A56PB8jb+/8pWvzEAH12299daR5OOguy99xdazOb6XMHReE3jZvccrAYA2EhDkkMP6s5/9LNpG9uhvSR10nRka6nOJcI4l+3PMMceE/9KkIXrRpWRwmWWWqTbaaKNenzq0rU0X0BlsABoKXj0jX0NO2Mdm4sezJXPRD185p/4sMikA7Af9wAGvX5MP9+NPNOlPFiZjAgBdsx77/Oc/Xz3wwAPhP+B9PEmGmv3XD3S3wCsH/m19s8cee/S1UYBfBDb4hVyQpTZ+Ad9LEniegTAJP4kdwT/5FLD3S2D8+te/Dr5payffTb80MVkTAGSAD4GG7Adfls9pYECff+QjHxm4zWIeA5nNPskH/cY3Hi64ozsE9Gi46KKLVscdd1x17733hm5r0hDPsIP8ksMOOyySq3Q8GuI/g0v9nuW9635s/WBfr7rqqu6Z/8N4JQDohI9+9KOhpyRO2Ly6DhXj0auzokPZQfqNP6I/mzLBTkgwj1aH/uAHPwgfup8OlQxq+oZ8EbLcT4d6Fl7sB/2wySabDLkmH+4nsdHk2VlKAGR4MOZ0DgaV5e9HFN8bic0JAy/cPNdniujGG2+coZOGwze/+c2eAjKySjjcq37oAEzDuaKIfZdBUIzKNp2a4SAIZYAxgZFABJ8bEwAyw5ww718P9PWvgI0AUZ5tCmQ4EEbOMAEi9ALHfiN6jCxHwzn4x7UUNx7LQZpMdjNbqn2LLbZYbxTTdUYiBY3ex3Uf/OAHu1dMh3MEeIQbn1Ko+OYzn/lML+ngWgq1Da6h1PChfsM7+SDE/UbKxjMBQAExHBRUPVuvjwR7jAeFWZ9xMQj0leBfkM2J4JT2c4C8N8dOxhVPuVaQmUcd9StdU8/Q4jXOtr40akrutZ3DwUF0jeP4448fogDxC6W6wQYbDOGXPffccwi/9HN46BGjXZwqwVCdhuh05ZVXds/8H8Y7ASBQlKyh8PGzdwL/ZxrSkd53NEAvvI038MBwMwkuvPDCkPVPfOITIavOM8ND0JPlSWJXX2e4v5FK95Z4Qj/feU7OoOMdfFR/LvkSEEum1fkFH2d+4fg0R/Ezbr755pBzGXY8Vqch2jaDVRjvBABH2jujIcck2yjvZlQBDSRVRutw4WPOjH7BA8PRsA0Ca33l3dGxmQDwt8SlJDA5RkOyKIlGv7oO/7GXdbtrdo774hdynfnFKFfmF7MNBFIZ5FhwRb7pUc5bhnt/5zvfCRnWV/ip/jwY7wTAj370o+BL7eeX5Of7//DDD4/vJS+GG1Ftg4CMvfBunLd+s9OAw0y/eUe016/8G46lfvH+/KSs54HMGaEy4myGp9/YS3yTdaKApanb2Et6m+3PCUE2jv/oXR1sZT/bbfSf40tvOK8uh2zB73//++6Z/8NkTACQSXKhn7bccssh8nXdddfFO6KbwakmTzbhdzqbPyFQZm/oTH3tc6ZH5vE24BcDJs4lJ87rxy++N/MDrQQ6dVpJzrJzdPAnP/nJGfSGa83sorPoJsn0TD+jteS3beR5MiYAtHP77bePftD/dfmQiPKO9KcgbyS4Vtwk3pEAIjfiDHYLr2cbRabwRxvwPtukPXwcsUY/3vE9vehcI8l1G0sfGMX225e//OUZ7kF/ixXIVF3+8uE92uzFeCUA9BEZ194zzzyz117/S2z4ng9etwuDgExINpIJ9zeTqh//0Ut0qOfhC+/Pb8S3WYeaAVznEf1IB5B/yR+/0b/77LNPT2bFKc1YCG/QDeiXdShfw/29q4Nc9vNH+bvuz5Y2dSjfqjkbFcYkAQAMhHM4vkYB+kFH1xMAMv9NRpxZ6EDOh/sybIK5fjDyYeRorJ4NlAMCzI0JAFPJGAfvzqmugyEx1UnfyOgNR5c60EYwgUkZTg5T22gOONdoD0NDeOrgVGajzLG2HCWDMJkCJHCs84K/KYYsIJyuupLg3BAyDlUdns1h0V7XuW8ThMy0Vsq4ef1IGM8EgNFwbaZABCF1cAY5tGiIn/oF8E3oR8qb4WLkOA/9rvU9/hBoNhN/eEZQp30MKSWeYYQCfTjDTXDEBZWuM10u01C7BBxt/IJfOcGuwS/14CIDDc0gMsVrNA7oeCYAGAyJEIaJvDVpyODgOc+XhGkz5m0QPBsNYoA4gQKausGrAw0FHF/60pd6xiQDnTg9no9edYPEqKKFUe66HIJAm9PlOgFw5g3P8r79+IV8uga/1GU+w3PoDAFRW6DfD+OZAKDfjNCQM7qH3NVhFIp8er4+bvZVP3A6ObXuKxHXb/p3PwhUzZIyCkKO8UIzAcBRNfODHW62S2Dh2fQiZyrzDxr6jK5t/JLflcNWDwL9JtDwm9G4Jrxvpr/zmoHneCYA2BR9TU8b/W86qGQfbflA/IRB6SBpl2eq0WlGdPrR3z0lvunbpmxI5OQRSUmuemBmNia6SqLVQQdIpHm2JI4ESx1mlZjK3LTPfMGsc4xkt8kh2kjam+1S1+sjYbIlANDC0g4+kKCd/1CH3y270Rd8hHoSuw36Qt/xkZs2Cn/jhRxA0p1NPmK3JHIyv/DRhtMXaMO/cL5ked0+uM4MD3KPjhICdUhKaCu7Mhq9MhkTAAJsPM72s5n1PiPbYgs21hK3pl5pgl0zdZ2v0ZRDwXl9xJasNkF38Hv9rn/NxhwOEqdG6rX/q1/96hAakk33wjP0qlkBdbAtZJCu7mff2zAeCQD9apCgnw4VWGcdShcNx9d18Dn4dngcfb/97W/3vTbrULPGm7RDB7NavLcBl7oO1Y9kk42qgw4lj96JP0NX1GGpg+C/aQctic/Pwnv9dKiBLDOY6YZBkeMbRz0BMNPVOFKndVKHdj9NLJJQjlgkISMRIo5Bzx8EKQDu/jV3Ab2PO+64TnLmolhcs9BTMtKdJBBRvCY5LVEQYxAkwx4FRpIgxfWf+9znhi1gkpRbR/HIpBS630yHz0mxxd+J4YcU4ECzgw8+OIqo1HnB38lJ6hVqS4HLkN+f9axnRUFM59ThWfrgaU97Wnx2XhMpgOgk4Y8iWt5Hv8xuJGekk4Kh+Dspmc4iiywSf2ckZysKY5JvhdaSg9j9ZXgoXLTnnntGQaSkeKOQaHKOur8ORVLKnRT8dJJzNENRHDRLxjL+RsP678m56STFGQWFmkiGLgqvQDIk8X+GonVt/OJZq622Wvzd5JcMhbGS8YiCLqBfZjfIy0knnRTFe/Btk/cyP9OTKYiPIn4jAW+m4Cz6Cd3Qb+ONN+5beMr35HDbbbedQR8uscQSUWQOkpMy5PdnPvOZIYcrr7zyDDqZPHkX56O19oNnpUBrRH7x3Dae019f+MIXeoW09NvsBt1wxRVXRL8nZ3wGnvUZTwOeJ7cjgV5OTl3njDPOiPsmhy30Xe7HkaBfvvKVr0QxMzoiBTjdX4YCbT7+8Y93VlpppRloqNBYcnxC3z396U8fQsOtttqqkwKYYfllgQUWGKL79ZOiTUBfNTH//PNHIVb3VETx8ssv7/4y/kgBfhSsohO0H6/Xof/w9N///veQq+Rcdn/pD3T7+te/3vnud78bf6eAovO6171uhn7O8D29u9dee80gG/hH8Td49rOfPUQ26Dt21v916M9XvvKVQQO0a9qHN7zhDZ0dd9xxBvu87LLL9ooNukfzdzjrrLM6P/rRj4JeeGR2+Y+zihQ0hV1PDnjo2XpRW0ATfgywHbfffvuwOicF8HEferFpo1LwErov+1p0medn4JFTTz21c95558Xf5HazzTbryy+gTYoMou0KK6wwRD/ktvvOOT/72c96No9+Of3008MnWHvttTspSI7vpyLw3pe+9KUovsY/o2/rfTbffPOF7nTepZdeGsVTh8M999wTfkmbjaLT6OJMQzqtzvt4g97Wt/zJz3zmM626LsO1zudrsZdkjzxlkD36iE7kU6fAucd/eMRnvjme8/6zE3S7App4bKONNmrVoXwvOjQFzsGDI4F8fO1rX+vpUDKx6aab9pUJ39Ohjibt9G3WgU0dyldWFJH9qoP+e9WrXhW+CTlq2tE3vvGN4f827eByyy03og791re+FTqUj+68WdWhM50AGCtgQAxAKMYKiE5JMbg6n7NZBwYRsBDayeAMThUweBdddFH8zYi3MShnFlS3VE1zJAbV/x/5yEeC/pSwyumMXj8QVoorB951uFd2sgQndWNKsJuKMoPyyUaumSwiiJ7XBs/yftrNGa4DD15yySVhODgLr3nNayJQwet+m11QfZtDoj84iAxdHRx1Do0+EAioEDwSDf/6178G3QSadhCg3AQJ/UBxUZ5tATc8+uij8b8+e0qt2jx69tuhQBvJNd5ZY401eucMyi/NyvYZ5557bjhCAu511lknjmywZhdU7H7ggQd6tGq222c8qQ/uu+++CIxG0nPXXnttBB76Hm04+f3oA+4tmG/rM89yH8aSg1nve/zGaeknhww8Q+i6fM7M8gtoy+GHHx66noPlHDJ+9dVXd8+YeGgTGtKnwPFpOgN4Pffbb37zmwg0R4KA9JRTTolKxiuuuGLIZFtCpB9+8IMfhEPz+te/PhyMfnqK3u9Hw0wLzq5kbJbDQfiFTqrzi+/xuffJn5vQBjJPFiAnC8Yb2oIuKnSDZFndboA2ZedQ3zp/JHDYBf0cXjbM0bxvHX6T8GuTDfTLunu77bYb4twKSprBfwad6P3IXLbnGd6naTOA7KIhekgCNc9Bx5NPPjloyTkX4Ej6jxQcT0bwWdET2IM22yJYAIGWc4d7x+c///mdE044odVmoq9BCX4I6P/M6yBBLcDBL2zYNttsMyy/4Al6EFSKJ5PN87O/I8D/8Y9/3HnkkUfiMx16wQUXhI62g5ZEkaTFgw8+GL9PJfzpT3+KQBhWXXXVGSrrA38RVIynr4fz2+g6u4tlOtWhf8lS1gXomfUiXHPNNbFLCf9FQl1ypf57E5LBkjh4ih527yb4SfgEr7L/mYbe+8QTTwzbs9NOO0XVeQmH2UFD7edb6V9o06F0Fl8GBknEgNjvkEMOiXcnDyPJhN/66VA0GU6HNoP/jLoOzYn8jOF0KNlCNzq0yZNoR4eiJX9UcnnfffeNpODM6tD+XDbO8LIXX3xx59WvfnU4ZYKksYKAhGKiHOugJGVKOc062AjnzHbc3AgOTHbwKLo2JUW5AWWpv0fqXzQwSgnrrbdeOP8E0vWEbzT00TaJBAqUMWxzUNvAiaOE8sjkICCoV111VRhJTnfTCaCkzzzzzHgH/OgZ+B2vU7g58JxoCPT0qT4WZLTRMI9oeEcO20g0uPDCC3uOsFF4GXX39+6jfU90l+UUFBnJqCvc4cBxltzYf//9Z5it0Q/eT6KqH7+goZE7uoqB9I5GGGXXDzvssNmSPWeMjMrgdbRrk0PvgYYMifOz8e8HfW7UmOyg9Tve8Y4wut4b/YZzfNrA2cfrnBABTN1hHQ6C8j/+8Y+RIecUD4LML/R5G7/QWccff3z8bcSEA+F8jjuna3bQUJv1dR7Vz6O0dUgI4GPB9iA0dI4+l7QDcoA3fI+GaDkc9DtauWaPPfaIfhyN7s0wOgEc2exAj4TMLwIP19X5BW9n502w2ITfOVlZ/37/+9+Pdx5veIb2ZNloC968Bwcd0IA9HAl4la5Bd4lUjiI6uH607yUhpG+NZJKpQaCNEpz0i6C0zVFtA/tJtoxg7bDDDjPoJEEIXetdvB+5tGUxe89+zgyvzS5IqnoXMDrYfFcQWNOh3ovsDvd+OaGW+byJehCSE7sZ+AWN6QszBUbil4ceeihoAQKYZuIRzNyR+HEf+tF9/C0ZwH8A9tYAz0c/+tEYXTVQMNw7Tjaw5Vn3C7TafMXsy9Kdzh3u/SQ2jV73o6E+zLqinnhz72nTpoUtoMP4wP73Pf+kTW+La/LsCwneNhpKQHknbSbL+dlm4ZA990VDAbjEhVkf/KeJpKE+EbwOp0O9w2h1KL1V16Fo471mRodKKJMvgwaD6lDyLmGv38nnoDoUT2YdSpabvGTGYF2HsvV0KDtr8GZmaDej5hoQ/Ri9DoRta5QONYLMUAiidFSbAA4Kz6EkHYRGRk3QVR/9EGgagd1tt92i45w3WmaY2yEDBQxQv8CsTm8jwsP1MSVkai5aEBKKzNQmGVn3Rz9TDmX+nNMPnsm5N4X5sssui/2em8sT2oBvCJ1gTjZN4DNIwMkYnH766Z1vfOMbMS3JtU14d202oiWYMRNFO/H6Bz7wgQhwJ2q0qg7t0g401L9tcpxpqH84DG1GKIOyO+2000LeOLyceFNLKSX0lGQwhZVCJJ/9gE84VvqGM2k6Vs78Dgf3ZLhMLTYiIdvbZhDrqPOLgEEWlcPWBAeHMUZDSpmBdy1j/f73v7/znve8J0ZFJhJooe1ZrtqcT8jf40F8NpwcojE9jPfRy4jqfvvtF4ZXXzqMJuvn4XjBM2TfyZH/v/rVr7b2axPaKHCUhJG4GGTkus4vjCZatGXjJUtk4DMN6RnX6sP3ve99QXv3mUjoQ3ogy1k/20c2s3yONPKRnQ0yyIHn7Bhh1Sfo53s0ZfuaNJTkw8/k3T2a074HARpK4h9wwAGRRNWv/XgzAx04oZwdwbTlZU1+cU7uJwGtz03U+6k++2c8kXUIoN9I/Aqc3eEgCcP+Af2pT9797ndHgggN6R+z5UYaNfebZxkF0y+f/vSnR9SJgA88Hx3RIi+nGw6eRV+TJXbx7LPPjsCyDnylzd4jy2EOclxDd++6667hF04F0P+ZD/vxWp0nydxw9BoJnH3yhcckn/N96S3T2AG/0LmSd5lf0OHDH/7wEH4ROGb5z/dpwvf5vQSbdAvceOONQT/PknTTHvaXbSfzdId2TgXgNX3iPQfxZckmPp5Z8I/wjSA3LycECRX+rT4XtJsxIi5CPwGsJLABo/pyWnon01DbR4qdPFvgzCbwj9lYCR62wXPRUBvEZAatZuU9RwP9m5Pg46FDJRdnRYc6hw5lO+nQQdpHh5JJg2LkwWDYSPCsrEPJGh3anEmSdai4hgw+5znPCR3q+6xDLT+hK0aF9PDAaIsApg6NYlsKirUdqhqnICeKMDi/XgQwNToK5KhUmoxB/K5i7qBQiESRItclJRf7CqeAIQ5VohODR5GE5Fx0r5he1CM567Fva2L6KCrxrW99a6aKktj733uloG6uKgKo8q97K8hjb862vlNcKLdhuCrwkIS5V8wxBR3BC+inSIViZEn5xW9PetKTogBU815JcUUhDsU7bDmJruiiiJzKopnfmlDERNFB7VMMxTPws2cnRds9ayjc65Zbbom98/FyUuRxHT5T+CUJbvfM/8E1STiDDy+++OIoCJQEOK5zvPrVr+5bpR39klLsfhobkDsVY5PR6/FuWx+dd955vcqniq95h35IQWEUosvv5P2855FHHhnFN/Wr71MwH8XMmjzj+QpI2XZOkTbvnIxa6A7VkPvJJ3lW2EVF4sxDnqECazIC3bOGAr/gzya/qLzbj198l4xnFI9TXCkFp6Fz8vsqQJYMcvfs/2G8igAmAxPbN6HPU57ylJDDNijUlRyI6E9FnZLx7/4yIxRzSwYnDvdFT3r+oIMOiu0P3cO7KHKUnL0ZaOKzon5oqBBf1vmqUqsS34+G3gWvKcDzrGdN32YzGbV4rmJ0bUAPMq+oG37xrMwvP/3pT1uflWl42223RaV69s2zMg3JRBuP3zBORQDxrn7Nz1f8pwnvYZtdus85ZKqNPzMUsXIe3aw/2HP6zT3wenJ+4p1tqaQ4XL4XmVCYLzmDseVU/v4Pf/hDfOeaZhHAOtCJHmGDyZ82zDfffLH1Ur8iRXV+UVwz84uCkexznYaqqCfHOH5fZJFFZih4qb3J4YtnOke16Pr1+N73Y10E0H3ZAfdWbJF+aIK+VfjQOQ6Fn4bD6aef3pM1B/5WgFTRqBT4BQ19Tw7rNMzAV+RN37+mW3SNDrCbCl5ug3vcdNNNUUhMgTk6wHXowifrZ7/xg2rjfEDFFzMNN9988/i+DejyyCOPRMFL21zhy8zf2snu+72JFGxOqiKA/D9tdniPOr9lpGA85Mc5KuX3k5+RoP/tTIT2dAB5zbBVbz9+oQ8zv9DniuSiNZtKP/hegWI6uAlt5UPna+u87fn8J3YUfyhWlp/veW3beELmx7bfZgfYZ7oN/ymUSlab4O/ld9P3bX01CPQZn4O9pgMyDdHD99qQgsuQITS0axlZUMQu04o+1+egOG+21QrotfEWnzMFu71ryVyG5z/wwAOhg9la/JnfU1zEz2nDWBcBxNtsr3vSoW3yra3sRG4f3h4OdhLLvquDb5dlYoMNNujt3MXv58s0kXUoGvDPnZt1qILgbWjqUD6M68gGP2wQHfryl7+8J8sKiKJNG+o69JRTTglfUPtch4/EIm06dMk+RQBnOgFAeF74wheGw9c8GA8VRCnubBjqCYAMTJo7eWYTAAIMQoCRHDqPoHl+PQGQQYg5FCUBMHqowu3eGI7j3tZ3o0kACDyy0yiIU02XAAIGlUjKAbOgq7kdC6eeMtxxx+l7kefnOiQTrr/++u6ZQ/Hb3/42FAKHsx4IEEAKo02AGIjzzz8/9tldYYUVhjxLf+ibJn834d2OP/74XlCMB9uCYhiPBIDnvOMd7wgFyaFi+NraPJoEwA9rVVLJOxp5T/dFe1sv5oBZkqe5BY5+tYPCO9/5zp7z6UCXpvNRh0SNXUZsPVR3gih4+qst4M38QhdlpZmP4filDu8mUBKwuk47bbXTxHgmAATW6IN/7LzQhtEkACQRcj/oO8YsGwiOgoAi/77JJpvMUBEZnfUB3spOh0Mb6fe681HH3XffHQ7IWmut1XN0HAzowQcf3Mp3eBhP0fVt/DJIf0vYoGG+nu5oS6SMZwJAoJrb3uaIeM/RJADwQb4fG03HoYtrJBnZSH2EJoL1nLS6+eabo0K8ZF3WvTBoAkAyBq3Y/Px8h3ZzbslcE5lftt9++yH84llrr732kMrj9913Xy940PYttthiSKXoBx98MHRH1gH0cB3jmQDIzitdKrnUxGgTABxB74gfJTbd03PQ0N+SAN7TORzNZuJR0CkZ8ra3va33zHzwy9qS29poVyMyzp+rX0M+6kmhOvS7xBEa1hOiaCigqNOwDZkvvXP2ESX823aWmmwJANXI8/vqn7bgcawSAPpRME5HumcdHHm8wOZJfNf5hR6UBMj8Qt8I3CRJs641YNbU5aCt9QRAv36no9jMzJfOF0e0+d2TLQHA/8Or+s6gThsNxyoBQJfibTuc1PvGM/mu+J/MoyF/JycI/I2GuQ0SZvSpIJeN1H6BaZudHC4BUAdeYQO0LT8H7duSt+ORAOAzuCf5brPdo00AsJlZh7KDdZnQB5IAWSborqYOxev9dKiAHi2bQEexZJsOpRvxV5sOZcfoUH3Q9GUMYvajWUbWod4561A7SLDJTfRLAMz0XDnrO1VHVxSkeZhC5rD+IglY94oZkV50lqfrmV6tSnJijDiSQo6qqKavpvfrnvU/pI4atrhVQX+gFyQBin7Mn2cWppclJRB/m5JkKr0pupAEONbc+A6PmMakeFBSCPE7pAAnppebcp6UR0zlz0jCEwWtkpB0v/kf8G4KAmPdzLXXXhtFryAZpyjYo3hfE945GfKYcmwalWtzoZ8kTMF3ph8NB+9mna0pSN4vKfOYeu3/iQB5yP1HLq2NmhW4nwrGSYnG52RooniY98QbnqGwCxqBaXemhdflUr+iM9m1dMeaQnCOdYXWprfJsalQpjuee+65nSuvvDLWzkFS9jH1yvT9Jpr8ojhcBn7xuY1f6sg0TA5Bb22ZNnjuRIHsgT4eC11mWUiGHRySEQv+BFMWkyHt1YUwtS2vf81AZ1PQrEcz5T4FRkFXfWndWq5234Tp3qapsxVkznOBrNPp9WmPGXSBZUF+78cvI9EwGdtYbmDau7bTQWrDtPHZeKGuO/HlSMj06AfLM8C0QEvdnvvc58a7eQ5ZUVjOMiR9Yx0o/ve+lmChQ3JEe7p3NDDN0vKLbPM9C5JTGrVdmnV4IPOL+hr4xbPxi/ZYn6zORuYXyxlMjfS/tqvfQO5VeMYDilixC3Q3ZJ08kSCPWSZnFtpPZ+kDS3DWX3/9WE6VgrWgob9TsBw00g/W6TeLCloypVCVnRz8RpYzyIqdeZo8rt/paOuA9b1lUYt2a1KYnsvOtU0rTY5tLN1AQ22hw/WB+1srrqZDpkkbMl+irWUjQAerjTHcdZMBTdmtf27DSLLbD/oSzVIg2FuSlTESv5CDFBjE+nb8Qs4sRai31bkj+d/5fm1wLfkXB1gWAJYhpKAr/p4K8A5j4csOB3aRLJGXOg35feSUrsNH9Da6ZV1imQXdSq6BnFmGoa35mNW2u1YMlYLsKAoJd91114hLzsYKue3egy6aFdRlgr1QF6guE/x+OpTfRiboqeZ71nUoeaHXMvgXfL3hdChfB72zDuUbi0cfeuih+FxH1qHZb+LXZB1KF3/ve98bSIfyY8QlcMsttwSPDKpDZzr69tKUi5fod0xEoO1FORRPfvKT42AgFfVaYoklWp3OgpkHAYJsNJqC0MRIAk04MqO2MSz+ErChqWdRovXzCADaE2hOrHXj1t+4Djghf/vb9ArSdWgXheu+1tNYM+Q53sv9+1Xt9Sw8LSiypZWgPzuc3uWOEdYnAWXE4VX8EgSOlNFEwHvnbQ6z4RsOzhuJhg8//HAv+JVcyLyRoY+tLROYgCRJs285SGioLwV0J510UtDHeRKKbXLsOWjhvnZgEPhtueWW8b12MJZNZH6hJ3ICgaLPbevHL024hyrI1ue5J0M+UTTUVwI5dPHskWgIg8hhRhvfoyF+B7RA8ybQCw05E8ccc0wkdPA6eepXQblOQ9vmKAKoSCZILHGO2trT5JeTTz65xy8SFG26pAn3kMhZY401oh89r+1Z4wH9ok9Hg5H4S/uh33kcG0kPeOSRR4JnVZKm+8gncNwdAg5HphmZ8D3nvtm3+A8N2Xvrk+2uk5NFCkxJALT1a51fyKBAMvMLRysnKtHGfQVCnDnPQWOOk7WxkrK5Td4RH00EtCvXK9AHg8i/9+sH75tr7LiXPvOMDH/b2SFvD4Z+jnrfkqd6vx577LFBc+2joyVK2xKV2a5xmq3FJ7/ZgaWvM2/VoT35WRJ3nFy1P7RBQlww7/+RQA4lAbybd5GMmyg5nFnkJNegmJn3wQOCif333z9szbrrrjtEjw/CL+xiXm+OVyTl1PeonzcS3He49ruXQJX84gc0p18mOw3pEsCv3mGk9g5iZ5ugPyUnDSwoULvRRhvF8zLQsC6PzTZol3pYWc+4H12M/zIvjGTbwTPrz23CcyRw+M/kWTvwy3hDm+o6dBCeGY0OddR53d9koq5DyUQd+jPrNb4yH/+tb31rtI9uokOzbaqDHqND+WYGh9i0XEuH/mzTod6/rkPVFJN88L12CebzAOlwyDpUAkcfDqJ3M2Y6AQD1zp1MYNBkfzgLBWMHzAqY0zYibQJbHy3A1MMpKCNxIykwMwAEbJ6l6A3j0g+EVMVjTiEhojAHUWQUqsKB2enxbpTHSJBoIrCUEqUwSPAI+JNhnx3Ql6Bf9GcbDfNMBvRWsXY4pSuQoYCgjZZ0hEIouW8FBU2lW4fzzchgMEFb2oLHJgSREiu5wu5IszEAv7zpTW+KivD4BQ0HNXycZQVFZ8YxmBXoH/3tf/3SlnTCu2jrf+cKBoZrJwM0HDxr5ZVX7sk/Gg4H55thIysOdMIgQTne/NSnPhVGFLIxHw6ehVfyLB6GdhB+AQGjhEN+r4lCpiGeAyMuTXgHiZn8Lhx51/XDIIX7jDABPSXAnzZtWjig/pfMMmvAIdFL7+pL+sHWr0b6OKMjyZXEu1k+eeRxkGDAe5Hd3D780tS/2mN0WELQDAYzRnw2yp11mh0EyOVEQJvpcZCYZjOa8A71ZFlOjLSB7sxtd+82Wnueat1+M6KEFsP1Lf/nYx/7WC/Y4Ri2Oa91uDe51Zf40zXD6esM/Ex28Ql470HlkONs1tBUAV2aaW+WUpNXwftnXwXvjsZOuJ8ZLpKugg8FNZsJw0H4hd3mD/mNLiHPaKq/wYy8tgBDu/OIJXrmAZXh4B3NAMxoa89kQrah3p/sttmnui+r6NpwflAT5ExxZIMMBiaMsOd+z8ATfOBsB9pgsImf6dlkURLW39pO9tnItoCPTsp8iU88ZySwoXm2wUQh92k/Heod6371aHRoW7+S2ywT6EuHtslvBh1q1kAe6BtUh7JlM6ND8UmeTUOHjPSsDDZQUny0mKUEwGQFh87WJCo+FowdZJhMN2PYOa1tSjM7s4wGpTmcchOsYXog6G2C6D7uQajQs6lEm6AwZfic55p8/5EgM5hHdAm9/0cChZOnPjpGCqTqyAqFAhyuj8YaRvs8j0IyOtemYHLVYspUO9sCe9BHkid5BB392hzSepLA/UaiiX5cbbXVQo7Rs9/z69AWszmMRkA2BCOhyS/ZsRsEgiV96X0GaeNYwHO0V9+Qw7bK/D5LDPjfe9macTh+zkkTwA9NGrqWA5Gd0My7wwFf56CcPA3K43RGrj4+iOMJ+MVIvj6hnwZ9lr7MCS78MlwfjSU8jyOTnTJT9ppABw57lk+8PRzqv/cLvLI9xBOSLHhdf/c7ctDifJ85GcM5SxnsBH2qPwfVv/rEFEjoxy+ejzcEGvpPu0yf5ChJUEkiDEr7WYXnCI60SRLFiHcT5C8nsfAXfdEP3j/LabaFbbo0J1LJBt01Es96pmVZzst2aiSQizybCv0GTZBpD6cXXDManZinRrtuouRwZiFIqs9yafOD0D0H0c4dDV+qyG7Kv+SkpErbjIM6vwBeGY5f6G708Rk/gORFW8JbYHRPd3cbyUByNhLoEolm/w9y/uwGmtCBaGcJXJsfJNgG9kU/DCI7gA52F5J8swza0lR934R+Yn/whmva+Ah90d85+tbf/NS8xBmPWTLXBPrRIWRQUnYQ35Qf576elZOq4wlto0P1Qz8dypblxMBodCiMpEO978zo0EH0mnMk71wzETrUc/JsikGfBRNjLQvmCGAw2Uhg+NqUpmm8wCETjA0nXPUEgBHLNkWWBdh9GLGRlLDzKArncZIGdUAJTQ78KYjh2l1HViCeN5oEgMyja/TpaAR2VsE5NzODcmQkmtljNDUFF9CP4z8cGIwcbFtn2pbpRMNMR307klJjgARHFLr+GVQJMiSZ3rlNI6HJL6OhRZ7ebIbDSHw5ljAa7F05DBJuTRoKiEzZ9jv+zGvr+0FAn53M5vr+NrQ5M23I5wk8B3WA0TwHqv4fRA7dmzHP/DIoLdCOE4znjW4PKvOzCs+hH/NMBw5/0/kzCpeXZqAPp284cHyAQ48v2wL1LIN4HG1s+ZRrNDQPa+3zdGHLlaxHtC6xLRhpQv+7lixyJAft19Hyi/ZbDkAWBEx5pHsi4J3UrcnPzHavDnyVnVrLGCSnhkNejmI0TFAyHA31K3szUt/qRzraeeznoLo060801L+DIicHtW3QZ4HRaPqX/A6qK2YX9GNeakIm2kbRM93JgRG9QWWAXyVwpB/UMNIf/VDnl34zEfJ3+EW70TPXhpB4rI9yZ7Ad+AwN8fggPpTnWE9NdgfREbMb/BDLKgCt2miYZdpUcPp3UL5kk63LNgvZ2ux+ck9PSpQK7OkK/Zfluw3OZ+fcz73RHv3aZsrhI8Ezuhsw8IyRwHa4l+dMxEwA7R9Eh6pXA3ToSL5HniknMTIZdKhrZkWHDurLAF6gQ3MSZxDMtKbVsNEo6pE6eTTGYiyg7aNpf8H0PjPi7X9TMJvGw1Qd36O1REF9WiplRMnW1zxxgI0Sor2AWEG+JiQFOMeEyLOzIuunKN3fmmNBkelXhDzDNf2u83xTSvG159T5td81vvcs7ZMlrGcnfUd5tV2rjQcddFAYdyMtoxHyWQWlYnq29xPs1dd/A6UpkEdjgW3dAfFOzSlQssvWbwq+ZMwVNWwCX3hn97RkwrOHo4VzGTAGKU+jyhjuOgkNjiQHJK8lzxjuWZlfrIGr88twNGRgrPPCu7k/JwoMRHZeOBvNqXOmd+sHMGU4B5pADr1rfZSYwTCFExR0ai5l8f6ZhgLlPPo1HC18L5EkkSN7jj8yhruOM2vtm2tyUAvDXVPnl2222WYIv3jPfjTE6wJbzo5+mkhwKiVmtFXhokyvDAlRszjwlToH9cSU96FL63JohMpSFg6PQkXNpBBkfY138BDZRvu2g+7O/ch5cS5Zz7qqHy2ATqEHJA7yrKqMftf5Hr9wcJv80oRzFXDaeeedow/Q3JTLifYh9IeZF97v9NNPn2E0VX+zadplOnd+J+3Hs2hEx2SYnYUvJFHVMJHIawJfANkw4gru169fJZIkdOh9MyyactgG31vr6r0Er81goN913sXIJ32TZyllkENH27Xel96xHItumUhdOjPQh2ilT9UpETDXQQb1g/dQg6Hef/qI7DqafUFuBP8CPPUtBBDOyYdryYhkF7+Izs78oojYcPxipDXzi4KBaCRpIPitB0n+phOBXc9JBiBrdX7N0DbPx2cCsJGSlZMBdJsRWrIpicP/q4PcZF/WrKM8sxAyDclwE+hi1J9ukARAyzoNyQB/g652D4G8oA0N9XuThuhhJpj/DcagozZpO1+Yz2UWYJ2G7vujH/0o2idgzskqz+9HQ9dbXuV+6oDUZwWOJ/RrfidLJpoDSOxi1qFq9gyiQ/F51qFNXwYyrema7LNn+rQh61DBv3hlUB2qHo738n5sah39rvMudIcEFR1aT75lHdoGtkfNF35MtkkDITUkYKsIHx39tgFMjYutE5yTGKR1L9oM537yk5/sbWO0yy67zHBuclRjD1m/287CNYPAHu6pQ+M62/0loen+MjKSg9nbEsFe5YmJur8MDtvAJEco9iW2JeBkwXhvAwjJae7RzJYcmWb+tyeufklOQ+xLnZGENLa7s50U3kpC3f1l+lZgSUBiWw5brSQj2P2liu1NbLuHh+yPinZJgcVe0baOu/TSS+O7zFdJOII2yQAFP9efkxRzbNVhuyx7SdfpnoK52AZrgQUWiK0L63yYFGI8yz7+SXH0nuWcFChXq622WvCB/aoz/JaCw9jKyTP/1N3T3PfuZ2u9FBjFFmj1Z9WBfknpdT+NLfRLCuSiX72bfgN9YsuVFATHVpm2Qcvw3rbu2njjjWNfYv2ekQxabD+Chrbh1NcZaI+GyRmskvIM+iUDFTS0nY39iev30hZbCabgKHQC2mSkQDf2qLWVnz1ZmzRMjlFssWhrptyvnmdf18wv+KvOL+eff36PXzKdAO/ZOsxeyZ6ZnPm4zmGrmL322qtKBrk6+eSTu1cMxXhtA5iRHLcqOX9VMvAz0BBfoaH3Iq8Z+TdbC9kKJvetvvIeyeGMNmt7vh8kAxjbFS244IK9Z7kX/Z8Cn8qetcnQds+eTnM6erHFFgu9X5dDMvTtb3875NBWdeiTgTbkUDvcN/+GX9CwH7/gJfKSnKKgUwZ62ooODc8444x430xDckjf6MPkePV4og78rz+SI9j9ZmzhXZID1NuSM/e5/23j6Nm2UazrRO/+vve9L2SJHsm/ab/tO+mw5DRU55xzzpB38u7ojl/o6Xq/twHfJCc2tiRqbgOoj+m1c889N2x4nVeSs1rtscce0Y76O3necPxy0UUXBb/YorMuh03gO7o423DbV6FlPzjfeWO9DWCGftZuz9Anuc+9ty0J6cTkuA55p+uuuy62fqJL2cV6/9mSLzmaIWtNvrzrrruql7zkJSHbtqrym/ejw/B3cpSH0Ike1oYUqIZeTk5i95cq9JLtNOlEbau3297Uyy+/fGzNmwK7+B6ck4KloGEKRIfcDz3tg52c42rLLbccIof+tlWkbbK8U/bXtP2mm24KfvEsdK2/b0aWEXp3sgCfv/GNbwwbTcfV+x1/ozsbypbld/K+J510UpWc9LjW9msZt912W7XtttuGX8Be4gP8lH0WtKITlllmmdDdWX7ZJvxC3uipuj+R+YWdt91YncbsPD1hW806rdjVZzzjGbE9nm128/30PfvqOnxGJwMeoOv5fHwh+qANk20bQKBL8/Z37ETuU23U5/pNnEFGMpyDFnQim4gPwDVXX3116Gv0sDUb2mQaOthOtNO3nocejs997nOhZ/kT5KPeR7ZZ5FtpizZluM62gdquHZmGvk+Bb9h+z6EnMsiyrfw8mw7Cj4CG/OYUDMeWlXV+qGOstwHM0E/8NvfG93U+pbfJkm0s634EHtxuu+1Ch3rHug7V13QeHcovz/cDtiIF/vE7H91v+kEc10+HagOdS1YG0aF4hA4V15BXf2c4ZxAd2vR9vbt4up8OFft5Vj9fJttLBx7M7zhQAkDncjR07DOf+cw4R6BnH1GKi4OYgXm9CEWCOBSk81dYYYVw1PymgV6AQ5eNJyXP4cpM2QZOOaXGSRBQuA6R7a2OadtePMM7EHhOiesc9tJFxKzMhoN7e0/n23cYU2oDJ4yzpG2zGxORAEBfygK9BL726hfEH3vssT2lY9/LrEyB01/nrwsae25TWBwO9/vEJz4RSpXgMVr4g7EULIAgcMUVV4z7MHqMqcCUETrggAPiPpSzIL/OD3iPEONH13P+KVQKx/0FAmhZD17hIx/5SDyLYbbfLQOo/UcddVS10korxf7XdaUF+Inwu+5pT3ta9brXvS4CRu1be+214zrvVlc0TYxnAkBbBVSeQS4pYDSiSMm3IIFs1t+JonK+d+I4MHYZzhOUM5YLL7xw9BE66Ut8QfkIzrKj7v+cREJzv3k2vtptt92iTRxWDlK9DQyo+7uOYyMQ0nZ0xAdoyJjWgwuKWX+7Br+8+c1vjmdlfvEs9Kev6s8i02jnOgGpgOujH/1oBJNo+PKXvzzeuc7ndYx3AgDQkHPg/fCkPqffOBJZ39ZBdzIu2rX44osP2S+WbvR+dBoH8Jhjjgn6oRW9gi/IZg6+77vvvnB23Iujy0BLvAiIyBa6CgR+85vfxPmgfxlMOtt1HEZODBq6Fs3RSFBUT+pqQ9Yf2tbGL+jf5Bc8mg0fpwydOdeu4ehwBNyjn80Z7wSAtnIE8FemIb7jBKCh5PaVV1455J0E0bn/6Ji6HKKXBIp3xRfu7TsOAvqgrQRQpuFwGC4BoD/wER8AXdAbDfH8JptsEs+3531dDvFmDgLwi6C4yS8crDq/1MHusDPkm6Mj4OBk33PPPd0z2oG2njleCQC6XpvoRPzE4RQEcdbwKj1Vp6H3OOyww8IB1S46q54c4EfQa2wV+RDc60eySp70Owcu9y2ZpqfQSZ/waSR49OsOO+wQjjX5rfeTtniG59OngiBtwn90t/vQb55d5z08wL66ToIWDekb+pdMeSe+keRkHeQy+3me5z0k2rVr5ZVXjmQ0/umnSydjAgB+8pOf9BIy/AR6SnJzrbXWiu8MkNT9QjLAF9APjhxgkyc2BQ3zb/0OPIWfMtCEzHuefhTIZH6hJ/HLgQceOEQWgXyTazTDJ/x478POuUZSox4I4qfcBv6TBJb74gE85jMb2g+TMQGAtyVh8bt+ZVN+//vfh5+Bz9GjOUjILtX3zBcTiS3QnfyLC/Jv/Q76sS4j4orsu6+xxhqhQ/hb7A8a6V/Jn6adwk9veMMbeoNJ2i7YXH/99YOG+KIeYOY98h1oaDDXdWwDecYHw/kr45UAwMPeT+xAngTUdCh/A13YRgOKdR1KT2Udqu315IB3lqySNKnrUAE3G6NvvHddh9IvdR2KB/A8fab/JSmbOtQzPJ9OI9dZh0qw8JX76dAcG2i3vj/llFPCl9x1112HyGMd4pmsQ/kLdCj64hv94z21t58OnaUEAKZac801oyPqSio7GptttlmP0XTmKqusEtkkRjGfK5jhUHAavRzFIWCoCwxjKCtTz+bUwXnTaZnwDu3RITpVINkPlDMieYd8rft4JgKMBIYeYb1vTj44OGOIzRDObmQl4tCm8QJFJNPkGZgfTfQDPvB9Zq4MySOCl9smq1kHASHgeJAz476cekEHIcNTGe7NeeF85vsJGvCSBIRkAONWFzrgPOZA0IEfOZ0CIW3T7noiK4MyrvM8ntEu70yQONdNo+bZnPg6n3qe6z7wgQ8Myb72gz4YrwQAeD5ngWKgWCg+NBRIcQSaisRnwbN3oZSbmX6/Z+ODHu6Hhu5PUTFOmSaCEkqOInY//cuIaYeghw6QBGrSUL9xBnOf0i/kGR3pE4ajbvCA3HI2+/FLNvrNZ3kfRiZf4yD3aCoLy9npp2xhIhIA9CQDg1fwsT7XhwJpszKaepTz4lztkrhqtk1gKHhwL0kgThD9yJBKCNQDR7LCTuS+QUP8gx4bbLBBJAYllZoQsOKLfB0ecI1rGV5y2KQhfpH0HY5fGOcmDb2vWTh12uOZ7LBzsIaj4XgnAMDz0VBf40n0Yc+MABiNaNKQ3PlduwQazWCL046n0Yyc6mu2mJ42y0NfDoJ6AgA/1XW6ZGxdl7LhaKj9HCVOdTMhjl84OPmaOr/QGf34xXfsPgeHziWzHFk2pGln2kDPed54JQDAu0oCe3+yQ2boCQ62QKxJQ86e99Yuctjkd84sZ1L/sBloKOnBr3Jt3U65lu7L/erAH9oiYS0wqc8gyeCo1q/hy3mWwEBf3XLLLTPIEzuXRx3zga/oXzIvaVx3xDPoDaOUWX4d/sZDgmQ8PFxgOFkTANpMz0p60Sn4M+sk/d4Mun2u00rwiJb8pkECRwc/vOmnkPnDDz88dHaTX4xqNs8HtNXvRlHZNX6tfkZ/AzhNOgo2zSCqt4WOwb8SjfUkVhsmYwIA6F8jsniRvNG/9CbZoZebeozOqfvZeTZTHhTM3w936POmThBUk3n8Q+9KJkgC84m1o03XoSE5ldhGe/wnuYru7Hgz0SuIdE69LWiIpyTx0Lwp83WMVwIA6jrU+2cdql/b7CCeo3e0hx1s0gk/mv3U1KEvfelL413rOtffb3vb24b0S9aheN5Mt7akOf+5fk3WoXjJs8lXmw7N/ZiPrEPx3HA6VF+06VBJKjH1cLLVLwHwGP+kL2OdiHUOkBy7WJOVkW4cayq6p86AxPixdjYZ9U564Vgz0Q/OcW5qQOtalOSg9S1Y4ZoksN1PM8J9U9DU/TQU2uUd/N9EUoBD1nX0QwomWtf9wHDtnihY864qMiRFFmuDxgv6MSm+eIY+SQwc654yH9SBb5JDGWvOnZMClSHrdME5yWGPgh/+xxvOTYw7Q796nvsl5zDWxKBdEthYN4OWbTzg/uh/5513xvpt7U8KJtqdlGc8o9kmcF5SJkOKrSWl0kmCHmuC+vGNdmmfglz+1i7v4toUkIy4RkcfKQrj2vGCd0vKJqr+a08yfNHnySi0ts96QmsQk2GKo42GeCIpo96a8eRUxNHsJ7KEhu7pHcmP56NjPxpqbwpgok+TQozv0AAtUkAYz2ij4XD84rno0QbnpsAyDnoHv+gfzxqJhl/84hc7u+++e/DzeBYn0yfeKxmb+JyMSTxPH7a1Tz9Yc54cgaBLs7/IHdrhPXKof1LQFTLS7KdkOIMWeEg79CtaaIPr+tGQ/LnOc7Qx09D6b3LY1u4mvziP7A7HL9CkPdqRQ3pqJBreeOONsdb6kksuiTWb4wV9khzsqH1AhsgBGrb1hd/RmswmJ2mGNfbgPVPQF+fRWfrHufq3Xz814TnsuP/1E52Q4Ts0R8Ns6907OUyxnhUftPUrfrHumD4dlF/IuTWz6L/AAgtErYNBdSiQW/2YgtrY6nW84H30iTXh2uW99EcbDfEkPep8NTXQuwk0xBO33357/I2GaI1/mzKLxuxalkN9SbeRDX+36URyTpbQQ98COmg3PdeU9Yzms9AwBS09OWx7FrC9+MU74R+0pEuHe1ZGCmpCZ/Af6KzJBO+i//hB9CXexKP0S1tf0EPXXHNNyMlqq60WPK9v2nzhNjjfvZuo84t7Zb3dxi8Z2o4X6R3XkmF6xzVtsuj97rjjjrDBrsVjeHw4umfYmvnSbrHTkc6daOBjekwdGbTAy/isHw3pL/LL/rAPzsEDw8UmddAJ6NMEGt577709Gma9PRINtZm9JiP4Cg3JV5OGzvWe7k+v+h0NyW8/PVHHPvvsE4UpPcf9xxrjrUPZMGv+++lQvP3gg9O3oB2NDqXXtAcG0aHoJZ6YSB2Knz0Tpk2bFnVEvNdACYCCqYGJTAAUjC8mIgFQMH6YqARAwfhhohIABeOHiUoAFIwfJnMCoGAwTOYEQMFgGO8EQMH4oV8CoEhiQUFBQUFBQUFBQUFBQcFcgJIAKCgoKCgoKCgoKCgoKCiYC1ASAAUFBQUFBQUFBQUFBQUFcwFKAqCgoKCgoKCgoKCgoKCgYC5ASQAUFBQUFBQUFBQUFBQUFMwFaN0FwFYJtlYomFq4+uqro3I82NJlo402ir8Lph7OP//82HZniy226H5TMJVga6Wrrrqqs+mmm8Y2LQVTD7ZKuuCCCzqvfvWrY0uggqkH2yydccYZnRVXXDF2ximYejj33HNjm60NN9yw6NIpCjsA2DKNPzPI9p0Fkw+2Y7VF3xvf+MbYWaVg6oA/Kh5cYYUVOi9+8YvDFtqNozUBUFBQUFBQUFBQUFBQUFBQMDXxpCc9qbPIIot0tt9++86uu+7aG9BoTQDssMMOnS984Qvxd8HUwd5779350pe+FH+/8IUv7FxzzTXxd8HUgxErWbtHHnmk+03BVMKXv/zlznve857OzTffHPtYF0w9/PrXv+6svPLKMRvnNa95TffbgqmE//u//+s89alP7Rx88MFhHwumHp7//Od3/vznP8cMxyWXXLL7bcFUwgYbbNC57LLLOn//+99j5LFg6sHe8UceeWTn3nvv7SywwALdbwumAp73vOd17r777s7jHve4zrRp0zr77LNPZ5555mlPAOy8887hwBZMLeyxxx6do446Kv42xYMDWzA1seyyy8Zyjn//+9/dbwqmEr74xS92dt99987vfve7ztJLL939tmAq4cYbb+wsv/zynUsuuaSzzjrrdL8tmEqQADBd9dBDD+28973v7X5bMJUggfrQQw91rr/++s5SSy3V/bZgKuG1r31tLAP4z3/+UxIAUxSCxs9+9rMhiyUBMLVAb951113xtwSAZI4EQJHEgoKCgoKCgoKCgoKCgoK5ACUBUFBQUFBQUFBQUFBQUFAwF6AkAAoKCgoKCgoKCgoKCgoK5gKUBEBBQUFBQUFBQUFBQUFBwVyAkgAoKCgoKCgoKCgoKCgoKJgLMFsTACqcX3XVVZ1zzz23c//993e/HX/88pe/7Fx00UWxtUxBQUFBQUFBQUFBQUFBwdyAgRIAf/zjHzvf/e53+x7nnXde51//+lecK6g+++yzW8/7zne+E1uB/POf/4xzb7rpps673vWuzrbbbtvZfvvtY4uQ4WCbwrb7DnfYw9lWXBl33HFHZ/311+9sueWWna9//eu9dg+C22+/PfYSfs5zntNZfPHFO6uvvnokLx599NHuGXMX7Mv79re/PfrCPq/oPhINR4Jtm/CJbSl/9rOfdb/tD1uS2Prwuc99buwRvM0223RuvfXWTnd3y4GAH6+88srYHsO+37ZtO/bYYzv//e9/u2cMhb35P/WpT3X23XffeP5o4P0koGyngg/1nWf5fqLh/X7wgx90tthii2jH2muv3bngggtmeetB/XPKKad0lllmmdgHfyT89a9/7Xz+85/vLLfcctEO2+fdcsst3V8Hgzb//Oc/73z0ox+NfaPR8Ktf/Wr31xlBD3jO/vvvP+q+pzPwy0EHHdRZZZVV4llf+cpX+vLLeOL/27sXeO3KMX/gjxmMYgySREZR08yolEoHoeigUToilfJ2LjqKlHRUlFKik0PxRucUyuivKH+dqBHJZMyUYahJNWYYxvznM+t/f+/3ubZ7r3c9h7338+x3b63f5/PUfp9nrXXf93W+rvuw9J2N23jjjTsrrLBCZ8MNN+x89atfnbE8PfLII52jjjoq63fY63747W9/m3n40pe+NPNw33337dx///3dX4cD24Gu73vf+zqrr756fs7ChQu7vy6Oe++9t7PTTjt1jjjiiCnpO9TlxavGPvGJT3R/nV3oC1+Fd8a8zjrrZB5Ox5byRVdffXX2TZ5FNr3yp/SBTSAviuL8ovt8dtxxx9yPfnLNB+B13LPzzjt3vvGNbwzkxze/+c38/LiPLfziF784JX8Mp59+eucVr3hFtqlTlYG5AO9m3n///bOtJIennXbatCcmxCfHHXdc5jma8qGXX375UPpbwmQMX77ffvvl52y33XadBx98sPvr78Fue73iqquumv3ve9/73sbr6mArrr/++sViNR8+f6b+Z7qgb2Rws802y+NmW8j3TOH1W16hJsYdhhfiFzrr1V1eB3zmmWdOWSYefvjhzmWXXdbZa6+9sl94/etfn5/bC8a5ww47DNT3JvzqV7/Kcf273/3u3F9+/Hvf+94S0Uexx6c//enOmmuumemH5l6HPdO+iGPkKe94xzuGehZaH3TQQTlX4FvEi1ONFenhZz/72WxTjWXdddfN9qIXvv3tb2ceykmmCvLCVoS8/M3f/M2UY7BRgF3YZJNNsv6JS+V8M+XdY4891jnmmGNyPEM+BgGNjz/++NwHNlmcx9ZNBejJD4dv3H777TsPPfRQ99fJoG9iEa/K5IOnOl4+/5Zbbslxk3hUe3zwUEiNZbzyla/Uav7ss88+3W8XIQlClYx7lYhR/fEf/3H1R3/0R/nzZ3/2Z9Uuu+xSpWC/SsYzX/uv//qv1amnnlq94Q1vqJZeeumJa5/85CdXyVFXibBVIkS+9rvf/W6VjEVuMylKlYicv++FZNCqt73tbdWf/umfTvTjT/7kT6pnP/vZ1bLLLjvx8W99e+ITn1g96UlPqs4///zuE6rqRz/6Ub5PmymZr3796193f+mNxKAqGbjqec97XvWEJzxhgk4+npUUtEqOr3v1kkMyThP9+su//Mvut6NHMvhVUqbM32QsqiOPPLJKAWem9e677z6Qj01wTwoAqhRIZJriYRLi7q/NSI61Ss66eupTn1pts802VVKAzHcykBSpSoFE98pmpKA3y2AydvkZ7ksBZZWCycXG4Fo8Tsl6luXge0qUulf0h77cc889VTJumW7aSoalSo4307MO/CPj48K///u/V4ccckj1tKc9rVpmmWWqE044oUoJSB7b0UcfXf3mN7/pXjkc6IhnfuUrX6mSEZrQse9///vdK5qBh2iC/nvssUdu+xnPeEb1kpe8pEpJwoRd6YVk/Krk+KpNN90005X8nH322ZnW+lMiJRdVcuTVO9/5znwt+iYDXaWgrHtFf5CBFNhUKZiakJcUsDfKiz4Yf0q8ut+MHmxXCrqyDVx55ZWz7K622mr532xwcnbdK4eD8T366KPVZz7zmSo5kWzrttxyy0zjXsB3tE6BX7XUUktVu+66a/YfZOoFL3hBlRz4QB6mhKBKgefEMzbYYIOsZylwW8w+41UKrqoUqGQe6OOBBx6Y+zEM3H/nnXcuJi/4WpeXe++9N/Pwhhtu6H4zehg7W4pnr371q6sTTzyxWm655bJefvCDH5wSD/nebbfddkL34oNGZD0FxlkH6qCDbGDQ48ILL8z0J1P6xZengKZ79SLgi74GD8q2+F16RZbqSEFtteeee+bnrr322tWnPvWpHD+89KUvzbwXTxjHIOD37bffnseqD9dee22jnBmvfqVEtfvN3ABd02e0wu+UIGb+Gws7zG4MK9Ouo2f0p+SFD/q86lWvqv7hH/5h4PNSkll99KMfzXEOG8yOp4S4+ud//ufc3wA633zzzdWznvWsLKcpuK1S4lE985nPzDJ066239tX5K6+8Mver/iGjBx98cNaJEin5yTGffowD6ILer33ta7P/W3311TM/Vlpppcyfc889t1Fv+gG97r///hw3P/3pT8/jo0f9bCmaXXfddbldcQw/xZai6RZbbFH95Cc/6V7ZDOMQS5xzzjnZN+HHW97ylvzMlNRM4qFr2Ra2cLfddsu0J3v4PcheB8QIV111VbYTxsje8x18bN2n8vHkcdhnTxXGI7Zff/31q6c85SnVGmuskX2j+BQPr7jiiknjHwZ4jubyBPJHtxYsWNBXj4xP7EmH8JBtZ9PoCR0ZxEP3iyk/8pGP5HgaD/fee+/sH9npOv3wMCV/2XYYJ53Ek2EQ8kK+6/KirTq90AEP/+3f/q37zehgzOTQmOkhvSFPZBItho3RAnhHp/lQ8oB3BxxwQGOsHRCjy0HIDH7rz3bbbZf1Dz9/8IMf9OU9sKH6u/zyy2cbysd96Utfynwv85HQPzHG29/+9mwf9PELX/jCwDYC9M/12iJf7BYff9999y1GL7QMn8Bvhx0aqgAQ4Jj/4i/+Il/DUC5cuLCnUjHiBsawuH7zzTfPxCmhEHD44YfngPoTn/jEUANHRIEuBnnuuuuum4krsIjPz372s+rGG2/MjolSHHHEERPP1gdJ6tZbb52ValCSCIwkBfFhiHfcccc8HgoTNEO/YQKXcWI2CgAEi1Kh/1prrZWFDdB9q622yvSWyD322GP5+2FAWd/znvdkIxZ8HVQAwEfKycieccYZWaDxGN8VkygfxeslU2RPkkTxKLzAp54AlPjWt75V7bTTTtVGG200EWQxlsMUAPT1rLPOymPi3AWjg+4bZwGAzH/4wx/OOkyeI7CiN3io3YMOOmhKhRzBPvnbeOONsxMKOexXAKC36623Xg4ezjzzzImig8CewUIDwWQvHgpqFH0Y+Oc85znZLvTjoUSOzLBhEXQOWwAo5UVyjJ/92hp3AQAPTz755MwrAcbPf/7z/D09NEbfH3vssX0DzjpuuummbDPxUIKm/695zWv6PkMBi0y7/pRTTpkI3vFQYsM+s5/9eCjo58BWXXXVXFDpJ3cCude97nW5GI0X+shf9Xp+CfJ9zDHHZHlhy+lhPx6OuwAgGFG8YDPxMIrIdEnhRfBDjoZJPvhhfs6zBB0KAeSADgWdjFsxvPTZ+qCYIvkWMJcBkkCPrxSUHXfccRP66X7yT2/xgc0gN4rAbIq23KMwXD7P3wJov7GdZDXgmYJl/VcErCeBdeCNsWlLgDafCgD6eckll+R+syXiEN+RYckbPokxyOsw+PGPf5xp8dznPjcXxN1LR9hEY/dh80zkNEG7CuH8WwTgkoomnfKd3xSKyIzkIeSJbvLHEsI77rij8X5xgUkf9/KHYqj4KGCwG/X7xl0AoHfiQXqCBhG7RGFT2xdccMGUkhDFawmfsZJpMcOgAsDdd9+dYxefkAltnnTSSdk+rrPOOjnJbQIeiH34c7aY7otZmnQC6CJbS3cjOSCPwxYA8MIEApqxN1dffXVfOzXuAgCeobexlxMYZJVfQX/FxtL2DcI111yT7bDJiMhjTPo0yXXARCF5YRfxg5/2YcejWNZLr/FazCqR057x3HXXXT1zFNeLSfCcP9M/+meidBBCXtgJNOMv6Gw//oyrAMAPsFnGrB+RR4kN5BjGJrEdVv/wR+7wpje9adJkVL8CgHvYnrCjiii+I9N8B92glyZ7muBaNvTNb35ztqEmGHrZUJD8453cl43RP59hCwBkaL/99sv9Mkb2qd9k9kgKACCpd42gz8xbLxAkAaEOun7//fdvHBhHLwgbZtABSiZp81yzRb2ChQiGywIAECSCMIwx8mxM4tQYBMEZoZDAITo6BN2MdyrjGDVmowAg8EILgZ7Z3hIcpuTPR4DTy3DVwRhJJCi84gGH2a8AgMaconGauXJfgGBTdP2jsE1Bg8TTShLXmKn8/Oc/PzBRonCSOc8LXRmmACBxVElkhMgsRzmMIcM/BnEcMLOqoimAl/SVMqv6q3giQDMTOKw8M2jsAV4YLx6iUa8CAHpLBtCFDpcraOjcu971rvwMBZd64RA4CbPN+inQZTgHOXd8xz9VXo5S28MUANynryEvnMMgeRl3AQDfBM2C46997WsTfPJ/gbjkm2PHz2Ghr/ERGOh/vwIAvgiY8Ym8lsm0fqjie8Yb3/jGxqQ+7LN+0ql+DjPA/piduPTSS7Oj9vxhCgBmsN/61rdmf0Re2PJB8jLuAoCAVH/wkU8LGAsZ9T0+KqAMgkLsC1/4wlxIpd8CYHokqBEghj7Sp9Imuo+dFGiVOhiQNJJ590k0gU0zq0zPFejwloxIThRYoi2+sSz+SEjICftidrQOfRE4r7jiipnHvaB9yVQEdmg4nwoAximZk5RIoko/Sack8YJIhe1BMoq2bCUeskvk3JglRCZo2Afj9zyJUdPz3If//I2gGZ976RNeW8GBxxKU0nZqVzEJX+hk0yRATB6cd955OX5gn+JDlviROsZZAEB7q108X8xRlzuJBz5ZoSLAHxaeQ8bZDvZmUAHAuPEdD6zGiwQW+FQ+0jPEHPV4F0/1k765Rgw1qHgU+sqPitVCj4YpAIjV9FVbisWSokH3jLsAcNFFF+VYgF2KYjjgr0I4+Re3sunDwowv38+2sEn6368AgOahR4rapW6QXX3zDPFpnQ76efHFF+fZXNe4v8kel3APW+86kwHGOEwBgLywDSEvYpsyhu6FcRQAjIGdE4sqfNZ1zGoKfLWyMSYbBwF/8IId87xIfvsVAOiDIrzr+NCSd+Iaq9fxVd7QNGlgVdOaa66Z7aKYCL97yQl4vnxJDMTXsz/aHqYAYFz0z/XiNPo36J6RFQA4G9dw1AxBLxDwsgBgGcugTg6LmHXyXIaxNJZ1qHIJSqbbNiPJMTDkdaVFRLMmBFdfJCTjMnDDYDYKABw4B+/5dQPFsAj2wwk1BQCDoCqNnv0KAJYAc6oU0qxR3SEKJtxPGRmXkveuVRCSdKAT5zcoyKpD0ujeQQUAbQnwtKUvVhkIkobBuAoAaEG/9V+Vsh7wMO4qinhoW0VT8t0PDHrMymujVwHADIkiRASL7gvoo0KJBA8NGNcSfhckoSvHIZCcit4Zs6RmmAIAHprJDHnhpIeRl3EWAASLDD8esdt15835WAKpfY6iV9DZC8bMWbq/XwGAcw7HYoa4DsuE8Qftbrvttu63i4Dfgil6IcCX/E+Fh5yegE7bwxQAbLeZqryMswAg8I7VRGaY6naEk/e79iVcg/qrGI3X9eAMXQQaMRtstqGcxRAg+U2A2xRw6if+mJWyjBzcr3BjqW+d7mYh+HptsQGCm+i7Iod28LwpmCO3giiFj16z1ewnWVNkZscVE+ZTAYDcm/mxukO/FPJKsC3iJr+JsepbL+qQkOOpbRR1u8SuaQt9yBl/VU+wFW0lt343Wy1p7adLeM9u6x/fWb/WePzmmvrKH8/GfzNXw/pBGGcBQDDPxukzua33S4BuLGRW0WIq/QbJqP6jb78CAH8ngSPXipMl3ci1OEcBWoJYLwjiYcxyS0D1eSoQ4xr/MAUAvlMyz3eamR203SMwzgIAHQh/J9av5wNsnLGxR+LBMtYYBmwVu+T5/QoA9FYbknA8LEEXxYJ4LKEVw5bQhgKuNsTOU02y//Zv/zb7t2EKAFYViC9DXgbZmMA4CgASdaup9cVKkrp+kGWrCMnbdHjneYqt+t2vAIAm+MIuX3/99YvJqRXq+mgllZUSJRS2+Ue/K1QMsqF1iBHDpg4qAIjHxe3aYveHjZt6FQDmxGsAUz/yZ5SI5zkc6+ijj+4kguV/B4ZtMxmXTjLc+TlJCLvfLkJSuHzoRkpU8r8T46d84M58QlK+fFBIEtB88FJyyt1fFiE5yU4SzkzXFPjlw2+mijqNm+CgjKQInWRs8yEr+FAiKUb+LSlGPiAtBT3dXzqdFMR2UrCc+fS2t72t4yAq/Z4KhukjONgjKXRuKxmOTgrkO8kBdH9dMkjGvnPRRRflv1PQ0EkJUf47kBxIJyWV+W+HwKREJP89LOhZXdfqID8Oe0mOJNNSeynR7/666BkvfvGLO89+9rMzDz/84Q9POhAtBaGdE044IR8Ydvjhhzfq5iAM6mMgBUf5kMaQlze+8Y1TlpdRgwx7e4oxpOCyk4LG7i+LkBK6TD80dRhTv8OfemEQPdmC5HwmDiVy4FgdyenkA5DQ7vOf//wke+vfV155ZebrggUL8uE1U+HhsPyDu+++Ox+ORl4c3Omwy6nKy6jx/e9/P9tHNEnBWCclst1fFiElwZ0U7Oe/0Skl4vnvXqDXBx988GLPQSeHcqXkL485JTyT3rhDF/UhJVf50KK6T3zooYdyP1daaaUJW/Hb3/4284vtrfMhBVD5oCxIQUbuVzyTzGjP/9lgf5dgD1JAmOWGHWqCw7iuuOKKfHDeXnvtlcczn/DrX/86H3TJJ6UEKvuqEnSWXeZb2V861g9ozB5ts802i9mllDDmg7TwBA/Q1/UBfTjnnHOyjYBTTz01HyDYT7dSspkP+iOfKehd7FqyLB5yzW233TZht7XP75AnYDfoY13eZhvk/qabbsp/b7DBBpP8ECyzzDL5ezJ78803d1Jy2f1ldECjhQsX5jYc4FXXK3qrD2KHRx55JMdWQTc0dFAcn+Aeh9Hym1NBP36XiH7efvvtWXcdErn++usvcVsqHmBPUwKX5Y/cl0BP9ovs072p2oxh6CNP4NO0Ef0ooU8OyH3a056W7edXvvKV7i+LbDD/RBaXW2657KPqdnwQhuXB//t//y/LCztqXOeff362Q0sK4st77rkny7ODB+ux/NJLL91ZY401Mo0c9l3ar2ExDG2uueaazBc+l/+p37PeeutleukveaOrwJ7rF/mDU045ZaANbcIw16MR/b711ltz/zbbbLN82O9M9G+Jaa7BSOIkSQj4ta99rfvLzEFIvvGNb3R+9atfZeJE0kWIOEFtIuQwp4MKdJwmXncMAYoaz1977bVz4vmHip/85CcTp+KutdZaixlaEPADR3/vvfdOStxGAQ5PUk8BBYmrrbbaYsojOGFo8Vbwqt/g3g9+8IM5AOYQjjzyyBw0uW6QHEwVgisBzwMPPJCNGhniGLRTD3xnE2G88E6SqE8l0FIA6v8KWoLDUfeX0ZTAMrj0yom9deAt4w8/+MEPJopJHK0Ewxg4BgUc9B0HD0t5YdS9MWBc8jIVsF9opy/kv25z8HaFFVbItg+tBeKj7i8bS7Y9V8BZT2QA/yK4EHToC3CihxxySKavJMLJ88YwDrqSF297IC/aIi/jamtY0Cd6GIn4lltuuZh/IdPsGB4KWDn9fjjiiCPySd9N8AxBMAgwFY0CikeSDrQ44IADOpdccslEkvPoo4/m05DRS8E3CgCSEUX1esIZ4BMlsK5nZyNAIZMSKjjrrLNyESCKs9o877zz8r/xqF5cBvKjGMg2KKZ67pLi4XTx2GOPTRTkxAv14h27W/ovb1PpZ3/pFxstyW+C54Qcob9/B7773e9OJJPbbbdd53Wve11u37+b6Oo7cZX/0/coUJXwfAUA15RvSDJmQbZ/4zN53GKLLXIxR5FoSUFCiL5k1ZjqsYR/r7LKKvlvEw9RwBglFPfoN5op3tLROp73vOdlGyGB4w/ZNdB/b1/RT6eASzKhiX8zBXuvGMn3KCoeeuihfeVlNqBdfPF/dBN/1m2pGCfiUsXgn//85/nvUUKMGYUF8o9fdfgufHW8nUO/FQ68sUG/0ZRu+J5cjpqu5OWMM87IfGPDI/YadTvDwPjuu+++iTeHxMRTCT4mYgg2hOyPGmyS4jfIa5oKaHhKjsQsYtfwW/y4Yg76saFs2rh0QpHhM5/5TPaVZF0MFfFoPx/RD2MtAPQSYI7cDN7ee+/d2WqrrfLrMhByOqA0CF6CkVapFMAEGC+vc9hjjz1y5cRrWVTBZsokY4lqUFNF/A8JqswBRY+msQomAwowo1YCjg/fyJb268YeBENRRaewHBZwsgJc95jJ9b3E3CyyjySlnB2bCRi2q666Kv+99dZbZ6Py6U9/eqItBSizXbMN1dYwFugQwXmJcJaKNwzddI1LL3CUZCPQtCpCAhDOkgyFwcUjTkzfN9lkk/wsAaXXJqErRzrVCn8vkBevCg154SgkLcFDBZ5RycuwYGsE7oIHaJL/SPj85npJx6j1EC1i9h+aeCiJjZkMuoaH+nPhhRfmQqz+SSzptNef4aFXSdHRCHBnCvJi1lJbVop4bikvl1566cjkZVigAX8UiXZ91gPQky2N39BrJogki16Vs0sSDoFLJIZ88oc+9KFc6OWXr7322s6BBx6Y/Wa9WNgLfCL9FjRJPsNPsCvbbrttLgyRHwU1bbFJRx11VPbZihBmFus0YYM++tGP5mBf4KqIMWqZng2ISUJvBG9NPhTNfICPmEkRnd6ZaNGWImYUbTyTHko+8X7ffffNr2Y8+eSTs17QD8m+hDMQwS/Qp6a+k1vtAJlzv7auu+667LdLmHlX/LOySlF/1H5mGLClgSYbBuEP2VyyPWq5U9wOOqOrTx30NHy1frieDpk5BvaeP7RKwatN8dCrz8zWj6K/nmHVnjgdnRRVFXIV5EJeJFGlX58NoEMUT9CnKZ5BTwUL0D92d9Q8pNNkA3rFpRLZsGv6QJ/oiFxIf/BQDmEyVEEXXdnHUU3ClPKiMDtOeRkGxhQTO9DkB9GxLJKyZaOGGC5sUy+bHMVsIENsGj8upsdDNpTfqttQrzEsbeh04RkKqFaFgZXnaGHFQbSlODfVuGnaBQCMaVK2Er0EyX2qx2YgCSU0KcwwwDwJv//7qMRZ1iLACmcHmKqSayn2qIJLYBAxwnhsFfhDRiTSAsHSIZUoeU65R+3UKV20YaYzZpR6gbIKcvTDe745LwGwRHGnnXbKysOJ+aiomQWxcmGm+OpXv5rbJteMqsBX0Uk7KrASHctyI6CaDaBbJNKKJAL0fjxkdASsaD5KhPEEgW59FiwQ/XA9HedgGVz3WqZl9si7eTlL7wNHW8mKhCZWfUwX2i7lRcWevFieF/KiWq/iG8u/ZgP6JXCACOqbHFYArdAODUcJ+hS2m03tNQMZoAtkSTHCsmb3eoYEc9ddd802m17go8QTH2daXCEvKuZoIGFUkNttt90myYu2RiEvU4Fxl/yIhKkfzHyEPkwVdF4yR5YtFS9nOBTZBC6WX5IngSnaSMzw5txzz80rpaayrJi9A4X2cmz8hm0KVvCwO+QBD8z4a0cwo62mJakSf/JB3wWu040XljTIYti+l7zkJQNjKHFMFPumA76MvaCfgsZoD+3ZNLRmP9i13XffPScjeEIG/NuscvgMMht9Ebs1rQAsISlyrzbpmARSou+99gp/Ad/xjQoC05Xx6UBbkbQptrHzTbY0Yhi6MVOb1AT80Rdti2eaCm0lXcSb6GpCRoIBYhzFM4U6Ng8PP/CBD3R22WWXzNOZJiFowN/y1+yIFTxsBPkIebEth27P5oqO0g+hXVncbIJC6jiSSHoRNp0/bNKNkoeKznh4xx135KX/eG4mXDyqCKsgzt5J2E0+2IY4U90o5QWPFHGa5MWqr1EkrcMgYhkJdtPKl/qY2cNRI/oA8pqmQkQJhS+5kO04dMI9dJcNa7KhCixhQ6cLdsrEF2iLb6Z/5ENbPvj53ve+d0o2qr/36QNCy2noRNNn++23z0YilLOEGYAFCxbkYGzllVfufjs92KNrGQul87EsGDEoWCk8AkD74QSWTUZ+OlBIuPHGG7NBoawE4Q8Zlh4DByCgGETHcRgRRjKCEEFgzBL3QgTbAh6Bhj5xAgo2AhEVNbMAlrW6xswXozgTJ6Y9CirQ87fAgVG15cRsl/1EZEe10KqUcSxJa4L+KFihCR6qWvbjIf2JYHWUQFu0BrZgEA9BPxSU3Ktf/mY7JI6Whgl0X/Oa12TjJ5Bkf2ZidPXP0q6QF8WSkBcV+Q033DBfg55s2WwFPcZkvPolsO5VPCkRgckoQX4jadaHstjaBH3AQ0kBHcZDHzPSCi0CITy0d5JjtfJCcj4T+dNWyIu+SlrM/sdSwte+9rUT8iJBmamTHhbslzEGYml9P8wkCTTLg7aSHMWWevLMb1mRJDlnDxRryLmgVBI/KKgu4V7bZiw3VzCLlQUBy/cFSGa2wPUCU0GYJaBN8oyPZAGdBMjD2Iu5CHJoLIpgwKYM8qH0JhLQqYLMmOVHYzNE4qOAoiUdZsMEl2wn/0hPbMmklwJdhRlLlPVDIdF3oCA0qHih38ZsjOKvjTbaKBdMJapf/OIX89L1kC0zcLY7jCM56wUyFwV44x0U+BvPOPyhuIA9Rydx1SBbqh8+5QoNPFbcE48ak7iCntjGJzZduHBh5sV0gffiFXG15MdsqNVV/LDVHZJvRQh2m0+OyaJxg/zGylS0ayqelAjazYQWdXiexBQPAC0GFSjDH37961/POZKPf5soQmd+6eyzz87XGp/JKedJzQSS/0h29dWEZcjLSSedlGkX8qIoMEoaNQENyD6Q1UGTCDATP9gLfF2MFQ0G8Q4NXc+GoiNfXrehVquxKeQCH83eG+90IQaVO0TbbK/Vy/TPChj5jFiH7rHZwedBmHYBgLBKbEJ46x+d5OB6GbOYWRsmgO0HMwyWrpx44on5oyjhO4wsnSuCYSzHZY/zTGF8gn/Bo1kJy7wHOfP5jljeTwlDEGcblCpkiuEd1iBQ0HDem2++ea7cCUYYa0UjCitBAMGy/YuePx3oUySEDhyjuGZfVDjt2bb6IJawmhXhyGdiHIYF+dcHcirZYbiWBA8Zeok/MKDDjl1wGDy0X1OwwejSaUv8BD0SSGNinBnd6Y6PvERwJQkq5cUyPcXNKF5yYgLa6crLVGBmwSwMe6a9SCZmGxx2JK6KsMPyEL/5DUBHqwEszecH8A6d2W98tjx/JmfDlPLC5ttaEPJCfgQ9/h/yUj+ocFxgv8pgh6wNwnR9CxoICtgkhfFeRWrjppP6xcaCgB7dBI7D8Nc1ZqokiYorcXBSHXiiDT66LEJahSAgDp4BO6VgYBzsJv2brzBOBZBIUiRV4wJ+Cgxtf2EbY9VFoGwbz8xW0QXyIUG3zUKMpkhAJyUkeBYJu8RrOvYODTyXvivqSDT4JP2lf/RwNnQQ9CPOMVCEn62ktQ72iG82brZxWLrqs3vorCIqPbHKlY4o+NhawV9I2unOTOSNHNBvfbOCynJ/B5DhI71VvKHLdNc2uViqPG6wWWETIh+ZbdArPjlm/fnDYWQYrcRgaMomKIiJYRRXjAn/FixYkP0F2cTfmWwFs51Iv9CMT5AvhbworIa84DXfG3vzxwW2gOwD3kW8NdvQh/BB5GeQ/iiziZQAAGdTSURBVMW1/GOAzJc2NGbjSxtaFv2nCvQRJ+CfiWwxp4K5vpu8vOGGG7JvQUN+vr7dqhemXQAQpKlsqEo1fRgIS5wRoBcMZhhF6QcHayA2B+djSZK27adpClqCeTOFBM+SGfvDGMRw6n/IiJkXPPUZFS2ngrJdhndQ1d61riv3UipM1WfdHPZo5p+xFXRK2qcbEAiOzDKCWZf6LBiZiequNhzSNluOK5wUJxD7TGcbgp2osupH/D0Iqp1BJ4FbPRlYZ511ciGOTChQWYUxXadCXsIRCFAZ1xJ1ebEqYDYCSLIcxU1/T2V2dpTQfhTiyoPe+oGtF1TELJ8CQJ2uApKdd955wm9cfvnl0/YRg+QFD8kLu0ZOZiIvUwHalTJftw9NGFZHShiLQM7SQQlBr0MCrebjOwWgZu/NAOODfpJpyxgHFSnpimKm+62OUVxp8v2SFtufJH/2/Su8WsGnLb9ZoRcFBx9FPMGNFQOu007oZdkf340inhg32N+gyzhXDErYBYKSQ9umoqgTkGgD2VP4LuULL8iDBA/wni7R94hzogg5U5iFVARgx9gFM5DB39lA+EMxwaBYYlyIdtGdLRqGrnSbzyHvYhkTCmGPwbicsRHnF0hK0Xa6KJdeKwqWbYFJFXYCFACtsJoNPuqHGALI5pLiIf3BP4i94oMgqRMnKgSwCWxuyXvjsj0rtlGJSYZN7OogL2LakBdyUZcXeUy0pYAzE3kZBugV/CL3Tf5iNhA2AIbRv/h9kA3ly8KGWoVn9dd0/ZPiHZsO4ty6/pk8wT9Q8OMzh8HMLfgShiCgbmgsP/QJhRw1KK4lOZRRFU2SN6625hIi2UBzNBgkzBKnUQQJJRiMeCa+D0qcGVH9Lpf3Njkm/Ctf8aZaN92kvFyVoK0mOnltWqw44ASGXbIzE6Bb7PnkdAaNj0GWNE0n+egHPAxjj1aD+qHf+uG64B0ZrNPVMyU5gl2/4SE5nQ7ISzy/iYdoWL5CUluzUQDACzKNJvpVynWJoJPrY4ZplOA0I6koV9f0gqBD0kDOI3FrknnPlUBGciRwHXaVTx1TlRcOthc9Rwm8KIOOWDraDwL8qfoYe/Htq7clT8JdDxrAeG1tcT6Ca+w/VYCxJUARHQT0EvUIQJpgRsLslaKO2aXyMNgAObEVyoyzvaZ8qNVz/o3nYPWVIj590p6ihMKAJNYSZwmjj8OD99lnn3wP+TA75ntjmA1bOl2UgW4Uwuoo5bQ8OXxYuN9slKRNQcYKtzpi1Qn9CB0pwcaYEQQyIgAls9EXMlvXp0B8T4cjOesHq0X4XtCXXs8dNcIfAts9qPinmFIvIo4Cnqsvxq0fg2yphAMvwt/04qGipyXl7AZZo09N1w2D0kY1PUMbdDlgGfR025oK6FLIGDvQi4fRF7aeL5qqLR0EzwybjlaDxi4mdX0p6033KAp4swOfYXyKANMB/1fKS/jgEuSFjUUbSeRM5GUYaIfsA5s9jO9t8iszRfQBypihF6JYOIwNjaKYa9nQ6dq20qc12Qf2w4qAsE+KE8Pwbt4XAJrAQKqGjENYEN/hX2aLnPZo+WpTYPWHiFguR0kEaE0CVlYoBa0Ec5SgVISc8WAQm5ZAWyalH5SNwReIqGwO6ouikUoaGGOTkRwGEq5BVWD9WnfddfPfjMMwyjoKCCjRTmIchyPWYWsLcFDjSB7xMGaSBCZNgbBVFOEQtE/28HBQMGxZflSVycd0eahCPmjcpbzMpK2pgK0hz/rGFpX71wK+l0j5P1ooNI1aD/UjVpBI0puKH/gXAYuAhyzhY8z69+KlxDOeHUtPp4PpyMts6CHeWTobiWDTwUb6YgaGHQIHxk0FkmavyhM8Wt4Zxds6yI/liXhiRQudx1sFSt/rI/kyg+HNJk0BDFtittm4bI0p95qXsBLBYX6CGTPM/LR7vHrJEuUYo8KFpeueS37QwlY7e43Ljz4B+fBsr7SzZWRQIrckYcw+4JVkTfJmdWEUW8z2RGIxLCwHN6vuUCrbl5rik6ZXr9YR17AjeKAfivrAvzYVWtgBcgL4OUwBgAzYmrMkwIYDfWFrmuQbnwDfooA+SkSRXdvimdD5EopwYQfpMvuBvvrCtru/Dt87dwHoRNNzh4VEdBDEPA7nBba/iZajBpmMOJ/ONMWD5DQOUHNtxI+jBJ6EH+EPm2wQOx8xDf7x42jWxLsA/8UGuIatGGbirQn6VspLk00IeXENms1EXoaBdiJhVTQJm1eC7SmLHjM9M64Jijf4AWLipnFL3vEV8AxfhrGh8VrOsKHThaJD0KoXXBO60Ku4XMcfZAGAIAto+inWdICJDpGyxcCMg0OOmhTpDxVmEgTVDJBlo+hRBycKAgWKMmpDK3G23AzdKWrTPiWKFsEJOeC0/T94xTg39Z3cRFAuUR4meGmC5DYMij72SiqiraZ3uY8LziTQLhoxrPUgDm8l3/7PmIwjeUQb+1L1Q1BDlurQv3CiEgo8lBQGzdzXxMOQN/9nECPYnirq8tKUhJbyIrEtK8njgnE5BZ2M6ZMErt43/44AzHXxCqRRwlg9V384TQF0HegWKzC8654+oWvQqd9MSfDRjPJ09XCq8oKH05WXqYBcCerCoTed8K+/bIfvyZm9hcMCPxxqCJbOR9GvCRILdsDzo+gC2pSYOyQKDQXWloHX+YXHVgdIxvlEz2lqyzisdGJb+AbF4YDr2RqHGtFZY0cT7VpuzGY1feK90e7nm3zn/l5jnQsQ9Ic+WsJdDzbRyXfssnFsuumm3V8GA90UUmz3EJs4ZDnkvw4yAdpja+vyB2H3+VyJHbmNbSSC4ZgBKxE6r+/2poYNHQTXuUdbs8k/hQfjNGnQtETXvyOpdKbFoCB8OuBjyblxm3n1qQOt9QU/JUFsaOgQu9aLh0FLPpeOBU+nCvdHPN0rCfV7XGM8021rKtCGlXjGKYH0qfcNfWIFA9pFbDZKGG/Ihpi0aa++PtBRsOqFX2NzjUGf8bAJoRt8ueL4dPTDPXTY/0vfUkfwzFjYiHHy0LPZbcUTfWna3uD7mFyQT8SWllHCWMOusQERs5TQB7YN/aIAEBOiwbt+9FRkmMmqdPoecVNT/0BboX/rr7/+ULybNncNZLqDacI4Ba0XptJ/RoRzXbhwYT7cwVLD+v2S35h5+0ME52xJGTi1ux68MCxmeEAwFgZnlPA8yz8ZT/S2r6lOb8tR9Y0ySJaiCBB9Z2iaCgeCW89icBmFYYOXOlRbLaUCs1nlYSElGA19FLSG4o4bjJcCCki8oyIdEGjY8wkS71gGPEoIYvSBUURzslQaT39LbKMivNdee+VKv77HUmiG2qcOMuh+9mSYWfxeIC/BQ6fwNiW4+q69mcrLVCEx45y1LymLolsA3czC6ZtkI7aajBJ4aH8bOoG3Z9QhsSRjnGUEaQqIPv72VpGmg6n0OxLNWGExHWinlBe0qoO+j0JepgqzBwJyfWMz68GfADJslFeTxkxlP4TeSPzQzwx+febOePEqAlTtAxuF7nVIeiSTUJdvswy2GFhu7lVHVg3E8wISxVjhED5eglMvPAJZFRgDPhizGX2z/00f2wJAYGw1nmsVLKZbMJoN8EXGSX/QvL76Aw/oLhqR3/J1ef2Ant4Dbd83/uNLnV94HrOTzr+wIof9Jw9NMYvrQKAbibn+oK+kOGbESug7PVPoEIQOYxPJrRlaSVR9H/S4oWAVM3lN71sn487owS/FggjCRwn0tO0GfdnDul/TJ4el4jGfSUfoh+KQgqU+Kpg16VTwUKJJ9qYLtkosBXSvHvtB2G194g/rtmBcYHck9RIjq6ZizAHfifnEZXxnr9VQMwFdIh/iFLRRWC2hT+RLEQC/JZx0wwod/lGC6dDOet8BX+mI+8oi7VRBXsgvO9BLXuI7NBoHnUqQD/oePt6rs+v6xz7FChx2bRwFev1wsB4dxyN+F71LiFGBT2Iv8K60od6k0M+GivFnUtwUZ8VWLqvPo6BVAu30wTjKAns/TNnS1hk0LHSqHziNOtF7QbAU/WAIp0NUjOFkhx2PE2pPPfXUfLDhggULMqH1g7JjBiNj24GTppsE4Q8F9pMSZg6pXrFDA0EYw+Fwrai0orE9KQooTUo+VVAE+83w0Cv8ymorA+ZEdrwVuNgnSj7IiTdE6JO+NBnbCF7c58T3mczK29Oo2mzWi8LWg2vLPNGQAZQMx/KxcYMeOoSLM0EDCVqpdwyZoNTYGcXS4Qj4LrroolzUaEoWpgIFIsmFth1YUs564Ivk0GyhINIr/YDxN7tlDIw0WavrGmdBJwU7HMYwAWgTyIul0+RFUQ+vmuTFXkczmpK0mcjLVKBP6ECuJXw+JcrE2nWl0yT7ipiWWNfH04RedlvbkgG66G+vhKpvAzArrDhhNjq2u3CYigGcoW1E7ivlz98KeIoYnJ59yIPse68+GjceCsokW5LDurywH/otsLZfb7ryMlUojrIR9J4OGnMADQRoipv0zzkz5BHYTq+J4mfIZKmHbJfxgtl0gRUf5WOMkjaHKkoSoyjJVuMFWSh1MID25A0tyxkhvPP2HSsM7DPH0/CJPvjuRH+HWKEx0EnJumc0FX7Q3u8wzLk6pdzMF5BF+iCQZKfqbypBuyiiO0QqZplAUuHNJwo7Ja/IhO0PJiYkks5igOCFANW9Di12Lx9JD532D+xBU4FToodX+hszb1ar2fbouWSplD/jsPUAFOljhRC5EFgrNDQlHdphB+h6zITPFsi/mIYNqdMV+Bi+xrglwGFrxHxozh82FaKnCrbAaifP4oNLOrGFbCkdlWSuvfba+XtLuiMOcoZHfVID3fURD/nRYZbx9wLdFEuJG7zqLLYJlsBjfRXPWPo8W4Uc8ajzRIwXv8rkiEyiDRopSolLg4dsoq1EDkqNyYZB6OVr2Gd5gTZMopDp0td4PvrohwmNSHrxUwHDtXhcLncHY2Hn/a7vg3hId8JX1EFexESeJZ+p67zv8dYzxGa9tnKNEgpLChPsPl6Ip0rwg2IWhTo6EjKFLuJ8+te0cmCqoB8Ka/Sffy3tGvtpWxWIWyX+aCQ+4d+A3avrH5AD/PAWsGGT8ibwnYpG7JUYF59KkHP5l1hCH6OQPhDpxoxXvvKVvFD+JEXvfjsZyShVyfjna1KHqq985StVcj7dXycjCXp13HHHVSkoztfvsssuVSJq99dFSEFPtdZaa+Xfk3Av9nsvJIWtkgPL9yWHUSXl6v4yGEnoqxR05XvPPPPMKjmy7i/NML4UTFVJsatkBKvkCKvk2CY+STCrpMzVi170onzNlVde2ZMm48Y73vGOPC4ffRoHkjJUyYDlNpKTz3wGdPR9EvYqKfQknqQEPfMfz5KxrpIh7P6yOE477bQsM679xje+0f12cXi+MSYlzHIYspOCzSo50ty/z33uc5N44ZoUrObfyE1SmO4vVZUC1ioZmNz/o446qq9c7LvvvvkZb3nLW6oUCHe/nQz3pwA5X7fMMsvkfgWSoa2Sw8rylJLx6je/+U33l9/D2PRlHNC3lARUyZhOGmsyftW2226bv0/BTpWMbP4e9DkZoColA1nuU0DZ/WUy0Pjoo4+e0PtkvLu/LA5ykALizMNkzCd49U//9E+5jZSYVClpm8RDfT3ooIPys/Wx5GFKanIf9Z9uh2zWkZxM5onrkgHPdq0JxnLKKadMyIt+BcjLm970pswjtEzBfPeXRTj77LPzfQ888ED3m9EiBS/V/vvvn2XohBNOmJAh/UqJbB4bOS3l+Je//GW18sorZx6m5H0S7Up4Frrof3Iki40tgC9f/epX8/P4g5S4dH+pquSIMo1T0lilwGYSD8nZ6173uio50erlL3/5JLqyFeiq/ykpmHRfiZRMVC9+8YtzH42z13XGf/DBB+frkmOc1NbDDz+c/Y62zjjjjMXk5d5778333XDDDd1vRgtj5U9TUFkdccQRmaegz3vssUdu++STT57Ewx/96EdZN9B2s802mxgP3vo3fcIPfil8lI9/p4Au21V2WttAZ/CCHKNTEw08LyVJ+VpIAW512GGHZR1HO88t2/Jhv/A+JbpVSmryff6/wQYb5HGlwDc/p0QK9jJP+Q+8GYR//Md/zM9KSUl17bXXNsYPdNs1H/rQh7rfLHno0+mnn57ph3alLf3Sl76U4xM0oEMBOrn99ttnvi+//PLVeeedNyHz/N9yyy2X9aken/jgPbqKTy6++OIJOt13333VmmuumXmI92x8gL8iKylpqFKyN9GWe9lqfH3a055W3Xnnnfl7uPXWW6unP/3p1Qte8IIqJWIT9+DTGmusUaUAuNpuu+2yDAM78OEPfzhfz8489NBD+fs63McXlPQYJegQe0gHPvaxj3W/rXJ/8Ac/2NjQQ+O6+uqrM83pxo477tgoe5ASutx/vHnDG94wSZfrYD/J6rrrrjsxVs9NyUf1zGc+M3/oSAmyI/bkB9Cy1N/rr78++9Z6/FEHfoQekb9eY6GT/KtrUxKUfU3gscceqzbccMMqJXRZF0tZAr7afb2ePVOgszZSIll94QtfmJA9Mk6Gtf2BD3xgUr/YdTxEH36+3ueAPOWlL31pfoY4Np5dh7HJTfBaX8L3+57e6Rtd/OlPf5q/D+ANHWQPPvrRj06SM8/DQ7a0fl+JlDxnOU0JYnX55Zd3v10c5IotIC9sUJO8kOmUZHa//T0OPfTQTIPwHaMCGaZnns0OhYzwh1tssUUeF/9cxiEp8a9WWmml3Fd5iLykCe5Ze+2187MPOOCASTFtCbT+8pe/nG0efSrjhEsuuSTbH7Rl40r+00eygX9i+lK+w4bKR9Czl9yQEzZdH0vZrePBBx/M8ZLrxKPhV8E4t9lmm9xHslDXMzbWfT4nnnjiBC2HKgAQEo1L6CN59mG0v/Wtb2Xlj05r2L9vuumm7HziWsbrk5/8ZPXoo4/mayVwmMro+J3xpZBNyVCAwUFUgRwlc5+ARzBCOeqDLsHpCmDe9773TfTJczi3XsLDIDCqnFrc0+/D+fZKjGYDs1EAAAIbgYMk5J577slBJQPHiPl3CUWXEFyfz3/+891ffg+JNJnRb9cwUAsWLKh++MMf9pQJ15MrRpzxuuuuu7Lh1S8Ouymx044kl/wwIOSJbL/1rW/NsuT/EYiXoDCczBVXXDGhA9r+zGc+k2WvybEbd1kw++Y3v5mDigMPPDDT6VWvelXWlSaMswAAkuBIPhgEQcCee+6Z22Qs6s6G4WQYjQXtGMI6BAgCvyjq+ey9997ZmDbRhx2Q4HueoAc/77jjjmq11VbL33FQpdEP0FeOAZ/xkoxoWyKo/2WwVoIc6Qv6Bw8Zb0kse9RkeNkrQWtdXnbbbbcsLwKCJnkZdwEAyPJGG22UeXjWWWfltt71rndl3ZHU1ZMoY3etfnH0gvdyzMZhbPSTY3Udei5cuDB/36RPbO6nP/3pfJ2gUNFOQsIRoY+gq4mHnBf/gIcKafqmv29/+9vzs/C+ia6SRgkFe+P5+hhFBoFJEw/xHT20xUmSF/xmu7R1/PHHN8rLuAsAEAmCAOMjH/lIDjbpDB7utNNOE0l3gH6hrX6tssoq1e23357ptt566+Xx+b7fh9yff/75E8EuepF/vkub5JruS87wUb8EjNoJ2iqiurbp+fWPoCj46H7PERSh+w477JCLUHgqjiAPAsHbbrutkY91zNcCAOgXGWZX2DDFUHzhQ9lfPCnHQ17ZSGNBe3ouLrvqqquqpz71qRP07vehn+Qr4Pn8F354piIUWaJLErmga50X2o3JHbpH5/lFf3uOolWZWPAtCgb6QEY9VyFSG+wR+9qrkA7jLgAYn+RbHEE/LrjggiyDfAP+SGzLpAfdzj333Am68ov1GJLNY48VhyPGXXHFFXPxBI2b5JsNOvbYYzONFAvYn8suuywnB/ohQanfpy+uYRPQ0gSKmEISwD64T9xRv8+/FQ21QQ9jLGwxWWxK8txzyy235PF6rqKJeJdMrbPOOpl29KzkfWDcBQB9Qx9yph/0QiwhxtJX46r7oXPOOWdi3IrOdf+Gp8Z3+OGHZ1l3HTqTFXFB01jYVfEHHiriKkBI4vVJoUGMU79P3/XX8/k0BR/2l9/BQ3plIqUXD8W97L9x+vAb+FoWaALapqt1eUE7treXvMC4CgDaMgZ6IqZmByOW5yfqsQwav//978+2Un/4rnrxEK/FuHwV2rtO8UWBSyzTND5+ir9yPRvMJ4l9PN/9F1544WK882/f4y3bR9/1FZ/xjW1u0ltAR/5PYQLdtaHwq1jQS//8JjZzvRhY3GScdBj9Tj311MZ4q1cB4An+k77My1C8fxcs9fEqn4D9WZZPJ4HqfjMZ9uZ+7nOfy8s4LGGyZDcZge6vk5EIlZdTeB1QCqa73y5CYnYnBWV5KZi/63CPJXO94IA+S1eaoF8HH3xwXiZRh6X7sc+xRAoc8xIPSzGHgUNvnIKcBKH7zezCkkHvcIaUQE5aVjpqoKflpniYBDOPGd/ROAUU3asWAR0tS7TELhm4/L5oSyAD7rfMtRdvvTMfbZPQd79ZhKR8edmQZahJ6fLvnhunHycD171yMlxrOaQlwcnp5u9cazyW1DXJnmVIRx99dF5i0wQHQ9qzWUcy5Ln/lpmVbZFx/ErGJn9XRzJWecl9Mnbdb0YPz7d0LpaQ6xc9cL6FJdElmAlLTPEQjf2/5DNeWEKdHE/3m9/DvjP7hO0Zr/PQc1OikXU7Gb38OxuB1paG9eKhfY+WICcnObFcKwWJ+Q0dloqRszosjd933327/5oMB4rpY1N75MUyZ22VPGQTyUuTvqfgopOS2bydokkuRgW8O/LII/PyQkiBSl7S6pT1Og9TgJNfv2YJmdN+7RO2ZDHAXrB3TXY+BeGZPra1NME2F0vL2f0U/GT607HkvHsuBbWMj11ITjnzkCykwCTrr2XHTbph2wq6NsH2LDrFD9VBD8mLLUghL5a1k3/0apIXyw8tm8T3oZfUTQNsim05bCkaGPeuu+6aZdXSvxK2xTjLJAUx+dV5bF9KDvMJ/r18bgl8tF/euEo458Lr9/i6oA+5tnUD3VLQn79LgUPWL/Z/EOiIbXNii1IGLP+nT5a6R1tsLp9lPC8e8swKfbAsNgU+WZZtSanbFzTBW8+N7RFzBcZ+xhln5O0afCAasBUpKJ84KDDgWucsWM5Mx+mW5cP8rS1Zw8DSbM9ArxKWGLNlbCr5Q8OUDOdYxlLuJuivmA/dQ+fZEn4cv0uwmeyhrQYpyM7fGav92GQc33rZCEgBePYNfDD5HRfQkW2xhBsNyA36WjZd9wvOBWA79Mvv/FUJtoOtbYJYBo/rfAA2kZ21RBvd0IUOsvH0oy7fgBeWvrOldAsP3WerwHHHHddos/kCMtQr5mJ/2YOm9sQNYgH8CP1ls8gCe990D1m1Jcj1/Xg9Exg3myKWeOSRR3I7/AnZFpvW4zq2zjZH9HOPv8u+yXu8FrUJzgfyXDFHHWwku2eblmd7Jt6xeSnJ7snDlDRmnsQyeNfRJXwQc9XvExt6XWssT6+DvWuSQW3hBV0t5cXSdvLSa5sBv8xekXl0HTVSMpvzvxg/nUN/b7Opn73hnCoyqP9oJF8t4zC6TGfYtDqWXXbZLPdN+idXOffcc/OSfnwMOyVH7GULwbYB9K7bUAfkxt79EnhAX21jCB0KuJet9ntTbMnfn3TSSZP8J5+AHuS86R5286c/XXQGEr7bGkpnhyoAtJgfmM0CABBiASkhpKAC6ibjBhw/oywpqQe1MwWHLWmhrJ5NGYaBpOA///M/c5/1i0Ho1f+ZgmP3AU6jH61gNgoAIHjDQxjEQwGJZPiZz3xmvm6UQBt8xEO8GIaH5A8P9cvfeF93FKPEVORltgoAwFGFo9OneuJfwrV4qMgyalrhHz5yQAKEpmJKHXUe6vuoZSsw1bZmqwAA+hTBA740BZYBdGZLn/WsZ/Xl9XTw2GOP5b6Qa4WUUdvqgHEaL3kEwQiZGXVyMJcLAEAO0QHN0YBt7WVTjEXAS68El72umw74GYG9/7PB7EM9YWoCv8smojH+9boHv13nA+w73RumjdkqAIDEmD8c5IfwzXWud07DKOUWrYyXbpAJOtgU1NdBhtg3fQsbPMx90wVboY/GTm71tRdmowAQIGPoYOz9eIjO7Ci9ok/DyOKwME567dn0tZ9ulAhfHjxk48fFw6nKy7gLAIBe5Ar4wKYkHfBOIiyvoH9NBfyZAA8UA6aif6UNDd6NUqZKhP+Mgir9a5r4CLQFgMcBZrsA0GJ8mK0CQIvxYDYLAC3Gg9ksALQYD+Z6AaDFYMxmAaDFeDCbBYAW48FsFABajAe9CgCtJrZo0aJFixYtWrRo0aJFixaPA7QFgBYtWrRo0aJFixYtWrRo0eJxgLYA0KJFixYtWrRo0aJFixYtWjwO0BYAWrRo0aJFixYtWrRo0aJFi8cB2gJAixYtWrRo0aJFixYtWrRo8TjAxFsAvM7Fibk//OEP8+sLnv/85+cLWswfOGHVx+nxXj3inaMt5ie8l9trWlZfffXuNy3mE7wi6mc/+1l+G8eoX1HTYnbglUz00Dvwx/VqwhbjhfDG+769Ksr7n1vMP4hL77vvvvyqK+9DbzH/cP/99+fXlza9E73F/MCDDz6YX73nzTjjer1di/HAqx7FoV5t6FWyK6+8cu/XALZo0aJFixYtWrRo0aJFixYt5idWW221zq677trZeuut84TGU57ylPx9YwHgla98ZWfnnXfOf7eYP7jssss6N910U/77uc99bufYY4/Nf7eYfzj++OM7Dz/8cOfss8/uftNiPuHmm2/uXHrppZ33v//9nWWWWab7bYv5BDMeJ5xwQufggw/OKzlazD9YEfeOd7yjs8MOO3Q23XTT7rct5hPe+9735pmr973vfXl1aov5B++Pt5rqnHPO6TzhCU/ofttiPuHKK6/s3HjjjZ3TTz+9s/TSS3e/bTEfcNRRR3X+/d//vfPXf/3XOS/cdtttO0984hObCwD77LNP5/zzz89/t5g/OPDAAzsf+9jH8t8C1r//+7/Pf7eYf/irv/qrvJXjf/7nf7rftJhPEOi8/e1v7zzwwAOdFVdcsftti/mEH/zgB3m54w033NB57Wtf2/22xXyC5eOWPn7oQx/qHH744d1vW8wnvPCFL+z827/9W+f73/9+58///M+737aYT3jNa17T+frXv54Lcn/0R+3RY/MRhx12WC7k0MVnPOMZ3W9bzAewmz/96U/z3yeeeGLnXe96V94C0GpiixYtWrRo0aJFixYtWrRo8ThAWwBo0aJFixYtWrRo0aJFixYtHgdoCwAtWrRo0aJFixYtWrRo0aLF4wBtAaBFixYtWrRo0aJFixYtWrR4HKAtALRo0aJFixYtWrRo0aJFixaPAyzRAoAXEPzud7/r/Od//mc+HXS2oE2vlfnf//3f7jctWrRo0aJFixYtWrRo0aLFHzaGeg2gZPkXv/hF91+LwyO8ZsDrPSTXP/vZzzp//Md/3P3193Ddk570pPyOer97z7l2vB9088037+y666593xH685//PL/WZ6p45jOf2Xn605+e//7Vr36VX4Pw6KOPdvbcc8/Oeuut19jXJihUeDXUD3/4w/x6tqc+9an5/hVWWGFOvNpkPrwGkAz80z/9U+d73/te5z/+4z8y7dZaa61pvSsdD8iOZ/3Xf/1X5qPXdnmF3lJLLdW9ajAUn8jDT37yk9w3MrzOOuvk55TyqO//8i//0rnnnnuy7D772c/uvOxlL+ssv/zyfeXWfXSiqchFHzzHq6pKzOXXANJBffvud7+b//aapjXXXLPzZ3/2Z90rhoci3H333Zdp+tvf/jZ/99KXvjTL71R46Dls1D//8z9nmfBvPPTe0xJ46/e77747X4N3dHhQ343zoYceaiwakrvnPOc5k3g4118DSF/Qne6QTzxEr6c97WndK4bHf//3f2eahjx4v+waa6zR+Yu/+IvOU57ylO5Vg6EfeIhm999/f+bV+uuvv9g7+LWn714L5u+VVlopy8ygVxN53iOPPNJTp57//Ofnvgdm6zWAZMoreu68887sn7xjeYMNNsi2cTrvzEZHtgxv2bXlllsu2yn/b8Ivf/nL/I7gQUAb+lL6Ovfiwz/+4z/mf6MhW7Dsssvmf9fhFVLGqI/94BVF4gRw7YMPPjiU7y/vA/fM1msA0fzv/u7vMk3QafXVV+8873nP6/46PZBZesV30E/+oh9+/etfZ79/7733Zn7RHbpY9y/9wA6jt/H8+Mc/znIjPhTv1BE6e9ttt2U//oIXvGBKMmtcfKm22G6xpliwpNtsvQbQWIyX3mhPH4yplyxPFega40Rfev43f/M3k+jqGrwTY5JdPpANZAt6xalo6Ll8Gj123aqrrpr53s/+orV2+F42iA803ojl+4HdFY838dq4xHPlM2brNYBsO1tEZ/g4dGP75ACjAJqx1eIfttVYt9tuu0l+Q7to6hp0YpM23HDDrBu9xo7+eHjXXXdl+4iuYpfVVlutbxxUlxf8Ji/aGpTXPPbYY7mtJvzpn/5p51nPelb3X4swV18DyObxneiHvmgmfkb3qUJOIrbwCZ1gx8UYg+hZosmGvvrVr87yUoJ8sGtstvZWWWWVrLf16+og5/SvyY+SAfFoqZu9XgM4VAFAMHbxxRfn3yXBJRiMl7/85Z2dd945E4gxv+iii/KAELGE4GDdddftLFiwIBsIBustb3lLvk6w+J3vfKfvwK+44orOrbfe2vn2t7/d/WYwCATH/4Y3vCH/m3HQlmEfccQRnWOOOWYgscG4jj/++BwMogcGuI9x8QwB4jgN2zCY6wUAzun000/vXH/99VlpCSkFIfRoKxEbFhTnIx/5SJZL8hMFAI5vs80267zzne/MRnAQGMFPfOITna9+9as5uRd4M7xbbLFFVvxQIgr96U9/unPZZZflZAffyZJgkzK9/vWvz9c1gbzstddeuc91MFZHH310dlQl5moB4F//9V87H/jABzrf+MY3Mu0YRsWNlVdeufPhD394sWStHwTK73//+zs33nhjdmBoDOi/5ZZbdg499NBsMwZBnz75yU92vva1r+U+sUkSt0033TQnhgEyx4FdeeWV+d8CS7bkla98Zeekk07KY+gVvLI7ZLRu/wDvPFfQH5jLBQBJ8Gmnnda57rrrss0S6AoiNtpoo84HP/jBKQXZgtljjz0223IJcxQAyK9AxG/D8FDh7eyzz87BN5knA/hBD/EyQEZOPfXUzlVXXZWDOoGKYMt1Rx11VF9a/+3f/m3nrLPOagx6OHq2pCwEzVYBwFjID/tozGwRW8hvSYamEniQ8fPOO6/zhS98IfMGH8ggW4g+9XFIMLV97bXXdr/pDX0j1+Evv/nNb2adx3ttQCS++C7oLcH+sXV0aRAURT/3uc/l5Ih9ecc73tF3EiLAfpOP0OPZKABo48ILL8xxD/uABoI6vujd7353pnkvu9ILEg3xFrtGJzbZZJM8BvLeC/z9Kaec0rn99tvzhAc98pxXvOIV+d56QF+H5AxPjYU9JhsSN/GdRLVeHCSvX/rSl7JfFID7/zbbbDPUWMVf/Db54UfRjb3gT974xjdO8oezUQBgE9iGL3/5y7nQ+6IXvSjLtP6I7/iI6UJgf9NNN+V4RdBuDPykOHSHHXaYoCvfxcf8n//zfzJN8E8wL9Z473vfm21c3RbgmZhE3MeGS2Bc8+IXvzg/W4zbVNymS2TlK1/5ykTyQbbo7sEHH9zZcccd+8azfMfJJ5+8GK/x9c1vfnOOd8q4ejYKAOjHr4kv8VAiJYZit9gE/54uxJf8x2c+85lsj8SuCnLkZJdddpkoAGiXzn/rW9/K8hMFALItJhXXlMUCQDO+h22l62w4upIPk6JsX1PCbbwnnHBCHm/Ii7bWXnvtbOtf97rX9fQdxuO59RwN3IOH+++//yT+zsUCgP6Lv8kwPuM3uWOHfN8k+72AX+IfuoqedIIdpavsn3g0JpJ7gXyLjdlCeULYUP68XuzT3vve975crOKj3IsvcgJ07pe/kC/y1E3fJ2GrrbbKfS0LIL0KAB6QkQycJ+XPPvvs0/12EZIQV8lgVDfffHOViDtxXep8lYKMKjmC7pVVlYSwevTRR6vkQKqUdE9cmwK66q677srPSQ4zX5sIVK277rr597e+9a353n5Ixq1KCWOVBLdKhjHfl4hVJQXIfUuMyx//TolFlQLEKhmbKilDlZiZn/Hggw/m79370Y9+NI9tEBJjcv8Sk6qUUFTJGefnxtiSMaiSAHavXnJAl+hTEtrut3MDKXCv9t577yw/ybBV3/nOd6qUuFUXXHBB9aQnPSnLwbA0xMsk4FVynBPjLT9JsKukcFUyVN07mpEUr0oGvEpKWaWgo7rjjjuy7CYlzDwP+Fs/l1lmmczrlGhmOU7BT5WSpyoFq1VypN2rJ0Nf8aWUl/gkQ1slZ1slg9+9+vfAP7/PJaQgrTrooIOyHqTkOvMrObwqGc3Mi1VWWaVKiVz36v7wrDe96U2ZV3W6+NDv5FgH8vDGG2+sUpKTeZgMbJUS+nxPMryTeAgpOMjXeW5yFNXDDz9cpQC0Ss6sWmuttbI8NoHs7r777lVy3I199TztlUjJbP4tGfnuN3MD7F0KJqulllqq2nPPPXP/8DAlZlUKAKsUPFQpsOhe3R+PPPJIte2222Y5rdPEh17vu++++bpewKOUAFcp8Mxytdlmm2Xb8Mtf/nIxHtKlFJRkGxI8pIef+MQn8r3bb799z7bIm7406aHPe97znsXkJQXU+bcbbrih+83oceWVV2a7Qv5S4JD7f8stt1TJYVcpiM/yHL5rEPjVFJRXKeiplltuufwcMn755ZdnGU+JVJUSvO7Vi5CC2Sol6ovRo+mTkokJOWc7U1Cb6cm384vltSnpzLFBiRRUVSlonnRdr8922203ESekxDr3v+m6+ocslCDvvk8JcPeb0QJvxBopuc6+AM3JZErisl6sueaa2a8My0PXoW1K9qpll122SgF47j/ZFf/0griG/LNRKTDMfL3//vurlMhlG5uSgUY/U+Lcc8/N/o2NTAFovt89wYcAGeAP2d2SL1dfffVQ46Rnrg0fR5fvvvvuCZ2vP4MusE11eRoVtJmSttwGHuIXX/DZz3422xr9FLtOB3zRbrvtlvXxuc99bvXxj3+8+pd/+Zdsj0q6osnb3va2zCsxbT3GJAv33HNP9+rfgz6LZ9336le/epKPYuPF6HV6irPZez6WTSBrcY8PWRZH9wI5fPnLXz7pnviQh0suuWQxW2o8fq9/PyrgYUps8pi0hVZs38c+9rEJ3ZxujM4/0i12mm6k5C7r129+85tJPESXjTfeOMs0mX3JS14ywQ96LD7iU+q49NJLcx/Z7Ve96lWTciztkZm6DqLjggULJslL6Yd7yUuAnUoJ5sT15Yc8pQSze+XvIeb2+6CYbLaQkv+cS6CRGJQNZCPkamSfzRe7DQPXiWXEEXV6+HjeNttsk3ODfjjnnHMmbOiZZ57Z04aSH7EOHd95551zHMYuHHbYYVlm5M78SBPoc5lblx+yw7bWc+mS1/QkxjFUASBA6N785jfnawispLuXwff9KaecMiHMBx544GLX+rdBE9RBhC0hoCHgnrvBBhtk5nlW+UEAQi4xEfD6DvyfQhOeYYXjmmuuyUohqP/Vr36Vg4rvfe97WfjCQQsglzTmcgFAsvz85z8/0+vOO++c4Ac+veUtb8nf63+/ICdw6623ZgXzvIsvvjgrvuCSjJUG99hjj+3eMRnkWJGIDFFAxp2ziD7VQV4Eu575xS9+ccKJ+X8oLFlQnKpDIYzyMSCbb755fk58JNFf//rXu1dOxlwsANx+++2ZZgIZhi2AZ+wHWrIPHOMg0GGFE0GXJOjnP/951imBf/DQ8wT/TXxBe3rJ0bqO4xVA9uKhZ3supyzYDDCy+IK35KBuqEESJthl817/+tdP4uGKK66YA8Y65moBgO6QK4k+nQlwSII6dFDsGFSMRefPfe5zmYeCq+uuuy7zEK0U3yIYIfccUuhMCd/RJw4Tbw455JAJW96Ez3/+8zngEUhJkgICEokOOTjhhBMa21IsoFM+G2200SQerrTSSpPkOTDuAoA+oR8fef7550/0G+0Vp/GCXJcF9n7g0wSD7tPnoKPnRvHjNa95zaRCFzuI9gLnHXbYIQd5bFp82FS8xEdFTs/iq/3G/iqGCr4FOZ/61KfyeNDMmD75yU9O9MH/2Wq/R0KK32Vbe+21Vw6y9V/y5R7PpXOKSXy5JKm8x0fQ7J6mJHHcBQA2kfxo/7LLLps03lNPPTV/T5+GLaqhL95Joj7ykY9kWul/vwKAeyQJ+MuWlfLC/9Av/EWDkLES+ClGIgdsnIJcv4kR+mZskk+JszHq4zAFAO2TI/zU3umnnz4w9ht3AYBNXHnllfM4/u///b8TY6CH5M33itUmB6YCeia5xheyi69N9Ad2UPKs8ILP6C9h5XeCvmhd0peffdnLXpaLbQrv7qEvAvywv09/+tOrn/70p907FoH/Q0+FKz7TfWyHAkK0pSjYywdIWI2H/othwo7yH1tttVWO6esYdwGAnPND4pPvf//7E3RCjy233DLzgJ0Qv08F9FaC5v5IjJvGoD2TCehNF7XLLkasauxoK0EsYwwyLZ7ij/kgvFAEVsTTpvvYl7rskRcFA/pD34OHpby8613vatRH/TLxxKaXfjA+ZL6J93OpACBOoJPknD9XUAuIuZZffvmsT+jfRIM60JM9IitsgLhQLFMW4ugM29iE0obyYWxhUywJaBuTUSussMIk34C2q666arb7YoCmZ8iftCP2JNMl7/hQsVwdIykAAKFyjUCqDKTroCRlAcDs7zCMGAYIYPCeqwDQL+FgUM1cTLdtirz11lvnmYX6MwiXCqp+EJxeBnO2MFcLAByaKr9+EVLGqgRFI/CUVtGmH6/QWOXTrFN9tjmqwCFzHBQHV4JcfvnLX56QHw66V6UtwGi7VnBdVy5JgqBJgEXWSoU1ToUhbTHOU8FcKwCgLceADlYB1ItnggL9NVYzmf14yFjvtNNOOVhVeCnhPrOYUYllgOvyAtrgGBlCldt+NoAOC1Q4RrPepUxoT6WWcReU1pM94zaLItCaSjI/FwsA6MBZcmiCSf8OoEPMoHCct912W/eXZuDh29/+9mqPPfZYLDjBC/be+H0kkXX+aE8iQHcEIsccc0zfREBxYY011sg8lBCWDp9O01FBqaDoBz/4QfeXRdCWhEWA25To98I4CwDGKqkjc4IAxYASVkFISrRvtnUQ0EBA73qrCepBmgKYgAN9JOLsqM8BBxyQ/YYiKjrVQUbYSAlByDIbuOuuu+bkt36PpJVOGpfgNOyh55ADclFPSALkSALBp0Zb2mADFBeaCvbaF7wJ/hWS6wET24Em4ygAkEEBF7sniK+vPiFr+oXuZL2Jvv1gvGRe//sVAPgvhU39ICtlHKLN/fbbL+uNRLFuj8iJ3/GL3otzphLHGKPZbX0cVADAG7LH/tBVs3alHvfCOAsA9FAhSv+tQqz3R4zLJgrqFTmbkr8moGv4S8F3vxl1usGHWYFRp5/2rVL0HHpY8ga9xe10twQ5UXQiD+5jSwL6bxWVZKXuVyU+Vh25RxJS+ocAfy3p4EemkkyPswBArtgxz+ff6wVThePgoYmoYfVQnEC/PVdiXdKxDpNEeIgndeBhrDo+8sgjJ+iuHxJBxeu6brsGD93j3h//+MfdXxbJi4kSPq8+FnY+eEhe6vYQFEjIeq8EsxfmSgHAmMPm68+FF17Y/WUR6DQZ95viTb/YENBAfMh/1Au1JvXkdnSJ3RLv1OMU9Ahfjld8VT8b6pmx6o7PrvMw8g3xSsl3YJ/4SH6h14rVJvQqAEx7M05S5E7qePdfs4vEiKH31DljwCEdw15fR2Jq3h/s3IL6M+z/SYla/tueK/1qsThSkJD3msFb3/rWxfZA2Wdrr3ZyZPm6ZPy6vyyOpMx5v3BSskz/EilpzHumYt93Mqp5n3kJ+/zts3Mwx/rrr5/3WD772c/u/ro4kjPJ+8cgGdTF9hQ5v8De6aRQee9PCmK7v3Tynjx7a+3/SQHMnNvPPxXcd999ee/8n/zJogNt6EUJB5wkB5vpaw8VevQCvqSgOO9LrdOejtE1vIEU9E2cDRDQhn2KKZjNe72cV5KSyO6vi8PZAPa26jtZS8Fn95dF7dmjFfyxx6/se0p28n7qFPTkvXFLyuaNAvYK2h+M9qvVDhdCB/sTfZcCjE4Kmvrq4e9+97usCympW+yAJc+gM9oA+p+cbP47kIKpfNZMcridFDjl/Yj404TkpzrJ4WdZYGPJWtl339knmwKCiXNGSj7Z+2Z/L1utDc9b0nC+gD2x6GKveP0MkOSw8/59MB7j6gd0tPcf+Lula+faaINOeQ59sOc5BRN5T2NKBvJZJk0+kt7feuuteQ/0st3D0J71rGfl/b/2mtbvcdYOPUFn14VPpMNspbMB6mMNkJNbbrkly4NDk/CQ/XaWBruegvjulb8HGaXbKQjLe3G1PVvQX7QRC9lvW9eD5zznOXn/PTqnYDvrzFSAtv3sWoBu8DXas4e7jEM8Qwzk/66xd1R/Ae0+/vGP5/3H5JAu889ToaFr676gF+xtP+yww/LfzrZIwfRicjrbsCf/kksuyX/b91y3QXTQuVX8urM56r6oCeyLc4XQlV8588wz+54hIG5JQXneN1/XJ3Yg7KgYs/yd/l166aWTDr0E9p09pC/+fkaxX9v9+GyPeJ1vfCMbCtqt/04fnZFAjpzTQH7mgi11XsVnP/vZ3F+8qusMHaQbbAQZpI+DYGxslfiQvRKr0K1eYEddY/91HfbyRzzDrpU83H777bMOkpMSYmRnWYEzRUo9IS/2/u+9996LyYu+Rj/Fx/WchO7jIZ/IJ/SL0+Yq5ADOHkkJcI7l6rpFDsTcdPmaa67J5yr0A5+IHnSwbsPpwZFHHpn5Q9bJUEkzNp3fDRt60EEHDfRDbLDDHvFU7Fnn4aabbprlSaz27W9/e1IsYzw333xzvs84ZxqPLvGMFTERREA0KgjkMZQSUzjCUAKjMOChhx4aaMAoG4VqYihliqTuTW9602KMbLEIFJADpUQMdJ1OFDUKKRwaJesFSsNgcn5NEKT++Z8vOsWWcagbVgdL4b3vKfzzBxxQ5uAhiYc+koN6gEAJHToHTkL+0Y9+lGWKXNxwww3ZOXE6Ah7GnkLPx0KAg/okhuglkK87FsE+52NsEoyyEFKHQoEijOCqSWcYP84JOD86GEBbjlkCKVgRzERi0gQGUhGGzuO54lBdlwVQ2vBsz2U7Au5lmxh4CbJPGUTPF+ivpN7/2UT6Vuch3qINHjrUi4PtBbTk7BzW18RDxQGFIvDcsugn+cQ3dKarApl+RTg+QlHJffrM4dfbdH/oOp6x7YCnAnBFIwUsRTzJ5N13351/XxLQJ6fFP/zww/nfksd6csvORbFREi4Y6Ac21hjd5xT+epGVfEdhlD2Kax0GVE8gSlx99dXZxjnwKgJrfRUY1duASHI90z0hY5KQt73tbRMJRhPoFV4r8LCz7lVcFVSXNqCEYiJZFWSzw7Plg/HQIU/sPTgEtq5P6INOwBfEtaMEfXYIHOAv+tZp4CA73wl0FVgE0MCvLVy4MNOQbzvkkEMW82+jAn10CB6Z55fpfz+dny3QG3YukuY6D8ldJOAKwf1sYsChpA4TE3+yNYMOiKZf2mjSJ/4r4oX6wXxkq5c+8XfuVZArYxxywO/S/Tq0E35t9913X0znFOMkXuIzya4khMyw4/RhSSF8gySfHajTke1BK/RgRxX1B8FElMkA/pBu8zn9kjq20SF0TTwE/NAPB2rGc/CCbtaTzkDYUoc5iokC05UXeOSRR/Ihn/7vkD/jopcKyPMF5E9cTVb5unpB2ZjFOOwMW2e8/eSTn3UQL140gb6IMfHLtaWNNJHIhpI/NlRMNMiGssF4K8atT2KCtnxcI2YJORBTO1xQAUs8uvHGG3fe85735IPUp6t/va3SmIF5nCIj4uOEzVGBQ2OA64pOGFS/BAqCLgHHTAyXIEpw5pRYit2iGVGBY/hKQxYIpwQMU7+qpGdQHEawCfgpUWUIKWtZDRaESDwZSCdyRjGCcfZpkgWBOjAqDEqTI48CQMyqARlkVDyXwVI1d3LuJptskk8+FhzMF9DV0E+BkuAB3UoIFtAT0D+cUBPwTlDSi4elE2Pcy+sUUCLgVSlldPXF9U081BeFGWPwnEiqSvhOQhyyEAZXwMw5erbAFQ/NAikCOKV1mNmguQKyyfGgjwSOLNchEJHQAxqgRS8IPjjZXokZxP2KOGXwJAH9++4bSsw6SRRLPayDLv3iF7/IcgHljFZAASrGxH6EDZF0mcUBDlRBj/yYXaGHS4KH5Iksxax+UxCPrmb88Irs4l8/KGoC+6QQUtdPiAKAQN648QTdeoHuKADoHz1rsn11kDEwkxw2HchLr34BuZRcsO3ui7bYm34BlRlc/kVhp1cgPQ6QRSuQQl6bklljjuSLPg0z8zhVCNy9LQCMv0kfBZPoisb6oO/+Fn+FHjotniz4jW8ic6OCthSFFWo8X1/MyvpeW0vSF0YhsFdsAmQf+PFB9gLdzM661vPEmf7vezIwVboqOLBZZiFjFnkQ9NE9/JpTxnv52TokM2ykhFPyWIekS7KNh2Jfp5efc845+c0b4mr8nG2gp5Vt2hbrsRd1G0MnIj4n/4Pkjb+x6pedRENFlODhdHTDytZY8eZNBL1sYAk0pi98oxnlYQtz4hQFKIkhvtTBnstZ+CArack/3bf6xfdLgodThVjA6itgd5vkW2wSE0Nyin7jYqfFIb38G37z1fhGDqLwgkfiQXoBaD7IhqK7lcIgjqkX/oEch+9kRzwP2Hm89W985vdMbigGmTidDu/GWgAw2KZOYQiFFCRIwinlMMFFEzAFobXlg/ARXJWCcccdd+Sgz7IzvysGTFWRA+4TeHiNigqUGaxxVc7/EIBWwBCXiUCJkBOBe7/Z40Hg/CL4t5S0VLDLL788ywcFW3HFFbPSqKLpl4+iAGdSOvmoblP6UPw6ou+CQQEZBXUf5VUVNssZhoGsM7hmtcqZ5rkMNKOz0M95BW/NLNW3XkwF9Bjt0FuyHbaB3lluhb8cvY/qrhU+wUOrLCQh+gz0PP7W96b++y76jj8hfwIcfcBDMwiMP17jsZlTr2HhjOYDjCuSlX50CFrj30x5SL7pWjkjjR/0kH1GczM2eKrwQFddb1uH4MczoEzo++lhgJ4FX8gC/cNDxSTFK3JEnvGP056JvZkOtM/GhN1o8n3Bi+CT1xL1g1kA4PN60Sfak4gYc/y7F/hmBZSQ/36gYxJK2wnMpNKPXra+CWwG2yvgVTAaFop7aCk5mk0fjHahH8Y5TJIVPBolJCsRxzTpNJR6bVIE/30uuOCC/L0g2hj4JbqCjmRI0inQjgB0usAfy1bZdDCj6pWfClzaoveWlCu2h87PFsIH418veQ09YYPY/n56I/FW7EBzs3vs0L777jsxTsUP20EGrSTAU9dIRN0jeWQbBwGtrfRSTLPtiX0dBOMhF2b19duWo3pi4hoJotV7+Kawxf/il3vFM1ZUKhrOJvi0iE36IXhrEmiQ7eN7JO3iCQUAf1vJEcVIM8XnnnvuwHbRRpHQ6mA0s5XJM/pBvxR7xTVWq1opY8XlIJAXSeH73//+fH2TvLDRbKzfjUGSjN9sAdutKEduwp7MVYghIkbX/yZe+t4HFDkiBpwO2C00oROKKuFf0c2MfD8baqtNaUPdE3awV98h5FWB1njJkhVnYtCIZcgS+Scv5NPqg6nGbNPLuhMoOqGxRKHpY5ZFANFk0FWqBYGEHLFmAkbJrO5xxx2XlwZ7z7BlSYhVQoCpTUsnQjCmCmNWhZH4q5gxtIwFg8lItFgc+B/LcRmeptm7EhQ7ZsamCsqk0or3ZqMPPfTQCV5LgOzLo1g+jKu9owpR++23X1Yoy74knPjrekofxQvLyyxrbQrWA4yMgIyym22jvKp0Kn6Wk1lW5zmgcqgYxWjPdTBAkSRxHIN4GAlbPyfbDyqq9MzsiWAxeEjHBJL4IpEz64C+lgxbzqZv9kjZbhGrLOhsODQGnNPrB/LHiOq7ff94qBBgv7azBixjZoRBEGDfJp7PdZSJgpnYfjO/wKkMmnXuBwVXyZnA3jLucGhmjsw80BG2gT1WkN1tt906BxxwQPYN9jSbhbKv03V0kQxCLI/rB/eEk12wYEGWETwUmJMLMyoBQTK/wTHPFvAhxgOx/akfohDZBHQMO8WOoU8/H2esg2ysZ6I/eye475V8oHMk/nvuuWe29fhphcxUlpVeccUVWafZ49jKMQj02/5tM7T9ZnDGAbyIBIDMovsghB8cJdA/5MJKjaal3SUklWwzGyt2EUSyDWaS2ErnBfCBAlh+kB5aXTJdWw7sKb8sICaXVlXRR7aBzFi5I2bceeed80qzsFPjBhmPuI3vkNz20xt066c3aGR1k+uMVTGA38cTZx+gq0KXQF3ALnatg11QtHSGisSRfKMVu9Vr6Tp7J8lQ0NGOeIa/tlVSf3rxjl0Vo0v8TWLRQf2zgqEeP6MLW2o7HF7SeTpuewNZAcmnZ82mLS1jE/I/yDfoW7/YhOzxE+IyyT+aixU917lDYhK2mK9C56ZJHG2IU6xCxnOFLYUAhZ+w03XgIb8oRo1n4w/5Eaf6vQkhL+hOXvjTkBe+toSChhUA7DO+y1/e/e5358Qf2Gs6SGbmKvCNvYoCgIQ8YoteEMdMtwDARsgb8YKsl2c8sKFsY9hQ+lDaUPQmA1Hc1HfPiSRdjhC60wuuD3uCV+JRBQ1bctns2D5IPug/nQ/aDINpe0yORIOS36aPzhl0k+BimIoYpz3TAgDCUCqKSODNWDCsdUMuqFC1FGAM46ybQEEol8DW4T+ADhSbcSyDuhaLgA/hEBhVCjUuUBT79Ci8ynnpDCgd56b9mHXEN46W4qpeCwAoqcQulul4JnjmVBQLjF3g/MIXvjAbDskGJxlFAHKkv72M+1yB/oUBRY9x8hD98YO+KuCUiSr5iX4wesFDgSqHZ7mjBJ8e4qsklEMPZ28cw/Y97If/C+DYq5122ikHr54ds5Qq5oLXuY5y3OgwziCbE1SIxUOJfclDSVME0ezxRRddlPVC5fy0007LvFdgMlvqO7ZcX6O//YK3XpAY4qECpNk4MmPpqgAPHCgay6hnA/pf0n+mATMZDTslIRxFAI7+bKDkzBa90Ic6+FzbcgS8McMtGHJIoAJ/9KsfyAN+sL9W8wybyAuGJLG2YPXaCz1OhC3y/yVlw0u99vcw/cBLCQmgvWQDr9hQtk0SImgFxTOzXHg6XbAHEimzVfhraxydZ7fFif4GATW7MVuTKaXeSCKnmyQE0N4YjNOzJXLoKjkzVnbHikOQQCs81vVDnBIxpsQP+D36YcJAQlCH9iR1EnPnn0Qcqg287ZXQsRXukcTEFj8xjrheYaaJD2J3dl3RUvGb7XQtf6wfJv70ZbaA5qUe6sNM4H75BBtq9cbhhx8+iYf4YEsAkGMTj3WdwyM20aSBwgx771nk3PVNcSR/wNfhhUmM8HmKEehMD5tAf+vyoi0xLHmhe3XImcxYO6OHnZY0SlhB3xVzo6gyF8HOhf+cySTFMFAIww9JvmS+3DoZ2xDwwARUaUPRNGwo/oQN1e+QUbSeTiyjL3IY/GWrySi9pPf6oJA0LKZdAJDUfOxjH8uzNb0+kmJVkF7Q6UHVm0EQ1DGs+uKD0GYuBARNxLXUCwGnAwErogtaVWFU3ABTzejGSfctfo8y2BXYz5Tf/cBIUgDLn1QGy6CVMwtDbc+MWcmYyea8VO3sKadgDCjjTaEiwJLI95PlYWDm2CoAQY7Kn+erxIbDnqtAxxi7fo+Th4IVtoOTrScDgshIbiyLNPOPpvqnX2arVLPdwyirnofsge85v34YdI32rAJg8NkR8s1BzDR4HDdKOvp7EA9nYpvZR8WXrbfeOh8yFG2jlYJpVMCtsIgTb4OH+O4+EPjG/v3QZbyZqfyZseWbLFMn14JwhZypOuOZoOTHoFkAGHRN2CkByiAZHwbskiBQkNhv+b9EwIym1Tj0NlbYCG7MnNRnoZogQDI7rh2FtmEh2SEXDoQdNPM9DoRMzkRXZopSjvA9+tQL5N01iidA92yVw0cy5jdxjsRAAZ3PNFOoYDBd/aDzsfqBbrPbkkhtkVezjpIcMGvurJzZQugNOsxUb/hxCYNnihdsZSLPYk5jtSXA6tQoVpm5DT4E6A//snDhwrzf1zZZ4Mck9E20wVPbWz/wgQ/kBNJKtShuKsr1SjoVsT1fEiFp5z8DCmv8Wj+eG5M8QLtkyL9NxMU+5dkA+Y/YpN/2p2HBF5TFLit9jTGea+uookpMLplxd3ZCCXGl+MDEgMTcKkYQI4hJ4tyJEp5vhlkR3CoLCXzApKZJ1TKWCZhMIi+ei+4K7uBas8SDdAn97DeXtMZhl3R9HAeWjgqlvZ1uLjcMJOpWf6Ar+os5S8QKniYbapI5bChesKHkxG+xXYyN8O/pAu+0Y5uByRJgf+hyk6w04ffeY4ogsAIpA+z1wZx+AxxFwMXQICSH4sPwmbHgxMK4jwqETqBBwS07tI+N0cQI/VAEmM0gcj6AnERQJ9EeJPB+L4OaYSFZUJyxwsNytrJSBxLCkjf1flBcQYj+ui6S8lieO4xzib73GyNnpUChAKEdTmG2nOV0Qa9i1QIdGMSfQTRoAlowtIpqlmOa/a8bdzMWodNoVm+DIbbSAu89T6Lp7zC4MKhf7vNs/+8FsiII0E/Pk+zMdR6ahS+TlEF0GESDJrjeTDDHJ5kTGEZwFlCxjyIOB1uXJbKmiIOXIHnAw9BnzxumX4NklC2yDDcOrjTrM9XxThfksbRPw+hKP4eOr2Gn0KfkcxO01+8a/OHLyLWCZT+7Zyz01IwS3VP4ib5IbhQA+tGVnCkc0Oum1xf2giDd8mhyPZVVA6MCGsYqoEF+ITCIL9MBuxzy4/+DZCn0OhLyXnaL/lrxBGYRZ1Kkdm/ZTr2PZMgMJB66TuFpNnQRPyKopzeDZEi/+13Dl/crBLufrIYvZf/oWAl9ihjTtlWzxrYsBW2alvR7LnvGpni2GXkrqWLllRnBpu0n0RZbqy2FAP6XPBuHImC/8QTcb3Zc++yUJHq2bCnbM5XYBK3i0wQ8KVdl1K/zbwf5RbKMPnUe6oN+yY8UJxUCxKS+d73CTx2ei4f8H90TI0oao5Bj737TbHcpLxJ58qKo009e6tC28XgVr367vj6muQJ9RdfwE4MK44BGdT4OAyvYFVbQpemNCrFCBp2bnm91uwISsKGKcPhppRuwe736FTzTZr3dOuS/zjKyol5fprJSuf+TB2A6RJ0NMOaWWkUQOS4IelR0Y0uBJBQDWkwGAQUzuE2GhbBL7oByTHVbiMparDaxxN4hGXUMU3xgrMNpcpgUKfoumSz3W5awYgA4QH0fpLCMlgOW5hPQDyRkTTwk9+QfVMkVAIe1D2gq+VeAsbTJCh7PqINzZMz7wYwl5+CZ+ir4DCfB+YaclZDwxKw054KHg/pufKr8wwb/SxpkMuhArpuCCXRQKAPJTb/Xw9WB3mbvLEezKkvAEo6uBN7QU2jiJbpb0h1tmw3Rr9Ap27CCVyVcE0vr8KRJfupgt/mJkO3ZgjGWCUfTLLlAGo8i8XfIXT+ZjICILaoXOwOxrFMQIsjs9byYxUMfqzSGheeZLbOEWCCp7wKfpr4E2FnboMhCed7HINiCZwmmoHcqqwZGBf2MwqJiRPiAEmxiaSvjNPlRAt1Cr+kGPaiDvsespkSPHS235fRCrMSJJfz9+NgP+tdPx9ASHxVUwezzdNuaKsK/k8Ney4lDbwb5BrwQA/STYTaRzSE7+GJbYr+xSuwcBBf2jE/rVwwE/ZDImwjzNzksZ7V7wfjs/4/4SyIcNnUQ2BN75GcbaB2yRf6bxmn86AZWX/At/Xg4yKeL+/HDtXg3aMm1/tl6FnYq+tIPfIPVcYqi2glbOghsu4Q1Xi9HrgfJS0BbU/H5SwoljxSZm/SHbvmAQ2n5o6nAc+V2VmVYKdh0f1N8U0ecGcC2RDE84h8rLZomqX0XcaqkPopA/aB/JkCnihkVAOYqGHUVm2EYNFOoBgp4GRQFh37G//GKeB0JBWgyfpQilhwR+KnwjQOloGbw7AmPA03qKBNzDsGnDkE0RwacIUUVAOMphRQE1Y2pvkt8QMAscYp2+iEMNEM2zPVLEujgsBFQbOFo6xB42v8IwxqtACdlPyS+28IRr1WsAw/D2aN7Ew/pIAeBZ3jIoZl18Z2ARlt1CBrCOAuOBx0UGFCswDsB7lznIVoojuin8TadYCyxjkONBDnDJAkBz1PUEmBZvtiUgOMJ/RDUAnr71IGHkdTQRzyUWOIhp04P65D0xiylGaGYne0Hz9NP8m2ss2W76bwZlyhQN+2ZVawyzpiBixmnXrCsGiSiZibqdPXvaIftIeNN43WdrVT03NJscjNVCLi8+QEi2OkFKwbwTqAVNnEQJCVm1fzf1q3ZLuAAPZK0ijXYvtgPWoKviKIo+WoqTM8UZJ1eAxvWNFNPN0Nn0Bi9xC2BXglC6L8xsgfT1Q+yFs/qtSpTG+Ez0Gm2dNEWJeAXeulNLPW1WgAdekEQHnbKfU10NS420v/pBv4NGquijbbJHBoNQxt9sToVXV0/rI6gPZq4xzh8hoHr6YM+GtcwfRwFFFIc+qs9/KNvdR6yocFD4+vHQ/QK/wRNBRD2m0+KJHQYX6O4hY8wrE1VTBI7i0kgfOIgTEdewLj5W/dFQXkugj2JYuHtt9++GI/wX9EuJgpia++wsI1GMo0eDpiPLTt1lDa0l12LXCZsKD0Mm6PI3mSvxalxng7bPsiHAh5b9Q5T8YdzO2qdB8BYzo2AhWFvMRmW2ZoxZYi9zqpuoAVQYaAZczQdBiqi9i6ZJXTohuX/vejP0UpMgZPoVe0PcKCci9dSCZo4c8lR3dj4t6VCYIZnGGcA+sCBuH5Yw76kgKZRyVQIKc9TCAgyBcECBskK5zUMGE4H7HiuJePBoyZwTkEr7TVV+0O29Jnj5MjMLOIlnpOzuvwZD9l0jyp9vwChRMyKKVjEbOBcBSdiT6oxShIleHU6SCDwAw8FSmUg1A8cliWOZNoMUhREm0DewylKNKNKX6Lsl+slygp7dJLc1ffNgsJirF5wjsAw8qcdhUM6zEb16vOowVdIkmPpqvNG6smCmeMYj8LXoOSR7XMd/uFt/XnGaK89WE0QCVkdrhMAscmKfsMmACXYNUGaQATPetGVztmjKliz1WCYQAfoncCPXAjuZotvJbQp4YlCF5rVgRdRGEDLYe3KVMAexjvbFXiaVjjpA1nHC4kBOoedFYCiZ68iAGgjkpDpQMJT0qlfWzCbcRS9Z2PIvRm5ul/zvUAdTAZE0a4J5F7hiy8g22aG6za2hOuHKZTTI/qKJmgzbDLjWvrr+mH9seslEtpyTyS5w0DSgteRRM4G9NPrm0E8wJ7X5Yt9EXfqk6J9vwScrLsmYtCIS3tB+8Mk9J4bzxx2gsGz+Ur6ihfDxsXa0if34+WwvGAL0ArPI5mci2BHwx+aAKxPZtA5No08oNkmm2zS/WUwTGJ5XSNa9JrICERBJ2xo04RU6D8dZjvwJPpDVpsmpMQyfsN3vnpYHWT72Wn2bFieT1tLdWqUSj7bAbS+Tye4qYPCSEAxnyPG4BaTwZiYhQWnmtadooCV4jF2nGzIguvQlUGv3+PfDmDx6honb1q+X9Le75ILJ5pKGBhFS7Zd44RWh2XUnymRUVSgRHGwlL/NMoHgpZ6wUHyHulBWxYIIrKPvTTAe+6Q5AieFzvXkEQSMxmf8VjzUK56KIOgn6FC1Ru8AOjTRwneSf4cNWQGggFLnoSTIUkbBhSKSZJ7eMpIRmJWQOHkufkgE/d95C/qlf/ju/wFtSIwYcXyQyIbB7cdDzsWeSdfYujAf9J7jMXOh7+gguA0YB70QuHJUlpCW9rEXDyWKHKYT4x1gpCpe+gXPFVj7Hi+tksFnNOa8mw5EwosoyMR+Rn1XkNAH2wtK+fMd+yEQcK1kMvjRj4dkSPItEY8karYgEVNs0l9yXE/cjCVmARwaWgZ/wYtyXBIJBR6wPL7kLXiWgoskUFDRKyFAe7qsiKd/05FrhTZ8Zcv7PYPvJAPo32vlVhPoK/pY9UCvlxTIcgSB/FBpVwBP0dz47acvAzm8a/Jr04GiuYCfL5Lsl3Lh+TfddFP+v9dOKRSROTNolqK7VhGGHtcRM2h0T3FpOrIA9JY/BQc3sgd1aJ/v5T+32GKL7rfjB5+iiARsWD15JJ8KK/SLjJaza3Ueoo++ixv4SbFOfbucaxVg/d9qgTgvox/IkRhGe/YUD8MHz3fCPzuq+DTs0m79Zj/YG/akjE08M8ZaB112Qj67FryeLSjEmSklQ+hkzCWi0IyHbFKTLY1xha+JJN2KxLotxXOy6h7tDrNyie/DdzGueGYYaMd42NM4dHgY9JOXcqwlfOfQQPLuDAm2ba6CfvFh4hR0rceB+BXjd7YImQwYZ/C8Dj7FXnoTQmJS+lnCvVasOV9DDIXvfJBnDWNDFcbwQpFQYYEM8bV1fjh7wxjoURlPua5+bUDb3sjhMEK+e1hbPaUMXuMxIIECh9erQ1Aax6Zk2++hXE7LbGJKExibUHLPH/Y+0J5+I74ZXX3oB+MUJDqBleMqjYHfHBJBYBwKxsG2WBwCAILp/5ZullVVgmvpPiFnrEJ48ZUDcxiKJFnQH6B8qnOMIofLSXHe+BS8EpB5nlejhDEX5DMcDCQFL1cBkAOHrqgUU1BLUkOJnKxK2T1bYBsyTRacEmoMqsbbb799lnPy6IAqy4ccphUzee4zS+pEUUGZRGUc+0LHAcGrYgqje+mll06qXKKjAzFBkKRQELC1w/43BxnhZ4AOO51Y4m82FG0cIBc8dHiNswAsl6LrcaaAPeaMJ2Pt5HayEHDd5ZdfnumNhxFICioViThQSS4nFzy0ncGri9yD5/GaJs9ymrI+cozG6B4fY/dKGPaDHMZytLkOwYeCiwCIvrBbAckwerNpTpSWKAQUOMkqfeNYg3boYH+q++Ld+uQ6eEj27QcX8Jhpk3QqyLCVEgp649CiMkimU15JJWEVmEfhkH6RI3ZCQFfuu8Qb7em792BHUsZXeTMMPYxDlIKHxksPFR+tHhpmJm6UIItO7hWY65dkIfwYW4SOCm3sVVmc4LesslCUtPrJvcDuWLIvIUY/NAqQZXzwfMU5/Iigog70EICQgV4rQKK/Xp1IBkr/S5+s5KGfCnD0thckq+wD39DvuhJkBm3oPbvcaxyzAfTBBwUMYyGDATRxuKGZHPxD9+hrzDLxaxdddFHfGCR0rR8U2B2aykbzr2QkQE8UKvlIM6X0DlxLVxS42VF+smzLM7xdib2XCPZaMQKD+ihpNlY+FF3oJD4GfMdWoKEC7DAJ1ajAFip2kj9nUZTbccIHgCSaLgYPxQn2WhsXPgcNrH6yJZGvUqgSL5T6ofCqHc/BM/SVnJLpoEEZY/pNjMEeioViaw3oA12nr/Qh+qA934mrzJbamhXxt8KpBF9b7jfGAPvpLVrOYOB3Y1sR6Ad7yY8aVxS7PI88o4UxKVYOMyM+SmjXa5y1i7axjQ34FvJvnJIpti/iOive6CHfJbEL+km88JuOsKPlb4Bu8hW8c+aU69hEPlXs2cRDsaVniaEkgoBPkldvDxOXhH8C/3e9OJXvUwiPfnueWAkP6XfZFr6IPUNeyu2UnnfMMcfkQo37oohOFz1P3/hOMVbI+VwEOtjeEsVMiS+aBNhcdGOznEsRk1HozT4qxnpzQlk4EJd7jbS32dj7T4bKWEY8SjfIObBpbKprxTVsQJMNZevEFnxc6AUbzOboFx2N/ADELF417fnylyhwu0asxOeTlRgvHuI1voppxAD9bPViSB3OSAqv5/mTBKf77SKkRqrUgeraa6+tkrPJ16TBV0lQqhQwVEnJuldWVSJy/ncyClUKAKpkePL1KTmukuHJv7kmEae66qqrqjTA/Hsy+vmepKjdJy2ONOjqZz/7WXXAAQdUyXDn+9Jgq2Qgq5TU5ef2gjEkI1mlYD/f57PHHntUKRmokgJ0r1oc+pwYmMeRlKl65zvfWSVmV0lpqyRE1aqrrpq/S4FP944lhyScE2P7y7/8y+63cwPkJxmYKgl2lYxrlZLBKhmhKjnLKhnQKjm2KjnL7tVVlYxalZKvifFsuOGGmU/JuGb5dE/81uvjmqQwk+QiOcYqJd1ZfpIDzvKkb5/85CerlFhWyahUt99+e/fqRdAXMkZW/Z6C3yoZmerMM8/M8udDlqMd/fyrv/qr3IcUJFZJ2avkGKuTTz65SklplRxRddppp2V57gX8I3NzCclBVe95z3uqZPCqZNCqlKBUKYDP8r/00ktXG220UZUSxO7Vi3D22WdP8CM52yoFu5nvdIcsxG/9PsmhdZ+2CCnxyPRJyVOVEtoqGb7ct+QIsn1KgW6Vktbu1Yug3RQkVMlpV8kB5N+Tka+S0c/823LLLasHHnige3WV+eta7acAv0qBfpalZGgzD1MwmGWil72KcZfPnAtIAULmVwr8Mw9SQJr7mBxZHu/WW29dpcCoe/Ui0NHgBZk35uR0qpTYVMmJTfzW60PX8CyAF2i3/PLLVylAzc9MCWPmYUqIsi8gX3Xa8RnJoVdPfvKTsw3Qd/Y7JdJ5PPQM3wJ33XVXlYKt3Ae/J+dYffCDH8zjISN09Oqrr+5p/1MykO9NQV33m9GCvVi4cGGWv3XXXbe68cYbsyx/9rOfzX7lZS97WbZF6BXw7xRI5H695CUvyXY0gLcpacvPYy9TQJL5lILU6qlPfWq1wgorVClo7OsnU/JeLbfcclVKLCa1W0I/+X/2ddNNN63e/e535+svuOCCLBPswymnnJL9bS+wqSmZyHy57rrrerZVB53deOONsw1Fq0Egq2jFTowDaE6myCQfRs718Ywzzsh0xKOSh/6fEqnMD/3C50cffTT/FkAb8cT1118/ER+99rWvrf7u7/4u+6om/mlzq622yrQ/8MADs16kQLFKCWrm1YIFCxZrB3/EcPqSAv8qJU9ZB1OCk/WLbvNbYqs6UrKYdRbPtamP7Ip++K0OOpYC29wWu0/OfvGLX+RxpgQt+1591e86UsCc5aTpt1FATKo/2hAH45e4lm9Ag5VXXrm65ZZbJuiOh+IFY/ZZbbXVshwE0FBs6bdXvepVWQ/5er4xBfXZn4gFwndoj86mZCbHJuISvKCre+65Z/Z17DN6B9wrvk7JULYHnosXKVnJvod+pGS3Sold945FYNvFJNHW/vvvX6XkNMez5Ia8abPuA8RdMd6UkFZ77713jmHw3Pg333zz/IxetmWTTTbJ9w6r51MF+rM5xkYPxJLkBQ/F7ympnxRfAtsbYzKe0pfzIynpznR69atfXaWEP7chR2Hj6C07TVchJY4TuZFc56ijjsr5ko9nk2+xQ5knpGQv0wUPyZ4Ygy6IL9mrDTbYIP9Oj0u63XHHHdUyyyyT+4b2pbzstddeWV74yVJe4Pjjj8/3+PA3+M0G77vvvln/+UfxXC9ox/ia7MGSQErgc8zJ/rCpeEZP8Z9OsMFlbqrfxm0M7LX8Ql5ILrbZZpsJWej3YQvIQoA9pgN1G4qO+M5+4Dtel+CXxSt8KJ6Jifny3XffPX9H9h588MHu1VW2HfyJPrAf7It4lu+Vk/A9ctuQxzoiDvJxX9iroQoAd955Z3a6BJywxnUCRgLIcIfRZzgEH4hRBviSmZVWWikHzwI7DumFL3xhFsa4xrMYMUxpwgknnJANG2WJe/RHIiBYktz1AsdEcUNJfTyHEUS4XnAf4xH3GIfAlVMiaF/60pf6BjqziblcAAAKKAgg4KusskqWEYp40EEH5WSyNHL+Pu+88yYCpTDQkrAIOAZ9GIG6QSNbHDJ5J5/kCX8ZVPRj4JucGPmWtHAweO8+jmXXXXfNRqdUPPeXffcJuRFwSUxKZ9OEuVgAgIcffjgbTrTjBPFw2WWXzY6WEavTTnARNGCQ0f/jH//4JNvQ70NftVlCG4KmV7ziFZkfjN8666yTjRzH1yvpZoQ5Qf1FX7ov2Tz22GNzwFf2HX9OOumkSX2RyJI9CSen0cvYwlwtAIDESRKMdvgnSRHUSWTYuzrY5KABHcBDBS+JRXzf7yPZrgcN6EsPJZB0T3GVHgqUDjvssBy8NekhW8uBcYL6zmcoIpBJTrW8x7UCZ/Ym+kLuFKuOPPLI7HD76eG4CwBAhq655ppcjOAPBY8cveCAnajLmEDcePVLgChZKxGFMLKKlmScHRJk8OO9fCsIlugF26idXlB4Yf+Cpnw4PVVgkFAoEDQlgSX0U0yhkEb3hoVnS5YUk/sV7gP4q4/jKgCAsV566aXZvgfNxRaCODSv+4Yrrrgiy69+rbfeeovRShwjeWPPIt4Keyt+KoPagOfed9991S677JKvpRcvfvGLM5/Y27oNDUjCFY3Ii/7TQXpFJyW59cAV+GZFJTY3xuEjHtSeoLTJNhqnJFFS7Fp2W9ymLX6xrr+BcRcAQCB/7rnnZpvGJ7CJaLLffvtlW1/qjT6aBIoCsYJyPbGVfEny0UfcK/GgWxIWSUJZ/DcJQQ6CjhEr4L/JEvZB/0poj49xbdxHL9CKHeG7xD71fpEdiWbc48PeuG+zzTarLr/88sbJLAmDwkB5H/qwW+SHn2viXWDcBQDgYxQByIr4kg4YG3mkG/X+sSUxFryq20a64XtxJJnAQ+Ml44pzZdHH8+lNPE9cq5jio5jdxEP2S+xRxkIRX+I9f8y+12kW8hK2gQzIgdyjEKOo3aS3Ymx+Ptry4Qs96+KLL842oh8P51oBAMg4/cMjfKFraG48dXrTOTkgevGJ/CQeKnyUeWivD3pvv/32i+kHOTnrrLMyH+s2VBtNvAD2TLzK5riezLonihklPENxoIy5yJh4wfXkr59vJxtxX1kAeIL/pC/z3hhL+mCfffaZWPoE6cF5OUMSju43k5EImpfDJALlaxLhJy2FKJEInZedJUM0sQQl4P5kVCbtsyrhnqQ03X8tDs9NBOr+azL0KwUdjcvtkjBM2rNcwjiMPTmnvLzRc+xBSYY9L6/SX2OaC7Ac15ITSM4mL9eda0iBQV56ZalpEuC81ygZ6Uaeo3vsLd9www3zUpukxAO3ngTwhVzW+YOHKRjJS7XsyyJ3KYDNS3PwsxfIq2U2lvGRect33UcePKOEcSYlnjhYzfiMlcwYd/36OpKjyctj6zoyF0AH8S8li3ns6GYJZZMO4ZclS/TOcm7X4x/6D4PStpTA/2QU87aclOjl56OvfVu97Afou3vsl8WHZBjzMit/15GSh3ydpfL4yU5oIzmbgTy0zM7yQm2lpKD77dwBHpB/Mope6EYPm+iAZrfffnvmhSWF6IA29HMYkIsmHcFDvsJyRM/yTLKkL+7pRV/90Xd80V886cVD46SD9JYuWY7ner5iEA9tfXD2hWWdtoeMC2TXUnpLS9GELtlWwhbV+8d2sT+W3aaEMC8Prds34/Q81xljCkryp+l5JbRtuaPrUhDTSE/QB3aT/vPJQEfxAH378S5gzJbWhkz1aqsOPtjy2xTcZ1kZ1A699WxbXyxtHReMxzJSNNcnvoGcNdGc/PJrKUnM26XwpoQ+oys614HXaNw0bvxjb/kN/METcsRePfGJvQ+S0p6+sFX0Bf/IVb/79I++arMO9Oarm2BMdF0f2W+g7+xwk/8Av6ekI2+JwfNxAR3ojb4ZA9+Oj00xATp/5zvfyWPh1/CkDvRhX/lK8sHOomsK8ifpLBp6Dn2yNQ6N2Et2wMd99KQOz2cDteFv16QEMstTxMJNcoJ3KfmYaAvd2X5tGWtTW+A+Y4k42JjxjZz1irsDlt6zLehQt1ejBDoYmw+66V+v+NK1tjvgpeXkaFZH0Njz6C3fx+7SjXIc6EFG+ZrIf1xLflzbi4eeGf6J/KEj+dBnMtBkF6crL64TK+GhPrpGO/ro/l58D9gyZP+7cZKzuQJ5nW3FaIKHL3rRi7JMNtkudhHP8Ybeoq/70H4Y0JWmWCZsqLgET4exocDe8vv4z2aGva7rE57TPzw3Bv/GAz5mGP1jN90LJ554Yt6mpI9DFQBazA/MhwJAi+EwlwsALQZjrhcAWgzGbBUAWowPArPZKAC0GB9mqwDQYnyYrQJAi/FhrhYAWgxGrwJAq4ktWrRo0aJFixYtWrRo0aLF4wBtAaBFixYtWrRo0aJFixYtWrR4HKAtALRo0aJFixYtWrRo0aJFixaPAyx2BoADC7wX016PFvML3isd7/y179ghSy3mJzbaaKN80JcDP1rMP1x44YV5n5XDvtp9q/MT9O8Vr3hF56qrrpr0TuwW8wfOAHCYm/ckxzucW8wvvOxlL8sHbHl/vUOvWsw/bL/99vm96vjYngEwP8GGnn322fmgu6ZDL1vMXay++ur5QGsozwBwmmBGvAZwt912y/9vP/P345V5Td+3n/nz8WqSJxavL2s/8+vjFUReSdP0W/uZHx+v1fKKpKbf2s/8+KRko9phhx0af2s/8+MjJsXHpt/az/z4eBXeUkst1fhb+5kfH6+wLF/72X7m56d8DeBEKc7s8ac+9anOIYcckl/n02L+wmmdq6yySvdfLeYjvIljjTXW6P6rxXyD16htuummA1/P0mLuwis7d9xxx/zKoBbzE15tte+++2Zetpif8DaVv/7rv+7+q8V8xM4775x9Yov5C2/CsTJ10OsCW8xdWE211VZbTbyacKIA8PrXv76zxx575Hdcbrnllt1vW8xHKOAIelrMX3g/q2U6LeYnJI277rpr+7qceQxOki/0bt4W8xdrrbVWfudzi/kJ7yk/9NBDu/9qMR+hAIeH9fent5g/sOzfxNRTnvKU7jct5htsDV9zzTUnijgTZwCU+O///u+8d67F/MTSSy+d37f6u9/9rvtNi/mGpZZayvaczn/91391v2kxn2DmXwKJfw0mtsU8gL2qgh08/N///d/uty3mG/hDMc3//M//dL9pMZ+Af+LRBx54oD0DYJ4iksY2npm/ePKTn5wTxzammb8Qk+a9/xmdzv8HqGk3mPhTAv0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85253"/>
            <a:ext cx="2563761" cy="166432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61928"/>
            <a:ext cx="10058400" cy="2358686"/>
          </a:xfrm>
          <a:prstGeom prst="rect">
            <a:avLst/>
          </a:prstGeom>
        </p:spPr>
      </p:pic>
    </p:spTree>
    <p:extLst>
      <p:ext uri="{BB962C8B-B14F-4D97-AF65-F5344CB8AC3E}">
        <p14:creationId xmlns:p14="http://schemas.microsoft.com/office/powerpoint/2010/main" val="8434832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a:extLst>
              <a:ext uri="{FF2B5EF4-FFF2-40B4-BE49-F238E27FC236}">
                <a16:creationId xmlns:a16="http://schemas.microsoft.com/office/drawing/2014/main" xmlns="" id="{29722195-795C-43B7-8AFA-4D105CED4AB5}"/>
              </a:ext>
            </a:extLst>
          </p:cNvPr>
          <p:cNvSpPr>
            <a:spLocks noGrp="1"/>
          </p:cNvSpPr>
          <p:nvPr>
            <p:ph type="ftr" sz="quarter" idx="3"/>
          </p:nvPr>
        </p:nvSpPr>
        <p:spPr>
          <a:xfrm>
            <a:off x="4038600" y="6205048"/>
            <a:ext cx="4114800" cy="365125"/>
          </a:xfrm>
        </p:spPr>
        <p:txBody>
          <a:bodyPr/>
          <a:lstStyle/>
          <a:p>
            <a:pPr>
              <a:spcAft>
                <a:spcPts val="600"/>
              </a:spcAft>
            </a:pPr>
            <a:endParaRPr lang="en-US"/>
          </a:p>
        </p:txBody>
      </p:sp>
      <p:sp>
        <p:nvSpPr>
          <p:cNvPr id="3" name="Slide Number Placeholder 2">
            <a:extLst>
              <a:ext uri="{FF2B5EF4-FFF2-40B4-BE49-F238E27FC236}">
                <a16:creationId xmlns:a16="http://schemas.microsoft.com/office/drawing/2014/main" xmlns="" id="{325A977E-B486-4755-AD1D-CC0CBEC4C5F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dirty="0" smtClean="0"/>
              <a:pPr>
                <a:spcAft>
                  <a:spcPts val="600"/>
                </a:spcAft>
              </a:pPr>
              <a:t>96</a:t>
            </a:fld>
            <a:endParaRPr lang="en-US" dirty="0"/>
          </a:p>
        </p:txBody>
      </p:sp>
      <p:sp>
        <p:nvSpPr>
          <p:cNvPr id="23" name="Rectangle 22">
            <a:extLst>
              <a:ext uri="{FF2B5EF4-FFF2-40B4-BE49-F238E27FC236}">
                <a16:creationId xmlns:a16="http://schemas.microsoft.com/office/drawing/2014/main" xmlns="" id="{F6DC1C35-BF78-4CA6-9ED8-EF0E2A3D1193}"/>
              </a:ext>
            </a:extLst>
          </p:cNvPr>
          <p:cNvSpPr/>
          <p:nvPr/>
        </p:nvSpPr>
        <p:spPr>
          <a:xfrm>
            <a:off x="981108" y="5029352"/>
            <a:ext cx="944969" cy="3210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xmlns="" id="{D4AE4DDB-94C9-4D9F-B0D0-C542D7E4AD77}"/>
              </a:ext>
            </a:extLst>
          </p:cNvPr>
          <p:cNvSpPr/>
          <p:nvPr/>
        </p:nvSpPr>
        <p:spPr>
          <a:xfrm>
            <a:off x="7878877" y="5034658"/>
            <a:ext cx="944969" cy="321013"/>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xmlns="" id="{532443BB-03C5-40CD-BED4-B3B9F660AEDF}"/>
              </a:ext>
            </a:extLst>
          </p:cNvPr>
          <p:cNvSpPr/>
          <p:nvPr/>
        </p:nvSpPr>
        <p:spPr>
          <a:xfrm>
            <a:off x="3933524" y="5029351"/>
            <a:ext cx="944969" cy="3210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Box 27">
            <a:extLst>
              <a:ext uri="{FF2B5EF4-FFF2-40B4-BE49-F238E27FC236}">
                <a16:creationId xmlns:a16="http://schemas.microsoft.com/office/drawing/2014/main" xmlns="" id="{D98B059D-86C0-4A1E-B1B0-B1DEE4CD64AA}"/>
              </a:ext>
            </a:extLst>
          </p:cNvPr>
          <p:cNvSpPr txBox="1"/>
          <p:nvPr/>
        </p:nvSpPr>
        <p:spPr>
          <a:xfrm>
            <a:off x="1926077" y="5013305"/>
            <a:ext cx="1313180" cy="369332"/>
          </a:xfrm>
          <a:prstGeom prst="rect">
            <a:avLst/>
          </a:prstGeom>
          <a:noFill/>
        </p:spPr>
        <p:txBody>
          <a:bodyPr wrap="none" rtlCol="0">
            <a:spAutoFit/>
          </a:bodyPr>
          <a:lstStyle/>
          <a:p>
            <a:r>
              <a:rPr lang="en-US" dirty="0"/>
              <a:t>- Complete</a:t>
            </a:r>
          </a:p>
        </p:txBody>
      </p:sp>
      <p:sp>
        <p:nvSpPr>
          <p:cNvPr id="30" name="TextBox 29">
            <a:extLst>
              <a:ext uri="{FF2B5EF4-FFF2-40B4-BE49-F238E27FC236}">
                <a16:creationId xmlns:a16="http://schemas.microsoft.com/office/drawing/2014/main" xmlns="" id="{41478E7A-57B6-4510-9CC9-6525127D25AB}"/>
              </a:ext>
            </a:extLst>
          </p:cNvPr>
          <p:cNvSpPr txBox="1"/>
          <p:nvPr/>
        </p:nvSpPr>
        <p:spPr>
          <a:xfrm>
            <a:off x="8930391" y="5011550"/>
            <a:ext cx="1730468" cy="369332"/>
          </a:xfrm>
          <a:prstGeom prst="rect">
            <a:avLst/>
          </a:prstGeom>
          <a:noFill/>
        </p:spPr>
        <p:txBody>
          <a:bodyPr wrap="square">
            <a:spAutoFit/>
          </a:bodyPr>
          <a:lstStyle/>
          <a:p>
            <a:r>
              <a:rPr lang="en-US" dirty="0"/>
              <a:t>- Pending</a:t>
            </a:r>
          </a:p>
        </p:txBody>
      </p:sp>
      <p:sp>
        <p:nvSpPr>
          <p:cNvPr id="32" name="TextBox 31">
            <a:extLst>
              <a:ext uri="{FF2B5EF4-FFF2-40B4-BE49-F238E27FC236}">
                <a16:creationId xmlns:a16="http://schemas.microsoft.com/office/drawing/2014/main" xmlns="" id="{8A0211B0-3A35-4809-8444-24922B954378}"/>
              </a:ext>
            </a:extLst>
          </p:cNvPr>
          <p:cNvSpPr txBox="1"/>
          <p:nvPr/>
        </p:nvSpPr>
        <p:spPr>
          <a:xfrm>
            <a:off x="4972613" y="5011550"/>
            <a:ext cx="1730468" cy="369332"/>
          </a:xfrm>
          <a:prstGeom prst="rect">
            <a:avLst/>
          </a:prstGeom>
          <a:noFill/>
        </p:spPr>
        <p:txBody>
          <a:bodyPr wrap="square">
            <a:spAutoFit/>
          </a:bodyPr>
          <a:lstStyle/>
          <a:p>
            <a:r>
              <a:rPr lang="en-US" dirty="0"/>
              <a:t>- In Progress</a:t>
            </a:r>
          </a:p>
        </p:txBody>
      </p:sp>
      <p:sp>
        <p:nvSpPr>
          <p:cNvPr id="11" name="Title 1">
            <a:extLst>
              <a:ext uri="{FF2B5EF4-FFF2-40B4-BE49-F238E27FC236}">
                <a16:creationId xmlns:a16="http://schemas.microsoft.com/office/drawing/2014/main" xmlns="" id="{EE198D0F-6193-49D1-888B-098BE1BD3D45}"/>
              </a:ext>
            </a:extLst>
          </p:cNvPr>
          <p:cNvSpPr txBox="1">
            <a:spLocks/>
          </p:cNvSpPr>
          <p:nvPr/>
        </p:nvSpPr>
        <p:spPr>
          <a:xfrm>
            <a:off x="838200" y="139122"/>
            <a:ext cx="10515600" cy="1325563"/>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dirty="0">
                <a:cs typeface="Calibri Light"/>
              </a:rPr>
              <a:t>Gantt Chart</a:t>
            </a:r>
            <a:endParaRPr lang="en-US" dirty="0"/>
          </a:p>
        </p:txBody>
      </p:sp>
      <p:pic>
        <p:nvPicPr>
          <p:cNvPr id="5" name="Picture 5" descr="Chart, waterfall chart&#10;&#10;Description automatically generated">
            <a:extLst>
              <a:ext uri="{FF2B5EF4-FFF2-40B4-BE49-F238E27FC236}">
                <a16:creationId xmlns:a16="http://schemas.microsoft.com/office/drawing/2014/main" xmlns="" id="{27D725C4-9789-4171-88DB-F30BA016B434}"/>
              </a:ext>
            </a:extLst>
          </p:cNvPr>
          <p:cNvPicPr>
            <a:picLocks noChangeAspect="1"/>
          </p:cNvPicPr>
          <p:nvPr/>
        </p:nvPicPr>
        <p:blipFill>
          <a:blip r:embed="rId2"/>
          <a:stretch>
            <a:fillRect/>
          </a:stretch>
        </p:blipFill>
        <p:spPr>
          <a:xfrm>
            <a:off x="626855" y="1175404"/>
            <a:ext cx="10938293" cy="3155723"/>
          </a:xfrm>
          <a:prstGeom prst="rect">
            <a:avLst/>
          </a:prstGeom>
        </p:spPr>
      </p:pic>
    </p:spTree>
    <p:extLst>
      <p:ext uri="{BB962C8B-B14F-4D97-AF65-F5344CB8AC3E}">
        <p14:creationId xmlns:p14="http://schemas.microsoft.com/office/powerpoint/2010/main" val="34027800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Spring Semester Plan</a:t>
            </a:r>
            <a:endParaRPr lang="en-US" dirty="0"/>
          </a:p>
        </p:txBody>
      </p:sp>
      <p:sp>
        <p:nvSpPr>
          <p:cNvPr id="4" name="Footer Placeholder 3"/>
          <p:cNvSpPr>
            <a:spLocks noGrp="1"/>
          </p:cNvSpPr>
          <p:nvPr>
            <p:ph type="ftr" sz="quarter" idx="3"/>
          </p:nvPr>
        </p:nvSpPr>
        <p:spPr/>
        <p:txBody>
          <a:bodyPr/>
          <a:lstStyle/>
          <a:p>
            <a:pPr algn="r"/>
            <a:endParaRPr lang="en-US"/>
          </a:p>
        </p:txBody>
      </p:sp>
      <p:sp>
        <p:nvSpPr>
          <p:cNvPr id="5" name="Slide Number Placeholder 4"/>
          <p:cNvSpPr>
            <a:spLocks noGrp="1"/>
          </p:cNvSpPr>
          <p:nvPr>
            <p:ph type="sldNum" sz="quarter" idx="4"/>
          </p:nvPr>
        </p:nvSpPr>
        <p:spPr/>
        <p:txBody>
          <a:bodyPr/>
          <a:lstStyle/>
          <a:p>
            <a:fld id="{6F1FABC0-072B-4F22-8F9B-95A9D10B0206}" type="slidenum">
              <a:rPr lang="en-US" smtClean="0"/>
              <a:pPr/>
              <a:t>97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69433"/>
            <a:ext cx="9042400" cy="4274140"/>
          </a:xfrm>
          <a:prstGeom prst="rect">
            <a:avLst/>
          </a:prstGeom>
        </p:spPr>
      </p:pic>
    </p:spTree>
    <p:extLst>
      <p:ext uri="{BB962C8B-B14F-4D97-AF65-F5344CB8AC3E}">
        <p14:creationId xmlns:p14="http://schemas.microsoft.com/office/powerpoint/2010/main" val="38859033"/>
      </p:ext>
    </p:extLst>
  </p:cSld>
  <p:clrMapOvr>
    <a:masterClrMapping/>
  </p:clrMapOvr>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36D793ABB7884D959BF3CD0E47F41A" ma:contentTypeVersion="6" ma:contentTypeDescription="Create a new document." ma:contentTypeScope="" ma:versionID="3cc0c39aa7ceb41ff039450e7d338538">
  <xsd:schema xmlns:xsd="http://www.w3.org/2001/XMLSchema" xmlns:xs="http://www.w3.org/2001/XMLSchema" xmlns:p="http://schemas.microsoft.com/office/2006/metadata/properties" xmlns:ns2="fac5f17b-258b-4d25-962e-76a1972beb70" xmlns:ns3="c44d613d-8ce5-4fd0-9e1d-dbe758a541a4" targetNamespace="http://schemas.microsoft.com/office/2006/metadata/properties" ma:root="true" ma:fieldsID="400861d6c2508eb41c2b1c5d488d4d76" ns2:_="" ns3:_="">
    <xsd:import namespace="fac5f17b-258b-4d25-962e-76a1972beb70"/>
    <xsd:import namespace="c44d613d-8ce5-4fd0-9e1d-dbe758a541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c5f17b-258b-4d25-962e-76a1972be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d613d-8ce5-4fd0-9e1d-dbe758a541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351DC-67F5-407C-AB3E-45D998ED1B2A}">
  <ds:schemaRefs>
    <ds:schemaRef ds:uri="c44d613d-8ce5-4fd0-9e1d-dbe758a541a4"/>
    <ds:schemaRef ds:uri="fac5f17b-258b-4d25-962e-76a1972beb7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30632B-310D-4C85-8240-21AA8EFE8431}">
  <ds:schemaRefs>
    <ds:schemaRef ds:uri="http://schemas.microsoft.com/sharepoint/v3/contenttype/forms"/>
  </ds:schemaRefs>
</ds:datastoreItem>
</file>

<file path=customXml/itemProps3.xml><?xml version="1.0" encoding="utf-8"?>
<ds:datastoreItem xmlns:ds="http://schemas.openxmlformats.org/officeDocument/2006/customXml" ds:itemID="{B22D43D0-4912-4E9B-A9B6-35185BD4E7B9}">
  <ds:schemaRefs>
    <ds:schemaRef ds:uri="c44d613d-8ce5-4fd0-9e1d-dbe758a541a4"/>
    <ds:schemaRef ds:uri="fac5f17b-258b-4d25-962e-76a1972beb7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3679</Words>
  <Application>Microsoft Macintosh PowerPoint</Application>
  <PresentationFormat>Widescreen</PresentationFormat>
  <Paragraphs>991</Paragraphs>
  <Slides>97</Slides>
  <Notes>53</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 Black</vt:lpstr>
      <vt:lpstr>Arial,Sans-Serif</vt:lpstr>
      <vt:lpstr>Calibri</vt:lpstr>
      <vt:lpstr>Calibri Light</vt:lpstr>
      <vt:lpstr>Cambria Math</vt:lpstr>
      <vt:lpstr>Rockwell Extra Bold</vt:lpstr>
      <vt:lpstr>Times New Roman</vt:lpstr>
      <vt:lpstr>WordVisiCarriageReturn_MSFontService</vt:lpstr>
      <vt:lpstr>Arial</vt:lpstr>
      <vt:lpstr>CoE Light</vt:lpstr>
      <vt:lpstr>PowerPoint Presentation</vt:lpstr>
      <vt:lpstr>ME Senior Design Team 506</vt:lpstr>
      <vt:lpstr>Senior Design ECE Team </vt:lpstr>
      <vt:lpstr>Objective</vt:lpstr>
      <vt:lpstr>Dark Warehouses</vt:lpstr>
      <vt:lpstr>Background Information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Concept Generation</vt:lpstr>
      <vt:lpstr>Significant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Locomotion Control</vt:lpstr>
      <vt:lpstr>Locomotion Control</vt:lpstr>
      <vt:lpstr>Locomotion Control</vt:lpstr>
      <vt:lpstr>Path Finding</vt:lpstr>
      <vt:lpstr>Lift Force</vt:lpstr>
      <vt:lpstr>Lift Force</vt:lpstr>
      <vt:lpstr>Lift Force</vt:lpstr>
      <vt:lpstr>Lift Force</vt:lpstr>
      <vt:lpstr>Object Detection</vt:lpstr>
      <vt:lpstr>Scanning</vt:lpstr>
      <vt:lpstr>Scanning</vt:lpstr>
      <vt:lpstr>Scanning</vt:lpstr>
      <vt:lpstr>Scanning</vt:lpstr>
      <vt:lpstr>Scanning</vt:lpstr>
      <vt:lpstr>Precision</vt:lpstr>
      <vt:lpstr>Precision</vt:lpstr>
      <vt:lpstr>Final Selected Design Concept</vt:lpstr>
      <vt:lpstr>PowerPoint Presentation</vt:lpstr>
      <vt:lpstr>PowerPoint Presentation</vt:lpstr>
      <vt:lpstr>PowerPoint Presentation</vt:lpstr>
      <vt:lpstr>PowerPoint Presentation</vt:lpstr>
      <vt:lpstr>PowerPoint Presentation</vt:lpstr>
      <vt:lpstr>PowerPoint Presentation</vt:lpstr>
      <vt:lpstr>Taylor Harvey</vt:lpstr>
      <vt:lpstr>PowerPoint Presentation</vt:lpstr>
      <vt:lpstr>PowerPoint Presentation</vt:lpstr>
      <vt:lpstr>PowerPoint Presentation</vt:lpstr>
      <vt:lpstr>PowerPoint Presentation</vt:lpstr>
      <vt:lpstr>PowerPoint Presentation</vt:lpstr>
      <vt:lpstr>PowerPoint Presentation</vt:lpstr>
      <vt:lpstr>Path Finding</vt:lpstr>
      <vt:lpstr>PowerPoint Presentation</vt:lpstr>
      <vt:lpstr>Lift Force</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Morphological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Spring Semester Plan</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Norwood</dc:creator>
  <cp:lastModifiedBy>Alexander Wozny</cp:lastModifiedBy>
  <cp:revision>48</cp:revision>
  <dcterms:created xsi:type="dcterms:W3CDTF">2020-10-15T23:44:34Z</dcterms:created>
  <dcterms:modified xsi:type="dcterms:W3CDTF">2020-11-19T04:18:14Z</dcterms:modified>
</cp:coreProperties>
</file>