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21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 showSpecialPlsOnTitleSld="0">
  <p:sldMasterIdLst>
    <p:sldMasterId id="2147483670" r:id="rId4"/>
    <p:sldMasterId id="2147483671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</p:sldIdLst>
  <p:sldSz cy="6858000" cx="12192000"/>
  <p:notesSz cx="6858000" cy="9144000"/>
  <p:embeddedFontLst>
    <p:embeddedFont>
      <p:font typeface="Helvetica Neue"/>
      <p:regular r:id="rId21"/>
      <p:bold r:id="rId22"/>
      <p:italic r:id="rId23"/>
      <p:boldItalic r:id="rId24"/>
    </p:embeddedFont>
    <p:embeddedFont>
      <p:font typeface="Oswald"/>
      <p:regular r:id="rId25"/>
      <p:bold r:id="rId26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2D200454-40CA-4A62-9FC3-DE9A4176ACB9}">
      <p15:notesGuideLst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notesViewPr>
    <p:cSldViewPr snapToGrid="0">
      <p:cViewPr varScale="1">
        <p:scale>
          <a:sx n="100" d="100"/>
          <a:sy n="100" d="100"/>
        </p:scale>
        <p:origin x="0" y="0"/>
      </p:cViewPr>
      <p:guideLst>
        <p:guide pos="2880" orient="horz"/>
        <p:guide pos="2160"/>
      </p:guideLst>
    </p:cSldViewPr>
  </p:notes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4.xml"/><Relationship Id="rId22" Type="http://schemas.openxmlformats.org/officeDocument/2006/relationships/font" Target="fonts/HelveticaNeue-bold.fntdata"/><Relationship Id="rId21" Type="http://schemas.openxmlformats.org/officeDocument/2006/relationships/font" Target="fonts/HelveticaNeue-regular.fntdata"/><Relationship Id="rId24" Type="http://schemas.openxmlformats.org/officeDocument/2006/relationships/font" Target="fonts/HelveticaNeue-boldItalic.fntdata"/><Relationship Id="rId23" Type="http://schemas.openxmlformats.org/officeDocument/2006/relationships/font" Target="fonts/HelveticaNeue-italic.fntdata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26" Type="http://schemas.openxmlformats.org/officeDocument/2006/relationships/font" Target="fonts/Oswald-bold.fntdata"/><Relationship Id="rId25" Type="http://schemas.openxmlformats.org/officeDocument/2006/relationships/font" Target="fonts/Oswald-regular.fntdata"/><Relationship Id="rId5" Type="http://schemas.openxmlformats.org/officeDocument/2006/relationships/slideMaster" Target="slideMasters/slideMaster2.xml"/><Relationship Id="rId6" Type="http://schemas.openxmlformats.org/officeDocument/2006/relationships/notesMaster" Target="notesMasters/notesMaster1.xml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11" Type="http://schemas.openxmlformats.org/officeDocument/2006/relationships/slide" Target="slides/slide5.xml"/><Relationship Id="rId10" Type="http://schemas.openxmlformats.org/officeDocument/2006/relationships/slide" Target="slides/slide4.xml"/><Relationship Id="rId13" Type="http://schemas.openxmlformats.org/officeDocument/2006/relationships/slide" Target="slides/slide7.xml"/><Relationship Id="rId12" Type="http://schemas.openxmlformats.org/officeDocument/2006/relationships/slide" Target="slides/slide6.xml"/><Relationship Id="rId15" Type="http://schemas.openxmlformats.org/officeDocument/2006/relationships/slide" Target="slides/slide9.xml"/><Relationship Id="rId14" Type="http://schemas.openxmlformats.org/officeDocument/2006/relationships/slide" Target="slides/slide8.xml"/><Relationship Id="rId17" Type="http://schemas.openxmlformats.org/officeDocument/2006/relationships/slide" Target="slides/slide11.xml"/><Relationship Id="rId16" Type="http://schemas.openxmlformats.org/officeDocument/2006/relationships/slide" Target="slides/slide10.xml"/><Relationship Id="rId19" Type="http://schemas.openxmlformats.org/officeDocument/2006/relationships/slide" Target="slides/slide13.xml"/><Relationship Id="rId18" Type="http://schemas.openxmlformats.org/officeDocument/2006/relationships/slide" Target="slides/slide1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8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60" name="Google Shape;160;p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1" name="Google Shape;161;p1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8" name="Shape 3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" name="Google Shape;319;gba21b8121d_0_17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Explicitly state that these are the minimum requirements for the robot to be considered a success.</a:t>
            </a:r>
            <a:endParaRPr/>
          </a:p>
        </p:txBody>
      </p:sp>
      <p:sp>
        <p:nvSpPr>
          <p:cNvPr id="320" name="Google Shape;320;gba21b8121d_0_1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8" name="Shape 3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" name="Google Shape;329;gba21b8121d_0_55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Explicitly state that these are the minimum requirements for the robot to be considered a success.</a:t>
            </a:r>
            <a:endParaRPr/>
          </a:p>
        </p:txBody>
      </p:sp>
      <p:sp>
        <p:nvSpPr>
          <p:cNvPr id="330" name="Google Shape;330;gba21b8121d_0_5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7" name="Shape 3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" name="Google Shape;338;gba21b8121d_0_64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Explicitly state that these are the minimum requirements for the robot to be considered a success.</a:t>
            </a:r>
            <a:endParaRPr/>
          </a:p>
        </p:txBody>
      </p:sp>
      <p:sp>
        <p:nvSpPr>
          <p:cNvPr id="339" name="Google Shape;339;gba21b8121d_0_6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7" name="Shape 3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" name="Google Shape;348;gba21b8121d_0_72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Explicitly state that these are the minimum requirements for the robot to be considered a success.</a:t>
            </a:r>
            <a:endParaRPr/>
          </a:p>
        </p:txBody>
      </p:sp>
      <p:sp>
        <p:nvSpPr>
          <p:cNvPr id="349" name="Google Shape;349;gba21b8121d_0_7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57" name="Shape 3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" name="Google Shape;358;p1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59" name="Google Shape;359;p1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9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1" name="Google Shape;171;p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5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ga7706ec751_0_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7" name="Google Shape;207;ga7706ec751_0_0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8" name="Google Shape;208;ga7706ec751_0_0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5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ga7706ec751_0_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7" name="Google Shape;237;ga7706ec751_0_7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8" name="Google Shape;238;ga7706ec751_0_7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8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Google Shape;269;p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0" name="Google Shape;270;p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9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Google Shape;280;p6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Explicitly state that these are the minimum requirements for the robot to be considered a success.</a:t>
            </a:r>
            <a:endParaRPr/>
          </a:p>
        </p:txBody>
      </p:sp>
      <p:sp>
        <p:nvSpPr>
          <p:cNvPr id="281" name="Google Shape;281;p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8" name="Shape 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Google Shape;289;gba21b8121d_0_25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Explicitly state that these are the minimum requirements for the robot to be considered a success.</a:t>
            </a:r>
            <a:endParaRPr/>
          </a:p>
        </p:txBody>
      </p:sp>
      <p:sp>
        <p:nvSpPr>
          <p:cNvPr id="290" name="Google Shape;290;gba21b8121d_0_2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9" name="Shape 2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" name="Google Shape;300;gba21b8121d_0_33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Explicitly state that these are the minimum requirements for the robot to be considered a success.</a:t>
            </a:r>
            <a:endParaRPr/>
          </a:p>
        </p:txBody>
      </p:sp>
      <p:sp>
        <p:nvSpPr>
          <p:cNvPr id="301" name="Google Shape;301;gba21b8121d_0_3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9" name="Shape 3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" name="Google Shape;310;gb9f23dc111_1_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1" name="Google Shape;311;gb9f23dc111_1_8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2" name="Google Shape;312;gb9f23dc111_1_8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>
  <p:cSld name="Title Slide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2"/>
          <p:cNvSpPr txBox="1"/>
          <p:nvPr>
            <p:ph type="ctrTitle"/>
          </p:nvPr>
        </p:nvSpPr>
        <p:spPr>
          <a:xfrm>
            <a:off x="1524000" y="2514600"/>
            <a:ext cx="9144000" cy="18288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Helvetica Neue"/>
              <a:buNone/>
              <a:defRPr b="1" i="0" sz="6000"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" name="Google Shape;18;p2"/>
          <p:cNvSpPr txBox="1"/>
          <p:nvPr>
            <p:ph idx="1" type="subTitle"/>
          </p:nvPr>
        </p:nvSpPr>
        <p:spPr>
          <a:xfrm>
            <a:off x="1524000" y="4567881"/>
            <a:ext cx="9144000" cy="114711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0" i="0" sz="2000"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  <p:sp>
        <p:nvSpPr>
          <p:cNvPr id="19" name="Google Shape;19;p2"/>
          <p:cNvSpPr txBox="1"/>
          <p:nvPr>
            <p:ph idx="12" type="sldNum"/>
          </p:nvPr>
        </p:nvSpPr>
        <p:spPr>
          <a:xfrm>
            <a:off x="11409045" y="6333134"/>
            <a:ext cx="731700" cy="5250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r">
              <a:buNone/>
              <a:defRPr sz="1300">
                <a:solidFill>
                  <a:schemeClr val="dk1"/>
                </a:solidFill>
              </a:defRPr>
            </a:lvl1pPr>
            <a:lvl2pPr lvl="1" algn="r">
              <a:buNone/>
              <a:defRPr sz="1300">
                <a:solidFill>
                  <a:schemeClr val="dk1"/>
                </a:solidFill>
              </a:defRPr>
            </a:lvl2pPr>
            <a:lvl3pPr lvl="2" algn="r">
              <a:buNone/>
              <a:defRPr sz="1300">
                <a:solidFill>
                  <a:schemeClr val="dk1"/>
                </a:solidFill>
              </a:defRPr>
            </a:lvl3pPr>
            <a:lvl4pPr lvl="3" algn="r">
              <a:buNone/>
              <a:defRPr sz="1300">
                <a:solidFill>
                  <a:schemeClr val="dk1"/>
                </a:solidFill>
              </a:defRPr>
            </a:lvl4pPr>
            <a:lvl5pPr lvl="4" algn="r">
              <a:buNone/>
              <a:defRPr sz="1300">
                <a:solidFill>
                  <a:schemeClr val="dk1"/>
                </a:solidFill>
              </a:defRPr>
            </a:lvl5pPr>
            <a:lvl6pPr lvl="5" algn="r">
              <a:buNone/>
              <a:defRPr sz="1300">
                <a:solidFill>
                  <a:schemeClr val="dk1"/>
                </a:solidFill>
              </a:defRPr>
            </a:lvl6pPr>
            <a:lvl7pPr lvl="6" algn="r">
              <a:buNone/>
              <a:defRPr sz="1300">
                <a:solidFill>
                  <a:schemeClr val="dk1"/>
                </a:solidFill>
              </a:defRPr>
            </a:lvl7pPr>
            <a:lvl8pPr lvl="7" algn="r">
              <a:buNone/>
              <a:defRPr sz="1300">
                <a:solidFill>
                  <a:schemeClr val="dk1"/>
                </a:solidFill>
              </a:defRPr>
            </a:lvl8pPr>
            <a:lvl9pPr lvl="8" algn="r">
              <a:buNone/>
              <a:defRPr sz="1300">
                <a:solidFill>
                  <a:schemeClr val="dk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>
  <p:cSld name="Content with Caption"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2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Helvetica Neue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8" name="Google Shape;68;p12"/>
          <p:cNvSpPr txBox="1"/>
          <p:nvPr>
            <p:ph idx="1" type="body"/>
          </p:nvPr>
        </p:nvSpPr>
        <p:spPr>
          <a:xfrm>
            <a:off x="5183188" y="987425"/>
            <a:ext cx="6172200" cy="51085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318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indent="-3810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indent="-355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indent="-355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69" name="Google Shape;69;p12"/>
          <p:cNvSpPr txBox="1"/>
          <p:nvPr>
            <p:ph idx="2" type="body"/>
          </p:nvPr>
        </p:nvSpPr>
        <p:spPr>
          <a:xfrm>
            <a:off x="839788" y="2057399"/>
            <a:ext cx="3932237" cy="399533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70" name="Google Shape;70;p12"/>
          <p:cNvSpPr txBox="1"/>
          <p:nvPr>
            <p:ph idx="12" type="sldNum"/>
          </p:nvPr>
        </p:nvSpPr>
        <p:spPr>
          <a:xfrm>
            <a:off x="4724400" y="6433298"/>
            <a:ext cx="2743200" cy="36576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ctr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0" lvl="1" marL="0" algn="ctr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indent="0" lvl="2" marL="0" algn="ctr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indent="0" lvl="3" marL="0" algn="ctr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indent="0" lvl="4" marL="0" algn="ctr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indent="0" lvl="5" marL="0" algn="ctr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indent="0" lvl="6" marL="0" algn="ctr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indent="0" lvl="7" marL="0" algn="ctr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indent="0" lvl="8" marL="0" algn="ctr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71" name="Google Shape;71;p12"/>
          <p:cNvSpPr txBox="1"/>
          <p:nvPr>
            <p:ph idx="3" type="body"/>
          </p:nvPr>
        </p:nvSpPr>
        <p:spPr>
          <a:xfrm>
            <a:off x="8991600" y="6116636"/>
            <a:ext cx="3200400" cy="228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>
  <p:cSld name="Picture with Caption"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3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Helvetica Neue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4" name="Google Shape;74;p13"/>
          <p:cNvSpPr/>
          <p:nvPr>
            <p:ph idx="2" type="pic"/>
          </p:nvPr>
        </p:nvSpPr>
        <p:spPr>
          <a:xfrm>
            <a:off x="5183188" y="987425"/>
            <a:ext cx="6172200" cy="51085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b="0" i="0" sz="32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lvl="2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lvl="3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lvl="4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lvl="5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5" name="Google Shape;75;p13"/>
          <p:cNvSpPr txBox="1"/>
          <p:nvPr>
            <p:ph idx="1" type="body"/>
          </p:nvPr>
        </p:nvSpPr>
        <p:spPr>
          <a:xfrm>
            <a:off x="839788" y="2057399"/>
            <a:ext cx="3932237" cy="399533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76" name="Google Shape;76;p13"/>
          <p:cNvSpPr txBox="1"/>
          <p:nvPr>
            <p:ph idx="12" type="sldNum"/>
          </p:nvPr>
        </p:nvSpPr>
        <p:spPr>
          <a:xfrm>
            <a:off x="4724400" y="6433298"/>
            <a:ext cx="2743200" cy="36576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ctr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0" lvl="1" marL="0" algn="ctr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indent="0" lvl="2" marL="0" algn="ctr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indent="0" lvl="3" marL="0" algn="ctr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indent="0" lvl="4" marL="0" algn="ctr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indent="0" lvl="5" marL="0" algn="ctr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indent="0" lvl="6" marL="0" algn="ctr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indent="0" lvl="7" marL="0" algn="ctr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indent="0" lvl="8" marL="0" algn="ctr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77" name="Google Shape;77;p13"/>
          <p:cNvSpPr txBox="1"/>
          <p:nvPr>
            <p:ph idx="3" type="body"/>
          </p:nvPr>
        </p:nvSpPr>
        <p:spPr>
          <a:xfrm>
            <a:off x="8991600" y="6116636"/>
            <a:ext cx="3200400" cy="228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>
  <p:cSld name="Title and Vertical Text"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4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0" name="Google Shape;80;p14"/>
          <p:cNvSpPr txBox="1"/>
          <p:nvPr>
            <p:ph idx="1" type="body"/>
          </p:nvPr>
        </p:nvSpPr>
        <p:spPr>
          <a:xfrm rot="5400000">
            <a:off x="3960813" y="-1296988"/>
            <a:ext cx="4270374" cy="105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1" name="Google Shape;81;p14"/>
          <p:cNvSpPr txBox="1"/>
          <p:nvPr>
            <p:ph idx="12" type="sldNum"/>
          </p:nvPr>
        </p:nvSpPr>
        <p:spPr>
          <a:xfrm>
            <a:off x="4724400" y="6433298"/>
            <a:ext cx="2743200" cy="36576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ctr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0" lvl="1" marL="0" algn="ctr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indent="0" lvl="2" marL="0" algn="ctr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indent="0" lvl="3" marL="0" algn="ctr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indent="0" lvl="4" marL="0" algn="ctr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indent="0" lvl="5" marL="0" algn="ctr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indent="0" lvl="6" marL="0" algn="ctr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indent="0" lvl="7" marL="0" algn="ctr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indent="0" lvl="8" marL="0" algn="ctr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82" name="Google Shape;82;p14"/>
          <p:cNvSpPr txBox="1"/>
          <p:nvPr>
            <p:ph idx="2" type="body"/>
          </p:nvPr>
        </p:nvSpPr>
        <p:spPr>
          <a:xfrm>
            <a:off x="8991600" y="6116636"/>
            <a:ext cx="3200400" cy="228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>
  <p:cSld name="Vertical Title and Text"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5"/>
          <p:cNvSpPr txBox="1"/>
          <p:nvPr>
            <p:ph type="title"/>
          </p:nvPr>
        </p:nvSpPr>
        <p:spPr>
          <a:xfrm rot="5400000">
            <a:off x="7173913" y="1916113"/>
            <a:ext cx="5730875" cy="2628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5" name="Google Shape;85;p15"/>
          <p:cNvSpPr txBox="1"/>
          <p:nvPr>
            <p:ph idx="1" type="body"/>
          </p:nvPr>
        </p:nvSpPr>
        <p:spPr>
          <a:xfrm rot="5400000">
            <a:off x="1839913" y="-636587"/>
            <a:ext cx="5730875" cy="773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6" name="Google Shape;86;p15"/>
          <p:cNvSpPr txBox="1"/>
          <p:nvPr>
            <p:ph idx="12" type="sldNum"/>
          </p:nvPr>
        </p:nvSpPr>
        <p:spPr>
          <a:xfrm>
            <a:off x="4724400" y="6433298"/>
            <a:ext cx="2743200" cy="36576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ctr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0" lvl="1" marL="0" algn="ctr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indent="0" lvl="2" marL="0" algn="ctr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indent="0" lvl="3" marL="0" algn="ctr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indent="0" lvl="4" marL="0" algn="ctr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indent="0" lvl="5" marL="0" algn="ctr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indent="0" lvl="6" marL="0" algn="ctr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indent="0" lvl="7" marL="0" algn="ctr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indent="0" lvl="8" marL="0" algn="ctr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87" name="Google Shape;87;p15"/>
          <p:cNvSpPr txBox="1"/>
          <p:nvPr>
            <p:ph idx="2" type="body"/>
          </p:nvPr>
        </p:nvSpPr>
        <p:spPr>
          <a:xfrm>
            <a:off x="8991600" y="6116636"/>
            <a:ext cx="3200400" cy="228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One-third Slide">
  <p:cSld name="Content One-third Slide"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6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0" name="Google Shape;90;p16"/>
          <p:cNvSpPr txBox="1"/>
          <p:nvPr>
            <p:ph idx="1" type="body"/>
          </p:nvPr>
        </p:nvSpPr>
        <p:spPr>
          <a:xfrm>
            <a:off x="838200" y="1825625"/>
            <a:ext cx="3474720" cy="42703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91" name="Google Shape;91;p16"/>
          <p:cNvSpPr txBox="1"/>
          <p:nvPr>
            <p:ph idx="2" type="body"/>
          </p:nvPr>
        </p:nvSpPr>
        <p:spPr>
          <a:xfrm>
            <a:off x="4404360" y="1825625"/>
            <a:ext cx="6949440" cy="42703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92" name="Google Shape;92;p16"/>
          <p:cNvSpPr txBox="1"/>
          <p:nvPr>
            <p:ph idx="12" type="sldNum"/>
          </p:nvPr>
        </p:nvSpPr>
        <p:spPr>
          <a:xfrm>
            <a:off x="4724400" y="6433298"/>
            <a:ext cx="2743200" cy="36576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ctr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0" lvl="1" marL="0" algn="ctr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indent="0" lvl="2" marL="0" algn="ctr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indent="0" lvl="3" marL="0" algn="ctr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indent="0" lvl="4" marL="0" algn="ctr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indent="0" lvl="5" marL="0" algn="ctr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indent="0" lvl="6" marL="0" algn="ctr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indent="0" lvl="7" marL="0" algn="ctr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indent="0" lvl="8" marL="0" algn="ctr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93" name="Google Shape;93;p16"/>
          <p:cNvSpPr txBox="1"/>
          <p:nvPr>
            <p:ph idx="3" type="body"/>
          </p:nvPr>
        </p:nvSpPr>
        <p:spPr>
          <a:xfrm>
            <a:off x="8991600" y="6116636"/>
            <a:ext cx="3200400" cy="228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Two-thirds Slide">
  <p:cSld name="Content Two-thirds Slide"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17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6" name="Google Shape;96;p17"/>
          <p:cNvSpPr txBox="1"/>
          <p:nvPr>
            <p:ph idx="1" type="body"/>
          </p:nvPr>
        </p:nvSpPr>
        <p:spPr>
          <a:xfrm>
            <a:off x="7879080" y="1828800"/>
            <a:ext cx="3474720" cy="426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97" name="Google Shape;97;p17"/>
          <p:cNvSpPr txBox="1"/>
          <p:nvPr>
            <p:ph idx="2" type="body"/>
          </p:nvPr>
        </p:nvSpPr>
        <p:spPr>
          <a:xfrm>
            <a:off x="838199" y="1828800"/>
            <a:ext cx="6949440" cy="426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98" name="Google Shape;98;p17"/>
          <p:cNvSpPr txBox="1"/>
          <p:nvPr>
            <p:ph idx="12" type="sldNum"/>
          </p:nvPr>
        </p:nvSpPr>
        <p:spPr>
          <a:xfrm>
            <a:off x="4724400" y="6433298"/>
            <a:ext cx="2743200" cy="36576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ctr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0" lvl="1" marL="0" algn="ctr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indent="0" lvl="2" marL="0" algn="ctr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indent="0" lvl="3" marL="0" algn="ctr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indent="0" lvl="4" marL="0" algn="ctr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indent="0" lvl="5" marL="0" algn="ctr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indent="0" lvl="6" marL="0" algn="ctr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indent="0" lvl="7" marL="0" algn="ctr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indent="0" lvl="8" marL="0" algn="ctr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99" name="Google Shape;99;p17"/>
          <p:cNvSpPr txBox="1"/>
          <p:nvPr>
            <p:ph idx="3" type="body"/>
          </p:nvPr>
        </p:nvSpPr>
        <p:spPr>
          <a:xfrm>
            <a:off x="8991600" y="6116636"/>
            <a:ext cx="3200400" cy="228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ub Heading One-third Slide">
  <p:cSld name="Sub Heading One-third Slide"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18"/>
          <p:cNvSpPr txBox="1"/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2" name="Google Shape;102;p18"/>
          <p:cNvSpPr txBox="1"/>
          <p:nvPr>
            <p:ph idx="1" type="body"/>
          </p:nvPr>
        </p:nvSpPr>
        <p:spPr>
          <a:xfrm>
            <a:off x="839788" y="1828800"/>
            <a:ext cx="10515600" cy="67627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103" name="Google Shape;103;p18"/>
          <p:cNvSpPr txBox="1"/>
          <p:nvPr>
            <p:ph idx="2" type="body"/>
          </p:nvPr>
        </p:nvSpPr>
        <p:spPr>
          <a:xfrm>
            <a:off x="839788" y="2518665"/>
            <a:ext cx="3474720" cy="357733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04" name="Google Shape;104;p18"/>
          <p:cNvSpPr txBox="1"/>
          <p:nvPr>
            <p:ph idx="3" type="body"/>
          </p:nvPr>
        </p:nvSpPr>
        <p:spPr>
          <a:xfrm>
            <a:off x="4419600" y="2518665"/>
            <a:ext cx="6935788" cy="357733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05" name="Google Shape;105;p18"/>
          <p:cNvSpPr txBox="1"/>
          <p:nvPr>
            <p:ph idx="12" type="sldNum"/>
          </p:nvPr>
        </p:nvSpPr>
        <p:spPr>
          <a:xfrm>
            <a:off x="4724400" y="6433298"/>
            <a:ext cx="2743200" cy="36576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ctr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0" lvl="1" marL="0" algn="ctr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indent="0" lvl="2" marL="0" algn="ctr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indent="0" lvl="3" marL="0" algn="ctr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indent="0" lvl="4" marL="0" algn="ctr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indent="0" lvl="5" marL="0" algn="ctr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indent="0" lvl="6" marL="0" algn="ctr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indent="0" lvl="7" marL="0" algn="ctr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indent="0" lvl="8" marL="0" algn="ctr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06" name="Google Shape;106;p18"/>
          <p:cNvSpPr txBox="1"/>
          <p:nvPr>
            <p:ph idx="4" type="body"/>
          </p:nvPr>
        </p:nvSpPr>
        <p:spPr>
          <a:xfrm>
            <a:off x="8991600" y="6116636"/>
            <a:ext cx="3200400" cy="228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hree Columns Slide">
  <p:cSld name="Three Columns Slide"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19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9" name="Google Shape;109;p19"/>
          <p:cNvSpPr txBox="1"/>
          <p:nvPr>
            <p:ph idx="1" type="body"/>
          </p:nvPr>
        </p:nvSpPr>
        <p:spPr>
          <a:xfrm>
            <a:off x="7879080" y="1854666"/>
            <a:ext cx="3474720" cy="424133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10" name="Google Shape;110;p19"/>
          <p:cNvSpPr txBox="1"/>
          <p:nvPr>
            <p:ph idx="2" type="body"/>
          </p:nvPr>
        </p:nvSpPr>
        <p:spPr>
          <a:xfrm>
            <a:off x="838200" y="1850122"/>
            <a:ext cx="3474720" cy="424579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11" name="Google Shape;111;p19"/>
          <p:cNvSpPr txBox="1"/>
          <p:nvPr>
            <p:ph idx="3" type="body"/>
          </p:nvPr>
        </p:nvSpPr>
        <p:spPr>
          <a:xfrm>
            <a:off x="4358640" y="1854666"/>
            <a:ext cx="3474720" cy="424133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12" name="Google Shape;112;p19"/>
          <p:cNvSpPr txBox="1"/>
          <p:nvPr>
            <p:ph idx="12" type="sldNum"/>
          </p:nvPr>
        </p:nvSpPr>
        <p:spPr>
          <a:xfrm>
            <a:off x="4724400" y="6433298"/>
            <a:ext cx="2743200" cy="36576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ctr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0" lvl="1" marL="0" algn="ctr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indent="0" lvl="2" marL="0" algn="ctr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indent="0" lvl="3" marL="0" algn="ctr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indent="0" lvl="4" marL="0" algn="ctr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indent="0" lvl="5" marL="0" algn="ctr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indent="0" lvl="6" marL="0" algn="ctr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indent="0" lvl="7" marL="0" algn="ctr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indent="0" lvl="8" marL="0" algn="ctr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13" name="Google Shape;113;p19"/>
          <p:cNvSpPr txBox="1"/>
          <p:nvPr>
            <p:ph idx="4" type="body"/>
          </p:nvPr>
        </p:nvSpPr>
        <p:spPr>
          <a:xfrm>
            <a:off x="8991600" y="6116636"/>
            <a:ext cx="3200400" cy="228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Bottom Two Columns ">
  <p:cSld name="Content with Bottom Two Columns "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20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6" name="Google Shape;116;p20"/>
          <p:cNvSpPr txBox="1"/>
          <p:nvPr>
            <p:ph idx="1" type="body"/>
          </p:nvPr>
        </p:nvSpPr>
        <p:spPr>
          <a:xfrm>
            <a:off x="6205728" y="3124200"/>
            <a:ext cx="5148072" cy="297180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17" name="Google Shape;117;p20"/>
          <p:cNvSpPr txBox="1"/>
          <p:nvPr>
            <p:ph idx="2" type="body"/>
          </p:nvPr>
        </p:nvSpPr>
        <p:spPr>
          <a:xfrm>
            <a:off x="838200" y="1850122"/>
            <a:ext cx="10515600" cy="119787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18" name="Google Shape;118;p20"/>
          <p:cNvSpPr txBox="1"/>
          <p:nvPr>
            <p:ph idx="3" type="body"/>
          </p:nvPr>
        </p:nvSpPr>
        <p:spPr>
          <a:xfrm>
            <a:off x="838200" y="3124201"/>
            <a:ext cx="5148072" cy="2971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19" name="Google Shape;119;p20"/>
          <p:cNvSpPr txBox="1"/>
          <p:nvPr>
            <p:ph idx="12" type="sldNum"/>
          </p:nvPr>
        </p:nvSpPr>
        <p:spPr>
          <a:xfrm>
            <a:off x="4724400" y="6433298"/>
            <a:ext cx="2743200" cy="36576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ctr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0" lvl="1" marL="0" algn="ctr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indent="0" lvl="2" marL="0" algn="ctr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indent="0" lvl="3" marL="0" algn="ctr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indent="0" lvl="4" marL="0" algn="ctr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indent="0" lvl="5" marL="0" algn="ctr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indent="0" lvl="6" marL="0" algn="ctr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indent="0" lvl="7" marL="0" algn="ctr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indent="0" lvl="8" marL="0" algn="ctr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20" name="Google Shape;120;p20"/>
          <p:cNvSpPr txBox="1"/>
          <p:nvPr>
            <p:ph idx="4" type="body"/>
          </p:nvPr>
        </p:nvSpPr>
        <p:spPr>
          <a:xfrm>
            <a:off x="8991600" y="6116636"/>
            <a:ext cx="3200400" cy="228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Bottom Three Columns ">
  <p:cSld name="Content with Bottom Three Columns "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21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3" name="Google Shape;123;p21"/>
          <p:cNvSpPr txBox="1"/>
          <p:nvPr>
            <p:ph idx="1" type="body"/>
          </p:nvPr>
        </p:nvSpPr>
        <p:spPr>
          <a:xfrm>
            <a:off x="7879080" y="3124200"/>
            <a:ext cx="3474720" cy="298503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24" name="Google Shape;124;p21"/>
          <p:cNvSpPr txBox="1"/>
          <p:nvPr>
            <p:ph idx="2" type="body"/>
          </p:nvPr>
        </p:nvSpPr>
        <p:spPr>
          <a:xfrm>
            <a:off x="838200" y="1850122"/>
            <a:ext cx="10515600" cy="119787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25" name="Google Shape;125;p21"/>
          <p:cNvSpPr txBox="1"/>
          <p:nvPr>
            <p:ph idx="3" type="body"/>
          </p:nvPr>
        </p:nvSpPr>
        <p:spPr>
          <a:xfrm>
            <a:off x="838200" y="3124200"/>
            <a:ext cx="3474720" cy="298503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26" name="Google Shape;126;p21"/>
          <p:cNvSpPr txBox="1"/>
          <p:nvPr>
            <p:ph idx="4" type="body"/>
          </p:nvPr>
        </p:nvSpPr>
        <p:spPr>
          <a:xfrm>
            <a:off x="4358640" y="3124200"/>
            <a:ext cx="3474720" cy="298503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27" name="Google Shape;127;p21"/>
          <p:cNvSpPr txBox="1"/>
          <p:nvPr>
            <p:ph idx="12" type="sldNum"/>
          </p:nvPr>
        </p:nvSpPr>
        <p:spPr>
          <a:xfrm>
            <a:off x="4724400" y="6433298"/>
            <a:ext cx="2743200" cy="36576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ctr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0" lvl="1" marL="0" algn="ctr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indent="0" lvl="2" marL="0" algn="ctr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indent="0" lvl="3" marL="0" algn="ctr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indent="0" lvl="4" marL="0" algn="ctr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indent="0" lvl="5" marL="0" algn="ctr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indent="0" lvl="6" marL="0" algn="ctr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indent="0" lvl="7" marL="0" algn="ctr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indent="0" lvl="8" marL="0" algn="ctr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28" name="Google Shape;128;p21"/>
          <p:cNvSpPr txBox="1"/>
          <p:nvPr>
            <p:ph idx="5" type="body"/>
          </p:nvPr>
        </p:nvSpPr>
        <p:spPr>
          <a:xfrm>
            <a:off x="8991600" y="6116636"/>
            <a:ext cx="3200400" cy="228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3"/>
          <p:cNvSpPr txBox="1"/>
          <p:nvPr>
            <p:ph type="title"/>
          </p:nvPr>
        </p:nvSpPr>
        <p:spPr>
          <a:xfrm>
            <a:off x="831850" y="179211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Helvetica Neue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" name="Google Shape;22;p3"/>
          <p:cNvSpPr txBox="1"/>
          <p:nvPr>
            <p:ph idx="1" type="body"/>
          </p:nvPr>
        </p:nvSpPr>
        <p:spPr>
          <a:xfrm>
            <a:off x="831850" y="467184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23" name="Google Shape;23;p3"/>
          <p:cNvSpPr txBox="1"/>
          <p:nvPr>
            <p:ph idx="12" type="sldNum"/>
          </p:nvPr>
        </p:nvSpPr>
        <p:spPr>
          <a:xfrm>
            <a:off x="4724400" y="6433298"/>
            <a:ext cx="2743200" cy="36576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ctr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0" lvl="1" marL="0" algn="ctr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indent="0" lvl="2" marL="0" algn="ctr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indent="0" lvl="3" marL="0" algn="ctr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indent="0" lvl="4" marL="0" algn="ctr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indent="0" lvl="5" marL="0" algn="ctr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indent="0" lvl="6" marL="0" algn="ctr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indent="0" lvl="7" marL="0" algn="ctr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indent="0" lvl="8" marL="0" algn="ctr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 Columns with Captions">
  <p:cSld name="3 Columns with Captions"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22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1" name="Google Shape;131;p22"/>
          <p:cNvSpPr txBox="1"/>
          <p:nvPr>
            <p:ph idx="1" type="body"/>
          </p:nvPr>
        </p:nvSpPr>
        <p:spPr>
          <a:xfrm>
            <a:off x="838200" y="1804140"/>
            <a:ext cx="3474720" cy="38346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32" name="Google Shape;132;p22"/>
          <p:cNvSpPr txBox="1"/>
          <p:nvPr>
            <p:ph idx="2" type="body"/>
          </p:nvPr>
        </p:nvSpPr>
        <p:spPr>
          <a:xfrm>
            <a:off x="4358640" y="1804139"/>
            <a:ext cx="3474720" cy="383466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33" name="Google Shape;133;p22"/>
          <p:cNvSpPr txBox="1"/>
          <p:nvPr>
            <p:ph idx="3" type="body"/>
          </p:nvPr>
        </p:nvSpPr>
        <p:spPr>
          <a:xfrm>
            <a:off x="7879080" y="1804138"/>
            <a:ext cx="3474720" cy="38346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34" name="Google Shape;134;p22"/>
          <p:cNvSpPr txBox="1"/>
          <p:nvPr>
            <p:ph idx="4" type="body"/>
          </p:nvPr>
        </p:nvSpPr>
        <p:spPr>
          <a:xfrm>
            <a:off x="838200" y="5638800"/>
            <a:ext cx="3473132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135" name="Google Shape;135;p22"/>
          <p:cNvSpPr txBox="1"/>
          <p:nvPr>
            <p:ph idx="5" type="body"/>
          </p:nvPr>
        </p:nvSpPr>
        <p:spPr>
          <a:xfrm>
            <a:off x="4358640" y="5638800"/>
            <a:ext cx="347472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136" name="Google Shape;136;p22"/>
          <p:cNvSpPr txBox="1"/>
          <p:nvPr>
            <p:ph idx="6" type="body"/>
          </p:nvPr>
        </p:nvSpPr>
        <p:spPr>
          <a:xfrm>
            <a:off x="7875037" y="5638800"/>
            <a:ext cx="3478763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137" name="Google Shape;137;p22"/>
          <p:cNvSpPr txBox="1"/>
          <p:nvPr>
            <p:ph idx="12" type="sldNum"/>
          </p:nvPr>
        </p:nvSpPr>
        <p:spPr>
          <a:xfrm>
            <a:off x="4724400" y="6433298"/>
            <a:ext cx="2743200" cy="36576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ctr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0" lvl="1" marL="0" algn="ctr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indent="0" lvl="2" marL="0" algn="ctr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indent="0" lvl="3" marL="0" algn="ctr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indent="0" lvl="4" marL="0" algn="ctr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indent="0" lvl="5" marL="0" algn="ctr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indent="0" lvl="6" marL="0" algn="ctr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indent="0" lvl="7" marL="0" algn="ctr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indent="0" lvl="8" marL="0" algn="ctr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38" name="Google Shape;138;p22"/>
          <p:cNvSpPr txBox="1"/>
          <p:nvPr>
            <p:ph idx="7" type="body"/>
          </p:nvPr>
        </p:nvSpPr>
        <p:spPr>
          <a:xfrm>
            <a:off x="8991600" y="6116636"/>
            <a:ext cx="3200400" cy="228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 Columns and 2 Rows with Captions">
  <p:cSld name="3 Columns and 2 Rows with Captions"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23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1" name="Google Shape;141;p23"/>
          <p:cNvSpPr txBox="1"/>
          <p:nvPr>
            <p:ph idx="1" type="body"/>
          </p:nvPr>
        </p:nvSpPr>
        <p:spPr>
          <a:xfrm>
            <a:off x="841248" y="1777261"/>
            <a:ext cx="3474720" cy="165506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42" name="Google Shape;142;p23"/>
          <p:cNvSpPr txBox="1"/>
          <p:nvPr>
            <p:ph idx="2" type="body"/>
          </p:nvPr>
        </p:nvSpPr>
        <p:spPr>
          <a:xfrm>
            <a:off x="4358640" y="1752600"/>
            <a:ext cx="3474720" cy="165506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43" name="Google Shape;143;p23"/>
          <p:cNvSpPr txBox="1"/>
          <p:nvPr>
            <p:ph idx="3" type="body"/>
          </p:nvPr>
        </p:nvSpPr>
        <p:spPr>
          <a:xfrm>
            <a:off x="7882128" y="1752600"/>
            <a:ext cx="3474720" cy="165506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44" name="Google Shape;144;p23"/>
          <p:cNvSpPr txBox="1"/>
          <p:nvPr>
            <p:ph idx="4" type="body"/>
          </p:nvPr>
        </p:nvSpPr>
        <p:spPr>
          <a:xfrm>
            <a:off x="841248" y="5663462"/>
            <a:ext cx="3473132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145" name="Google Shape;145;p23"/>
          <p:cNvSpPr txBox="1"/>
          <p:nvPr>
            <p:ph idx="5" type="body"/>
          </p:nvPr>
        </p:nvSpPr>
        <p:spPr>
          <a:xfrm>
            <a:off x="4350882" y="5663462"/>
            <a:ext cx="3490236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146" name="Google Shape;146;p23"/>
          <p:cNvSpPr txBox="1"/>
          <p:nvPr>
            <p:ph idx="6" type="body"/>
          </p:nvPr>
        </p:nvSpPr>
        <p:spPr>
          <a:xfrm>
            <a:off x="7882128" y="5663462"/>
            <a:ext cx="3490236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147" name="Google Shape;147;p23"/>
          <p:cNvSpPr txBox="1"/>
          <p:nvPr>
            <p:ph idx="7" type="body"/>
          </p:nvPr>
        </p:nvSpPr>
        <p:spPr>
          <a:xfrm>
            <a:off x="841248" y="3422706"/>
            <a:ext cx="3473132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148" name="Google Shape;148;p23"/>
          <p:cNvSpPr txBox="1"/>
          <p:nvPr>
            <p:ph idx="8" type="body"/>
          </p:nvPr>
        </p:nvSpPr>
        <p:spPr>
          <a:xfrm>
            <a:off x="4350882" y="3422706"/>
            <a:ext cx="3490236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149" name="Google Shape;149;p23"/>
          <p:cNvSpPr txBox="1"/>
          <p:nvPr>
            <p:ph idx="9" type="body"/>
          </p:nvPr>
        </p:nvSpPr>
        <p:spPr>
          <a:xfrm>
            <a:off x="7882128" y="3422706"/>
            <a:ext cx="3490236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150" name="Google Shape;150;p23"/>
          <p:cNvSpPr txBox="1"/>
          <p:nvPr>
            <p:ph idx="13" type="body"/>
          </p:nvPr>
        </p:nvSpPr>
        <p:spPr>
          <a:xfrm>
            <a:off x="841248" y="3985855"/>
            <a:ext cx="3474720" cy="165506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51" name="Google Shape;151;p23"/>
          <p:cNvSpPr txBox="1"/>
          <p:nvPr>
            <p:ph idx="14" type="body"/>
          </p:nvPr>
        </p:nvSpPr>
        <p:spPr>
          <a:xfrm>
            <a:off x="4358640" y="3985854"/>
            <a:ext cx="3474720" cy="165506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52" name="Google Shape;152;p23"/>
          <p:cNvSpPr txBox="1"/>
          <p:nvPr>
            <p:ph idx="15" type="body"/>
          </p:nvPr>
        </p:nvSpPr>
        <p:spPr>
          <a:xfrm>
            <a:off x="7882128" y="3985853"/>
            <a:ext cx="3474720" cy="165506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53" name="Google Shape;153;p23"/>
          <p:cNvSpPr txBox="1"/>
          <p:nvPr>
            <p:ph idx="12" type="sldNum"/>
          </p:nvPr>
        </p:nvSpPr>
        <p:spPr>
          <a:xfrm>
            <a:off x="4724400" y="6433298"/>
            <a:ext cx="2743200" cy="36576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ctr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0" lvl="1" marL="0" algn="ctr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indent="0" lvl="2" marL="0" algn="ctr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indent="0" lvl="3" marL="0" algn="ctr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indent="0" lvl="4" marL="0" algn="ctr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indent="0" lvl="5" marL="0" algn="ctr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indent="0" lvl="6" marL="0" algn="ctr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indent="0" lvl="7" marL="0" algn="ctr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indent="0" lvl="8" marL="0" algn="ctr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extLst>
    <p:ext uri="{DCECCB84-F9BA-43D5-87BE-67443E8EF086}">
      <p15:sldGuideLst>
        <p15:guide id="1" orient="horz" pos="252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Content Only">
  <p:cSld name="1_Content Only">
    <p:spTree>
      <p:nvGrpSpPr>
        <p:cNvPr id="154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24"/>
          <p:cNvSpPr txBox="1"/>
          <p:nvPr>
            <p:ph idx="1" type="body"/>
          </p:nvPr>
        </p:nvSpPr>
        <p:spPr>
          <a:xfrm>
            <a:off x="838200" y="365125"/>
            <a:ext cx="10515600" cy="57308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56" name="Google Shape;156;p24"/>
          <p:cNvSpPr txBox="1"/>
          <p:nvPr>
            <p:ph idx="12" type="sldNum"/>
          </p:nvPr>
        </p:nvSpPr>
        <p:spPr>
          <a:xfrm>
            <a:off x="4724400" y="6433298"/>
            <a:ext cx="2743200" cy="36576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ctr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0" lvl="1" marL="0" algn="ctr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indent="0" lvl="2" marL="0" algn="ctr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indent="0" lvl="3" marL="0" algn="ctr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indent="0" lvl="4" marL="0" algn="ctr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indent="0" lvl="5" marL="0" algn="ctr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indent="0" lvl="6" marL="0" algn="ctr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indent="0" lvl="7" marL="0" algn="ctr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indent="0" lvl="8" marL="0" algn="ctr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57" name="Google Shape;157;p24"/>
          <p:cNvSpPr txBox="1"/>
          <p:nvPr>
            <p:ph idx="2" type="body"/>
          </p:nvPr>
        </p:nvSpPr>
        <p:spPr>
          <a:xfrm>
            <a:off x="8991600" y="6116636"/>
            <a:ext cx="3200400" cy="228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efinition">
  <p:cSld name="Definition">
    <p:spTree>
      <p:nvGrpSpPr>
        <p:cNvPr id="24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4"/>
          <p:cNvSpPr txBox="1"/>
          <p:nvPr>
            <p:ph type="title"/>
          </p:nvPr>
        </p:nvSpPr>
        <p:spPr>
          <a:xfrm>
            <a:off x="831850" y="2286000"/>
            <a:ext cx="10515600" cy="53035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Helvetica Neue"/>
              <a:buNone/>
              <a:defRPr sz="3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" name="Google Shape;26;p4"/>
          <p:cNvSpPr txBox="1"/>
          <p:nvPr>
            <p:ph idx="1" type="body"/>
          </p:nvPr>
        </p:nvSpPr>
        <p:spPr>
          <a:xfrm>
            <a:off x="831850" y="2895600"/>
            <a:ext cx="10515600" cy="274302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27" name="Google Shape;27;p4"/>
          <p:cNvSpPr txBox="1"/>
          <p:nvPr>
            <p:ph idx="12" type="sldNum"/>
          </p:nvPr>
        </p:nvSpPr>
        <p:spPr>
          <a:xfrm>
            <a:off x="4724400" y="6433298"/>
            <a:ext cx="2743200" cy="36576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ctr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0" lvl="1" marL="0" algn="ctr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indent="0" lvl="2" marL="0" algn="ctr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indent="0" lvl="3" marL="0" algn="ctr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indent="0" lvl="4" marL="0" algn="ctr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indent="0" lvl="5" marL="0" algn="ctr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indent="0" lvl="6" marL="0" algn="ctr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indent="0" lvl="7" marL="0" algn="ctr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indent="0" lvl="8" marL="0" algn="ctr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8" name="Google Shape;28;p4"/>
          <p:cNvSpPr txBox="1"/>
          <p:nvPr>
            <p:ph idx="2" type="body"/>
          </p:nvPr>
        </p:nvSpPr>
        <p:spPr>
          <a:xfrm>
            <a:off x="8991600" y="6116636"/>
            <a:ext cx="3200400" cy="228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  <p:extLst>
    <p:ext uri="{DCECCB84-F9BA-43D5-87BE-67443E8EF086}">
      <p15:sldGuideLst>
        <p15:guide id="1" orient="horz" pos="2160">
          <p15:clr>
            <a:srgbClr val="FBAE40"/>
          </p15:clr>
        </p15:guide>
        <p15:guide id="2" orient="horz" pos="1440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ustom Layout">
  <p:cSld name="Custom Layout"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6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6"/>
          <p:cNvSpPr txBox="1"/>
          <p:nvPr>
            <p:ph idx="12" type="sldNum"/>
          </p:nvPr>
        </p:nvSpPr>
        <p:spPr>
          <a:xfrm>
            <a:off x="4724400" y="6433298"/>
            <a:ext cx="2743200" cy="36576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ctr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0" lvl="1" marL="0" algn="ctr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indent="0" lvl="2" marL="0" algn="ctr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indent="0" lvl="3" marL="0" algn="ctr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indent="0" lvl="4" marL="0" algn="ctr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indent="0" lvl="5" marL="0" algn="ctr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indent="0" lvl="6" marL="0" algn="ctr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indent="0" lvl="7" marL="0" algn="ctr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indent="0" lvl="8" marL="0" algn="ctr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39" name="Google Shape;39;p6"/>
          <p:cNvSpPr txBox="1"/>
          <p:nvPr>
            <p:ph idx="1" type="body"/>
          </p:nvPr>
        </p:nvSpPr>
        <p:spPr>
          <a:xfrm>
            <a:off x="8991600" y="6116636"/>
            <a:ext cx="3200400" cy="228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>
  <p:cSld name="Title and Content"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7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2" name="Google Shape;42;p7"/>
          <p:cNvSpPr txBox="1"/>
          <p:nvPr>
            <p:ph idx="1" type="body"/>
          </p:nvPr>
        </p:nvSpPr>
        <p:spPr>
          <a:xfrm>
            <a:off x="838200" y="1825625"/>
            <a:ext cx="10515600" cy="427037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3" name="Google Shape;43;p7"/>
          <p:cNvSpPr txBox="1"/>
          <p:nvPr>
            <p:ph idx="12" type="sldNum"/>
          </p:nvPr>
        </p:nvSpPr>
        <p:spPr>
          <a:xfrm>
            <a:off x="4724400" y="6433298"/>
            <a:ext cx="2743200" cy="36576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ctr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0" lvl="1" marL="0" algn="ctr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indent="0" lvl="2" marL="0" algn="ctr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indent="0" lvl="3" marL="0" algn="ctr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indent="0" lvl="4" marL="0" algn="ctr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indent="0" lvl="5" marL="0" algn="ctr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indent="0" lvl="6" marL="0" algn="ctr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indent="0" lvl="7" marL="0" algn="ctr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indent="0" lvl="8" marL="0" algn="ctr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44" name="Google Shape;44;p7"/>
          <p:cNvSpPr txBox="1"/>
          <p:nvPr>
            <p:ph idx="2" type="body"/>
          </p:nvPr>
        </p:nvSpPr>
        <p:spPr>
          <a:xfrm>
            <a:off x="8991600" y="6116636"/>
            <a:ext cx="3200400" cy="228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>
  <p:cSld name="Two Content"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8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8"/>
          <p:cNvSpPr txBox="1"/>
          <p:nvPr>
            <p:ph idx="1" type="body"/>
          </p:nvPr>
        </p:nvSpPr>
        <p:spPr>
          <a:xfrm>
            <a:off x="838200" y="1825625"/>
            <a:ext cx="5181600" cy="42703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8" name="Google Shape;48;p8"/>
          <p:cNvSpPr txBox="1"/>
          <p:nvPr>
            <p:ph idx="2" type="body"/>
          </p:nvPr>
        </p:nvSpPr>
        <p:spPr>
          <a:xfrm>
            <a:off x="6172200" y="1825625"/>
            <a:ext cx="5181600" cy="42703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9" name="Google Shape;49;p8"/>
          <p:cNvSpPr txBox="1"/>
          <p:nvPr>
            <p:ph idx="12" type="sldNum"/>
          </p:nvPr>
        </p:nvSpPr>
        <p:spPr>
          <a:xfrm>
            <a:off x="4724400" y="6433298"/>
            <a:ext cx="2743200" cy="36576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ctr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0" lvl="1" marL="0" algn="ctr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indent="0" lvl="2" marL="0" algn="ctr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indent="0" lvl="3" marL="0" algn="ctr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indent="0" lvl="4" marL="0" algn="ctr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indent="0" lvl="5" marL="0" algn="ctr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indent="0" lvl="6" marL="0" algn="ctr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indent="0" lvl="7" marL="0" algn="ctr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indent="0" lvl="8" marL="0" algn="ctr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50" name="Google Shape;50;p8"/>
          <p:cNvSpPr txBox="1"/>
          <p:nvPr>
            <p:ph idx="3" type="body"/>
          </p:nvPr>
        </p:nvSpPr>
        <p:spPr>
          <a:xfrm>
            <a:off x="8991600" y="6116636"/>
            <a:ext cx="3200400" cy="228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Custom Layout">
  <p:cSld name="1_Custom Layout">
    <p:spTree>
      <p:nvGrpSpPr>
        <p:cNvPr id="5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9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9"/>
          <p:cNvSpPr txBox="1"/>
          <p:nvPr>
            <p:ph idx="12" type="sldNum"/>
          </p:nvPr>
        </p:nvSpPr>
        <p:spPr>
          <a:xfrm>
            <a:off x="4724400" y="6433298"/>
            <a:ext cx="2743200" cy="36576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ctr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0" lvl="1" marL="0" algn="ctr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indent="0" lvl="2" marL="0" algn="ctr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indent="0" lvl="3" marL="0" algn="ctr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indent="0" lvl="4" marL="0" algn="ctr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indent="0" lvl="5" marL="0" algn="ctr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indent="0" lvl="6" marL="0" algn="ctr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indent="0" lvl="7" marL="0" algn="ctr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indent="0" lvl="8" marL="0" algn="ctr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54" name="Google Shape;54;p9"/>
          <p:cNvSpPr txBox="1"/>
          <p:nvPr>
            <p:ph idx="1" type="body"/>
          </p:nvPr>
        </p:nvSpPr>
        <p:spPr>
          <a:xfrm>
            <a:off x="8991600" y="6116636"/>
            <a:ext cx="3200400" cy="228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>
  <p:cSld name="Comparison"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10"/>
          <p:cNvSpPr txBox="1"/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7" name="Google Shape;57;p10"/>
          <p:cNvSpPr txBox="1"/>
          <p:nvPr>
            <p:ph idx="1" type="body"/>
          </p:nvPr>
        </p:nvSpPr>
        <p:spPr>
          <a:xfrm>
            <a:off x="839788" y="1828800"/>
            <a:ext cx="5157787" cy="67627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58" name="Google Shape;58;p10"/>
          <p:cNvSpPr txBox="1"/>
          <p:nvPr>
            <p:ph idx="2" type="body"/>
          </p:nvPr>
        </p:nvSpPr>
        <p:spPr>
          <a:xfrm>
            <a:off x="839788" y="2505075"/>
            <a:ext cx="5157787" cy="35909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9" name="Google Shape;59;p10"/>
          <p:cNvSpPr txBox="1"/>
          <p:nvPr>
            <p:ph idx="3" type="body"/>
          </p:nvPr>
        </p:nvSpPr>
        <p:spPr>
          <a:xfrm>
            <a:off x="6172200" y="1828800"/>
            <a:ext cx="5183188" cy="67627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60" name="Google Shape;60;p10"/>
          <p:cNvSpPr txBox="1"/>
          <p:nvPr>
            <p:ph idx="4" type="body"/>
          </p:nvPr>
        </p:nvSpPr>
        <p:spPr>
          <a:xfrm>
            <a:off x="6172200" y="2505075"/>
            <a:ext cx="5183188" cy="35909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1" name="Google Shape;61;p10"/>
          <p:cNvSpPr txBox="1"/>
          <p:nvPr>
            <p:ph idx="12" type="sldNum"/>
          </p:nvPr>
        </p:nvSpPr>
        <p:spPr>
          <a:xfrm>
            <a:off x="4724400" y="6433298"/>
            <a:ext cx="2743200" cy="36576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ctr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0" lvl="1" marL="0" algn="ctr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indent="0" lvl="2" marL="0" algn="ctr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indent="0" lvl="3" marL="0" algn="ctr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indent="0" lvl="4" marL="0" algn="ctr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indent="0" lvl="5" marL="0" algn="ctr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indent="0" lvl="6" marL="0" algn="ctr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indent="0" lvl="7" marL="0" algn="ctr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indent="0" lvl="8" marL="0" algn="ctr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62" name="Google Shape;62;p10"/>
          <p:cNvSpPr txBox="1"/>
          <p:nvPr>
            <p:ph idx="5" type="body"/>
          </p:nvPr>
        </p:nvSpPr>
        <p:spPr>
          <a:xfrm>
            <a:off x="8991600" y="6116636"/>
            <a:ext cx="3200400" cy="228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>
  <p:cSld name="Blank"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1"/>
          <p:cNvSpPr txBox="1"/>
          <p:nvPr>
            <p:ph idx="12" type="sldNum"/>
          </p:nvPr>
        </p:nvSpPr>
        <p:spPr>
          <a:xfrm>
            <a:off x="4724400" y="6433298"/>
            <a:ext cx="2743200" cy="36576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ctr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0" lvl="1" marL="0" algn="ctr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indent="0" lvl="2" marL="0" algn="ctr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indent="0" lvl="3" marL="0" algn="ctr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indent="0" lvl="4" marL="0" algn="ctr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indent="0" lvl="5" marL="0" algn="ctr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indent="0" lvl="6" marL="0" algn="ctr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indent="0" lvl="7" marL="0" algn="ctr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indent="0" lvl="8" marL="0" algn="ctr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65" name="Google Shape;65;p11"/>
          <p:cNvSpPr txBox="1"/>
          <p:nvPr>
            <p:ph idx="1" type="body"/>
          </p:nvPr>
        </p:nvSpPr>
        <p:spPr>
          <a:xfrm>
            <a:off x="8991600" y="6116636"/>
            <a:ext cx="3200400" cy="228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image" Target="../media/image18.pn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theme" Target="../theme/theme1.xml"/></Relationships>
</file>

<file path=ppt/slideMasters/_rels/slideMaster2.xml.rels><?xml version="1.0" encoding="UTF-8" standalone="yes"?><Relationships xmlns="http://schemas.openxmlformats.org/package/2006/relationships"><Relationship Id="rId20" Type="http://schemas.openxmlformats.org/officeDocument/2006/relationships/slideLayout" Target="../slideLayouts/slideLayout22.xml"/><Relationship Id="rId11" Type="http://schemas.openxmlformats.org/officeDocument/2006/relationships/slideLayout" Target="../slideLayouts/slideLayout13.xml"/><Relationship Id="rId10" Type="http://schemas.openxmlformats.org/officeDocument/2006/relationships/slideLayout" Target="../slideLayouts/slideLayout12.xml"/><Relationship Id="rId21" Type="http://schemas.openxmlformats.org/officeDocument/2006/relationships/theme" Target="../theme/theme3.xml"/><Relationship Id="rId13" Type="http://schemas.openxmlformats.org/officeDocument/2006/relationships/slideLayout" Target="../slideLayouts/slideLayout15.xml"/><Relationship Id="rId12" Type="http://schemas.openxmlformats.org/officeDocument/2006/relationships/slideLayout" Target="../slideLayouts/slideLayout14.xml"/><Relationship Id="rId1" Type="http://schemas.openxmlformats.org/officeDocument/2006/relationships/image" Target="../media/image18.png"/><Relationship Id="rId2" Type="http://schemas.openxmlformats.org/officeDocument/2006/relationships/slideLayout" Target="../slideLayouts/slideLayout4.xml"/><Relationship Id="rId3" Type="http://schemas.openxmlformats.org/officeDocument/2006/relationships/slideLayout" Target="../slideLayouts/slideLayout5.xml"/><Relationship Id="rId4" Type="http://schemas.openxmlformats.org/officeDocument/2006/relationships/slideLayout" Target="../slideLayouts/slideLayout6.xml"/><Relationship Id="rId9" Type="http://schemas.openxmlformats.org/officeDocument/2006/relationships/slideLayout" Target="../slideLayouts/slideLayout11.xml"/><Relationship Id="rId15" Type="http://schemas.openxmlformats.org/officeDocument/2006/relationships/slideLayout" Target="../slideLayouts/slideLayout17.xml"/><Relationship Id="rId14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9.xml"/><Relationship Id="rId16" Type="http://schemas.openxmlformats.org/officeDocument/2006/relationships/slideLayout" Target="../slideLayouts/slideLayout18.xml"/><Relationship Id="rId5" Type="http://schemas.openxmlformats.org/officeDocument/2006/relationships/slideLayout" Target="../slideLayouts/slideLayout7.xml"/><Relationship Id="rId19" Type="http://schemas.openxmlformats.org/officeDocument/2006/relationships/slideLayout" Target="../slideLayouts/slideLayout21.xml"/><Relationship Id="rId6" Type="http://schemas.openxmlformats.org/officeDocument/2006/relationships/slideLayout" Target="../slideLayouts/slideLayout8.xml"/><Relationship Id="rId18" Type="http://schemas.openxmlformats.org/officeDocument/2006/relationships/slideLayout" Target="../slideLayouts/slideLayout20.xml"/><Relationship Id="rId7" Type="http://schemas.openxmlformats.org/officeDocument/2006/relationships/slideLayout" Target="../slideLayouts/slideLayout9.xml"/><Relationship Id="rId8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/>
          <p:nvPr/>
        </p:nvSpPr>
        <p:spPr>
          <a:xfrm>
            <a:off x="0" y="6356350"/>
            <a:ext cx="12192000" cy="50165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1" name="Google Shape;11;p1"/>
          <p:cNvSpPr txBox="1"/>
          <p:nvPr/>
        </p:nvSpPr>
        <p:spPr>
          <a:xfrm>
            <a:off x="9296400" y="6475210"/>
            <a:ext cx="2743200" cy="3657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4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MECHANICAL </a:t>
            </a:r>
            <a:r>
              <a:rPr b="1" i="0" lang="en-US" sz="14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ENGINEERING</a:t>
            </a:r>
            <a:endParaRPr/>
          </a:p>
        </p:txBody>
      </p:sp>
      <p:sp>
        <p:nvSpPr>
          <p:cNvPr id="12" name="Google Shape;12;p1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Helvetica Neue"/>
              <a:buNone/>
              <a:defRPr b="1" i="0" sz="44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3" name="Google Shape;13;p1"/>
          <p:cNvSpPr txBox="1"/>
          <p:nvPr>
            <p:ph idx="1" type="body"/>
          </p:nvPr>
        </p:nvSpPr>
        <p:spPr>
          <a:xfrm>
            <a:off x="838200" y="1825625"/>
            <a:ext cx="10515600" cy="427037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id="14" name="Google Shape;14;p1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152400" y="6424295"/>
            <a:ext cx="3258412" cy="365760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Google Shape;15;p1"/>
          <p:cNvSpPr txBox="1"/>
          <p:nvPr>
            <p:ph idx="12" type="sldNum"/>
          </p:nvPr>
        </p:nvSpPr>
        <p:spPr>
          <a:xfrm>
            <a:off x="4724400" y="6433298"/>
            <a:ext cx="2743200" cy="36576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ctr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0" lvl="1" marL="0" marR="0" rtl="0" algn="ctr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indent="0" lvl="2" marL="0" marR="0" rtl="0" algn="ctr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indent="0" lvl="3" marL="0" marR="0" rtl="0" algn="ctr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indent="0" lvl="4" marL="0" marR="0" rtl="0" algn="ctr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indent="0" lvl="5" marL="0" marR="0" rtl="0" algn="ctr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indent="0" lvl="6" marL="0" marR="0" rtl="0" algn="ctr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indent="0" lvl="7" marL="0" marR="0" rtl="0" algn="ctr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indent="0" lvl="8" marL="0" marR="0" rtl="0" algn="ctr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2"/>
    <p:sldLayoutId id="2147483649" r:id="rId3"/>
    <p:sldLayoutId id="2147483650" r:id="rId4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5"/>
          <p:cNvSpPr/>
          <p:nvPr/>
        </p:nvSpPr>
        <p:spPr>
          <a:xfrm>
            <a:off x="0" y="6356350"/>
            <a:ext cx="12192000" cy="50165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31" name="Google Shape;31;p5"/>
          <p:cNvSpPr txBox="1"/>
          <p:nvPr/>
        </p:nvSpPr>
        <p:spPr>
          <a:xfrm>
            <a:off x="9296400" y="6475210"/>
            <a:ext cx="2743200" cy="3657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4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MECHANICAL </a:t>
            </a:r>
            <a:r>
              <a:rPr b="1" i="0" lang="en-US" sz="14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ENGINEERING</a:t>
            </a:r>
            <a:endParaRPr/>
          </a:p>
        </p:txBody>
      </p:sp>
      <p:sp>
        <p:nvSpPr>
          <p:cNvPr id="32" name="Google Shape;32;p5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Helvetica Neue"/>
              <a:buNone/>
              <a:defRPr b="1" i="0" sz="44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33" name="Google Shape;33;p5"/>
          <p:cNvSpPr txBox="1"/>
          <p:nvPr>
            <p:ph idx="1" type="body"/>
          </p:nvPr>
        </p:nvSpPr>
        <p:spPr>
          <a:xfrm>
            <a:off x="838200" y="1825625"/>
            <a:ext cx="10515600" cy="427037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id="34" name="Google Shape;34;p5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152400" y="6424295"/>
            <a:ext cx="3258412" cy="365760"/>
          </a:xfrm>
          <a:prstGeom prst="rect">
            <a:avLst/>
          </a:prstGeom>
          <a:noFill/>
          <a:ln>
            <a:noFill/>
          </a:ln>
        </p:spPr>
      </p:pic>
      <p:sp>
        <p:nvSpPr>
          <p:cNvPr id="35" name="Google Shape;35;p5"/>
          <p:cNvSpPr txBox="1"/>
          <p:nvPr>
            <p:ph idx="12" type="sldNum"/>
          </p:nvPr>
        </p:nvSpPr>
        <p:spPr>
          <a:xfrm>
            <a:off x="4724400" y="6433298"/>
            <a:ext cx="2743200" cy="36576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ctr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0" lvl="1" marL="0" marR="0" rtl="0" algn="ctr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indent="0" lvl="2" marL="0" marR="0" rtl="0" algn="ctr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indent="0" lvl="3" marL="0" marR="0" rtl="0" algn="ctr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indent="0" lvl="4" marL="0" marR="0" rtl="0" algn="ctr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indent="0" lvl="5" marL="0" marR="0" rtl="0" algn="ctr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indent="0" lvl="6" marL="0" marR="0" rtl="0" algn="ctr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indent="0" lvl="7" marL="0" marR="0" rtl="0" algn="ctr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indent="0" lvl="8" marL="0" marR="0" rtl="0" algn="ctr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  <p:sldLayoutId id="2147483661" r:id="rId12"/>
    <p:sldLayoutId id="2147483662" r:id="rId13"/>
    <p:sldLayoutId id="2147483663" r:id="rId14"/>
    <p:sldLayoutId id="2147483664" r:id="rId15"/>
    <p:sldLayoutId id="2147483665" r:id="rId16"/>
    <p:sldLayoutId id="2147483666" r:id="rId17"/>
    <p:sldLayoutId id="2147483667" r:id="rId18"/>
    <p:sldLayoutId id="2147483668" r:id="rId19"/>
    <p:sldLayoutId id="2147483669" r:id="rId20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3.png"/><Relationship Id="rId4" Type="http://schemas.openxmlformats.org/officeDocument/2006/relationships/image" Target="../media/image4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3.png"/><Relationship Id="rId4" Type="http://schemas.openxmlformats.org/officeDocument/2006/relationships/image" Target="../media/image4.png"/><Relationship Id="rId5" Type="http://schemas.openxmlformats.org/officeDocument/2006/relationships/image" Target="../media/image31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3.png"/><Relationship Id="rId4" Type="http://schemas.openxmlformats.org/officeDocument/2006/relationships/image" Target="../media/image4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3.png"/><Relationship Id="rId4" Type="http://schemas.openxmlformats.org/officeDocument/2006/relationships/image" Target="../media/image4.png"/><Relationship Id="rId5" Type="http://schemas.openxmlformats.org/officeDocument/2006/relationships/image" Target="../media/image28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3.png"/><Relationship Id="rId4" Type="http://schemas.openxmlformats.org/officeDocument/2006/relationships/image" Target="../media/image4.png"/><Relationship Id="rId5" Type="http://schemas.openxmlformats.org/officeDocument/2006/relationships/image" Target="../media/image29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24.png"/><Relationship Id="rId4" Type="http://schemas.openxmlformats.org/officeDocument/2006/relationships/image" Target="../media/image4.png"/><Relationship Id="rId5" Type="http://schemas.openxmlformats.org/officeDocument/2006/relationships/image" Target="../media/image27.png"/></Relationships>
</file>

<file path=ppt/slides/_rels/slide2.xml.rels><?xml version="1.0" encoding="UTF-8" standalone="yes"?><Relationships xmlns="http://schemas.openxmlformats.org/package/2006/relationships"><Relationship Id="rId11" Type="http://schemas.openxmlformats.org/officeDocument/2006/relationships/image" Target="../media/image5.png"/><Relationship Id="rId10" Type="http://schemas.openxmlformats.org/officeDocument/2006/relationships/image" Target="../media/image30.jpg"/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7.png"/><Relationship Id="rId4" Type="http://schemas.openxmlformats.org/officeDocument/2006/relationships/image" Target="../media/image4.png"/><Relationship Id="rId9" Type="http://schemas.openxmlformats.org/officeDocument/2006/relationships/image" Target="../media/image9.png"/><Relationship Id="rId5" Type="http://schemas.openxmlformats.org/officeDocument/2006/relationships/image" Target="../media/image6.png"/><Relationship Id="rId6" Type="http://schemas.openxmlformats.org/officeDocument/2006/relationships/image" Target="../media/image14.png"/><Relationship Id="rId7" Type="http://schemas.openxmlformats.org/officeDocument/2006/relationships/image" Target="../media/image15.png"/><Relationship Id="rId8" Type="http://schemas.openxmlformats.org/officeDocument/2006/relationships/image" Target="../media/image8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2.jpg"/><Relationship Id="rId4" Type="http://schemas.openxmlformats.org/officeDocument/2006/relationships/image" Target="../media/image1.jpg"/><Relationship Id="rId5" Type="http://schemas.openxmlformats.org/officeDocument/2006/relationships/image" Target="../media/image12.jpg"/><Relationship Id="rId6" Type="http://schemas.openxmlformats.org/officeDocument/2006/relationships/image" Target="../media/image11.jpg"/><Relationship Id="rId7" Type="http://schemas.openxmlformats.org/officeDocument/2006/relationships/image" Target="../media/image10.png"/><Relationship Id="rId8" Type="http://schemas.openxmlformats.org/officeDocument/2006/relationships/image" Target="../media/image4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4.png"/><Relationship Id="rId4" Type="http://schemas.openxmlformats.org/officeDocument/2006/relationships/image" Target="../media/image17.png"/><Relationship Id="rId5" Type="http://schemas.openxmlformats.org/officeDocument/2006/relationships/image" Target="../media/image26.png"/><Relationship Id="rId6" Type="http://schemas.openxmlformats.org/officeDocument/2006/relationships/image" Target="../media/image16.png"/><Relationship Id="rId7" Type="http://schemas.openxmlformats.org/officeDocument/2006/relationships/image" Target="../media/image20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4.png"/><Relationship Id="rId4" Type="http://schemas.openxmlformats.org/officeDocument/2006/relationships/image" Target="../media/image22.png"/><Relationship Id="rId5" Type="http://schemas.openxmlformats.org/officeDocument/2006/relationships/image" Target="../media/image19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3.png"/><Relationship Id="rId4" Type="http://schemas.openxmlformats.org/officeDocument/2006/relationships/image" Target="../media/image4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3.png"/><Relationship Id="rId4" Type="http://schemas.openxmlformats.org/officeDocument/2006/relationships/image" Target="../media/image4.png"/><Relationship Id="rId5" Type="http://schemas.openxmlformats.org/officeDocument/2006/relationships/image" Target="../media/image21.png"/><Relationship Id="rId6" Type="http://schemas.openxmlformats.org/officeDocument/2006/relationships/image" Target="../media/image25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3.png"/><Relationship Id="rId4" Type="http://schemas.openxmlformats.org/officeDocument/2006/relationships/image" Target="../media/image4.png"/><Relationship Id="rId5" Type="http://schemas.openxmlformats.org/officeDocument/2006/relationships/image" Target="../media/image23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32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2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25"/>
          <p:cNvSpPr txBox="1"/>
          <p:nvPr>
            <p:ph type="ctrTitle"/>
          </p:nvPr>
        </p:nvSpPr>
        <p:spPr>
          <a:xfrm>
            <a:off x="1524000" y="2514600"/>
            <a:ext cx="9144000" cy="18288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Helvetica Neue"/>
              <a:buNone/>
            </a:pPr>
            <a:r>
              <a:rPr lang="en-US"/>
              <a:t>T311- Material Handler Robot</a:t>
            </a:r>
            <a:endParaRPr/>
          </a:p>
        </p:txBody>
      </p:sp>
      <p:sp>
        <p:nvSpPr>
          <p:cNvPr id="164" name="Google Shape;164;p25"/>
          <p:cNvSpPr txBox="1"/>
          <p:nvPr>
            <p:ph idx="1" type="subTitle"/>
          </p:nvPr>
        </p:nvSpPr>
        <p:spPr>
          <a:xfrm>
            <a:off x="1524000" y="4567881"/>
            <a:ext cx="9144000" cy="114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rPr lang="en-US"/>
              <a:t>VDR5</a:t>
            </a:r>
            <a:endParaRPr/>
          </a:p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rPr lang="en-US"/>
              <a:t>08-March-21</a:t>
            </a:r>
            <a:endParaRPr/>
          </a:p>
        </p:txBody>
      </p:sp>
      <p:pic>
        <p:nvPicPr>
          <p:cNvPr id="165" name="Google Shape;165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769975" y="6468225"/>
            <a:ext cx="3343275" cy="3143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66" name="Google Shape;166;p2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649775" y="6459000"/>
            <a:ext cx="3343275" cy="314325"/>
          </a:xfrm>
          <a:prstGeom prst="rect">
            <a:avLst/>
          </a:prstGeom>
          <a:noFill/>
          <a:ln>
            <a:noFill/>
          </a:ln>
        </p:spPr>
      </p:pic>
      <p:sp>
        <p:nvSpPr>
          <p:cNvPr id="167" name="Google Shape;167;p25"/>
          <p:cNvSpPr txBox="1"/>
          <p:nvPr/>
        </p:nvSpPr>
        <p:spPr>
          <a:xfrm>
            <a:off x="1140825" y="390650"/>
            <a:ext cx="9484500" cy="1974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0">
                <a:latin typeface="Oswald"/>
                <a:ea typeface="Oswald"/>
                <a:cs typeface="Oswald"/>
                <a:sym typeface="Oswald"/>
              </a:rPr>
              <a:t>EEL4911C</a:t>
            </a:r>
            <a:endParaRPr sz="12000"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168" name="Google Shape;168;p25"/>
          <p:cNvSpPr txBox="1"/>
          <p:nvPr>
            <p:ph idx="12" type="sldNum"/>
          </p:nvPr>
        </p:nvSpPr>
        <p:spPr>
          <a:xfrm>
            <a:off x="11409045" y="6333134"/>
            <a:ext cx="731700" cy="5250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21" name="Shape 3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" name="Google Shape;322;p34"/>
          <p:cNvSpPr txBox="1"/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Helvetica Neue"/>
              <a:buNone/>
            </a:pPr>
            <a:r>
              <a:rPr lang="en-US"/>
              <a:t>Challenges</a:t>
            </a:r>
            <a:endParaRPr/>
          </a:p>
        </p:txBody>
      </p:sp>
      <p:sp>
        <p:nvSpPr>
          <p:cNvPr id="323" name="Google Shape;323;p34"/>
          <p:cNvSpPr txBox="1"/>
          <p:nvPr>
            <p:ph idx="1" type="body"/>
          </p:nvPr>
        </p:nvSpPr>
        <p:spPr>
          <a:xfrm>
            <a:off x="838200" y="1825625"/>
            <a:ext cx="10515600" cy="4270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68300" lvl="0" marL="457200" rtl="0" algn="l">
              <a:spcBef>
                <a:spcPts val="1000"/>
              </a:spcBef>
              <a:spcAft>
                <a:spcPts val="0"/>
              </a:spcAft>
              <a:buSzPts val="2200"/>
              <a:buAutoNum type="arabicPeriod"/>
            </a:pPr>
            <a:r>
              <a:rPr lang="en-US" sz="2200"/>
              <a:t>Important parts have not arrived.</a:t>
            </a:r>
            <a:endParaRPr sz="2200"/>
          </a:p>
          <a:p>
            <a:pPr indent="0" lvl="0" marL="45720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2200"/>
          </a:p>
          <a:p>
            <a:pPr indent="-368300" lvl="0" marL="457200" rtl="0" algn="l">
              <a:spcBef>
                <a:spcPts val="1000"/>
              </a:spcBef>
              <a:spcAft>
                <a:spcPts val="0"/>
              </a:spcAft>
              <a:buSzPts val="2200"/>
              <a:buAutoNum type="arabicPeriod"/>
            </a:pPr>
            <a:r>
              <a:rPr lang="en-US" sz="2200"/>
              <a:t>Testing the battery source on the motor controllers burned some arduinos.</a:t>
            </a:r>
            <a:endParaRPr sz="2200"/>
          </a:p>
          <a:p>
            <a:pPr indent="0" lvl="0" marL="45720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2200"/>
          </a:p>
          <a:p>
            <a:pPr indent="-368300" lvl="0" marL="457200" rtl="0" algn="l">
              <a:spcBef>
                <a:spcPts val="1000"/>
              </a:spcBef>
              <a:spcAft>
                <a:spcPts val="0"/>
              </a:spcAft>
              <a:buSzPts val="2200"/>
              <a:buAutoNum type="arabicPeriod"/>
            </a:pPr>
            <a:r>
              <a:rPr lang="en-US" sz="2200"/>
              <a:t>MongoDB not working on Pi OS, only works on Ubuntu. Might need a Pi 4.</a:t>
            </a:r>
            <a:endParaRPr sz="2200"/>
          </a:p>
        </p:txBody>
      </p:sp>
      <p:pic>
        <p:nvPicPr>
          <p:cNvPr id="324" name="Google Shape;324;p3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095800" y="6475525"/>
            <a:ext cx="2992000" cy="281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25" name="Google Shape;325;p3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649775" y="6459000"/>
            <a:ext cx="3343275" cy="314325"/>
          </a:xfrm>
          <a:prstGeom prst="rect">
            <a:avLst/>
          </a:prstGeom>
          <a:noFill/>
          <a:ln>
            <a:noFill/>
          </a:ln>
        </p:spPr>
      </p:pic>
      <p:sp>
        <p:nvSpPr>
          <p:cNvPr id="326" name="Google Shape;326;p34"/>
          <p:cNvSpPr txBox="1"/>
          <p:nvPr>
            <p:ph idx="12" type="sldNum"/>
          </p:nvPr>
        </p:nvSpPr>
        <p:spPr>
          <a:xfrm>
            <a:off x="4724400" y="6433298"/>
            <a:ext cx="2743200" cy="3657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/>
              <a:t>Speaker: Sebastian Muriel</a:t>
            </a:r>
            <a:endParaRPr/>
          </a:p>
        </p:txBody>
      </p:sp>
      <p:pic>
        <p:nvPicPr>
          <p:cNvPr id="327" name="Google Shape;327;p3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515573" y="270348"/>
            <a:ext cx="4104175" cy="22746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31" name="Shape 3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" name="Google Shape;332;p35"/>
          <p:cNvSpPr txBox="1"/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/>
              <a:t>Future Plans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Helvetica Neue"/>
              <a:buNone/>
            </a:pPr>
            <a:r>
              <a:t/>
            </a:r>
            <a:endParaRPr/>
          </a:p>
        </p:txBody>
      </p:sp>
      <p:sp>
        <p:nvSpPr>
          <p:cNvPr id="333" name="Google Shape;333;p35"/>
          <p:cNvSpPr txBox="1"/>
          <p:nvPr>
            <p:ph idx="1" type="body"/>
          </p:nvPr>
        </p:nvSpPr>
        <p:spPr>
          <a:xfrm>
            <a:off x="838200" y="1825625"/>
            <a:ext cx="10515600" cy="4270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457200" rtl="0" algn="l">
              <a:spcBef>
                <a:spcPts val="1000"/>
              </a:spcBef>
              <a:spcAft>
                <a:spcPts val="0"/>
              </a:spcAft>
              <a:buSzPts val="1800"/>
              <a:buAutoNum type="arabicPeriod"/>
            </a:pPr>
            <a:r>
              <a:rPr lang="en-US"/>
              <a:t>Front-end and back-end of website to take user inputs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n-US"/>
              <a:t>Testing wheels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n-US"/>
              <a:t>Integrating functions together</a:t>
            </a:r>
            <a:endParaRPr/>
          </a:p>
          <a:p>
            <a:pPr indent="-342900" lvl="1" marL="914400" rtl="0" algn="l">
              <a:spcBef>
                <a:spcPts val="0"/>
              </a:spcBef>
              <a:spcAft>
                <a:spcPts val="0"/>
              </a:spcAft>
              <a:buSzPts val="1800"/>
              <a:buAutoNum type="alphaLcPeriod"/>
            </a:pPr>
            <a:r>
              <a:rPr lang="en-US"/>
              <a:t>Pi OpenCV -&gt; MongoDB</a:t>
            </a:r>
            <a:endParaRPr/>
          </a:p>
          <a:p>
            <a:pPr indent="-342900" lvl="1" marL="914400" rtl="0" algn="l">
              <a:spcBef>
                <a:spcPts val="0"/>
              </a:spcBef>
              <a:spcAft>
                <a:spcPts val="0"/>
              </a:spcAft>
              <a:buSzPts val="1800"/>
              <a:buAutoNum type="alphaLcPeriod"/>
            </a:pPr>
            <a:r>
              <a:rPr lang="en-US"/>
              <a:t>Website -&gt; MongoDB -&gt; Pi</a:t>
            </a:r>
            <a:endParaRPr/>
          </a:p>
          <a:p>
            <a:pPr indent="-342900" lvl="1" marL="914400" rtl="0" algn="l">
              <a:spcBef>
                <a:spcPts val="0"/>
              </a:spcBef>
              <a:spcAft>
                <a:spcPts val="0"/>
              </a:spcAft>
              <a:buSzPts val="1800"/>
              <a:buAutoNum type="alphaLcPeriod"/>
            </a:pPr>
            <a:r>
              <a:rPr lang="en-US"/>
              <a:t>Pi &lt;-&gt; Arduino Due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n-US"/>
              <a:t>Develop PID system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n-US"/>
              <a:t>Develop and research path finding system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n-US"/>
              <a:t>Continue developing with ME Team</a:t>
            </a:r>
            <a:endParaRPr sz="2200"/>
          </a:p>
        </p:txBody>
      </p:sp>
      <p:pic>
        <p:nvPicPr>
          <p:cNvPr id="334" name="Google Shape;334;p3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095800" y="6475525"/>
            <a:ext cx="2992000" cy="281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35" name="Google Shape;335;p3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649775" y="6459000"/>
            <a:ext cx="3343275" cy="314325"/>
          </a:xfrm>
          <a:prstGeom prst="rect">
            <a:avLst/>
          </a:prstGeom>
          <a:noFill/>
          <a:ln>
            <a:noFill/>
          </a:ln>
        </p:spPr>
      </p:pic>
      <p:sp>
        <p:nvSpPr>
          <p:cNvPr id="336" name="Google Shape;336;p35"/>
          <p:cNvSpPr txBox="1"/>
          <p:nvPr>
            <p:ph idx="12" type="sldNum"/>
          </p:nvPr>
        </p:nvSpPr>
        <p:spPr>
          <a:xfrm>
            <a:off x="4724400" y="6433298"/>
            <a:ext cx="2743200" cy="3657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/>
              <a:t>Speaker: Sebastian Muriel</a:t>
            </a:r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40" name="Shape 3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1" name="Google Shape;341;p36"/>
          <p:cNvSpPr txBox="1"/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/>
              <a:t>Updated GANTT Chart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Helvetica Neue"/>
              <a:buNone/>
            </a:pPr>
            <a:r>
              <a:t/>
            </a:r>
            <a:endParaRPr/>
          </a:p>
        </p:txBody>
      </p:sp>
      <p:pic>
        <p:nvPicPr>
          <p:cNvPr id="342" name="Google Shape;342;p3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095800" y="6475525"/>
            <a:ext cx="2992000" cy="281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43" name="Google Shape;343;p3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649775" y="6459000"/>
            <a:ext cx="3343275" cy="314325"/>
          </a:xfrm>
          <a:prstGeom prst="rect">
            <a:avLst/>
          </a:prstGeom>
          <a:noFill/>
          <a:ln>
            <a:noFill/>
          </a:ln>
        </p:spPr>
      </p:pic>
      <p:sp>
        <p:nvSpPr>
          <p:cNvPr id="344" name="Google Shape;344;p36"/>
          <p:cNvSpPr txBox="1"/>
          <p:nvPr>
            <p:ph idx="12" type="sldNum"/>
          </p:nvPr>
        </p:nvSpPr>
        <p:spPr>
          <a:xfrm>
            <a:off x="4724400" y="6433298"/>
            <a:ext cx="2743200" cy="3657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/>
              <a:t>Speaker: Tiffany Miller</a:t>
            </a:r>
            <a:endParaRPr/>
          </a:p>
        </p:txBody>
      </p:sp>
      <p:pic>
        <p:nvPicPr>
          <p:cNvPr id="345" name="Google Shape;345;p3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252063" y="1371150"/>
            <a:ext cx="9687878" cy="4437673"/>
          </a:xfrm>
          <a:prstGeom prst="rect">
            <a:avLst/>
          </a:prstGeom>
          <a:noFill/>
          <a:ln>
            <a:noFill/>
          </a:ln>
        </p:spPr>
      </p:pic>
      <p:sp>
        <p:nvSpPr>
          <p:cNvPr id="346" name="Google Shape;346;p36"/>
          <p:cNvSpPr txBox="1"/>
          <p:nvPr/>
        </p:nvSpPr>
        <p:spPr>
          <a:xfrm>
            <a:off x="3500250" y="5892500"/>
            <a:ext cx="51156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latin typeface="Helvetica Neue"/>
                <a:ea typeface="Helvetica Neue"/>
                <a:cs typeface="Helvetica Neue"/>
                <a:sym typeface="Helvetica Neue"/>
              </a:rPr>
              <a:t>Old</a:t>
            </a:r>
            <a:endParaRPr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50" name="Shape 3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1" name="Google Shape;351;p37"/>
          <p:cNvSpPr txBox="1"/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/>
              <a:t>Updated GANTT Chart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Helvetica Neue"/>
              <a:buNone/>
            </a:pPr>
            <a:r>
              <a:t/>
            </a:r>
            <a:endParaRPr/>
          </a:p>
        </p:txBody>
      </p:sp>
      <p:pic>
        <p:nvPicPr>
          <p:cNvPr id="352" name="Google Shape;352;p3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095800" y="6475525"/>
            <a:ext cx="2992000" cy="281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53" name="Google Shape;353;p3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649775" y="6459000"/>
            <a:ext cx="3343275" cy="314325"/>
          </a:xfrm>
          <a:prstGeom prst="rect">
            <a:avLst/>
          </a:prstGeom>
          <a:noFill/>
          <a:ln>
            <a:noFill/>
          </a:ln>
        </p:spPr>
      </p:pic>
      <p:sp>
        <p:nvSpPr>
          <p:cNvPr id="354" name="Google Shape;354;p37"/>
          <p:cNvSpPr txBox="1"/>
          <p:nvPr>
            <p:ph idx="12" type="sldNum"/>
          </p:nvPr>
        </p:nvSpPr>
        <p:spPr>
          <a:xfrm>
            <a:off x="4724400" y="6433298"/>
            <a:ext cx="2743200" cy="3657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/>
              <a:t>Speaker: Tiffany Miller</a:t>
            </a:r>
            <a:endParaRPr/>
          </a:p>
        </p:txBody>
      </p:sp>
      <p:pic>
        <p:nvPicPr>
          <p:cNvPr id="355" name="Google Shape;355;p3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787675" y="1690825"/>
            <a:ext cx="8616659" cy="4121011"/>
          </a:xfrm>
          <a:prstGeom prst="rect">
            <a:avLst/>
          </a:prstGeom>
          <a:noFill/>
          <a:ln>
            <a:noFill/>
          </a:ln>
        </p:spPr>
      </p:pic>
      <p:sp>
        <p:nvSpPr>
          <p:cNvPr id="356" name="Google Shape;356;p37"/>
          <p:cNvSpPr txBox="1"/>
          <p:nvPr/>
        </p:nvSpPr>
        <p:spPr>
          <a:xfrm>
            <a:off x="3500250" y="5892500"/>
            <a:ext cx="51156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latin typeface="Helvetica Neue"/>
                <a:ea typeface="Helvetica Neue"/>
                <a:cs typeface="Helvetica Neue"/>
                <a:sym typeface="Helvetica Neue"/>
              </a:rPr>
              <a:t>New</a:t>
            </a:r>
            <a:endParaRPr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60" name="Shape 3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1" name="Google Shape;361;p38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Helvetica Neue"/>
              <a:buNone/>
            </a:pPr>
            <a:r>
              <a:rPr lang="en-US"/>
              <a:t>Questions</a:t>
            </a:r>
            <a:endParaRPr/>
          </a:p>
        </p:txBody>
      </p:sp>
      <p:pic>
        <p:nvPicPr>
          <p:cNvPr id="362" name="Google Shape;362;p3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061800" y="6471300"/>
            <a:ext cx="3081875" cy="289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63" name="Google Shape;363;p3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649775" y="6459000"/>
            <a:ext cx="3343275" cy="314325"/>
          </a:xfrm>
          <a:prstGeom prst="rect">
            <a:avLst/>
          </a:prstGeom>
          <a:noFill/>
          <a:ln>
            <a:noFill/>
          </a:ln>
        </p:spPr>
      </p:pic>
      <p:pic>
        <p:nvPicPr>
          <p:cNvPr id="364" name="Google Shape;364;p3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026585" y="2102160"/>
            <a:ext cx="6138825" cy="3717300"/>
          </a:xfrm>
          <a:prstGeom prst="rect">
            <a:avLst/>
          </a:prstGeom>
          <a:noFill/>
          <a:ln>
            <a:noFill/>
          </a:ln>
        </p:spPr>
      </p:pic>
      <p:sp>
        <p:nvSpPr>
          <p:cNvPr id="365" name="Google Shape;365;p38"/>
          <p:cNvSpPr txBox="1"/>
          <p:nvPr>
            <p:ph idx="12" type="sldNum"/>
          </p:nvPr>
        </p:nvSpPr>
        <p:spPr>
          <a:xfrm>
            <a:off x="4724400" y="6433298"/>
            <a:ext cx="2743200" cy="3657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/>
          </a:p>
        </p:txBody>
      </p:sp>
      <p:sp>
        <p:nvSpPr>
          <p:cNvPr id="366" name="Google Shape;366;p38"/>
          <p:cNvSpPr txBox="1"/>
          <p:nvPr>
            <p:ph idx="12" type="sldNum"/>
          </p:nvPr>
        </p:nvSpPr>
        <p:spPr>
          <a:xfrm>
            <a:off x="4724400" y="6433298"/>
            <a:ext cx="2743200" cy="3657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/>
              <a:t>Speaker: Tiffany Miller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2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26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Helvetica Neue"/>
              <a:buNone/>
            </a:pPr>
            <a:r>
              <a:rPr lang="en-US"/>
              <a:t>Team Introductions</a:t>
            </a:r>
            <a:endParaRPr/>
          </a:p>
        </p:txBody>
      </p:sp>
      <p:pic>
        <p:nvPicPr>
          <p:cNvPr id="174" name="Google Shape;174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216275" y="6483625"/>
            <a:ext cx="2819680" cy="265098"/>
          </a:xfrm>
          <a:prstGeom prst="rect">
            <a:avLst/>
          </a:prstGeom>
          <a:noFill/>
          <a:ln>
            <a:noFill/>
          </a:ln>
        </p:spPr>
      </p:pic>
      <p:pic>
        <p:nvPicPr>
          <p:cNvPr id="175" name="Google Shape;175;p2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649775" y="6459000"/>
            <a:ext cx="3343275" cy="31432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76" name="Google Shape;176;p26"/>
          <p:cNvCxnSpPr/>
          <p:nvPr/>
        </p:nvCxnSpPr>
        <p:spPr>
          <a:xfrm rot="10800000">
            <a:off x="10903812" y="2320156"/>
            <a:ext cx="0" cy="855900"/>
          </a:xfrm>
          <a:prstGeom prst="straightConnector1">
            <a:avLst/>
          </a:prstGeom>
          <a:noFill/>
          <a:ln cap="flat" cmpd="sng" w="28575">
            <a:solidFill>
              <a:srgbClr val="236192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77" name="Google Shape;177;p26"/>
          <p:cNvCxnSpPr/>
          <p:nvPr/>
        </p:nvCxnSpPr>
        <p:spPr>
          <a:xfrm>
            <a:off x="7950137" y="2320296"/>
            <a:ext cx="46800" cy="2979300"/>
          </a:xfrm>
          <a:prstGeom prst="straightConnector1">
            <a:avLst/>
          </a:prstGeom>
          <a:noFill/>
          <a:ln cap="flat" cmpd="sng" w="28575">
            <a:solidFill>
              <a:srgbClr val="236192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78" name="Google Shape;178;p26"/>
          <p:cNvCxnSpPr/>
          <p:nvPr/>
        </p:nvCxnSpPr>
        <p:spPr>
          <a:xfrm>
            <a:off x="5046654" y="2341097"/>
            <a:ext cx="23400" cy="2963700"/>
          </a:xfrm>
          <a:prstGeom prst="straightConnector1">
            <a:avLst/>
          </a:prstGeom>
          <a:noFill/>
          <a:ln cap="flat" cmpd="sng" w="28575">
            <a:solidFill>
              <a:srgbClr val="236192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79" name="Google Shape;179;p26"/>
          <p:cNvCxnSpPr/>
          <p:nvPr/>
        </p:nvCxnSpPr>
        <p:spPr>
          <a:xfrm rot="10800000">
            <a:off x="1363156" y="2344299"/>
            <a:ext cx="9539400" cy="0"/>
          </a:xfrm>
          <a:prstGeom prst="straightConnector1">
            <a:avLst/>
          </a:prstGeom>
          <a:noFill/>
          <a:ln cap="flat" cmpd="sng" w="28575">
            <a:solidFill>
              <a:srgbClr val="236192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180" name="Google Shape;180;p26"/>
          <p:cNvSpPr/>
          <p:nvPr/>
        </p:nvSpPr>
        <p:spPr>
          <a:xfrm>
            <a:off x="6881770" y="1811645"/>
            <a:ext cx="2142600" cy="946200"/>
          </a:xfrm>
          <a:prstGeom prst="roundRect">
            <a:avLst>
              <a:gd fmla="val 16667" name="adj"/>
            </a:avLst>
          </a:prstGeom>
          <a:solidFill>
            <a:srgbClr val="F47D86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SEBASTIAN MURIEL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i="1" lang="en-US" sz="1500"/>
              <a:t>Hardware Co-Lead Engineer</a:t>
            </a:r>
            <a:endParaRPr sz="1500"/>
          </a:p>
        </p:txBody>
      </p:sp>
      <p:sp>
        <p:nvSpPr>
          <p:cNvPr id="181" name="Google Shape;181;p26"/>
          <p:cNvSpPr/>
          <p:nvPr/>
        </p:nvSpPr>
        <p:spPr>
          <a:xfrm>
            <a:off x="3976858" y="1811645"/>
            <a:ext cx="2206800" cy="942300"/>
          </a:xfrm>
          <a:prstGeom prst="roundRect">
            <a:avLst>
              <a:gd fmla="val 16667" name="adj"/>
            </a:avLst>
          </a:prstGeom>
          <a:solidFill>
            <a:srgbClr val="85FFF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5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TIFFANY </a:t>
            </a:r>
            <a:endParaRPr b="1" sz="15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5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MILLER</a:t>
            </a:r>
            <a:endParaRPr sz="1500"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i="1" lang="en-US" sz="15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Hardware Co-</a:t>
            </a:r>
            <a:r>
              <a:rPr i="1" lang="en-US" sz="1500"/>
              <a:t>l</a:t>
            </a:r>
            <a:r>
              <a:rPr i="1" lang="en-US" sz="15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ead Engineer</a:t>
            </a:r>
            <a:endParaRPr sz="1500"/>
          </a:p>
        </p:txBody>
      </p:sp>
      <p:sp>
        <p:nvSpPr>
          <p:cNvPr id="182" name="Google Shape;182;p26"/>
          <p:cNvSpPr/>
          <p:nvPr/>
        </p:nvSpPr>
        <p:spPr>
          <a:xfrm>
            <a:off x="6867202" y="3716645"/>
            <a:ext cx="2206800" cy="942300"/>
          </a:xfrm>
          <a:prstGeom prst="roundRect">
            <a:avLst>
              <a:gd fmla="val 16667" name="adj"/>
            </a:avLst>
          </a:prstGeom>
          <a:solidFill>
            <a:srgbClr val="C8E483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TONY ZHENG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/>
              <a:t>Software Co-Lead Engineer</a:t>
            </a:r>
            <a:endParaRPr sz="1500"/>
          </a:p>
        </p:txBody>
      </p:sp>
      <p:cxnSp>
        <p:nvCxnSpPr>
          <p:cNvPr id="183" name="Google Shape;183;p26"/>
          <p:cNvCxnSpPr/>
          <p:nvPr/>
        </p:nvCxnSpPr>
        <p:spPr>
          <a:xfrm>
            <a:off x="1378776" y="2344299"/>
            <a:ext cx="0" cy="982200"/>
          </a:xfrm>
          <a:prstGeom prst="straightConnector1">
            <a:avLst/>
          </a:prstGeom>
          <a:noFill/>
          <a:ln cap="flat" cmpd="sng" w="28575">
            <a:solidFill>
              <a:srgbClr val="236192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84" name="Google Shape;184;p26"/>
          <p:cNvCxnSpPr/>
          <p:nvPr/>
        </p:nvCxnSpPr>
        <p:spPr>
          <a:xfrm>
            <a:off x="1352501" y="4285590"/>
            <a:ext cx="0" cy="1014000"/>
          </a:xfrm>
          <a:prstGeom prst="straightConnector1">
            <a:avLst/>
          </a:prstGeom>
          <a:noFill/>
          <a:ln cap="flat" cmpd="sng" w="28575">
            <a:solidFill>
              <a:srgbClr val="236192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85" name="Google Shape;185;p26"/>
          <p:cNvCxnSpPr/>
          <p:nvPr/>
        </p:nvCxnSpPr>
        <p:spPr>
          <a:xfrm rot="10800000">
            <a:off x="1352414" y="5290853"/>
            <a:ext cx="9551400" cy="19500"/>
          </a:xfrm>
          <a:prstGeom prst="straightConnector1">
            <a:avLst/>
          </a:prstGeom>
          <a:noFill/>
          <a:ln cap="flat" cmpd="sng" w="28575">
            <a:solidFill>
              <a:srgbClr val="236192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186" name="Google Shape;186;p26"/>
          <p:cNvSpPr/>
          <p:nvPr/>
        </p:nvSpPr>
        <p:spPr>
          <a:xfrm>
            <a:off x="3976857" y="3736070"/>
            <a:ext cx="2206800" cy="942300"/>
          </a:xfrm>
          <a:prstGeom prst="roundRect">
            <a:avLst>
              <a:gd fmla="val 16667" name="adj"/>
            </a:avLst>
          </a:prstGeom>
          <a:solidFill>
            <a:srgbClr val="92C1E6"/>
          </a:solidFill>
          <a:ln cap="flat" cmpd="sng" w="12700">
            <a:solidFill>
              <a:srgbClr val="FFFFF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ALEX JEN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i="1" lang="en-US" sz="15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Software</a:t>
            </a:r>
            <a:r>
              <a:rPr i="1" lang="en-US" sz="1500"/>
              <a:t> Co-Lead</a:t>
            </a:r>
            <a:r>
              <a:rPr i="1" lang="en-US" sz="15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Engineer</a:t>
            </a:r>
            <a:endParaRPr b="1" sz="15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7" name="Google Shape;187;p26"/>
          <p:cNvSpPr/>
          <p:nvPr/>
        </p:nvSpPr>
        <p:spPr>
          <a:xfrm>
            <a:off x="887388" y="1811645"/>
            <a:ext cx="2206800" cy="942300"/>
          </a:xfrm>
          <a:prstGeom prst="roundRect">
            <a:avLst>
              <a:gd fmla="val 16667" name="adj"/>
            </a:avLst>
          </a:prstGeom>
          <a:solidFill>
            <a:srgbClr val="FF936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WALTER CALDWELL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i="1" lang="en-US" sz="15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Project Technical Manager</a:t>
            </a:r>
            <a:endParaRPr b="1" sz="15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88" name="Google Shape;188;p26"/>
          <p:cNvCxnSpPr/>
          <p:nvPr/>
        </p:nvCxnSpPr>
        <p:spPr>
          <a:xfrm rot="10800000">
            <a:off x="10890611" y="4169738"/>
            <a:ext cx="13200" cy="1507200"/>
          </a:xfrm>
          <a:prstGeom prst="straightConnector1">
            <a:avLst/>
          </a:prstGeom>
          <a:noFill/>
          <a:ln cap="flat" cmpd="sng" w="28575">
            <a:solidFill>
              <a:srgbClr val="236192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89" name="Google Shape;189;p26"/>
          <p:cNvCxnSpPr/>
          <p:nvPr/>
        </p:nvCxnSpPr>
        <p:spPr>
          <a:xfrm>
            <a:off x="10683196" y="5650663"/>
            <a:ext cx="441300" cy="0"/>
          </a:xfrm>
          <a:prstGeom prst="straightConnector1">
            <a:avLst/>
          </a:prstGeom>
          <a:noFill/>
          <a:ln cap="flat" cmpd="sng" w="28575">
            <a:solidFill>
              <a:srgbClr val="236192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90" name="Google Shape;190;p26"/>
          <p:cNvCxnSpPr/>
          <p:nvPr/>
        </p:nvCxnSpPr>
        <p:spPr>
          <a:xfrm>
            <a:off x="10769891" y="5584045"/>
            <a:ext cx="265200" cy="0"/>
          </a:xfrm>
          <a:prstGeom prst="straightConnector1">
            <a:avLst/>
          </a:prstGeom>
          <a:noFill/>
          <a:ln cap="flat" cmpd="sng" w="28575">
            <a:solidFill>
              <a:srgbClr val="236192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91" name="Google Shape;191;p26"/>
          <p:cNvCxnSpPr/>
          <p:nvPr/>
        </p:nvCxnSpPr>
        <p:spPr>
          <a:xfrm>
            <a:off x="10836223" y="5511952"/>
            <a:ext cx="132600" cy="0"/>
          </a:xfrm>
          <a:prstGeom prst="straightConnector1">
            <a:avLst/>
          </a:prstGeom>
          <a:noFill/>
          <a:ln cap="flat" cmpd="sng" w="28575">
            <a:solidFill>
              <a:srgbClr val="236192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descr="Current source Electronic symbol Electrical network Electric current  Electronics, (source, miscellaneous, angle, electronics png | PNGWing" id="192" name="Google Shape;192;p26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833643" y="3326522"/>
            <a:ext cx="1037700" cy="1037700"/>
          </a:xfrm>
          <a:prstGeom prst="ellipse">
            <a:avLst/>
          </a:prstGeom>
          <a:noFill/>
          <a:ln>
            <a:noFill/>
          </a:ln>
        </p:spPr>
      </p:pic>
      <p:pic>
        <p:nvPicPr>
          <p:cNvPr descr="Lights On" id="193" name="Google Shape;193;p26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10430814" y="3221422"/>
            <a:ext cx="927537" cy="993227"/>
          </a:xfrm>
          <a:prstGeom prst="rect">
            <a:avLst/>
          </a:prstGeom>
          <a:noFill/>
          <a:ln>
            <a:noFill/>
          </a:ln>
        </p:spPr>
      </p:pic>
      <p:sp>
        <p:nvSpPr>
          <p:cNvPr id="194" name="Google Shape;194;p26"/>
          <p:cNvSpPr/>
          <p:nvPr/>
        </p:nvSpPr>
        <p:spPr>
          <a:xfrm>
            <a:off x="2510200" y="1307025"/>
            <a:ext cx="1037700" cy="1131900"/>
          </a:xfrm>
          <a:prstGeom prst="ellipse">
            <a:avLst/>
          </a:prstGeom>
          <a:solidFill>
            <a:srgbClr val="FF936A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5" name="Google Shape;195;p26"/>
          <p:cNvSpPr/>
          <p:nvPr/>
        </p:nvSpPr>
        <p:spPr>
          <a:xfrm>
            <a:off x="5644600" y="1307013"/>
            <a:ext cx="1037700" cy="1131900"/>
          </a:xfrm>
          <a:prstGeom prst="ellipse">
            <a:avLst/>
          </a:prstGeom>
          <a:solidFill>
            <a:srgbClr val="85FFF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6" name="Google Shape;196;p26"/>
          <p:cNvSpPr/>
          <p:nvPr/>
        </p:nvSpPr>
        <p:spPr>
          <a:xfrm>
            <a:off x="5527425" y="3082750"/>
            <a:ext cx="1037700" cy="1131900"/>
          </a:xfrm>
          <a:prstGeom prst="ellipse">
            <a:avLst/>
          </a:prstGeom>
          <a:solidFill>
            <a:srgbClr val="92C1E6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7" name="Google Shape;197;p26"/>
          <p:cNvSpPr/>
          <p:nvPr/>
        </p:nvSpPr>
        <p:spPr>
          <a:xfrm>
            <a:off x="8664300" y="1369400"/>
            <a:ext cx="1037700" cy="1131900"/>
          </a:xfrm>
          <a:prstGeom prst="ellipse">
            <a:avLst/>
          </a:prstGeom>
          <a:solidFill>
            <a:srgbClr val="F47D86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8" name="Google Shape;198;p26"/>
          <p:cNvSpPr/>
          <p:nvPr/>
        </p:nvSpPr>
        <p:spPr>
          <a:xfrm>
            <a:off x="8695025" y="3251625"/>
            <a:ext cx="1037700" cy="1131900"/>
          </a:xfrm>
          <a:prstGeom prst="ellipse">
            <a:avLst/>
          </a:prstGeom>
          <a:solidFill>
            <a:srgbClr val="C8E483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99" name="Google Shape;199;p26"/>
          <p:cNvPicPr preferRelativeResize="0"/>
          <p:nvPr/>
        </p:nvPicPr>
        <p:blipFill rotWithShape="1">
          <a:blip r:embed="rId7">
            <a:alphaModFix/>
          </a:blip>
          <a:srcRect b="23906" l="9463" r="17570" t="3540"/>
          <a:stretch/>
        </p:blipFill>
        <p:spPr>
          <a:xfrm>
            <a:off x="5582475" y="3103800"/>
            <a:ext cx="927600" cy="1064100"/>
          </a:xfrm>
          <a:prstGeom prst="ellipse">
            <a:avLst/>
          </a:prstGeom>
          <a:noFill/>
          <a:ln>
            <a:noFill/>
          </a:ln>
        </p:spPr>
      </p:pic>
      <p:pic>
        <p:nvPicPr>
          <p:cNvPr id="200" name="Google Shape;200;p26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8750074" y="3302325"/>
            <a:ext cx="927600" cy="1030500"/>
          </a:xfrm>
          <a:prstGeom prst="ellipse">
            <a:avLst/>
          </a:prstGeom>
          <a:noFill/>
          <a:ln>
            <a:noFill/>
          </a:ln>
        </p:spPr>
      </p:pic>
      <p:pic>
        <p:nvPicPr>
          <p:cNvPr id="201" name="Google Shape;201;p26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5454050" y="1341100"/>
            <a:ext cx="1418800" cy="1064100"/>
          </a:xfrm>
          <a:prstGeom prst="rect">
            <a:avLst/>
          </a:prstGeom>
          <a:noFill/>
          <a:ln>
            <a:noFill/>
          </a:ln>
        </p:spPr>
      </p:pic>
      <p:sp>
        <p:nvSpPr>
          <p:cNvPr id="202" name="Google Shape;202;p26"/>
          <p:cNvSpPr txBox="1"/>
          <p:nvPr>
            <p:ph idx="12" type="sldNum"/>
          </p:nvPr>
        </p:nvSpPr>
        <p:spPr>
          <a:xfrm>
            <a:off x="4724400" y="6433298"/>
            <a:ext cx="2743200" cy="3657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rPr lang="en-US"/>
              <a:t>Speaker: Everyone </a:t>
            </a:r>
            <a:endParaRPr/>
          </a:p>
        </p:txBody>
      </p:sp>
      <p:pic>
        <p:nvPicPr>
          <p:cNvPr id="203" name="Google Shape;203;p26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 rot="-5400000">
            <a:off x="8648400" y="1436750"/>
            <a:ext cx="1069500" cy="997200"/>
          </a:xfrm>
          <a:prstGeom prst="ellipse">
            <a:avLst/>
          </a:prstGeom>
          <a:noFill/>
          <a:ln>
            <a:noFill/>
          </a:ln>
        </p:spPr>
      </p:pic>
      <p:pic>
        <p:nvPicPr>
          <p:cNvPr id="204" name="Google Shape;204;p26"/>
          <p:cNvPicPr preferRelativeResize="0"/>
          <p:nvPr/>
        </p:nvPicPr>
        <p:blipFill rotWithShape="1">
          <a:blip r:embed="rId11">
            <a:alphaModFix/>
          </a:blip>
          <a:srcRect b="0" l="0" r="0" t="3512"/>
          <a:stretch/>
        </p:blipFill>
        <p:spPr>
          <a:xfrm>
            <a:off x="2510200" y="1258125"/>
            <a:ext cx="1037700" cy="1229700"/>
          </a:xfrm>
          <a:prstGeom prst="ellipse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9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p27"/>
          <p:cNvSpPr txBox="1"/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ME Senior Design Team 506</a:t>
            </a:r>
            <a:endParaRPr/>
          </a:p>
        </p:txBody>
      </p:sp>
      <p:pic>
        <p:nvPicPr>
          <p:cNvPr descr="A person wearing a suit and tie smiling at the camera&#10;&#10;Description automatically generated" id="211" name="Google Shape;211;p27"/>
          <p:cNvPicPr preferRelativeResize="0"/>
          <p:nvPr/>
        </p:nvPicPr>
        <p:blipFill rotWithShape="1">
          <a:blip r:embed="rId3">
            <a:alphaModFix/>
          </a:blip>
          <a:srcRect b="3085" l="-3196" r="-937" t="501"/>
          <a:stretch/>
        </p:blipFill>
        <p:spPr>
          <a:xfrm>
            <a:off x="7556045" y="1738042"/>
            <a:ext cx="1920900" cy="2663100"/>
          </a:xfrm>
          <a:prstGeom prst="ellipse">
            <a:avLst/>
          </a:prstGeom>
          <a:noFill/>
          <a:ln>
            <a:noFill/>
          </a:ln>
        </p:spPr>
      </p:pic>
      <p:sp>
        <p:nvSpPr>
          <p:cNvPr id="212" name="Google Shape;212;p27"/>
          <p:cNvSpPr/>
          <p:nvPr/>
        </p:nvSpPr>
        <p:spPr>
          <a:xfrm>
            <a:off x="298850" y="5270400"/>
            <a:ext cx="2206800" cy="942300"/>
          </a:xfrm>
          <a:prstGeom prst="roundRect">
            <a:avLst>
              <a:gd fmla="val 16667" name="adj"/>
            </a:avLst>
          </a:prstGeom>
          <a:solidFill>
            <a:srgbClr val="FF936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3" name="Google Shape;213;p27"/>
          <p:cNvSpPr/>
          <p:nvPr/>
        </p:nvSpPr>
        <p:spPr>
          <a:xfrm>
            <a:off x="2656635" y="4512026"/>
            <a:ext cx="2154300" cy="914400"/>
          </a:xfrm>
          <a:prstGeom prst="roundRect">
            <a:avLst>
              <a:gd fmla="val 16667" name="adj"/>
            </a:avLst>
          </a:prstGeom>
          <a:solidFill>
            <a:srgbClr val="92C1E6"/>
          </a:solidFill>
          <a:ln cap="flat" cmpd="sng" w="12700">
            <a:solidFill>
              <a:srgbClr val="92C1E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4" name="Google Shape;214;p27"/>
          <p:cNvSpPr/>
          <p:nvPr/>
        </p:nvSpPr>
        <p:spPr>
          <a:xfrm>
            <a:off x="4965749" y="5051782"/>
            <a:ext cx="2298000" cy="1169100"/>
          </a:xfrm>
          <a:prstGeom prst="roundRect">
            <a:avLst>
              <a:gd fmla="val 16667" name="adj"/>
            </a:avLst>
          </a:prstGeom>
          <a:solidFill>
            <a:srgbClr val="85FFF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5" name="Google Shape;215;p27"/>
          <p:cNvSpPr/>
          <p:nvPr/>
        </p:nvSpPr>
        <p:spPr>
          <a:xfrm>
            <a:off x="9673010" y="5001153"/>
            <a:ext cx="2076900" cy="1211400"/>
          </a:xfrm>
          <a:prstGeom prst="roundRect">
            <a:avLst>
              <a:gd fmla="val 16667" name="adj"/>
            </a:avLst>
          </a:prstGeom>
          <a:solidFill>
            <a:srgbClr val="C8E483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6" name="Google Shape;216;p27"/>
          <p:cNvSpPr/>
          <p:nvPr/>
        </p:nvSpPr>
        <p:spPr>
          <a:xfrm>
            <a:off x="7437352" y="4499015"/>
            <a:ext cx="2076900" cy="1038300"/>
          </a:xfrm>
          <a:prstGeom prst="roundRect">
            <a:avLst>
              <a:gd fmla="val 16667" name="adj"/>
            </a:avLst>
          </a:prstGeom>
          <a:solidFill>
            <a:srgbClr val="F47D86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A person wearing a suit and tie smiling at the camera&#10;&#10;Description automatically generated" id="217" name="Google Shape;217;p27"/>
          <p:cNvPicPr preferRelativeResize="0"/>
          <p:nvPr/>
        </p:nvPicPr>
        <p:blipFill rotWithShape="1">
          <a:blip r:embed="rId4">
            <a:alphaModFix/>
          </a:blip>
          <a:srcRect b="6748" l="2817" r="3881" t="546"/>
          <a:stretch/>
        </p:blipFill>
        <p:spPr>
          <a:xfrm>
            <a:off x="484915" y="2491780"/>
            <a:ext cx="1828800" cy="2689500"/>
          </a:xfrm>
          <a:prstGeom prst="ellipse">
            <a:avLst/>
          </a:prstGeom>
          <a:noFill/>
          <a:ln>
            <a:noFill/>
          </a:ln>
        </p:spPr>
      </p:pic>
      <p:sp>
        <p:nvSpPr>
          <p:cNvPr id="218" name="Google Shape;218;p27"/>
          <p:cNvSpPr txBox="1"/>
          <p:nvPr/>
        </p:nvSpPr>
        <p:spPr>
          <a:xfrm>
            <a:off x="7496041" y="4560168"/>
            <a:ext cx="2022900" cy="904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rgbClr val="000000"/>
                </a:solidFill>
              </a:rPr>
              <a:t>PETER WATSON</a:t>
            </a:r>
            <a:endParaRPr sz="1800">
              <a:solidFill>
                <a:srgbClr val="000000"/>
              </a:solidFill>
            </a:endParaRPr>
          </a:p>
          <a:p>
            <a:pPr indent="0" lvl="0" marL="0" rtl="0" algn="ctr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None/>
            </a:pPr>
            <a:r>
              <a:rPr i="1" lang="en-US" sz="1800">
                <a:solidFill>
                  <a:srgbClr val="000000"/>
                </a:solidFill>
              </a:rPr>
              <a:t>Materials Engineer</a:t>
            </a:r>
            <a:endParaRPr sz="1800">
              <a:solidFill>
                <a:srgbClr val="000000"/>
              </a:solidFill>
            </a:endParaRPr>
          </a:p>
        </p:txBody>
      </p:sp>
      <p:sp>
        <p:nvSpPr>
          <p:cNvPr id="219" name="Google Shape;219;p27"/>
          <p:cNvSpPr txBox="1"/>
          <p:nvPr/>
        </p:nvSpPr>
        <p:spPr>
          <a:xfrm>
            <a:off x="2694587" y="4527700"/>
            <a:ext cx="2074200" cy="917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rgbClr val="000000"/>
                </a:solidFill>
              </a:rPr>
              <a:t>NICHOLAS NORWOOD</a:t>
            </a:r>
            <a:endParaRPr b="1" sz="1800">
              <a:solidFill>
                <a:srgbClr val="000000"/>
              </a:solidFill>
            </a:endParaRPr>
          </a:p>
          <a:p>
            <a:pPr indent="0" lvl="0" marL="0" rtl="0" algn="ctr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i="1" lang="en-US" sz="1800">
                <a:solidFill>
                  <a:srgbClr val="000000"/>
                </a:solidFill>
              </a:rPr>
              <a:t>Controls Engineer</a:t>
            </a:r>
            <a:endParaRPr sz="1800">
              <a:solidFill>
                <a:srgbClr val="000000"/>
              </a:solidFill>
            </a:endParaRPr>
          </a:p>
        </p:txBody>
      </p:sp>
      <p:sp>
        <p:nvSpPr>
          <p:cNvPr id="220" name="Google Shape;220;p27"/>
          <p:cNvSpPr txBox="1"/>
          <p:nvPr/>
        </p:nvSpPr>
        <p:spPr>
          <a:xfrm>
            <a:off x="5108738" y="5062458"/>
            <a:ext cx="2125200" cy="1166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rgbClr val="000000"/>
                </a:solidFill>
              </a:rPr>
              <a:t>DIANDRA REYES</a:t>
            </a:r>
            <a:endParaRPr sz="1800">
              <a:solidFill>
                <a:srgbClr val="000000"/>
              </a:solidFill>
            </a:endParaRPr>
          </a:p>
          <a:p>
            <a:pPr indent="0" lvl="0" marL="0" rtl="0" algn="ctr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i="1" lang="en-US" sz="1800">
                <a:solidFill>
                  <a:srgbClr val="000000"/>
                </a:solidFill>
              </a:rPr>
              <a:t>Additive Manufacturing Engineer</a:t>
            </a:r>
            <a:endParaRPr sz="1800">
              <a:solidFill>
                <a:srgbClr val="000000"/>
              </a:solidFill>
            </a:endParaRPr>
          </a:p>
        </p:txBody>
      </p:sp>
      <p:pic>
        <p:nvPicPr>
          <p:cNvPr descr="A person wearing a suit and tie smiling at the camera&#10;&#10;Description automatically generated" id="221" name="Google Shape;221;p27"/>
          <p:cNvPicPr preferRelativeResize="0"/>
          <p:nvPr/>
        </p:nvPicPr>
        <p:blipFill rotWithShape="1">
          <a:blip r:embed="rId5">
            <a:alphaModFix/>
          </a:blip>
          <a:srcRect b="5523" l="2544" r="1449" t="-274"/>
          <a:stretch/>
        </p:blipFill>
        <p:spPr>
          <a:xfrm>
            <a:off x="2889835" y="1761668"/>
            <a:ext cx="1755600" cy="2599200"/>
          </a:xfrm>
          <a:prstGeom prst="ellipse">
            <a:avLst/>
          </a:prstGeom>
          <a:noFill/>
          <a:ln>
            <a:noFill/>
          </a:ln>
        </p:spPr>
      </p:pic>
      <p:sp>
        <p:nvSpPr>
          <p:cNvPr id="222" name="Google Shape;222;p27"/>
          <p:cNvSpPr txBox="1"/>
          <p:nvPr/>
        </p:nvSpPr>
        <p:spPr>
          <a:xfrm>
            <a:off x="9814278" y="5017482"/>
            <a:ext cx="1866600" cy="1166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rgbClr val="000000"/>
                </a:solidFill>
              </a:rPr>
              <a:t>ALEXANDER WOZNY</a:t>
            </a:r>
            <a:endParaRPr b="1" sz="1800">
              <a:solidFill>
                <a:srgbClr val="000000"/>
              </a:solidFill>
            </a:endParaRPr>
          </a:p>
          <a:p>
            <a:pPr indent="0" lvl="0" marL="0" rtl="0" algn="ctr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i="1" lang="en-US" sz="1800">
                <a:solidFill>
                  <a:srgbClr val="000000"/>
                </a:solidFill>
              </a:rPr>
              <a:t>Systems Engineer</a:t>
            </a:r>
            <a:endParaRPr sz="1800">
              <a:solidFill>
                <a:srgbClr val="000000"/>
              </a:solidFill>
            </a:endParaRPr>
          </a:p>
        </p:txBody>
      </p:sp>
      <p:sp>
        <p:nvSpPr>
          <p:cNvPr id="223" name="Google Shape;223;p27"/>
          <p:cNvSpPr txBox="1"/>
          <p:nvPr/>
        </p:nvSpPr>
        <p:spPr>
          <a:xfrm>
            <a:off x="324659" y="5343200"/>
            <a:ext cx="2137800" cy="840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rgbClr val="000000"/>
                </a:solidFill>
              </a:rPr>
              <a:t>TAYLOR HARVEY</a:t>
            </a:r>
            <a:endParaRPr sz="1800">
              <a:solidFill>
                <a:srgbClr val="000000"/>
              </a:solidFill>
            </a:endParaRPr>
          </a:p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1" lang="en-US" sz="1800">
                <a:solidFill>
                  <a:srgbClr val="000000"/>
                </a:solidFill>
              </a:rPr>
              <a:t>Mechanical Design Engineer</a:t>
            </a:r>
            <a:endParaRPr sz="1800">
              <a:solidFill>
                <a:srgbClr val="000000"/>
              </a:solidFill>
            </a:endParaRPr>
          </a:p>
        </p:txBody>
      </p:sp>
      <p:sp>
        <p:nvSpPr>
          <p:cNvPr id="224" name="Google Shape;224;p27"/>
          <p:cNvSpPr/>
          <p:nvPr/>
        </p:nvSpPr>
        <p:spPr>
          <a:xfrm flipH="1">
            <a:off x="7556707" y="1690833"/>
            <a:ext cx="1920100" cy="2721927"/>
          </a:xfrm>
          <a:custGeom>
            <a:rect b="b" l="l" r="r" t="t"/>
            <a:pathLst>
              <a:path extrusionOk="0" h="2911152" w="2855168">
                <a:moveTo>
                  <a:pt x="1427267" y="132895"/>
                </a:moveTo>
                <a:cubicBezTo>
                  <a:pt x="700615" y="132895"/>
                  <a:pt x="111547" y="719689"/>
                  <a:pt x="111547" y="1443535"/>
                </a:cubicBezTo>
                <a:cubicBezTo>
                  <a:pt x="111547" y="2167381"/>
                  <a:pt x="700615" y="2754175"/>
                  <a:pt x="1427267" y="2754175"/>
                </a:cubicBezTo>
                <a:cubicBezTo>
                  <a:pt x="2153919" y="2754175"/>
                  <a:pt x="2742987" y="2167381"/>
                  <a:pt x="2742987" y="1443535"/>
                </a:cubicBezTo>
                <a:cubicBezTo>
                  <a:pt x="2742987" y="719689"/>
                  <a:pt x="2153919" y="132895"/>
                  <a:pt x="1427267" y="132895"/>
                </a:cubicBezTo>
                <a:close/>
                <a:moveTo>
                  <a:pt x="1427584" y="0"/>
                </a:moveTo>
                <a:cubicBezTo>
                  <a:pt x="2216017" y="0"/>
                  <a:pt x="2855168" y="651684"/>
                  <a:pt x="2855168" y="1455576"/>
                </a:cubicBezTo>
                <a:cubicBezTo>
                  <a:pt x="2855168" y="2259468"/>
                  <a:pt x="2216017" y="2911152"/>
                  <a:pt x="1427584" y="2911152"/>
                </a:cubicBezTo>
                <a:cubicBezTo>
                  <a:pt x="639151" y="2911152"/>
                  <a:pt x="0" y="2259468"/>
                  <a:pt x="0" y="1455576"/>
                </a:cubicBezTo>
                <a:cubicBezTo>
                  <a:pt x="0" y="651684"/>
                  <a:pt x="639151" y="0"/>
                  <a:pt x="1427584" y="0"/>
                </a:cubicBezTo>
                <a:close/>
              </a:path>
            </a:pathLst>
          </a:custGeom>
          <a:solidFill>
            <a:srgbClr val="C75D5D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C75D5D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25" name="Google Shape;225;p27"/>
          <p:cNvGrpSpPr/>
          <p:nvPr/>
        </p:nvGrpSpPr>
        <p:grpSpPr>
          <a:xfrm>
            <a:off x="9788161" y="2226423"/>
            <a:ext cx="1920100" cy="2721927"/>
            <a:chOff x="10001086" y="2035076"/>
            <a:chExt cx="1920100" cy="2721927"/>
          </a:xfrm>
        </p:grpSpPr>
        <p:pic>
          <p:nvPicPr>
            <p:cNvPr descr="A person wearing a suit and tie smiling at the camera&#10;&#10;Description automatically generated" id="226" name="Google Shape;226;p27"/>
            <p:cNvPicPr preferRelativeResize="0"/>
            <p:nvPr/>
          </p:nvPicPr>
          <p:blipFill rotWithShape="1">
            <a:blip r:embed="rId6">
              <a:alphaModFix/>
            </a:blip>
            <a:srcRect b="11696" l="5595" r="9630" t="1081"/>
            <a:stretch/>
          </p:blipFill>
          <p:spPr>
            <a:xfrm flipH="1">
              <a:off x="10067291" y="2096655"/>
              <a:ext cx="1792200" cy="2615100"/>
            </a:xfrm>
            <a:prstGeom prst="ellipse">
              <a:avLst/>
            </a:prstGeom>
            <a:noFill/>
            <a:ln>
              <a:noFill/>
            </a:ln>
          </p:spPr>
        </p:pic>
        <p:sp>
          <p:nvSpPr>
            <p:cNvPr id="227" name="Google Shape;227;p27"/>
            <p:cNvSpPr/>
            <p:nvPr/>
          </p:nvSpPr>
          <p:spPr>
            <a:xfrm flipH="1">
              <a:off x="10001086" y="2035076"/>
              <a:ext cx="1920100" cy="2721927"/>
            </a:xfrm>
            <a:custGeom>
              <a:rect b="b" l="l" r="r" t="t"/>
              <a:pathLst>
                <a:path extrusionOk="0" h="2911152" w="2855168">
                  <a:moveTo>
                    <a:pt x="1427267" y="132895"/>
                  </a:moveTo>
                  <a:cubicBezTo>
                    <a:pt x="700615" y="132895"/>
                    <a:pt x="111547" y="719689"/>
                    <a:pt x="111547" y="1443535"/>
                  </a:cubicBezTo>
                  <a:cubicBezTo>
                    <a:pt x="111547" y="2167381"/>
                    <a:pt x="700615" y="2754175"/>
                    <a:pt x="1427267" y="2754175"/>
                  </a:cubicBezTo>
                  <a:cubicBezTo>
                    <a:pt x="2153919" y="2754175"/>
                    <a:pt x="2742987" y="2167381"/>
                    <a:pt x="2742987" y="1443535"/>
                  </a:cubicBezTo>
                  <a:cubicBezTo>
                    <a:pt x="2742987" y="719689"/>
                    <a:pt x="2153919" y="132895"/>
                    <a:pt x="1427267" y="132895"/>
                  </a:cubicBezTo>
                  <a:close/>
                  <a:moveTo>
                    <a:pt x="1427584" y="0"/>
                  </a:moveTo>
                  <a:cubicBezTo>
                    <a:pt x="2216017" y="0"/>
                    <a:pt x="2855168" y="651684"/>
                    <a:pt x="2855168" y="1455576"/>
                  </a:cubicBezTo>
                  <a:cubicBezTo>
                    <a:pt x="2855168" y="2259468"/>
                    <a:pt x="2216017" y="2911152"/>
                    <a:pt x="1427584" y="2911152"/>
                  </a:cubicBezTo>
                  <a:cubicBezTo>
                    <a:pt x="639151" y="2911152"/>
                    <a:pt x="0" y="2259468"/>
                    <a:pt x="0" y="1455576"/>
                  </a:cubicBezTo>
                  <a:cubicBezTo>
                    <a:pt x="0" y="651684"/>
                    <a:pt x="639151" y="0"/>
                    <a:pt x="1427584" y="0"/>
                  </a:cubicBezTo>
                  <a:close/>
                </a:path>
              </a:pathLst>
            </a:custGeom>
            <a:solidFill>
              <a:srgbClr val="C8E48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C8E483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28" name="Google Shape;228;p27"/>
          <p:cNvGrpSpPr/>
          <p:nvPr/>
        </p:nvGrpSpPr>
        <p:grpSpPr>
          <a:xfrm flipH="1">
            <a:off x="5160107" y="2249532"/>
            <a:ext cx="1920100" cy="2721927"/>
            <a:chOff x="5309024" y="1992869"/>
            <a:chExt cx="1920100" cy="2721927"/>
          </a:xfrm>
        </p:grpSpPr>
        <p:pic>
          <p:nvPicPr>
            <p:cNvPr descr="A person smiling for the camera&#10;&#10;Description automatically generated" id="229" name="Google Shape;229;p27"/>
            <p:cNvPicPr preferRelativeResize="0"/>
            <p:nvPr/>
          </p:nvPicPr>
          <p:blipFill rotWithShape="1">
            <a:blip r:embed="rId7">
              <a:alphaModFix/>
            </a:blip>
            <a:srcRect b="28510" l="15743" r="23566" t="4782"/>
            <a:stretch/>
          </p:blipFill>
          <p:spPr>
            <a:xfrm>
              <a:off x="5344325" y="2035076"/>
              <a:ext cx="1805700" cy="2630700"/>
            </a:xfrm>
            <a:prstGeom prst="ellipse">
              <a:avLst/>
            </a:prstGeom>
            <a:noFill/>
            <a:ln>
              <a:noFill/>
            </a:ln>
          </p:spPr>
        </p:pic>
        <p:sp>
          <p:nvSpPr>
            <p:cNvPr id="230" name="Google Shape;230;p27"/>
            <p:cNvSpPr/>
            <p:nvPr/>
          </p:nvSpPr>
          <p:spPr>
            <a:xfrm flipH="1">
              <a:off x="5309024" y="1992869"/>
              <a:ext cx="1920100" cy="2721927"/>
            </a:xfrm>
            <a:custGeom>
              <a:rect b="b" l="l" r="r" t="t"/>
              <a:pathLst>
                <a:path extrusionOk="0" h="2911152" w="2855168">
                  <a:moveTo>
                    <a:pt x="1427267" y="132895"/>
                  </a:moveTo>
                  <a:cubicBezTo>
                    <a:pt x="700615" y="132895"/>
                    <a:pt x="111547" y="719689"/>
                    <a:pt x="111547" y="1443535"/>
                  </a:cubicBezTo>
                  <a:cubicBezTo>
                    <a:pt x="111547" y="2167381"/>
                    <a:pt x="700615" y="2754175"/>
                    <a:pt x="1427267" y="2754175"/>
                  </a:cubicBezTo>
                  <a:cubicBezTo>
                    <a:pt x="2153919" y="2754175"/>
                    <a:pt x="2742987" y="2167381"/>
                    <a:pt x="2742987" y="1443535"/>
                  </a:cubicBezTo>
                  <a:cubicBezTo>
                    <a:pt x="2742987" y="719689"/>
                    <a:pt x="2153919" y="132895"/>
                    <a:pt x="1427267" y="132895"/>
                  </a:cubicBezTo>
                  <a:close/>
                  <a:moveTo>
                    <a:pt x="1427584" y="0"/>
                  </a:moveTo>
                  <a:cubicBezTo>
                    <a:pt x="2216017" y="0"/>
                    <a:pt x="2855168" y="651684"/>
                    <a:pt x="2855168" y="1455576"/>
                  </a:cubicBezTo>
                  <a:cubicBezTo>
                    <a:pt x="2855168" y="2259468"/>
                    <a:pt x="2216017" y="2911152"/>
                    <a:pt x="1427584" y="2911152"/>
                  </a:cubicBezTo>
                  <a:cubicBezTo>
                    <a:pt x="639151" y="2911152"/>
                    <a:pt x="0" y="2259468"/>
                    <a:pt x="0" y="1455576"/>
                  </a:cubicBezTo>
                  <a:cubicBezTo>
                    <a:pt x="0" y="651684"/>
                    <a:pt x="639151" y="0"/>
                    <a:pt x="1427584" y="0"/>
                  </a:cubicBezTo>
                  <a:close/>
                </a:path>
              </a:pathLst>
            </a:custGeom>
            <a:solidFill>
              <a:srgbClr val="8BEC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C75D5D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31" name="Google Shape;231;p27"/>
          <p:cNvSpPr/>
          <p:nvPr/>
        </p:nvSpPr>
        <p:spPr>
          <a:xfrm flipH="1">
            <a:off x="2799471" y="1703738"/>
            <a:ext cx="1920100" cy="2721927"/>
          </a:xfrm>
          <a:custGeom>
            <a:rect b="b" l="l" r="r" t="t"/>
            <a:pathLst>
              <a:path extrusionOk="0" h="2911152" w="2855168">
                <a:moveTo>
                  <a:pt x="1427267" y="132895"/>
                </a:moveTo>
                <a:cubicBezTo>
                  <a:pt x="700615" y="132895"/>
                  <a:pt x="111547" y="719689"/>
                  <a:pt x="111547" y="1443535"/>
                </a:cubicBezTo>
                <a:cubicBezTo>
                  <a:pt x="111547" y="2167381"/>
                  <a:pt x="700615" y="2754175"/>
                  <a:pt x="1427267" y="2754175"/>
                </a:cubicBezTo>
                <a:cubicBezTo>
                  <a:pt x="2153919" y="2754175"/>
                  <a:pt x="2742987" y="2167381"/>
                  <a:pt x="2742987" y="1443535"/>
                </a:cubicBezTo>
                <a:cubicBezTo>
                  <a:pt x="2742987" y="719689"/>
                  <a:pt x="2153919" y="132895"/>
                  <a:pt x="1427267" y="132895"/>
                </a:cubicBezTo>
                <a:close/>
                <a:moveTo>
                  <a:pt x="1427584" y="0"/>
                </a:moveTo>
                <a:cubicBezTo>
                  <a:pt x="2216017" y="0"/>
                  <a:pt x="2855168" y="651684"/>
                  <a:pt x="2855168" y="1455576"/>
                </a:cubicBezTo>
                <a:cubicBezTo>
                  <a:pt x="2855168" y="2259468"/>
                  <a:pt x="2216017" y="2911152"/>
                  <a:pt x="1427584" y="2911152"/>
                </a:cubicBezTo>
                <a:cubicBezTo>
                  <a:pt x="639151" y="2911152"/>
                  <a:pt x="0" y="2259468"/>
                  <a:pt x="0" y="1455576"/>
                </a:cubicBezTo>
                <a:cubicBezTo>
                  <a:pt x="0" y="651684"/>
                  <a:pt x="639151" y="0"/>
                  <a:pt x="1427584" y="0"/>
                </a:cubicBezTo>
                <a:close/>
              </a:path>
            </a:pathLst>
          </a:custGeom>
          <a:solidFill>
            <a:srgbClr val="92C1E6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C75D5D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2" name="Google Shape;232;p27"/>
          <p:cNvSpPr/>
          <p:nvPr/>
        </p:nvSpPr>
        <p:spPr>
          <a:xfrm flipH="1">
            <a:off x="442261" y="2459404"/>
            <a:ext cx="1920100" cy="2721927"/>
          </a:xfrm>
          <a:custGeom>
            <a:rect b="b" l="l" r="r" t="t"/>
            <a:pathLst>
              <a:path extrusionOk="0" h="2911152" w="2855168">
                <a:moveTo>
                  <a:pt x="1427267" y="132895"/>
                </a:moveTo>
                <a:cubicBezTo>
                  <a:pt x="700615" y="132895"/>
                  <a:pt x="111547" y="719689"/>
                  <a:pt x="111547" y="1443535"/>
                </a:cubicBezTo>
                <a:cubicBezTo>
                  <a:pt x="111547" y="2167381"/>
                  <a:pt x="700615" y="2754175"/>
                  <a:pt x="1427267" y="2754175"/>
                </a:cubicBezTo>
                <a:cubicBezTo>
                  <a:pt x="2153919" y="2754175"/>
                  <a:pt x="2742987" y="2167381"/>
                  <a:pt x="2742987" y="1443535"/>
                </a:cubicBezTo>
                <a:cubicBezTo>
                  <a:pt x="2742987" y="719689"/>
                  <a:pt x="2153919" y="132895"/>
                  <a:pt x="1427267" y="132895"/>
                </a:cubicBezTo>
                <a:close/>
                <a:moveTo>
                  <a:pt x="1427584" y="0"/>
                </a:moveTo>
                <a:cubicBezTo>
                  <a:pt x="2216017" y="0"/>
                  <a:pt x="2855168" y="651684"/>
                  <a:pt x="2855168" y="1455576"/>
                </a:cubicBezTo>
                <a:cubicBezTo>
                  <a:pt x="2855168" y="2259468"/>
                  <a:pt x="2216017" y="2911152"/>
                  <a:pt x="1427584" y="2911152"/>
                </a:cubicBezTo>
                <a:cubicBezTo>
                  <a:pt x="639151" y="2911152"/>
                  <a:pt x="0" y="2259468"/>
                  <a:pt x="0" y="1455576"/>
                </a:cubicBezTo>
                <a:cubicBezTo>
                  <a:pt x="0" y="651684"/>
                  <a:pt x="639151" y="0"/>
                  <a:pt x="1427584" y="0"/>
                </a:cubicBezTo>
                <a:close/>
              </a:path>
            </a:pathLst>
          </a:custGeom>
          <a:solidFill>
            <a:srgbClr val="FF936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C75D5D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33" name="Google Shape;233;p27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8649775" y="6459000"/>
            <a:ext cx="3343275" cy="314325"/>
          </a:xfrm>
          <a:prstGeom prst="rect">
            <a:avLst/>
          </a:prstGeom>
          <a:noFill/>
          <a:ln>
            <a:noFill/>
          </a:ln>
        </p:spPr>
      </p:pic>
      <p:sp>
        <p:nvSpPr>
          <p:cNvPr id="234" name="Google Shape;234;p27"/>
          <p:cNvSpPr txBox="1"/>
          <p:nvPr>
            <p:ph idx="12" type="sldNum"/>
          </p:nvPr>
        </p:nvSpPr>
        <p:spPr>
          <a:xfrm>
            <a:off x="4724400" y="6433298"/>
            <a:ext cx="2743200" cy="3657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/>
              <a:t>Speaker: Walter Caldwell 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9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0" name="Google Shape;240;p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649775" y="6459000"/>
            <a:ext cx="3343275" cy="314325"/>
          </a:xfrm>
          <a:prstGeom prst="rect">
            <a:avLst/>
          </a:prstGeom>
          <a:noFill/>
          <a:ln>
            <a:noFill/>
          </a:ln>
        </p:spPr>
      </p:pic>
      <p:sp>
        <p:nvSpPr>
          <p:cNvPr id="241" name="Google Shape;241;p28"/>
          <p:cNvSpPr txBox="1"/>
          <p:nvPr>
            <p:ph idx="12" type="sldNum"/>
          </p:nvPr>
        </p:nvSpPr>
        <p:spPr>
          <a:xfrm>
            <a:off x="4724400" y="6433298"/>
            <a:ext cx="2743200" cy="3657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/>
              <a:t>Speaker: Walter Caldwell </a:t>
            </a:r>
            <a:endParaRPr/>
          </a:p>
        </p:txBody>
      </p:sp>
      <p:sp>
        <p:nvSpPr>
          <p:cNvPr id="242" name="Google Shape;242;p28"/>
          <p:cNvSpPr txBox="1"/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Outline</a:t>
            </a:r>
            <a:endParaRPr/>
          </a:p>
        </p:txBody>
      </p:sp>
      <p:sp>
        <p:nvSpPr>
          <p:cNvPr id="243" name="Google Shape;243;p28"/>
          <p:cNvSpPr/>
          <p:nvPr/>
        </p:nvSpPr>
        <p:spPr>
          <a:xfrm>
            <a:off x="589450" y="1870100"/>
            <a:ext cx="1714500" cy="1624200"/>
          </a:xfrm>
          <a:prstGeom prst="ellipse">
            <a:avLst/>
          </a:prstGeom>
          <a:solidFill>
            <a:srgbClr val="FF936A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4" name="Google Shape;244;p28"/>
          <p:cNvSpPr txBox="1"/>
          <p:nvPr/>
        </p:nvSpPr>
        <p:spPr>
          <a:xfrm>
            <a:off x="729550" y="2499350"/>
            <a:ext cx="1434300" cy="365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latin typeface="Helvetica Neue"/>
                <a:ea typeface="Helvetica Neue"/>
                <a:cs typeface="Helvetica Neue"/>
                <a:sym typeface="Helvetica Neue"/>
              </a:rPr>
              <a:t>Project Recap</a:t>
            </a:r>
            <a:endParaRPr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245" name="Google Shape;245;p28"/>
          <p:cNvSpPr/>
          <p:nvPr/>
        </p:nvSpPr>
        <p:spPr>
          <a:xfrm>
            <a:off x="3562650" y="1870100"/>
            <a:ext cx="1714500" cy="1624200"/>
          </a:xfrm>
          <a:prstGeom prst="ellipse">
            <a:avLst/>
          </a:prstGeom>
          <a:solidFill>
            <a:srgbClr val="92C1E6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6" name="Google Shape;246;p28"/>
          <p:cNvSpPr txBox="1"/>
          <p:nvPr/>
        </p:nvSpPr>
        <p:spPr>
          <a:xfrm>
            <a:off x="3702750" y="2364875"/>
            <a:ext cx="1434300" cy="365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latin typeface="Helvetica Neue"/>
                <a:ea typeface="Helvetica Neue"/>
                <a:cs typeface="Helvetica Neue"/>
                <a:sym typeface="Helvetica Neue"/>
              </a:rPr>
              <a:t>Updates</a:t>
            </a:r>
            <a:endParaRPr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latin typeface="Helvetica Neue"/>
                <a:ea typeface="Helvetica Neue"/>
                <a:cs typeface="Helvetica Neue"/>
                <a:sym typeface="Helvetica Neue"/>
              </a:rPr>
              <a:t>&amp;</a:t>
            </a:r>
            <a:endParaRPr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latin typeface="Helvetica Neue"/>
                <a:ea typeface="Helvetica Neue"/>
                <a:cs typeface="Helvetica Neue"/>
                <a:sym typeface="Helvetica Neue"/>
              </a:rPr>
              <a:t>Results</a:t>
            </a:r>
            <a:endParaRPr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247" name="Google Shape;247;p28"/>
          <p:cNvSpPr/>
          <p:nvPr/>
        </p:nvSpPr>
        <p:spPr>
          <a:xfrm>
            <a:off x="6600975" y="1870100"/>
            <a:ext cx="1714500" cy="1624200"/>
          </a:xfrm>
          <a:prstGeom prst="ellipse">
            <a:avLst/>
          </a:prstGeom>
          <a:solidFill>
            <a:srgbClr val="85FFF0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8" name="Google Shape;248;p28"/>
          <p:cNvSpPr txBox="1"/>
          <p:nvPr/>
        </p:nvSpPr>
        <p:spPr>
          <a:xfrm>
            <a:off x="6741075" y="2364875"/>
            <a:ext cx="1434300" cy="365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latin typeface="Helvetica Neue"/>
                <a:ea typeface="Helvetica Neue"/>
                <a:cs typeface="Helvetica Neue"/>
                <a:sym typeface="Helvetica Neue"/>
              </a:rPr>
              <a:t>Future Work</a:t>
            </a:r>
            <a:endParaRPr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249" name="Google Shape;249;p28"/>
          <p:cNvSpPr/>
          <p:nvPr/>
        </p:nvSpPr>
        <p:spPr>
          <a:xfrm>
            <a:off x="9639300" y="1870100"/>
            <a:ext cx="1714500" cy="1624200"/>
          </a:xfrm>
          <a:prstGeom prst="ellipse">
            <a:avLst/>
          </a:prstGeom>
          <a:solidFill>
            <a:srgbClr val="F47D86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0" name="Google Shape;250;p28"/>
          <p:cNvSpPr txBox="1"/>
          <p:nvPr/>
        </p:nvSpPr>
        <p:spPr>
          <a:xfrm>
            <a:off x="9779400" y="2499350"/>
            <a:ext cx="1434300" cy="365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latin typeface="Helvetica Neue"/>
                <a:ea typeface="Helvetica Neue"/>
                <a:cs typeface="Helvetica Neue"/>
                <a:sym typeface="Helvetica Neue"/>
              </a:rPr>
              <a:t>Questions</a:t>
            </a:r>
            <a:endParaRPr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251" name="Google Shape;251;p28"/>
          <p:cNvSpPr txBox="1"/>
          <p:nvPr/>
        </p:nvSpPr>
        <p:spPr>
          <a:xfrm>
            <a:off x="493175" y="3810725"/>
            <a:ext cx="1876200" cy="2028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Font typeface="Helvetica Neue"/>
              <a:buChar char="●"/>
            </a:pPr>
            <a:r>
              <a:rPr lang="en-US">
                <a:latin typeface="Helvetica Neue"/>
                <a:ea typeface="Helvetica Neue"/>
                <a:cs typeface="Helvetica Neue"/>
                <a:sym typeface="Helvetica Neue"/>
              </a:rPr>
              <a:t>Objective</a:t>
            </a:r>
            <a:endParaRPr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Font typeface="Helvetica Neue"/>
              <a:buChar char="●"/>
            </a:pPr>
            <a:r>
              <a:rPr lang="en-US">
                <a:latin typeface="Helvetica Neue"/>
                <a:ea typeface="Helvetica Neue"/>
                <a:cs typeface="Helvetica Neue"/>
                <a:sym typeface="Helvetica Neue"/>
              </a:rPr>
              <a:t>Key Goals</a:t>
            </a:r>
            <a:endParaRPr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252" name="Google Shape;252;p28"/>
          <p:cNvSpPr txBox="1"/>
          <p:nvPr/>
        </p:nvSpPr>
        <p:spPr>
          <a:xfrm>
            <a:off x="3237250" y="3810725"/>
            <a:ext cx="2266200" cy="2028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Helvetica Neue"/>
              <a:buChar char="●"/>
            </a:pPr>
            <a:r>
              <a:rPr lang="en-US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Parts Ordered</a:t>
            </a:r>
            <a:endParaRPr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Helvetica Neue"/>
              <a:buChar char="●"/>
            </a:pPr>
            <a:r>
              <a:rPr lang="en-US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Completed Modules</a:t>
            </a:r>
            <a:endParaRPr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Helvetica Neue"/>
              <a:buChar char="●"/>
            </a:pPr>
            <a:r>
              <a:rPr lang="en-US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Project Website</a:t>
            </a:r>
            <a:endParaRPr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Helvetica Neue"/>
              <a:buChar char="●"/>
            </a:pPr>
            <a:r>
              <a:rPr lang="en-US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Challenges</a:t>
            </a:r>
            <a:endParaRPr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253" name="Google Shape;253;p28"/>
          <p:cNvSpPr txBox="1"/>
          <p:nvPr/>
        </p:nvSpPr>
        <p:spPr>
          <a:xfrm>
            <a:off x="6246100" y="3810725"/>
            <a:ext cx="2564700" cy="2028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Font typeface="Helvetica Neue"/>
              <a:buChar char="●"/>
            </a:pPr>
            <a:r>
              <a:rPr lang="en-US">
                <a:latin typeface="Helvetica Neue"/>
                <a:ea typeface="Helvetica Neue"/>
                <a:cs typeface="Helvetica Neue"/>
                <a:sym typeface="Helvetica Neue"/>
              </a:rPr>
              <a:t>Future Plans</a:t>
            </a:r>
            <a:endParaRPr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Font typeface="Helvetica Neue"/>
              <a:buChar char="●"/>
            </a:pPr>
            <a:r>
              <a:rPr lang="en-US">
                <a:latin typeface="Helvetica Neue"/>
                <a:ea typeface="Helvetica Neue"/>
                <a:cs typeface="Helvetica Neue"/>
                <a:sym typeface="Helvetica Neue"/>
              </a:rPr>
              <a:t>GANTT Chart</a:t>
            </a:r>
            <a:endParaRPr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cxnSp>
        <p:nvCxnSpPr>
          <p:cNvPr id="254" name="Google Shape;254;p28"/>
          <p:cNvCxnSpPr/>
          <p:nvPr/>
        </p:nvCxnSpPr>
        <p:spPr>
          <a:xfrm>
            <a:off x="2756775" y="3866750"/>
            <a:ext cx="22500" cy="18939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255" name="Google Shape;255;p28"/>
          <p:cNvCxnSpPr/>
          <p:nvPr/>
        </p:nvCxnSpPr>
        <p:spPr>
          <a:xfrm>
            <a:off x="5961425" y="3858525"/>
            <a:ext cx="22500" cy="18939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256" name="Google Shape;256;p28"/>
          <p:cNvCxnSpPr/>
          <p:nvPr/>
        </p:nvCxnSpPr>
        <p:spPr>
          <a:xfrm>
            <a:off x="8999750" y="3866750"/>
            <a:ext cx="22500" cy="18939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257" name="Google Shape;257;p28"/>
          <p:cNvSpPr/>
          <p:nvPr/>
        </p:nvSpPr>
        <p:spPr>
          <a:xfrm>
            <a:off x="2319750" y="2667725"/>
            <a:ext cx="1242900" cy="1458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FF936A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8" name="Google Shape;258;p28"/>
          <p:cNvSpPr/>
          <p:nvPr/>
        </p:nvSpPr>
        <p:spPr>
          <a:xfrm>
            <a:off x="5317613" y="2609300"/>
            <a:ext cx="1242900" cy="1458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92C1E6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9" name="Google Shape;259;p28"/>
          <p:cNvSpPr/>
          <p:nvPr/>
        </p:nvSpPr>
        <p:spPr>
          <a:xfrm>
            <a:off x="8355938" y="2609300"/>
            <a:ext cx="1242900" cy="1458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85FFF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0" name="Google Shape;260;p28"/>
          <p:cNvSpPr/>
          <p:nvPr/>
        </p:nvSpPr>
        <p:spPr>
          <a:xfrm>
            <a:off x="1155400" y="1645775"/>
            <a:ext cx="582600" cy="571500"/>
          </a:xfrm>
          <a:prstGeom prst="ellipse">
            <a:avLst/>
          </a:prstGeom>
          <a:solidFill>
            <a:srgbClr val="FF936A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1" name="Google Shape;261;p28"/>
          <p:cNvSpPr/>
          <p:nvPr/>
        </p:nvSpPr>
        <p:spPr>
          <a:xfrm>
            <a:off x="4128588" y="1645775"/>
            <a:ext cx="582600" cy="571500"/>
          </a:xfrm>
          <a:prstGeom prst="ellipse">
            <a:avLst/>
          </a:prstGeom>
          <a:solidFill>
            <a:srgbClr val="92C1E6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2" name="Google Shape;262;p28"/>
          <p:cNvSpPr/>
          <p:nvPr/>
        </p:nvSpPr>
        <p:spPr>
          <a:xfrm>
            <a:off x="7166925" y="1645775"/>
            <a:ext cx="582600" cy="571500"/>
          </a:xfrm>
          <a:prstGeom prst="ellipse">
            <a:avLst/>
          </a:prstGeom>
          <a:solidFill>
            <a:srgbClr val="85FFF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3" name="Google Shape;263;p28"/>
          <p:cNvSpPr/>
          <p:nvPr/>
        </p:nvSpPr>
        <p:spPr>
          <a:xfrm>
            <a:off x="10205250" y="1645775"/>
            <a:ext cx="582600" cy="571500"/>
          </a:xfrm>
          <a:prstGeom prst="ellipse">
            <a:avLst/>
          </a:prstGeom>
          <a:solidFill>
            <a:srgbClr val="F47D86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264" name="Google Shape;264;p2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195750" y="1695125"/>
            <a:ext cx="501900" cy="472800"/>
          </a:xfrm>
          <a:prstGeom prst="ellipse">
            <a:avLst/>
          </a:prstGeom>
          <a:noFill/>
          <a:ln>
            <a:noFill/>
          </a:ln>
        </p:spPr>
      </p:pic>
      <p:pic>
        <p:nvPicPr>
          <p:cNvPr id="265" name="Google Shape;265;p2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181338" y="1685375"/>
            <a:ext cx="501900" cy="492300"/>
          </a:xfrm>
          <a:prstGeom prst="ellipse">
            <a:avLst/>
          </a:prstGeom>
          <a:noFill/>
          <a:ln>
            <a:noFill/>
          </a:ln>
        </p:spPr>
      </p:pic>
      <p:pic>
        <p:nvPicPr>
          <p:cNvPr id="266" name="Google Shape;266;p28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7166925" y="1663775"/>
            <a:ext cx="582600" cy="535500"/>
          </a:xfrm>
          <a:prstGeom prst="ellipse">
            <a:avLst/>
          </a:prstGeom>
          <a:noFill/>
          <a:ln>
            <a:noFill/>
          </a:ln>
        </p:spPr>
      </p:pic>
      <p:pic>
        <p:nvPicPr>
          <p:cNvPr id="267" name="Google Shape;267;p28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10245600" y="1672625"/>
            <a:ext cx="501900" cy="517800"/>
          </a:xfrm>
          <a:prstGeom prst="ellipse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Google Shape;272;p29"/>
          <p:cNvSpPr txBox="1"/>
          <p:nvPr>
            <p:ph type="title"/>
          </p:nvPr>
        </p:nvSpPr>
        <p:spPr>
          <a:xfrm>
            <a:off x="838200" y="3136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Helvetica Neue"/>
              <a:buNone/>
            </a:pPr>
            <a:r>
              <a:rPr lang="en-US"/>
              <a:t>Objective</a:t>
            </a:r>
            <a:endParaRPr/>
          </a:p>
        </p:txBody>
      </p:sp>
      <p:pic>
        <p:nvPicPr>
          <p:cNvPr id="273" name="Google Shape;273;p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649775" y="6459000"/>
            <a:ext cx="3343275" cy="314325"/>
          </a:xfrm>
          <a:prstGeom prst="rect">
            <a:avLst/>
          </a:prstGeom>
          <a:noFill/>
          <a:ln>
            <a:noFill/>
          </a:ln>
        </p:spPr>
      </p:pic>
      <p:sp>
        <p:nvSpPr>
          <p:cNvPr id="274" name="Google Shape;274;p29"/>
          <p:cNvSpPr txBox="1"/>
          <p:nvPr/>
        </p:nvSpPr>
        <p:spPr>
          <a:xfrm flipH="1">
            <a:off x="838200" y="1526406"/>
            <a:ext cx="10515600" cy="4351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US" sz="230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The objective of this project is to create a partially autonomous material handling robot that works in a dark warehouse with conditions unfavorable to human workers. </a:t>
            </a:r>
            <a:endParaRPr sz="2300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275" name="Google Shape;275;p2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040413" y="3896400"/>
            <a:ext cx="2257425" cy="19145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76" name="Google Shape;276;p2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917288" y="2579188"/>
            <a:ext cx="3152775" cy="246697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77" name="Google Shape;277;p29"/>
          <p:cNvCxnSpPr/>
          <p:nvPr/>
        </p:nvCxnSpPr>
        <p:spPr>
          <a:xfrm flipH="1">
            <a:off x="3847250" y="4498807"/>
            <a:ext cx="5157600" cy="957600"/>
          </a:xfrm>
          <a:prstGeom prst="curvedConnector4">
            <a:avLst>
              <a:gd fmla="val 40766" name="adj1"/>
              <a:gd fmla="val 123863" name="adj2"/>
            </a:avLst>
          </a:prstGeom>
          <a:noFill/>
          <a:ln cap="flat" cmpd="sng" w="28575">
            <a:solidFill>
              <a:srgbClr val="000000"/>
            </a:solidFill>
            <a:prstDash val="dash"/>
            <a:miter lim="800000"/>
            <a:headEnd len="sm" w="sm" type="none"/>
            <a:tailEnd len="med" w="med" type="triangle"/>
          </a:ln>
        </p:spPr>
      </p:cxnSp>
      <p:sp>
        <p:nvSpPr>
          <p:cNvPr id="278" name="Google Shape;278;p29"/>
          <p:cNvSpPr txBox="1"/>
          <p:nvPr>
            <p:ph idx="12" type="sldNum"/>
          </p:nvPr>
        </p:nvSpPr>
        <p:spPr>
          <a:xfrm>
            <a:off x="4724400" y="6433298"/>
            <a:ext cx="2743200" cy="3657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/>
              <a:t>Speaker: Walter Caldwell </a:t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2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Google Shape;283;p30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Helvetica Neue"/>
              <a:buNone/>
            </a:pPr>
            <a:r>
              <a:rPr lang="en-US"/>
              <a:t>Key Goals</a:t>
            </a:r>
            <a:endParaRPr/>
          </a:p>
        </p:txBody>
      </p:sp>
      <p:sp>
        <p:nvSpPr>
          <p:cNvPr id="284" name="Google Shape;284;p30"/>
          <p:cNvSpPr txBox="1"/>
          <p:nvPr>
            <p:ph idx="1" type="body"/>
          </p:nvPr>
        </p:nvSpPr>
        <p:spPr>
          <a:xfrm>
            <a:off x="838200" y="1825625"/>
            <a:ext cx="10515600" cy="4270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683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Font typeface="Helvetica Neue"/>
              <a:buAutoNum type="arabicPeriod"/>
            </a:pPr>
            <a:r>
              <a:rPr lang="en-US" sz="2200"/>
              <a:t>Autonomous navigation of the modified warehouse.</a:t>
            </a:r>
            <a:endParaRPr sz="2200"/>
          </a:p>
          <a:p>
            <a:pPr indent="-3683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Font typeface="Helvetica Neue"/>
              <a:buAutoNum type="arabicPeriod"/>
            </a:pPr>
            <a:r>
              <a:rPr lang="en-US" sz="2200"/>
              <a:t>Pick up and move boxes up to 25 lbs.</a:t>
            </a:r>
            <a:endParaRPr sz="2200"/>
          </a:p>
          <a:p>
            <a:pPr indent="-3683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Font typeface="Helvetica Neue"/>
              <a:buAutoNum type="arabicPeriod"/>
            </a:pPr>
            <a:r>
              <a:rPr lang="en-US" sz="2200"/>
              <a:t>Identify packages using QR codes.</a:t>
            </a:r>
            <a:endParaRPr sz="2200"/>
          </a:p>
          <a:p>
            <a:pPr indent="-3683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Font typeface="Helvetica Neue"/>
              <a:buAutoNum type="arabicPeriod"/>
            </a:pPr>
            <a:r>
              <a:rPr lang="en-US" sz="2200"/>
              <a:t>Track inventory using QR codes.</a:t>
            </a:r>
            <a:endParaRPr sz="2200"/>
          </a:p>
          <a:p>
            <a:pPr indent="-3683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Font typeface="Helvetica Neue"/>
              <a:buAutoNum type="arabicPeriod"/>
            </a:pPr>
            <a:r>
              <a:rPr lang="en-US" sz="2200"/>
              <a:t>Be able to perform the key tasks in a modified warehouse with low lighting.</a:t>
            </a:r>
            <a:endParaRPr sz="2200"/>
          </a:p>
        </p:txBody>
      </p:sp>
      <p:pic>
        <p:nvPicPr>
          <p:cNvPr id="285" name="Google Shape;285;p3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095800" y="6475525"/>
            <a:ext cx="2992000" cy="281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86" name="Google Shape;286;p3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649775" y="6459000"/>
            <a:ext cx="3343275" cy="314325"/>
          </a:xfrm>
          <a:prstGeom prst="rect">
            <a:avLst/>
          </a:prstGeom>
          <a:noFill/>
          <a:ln>
            <a:noFill/>
          </a:ln>
        </p:spPr>
      </p:pic>
      <p:sp>
        <p:nvSpPr>
          <p:cNvPr id="287" name="Google Shape;287;p30"/>
          <p:cNvSpPr txBox="1"/>
          <p:nvPr>
            <p:ph idx="12" type="sldNum"/>
          </p:nvPr>
        </p:nvSpPr>
        <p:spPr>
          <a:xfrm>
            <a:off x="4724400" y="6433298"/>
            <a:ext cx="2743200" cy="3657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/>
              <a:t>Speaker: Tony Zheng</a:t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1" name="Shape 2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" name="Google Shape;292;p31"/>
          <p:cNvSpPr txBox="1"/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/>
              <a:t>Ordering Parts</a:t>
            </a:r>
            <a:endParaRPr/>
          </a:p>
        </p:txBody>
      </p:sp>
      <p:sp>
        <p:nvSpPr>
          <p:cNvPr id="293" name="Google Shape;293;p31"/>
          <p:cNvSpPr txBox="1"/>
          <p:nvPr>
            <p:ph idx="1" type="body"/>
          </p:nvPr>
        </p:nvSpPr>
        <p:spPr>
          <a:xfrm>
            <a:off x="838200" y="1825625"/>
            <a:ext cx="5408700" cy="4270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457200" rtl="0" algn="l">
              <a:spcBef>
                <a:spcPts val="1000"/>
              </a:spcBef>
              <a:spcAft>
                <a:spcPts val="0"/>
              </a:spcAft>
              <a:buSzPts val="1800"/>
              <a:buFont typeface="Arial"/>
              <a:buChar char="●"/>
            </a:pPr>
            <a:r>
              <a:rPr lang="en-US"/>
              <a:t>Every week new parts are coming in.</a:t>
            </a:r>
            <a:endParaRPr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342900" lvl="0" marL="457200" rtl="0" algn="l">
              <a:spcBef>
                <a:spcPts val="1000"/>
              </a:spcBef>
              <a:spcAft>
                <a:spcPts val="0"/>
              </a:spcAft>
              <a:buSzPts val="1800"/>
              <a:buFont typeface="Arial"/>
              <a:buChar char="●"/>
            </a:pPr>
            <a:r>
              <a:rPr lang="en-US"/>
              <a:t>Ordering new parts:</a:t>
            </a:r>
            <a:endParaRPr/>
          </a:p>
          <a:p>
            <a:pPr indent="-342900" lvl="1" marL="914400" rtl="0" algn="l"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en-US"/>
              <a:t>Arduino Nanos, Due</a:t>
            </a:r>
            <a:endParaRPr/>
          </a:p>
          <a:p>
            <a:pPr indent="-342900" lvl="1" marL="914400" rtl="0" algn="l"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en-US"/>
              <a:t>Pi 4</a:t>
            </a:r>
            <a:endParaRPr/>
          </a:p>
          <a:p>
            <a:pPr indent="-342900" lvl="1" marL="914400" rtl="0" algn="l"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en-US"/>
              <a:t>ME parts</a:t>
            </a:r>
            <a:endParaRPr/>
          </a:p>
          <a:p>
            <a:pPr indent="-342900" lvl="1" marL="914400" rtl="0" algn="l"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en-US"/>
              <a:t>etc.</a:t>
            </a:r>
            <a:endParaRPr/>
          </a:p>
        </p:txBody>
      </p:sp>
      <p:pic>
        <p:nvPicPr>
          <p:cNvPr id="294" name="Google Shape;294;p3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095800" y="6475525"/>
            <a:ext cx="2992000" cy="281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95" name="Google Shape;295;p3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649775" y="6459000"/>
            <a:ext cx="3343275" cy="314325"/>
          </a:xfrm>
          <a:prstGeom prst="rect">
            <a:avLst/>
          </a:prstGeom>
          <a:noFill/>
          <a:ln>
            <a:noFill/>
          </a:ln>
        </p:spPr>
      </p:pic>
      <p:sp>
        <p:nvSpPr>
          <p:cNvPr id="296" name="Google Shape;296;p31"/>
          <p:cNvSpPr txBox="1"/>
          <p:nvPr>
            <p:ph idx="12" type="sldNum"/>
          </p:nvPr>
        </p:nvSpPr>
        <p:spPr>
          <a:xfrm>
            <a:off x="4724400" y="6433298"/>
            <a:ext cx="2743200" cy="3657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/>
              <a:t>Speaker: Tony Zheng</a:t>
            </a:r>
            <a:endParaRPr/>
          </a:p>
        </p:txBody>
      </p:sp>
      <p:pic>
        <p:nvPicPr>
          <p:cNvPr id="297" name="Google Shape;297;p3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444075" y="365125"/>
            <a:ext cx="4909725" cy="4004249"/>
          </a:xfrm>
          <a:prstGeom prst="rect">
            <a:avLst/>
          </a:prstGeom>
          <a:noFill/>
          <a:ln>
            <a:noFill/>
          </a:ln>
        </p:spPr>
      </p:pic>
      <p:pic>
        <p:nvPicPr>
          <p:cNvPr id="298" name="Google Shape;298;p31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8006525" y="4444524"/>
            <a:ext cx="1784827" cy="178482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2" name="Shape 3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" name="Google Shape;303;p32"/>
          <p:cNvSpPr txBox="1"/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Helvetica Neue"/>
              <a:buNone/>
            </a:pPr>
            <a:r>
              <a:rPr lang="en-US"/>
              <a:t>Currently Completed Modules</a:t>
            </a:r>
            <a:endParaRPr/>
          </a:p>
        </p:txBody>
      </p:sp>
      <p:sp>
        <p:nvSpPr>
          <p:cNvPr id="304" name="Google Shape;304;p32"/>
          <p:cNvSpPr txBox="1"/>
          <p:nvPr>
            <p:ph idx="1" type="body"/>
          </p:nvPr>
        </p:nvSpPr>
        <p:spPr>
          <a:xfrm>
            <a:off x="838200" y="1825625"/>
            <a:ext cx="10515600" cy="4270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81000" lvl="0" marL="457200" rtl="0" algn="l">
              <a:spcBef>
                <a:spcPts val="1000"/>
              </a:spcBef>
              <a:spcAft>
                <a:spcPts val="0"/>
              </a:spcAft>
              <a:buSzPts val="2400"/>
              <a:buFont typeface="Arial"/>
              <a:buAutoNum type="arabicPeriod"/>
            </a:pPr>
            <a:r>
              <a:rPr lang="en-US" sz="2400">
                <a:latin typeface="Arial"/>
                <a:ea typeface="Arial"/>
                <a:cs typeface="Arial"/>
                <a:sym typeface="Arial"/>
              </a:rPr>
              <a:t>Testing of each of the parts:</a:t>
            </a:r>
            <a:endParaRPr sz="2400">
              <a:latin typeface="Arial"/>
              <a:ea typeface="Arial"/>
              <a:cs typeface="Arial"/>
              <a:sym typeface="Arial"/>
            </a:endParaRPr>
          </a:p>
          <a:p>
            <a:pPr indent="-381000" lvl="1" marL="914400" rtl="0" algn="l">
              <a:spcBef>
                <a:spcPts val="0"/>
              </a:spcBef>
              <a:spcAft>
                <a:spcPts val="0"/>
              </a:spcAft>
              <a:buSzPts val="2400"/>
              <a:buAutoNum type="alphaLcPeriod"/>
            </a:pPr>
            <a:r>
              <a:rPr lang="en-US">
                <a:latin typeface="Arial"/>
                <a:ea typeface="Arial"/>
                <a:cs typeface="Arial"/>
                <a:sym typeface="Arial"/>
              </a:rPr>
              <a:t>Pi Camera with OpenCV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indent="-381000" lvl="1" marL="914400" rtl="0" algn="l">
              <a:spcBef>
                <a:spcPts val="0"/>
              </a:spcBef>
              <a:spcAft>
                <a:spcPts val="0"/>
              </a:spcAft>
              <a:buSzPts val="2400"/>
              <a:buAutoNum type="alphaLcPeriod"/>
            </a:pPr>
            <a:r>
              <a:rPr lang="en-US">
                <a:latin typeface="Arial"/>
                <a:ea typeface="Arial"/>
                <a:cs typeface="Arial"/>
                <a:sym typeface="Arial"/>
              </a:rPr>
              <a:t>Pi Camera rotating stand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indent="-381000" lvl="1" marL="914400" rtl="0" algn="l">
              <a:spcBef>
                <a:spcPts val="0"/>
              </a:spcBef>
              <a:spcAft>
                <a:spcPts val="0"/>
              </a:spcAft>
              <a:buSzPts val="2400"/>
              <a:buAutoNum type="alphaLcPeriod"/>
            </a:pPr>
            <a:r>
              <a:rPr lang="en-US">
                <a:latin typeface="Arial"/>
                <a:ea typeface="Arial"/>
                <a:cs typeface="Arial"/>
                <a:sym typeface="Arial"/>
              </a:rPr>
              <a:t>MongoDB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indent="-381000" lvl="1" marL="914400" rtl="0" algn="l">
              <a:spcBef>
                <a:spcPts val="0"/>
              </a:spcBef>
              <a:spcAft>
                <a:spcPts val="0"/>
              </a:spcAft>
              <a:buSzPts val="2400"/>
              <a:buAutoNum type="alphaLcPeriod"/>
            </a:pPr>
            <a:r>
              <a:rPr lang="en-US">
                <a:latin typeface="Arial"/>
                <a:ea typeface="Arial"/>
                <a:cs typeface="Arial"/>
                <a:sym typeface="Arial"/>
              </a:rPr>
              <a:t>Motor Driver </a:t>
            </a:r>
            <a:r>
              <a:rPr lang="en-US">
                <a:latin typeface="Arial"/>
                <a:ea typeface="Arial"/>
                <a:cs typeface="Arial"/>
                <a:sym typeface="Arial"/>
              </a:rPr>
              <a:t>L29-H-bridge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indent="-381000" lvl="1" marL="914400" rtl="0" algn="l">
              <a:spcBef>
                <a:spcPts val="0"/>
              </a:spcBef>
              <a:spcAft>
                <a:spcPts val="0"/>
              </a:spcAft>
              <a:buSzPts val="2400"/>
              <a:buAutoNum type="alphaLcPeriod"/>
            </a:pPr>
            <a:r>
              <a:rPr lang="en-US">
                <a:latin typeface="Arial"/>
                <a:ea typeface="Arial"/>
                <a:cs typeface="Arial"/>
                <a:sym typeface="Arial"/>
              </a:rPr>
              <a:t>Ultrasonic Sensor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indent="-381000" lvl="0" marL="457200" rtl="0" algn="l">
              <a:spcBef>
                <a:spcPts val="1000"/>
              </a:spcBef>
              <a:spcAft>
                <a:spcPts val="0"/>
              </a:spcAft>
              <a:buSzPts val="2400"/>
              <a:buFont typeface="Helvetica Neue"/>
              <a:buAutoNum type="arabicPeriod"/>
            </a:pPr>
            <a:r>
              <a:rPr lang="en-US">
                <a:latin typeface="Arial"/>
                <a:ea typeface="Arial"/>
                <a:cs typeface="Arial"/>
                <a:sym typeface="Arial"/>
              </a:rPr>
              <a:t>Webmaster website functions are complete</a:t>
            </a:r>
            <a:br>
              <a:rPr lang="en-US">
                <a:latin typeface="Arial"/>
                <a:ea typeface="Arial"/>
                <a:cs typeface="Arial"/>
                <a:sym typeface="Arial"/>
              </a:rPr>
            </a:br>
            <a:endParaRPr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05" name="Google Shape;305;p3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095800" y="6475525"/>
            <a:ext cx="2992000" cy="281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06" name="Google Shape;306;p3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649775" y="6459000"/>
            <a:ext cx="3343275" cy="314325"/>
          </a:xfrm>
          <a:prstGeom prst="rect">
            <a:avLst/>
          </a:prstGeom>
          <a:noFill/>
          <a:ln>
            <a:noFill/>
          </a:ln>
        </p:spPr>
      </p:pic>
      <p:sp>
        <p:nvSpPr>
          <p:cNvPr id="307" name="Google Shape;307;p32"/>
          <p:cNvSpPr txBox="1"/>
          <p:nvPr>
            <p:ph idx="12" type="sldNum"/>
          </p:nvPr>
        </p:nvSpPr>
        <p:spPr>
          <a:xfrm>
            <a:off x="4724400" y="6433298"/>
            <a:ext cx="2743200" cy="3657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/>
              <a:t>Speaker: Alexandar Jen</a:t>
            </a:r>
            <a:endParaRPr/>
          </a:p>
        </p:txBody>
      </p:sp>
      <p:pic>
        <p:nvPicPr>
          <p:cNvPr id="308" name="Google Shape;308;p3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9436213" y="365113"/>
            <a:ext cx="2143125" cy="21431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3" name="Shape 3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" name="Google Shape;314;p33"/>
          <p:cNvSpPr txBox="1"/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Project Website</a:t>
            </a:r>
            <a:endParaRPr/>
          </a:p>
        </p:txBody>
      </p:sp>
      <p:sp>
        <p:nvSpPr>
          <p:cNvPr id="315" name="Google Shape;315;p33"/>
          <p:cNvSpPr txBox="1"/>
          <p:nvPr>
            <p:ph idx="12" type="sldNum"/>
          </p:nvPr>
        </p:nvSpPr>
        <p:spPr>
          <a:xfrm>
            <a:off x="4724400" y="6433298"/>
            <a:ext cx="2743200" cy="3657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rPr lang="en-US"/>
              <a:t>Speaker: Alexandar Jen</a:t>
            </a:r>
            <a:endParaRPr/>
          </a:p>
        </p:txBody>
      </p:sp>
      <p:sp>
        <p:nvSpPr>
          <p:cNvPr id="316" name="Google Shape;316;p33"/>
          <p:cNvSpPr txBox="1"/>
          <p:nvPr>
            <p:ph idx="2" type="body"/>
          </p:nvPr>
        </p:nvSpPr>
        <p:spPr>
          <a:xfrm>
            <a:off x="8991600" y="5961086"/>
            <a:ext cx="3200400" cy="228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1000"/>
              </a:spcBef>
              <a:spcAft>
                <a:spcPts val="0"/>
              </a:spcAft>
              <a:buNone/>
            </a:pPr>
            <a:r>
              <a:rPr lang="en-US"/>
              <a:t>Alexandar Jen</a:t>
            </a:r>
            <a:endParaRPr/>
          </a:p>
        </p:txBody>
      </p:sp>
      <p:pic>
        <p:nvPicPr>
          <p:cNvPr id="317" name="Google Shape;317;p3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753937" y="1596425"/>
            <a:ext cx="8684127" cy="41370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Title Slides">
  <a:themeElements>
    <a:clrScheme name="College of Engineering 2">
      <a:dk1>
        <a:srgbClr val="000000"/>
      </a:dk1>
      <a:lt1>
        <a:srgbClr val="FFFFFF"/>
      </a:lt1>
      <a:dk2>
        <a:srgbClr val="404040"/>
      </a:dk2>
      <a:lt2>
        <a:srgbClr val="BFBFBF"/>
      </a:lt2>
      <a:accent1>
        <a:srgbClr val="236192"/>
      </a:accent1>
      <a:accent2>
        <a:srgbClr val="00CFB4"/>
      </a:accent2>
      <a:accent3>
        <a:srgbClr val="A4D233"/>
      </a:accent3>
      <a:accent4>
        <a:srgbClr val="00BBDC"/>
      </a:accent4>
      <a:accent5>
        <a:srgbClr val="EE2737"/>
      </a:accent5>
      <a:accent6>
        <a:srgbClr val="B7B09C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Content Slides">
  <a:themeElements>
    <a:clrScheme name="College of Engineering">
      <a:dk1>
        <a:srgbClr val="000000"/>
      </a:dk1>
      <a:lt1>
        <a:srgbClr val="FFFFFF"/>
      </a:lt1>
      <a:dk2>
        <a:srgbClr val="404040"/>
      </a:dk2>
      <a:lt2>
        <a:srgbClr val="BFBFBF"/>
      </a:lt2>
      <a:accent1>
        <a:srgbClr val="236192"/>
      </a:accent1>
      <a:accent2>
        <a:srgbClr val="A4D233"/>
      </a:accent2>
      <a:accent3>
        <a:srgbClr val="00CFB4"/>
      </a:accent3>
      <a:accent4>
        <a:srgbClr val="00BBDC"/>
      </a:accent4>
      <a:accent5>
        <a:srgbClr val="EE2737"/>
      </a:accent5>
      <a:accent6>
        <a:srgbClr val="B7B09C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