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8" r:id="rId4"/>
    <p:sldId id="309" r:id="rId5"/>
    <p:sldId id="314" r:id="rId6"/>
    <p:sldId id="310" r:id="rId7"/>
    <p:sldId id="306" r:id="rId8"/>
    <p:sldId id="304" r:id="rId9"/>
    <p:sldId id="311" r:id="rId10"/>
    <p:sldId id="312" r:id="rId11"/>
    <p:sldId id="313" r:id="rId12"/>
    <p:sldId id="307" r:id="rId13"/>
    <p:sldId id="308" r:id="rId14"/>
    <p:sldId id="27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1/27/2011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Progress Report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Bearing Blocks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524000"/>
            <a:ext cx="521939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1682" y="4185279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8: Pivot Inserted into bearing blocks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119282" y="5969793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                                Figure 9: </a:t>
            </a:r>
          </a:p>
          <a:p>
            <a:r>
              <a:rPr lang="en-US" dirty="0" smtClean="0"/>
              <a:t>	        Side internal view of bearing block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27" y="2452688"/>
            <a:ext cx="3161737" cy="338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39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Computer Shelf</a:t>
            </a:r>
            <a:endParaRPr lang="en-US" sz="3600" dirty="0"/>
          </a:p>
        </p:txBody>
      </p:sp>
      <p:pic>
        <p:nvPicPr>
          <p:cNvPr id="3074" name="Picture 2" descr="F:\sh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2" y="1905000"/>
            <a:ext cx="816140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626" y="5051121"/>
            <a:ext cx="31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10: Computer Shelf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66885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Risk Assessment</a:t>
            </a:r>
          </a:p>
          <a:p>
            <a:endParaRPr lang="en-US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Components may be damaged by impact forces or vibration.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 will study the frequencies and forces distributed through mock components and compare them to actual components’ properties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Components and mounts may not assemble as desired in design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 have extra parts and excess money from our budget if needed. We also left room for error in case dimensions must be altered.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115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Risk Assessment</a:t>
            </a:r>
          </a:p>
          <a:p>
            <a:endParaRPr lang="en-US" sz="36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Handle may swing into computer monitor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Stops implemented in design to prevent handle from swinging forwards or backwards.  Spring loaded pins prevent handle from rotating.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Once assembled, system could weigh more than expected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 our design, we accounted for the possibility of extra weight from miscellaneous parts by staying 12 lbs. under our target weight.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745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25908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03 Nov 2010.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967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Acknowledgements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81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Background Information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Progress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Spring Semester Schedule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Preliminary Parts List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Pelican Case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The Handle Pivot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Bearing Blocks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The Computer Shelf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/>
              <a:t>Risk Assessment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Background Information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26" y="1371600"/>
            <a:ext cx="3438818" cy="453558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84976" y="5996358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TAGTS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981200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We aim to take current Tabletop Advanced Gunnery Trainer System and make it more compact and easy to assemble.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Target weight is 120 lbs.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Everything packed into a Pelican-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case for durability.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Must undergo several military standard tests for safe transportation and environment exposure.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We Have Done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3517322" cy="29718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3822123" y="1659666"/>
            <a:ext cx="4572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Designed prototype that satisfies all customer needs.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Completed list of parts to order, and are currently in ordering process.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Selected specific Pelican-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case model, and are waiting for confirmation.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/>
              <a:t>Conducted FEM and static analysis to prove case will not undergo any deformations, or tip over when used.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6502" y="5565471"/>
            <a:ext cx="31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2: Final Design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0310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We Have Done</a:t>
            </a:r>
            <a:endParaRPr lang="en-US" sz="3600" dirty="0"/>
          </a:p>
        </p:txBody>
      </p:sp>
      <p:pic>
        <p:nvPicPr>
          <p:cNvPr id="4098" name="Picture 2" descr="F:\Front_Vert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2" y="1600200"/>
            <a:ext cx="3672251" cy="45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Back_Vert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767502" cy="45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3414" y="6238688"/>
            <a:ext cx="340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</a:t>
            </a:r>
            <a:r>
              <a:rPr lang="en-US" dirty="0"/>
              <a:t>3</a:t>
            </a:r>
            <a:r>
              <a:rPr lang="en-US" dirty="0" smtClean="0"/>
              <a:t>: Front Internal View</a:t>
            </a:r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08792" y="6224494"/>
            <a:ext cx="31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 4:Rear Internal View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50735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Spring Semester Schedule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Order Parts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✔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Order Case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✔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Assemble Mounting Equipment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Machine Mock Components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Test at </a:t>
            </a:r>
            <a:r>
              <a:rPr lang="en-US" sz="2400" b="1" dirty="0" err="1" smtClean="0"/>
              <a:t>Qualtest</a:t>
            </a:r>
            <a:r>
              <a:rPr lang="en-US" sz="2400" b="1" dirty="0" smtClean="0"/>
              <a:t> Laboratories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Assemble System with Real Components</a:t>
            </a:r>
            <a:endParaRPr lang="en-US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4076700" y="2133600"/>
            <a:ext cx="3048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76700" y="2854036"/>
            <a:ext cx="3048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076700" y="3601492"/>
            <a:ext cx="3048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076700" y="4343400"/>
            <a:ext cx="3048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076700" y="5112327"/>
            <a:ext cx="304800" cy="304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5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153086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Preliminary Parts List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18706"/>
              </p:ext>
            </p:extLst>
          </p:nvPr>
        </p:nvGraphicFramePr>
        <p:xfrm>
          <a:off x="471518" y="1168749"/>
          <a:ext cx="7989591" cy="560417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{073A0DAA-6AF3-43AB-8588-CEC1D06C72B9}</a:tableStyleId>
              </a:tblPr>
              <a:tblGrid>
                <a:gridCol w="2045991"/>
                <a:gridCol w="1219200"/>
                <a:gridCol w="1066800"/>
                <a:gridCol w="2514600"/>
                <a:gridCol w="1143000"/>
              </a:tblGrid>
              <a:tr h="631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Picture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735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Aluminum 6061</a:t>
                      </a:r>
                      <a:r>
                        <a:rPr lang="en-US" baseline="0" dirty="0" smtClean="0"/>
                        <a:t> 36”</a:t>
                      </a:r>
                      <a:r>
                        <a:rPr lang="en-US" dirty="0" smtClean="0"/>
                        <a:t> Round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Handle pivot point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Aluminum 6063 Square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Bridge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between handle pivot and handle mount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16.15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Aluminum 6061 Square Tube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Handle</a:t>
                      </a:r>
                      <a:r>
                        <a:rPr lang="en-US" baseline="0" dirty="0" smtClean="0"/>
                        <a:t> mount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19.52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298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Aluminum 6061</a:t>
                      </a:r>
                    </a:p>
                    <a:p>
                      <a:pPr algn="ctr"/>
                      <a:r>
                        <a:rPr lang="en-US" dirty="0" smtClean="0"/>
                        <a:t>12”x3.5” 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Bearing block material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39.01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44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Sleeve Bearings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Bearings used in</a:t>
                      </a:r>
                      <a:r>
                        <a:rPr lang="en-US" baseline="0" dirty="0" smtClean="0"/>
                        <a:t> handle pivot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4*(1.92)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Aluminum 1100 24”x36” Sheet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Shelf material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2*(28.46)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14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Neoprene Rubber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Shock</a:t>
                      </a:r>
                      <a:r>
                        <a:rPr lang="en-US" baseline="0" dirty="0" smtClean="0"/>
                        <a:t> protection for auxiliary parts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21.81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240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Polyurethane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Dampening</a:t>
                      </a:r>
                      <a:r>
                        <a:rPr lang="en-US" baseline="0" dirty="0" smtClean="0"/>
                        <a:t> and support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99" y="6268404"/>
            <a:ext cx="6015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61" y="2667000"/>
            <a:ext cx="91990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98" y="4511182"/>
            <a:ext cx="514982" cy="4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689" y="1866900"/>
            <a:ext cx="9906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11" y="5791200"/>
            <a:ext cx="306057" cy="33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79941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Parts List (images from www.mcmaster.com)</a:t>
            </a:r>
            <a:endParaRPr lang="en-US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14" y="5232156"/>
            <a:ext cx="869950" cy="32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39" y="3886200"/>
            <a:ext cx="984250" cy="30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93" y="3252182"/>
            <a:ext cx="910389" cy="38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11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Pelican-</a:t>
            </a:r>
            <a:r>
              <a:rPr lang="en-US" sz="3600" dirty="0" err="1" smtClean="0"/>
              <a:t>Hardigg</a:t>
            </a:r>
            <a:r>
              <a:rPr lang="en-US" sz="3600" dirty="0" smtClean="0"/>
              <a:t> Case</a:t>
            </a:r>
            <a:endParaRPr lang="en-US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8324"/>
            <a:ext cx="5105400" cy="2203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8" y="3448937"/>
            <a:ext cx="2371725" cy="267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28127" y="6142310"/>
            <a:ext cx="278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6: Wheel transport</a:t>
            </a:r>
          </a:p>
          <a:p>
            <a:pPr algn="ctr"/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1173" y="608075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Figure 5: Dual lid case opened to show rack</a:t>
            </a:r>
          </a:p>
          <a:p>
            <a:r>
              <a:rPr lang="en-US" dirty="0" smtClean="0"/>
              <a:t>                     </a:t>
            </a:r>
            <a:r>
              <a:rPr lang="en-US" sz="1400" dirty="0" smtClean="0"/>
              <a:t>Source: (www.pelican.com)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0900" y="1648691"/>
            <a:ext cx="6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number MR1923-02/29/02</a:t>
            </a:r>
          </a:p>
          <a:p>
            <a:endParaRPr lang="en-US" sz="2400" dirty="0" smtClean="0"/>
          </a:p>
          <a:p>
            <a:r>
              <a:rPr lang="en-US" sz="2400" dirty="0" smtClean="0"/>
              <a:t>12U case, 20” case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03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Handle Pivot</a:t>
            </a:r>
            <a:endParaRPr lang="en-US" sz="3600" dirty="0"/>
          </a:p>
        </p:txBody>
      </p:sp>
      <p:pic>
        <p:nvPicPr>
          <p:cNvPr id="5122" name="Picture 2" descr="F:\Handle_piv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724400" cy="47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8841" y="6091708"/>
            <a:ext cx="314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7: Handle Pivot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096569411"/>
      </p:ext>
    </p:extLst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7758</TotalTime>
  <Words>522</Words>
  <Application>Microsoft Office PowerPoint</Application>
  <PresentationFormat>On-screen Show (4:3)</PresentationFormat>
  <Paragraphs>164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Composite</vt:lpstr>
      <vt:lpstr>One Box Gunnery Trainer Progress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Jerry</cp:lastModifiedBy>
  <cp:revision>124</cp:revision>
  <dcterms:created xsi:type="dcterms:W3CDTF">2010-10-14T03:29:15Z</dcterms:created>
  <dcterms:modified xsi:type="dcterms:W3CDTF">2011-01-27T18:44:26Z</dcterms:modified>
</cp:coreProperties>
</file>