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58" r:id="rId4"/>
    <p:sldId id="314" r:id="rId5"/>
    <p:sldId id="310" r:id="rId6"/>
    <p:sldId id="306" r:id="rId7"/>
    <p:sldId id="304" r:id="rId8"/>
    <p:sldId id="316" r:id="rId9"/>
    <p:sldId id="317" r:id="rId10"/>
    <p:sldId id="311" r:id="rId11"/>
    <p:sldId id="312" r:id="rId12"/>
    <p:sldId id="313" r:id="rId13"/>
    <p:sldId id="307" r:id="rId14"/>
    <p:sldId id="308" r:id="rId15"/>
    <p:sldId id="315" r:id="rId16"/>
    <p:sldId id="27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100" d="100"/>
          <a:sy n="100" d="100"/>
        </p:scale>
        <p:origin x="-52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9DF0828-B7DA-4815-A170-4A27105CDD2D}" type="datetime1">
              <a:rPr lang="en-US" smtClean="0"/>
              <a:t>4/12/2011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4071-3F00-41F6-BE1F-696260A4B602}" type="datetime1">
              <a:rPr lang="en-US" smtClean="0"/>
              <a:t>4/12/2011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A20A-0D9D-458A-98DF-40CE45C35301}" type="datetime1">
              <a:rPr lang="en-US" smtClean="0"/>
              <a:t>4/12/2011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BADF-6A07-4BF9-B060-7B9CF7AE7A6E}" type="datetime1">
              <a:rPr lang="en-US" smtClean="0"/>
              <a:t>4/12/2011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6AC7BB4-E160-420F-8618-B585DAFFB940}" type="datetime1">
              <a:rPr lang="en-US" smtClean="0"/>
              <a:t>4/12/2011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0078-CC97-4DAE-BB43-A72DA8894CE9}" type="datetime1">
              <a:rPr lang="en-US" smtClean="0"/>
              <a:t>4/12/2011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C8F5-7111-42FB-81BB-F2EF3FE6E60A}" type="datetime1">
              <a:rPr lang="en-US" smtClean="0"/>
              <a:t>4/12/2011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91CF-550D-4A86-A9BC-EDFC363F955F}" type="datetime1">
              <a:rPr lang="en-US" smtClean="0"/>
              <a:t>4/12/2011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B069-376A-44E1-8084-AAED020210FB}" type="datetime1">
              <a:rPr lang="en-US" smtClean="0"/>
              <a:t>4/12/2011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6F13-AF8F-4EEF-8249-7ADF80A3A632}" type="datetime1">
              <a:rPr lang="en-US" smtClean="0"/>
              <a:t>4/12/2011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85FA-C937-45C8-9BCD-02685DA53F4B}" type="datetime1">
              <a:rPr lang="en-US" smtClean="0"/>
              <a:t>4/12/2011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8CA031-247F-47C7-A3CC-5E9E8A215284}" type="datetime1">
              <a:rPr lang="en-US" smtClean="0"/>
              <a:t>4/12/2011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Progress Report 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Handle Pivot</a:t>
            </a:r>
            <a:endParaRPr lang="en-US" sz="3600" dirty="0"/>
          </a:p>
        </p:txBody>
      </p:sp>
      <p:pic>
        <p:nvPicPr>
          <p:cNvPr id="5122" name="Picture 2" descr="F:\Handle_piv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9877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11: Handle Pivot (Before/After)</a:t>
            </a:r>
            <a:endParaRPr lang="en-US" sz="1400" dirty="0" smtClean="0"/>
          </a:p>
        </p:txBody>
      </p:sp>
      <p:pic>
        <p:nvPicPr>
          <p:cNvPr id="6" name="Picture 5" descr="Handle_piv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19200"/>
            <a:ext cx="3509507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Bearing Blocks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0"/>
            <a:ext cx="521939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682" y="418527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12: Pivot Inserted into bearing blocks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119282" y="5969793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                                Figure 13:</a:t>
            </a:r>
          </a:p>
          <a:p>
            <a:r>
              <a:rPr lang="en-US" dirty="0" smtClean="0"/>
              <a:t>	        Side internal view of bearing block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27" y="2452688"/>
            <a:ext cx="3161737" cy="33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Computer Shelf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43051" y="4894118"/>
            <a:ext cx="31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14: Computer Shelf</a:t>
            </a:r>
            <a:endParaRPr lang="en-US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205038"/>
            <a:ext cx="7877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Risk Assessment</a:t>
            </a:r>
          </a:p>
          <a:p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Components may be damaged by impact forces or vibration.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will study the frequencies and forces distributed through mock components and compare them to actual components’ properties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Components and mounts may not assemble as desired in design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have extra parts and excess money from our budget if needed. There is extra room in the case if needed to expand or limit dimensions.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Risk Assessment</a:t>
            </a:r>
          </a:p>
          <a:p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Handle may swing into computer monitor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Stops implemented in design to prevent handle from swinging forwards or backwards.  Spring loaded pins prevent handle from rotating.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Once assembled, system could weigh more than expected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 our design, we accounted for the possibility of extra weight from miscellaneous parts by staying 12 lbs. under our target weight.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Risks Already Assessed</a:t>
            </a:r>
          </a:p>
          <a:p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Run into problems with ordering specific case.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Use any other possible means of a case, and redesign system in order to meet requirements. 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may need a hole in the case for </a:t>
            </a:r>
            <a:r>
              <a:rPr lang="en-US" sz="2400" dirty="0" err="1" smtClean="0"/>
              <a:t>Qual</a:t>
            </a:r>
            <a:r>
              <a:rPr lang="en-US" sz="2400" dirty="0" smtClean="0"/>
              <a:t> Test to wire in.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needed a hole into the case, and we were able to take out a pressure release valve that was already implemented into the case, and use that as our hole; leaving the case un-damaged and un-modified.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2590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967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4572000" cy="106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Finalized Parts List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Pelican Case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Case Images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Re-designed Handle Pivot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Bearing Blocks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 Computer Shelf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Risk Assessment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Risks Assessed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We Have Done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26" y="1371600"/>
            <a:ext cx="3438818" cy="45355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84976" y="5996358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541" y="2209800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Designed prototype that satisfies all customer needs.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Ordered and received  case and parts.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Currently making drawings in Pro 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Conducted FEM and static analysis to prove case will not undergo any deformations, or tip over when used.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We Have Done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3414" y="6238688"/>
            <a:ext cx="340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</a:t>
            </a:r>
            <a:r>
              <a:rPr lang="en-US" dirty="0"/>
              <a:t>3</a:t>
            </a:r>
            <a:r>
              <a:rPr lang="en-US" dirty="0" smtClean="0"/>
              <a:t>: Front Internal View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8792" y="6224494"/>
            <a:ext cx="31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 4:Rear Internal View</a:t>
            </a:r>
            <a:endParaRPr lang="en-US" sz="1400" dirty="0" smtClean="0"/>
          </a:p>
        </p:txBody>
      </p:sp>
      <p:pic>
        <p:nvPicPr>
          <p:cNvPr id="7" name="Picture 6" descr="Front_VertA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599"/>
            <a:ext cx="3200400" cy="4884144"/>
          </a:xfrm>
          <a:prstGeom prst="rect">
            <a:avLst/>
          </a:prstGeom>
        </p:spPr>
      </p:pic>
      <p:pic>
        <p:nvPicPr>
          <p:cNvPr id="8" name="Picture 7" descr="Back_Vert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61965"/>
            <a:ext cx="3732811" cy="48197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Spring Semester Schedule</a:t>
            </a:r>
            <a:endParaRPr lang="en-US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16356"/>
              </p:ext>
            </p:extLst>
          </p:nvPr>
        </p:nvGraphicFramePr>
        <p:xfrm>
          <a:off x="762000" y="1295400"/>
          <a:ext cx="7391400" cy="4795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95700"/>
                <a:gridCol w="3695700"/>
              </a:tblGrid>
              <a:tr h="2850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</a:t>
                      </a:r>
                      <a:r>
                        <a:rPr lang="en-US" sz="2400" baseline="0" dirty="0" smtClean="0"/>
                        <a:t> Frame</a:t>
                      </a:r>
                      <a:endParaRPr lang="en-US" sz="2400" dirty="0"/>
                    </a:p>
                  </a:txBody>
                  <a:tcPr/>
                </a:tc>
              </a:tr>
              <a:tr h="28503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Order</a:t>
                      </a:r>
                      <a:r>
                        <a:rPr lang="en-US" sz="2400" baseline="0" dirty="0" smtClean="0"/>
                        <a:t> Parts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January</a:t>
                      </a:r>
                      <a:r>
                        <a:rPr lang="en-US" sz="2400" baseline="0" dirty="0" smtClean="0"/>
                        <a:t> 24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-29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</a:txBody>
                  <a:tcPr/>
                </a:tc>
              </a:tr>
              <a:tr h="28503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Order 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January 25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5130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Complete</a:t>
                      </a:r>
                      <a:r>
                        <a:rPr lang="en-US" sz="2400" baseline="0" dirty="0" smtClean="0"/>
                        <a:t> Part Drawings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February</a:t>
                      </a:r>
                      <a:r>
                        <a:rPr lang="en-US" sz="2400" baseline="0" dirty="0" smtClean="0"/>
                        <a:t> 21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-February 25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</a:txBody>
                  <a:tcPr/>
                </a:tc>
              </a:tr>
              <a:tr h="5130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New FEM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February 25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-February</a:t>
                      </a:r>
                      <a:r>
                        <a:rPr lang="en-US" sz="2400" baseline="0" dirty="0" smtClean="0"/>
                        <a:t> 28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 </a:t>
                      </a:r>
                      <a:endParaRPr lang="en-US" sz="2400" dirty="0"/>
                    </a:p>
                  </a:txBody>
                  <a:tcPr/>
                </a:tc>
              </a:tr>
              <a:tr h="4098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Machine Equipment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February</a:t>
                      </a:r>
                      <a:r>
                        <a:rPr lang="en-US" sz="2400" baseline="0" dirty="0" smtClean="0"/>
                        <a:t> 28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-March 4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</a:txBody>
                  <a:tcPr/>
                </a:tc>
              </a:tr>
              <a:tr h="4098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Assemble Components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March</a:t>
                      </a:r>
                      <a:r>
                        <a:rPr lang="en-US" sz="2400" baseline="0" dirty="0" smtClean="0"/>
                        <a:t> 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5130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Test Case at </a:t>
                      </a:r>
                      <a:r>
                        <a:rPr lang="en-US" sz="2400" dirty="0" err="1" smtClean="0"/>
                        <a:t>Qual</a:t>
                      </a:r>
                      <a:r>
                        <a:rPr lang="en-US" sz="2400" dirty="0" smtClean="0"/>
                        <a:t> Test Labs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March 17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or March 24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</a:txBody>
                  <a:tcPr/>
                </a:tc>
              </a:tr>
              <a:tr h="318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Final</a:t>
                      </a:r>
                      <a:r>
                        <a:rPr lang="en-US" sz="2400" baseline="0" dirty="0" smtClean="0"/>
                        <a:t> Data Analysis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March 24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-March 31</a:t>
                      </a:r>
                      <a:r>
                        <a:rPr lang="en-US" sz="2400" baseline="30000" dirty="0" smtClean="0"/>
                        <a:t>st</a:t>
                      </a:r>
                      <a:endParaRPr lang="en-US" sz="2400" dirty="0"/>
                    </a:p>
                  </a:txBody>
                  <a:tcPr/>
                </a:tc>
              </a:tr>
              <a:tr h="51305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Open</a:t>
                      </a:r>
                      <a:r>
                        <a:rPr lang="en-US" sz="2400" baseline="0" dirty="0" smtClean="0"/>
                        <a:t> House Presentation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April 14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80757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153086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Finalized Parts List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79941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</a:t>
            </a:r>
            <a:r>
              <a:rPr lang="en-US" dirty="0"/>
              <a:t>2</a:t>
            </a:r>
            <a:r>
              <a:rPr lang="en-US" dirty="0" smtClean="0"/>
              <a:t>: Parts List (images from www.mcmaster.com)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10559"/>
              </p:ext>
            </p:extLst>
          </p:nvPr>
        </p:nvGraphicFramePr>
        <p:xfrm>
          <a:off x="1524000" y="1366520"/>
          <a:ext cx="6096000" cy="4500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Price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Aluminum</a:t>
                      </a:r>
                      <a:r>
                        <a:rPr lang="en-US" sz="1200" baseline="0" dirty="0" smtClean="0"/>
                        <a:t> square tubing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(6ft)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36.22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Aluminum</a:t>
                      </a:r>
                      <a:r>
                        <a:rPr lang="en-US" sz="1200" baseline="0" dirty="0" smtClean="0"/>
                        <a:t> bar for pivot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(3ft)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19.28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Bronze</a:t>
                      </a:r>
                      <a:r>
                        <a:rPr lang="en-US" sz="1200" baseline="0" dirty="0" smtClean="0"/>
                        <a:t> Sleeve Bearings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9.96</a:t>
                      </a:r>
                      <a:endParaRPr lang="en-US" sz="12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Aluminum bearing blocks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74.82</a:t>
                      </a:r>
                      <a:endParaRPr lang="en-US" sz="1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Locking</a:t>
                      </a:r>
                      <a:r>
                        <a:rPr lang="en-US" sz="1200" baseline="0" dirty="0" smtClean="0"/>
                        <a:t> pin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3.41</a:t>
                      </a:r>
                      <a:endParaRPr lang="en-US" sz="12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L- brackets for</a:t>
                      </a:r>
                      <a:r>
                        <a:rPr lang="en-US" sz="1200" baseline="0" dirty="0" smtClean="0"/>
                        <a:t> pivot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(4ft)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10.98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Handle</a:t>
                      </a:r>
                      <a:r>
                        <a:rPr lang="en-US" sz="1200" baseline="0" dirty="0" smtClean="0"/>
                        <a:t> and monitor mount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(3ft)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64.28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U-bracket for handle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12.20</a:t>
                      </a:r>
                      <a:endParaRPr lang="en-US" sz="12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Shelf</a:t>
                      </a:r>
                      <a:r>
                        <a:rPr lang="en-US" sz="1200" baseline="0" dirty="0" smtClean="0"/>
                        <a:t> material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58.21</a:t>
                      </a:r>
                      <a:endParaRPr lang="en-US" sz="1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Neoprene</a:t>
                      </a:r>
                      <a:r>
                        <a:rPr lang="en-US" sz="1200" baseline="0" dirty="0" smtClean="0"/>
                        <a:t> tubing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(1ft)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2.00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Silicone dampening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(2ft)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10.32</a:t>
                      </a:r>
                      <a:endParaRPr lang="en-US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Neoprene for</a:t>
                      </a:r>
                      <a:r>
                        <a:rPr lang="en-US" sz="1200" baseline="0" dirty="0" smtClean="0"/>
                        <a:t> aux. parts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(2ft)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43.62</a:t>
                      </a:r>
                      <a:endParaRPr lang="en-U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Auxiliary brackets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(3ft)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36.65</a:t>
                      </a:r>
                      <a:endParaRPr lang="en-US" sz="12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 Density Fiberboard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(4’x8’)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32.96</a:t>
                      </a:r>
                      <a:endParaRPr lang="en-US" sz="1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$ 414.91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Pelican-</a:t>
            </a:r>
            <a:r>
              <a:rPr lang="en-US" sz="3600" dirty="0" err="1" smtClean="0"/>
              <a:t>Hardigg</a:t>
            </a:r>
            <a:r>
              <a:rPr lang="en-US" sz="3600" dirty="0" smtClean="0"/>
              <a:t> Case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8324"/>
            <a:ext cx="5105400" cy="220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8" y="3448937"/>
            <a:ext cx="2371725" cy="26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8127" y="6142310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6: Wheel transport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1173" y="608075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5: Dual lid case opened to show rack</a:t>
            </a:r>
          </a:p>
          <a:p>
            <a:r>
              <a:rPr lang="en-US" dirty="0" smtClean="0"/>
              <a:t>                     </a:t>
            </a:r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6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number: MR1926-05/25/05</a:t>
            </a:r>
          </a:p>
          <a:p>
            <a:endParaRPr lang="en-US" sz="2400" dirty="0" smtClean="0"/>
          </a:p>
          <a:p>
            <a:r>
              <a:rPr lang="en-US" sz="2400" dirty="0" smtClean="0"/>
              <a:t>14U case, 20” case – changed since last presentation from a 12U case due to ordering delays.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4682"/>
            <a:ext cx="4953000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9571" y="1758772"/>
            <a:ext cx="4035425" cy="3026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Our Case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09600" y="526499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7: Pelican Case for our project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529464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8: Internal rear view of case</a:t>
            </a:r>
          </a:p>
        </p:txBody>
      </p:sp>
    </p:spTree>
    <p:extLst>
      <p:ext uri="{BB962C8B-B14F-4D97-AF65-F5344CB8AC3E}">
        <p14:creationId xmlns:p14="http://schemas.microsoft.com/office/powerpoint/2010/main" val="130983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81087"/>
            <a:ext cx="5448300" cy="408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081087"/>
            <a:ext cx="2933700" cy="220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29993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Our Case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171700" y="5253146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: Side 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5160813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10: Pressure</a:t>
            </a:r>
          </a:p>
          <a:p>
            <a:r>
              <a:rPr lang="en-US" dirty="0" smtClean="0"/>
              <a:t>Release Valve (Top)</a:t>
            </a:r>
          </a:p>
          <a:p>
            <a:r>
              <a:rPr lang="en-US" dirty="0" smtClean="0"/>
              <a:t>Shock Mount (Bottom)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4" y="3281362"/>
            <a:ext cx="293052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3167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8883</TotalTime>
  <Words>669</Words>
  <Application>Microsoft Office PowerPoint</Application>
  <PresentationFormat>On-screen Show (4:3)</PresentationFormat>
  <Paragraphs>209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Composite</vt:lpstr>
      <vt:lpstr>One Box Gunnery Trainer Progress Report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146</cp:revision>
  <dcterms:created xsi:type="dcterms:W3CDTF">2010-10-14T03:29:15Z</dcterms:created>
  <dcterms:modified xsi:type="dcterms:W3CDTF">2011-04-12T16:34:50Z</dcterms:modified>
</cp:coreProperties>
</file>