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82" r:id="rId3"/>
    <p:sldId id="283" r:id="rId4"/>
    <p:sldId id="284" r:id="rId5"/>
    <p:sldId id="285" r:id="rId6"/>
    <p:sldId id="287" r:id="rId7"/>
    <p:sldId id="266" r:id="rId8"/>
    <p:sldId id="259" r:id="rId9"/>
    <p:sldId id="261" r:id="rId10"/>
    <p:sldId id="273" r:id="rId11"/>
    <p:sldId id="288" r:id="rId12"/>
    <p:sldId id="274" r:id="rId13"/>
    <p:sldId id="279" r:id="rId14"/>
    <p:sldId id="276" r:id="rId15"/>
    <p:sldId id="277" r:id="rId16"/>
    <p:sldId id="271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7" autoAdjust="0"/>
  </p:normalViewPr>
  <p:slideViewPr>
    <p:cSldViewPr>
      <p:cViewPr>
        <p:scale>
          <a:sx n="71" d="100"/>
          <a:sy n="71" d="100"/>
        </p:scale>
        <p:origin x="-213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20AF2-5B4B-49B7-BBDC-C3A4D849B944}" type="datetimeFigureOut">
              <a:rPr lang="en-US" smtClean="0"/>
              <a:pPr/>
              <a:t>12/2/2010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0487A-1330-43C7-B53F-F003AE322A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534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0487A-1330-43C7-B53F-F003AE322A6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374995-5BE5-424D-AB58-9BE21224EA0F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8B8CB-85BE-41A8-AB1D-C3B25244BD8E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9AF5-5415-43D1-BA51-0956F01E1BF6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ABE175-43D5-46D9-B371-AB88F9D2D1CD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A0303-128D-4F20-988A-C1CF29970DD0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EDC1-E23E-4971-8EA7-BA52FBB879CA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CB0B38-5247-45EC-AE70-F7321440FF2B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5B0F5B-809D-4172-9DCC-7D5DE2034D57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757F97-592A-4A5C-B49C-784983EE8837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8A20BD-851C-4DC9-9F73-29799715D1A5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3CFA58-D6B7-4996-99B7-D2A21FA92DF3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ED2014-E9D1-4071-B4EC-48A5990DE4CC}" type="datetime1">
              <a:rPr lang="en-US" smtClean="0"/>
              <a:pPr/>
              <a:t>12/2/2010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4AED1F-B16B-4CB6-BAB4-BA9559E967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mmins.com/cmi/index.jsp?siteId=1&amp;langId=1033&amp;newsInfo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2296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itchFamily="34" charset="0"/>
                <a:cs typeface="Arial" pitchFamily="34" charset="0"/>
              </a:rPr>
              <a:t>Water Spray System</a:t>
            </a:r>
            <a:br>
              <a:rPr lang="en-US" dirty="0" smtClean="0">
                <a:latin typeface="Arial Black" pitchFamily="34" charset="0"/>
                <a:cs typeface="Arial" pitchFamily="34" charset="0"/>
              </a:rPr>
            </a:br>
            <a:endParaRPr lang="en-US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2895600"/>
            <a:ext cx="2819400" cy="1839511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Group 17: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Shane Boland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Justin Collins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Scott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McMurry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ummins Homep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6977" t="8587" r="34884" b="22719"/>
          <a:stretch>
            <a:fillRect/>
          </a:stretch>
        </p:blipFill>
        <p:spPr bwMode="auto">
          <a:xfrm>
            <a:off x="6248400" y="2895600"/>
            <a:ext cx="1905000" cy="1828800"/>
          </a:xfrm>
          <a:prstGeom prst="rect">
            <a:avLst/>
          </a:prstGeom>
          <a:noFill/>
        </p:spPr>
      </p:pic>
      <p:pic>
        <p:nvPicPr>
          <p:cNvPr id="13316" name="Picture 4" descr="http://www.eng.fsu.edu/~arenaal/Solar_Car/images/COE_se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819400"/>
            <a:ext cx="1981199" cy="1981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Design Concept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6" name="Picture 5" descr="WSS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752600"/>
            <a:ext cx="5581013" cy="43576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Position Adjustment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2000" y="6172200"/>
            <a:ext cx="609600" cy="533400"/>
          </a:xfrm>
        </p:spPr>
        <p:txBody>
          <a:bodyPr/>
          <a:lstStyle/>
          <a:p>
            <a:fld id="{B24AED1F-B16B-4CB6-BAB4-BA9559E967E1}" type="slidenum">
              <a:rPr lang="en-US" sz="1600" smtClean="0">
                <a:latin typeface="Arial Black" pitchFamily="34" charset="0"/>
              </a:rPr>
              <a:pPr/>
              <a:t>11</a:t>
            </a:fld>
            <a:endParaRPr lang="en-US" sz="16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9530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Anterior view of hinge mechanism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4953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Interior view of hinge mechanism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5486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Hinge Mechanism allows for the spray structure to rotate. This is useful for different shaped engines such as V-configurations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Revised Design Concept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10" name="Picture 9" descr="WSS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447800"/>
            <a:ext cx="4114800" cy="3572976"/>
          </a:xfrm>
          <a:prstGeom prst="rect">
            <a:avLst/>
          </a:prstGeom>
        </p:spPr>
      </p:pic>
      <p:pic>
        <p:nvPicPr>
          <p:cNvPr id="11" name="Picture 10" descr="WSS_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1447800"/>
            <a:ext cx="3207692" cy="3547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Position Adjustment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Design Concept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5" name="Picture 4" descr="ID_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981200"/>
            <a:ext cx="4145973" cy="3429000"/>
          </a:xfrm>
          <a:prstGeom prst="rect">
            <a:avLst/>
          </a:prstGeom>
        </p:spPr>
      </p:pic>
      <p:pic>
        <p:nvPicPr>
          <p:cNvPr id="6" name="Picture 5" descr="ID_5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981200"/>
            <a:ext cx="3909951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Bill of Materials</a:t>
            </a:r>
            <a:endParaRPr lang="en-US" dirty="0">
              <a:latin typeface="Arial Black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371600"/>
          <a:ext cx="7924801" cy="4504847"/>
        </p:xfrm>
        <a:graphic>
          <a:graphicData uri="http://schemas.openxmlformats.org/drawingml/2006/table">
            <a:tbl>
              <a:tblPr/>
              <a:tblGrid>
                <a:gridCol w="3380596"/>
                <a:gridCol w="1019400"/>
                <a:gridCol w="928520"/>
                <a:gridCol w="1072286"/>
                <a:gridCol w="1523999"/>
              </a:tblGrid>
              <a:tr h="29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Part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Unit 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Quantity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Part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Part Number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1/2" x 18" Brass Threaded Pipe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4512K18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1/2" x 24" Brass Threaded Pipe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4512K55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1/2" x 36" Brass Threaded Pipe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123.68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4512K31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1/2" x 48" Brass Threaded Pipe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4512K32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Extended-Life Centrifugal Pump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399.17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399.17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9929K55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5' Hose with Male-Female Fittings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319.92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5043T7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5' Hose with Male-Male Fittings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5043T6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Brass Plug Valve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5045K3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Brass Tee-Junction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4429K253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Brass Elbow Junction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4429K163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Brass Square Spray Pattern Nozzle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33925K54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Brass Pipe Cap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4429K143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48" Framing Extrusion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182.40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15EX1515UL-48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L-Bracket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15CB4804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1718.21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Redesign meets sponsor’s approval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 automated motion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Entire engine sprayed simultaneously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Conclusion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Pro Piping program to analyze system</a:t>
            </a:r>
          </a:p>
          <a:p>
            <a:endParaRPr lang="en-US" dirty="0" smtClean="0"/>
          </a:p>
          <a:p>
            <a:r>
              <a:rPr lang="en-US" dirty="0" smtClean="0"/>
              <a:t>Finalize entire structure</a:t>
            </a:r>
          </a:p>
          <a:p>
            <a:endParaRPr lang="en-US" dirty="0" smtClean="0"/>
          </a:p>
          <a:p>
            <a:r>
              <a:rPr lang="en-US" dirty="0" smtClean="0"/>
              <a:t>Purchase materials</a:t>
            </a:r>
          </a:p>
          <a:p>
            <a:endParaRPr lang="en-US" dirty="0" smtClean="0"/>
          </a:p>
          <a:p>
            <a:r>
              <a:rPr lang="en-US" dirty="0" smtClean="0"/>
              <a:t>Assemble and test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Future Work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Mr. Alex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Dugé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Cummins- Experimental Mechanics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Mr. Andrew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-Williams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Cummins- Structural Analyst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Dr. Farrukh Alvi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Faculty Advisor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Dr. Rob Hovsapian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Dr. Srinivas Kosaraju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FAMU-FSU College of Engineering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Mechanical Engineering Department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  <a:cs typeface="Arial" pitchFamily="34" charset="0"/>
              </a:rPr>
              <a:t>A Special Thanks to…</a:t>
            </a:r>
            <a:endParaRPr lang="en-US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248400"/>
            <a:ext cx="631032" cy="524669"/>
          </a:xfrm>
        </p:spPr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16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Arial Black" pitchFamily="34" charset="0"/>
              </a:rPr>
              <a:t>Questions?</a:t>
            </a:r>
            <a:endParaRPr lang="en-US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Alvi, Dr. Farrukh S. Lab1: “Pipe Flow: Major and Minor Losses”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FAMU/FSU College of Engineering. EML4304: Experiments in Thermal Fluid Sciences, 2010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Janna, William S.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Design of Fluid Thermal Systems.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Stamford, CT: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Cengage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Learning, 2011. Print.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McMaster-Carr. &lt;http://www.mcmaster.com/#&gt;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Faztek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T-Slotted Aluminum Solutions. &lt;http://www.faztek.net&gt;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References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248400"/>
            <a:ext cx="554832" cy="524669"/>
          </a:xfrm>
        </p:spPr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18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Initial Design Concept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Revised Design Concept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Piping Structure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System Interface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Cost Analysis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Conclusions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Future Work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  <a:cs typeface="Arial" pitchFamily="34" charset="0"/>
              </a:rPr>
              <a:t>Overview</a:t>
            </a:r>
            <a:endParaRPr lang="en-US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2530" name="Picture 2" descr="http://www.miskin.com/MotorScraper/Cummins%20Eng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47800"/>
            <a:ext cx="3276600" cy="29620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800600" y="4419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215 hp Cummins diesel engine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2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advTm="3867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762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Cummins tests the effect of water on engines and their electrical components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test simulates the effect of driving over water puddles by spraying an engine undergoing an endurance test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Project Background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23554" name="Picture 2" descr="http://www.hopnews.com/truck_splash.jpg"/>
          <p:cNvPicPr>
            <a:picLocks noChangeAspect="1" noChangeArrowheads="1"/>
          </p:cNvPicPr>
          <p:nvPr/>
        </p:nvPicPr>
        <p:blipFill>
          <a:blip r:embed="rId3" cstate="print"/>
          <a:srcRect l="22792" t="24348" r="8832" b="11304"/>
          <a:stretch>
            <a:fillRect/>
          </a:stretch>
        </p:blipFill>
        <p:spPr bwMode="auto">
          <a:xfrm>
            <a:off x="2438400" y="3505200"/>
            <a:ext cx="45720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3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advTm="3062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Capable of spraying 3 ft x 6 ft area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Stable structure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Automated/Variable Spray Settings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Spray Duration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Spray Intervals</a:t>
            </a:r>
          </a:p>
          <a:p>
            <a:pPr lvl="1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Flow rate of 1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gpm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Product Specifications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4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Product Specifications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4" name="Content Placeholder 3" descr="Cummins_WorkArea.bmp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66800" y="1295400"/>
            <a:ext cx="6858000" cy="39624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5</a:t>
            </a:fld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4800600" y="3352800"/>
            <a:ext cx="1143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67000" y="3429000"/>
            <a:ext cx="76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505200" y="3429000"/>
            <a:ext cx="45720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44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Arrows indicate the planes of the engine that must be sprayed (A=C=D=3 ft; B=6 ft)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2277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32037"/>
            <a:ext cx="3733800" cy="26209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Graphical User Interface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Lab View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Universal program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Ease of Use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System Interface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057400"/>
            <a:ext cx="4944363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6</a:t>
            </a:fld>
            <a:endParaRPr lang="en-US" sz="1600" b="1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5562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Example of Lab View front screen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7558075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762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Cummins tests the effect of water on engines and their electrical components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test simulates the effect of driving over water puddles by spraying an engine undergoing an endurance test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Project Background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23554" name="Picture 2" descr="http://www.hopnews.com/truck_splash.jpg"/>
          <p:cNvPicPr>
            <a:picLocks noChangeAspect="1" noChangeArrowheads="1"/>
          </p:cNvPicPr>
          <p:nvPr/>
        </p:nvPicPr>
        <p:blipFill>
          <a:blip r:embed="rId3" cstate="print"/>
          <a:srcRect l="22792" t="24348" r="8832" b="11304"/>
          <a:stretch>
            <a:fillRect/>
          </a:stretch>
        </p:blipFill>
        <p:spPr bwMode="auto">
          <a:xfrm>
            <a:off x="2438400" y="3505200"/>
            <a:ext cx="45720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7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Capable of spraying 3 ft x 6 ft area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Stable structure 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Automated/Variable Spray Settings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Spray Duration</a:t>
            </a:r>
          </a:p>
          <a:p>
            <a:pPr lvl="1"/>
            <a:r>
              <a:rPr lang="en-US" sz="3200" dirty="0" smtClean="0">
                <a:latin typeface="Arial" pitchFamily="34" charset="0"/>
                <a:cs typeface="Arial" pitchFamily="34" charset="0"/>
              </a:rPr>
              <a:t>Spray Intervals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Flow rate of 1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gpm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per nozzle</a:t>
            </a:r>
          </a:p>
          <a:p>
            <a:pPr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Product Specifications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8</a:t>
            </a:fld>
            <a:endParaRPr lang="en-US" sz="1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Product Specifications</a:t>
            </a:r>
            <a:endParaRPr lang="en-US" dirty="0">
              <a:latin typeface="Arial Black" pitchFamily="34" charset="0"/>
            </a:endParaRPr>
          </a:p>
        </p:txBody>
      </p:sp>
      <p:pic>
        <p:nvPicPr>
          <p:cNvPr id="4" name="Content Placeholder 3" descr="Cummins_WorkArea.bmp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0"/>
            <a:ext cx="7086600" cy="4495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AED1F-B16B-4CB6-BAB4-BA9559E967E1}" type="slidenum">
              <a:rPr lang="en-US" sz="1600" b="1" smtClean="0">
                <a:latin typeface="Arial Black" pitchFamily="34" charset="0"/>
              </a:rPr>
              <a:pPr/>
              <a:t>9</a:t>
            </a:fld>
            <a:endParaRPr lang="en-US" sz="1600" b="1" dirty="0"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029200" y="3886200"/>
            <a:ext cx="1143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43200" y="3962400"/>
            <a:ext cx="762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581400" y="3962400"/>
            <a:ext cx="457200" cy="158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1315</TotalTime>
  <Words>525</Words>
  <Application>Microsoft Office PowerPoint</Application>
  <PresentationFormat>On-screen Show (4:3)</PresentationFormat>
  <Paragraphs>194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Water Spray System </vt:lpstr>
      <vt:lpstr>Overview</vt:lpstr>
      <vt:lpstr>Project Background</vt:lpstr>
      <vt:lpstr>Product Specifications</vt:lpstr>
      <vt:lpstr>Product Specifications</vt:lpstr>
      <vt:lpstr>System Interface</vt:lpstr>
      <vt:lpstr>Project Background</vt:lpstr>
      <vt:lpstr>Product Specifications</vt:lpstr>
      <vt:lpstr>Product Specifications</vt:lpstr>
      <vt:lpstr>Design Concept</vt:lpstr>
      <vt:lpstr>Revised Design Concept</vt:lpstr>
      <vt:lpstr>Design Concept</vt:lpstr>
      <vt:lpstr>Bill of Materials</vt:lpstr>
      <vt:lpstr>Conclusion</vt:lpstr>
      <vt:lpstr>Future Work</vt:lpstr>
      <vt:lpstr>A Special Thanks to…</vt:lpstr>
      <vt:lpstr>Questions?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17: Water Spray System</dc:title>
  <dc:creator>Shane</dc:creator>
  <cp:lastModifiedBy>Scott McMurry</cp:lastModifiedBy>
  <cp:revision>139</cp:revision>
  <dcterms:created xsi:type="dcterms:W3CDTF">2010-10-12T17:43:37Z</dcterms:created>
  <dcterms:modified xsi:type="dcterms:W3CDTF">2010-12-02T19:50:07Z</dcterms:modified>
</cp:coreProperties>
</file>