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74" r:id="rId4"/>
    <p:sldId id="281" r:id="rId5"/>
    <p:sldId id="260" r:id="rId6"/>
    <p:sldId id="284" r:id="rId7"/>
    <p:sldId id="269" r:id="rId8"/>
    <p:sldId id="287" r:id="rId9"/>
    <p:sldId id="288" r:id="rId10"/>
    <p:sldId id="289" r:id="rId11"/>
    <p:sldId id="286" r:id="rId12"/>
    <p:sldId id="261" r:id="rId13"/>
    <p:sldId id="262" r:id="rId14"/>
    <p:sldId id="283" r:id="rId15"/>
    <p:sldId id="264" r:id="rId16"/>
    <p:sldId id="265" r:id="rId17"/>
    <p:sldId id="271" r:id="rId18"/>
    <p:sldId id="268" r:id="rId19"/>
    <p:sldId id="279" r:id="rId20"/>
    <p:sldId id="278" r:id="rId21"/>
    <p:sldId id="277" r:id="rId22"/>
    <p:sldId id="285" r:id="rId23"/>
    <p:sldId id="280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3BD94-0E69-497F-BC9B-950BB8E341F3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E821619-A877-4277-B4B2-33A8437BC560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Victoria Jefferson – Project Manager (PM)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FC3C84C-BC3D-4FFA-A517-EE98932F6954}" type="parTrans" cxnId="{FBCD1867-6E56-4F7E-B3AD-8B00AE5189FA}">
      <dgm:prSet/>
      <dgm:spPr/>
      <dgm:t>
        <a:bodyPr/>
        <a:lstStyle/>
        <a:p>
          <a:endParaRPr lang="en-US"/>
        </a:p>
      </dgm:t>
    </dgm:pt>
    <dgm:pt modelId="{89FD1DE4-8520-4902-9630-38CC9E346D38}" type="sibTrans" cxnId="{FBCD1867-6E56-4F7E-B3AD-8B00AE5189FA}">
      <dgm:prSet/>
      <dgm:spPr/>
      <dgm:t>
        <a:bodyPr/>
        <a:lstStyle/>
        <a:p>
          <a:endParaRPr lang="en-US"/>
        </a:p>
      </dgm:t>
    </dgm:pt>
    <dgm:pt modelId="{53B96D83-DBFA-41F2-AB52-9D4BFE87F394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Andy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Jeanthenor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Software Technical Lead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742BDDA-6EB5-4B16-8AC3-7CE4EFE30E63}" type="parTrans" cxnId="{BAA4DE3B-8FE7-4BAC-AB2F-C8C500F77F4D}">
      <dgm:prSet/>
      <dgm:spPr/>
      <dgm:t>
        <a:bodyPr/>
        <a:lstStyle/>
        <a:p>
          <a:endParaRPr lang="en-US"/>
        </a:p>
      </dgm:t>
    </dgm:pt>
    <dgm:pt modelId="{9B303E7C-1A17-418F-9519-092CD9D7F706}" type="sibTrans" cxnId="{BAA4DE3B-8FE7-4BAC-AB2F-C8C500F77F4D}">
      <dgm:prSet/>
      <dgm:spPr/>
      <dgm:t>
        <a:bodyPr/>
        <a:lstStyle/>
        <a:p>
          <a:endParaRPr lang="en-US"/>
        </a:p>
      </dgm:t>
    </dgm:pt>
    <dgm:pt modelId="{14EA2689-701A-4B79-B591-EF083C33CDF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Kevin Miles Electrical  Lead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9D098EB-C15F-4783-8301-1DCDFA1B7707}" type="parTrans" cxnId="{D005DEE2-F0AE-433F-A702-119160E32EDD}">
      <dgm:prSet/>
      <dgm:spPr/>
      <dgm:t>
        <a:bodyPr/>
        <a:lstStyle/>
        <a:p>
          <a:endParaRPr lang="en-US"/>
        </a:p>
      </dgm:t>
    </dgm:pt>
    <dgm:pt modelId="{00F64C88-51FE-4C72-9D73-04E79D4BA07C}" type="sibTrans" cxnId="{D005DEE2-F0AE-433F-A702-119160E32EDD}">
      <dgm:prSet/>
      <dgm:spPr/>
      <dgm:t>
        <a:bodyPr/>
        <a:lstStyle/>
        <a:p>
          <a:endParaRPr lang="en-US"/>
        </a:p>
      </dgm:t>
    </dgm:pt>
    <dgm:pt modelId="{26621C66-0516-4E94-907A-E71C3160C240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Reece Spencer– Mechanical Technical Lead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A7D4863-007D-48AF-89E4-8C8B5C77FE79}" type="parTrans" cxnId="{AFE8525F-3918-40F3-8A21-35658E417EE4}">
      <dgm:prSet/>
      <dgm:spPr/>
      <dgm:t>
        <a:bodyPr/>
        <a:lstStyle/>
        <a:p>
          <a:endParaRPr lang="en-US"/>
        </a:p>
      </dgm:t>
    </dgm:pt>
    <dgm:pt modelId="{40F90481-141E-47C8-AA97-F9171F7AA945}" type="sibTrans" cxnId="{AFE8525F-3918-40F3-8A21-35658E417EE4}">
      <dgm:prSet/>
      <dgm:spPr/>
      <dgm:t>
        <a:bodyPr/>
        <a:lstStyle/>
        <a:p>
          <a:endParaRPr lang="en-US"/>
        </a:p>
      </dgm:t>
    </dgm:pt>
    <dgm:pt modelId="{DCF1BF29-40EE-4D41-A606-C1A65968658F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Tad Byrne– Mechanical Design  Lead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DA7B7D5-8D6B-422F-8153-3410901447AA}" type="parTrans" cxnId="{7EA5FA70-D5C2-4A01-9B5D-B10A95BC1E99}">
      <dgm:prSet/>
      <dgm:spPr/>
      <dgm:t>
        <a:bodyPr/>
        <a:lstStyle/>
        <a:p>
          <a:endParaRPr lang="en-US"/>
        </a:p>
      </dgm:t>
    </dgm:pt>
    <dgm:pt modelId="{B0F203A3-B7D4-42EA-A7C9-CA11BC1462B6}" type="sibTrans" cxnId="{7EA5FA70-D5C2-4A01-9B5D-B10A95BC1E99}">
      <dgm:prSet/>
      <dgm:spPr/>
      <dgm:t>
        <a:bodyPr/>
        <a:lstStyle/>
        <a:p>
          <a:endParaRPr lang="en-US"/>
        </a:p>
      </dgm:t>
    </dgm:pt>
    <dgm:pt modelId="{4FA32BA3-BBF4-46C7-9046-56A452134D4C}">
      <dgm:prSet phldrT="[Text]" custT="1"/>
      <dgm:spPr/>
      <dgm:t>
        <a:bodyPr/>
        <a:lstStyle/>
        <a:p>
          <a:r>
            <a:rPr lang="en-US" sz="2000" dirty="0" err="1" smtClean="0">
              <a:latin typeface="Arial" pitchFamily="34" charset="0"/>
              <a:cs typeface="Arial" pitchFamily="34" charset="0"/>
            </a:rPr>
            <a:t>Yanira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Torres – Equipment/Debug Technical Lead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01CF8B5-0B10-49C9-8296-1AF956344E8E}" type="parTrans" cxnId="{4ECFDA2B-43B2-4BFF-9C3C-800C406B0DDF}">
      <dgm:prSet/>
      <dgm:spPr/>
      <dgm:t>
        <a:bodyPr/>
        <a:lstStyle/>
        <a:p>
          <a:endParaRPr lang="en-US"/>
        </a:p>
      </dgm:t>
    </dgm:pt>
    <dgm:pt modelId="{6FCBF154-FE44-4C65-B6E8-9F5E012286CF}" type="sibTrans" cxnId="{4ECFDA2B-43B2-4BFF-9C3C-800C406B0DDF}">
      <dgm:prSet/>
      <dgm:spPr/>
      <dgm:t>
        <a:bodyPr/>
        <a:lstStyle/>
        <a:p>
          <a:endParaRPr lang="en-US"/>
        </a:p>
      </dgm:t>
    </dgm:pt>
    <dgm:pt modelId="{3ACE23A5-1A5B-4795-93DD-FD5F6413DFAB}" type="pres">
      <dgm:prSet presAssocID="{BFC3BD94-0E69-497F-BC9B-950BB8E341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9C226-F385-4A1E-85DB-DACD77A9E038}" type="pres">
      <dgm:prSet presAssocID="{0E821619-A877-4277-B4B2-33A8437BC560}" presName="centerShape" presStyleLbl="node0" presStyleIdx="0" presStyleCnt="1" custLinFactNeighborX="-257" custLinFactNeighborY="-349"/>
      <dgm:spPr/>
      <dgm:t>
        <a:bodyPr/>
        <a:lstStyle/>
        <a:p>
          <a:endParaRPr lang="en-US"/>
        </a:p>
      </dgm:t>
    </dgm:pt>
    <dgm:pt modelId="{BA0F16ED-A806-46F9-87C6-2B79CDCF21B1}" type="pres">
      <dgm:prSet presAssocID="{53B96D83-DBFA-41F2-AB52-9D4BFE87F394}" presName="node" presStyleLbl="node1" presStyleIdx="0" presStyleCnt="5" custScaleX="121248" custRadScaleRad="100700" custRadScaleInc="-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27174-28E4-4D5B-8745-9951F481739E}" type="pres">
      <dgm:prSet presAssocID="{53B96D83-DBFA-41F2-AB52-9D4BFE87F394}" presName="dummy" presStyleCnt="0"/>
      <dgm:spPr/>
    </dgm:pt>
    <dgm:pt modelId="{792106D6-F2F8-4FEC-BE5C-8C928E10C5ED}" type="pres">
      <dgm:prSet presAssocID="{9B303E7C-1A17-418F-9519-092CD9D7F70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A47DC5C-1DFE-4E14-8F43-9E26BE9ED310}" type="pres">
      <dgm:prSet presAssocID="{14EA2689-701A-4B79-B591-EF083C33CDFB}" presName="node" presStyleLbl="node1" presStyleIdx="1" presStyleCnt="5" custScaleX="110651" custRadScaleRad="99730" custRadScaleInc="-1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17E1F-E301-4EC9-847F-2DA7473BEC30}" type="pres">
      <dgm:prSet presAssocID="{14EA2689-701A-4B79-B591-EF083C33CDFB}" presName="dummy" presStyleCnt="0"/>
      <dgm:spPr/>
    </dgm:pt>
    <dgm:pt modelId="{97A281A2-54AE-48EC-A486-A513A755D4C7}" type="pres">
      <dgm:prSet presAssocID="{00F64C88-51FE-4C72-9D73-04E79D4BA07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949416-E928-4863-A444-48A9D6825A7D}" type="pres">
      <dgm:prSet presAssocID="{26621C66-0516-4E94-907A-E71C3160C240}" presName="node" presStyleLbl="node1" presStyleIdx="2" presStyleCnt="5" custScaleX="109278" custRadScaleRad="99133" custRadScaleInc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FFA57-B115-4620-94B2-14FF98089CD5}" type="pres">
      <dgm:prSet presAssocID="{26621C66-0516-4E94-907A-E71C3160C240}" presName="dummy" presStyleCnt="0"/>
      <dgm:spPr/>
    </dgm:pt>
    <dgm:pt modelId="{99FD3C57-20B6-46D7-B6D3-0EEA7D65F149}" type="pres">
      <dgm:prSet presAssocID="{40F90481-141E-47C8-AA97-F9171F7AA94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A27341-E60A-44A6-AC7E-953EAE90B10F}" type="pres">
      <dgm:prSet presAssocID="{DCF1BF29-40EE-4D41-A606-C1A65968658F}" presName="node" presStyleLbl="node1" presStyleIdx="3" presStyleCnt="5" custScaleX="113997" custRadScaleRad="99741" custRadScaleInc="1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4B3E5-EA55-41AB-934F-C134F4B3384F}" type="pres">
      <dgm:prSet presAssocID="{DCF1BF29-40EE-4D41-A606-C1A65968658F}" presName="dummy" presStyleCnt="0"/>
      <dgm:spPr/>
    </dgm:pt>
    <dgm:pt modelId="{F450D7C4-439B-4AF4-8623-DBB3ECD226DC}" type="pres">
      <dgm:prSet presAssocID="{B0F203A3-B7D4-42EA-A7C9-CA11BC1462B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2CF46D5-2A04-40FB-A9E3-E5B66926D17D}" type="pres">
      <dgm:prSet presAssocID="{4FA32BA3-BBF4-46C7-9046-56A452134D4C}" presName="node" presStyleLbl="node1" presStyleIdx="4" presStyleCnt="5" custScaleX="108109" custRadScaleRad="100706" custRadScaleInc="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8C08-569A-447A-88AD-494BA3A5E371}" type="pres">
      <dgm:prSet presAssocID="{4FA32BA3-BBF4-46C7-9046-56A452134D4C}" presName="dummy" presStyleCnt="0"/>
      <dgm:spPr/>
    </dgm:pt>
    <dgm:pt modelId="{A9A66D01-3351-4835-B99E-427B2E4CF2A8}" type="pres">
      <dgm:prSet presAssocID="{6FCBF154-FE44-4C65-B6E8-9F5E012286CF}" presName="sibTrans" presStyleLbl="sibTrans2D1" presStyleIdx="4" presStyleCnt="5" custLinFactNeighborX="-4654" custLinFactNeighborY="961"/>
      <dgm:spPr/>
      <dgm:t>
        <a:bodyPr/>
        <a:lstStyle/>
        <a:p>
          <a:endParaRPr lang="en-US"/>
        </a:p>
      </dgm:t>
    </dgm:pt>
  </dgm:ptLst>
  <dgm:cxnLst>
    <dgm:cxn modelId="{D005DEE2-F0AE-433F-A702-119160E32EDD}" srcId="{0E821619-A877-4277-B4B2-33A8437BC560}" destId="{14EA2689-701A-4B79-B591-EF083C33CDFB}" srcOrd="1" destOrd="0" parTransId="{F9D098EB-C15F-4783-8301-1DCDFA1B7707}" sibTransId="{00F64C88-51FE-4C72-9D73-04E79D4BA07C}"/>
    <dgm:cxn modelId="{EF255DEF-690C-4E1F-A0DC-1E046C1C90A0}" type="presOf" srcId="{6FCBF154-FE44-4C65-B6E8-9F5E012286CF}" destId="{A9A66D01-3351-4835-B99E-427B2E4CF2A8}" srcOrd="0" destOrd="0" presId="urn:microsoft.com/office/officeart/2005/8/layout/radial6"/>
    <dgm:cxn modelId="{968FDA18-EAC3-497F-8F7E-85F541D422AB}" type="presOf" srcId="{BFC3BD94-0E69-497F-BC9B-950BB8E341F3}" destId="{3ACE23A5-1A5B-4795-93DD-FD5F6413DFAB}" srcOrd="0" destOrd="0" presId="urn:microsoft.com/office/officeart/2005/8/layout/radial6"/>
    <dgm:cxn modelId="{BAA4DE3B-8FE7-4BAC-AB2F-C8C500F77F4D}" srcId="{0E821619-A877-4277-B4B2-33A8437BC560}" destId="{53B96D83-DBFA-41F2-AB52-9D4BFE87F394}" srcOrd="0" destOrd="0" parTransId="{8742BDDA-6EB5-4B16-8AC3-7CE4EFE30E63}" sibTransId="{9B303E7C-1A17-418F-9519-092CD9D7F706}"/>
    <dgm:cxn modelId="{5AA96349-C518-4331-8120-5A1A698503A9}" type="presOf" srcId="{4FA32BA3-BBF4-46C7-9046-56A452134D4C}" destId="{42CF46D5-2A04-40FB-A9E3-E5B66926D17D}" srcOrd="0" destOrd="0" presId="urn:microsoft.com/office/officeart/2005/8/layout/radial6"/>
    <dgm:cxn modelId="{FBCD1867-6E56-4F7E-B3AD-8B00AE5189FA}" srcId="{BFC3BD94-0E69-497F-BC9B-950BB8E341F3}" destId="{0E821619-A877-4277-B4B2-33A8437BC560}" srcOrd="0" destOrd="0" parTransId="{7FC3C84C-BC3D-4FFA-A517-EE98932F6954}" sibTransId="{89FD1DE4-8520-4902-9630-38CC9E346D38}"/>
    <dgm:cxn modelId="{7EA5FA70-D5C2-4A01-9B5D-B10A95BC1E99}" srcId="{0E821619-A877-4277-B4B2-33A8437BC560}" destId="{DCF1BF29-40EE-4D41-A606-C1A65968658F}" srcOrd="3" destOrd="0" parTransId="{6DA7B7D5-8D6B-422F-8153-3410901447AA}" sibTransId="{B0F203A3-B7D4-42EA-A7C9-CA11BC1462B6}"/>
    <dgm:cxn modelId="{D6D1B33D-E16E-4804-A472-DFE1E94D32E6}" type="presOf" srcId="{53B96D83-DBFA-41F2-AB52-9D4BFE87F394}" destId="{BA0F16ED-A806-46F9-87C6-2B79CDCF21B1}" srcOrd="0" destOrd="0" presId="urn:microsoft.com/office/officeart/2005/8/layout/radial6"/>
    <dgm:cxn modelId="{AFE8525F-3918-40F3-8A21-35658E417EE4}" srcId="{0E821619-A877-4277-B4B2-33A8437BC560}" destId="{26621C66-0516-4E94-907A-E71C3160C240}" srcOrd="2" destOrd="0" parTransId="{7A7D4863-007D-48AF-89E4-8C8B5C77FE79}" sibTransId="{40F90481-141E-47C8-AA97-F9171F7AA945}"/>
    <dgm:cxn modelId="{F4FB1AEB-D4FF-4045-A0E7-A31B2C6D42D5}" type="presOf" srcId="{26621C66-0516-4E94-907A-E71C3160C240}" destId="{10949416-E928-4863-A444-48A9D6825A7D}" srcOrd="0" destOrd="0" presId="urn:microsoft.com/office/officeart/2005/8/layout/radial6"/>
    <dgm:cxn modelId="{B885FC9D-2F50-4181-B07C-2D8BF168125C}" type="presOf" srcId="{B0F203A3-B7D4-42EA-A7C9-CA11BC1462B6}" destId="{F450D7C4-439B-4AF4-8623-DBB3ECD226DC}" srcOrd="0" destOrd="0" presId="urn:microsoft.com/office/officeart/2005/8/layout/radial6"/>
    <dgm:cxn modelId="{4ECFDA2B-43B2-4BFF-9C3C-800C406B0DDF}" srcId="{0E821619-A877-4277-B4B2-33A8437BC560}" destId="{4FA32BA3-BBF4-46C7-9046-56A452134D4C}" srcOrd="4" destOrd="0" parTransId="{801CF8B5-0B10-49C9-8296-1AF956344E8E}" sibTransId="{6FCBF154-FE44-4C65-B6E8-9F5E012286CF}"/>
    <dgm:cxn modelId="{62CD1DAE-70EE-424E-91B8-6C77B0353C3E}" type="presOf" srcId="{40F90481-141E-47C8-AA97-F9171F7AA945}" destId="{99FD3C57-20B6-46D7-B6D3-0EEA7D65F149}" srcOrd="0" destOrd="0" presId="urn:microsoft.com/office/officeart/2005/8/layout/radial6"/>
    <dgm:cxn modelId="{41622ECD-BCE1-4EE7-AADF-A1518CE4B419}" type="presOf" srcId="{14EA2689-701A-4B79-B591-EF083C33CDFB}" destId="{6A47DC5C-1DFE-4E14-8F43-9E26BE9ED310}" srcOrd="0" destOrd="0" presId="urn:microsoft.com/office/officeart/2005/8/layout/radial6"/>
    <dgm:cxn modelId="{3A5B77D3-B740-4E76-8D64-1D18CC141A32}" type="presOf" srcId="{9B303E7C-1A17-418F-9519-092CD9D7F706}" destId="{792106D6-F2F8-4FEC-BE5C-8C928E10C5ED}" srcOrd="0" destOrd="0" presId="urn:microsoft.com/office/officeart/2005/8/layout/radial6"/>
    <dgm:cxn modelId="{D152EB78-AED9-40AD-8A07-9E433049AB23}" type="presOf" srcId="{0E821619-A877-4277-B4B2-33A8437BC560}" destId="{9A59C226-F385-4A1E-85DB-DACD77A9E038}" srcOrd="0" destOrd="0" presId="urn:microsoft.com/office/officeart/2005/8/layout/radial6"/>
    <dgm:cxn modelId="{6AFE19C9-19E4-4D1F-B393-74981681F0E1}" type="presOf" srcId="{00F64C88-51FE-4C72-9D73-04E79D4BA07C}" destId="{97A281A2-54AE-48EC-A486-A513A755D4C7}" srcOrd="0" destOrd="0" presId="urn:microsoft.com/office/officeart/2005/8/layout/radial6"/>
    <dgm:cxn modelId="{6BB3BB50-C690-4266-8BC5-59C32496156A}" type="presOf" srcId="{DCF1BF29-40EE-4D41-A606-C1A65968658F}" destId="{26A27341-E60A-44A6-AC7E-953EAE90B10F}" srcOrd="0" destOrd="0" presId="urn:microsoft.com/office/officeart/2005/8/layout/radial6"/>
    <dgm:cxn modelId="{925BD523-760D-4C8C-83DF-4DCDF6D888BA}" type="presParOf" srcId="{3ACE23A5-1A5B-4795-93DD-FD5F6413DFAB}" destId="{9A59C226-F385-4A1E-85DB-DACD77A9E038}" srcOrd="0" destOrd="0" presId="urn:microsoft.com/office/officeart/2005/8/layout/radial6"/>
    <dgm:cxn modelId="{0E63A0E9-BC14-4C1B-AF53-2FEE2A386E41}" type="presParOf" srcId="{3ACE23A5-1A5B-4795-93DD-FD5F6413DFAB}" destId="{BA0F16ED-A806-46F9-87C6-2B79CDCF21B1}" srcOrd="1" destOrd="0" presId="urn:microsoft.com/office/officeart/2005/8/layout/radial6"/>
    <dgm:cxn modelId="{296D78F5-02D7-4B04-9D65-613DE03DB646}" type="presParOf" srcId="{3ACE23A5-1A5B-4795-93DD-FD5F6413DFAB}" destId="{3E327174-28E4-4D5B-8745-9951F481739E}" srcOrd="2" destOrd="0" presId="urn:microsoft.com/office/officeart/2005/8/layout/radial6"/>
    <dgm:cxn modelId="{CFE03F5B-2C48-4057-83C2-C7844F85D882}" type="presParOf" srcId="{3ACE23A5-1A5B-4795-93DD-FD5F6413DFAB}" destId="{792106D6-F2F8-4FEC-BE5C-8C928E10C5ED}" srcOrd="3" destOrd="0" presId="urn:microsoft.com/office/officeart/2005/8/layout/radial6"/>
    <dgm:cxn modelId="{1D512D52-4AC2-451D-805E-B588AEFD89DD}" type="presParOf" srcId="{3ACE23A5-1A5B-4795-93DD-FD5F6413DFAB}" destId="{6A47DC5C-1DFE-4E14-8F43-9E26BE9ED310}" srcOrd="4" destOrd="0" presId="urn:microsoft.com/office/officeart/2005/8/layout/radial6"/>
    <dgm:cxn modelId="{981249B1-F2C7-45FF-AE98-D76A0BC81284}" type="presParOf" srcId="{3ACE23A5-1A5B-4795-93DD-FD5F6413DFAB}" destId="{E9417E1F-E301-4EC9-847F-2DA7473BEC30}" srcOrd="5" destOrd="0" presId="urn:microsoft.com/office/officeart/2005/8/layout/radial6"/>
    <dgm:cxn modelId="{59657DB7-2AA0-491A-A274-D223A0CB10DF}" type="presParOf" srcId="{3ACE23A5-1A5B-4795-93DD-FD5F6413DFAB}" destId="{97A281A2-54AE-48EC-A486-A513A755D4C7}" srcOrd="6" destOrd="0" presId="urn:microsoft.com/office/officeart/2005/8/layout/radial6"/>
    <dgm:cxn modelId="{B85D7AFC-C4F2-4BB8-B2CC-C908E246049F}" type="presParOf" srcId="{3ACE23A5-1A5B-4795-93DD-FD5F6413DFAB}" destId="{10949416-E928-4863-A444-48A9D6825A7D}" srcOrd="7" destOrd="0" presId="urn:microsoft.com/office/officeart/2005/8/layout/radial6"/>
    <dgm:cxn modelId="{7241465E-D59F-4C15-8506-3E82FFA7BF1A}" type="presParOf" srcId="{3ACE23A5-1A5B-4795-93DD-FD5F6413DFAB}" destId="{42CFFA57-B115-4620-94B2-14FF98089CD5}" srcOrd="8" destOrd="0" presId="urn:microsoft.com/office/officeart/2005/8/layout/radial6"/>
    <dgm:cxn modelId="{0B88BD18-F004-4E16-82EF-108E238507F9}" type="presParOf" srcId="{3ACE23A5-1A5B-4795-93DD-FD5F6413DFAB}" destId="{99FD3C57-20B6-46D7-B6D3-0EEA7D65F149}" srcOrd="9" destOrd="0" presId="urn:microsoft.com/office/officeart/2005/8/layout/radial6"/>
    <dgm:cxn modelId="{4DC8BFAF-6C84-430E-B4E7-75716BCC6AC4}" type="presParOf" srcId="{3ACE23A5-1A5B-4795-93DD-FD5F6413DFAB}" destId="{26A27341-E60A-44A6-AC7E-953EAE90B10F}" srcOrd="10" destOrd="0" presId="urn:microsoft.com/office/officeart/2005/8/layout/radial6"/>
    <dgm:cxn modelId="{DAD025DC-80D2-4E4F-AA0C-CE7E88C97AEA}" type="presParOf" srcId="{3ACE23A5-1A5B-4795-93DD-FD5F6413DFAB}" destId="{2014B3E5-EA55-41AB-934F-C134F4B3384F}" srcOrd="11" destOrd="0" presId="urn:microsoft.com/office/officeart/2005/8/layout/radial6"/>
    <dgm:cxn modelId="{C5D2D765-DB42-4F3A-B7E2-B6258B027BCD}" type="presParOf" srcId="{3ACE23A5-1A5B-4795-93DD-FD5F6413DFAB}" destId="{F450D7C4-439B-4AF4-8623-DBB3ECD226DC}" srcOrd="12" destOrd="0" presId="urn:microsoft.com/office/officeart/2005/8/layout/radial6"/>
    <dgm:cxn modelId="{6B9D2DA8-5975-423C-8033-F92E9B145A23}" type="presParOf" srcId="{3ACE23A5-1A5B-4795-93DD-FD5F6413DFAB}" destId="{42CF46D5-2A04-40FB-A9E3-E5B66926D17D}" srcOrd="13" destOrd="0" presId="urn:microsoft.com/office/officeart/2005/8/layout/radial6"/>
    <dgm:cxn modelId="{1CDF9B0C-B67C-4C82-94B3-8417735A121D}" type="presParOf" srcId="{3ACE23A5-1A5B-4795-93DD-FD5F6413DFAB}" destId="{E0D38C08-569A-447A-88AD-494BA3A5E371}" srcOrd="14" destOrd="0" presId="urn:microsoft.com/office/officeart/2005/8/layout/radial6"/>
    <dgm:cxn modelId="{FF5A8181-71C1-49CD-876F-D528366D26BD}" type="presParOf" srcId="{3ACE23A5-1A5B-4795-93DD-FD5F6413DFAB}" destId="{A9A66D01-3351-4835-B99E-427B2E4CF2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0F70A-2EF4-4DC4-805F-4C6B933CB9BB}" type="doc">
      <dgm:prSet loTypeId="urn:microsoft.com/office/officeart/2005/8/layout/radial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1033855A-7BC4-44B7-9D0F-060D28A7F0A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Buoy 1 (Green)</a:t>
          </a:r>
          <a:endParaRPr lang="en-US" dirty="0"/>
        </a:p>
      </dgm:t>
    </dgm:pt>
    <dgm:pt modelId="{BF78656E-034D-4487-AA24-45C28DF73C6E}" type="parTrans" cxnId="{047A7E73-912A-468C-81E3-C5769207E58C}">
      <dgm:prSet/>
      <dgm:spPr/>
      <dgm:t>
        <a:bodyPr/>
        <a:lstStyle/>
        <a:p>
          <a:endParaRPr lang="en-US"/>
        </a:p>
      </dgm:t>
    </dgm:pt>
    <dgm:pt modelId="{8CC1B8C0-F791-4E1E-A760-3725C17A5748}" type="sibTrans" cxnId="{047A7E73-912A-468C-81E3-C5769207E58C}">
      <dgm:prSet/>
      <dgm:spPr/>
      <dgm:t>
        <a:bodyPr/>
        <a:lstStyle/>
        <a:p>
          <a:endParaRPr lang="en-US"/>
        </a:p>
      </dgm:t>
    </dgm:pt>
    <dgm:pt modelId="{BFCA1E68-3D2C-460E-AC91-5E8E703F09D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Buoy 2 (Red)</a:t>
          </a:r>
          <a:endParaRPr lang="en-US" sz="1400" dirty="0"/>
        </a:p>
      </dgm:t>
    </dgm:pt>
    <dgm:pt modelId="{3F64660E-4A13-4A7E-87B6-B4D22E8499B3}" type="parTrans" cxnId="{2AC439A8-3396-4DC8-857B-381E1BD6E0AB}">
      <dgm:prSet/>
      <dgm:spPr/>
      <dgm:t>
        <a:bodyPr/>
        <a:lstStyle/>
        <a:p>
          <a:endParaRPr lang="en-US"/>
        </a:p>
      </dgm:t>
    </dgm:pt>
    <dgm:pt modelId="{0E250FE3-A993-438C-BF26-852784AFFCEA}" type="sibTrans" cxnId="{2AC439A8-3396-4DC8-857B-381E1BD6E0AB}">
      <dgm:prSet/>
      <dgm:spPr/>
      <dgm:t>
        <a:bodyPr/>
        <a:lstStyle/>
        <a:p>
          <a:endParaRPr lang="en-US"/>
        </a:p>
      </dgm:t>
    </dgm:pt>
    <dgm:pt modelId="{7071831D-B49E-4C5E-8396-50A87B65402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Buoy 3 (Yellow)</a:t>
          </a:r>
          <a:endParaRPr lang="en-US" sz="1200" dirty="0">
            <a:solidFill>
              <a:schemeClr val="tx1"/>
            </a:solidFill>
          </a:endParaRPr>
        </a:p>
      </dgm:t>
    </dgm:pt>
    <dgm:pt modelId="{BEE552B5-6DF5-4A34-85E6-1D9774C038CA}" type="parTrans" cxnId="{572B9936-8F66-4AA6-8E22-B16EA02502FA}">
      <dgm:prSet/>
      <dgm:spPr/>
      <dgm:t>
        <a:bodyPr/>
        <a:lstStyle/>
        <a:p>
          <a:endParaRPr lang="en-US"/>
        </a:p>
      </dgm:t>
    </dgm:pt>
    <dgm:pt modelId="{9DF12A9D-C0FF-4BD5-9408-5BFD6823971F}" type="sibTrans" cxnId="{572B9936-8F66-4AA6-8E22-B16EA02502FA}">
      <dgm:prSet/>
      <dgm:spPr/>
      <dgm:t>
        <a:bodyPr/>
        <a:lstStyle/>
        <a:p>
          <a:endParaRPr lang="en-US"/>
        </a:p>
      </dgm:t>
    </dgm:pt>
    <dgm:pt modelId="{B808BA10-6DCC-4654-9FA5-0CDAAABB92FF}" type="pres">
      <dgm:prSet presAssocID="{B5E0F70A-2EF4-4DC4-805F-4C6B933CB9B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41FAD-6F19-4EA3-B51D-94CECB050661}" type="pres">
      <dgm:prSet presAssocID="{B5E0F70A-2EF4-4DC4-805F-4C6B933CB9BB}" presName="cycle" presStyleCnt="0"/>
      <dgm:spPr/>
    </dgm:pt>
    <dgm:pt modelId="{2446F039-04BE-4ACA-A2F5-18A2A8DD1BAB}" type="pres">
      <dgm:prSet presAssocID="{B5E0F70A-2EF4-4DC4-805F-4C6B933CB9BB}" presName="centerShape" presStyleCnt="0"/>
      <dgm:spPr/>
    </dgm:pt>
    <dgm:pt modelId="{1FDF3F49-EA55-44DD-A3A6-B8E3B5B76ECF}" type="pres">
      <dgm:prSet presAssocID="{B5E0F70A-2EF4-4DC4-805F-4C6B933CB9BB}" presName="connSite" presStyleLbl="node1" presStyleIdx="0" presStyleCnt="4"/>
      <dgm:spPr/>
    </dgm:pt>
    <dgm:pt modelId="{6B535D40-81B6-4754-91C1-B0F52B18BEA1}" type="pres">
      <dgm:prSet presAssocID="{B5E0F70A-2EF4-4DC4-805F-4C6B933CB9BB}" presName="visible" presStyleLbl="node1" presStyleIdx="0" presStyleCnt="4" custFlipHor="1" custScaleX="19628" custScaleY="14000"/>
      <dgm:spPr/>
    </dgm:pt>
    <dgm:pt modelId="{846A508D-509A-44B6-A054-A3B229844845}" type="pres">
      <dgm:prSet presAssocID="{BF78656E-034D-4487-AA24-45C28DF73C6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C926E65-0C06-4713-AB59-97AABB19BEAF}" type="pres">
      <dgm:prSet presAssocID="{1033855A-7BC4-44B7-9D0F-060D28A7F0A9}" presName="node" presStyleCnt="0"/>
      <dgm:spPr/>
    </dgm:pt>
    <dgm:pt modelId="{06120C07-2E17-417D-AB36-868B4D4D2F84}" type="pres">
      <dgm:prSet presAssocID="{1033855A-7BC4-44B7-9D0F-060D28A7F0A9}" presName="parentNode" presStyleLbl="node1" presStyleIdx="1" presStyleCnt="4" custScaleX="154497" custScaleY="157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092A9-01BD-47BB-9FF0-76881034AD06}" type="pres">
      <dgm:prSet presAssocID="{1033855A-7BC4-44B7-9D0F-060D28A7F0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A6955-38BD-441D-B835-32C4905F3F80}" type="pres">
      <dgm:prSet presAssocID="{3F64660E-4A13-4A7E-87B6-B4D22E8499B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2F625D2-D548-4946-BF7C-6DBF4F0AD746}" type="pres">
      <dgm:prSet presAssocID="{BFCA1E68-3D2C-460E-AC91-5E8E703F09DA}" presName="node" presStyleCnt="0"/>
      <dgm:spPr/>
    </dgm:pt>
    <dgm:pt modelId="{5BD38695-AAFD-460A-818D-6AFE2B6AA190}" type="pres">
      <dgm:prSet presAssocID="{BFCA1E68-3D2C-460E-AC91-5E8E703F09DA}" presName="parentNode" presStyleLbl="node1" presStyleIdx="2" presStyleCnt="4" custScaleX="145504" custScaleY="146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91DE-E8C5-4C93-A188-A712CF403D23}" type="pres">
      <dgm:prSet presAssocID="{BFCA1E68-3D2C-460E-AC91-5E8E703F09D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ECC2-E460-4B8F-B2A4-12D65382E31A}" type="pres">
      <dgm:prSet presAssocID="{BEE552B5-6DF5-4A34-85E6-1D9774C038C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1BBF187-E53D-4451-AEFC-18A12507C621}" type="pres">
      <dgm:prSet presAssocID="{7071831D-B49E-4C5E-8396-50A87B654024}" presName="node" presStyleCnt="0"/>
      <dgm:spPr/>
    </dgm:pt>
    <dgm:pt modelId="{3BCA3FCE-7732-4CEF-85CE-33B49BAFCC06}" type="pres">
      <dgm:prSet presAssocID="{7071831D-B49E-4C5E-8396-50A87B654024}" presName="parentNode" presStyleLbl="node1" presStyleIdx="3" presStyleCnt="4" custScaleX="160259" custScaleY="1397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3D3FF-4A52-426E-91F7-503D889F0B94}" type="pres">
      <dgm:prSet presAssocID="{7071831D-B49E-4C5E-8396-50A87B65402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23F60-A2C7-4206-ACD2-C26761F5B0D2}" type="presOf" srcId="{BEE552B5-6DF5-4A34-85E6-1D9774C038CA}" destId="{6298ECC2-E460-4B8F-B2A4-12D65382E31A}" srcOrd="0" destOrd="0" presId="urn:microsoft.com/office/officeart/2005/8/layout/radial2"/>
    <dgm:cxn modelId="{109959AB-8847-43A3-AF3B-A54C937D1691}" type="presOf" srcId="{1033855A-7BC4-44B7-9D0F-060D28A7F0A9}" destId="{06120C07-2E17-417D-AB36-868B4D4D2F84}" srcOrd="0" destOrd="0" presId="urn:microsoft.com/office/officeart/2005/8/layout/radial2"/>
    <dgm:cxn modelId="{36094235-064B-4164-97CD-9BD5D25D0220}" type="presOf" srcId="{BF78656E-034D-4487-AA24-45C28DF73C6E}" destId="{846A508D-509A-44B6-A054-A3B229844845}" srcOrd="0" destOrd="0" presId="urn:microsoft.com/office/officeart/2005/8/layout/radial2"/>
    <dgm:cxn modelId="{2AC439A8-3396-4DC8-857B-381E1BD6E0AB}" srcId="{B5E0F70A-2EF4-4DC4-805F-4C6B933CB9BB}" destId="{BFCA1E68-3D2C-460E-AC91-5E8E703F09DA}" srcOrd="1" destOrd="0" parTransId="{3F64660E-4A13-4A7E-87B6-B4D22E8499B3}" sibTransId="{0E250FE3-A993-438C-BF26-852784AFFCEA}"/>
    <dgm:cxn modelId="{572B9936-8F66-4AA6-8E22-B16EA02502FA}" srcId="{B5E0F70A-2EF4-4DC4-805F-4C6B933CB9BB}" destId="{7071831D-B49E-4C5E-8396-50A87B654024}" srcOrd="2" destOrd="0" parTransId="{BEE552B5-6DF5-4A34-85E6-1D9774C038CA}" sibTransId="{9DF12A9D-C0FF-4BD5-9408-5BFD6823971F}"/>
    <dgm:cxn modelId="{847F0AC3-AA14-4AAC-89DA-1AEE47841D24}" type="presOf" srcId="{7071831D-B49E-4C5E-8396-50A87B654024}" destId="{3BCA3FCE-7732-4CEF-85CE-33B49BAFCC06}" srcOrd="0" destOrd="0" presId="urn:microsoft.com/office/officeart/2005/8/layout/radial2"/>
    <dgm:cxn modelId="{047A7E73-912A-468C-81E3-C5769207E58C}" srcId="{B5E0F70A-2EF4-4DC4-805F-4C6B933CB9BB}" destId="{1033855A-7BC4-44B7-9D0F-060D28A7F0A9}" srcOrd="0" destOrd="0" parTransId="{BF78656E-034D-4487-AA24-45C28DF73C6E}" sibTransId="{8CC1B8C0-F791-4E1E-A760-3725C17A5748}"/>
    <dgm:cxn modelId="{D51B335C-52F8-4515-929C-3F51C22C6AE8}" type="presOf" srcId="{B5E0F70A-2EF4-4DC4-805F-4C6B933CB9BB}" destId="{B808BA10-6DCC-4654-9FA5-0CDAAABB92FF}" srcOrd="0" destOrd="0" presId="urn:microsoft.com/office/officeart/2005/8/layout/radial2"/>
    <dgm:cxn modelId="{AB2874D1-8073-43BB-AC7A-81219AF94A3D}" type="presOf" srcId="{BFCA1E68-3D2C-460E-AC91-5E8E703F09DA}" destId="{5BD38695-AAFD-460A-818D-6AFE2B6AA190}" srcOrd="0" destOrd="0" presId="urn:microsoft.com/office/officeart/2005/8/layout/radial2"/>
    <dgm:cxn modelId="{C0724395-1C70-43F2-B5EF-74F9FDBBD3AA}" type="presOf" srcId="{3F64660E-4A13-4A7E-87B6-B4D22E8499B3}" destId="{D0DA6955-38BD-441D-B835-32C4905F3F80}" srcOrd="0" destOrd="0" presId="urn:microsoft.com/office/officeart/2005/8/layout/radial2"/>
    <dgm:cxn modelId="{3299F4B4-D6F2-42EC-AD0A-6E3EF174D011}" type="presParOf" srcId="{B808BA10-6DCC-4654-9FA5-0CDAAABB92FF}" destId="{4A841FAD-6F19-4EA3-B51D-94CECB050661}" srcOrd="0" destOrd="0" presId="urn:microsoft.com/office/officeart/2005/8/layout/radial2"/>
    <dgm:cxn modelId="{6D82E83B-7B2B-4CD4-8E94-4A4EE138B501}" type="presParOf" srcId="{4A841FAD-6F19-4EA3-B51D-94CECB050661}" destId="{2446F039-04BE-4ACA-A2F5-18A2A8DD1BAB}" srcOrd="0" destOrd="0" presId="urn:microsoft.com/office/officeart/2005/8/layout/radial2"/>
    <dgm:cxn modelId="{7E4379FB-EC7A-4E02-AC3D-720B68BE8E4C}" type="presParOf" srcId="{2446F039-04BE-4ACA-A2F5-18A2A8DD1BAB}" destId="{1FDF3F49-EA55-44DD-A3A6-B8E3B5B76ECF}" srcOrd="0" destOrd="0" presId="urn:microsoft.com/office/officeart/2005/8/layout/radial2"/>
    <dgm:cxn modelId="{E1475364-53BC-47A7-BD6A-7289AF87E933}" type="presParOf" srcId="{2446F039-04BE-4ACA-A2F5-18A2A8DD1BAB}" destId="{6B535D40-81B6-4754-91C1-B0F52B18BEA1}" srcOrd="1" destOrd="0" presId="urn:microsoft.com/office/officeart/2005/8/layout/radial2"/>
    <dgm:cxn modelId="{55EEBA7B-8069-4C58-BA3A-075C0E4EEBD5}" type="presParOf" srcId="{4A841FAD-6F19-4EA3-B51D-94CECB050661}" destId="{846A508D-509A-44B6-A054-A3B229844845}" srcOrd="1" destOrd="0" presId="urn:microsoft.com/office/officeart/2005/8/layout/radial2"/>
    <dgm:cxn modelId="{FC8CBF6F-434B-43E0-9834-2A6C70C67D41}" type="presParOf" srcId="{4A841FAD-6F19-4EA3-B51D-94CECB050661}" destId="{CC926E65-0C06-4713-AB59-97AABB19BEAF}" srcOrd="2" destOrd="0" presId="urn:microsoft.com/office/officeart/2005/8/layout/radial2"/>
    <dgm:cxn modelId="{D92EEAC5-C203-4953-9A43-82540CEB50B7}" type="presParOf" srcId="{CC926E65-0C06-4713-AB59-97AABB19BEAF}" destId="{06120C07-2E17-417D-AB36-868B4D4D2F84}" srcOrd="0" destOrd="0" presId="urn:microsoft.com/office/officeart/2005/8/layout/radial2"/>
    <dgm:cxn modelId="{991226C6-CBE1-4453-BEEA-047533C1979D}" type="presParOf" srcId="{CC926E65-0C06-4713-AB59-97AABB19BEAF}" destId="{500092A9-01BD-47BB-9FF0-76881034AD06}" srcOrd="1" destOrd="0" presId="urn:microsoft.com/office/officeart/2005/8/layout/radial2"/>
    <dgm:cxn modelId="{2FA3436B-8C3B-4A14-ABAE-B964836CFA95}" type="presParOf" srcId="{4A841FAD-6F19-4EA3-B51D-94CECB050661}" destId="{D0DA6955-38BD-441D-B835-32C4905F3F80}" srcOrd="3" destOrd="0" presId="urn:microsoft.com/office/officeart/2005/8/layout/radial2"/>
    <dgm:cxn modelId="{5F88DA90-A4BA-43AA-BECD-500CCE53573E}" type="presParOf" srcId="{4A841FAD-6F19-4EA3-B51D-94CECB050661}" destId="{F2F625D2-D548-4946-BF7C-6DBF4F0AD746}" srcOrd="4" destOrd="0" presId="urn:microsoft.com/office/officeart/2005/8/layout/radial2"/>
    <dgm:cxn modelId="{4794A1BE-4444-45BA-9C60-2A652052049A}" type="presParOf" srcId="{F2F625D2-D548-4946-BF7C-6DBF4F0AD746}" destId="{5BD38695-AAFD-460A-818D-6AFE2B6AA190}" srcOrd="0" destOrd="0" presId="urn:microsoft.com/office/officeart/2005/8/layout/radial2"/>
    <dgm:cxn modelId="{C6AF7089-A626-4FD5-85F1-4A7CE0BB9FDF}" type="presParOf" srcId="{F2F625D2-D548-4946-BF7C-6DBF4F0AD746}" destId="{837A91DE-E8C5-4C93-A188-A712CF403D23}" srcOrd="1" destOrd="0" presId="urn:microsoft.com/office/officeart/2005/8/layout/radial2"/>
    <dgm:cxn modelId="{463D1DF9-3D71-4FA8-A2F3-82D8C4C1DF91}" type="presParOf" srcId="{4A841FAD-6F19-4EA3-B51D-94CECB050661}" destId="{6298ECC2-E460-4B8F-B2A4-12D65382E31A}" srcOrd="5" destOrd="0" presId="urn:microsoft.com/office/officeart/2005/8/layout/radial2"/>
    <dgm:cxn modelId="{3566E5F2-935E-4B57-B3F0-529BAD5D7769}" type="presParOf" srcId="{4A841FAD-6F19-4EA3-B51D-94CECB050661}" destId="{61BBF187-E53D-4451-AEFC-18A12507C621}" srcOrd="6" destOrd="0" presId="urn:microsoft.com/office/officeart/2005/8/layout/radial2"/>
    <dgm:cxn modelId="{D0A14DA8-291E-4918-9C26-68DBFF209221}" type="presParOf" srcId="{61BBF187-E53D-4451-AEFC-18A12507C621}" destId="{3BCA3FCE-7732-4CEF-85CE-33B49BAFCC06}" srcOrd="0" destOrd="0" presId="urn:microsoft.com/office/officeart/2005/8/layout/radial2"/>
    <dgm:cxn modelId="{AD79DCFF-6037-4DB0-962A-9B1F60136F8D}" type="presParOf" srcId="{61BBF187-E53D-4451-AEFC-18A12507C621}" destId="{3F23D3FF-4A52-426E-91F7-503D889F0B9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5A67AB-9D41-4658-9A8B-45BF2CB9AA10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A2FE43-CE4D-4508-A12F-403E19653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2B50BB-97D4-4002-AF09-D6CD71DE028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6DE0C-C311-4DEB-BE25-D383929E6CE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F075D-9B97-4BD7-AB7C-2846FD373EE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D3B8A-6622-4C26-A060-D47A365042F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00B72-B7E6-4E24-A43D-7F85E969D11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DA733-107B-4EB0-8DE8-2514C7C45FB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27074-41A9-4481-8023-9BC664963C9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7D78F-60EE-44CF-A59F-22CDE13D7DD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9970E9-78C7-4824-A79D-CF4CA88D006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BAA0-C751-4F26-B3E2-75E1AC01F264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C949-8E41-4D6A-A708-D521A927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7273-8FC8-4C4B-A057-25CA23B45382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A1E7-B433-4A55-8F87-084E14409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A28A-7D97-4044-A5D1-5C504EBD7898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9276-00F2-4880-B8C0-A743F187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A9DC-59CB-4161-BB5C-3505A3487C42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FFCA-9371-45AA-86B3-D758A7223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4648-6108-40FD-A9B8-43384E94072C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6EFD-D768-47B7-BB8C-336B59E59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5122-3CD0-4F59-B290-F2EBF37B40EA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F24D-12EB-491D-8340-8BB49CF5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C861-8E94-4317-ABF1-E95749213E5E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C839-0164-4EB2-84CA-5ADFD9A2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F631-DBAB-4D1E-957B-41C9B7E16077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E4D2-C573-419A-962D-D3BC5A631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2C04-EF89-4686-84CF-0D1B4001A660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C86-45A5-4E07-A1F3-80163236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2AFE-FF8F-4DA4-A5AF-A3C750AA8A09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6CB6-67CA-4056-B07E-B61622302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4BB0-F594-452B-AE45-3D16B254FBC1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4C8F-08AE-45B7-9598-B74D2D6E9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617A91-4B0B-4719-A57E-F9DF6C2F6A4A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5CD97-2C76-4D03-AF89-724EE4079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Autonomous Underwater Vehicle (</a:t>
            </a:r>
            <a:r>
              <a:rPr lang="en-US" dirty="0" err="1" smtClean="0"/>
              <a:t>RoboSub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5400" smtClean="0">
                <a:latin typeface="Arial" charset="0"/>
                <a:cs typeface="Arial" charset="0"/>
              </a:rPr>
              <a:t>Milestone #1: Specifications and Requirements </a:t>
            </a:r>
          </a:p>
        </p:txBody>
      </p:sp>
      <p:pic>
        <p:nvPicPr>
          <p:cNvPr id="14339" name="Picture 3" descr="famu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8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fsu_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0"/>
            <a:ext cx="1343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81050"/>
          </a:xfrm>
        </p:spPr>
        <p:txBody>
          <a:bodyPr/>
          <a:lstStyle/>
          <a:p>
            <a:r>
              <a:rPr lang="en-US" sz="4800" smtClean="0"/>
              <a:t>Obstacle Course (3 of 3)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200" y="18288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00200" y="4876800"/>
            <a:ext cx="3810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53340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00200" y="4876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066800" y="4876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40386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286000" y="5562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TextBox 15"/>
          <p:cNvSpPr txBox="1">
            <a:spLocks noChangeArrowheads="1"/>
          </p:cNvSpPr>
          <p:nvPr/>
        </p:nvSpPr>
        <p:spPr bwMode="auto">
          <a:xfrm>
            <a:off x="2362200" y="5943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Bottom of pool</a:t>
            </a:r>
          </a:p>
        </p:txBody>
      </p:sp>
      <p:cxnSp>
        <p:nvCxnSpPr>
          <p:cNvPr id="12" name="Straight Arrow Connector 11"/>
          <p:cNvCxnSpPr>
            <a:endCxn id="5" idx="5"/>
          </p:cNvCxnSpPr>
          <p:nvPr/>
        </p:nvCxnSpPr>
        <p:spPr>
          <a:xfrm rot="10800000">
            <a:off x="1885950" y="5105400"/>
            <a:ext cx="268605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1676400" y="4876800"/>
            <a:ext cx="685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9" idx="2"/>
          </p:cNvCxnSpPr>
          <p:nvPr/>
        </p:nvCxnSpPr>
        <p:spPr>
          <a:xfrm rot="5400000" flipH="1" flipV="1">
            <a:off x="1562101" y="4648200"/>
            <a:ext cx="457200" cy="31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1143000" y="4800600"/>
            <a:ext cx="59055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1752600" y="4648200"/>
            <a:ext cx="4572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1371600" y="4572000"/>
            <a:ext cx="4572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TextBox 44"/>
          <p:cNvSpPr txBox="1">
            <a:spLocks noChangeArrowheads="1"/>
          </p:cNvSpPr>
          <p:nvPr/>
        </p:nvSpPr>
        <p:spPr bwMode="auto">
          <a:xfrm>
            <a:off x="4648200" y="535305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Acoustic “pinger” to give location in pool. 0.5 Hz, 0.9s duration. 2s between each pulse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62200" y="4191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4" name="TextBox 47"/>
          <p:cNvSpPr txBox="1">
            <a:spLocks noChangeArrowheads="1"/>
          </p:cNvSpPr>
          <p:nvPr/>
        </p:nvSpPr>
        <p:spPr bwMode="auto">
          <a:xfrm>
            <a:off x="3733800" y="4038600"/>
            <a:ext cx="312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PVC Box (2 x 2 ft) holds “counselor”. Object must be hoisted out of box and rise to surface within octagon</a:t>
            </a:r>
          </a:p>
        </p:txBody>
      </p:sp>
      <p:pic>
        <p:nvPicPr>
          <p:cNvPr id="29715" name="Picture 2" descr="http://ldassociatesintl.com/octag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8794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>
            <a:off x="23622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7" name="TextBox 53"/>
          <p:cNvSpPr txBox="1">
            <a:spLocks noChangeArrowheads="1"/>
          </p:cNvSpPr>
          <p:nvPr/>
        </p:nvSpPr>
        <p:spPr bwMode="auto">
          <a:xfrm>
            <a:off x="2971800" y="19050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 ft diameter orange PVC octagon (at surface).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981200"/>
            <a:ext cx="3581400" cy="1754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Object 5</a:t>
            </a:r>
            <a:r>
              <a:rPr lang="en-US" dirty="0"/>
              <a:t>: Counselor Rescue</a:t>
            </a:r>
          </a:p>
          <a:p>
            <a:pPr>
              <a:defRPr/>
            </a:pPr>
            <a:r>
              <a:rPr lang="en-US" b="1" dirty="0"/>
              <a:t>Goal:</a:t>
            </a:r>
            <a:r>
              <a:rPr lang="en-US" dirty="0"/>
              <a:t> Locate counselor from </a:t>
            </a:r>
            <a:r>
              <a:rPr lang="en-US" dirty="0" err="1"/>
              <a:t>pinger</a:t>
            </a:r>
            <a:r>
              <a:rPr lang="en-US" dirty="0"/>
              <a:t> on ground floor. Hoist counselor out of box, to the surface, within octagon at surface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Statement of the Problem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Desired Capabilities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Ability to read latitude and longitude and “lock on” to a specific direction (compass)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Accelerometer (for stability control)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Remote control capabilities for trial and test run error debugging.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Data recording for testing and debugging purposes (hard drive)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Inflatable bladder to float vehicle to surface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Operational Description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Inputs/Outputs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Color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Marker path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Buoys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Fire a torpedo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Shape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Deploy markers into a bin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Maneuver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Sound</a:t>
            </a:r>
          </a:p>
          <a:p>
            <a:pPr marL="1143000" lvl="2" indent="-228600" eaLnBrk="1" hangingPunct="1"/>
            <a:r>
              <a:rPr lang="en-US" sz="1700" smtClean="0">
                <a:latin typeface="Arial" charset="0"/>
                <a:cs typeface="Arial" charset="0"/>
              </a:rPr>
              <a:t>Acoustic Pinger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Functions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Capable of grasping a PVC structure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Surface within a designated area with PVC load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Release mechanism to drop PVC structure</a:t>
            </a:r>
          </a:p>
          <a:p>
            <a:pPr marL="742950" lvl="1" indent="-285750" eaLnBrk="1" hangingPunct="1"/>
            <a:r>
              <a:rPr lang="en-US" sz="1800" smtClean="0">
                <a:latin typeface="Arial" charset="0"/>
                <a:cs typeface="Arial" charset="0"/>
              </a:rPr>
              <a:t>Sub should become buoyant in the event of a systems failure to ensure that the sub does not sink and become damaged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Environments</a:t>
            </a:r>
            <a:r>
              <a:rPr lang="en-US" smtClean="0"/>
              <a:t> 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629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800" b="1" smtClean="0">
                <a:latin typeface="Arial" charset="0"/>
                <a:cs typeface="Arial" charset="0"/>
              </a:rPr>
              <a:t>Operating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Camp TRANSDEC,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San Diego CA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Salt water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Maximum depth of 16 ft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Maneuver through points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of interest</a:t>
            </a:r>
            <a:endParaRPr lang="en-US" sz="38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446722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Environments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7467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000" b="1" smtClean="0">
                <a:latin typeface="Arial" charset="0"/>
                <a:cs typeface="Arial" charset="0"/>
              </a:rPr>
              <a:t>User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Bridge overlooking salt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water operating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User will not interact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with product once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product operation has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	begun</a:t>
            </a:r>
          </a:p>
          <a:p>
            <a:endParaRPr lang="en-US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438400"/>
            <a:ext cx="4486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762000"/>
          </a:xfrm>
        </p:spPr>
        <p:txBody>
          <a:bodyPr/>
          <a:lstStyle/>
          <a:p>
            <a:pPr eaLnBrk="1" hangingPunct="1"/>
            <a:r>
              <a:rPr lang="en-US" smtClean="0"/>
              <a:t>Requirements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Functional </a:t>
            </a:r>
          </a:p>
          <a:p>
            <a:r>
              <a:rPr lang="en-US" sz="2000" smtClean="0">
                <a:latin typeface="Arial" charset="0"/>
              </a:rPr>
              <a:t>Motors, Thrusters</a:t>
            </a:r>
          </a:p>
          <a:p>
            <a:pPr lvl="1"/>
            <a:r>
              <a:rPr lang="en-US" sz="1800" smtClean="0">
                <a:latin typeface="Arial" charset="0"/>
              </a:rPr>
              <a:t>Makes the RoboSub mobile</a:t>
            </a:r>
          </a:p>
          <a:p>
            <a:r>
              <a:rPr lang="en-US" sz="2000" smtClean="0">
                <a:latin typeface="Arial" charset="0"/>
              </a:rPr>
              <a:t>Electrical/Power System</a:t>
            </a:r>
          </a:p>
          <a:p>
            <a:pPr lvl="1"/>
            <a:r>
              <a:rPr lang="en-US" sz="1800" smtClean="0">
                <a:latin typeface="Arial" charset="0"/>
              </a:rPr>
              <a:t>Connects software to hardware</a:t>
            </a:r>
          </a:p>
          <a:p>
            <a:pPr lvl="1"/>
            <a:r>
              <a:rPr lang="en-US" sz="1800" smtClean="0">
                <a:latin typeface="Arial" charset="0"/>
              </a:rPr>
              <a:t>Powers onboard components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Hardware Interfaces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ARM Processors and/or Controllers</a:t>
            </a:r>
          </a:p>
          <a:p>
            <a:pPr lvl="1"/>
            <a:r>
              <a:rPr lang="en-US" sz="1800" smtClean="0">
                <a:latin typeface="Arial" charset="0"/>
              </a:rPr>
              <a:t>Open circuit voltage of any battery must not exceed 60 VDC</a:t>
            </a:r>
          </a:p>
          <a:p>
            <a:pPr lvl="1"/>
            <a:r>
              <a:rPr lang="en-US" sz="1800" smtClean="0">
                <a:latin typeface="Arial" charset="0"/>
              </a:rPr>
              <a:t>Kill Switch 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Software Interfaces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Required to write to and read from shared memory (from all components)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Control algorithms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latin typeface="Arial" charset="0"/>
              <a:cs typeface="Arial" charset="0"/>
            </a:endParaRPr>
          </a:p>
        </p:txBody>
      </p:sp>
      <p:pic>
        <p:nvPicPr>
          <p:cNvPr id="34819" name="Picture 2" descr="C:\Documents and Settings\jeffevi\Local Settings\Temporary Internet Files\Content.IE5\7LBK33SH\MC900199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387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Requirements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Non-Functional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Operate autonomously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Battery powered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Safety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Electrical components should be protected from water damage and properly covered to prevent electrical discharge.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Vehicle must be slung on a harness or sling.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Documents should be kept in a secure location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Design should be kept in a secure location</a:t>
            </a:r>
            <a:endParaRPr lang="en-US" sz="2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" charset="0"/>
              <a:cs typeface="Arial" charset="0"/>
            </a:endParaRPr>
          </a:p>
        </p:txBody>
      </p:sp>
      <p:pic>
        <p:nvPicPr>
          <p:cNvPr id="35843" name="Picture 3" descr="C:\Documents and Settings\jeffevi\Local Settings\Temporary Internet Files\Content.IE5\S9QSBOOK\MC9002506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4907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Design Constraints </a:t>
            </a:r>
          </a:p>
        </p:txBody>
      </p:sp>
      <p:pic>
        <p:nvPicPr>
          <p:cNvPr id="36867" name="Picture 2" descr="C:\Documents and Settings\jeffevi\Local Settings\Temporary Internet Files\Content.IE5\S9QSBOOK\MC90001288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7478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929" name="Group 65"/>
          <p:cNvGraphicFramePr>
            <a:graphicFrameLocks noGrp="1"/>
          </p:cNvGraphicFramePr>
          <p:nvPr/>
        </p:nvGraphicFramePr>
        <p:xfrm>
          <a:off x="381000" y="1676400"/>
          <a:ext cx="5562600" cy="4752975"/>
        </p:xfrm>
        <a:graphic>
          <a:graphicData uri="http://schemas.openxmlformats.org/drawingml/2006/table">
            <a:tbl>
              <a:tblPr/>
              <a:tblGrid>
                <a:gridCol w="3124200"/>
                <a:gridCol w="24384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ft x 3 ft x 3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Max: 110 lbs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Markers/Torpedo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in x ½ in x 6 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Processors/Controllers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Currently: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Preliminary Test Plan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Capabilities Test Plan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Thrusters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Sensors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Buoyancy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Automation</a:t>
            </a:r>
          </a:p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Requirements Test Plan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Firing Control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Grasp/Release Control</a:t>
            </a:r>
          </a:p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Constraints Test Plan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Salinity of Water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Weight of RoboSub</a:t>
            </a:r>
          </a:p>
        </p:txBody>
      </p:sp>
      <p:pic>
        <p:nvPicPr>
          <p:cNvPr id="38915" name="Picture 2" descr="C:\Documents and Settings\jeffevi\Local Settings\Temporary Internet Files\Content.IE5\ZW6O3956\MP90040977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6957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Documents and Settings\jeffevi\Local Settings\Temporary Internet Files\Content.IE5\YY7AI2IT\MP90042764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Features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Watertight Casing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Battery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Processor/Controllers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Propulsion System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Torpedo Launcher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Grasping and dropping mechanism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Buoyancy Control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Emergency system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pic>
        <p:nvPicPr>
          <p:cNvPr id="39939" name="Picture 2" descr="C:\Documents and Settings\jeffevi\Local Settings\Temporary Internet Files\Content.IE5\7LBK33SH\MC9001988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0"/>
            <a:ext cx="18256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Design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Goals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Design and construction process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Competition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Teamwork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Interdisciplinary Team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Computer and Electrical Engineering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Engineering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Features: Sensors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43894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Light and Shape Detection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Visible wavelength: 380-750 nm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Sound receiver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r>
              <a:rPr lang="en-US" smtClean="0">
                <a:latin typeface="Arial" charset="0"/>
                <a:cs typeface="Arial" charset="0"/>
              </a:rPr>
              <a:t>Frequency: 0.5 Hz, 1 second separation, 187 dB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Inertial guidance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Detect changes in orientation or position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Sonar or Ultrasonic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41987" name="Picture 2" descr="C:\Documents and Settings\jeffevi\Local Settings\Temporary Internet Files\Content.IE5\S9QSBOOK\MP90031646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419600"/>
            <a:ext cx="3657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Methodology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389437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Arial" charset="0"/>
                <a:cs typeface="Arial" charset="0"/>
              </a:rPr>
              <a:t>Mechanical Design</a:t>
            </a:r>
          </a:p>
          <a:p>
            <a:pPr lvl="1" eaLnBrk="1" hangingPunct="1"/>
            <a:r>
              <a:rPr lang="en-US" sz="2200" smtClean="0">
                <a:latin typeface="Arial" charset="0"/>
                <a:cs typeface="Arial" charset="0"/>
              </a:rPr>
              <a:t>Fall</a:t>
            </a: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lang="en-US" sz="2000" smtClean="0">
                <a:latin typeface="Arial" charset="0"/>
                <a:cs typeface="Arial" charset="0"/>
              </a:rPr>
              <a:t>Performance specifications </a:t>
            </a: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lang="en-US" sz="2000" smtClean="0">
                <a:latin typeface="Arial" charset="0"/>
                <a:cs typeface="Arial" charset="0"/>
              </a:rPr>
              <a:t>Generate potential designs and solutions to meet specifications</a:t>
            </a: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Finalize vehicle design</a:t>
            </a: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Analysis</a:t>
            </a: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Purchase materials and necessary equipment</a:t>
            </a: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Construction</a:t>
            </a:r>
          </a:p>
          <a:p>
            <a:pPr lvl="1" eaLnBrk="1" hangingPunct="1"/>
            <a:r>
              <a:rPr lang="en-US" sz="2200" smtClean="0">
                <a:latin typeface="Arial" charset="0"/>
                <a:cs typeface="Arial" charset="0"/>
              </a:rPr>
              <a:t>Spring</a:t>
            </a:r>
            <a:endParaRPr lang="en-US" sz="2300" b="1" smtClean="0">
              <a:latin typeface="Arial" charset="0"/>
              <a:cs typeface="Arial" charset="0"/>
            </a:endParaRP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Finish Construction</a:t>
            </a:r>
          </a:p>
          <a:p>
            <a:pPr marL="1143000" lvl="2" indent="-228600" eaLnBrk="1" hangingPunct="1"/>
            <a:r>
              <a:rPr lang="en-US" sz="2000" smtClean="0">
                <a:latin typeface="Arial" charset="0"/>
                <a:cs typeface="Arial" charset="0"/>
              </a:rPr>
              <a:t>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	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Computer/Electrical Design</a:t>
            </a:r>
          </a:p>
          <a:p>
            <a:pPr lvl="1"/>
            <a:r>
              <a:rPr lang="en-US" smtClean="0">
                <a:latin typeface="Arial" charset="0"/>
              </a:rPr>
              <a:t>Fall</a:t>
            </a:r>
          </a:p>
          <a:p>
            <a:pPr lvl="2"/>
            <a:r>
              <a:rPr lang="en-US" smtClean="0">
                <a:latin typeface="Arial" charset="0"/>
              </a:rPr>
              <a:t>Define the problem</a:t>
            </a:r>
          </a:p>
          <a:p>
            <a:pPr lvl="2"/>
            <a:r>
              <a:rPr lang="en-US" smtClean="0">
                <a:latin typeface="Arial" charset="0"/>
              </a:rPr>
              <a:t>Conduct research</a:t>
            </a:r>
          </a:p>
          <a:p>
            <a:pPr lvl="2"/>
            <a:r>
              <a:rPr lang="en-US" smtClean="0">
                <a:latin typeface="Arial" charset="0"/>
              </a:rPr>
              <a:t>Narrow down options/pick equipment</a:t>
            </a:r>
          </a:p>
          <a:p>
            <a:pPr lvl="2"/>
            <a:r>
              <a:rPr lang="en-US" smtClean="0">
                <a:latin typeface="Arial" charset="0"/>
              </a:rPr>
              <a:t>Start Programming/Electrical system</a:t>
            </a:r>
          </a:p>
          <a:p>
            <a:pPr lvl="1"/>
            <a:r>
              <a:rPr lang="en-US" smtClean="0">
                <a:latin typeface="Arial" charset="0"/>
              </a:rPr>
              <a:t>Spring</a:t>
            </a:r>
          </a:p>
          <a:p>
            <a:pPr lvl="2"/>
            <a:r>
              <a:rPr lang="en-US" smtClean="0">
                <a:latin typeface="Arial" charset="0"/>
              </a:rPr>
              <a:t>Finish up programming</a:t>
            </a:r>
          </a:p>
          <a:p>
            <a:pPr lvl="2"/>
            <a:r>
              <a:rPr lang="en-US" smtClean="0">
                <a:latin typeface="Arial" charset="0"/>
              </a:rPr>
              <a:t>Test interfaces (software meets hardware)</a:t>
            </a:r>
          </a:p>
          <a:p>
            <a:pPr lvl="2"/>
            <a:r>
              <a:rPr lang="en-US" smtClean="0">
                <a:latin typeface="Arial" charset="0"/>
              </a:rPr>
              <a:t>Analyze possible alternatives/solutions</a:t>
            </a:r>
          </a:p>
          <a:p>
            <a:pPr lvl="2"/>
            <a:r>
              <a:rPr lang="en-US" smtClean="0">
                <a:latin typeface="Arial" charset="0"/>
              </a:rPr>
              <a:t>Present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http://www.auvsifoundation.org/AUVSI/FOUNDATION/UploadedImages/AUV_Mission_Final_2010.pdf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http://www.auvsifoundation.org/auvsi/foundation/Competitions/AUVCompetition/Default.aspx?C=00000000-0000-0000-0000-000000000000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851648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0000" dirty="0" smtClean="0"/>
              <a:t>Questions?</a:t>
            </a: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52700" y="2781300"/>
            <a:ext cx="624840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smtClean="0"/>
              <a:t>Team members</a:t>
            </a:r>
            <a:endParaRPr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743200"/>
            <a:ext cx="1828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Objective/Theme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Design, construct, and program a functional Autonomous Underwater Vehicle capable of all operational parameters in 10 months to win the AUVSI </a:t>
            </a:r>
            <a:r>
              <a:rPr lang="en-US" dirty="0" err="1" smtClean="0">
                <a:latin typeface="Arial" charset="0"/>
              </a:rPr>
              <a:t>RoboSub</a:t>
            </a:r>
            <a:r>
              <a:rPr lang="en-US" dirty="0" smtClean="0">
                <a:latin typeface="Arial" charset="0"/>
              </a:rPr>
              <a:t> Competition.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theme of last year’s competition was “Underwater the 13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”.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Expected Results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a vehicle which not only meets the design requirements, but does so in a way which is more precise and efficient than our competitors.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Overview of the AUV Project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1874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The project is to design an autonomous "RoboSub" to be entered in the Autonomous Underwater Vehicle Competition sponsored by the Office of Naval Research (ONR) and the AUVSI organization.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105150"/>
            <a:ext cx="4572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Work/Prior Solutions</a:t>
            </a:r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09800"/>
            <a:ext cx="3429000" cy="2570163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382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University of Maryland: Tortuga III	            Cornell University: Tachyon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 sz="1200"/>
              <a:t>:http://www.auvsifoundation.org/AUVSI/FOUNDATION/UploadedImages/UniversityOfMaryland_JournalPaper.pdf</a:t>
            </a:r>
          </a:p>
          <a:p>
            <a:pPr>
              <a:spcBef>
                <a:spcPct val="50000"/>
              </a:spcBef>
            </a:pPr>
            <a:r>
              <a:rPr lang="en-US" sz="1200"/>
              <a:t>:http://www.auvsifoundation.org/AUVSI/FOUNDATION/UploadedImages/CUAUV2010JournalPaper.pdf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4290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Statement of the Problem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Required Capabilities</a:t>
            </a:r>
          </a:p>
          <a:p>
            <a:pPr lvl="1"/>
            <a:r>
              <a:rPr lang="en-US" smtClean="0">
                <a:latin typeface="Arial" charset="0"/>
                <a:ea typeface="Arial Unicode MS" pitchFamily="34" charset="-128"/>
                <a:cs typeface="Arial" charset="0"/>
              </a:rPr>
              <a:t>Vehicle must operate autonomously, no communication is permitted</a:t>
            </a:r>
          </a:p>
          <a:p>
            <a:pPr lvl="1"/>
            <a:r>
              <a:rPr lang="en-US" smtClean="0">
                <a:latin typeface="Arial" charset="0"/>
                <a:ea typeface="Arial Unicode MS" pitchFamily="34" charset="-128"/>
                <a:cs typeface="Arial" charset="0"/>
              </a:rPr>
              <a:t>General water maneuverability; controllable by ARM microprocessor</a:t>
            </a:r>
          </a:p>
          <a:p>
            <a:pPr lvl="1"/>
            <a:r>
              <a:rPr lang="en-US" smtClean="0">
                <a:latin typeface="Arial" charset="0"/>
                <a:ea typeface="Arial Unicode MS" pitchFamily="34" charset="-128"/>
                <a:cs typeface="Arial" charset="0"/>
              </a:rPr>
              <a:t>Abort mission override control to float vessel to surface in case of mechanical failure</a:t>
            </a:r>
          </a:p>
          <a:p>
            <a:pPr lvl="1"/>
            <a:r>
              <a:rPr lang="en-US" smtClean="0">
                <a:latin typeface="Arial" charset="0"/>
                <a:ea typeface="Arial Unicode MS" pitchFamily="34" charset="-128"/>
                <a:cs typeface="Arial" charset="0"/>
              </a:rPr>
              <a:t>Kill switch and prop shrouds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57250"/>
          </a:xfrm>
        </p:spPr>
        <p:txBody>
          <a:bodyPr/>
          <a:lstStyle/>
          <a:p>
            <a:r>
              <a:rPr lang="en-US" sz="4400" smtClean="0"/>
              <a:t>Obstacle Course (1 of 3)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143000"/>
          <a:ext cx="2667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295400"/>
            <a:ext cx="4914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971800" y="19812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>
            <a:stCxn id="27654" idx="0"/>
          </p:cNvCxnSpPr>
          <p:nvPr/>
        </p:nvCxnSpPr>
        <p:spPr>
          <a:xfrm rot="16200000" flipV="1">
            <a:off x="1352550" y="4286250"/>
            <a:ext cx="25146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54" name="TextBox 13"/>
          <p:cNvSpPr txBox="1">
            <a:spLocks noChangeArrowheads="1"/>
          </p:cNvSpPr>
          <p:nvPr/>
        </p:nvSpPr>
        <p:spPr bwMode="auto">
          <a:xfrm>
            <a:off x="990600" y="57150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Object 1</a:t>
            </a:r>
            <a:r>
              <a:rPr lang="en-US"/>
              <a:t>: “Life Vest”</a:t>
            </a:r>
          </a:p>
          <a:p>
            <a:r>
              <a:rPr lang="en-US" b="1"/>
              <a:t>Goal</a:t>
            </a:r>
            <a:r>
              <a:rPr lang="en-US"/>
              <a:t>: Hit whichever two buoys are specified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4229100"/>
            <a:ext cx="68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56" name="TextBox 17"/>
          <p:cNvSpPr txBox="1">
            <a:spLocks noChangeArrowheads="1"/>
          </p:cNvSpPr>
          <p:nvPr/>
        </p:nvSpPr>
        <p:spPr bwMode="auto">
          <a:xfrm>
            <a:off x="4724400" y="46482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Object 2</a:t>
            </a:r>
            <a:r>
              <a:rPr lang="en-US"/>
              <a:t>: “Hedge”</a:t>
            </a:r>
          </a:p>
          <a:p>
            <a:r>
              <a:rPr lang="en-US" b="1"/>
              <a:t>Goal</a:t>
            </a:r>
            <a:r>
              <a:rPr lang="en-US"/>
              <a:t>: Vehicle must pass between given risers. The lower it passes, the more points the team receives</a:t>
            </a:r>
            <a:endParaRPr lang="en-US" b="1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587" y="2951163"/>
            <a:ext cx="1196975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58" name="TextBox 24"/>
          <p:cNvSpPr txBox="1">
            <a:spLocks noChangeArrowheads="1"/>
          </p:cNvSpPr>
          <p:nvPr/>
        </p:nvSpPr>
        <p:spPr bwMode="auto">
          <a:xfrm>
            <a:off x="0" y="37338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Given “</a:t>
            </a:r>
            <a:r>
              <a:rPr lang="en-US" b="1"/>
              <a:t>PATH</a:t>
            </a:r>
            <a:r>
              <a:rPr lang="en-US"/>
              <a:t>” created by 6” wide, 4’ long ORANGE PVC sheets</a:t>
            </a:r>
          </a:p>
        </p:txBody>
      </p:sp>
      <p:sp>
        <p:nvSpPr>
          <p:cNvPr id="27659" name="TextBox 25"/>
          <p:cNvSpPr txBox="1">
            <a:spLocks noChangeArrowheads="1"/>
          </p:cNvSpPr>
          <p:nvPr/>
        </p:nvSpPr>
        <p:spPr bwMode="auto">
          <a:xfrm>
            <a:off x="8001000" y="1905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Slide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086600" y="19050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1000" y="19050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04850"/>
          </a:xfrm>
        </p:spPr>
        <p:txBody>
          <a:bodyPr/>
          <a:lstStyle/>
          <a:p>
            <a:r>
              <a:rPr lang="en-US" sz="4400" smtClean="0"/>
              <a:t>Obstacle Course (2 of 3)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21336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752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133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514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28956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990600" y="3657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76200" y="4114800"/>
            <a:ext cx="3657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Object 3</a:t>
            </a:r>
            <a:r>
              <a:rPr lang="en-US"/>
              <a:t>: Weapons</a:t>
            </a:r>
          </a:p>
          <a:p>
            <a:r>
              <a:rPr lang="en-US" b="1"/>
              <a:t>Goal</a:t>
            </a:r>
            <a:r>
              <a:rPr lang="en-US"/>
              <a:t>: The vehicle must drop off two markers into  two different specified bins. Each bin is “see through” and the top is open, each with a different weapon, which is how we will know which bin to drop the marker in. Each box is 24” x 12” x 6”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95600" y="21336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905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1600" y="1905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2438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438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343401" y="3505200"/>
            <a:ext cx="1066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7" name="TextBox 23"/>
          <p:cNvSpPr txBox="1">
            <a:spLocks noChangeArrowheads="1"/>
          </p:cNvSpPr>
          <p:nvPr/>
        </p:nvSpPr>
        <p:spPr bwMode="auto">
          <a:xfrm>
            <a:off x="4114800" y="4114800"/>
            <a:ext cx="396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Object 4</a:t>
            </a:r>
            <a:r>
              <a:rPr lang="en-US"/>
              <a:t>: Window Pane</a:t>
            </a:r>
          </a:p>
          <a:p>
            <a:r>
              <a:rPr lang="en-US" b="1"/>
              <a:t>Goal:</a:t>
            </a:r>
            <a:r>
              <a:rPr lang="en-US"/>
              <a:t> Vehicle must “shoot” missile through correct window pane, specified by color. Each section is 24” x 24”</a:t>
            </a:r>
            <a:endParaRPr lang="en-US" b="1"/>
          </a:p>
        </p:txBody>
      </p:sp>
      <p:sp>
        <p:nvSpPr>
          <p:cNvPr id="18" name="Right Arrow 17"/>
          <p:cNvSpPr/>
          <p:nvPr/>
        </p:nvSpPr>
        <p:spPr>
          <a:xfrm>
            <a:off x="6858000" y="2133600"/>
            <a:ext cx="9906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7924800" y="2133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721</TotalTime>
  <Words>817</Words>
  <Application>Microsoft Office PowerPoint</Application>
  <PresentationFormat>On-screen Show (4:3)</PresentationFormat>
  <Paragraphs>195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Arial Unicode MS</vt:lpstr>
      <vt:lpstr>Wingdings</vt:lpstr>
      <vt:lpstr>Flow</vt:lpstr>
      <vt:lpstr>Flow</vt:lpstr>
      <vt:lpstr>Flow</vt:lpstr>
      <vt:lpstr>Flow</vt:lpstr>
      <vt:lpstr>Slide 1</vt:lpstr>
      <vt:lpstr>Overview of Design Team</vt:lpstr>
      <vt:lpstr>Slide 3</vt:lpstr>
      <vt:lpstr>Objective/Theme</vt:lpstr>
      <vt:lpstr>Overview of the AUV Project</vt:lpstr>
      <vt:lpstr>Existing Work/Prior Solutions</vt:lpstr>
      <vt:lpstr>Statement of the Problem</vt:lpstr>
      <vt:lpstr>Obstacle Course (1 of 3)</vt:lpstr>
      <vt:lpstr>Obstacle Course (2 of 3)</vt:lpstr>
      <vt:lpstr>Obstacle Course (3 of 3)</vt:lpstr>
      <vt:lpstr>Statement of the Problem</vt:lpstr>
      <vt:lpstr>Operational Description</vt:lpstr>
      <vt:lpstr>Environments </vt:lpstr>
      <vt:lpstr>Environments</vt:lpstr>
      <vt:lpstr>Requirements</vt:lpstr>
      <vt:lpstr>Requirements </vt:lpstr>
      <vt:lpstr>Design Constraints </vt:lpstr>
      <vt:lpstr>Preliminary Test Plan</vt:lpstr>
      <vt:lpstr>System Features</vt:lpstr>
      <vt:lpstr>System Features: Sensors</vt:lpstr>
      <vt:lpstr>Methodology</vt:lpstr>
      <vt:lpstr>Methodology </vt:lpstr>
      <vt:lpstr>References</vt:lpstr>
      <vt:lpstr>Slide 24</vt:lpstr>
    </vt:vector>
  </TitlesOfParts>
  <Company>Highway Safety and Motor Vehicles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Underwater Vehicle (RoboSub)</dc:title>
  <dc:creator>JEFFERV</dc:creator>
  <cp:lastModifiedBy>cmstest</cp:lastModifiedBy>
  <cp:revision>61</cp:revision>
  <dcterms:created xsi:type="dcterms:W3CDTF">2010-09-19T17:24:49Z</dcterms:created>
  <dcterms:modified xsi:type="dcterms:W3CDTF">2010-10-06T17:10:38Z</dcterms:modified>
</cp:coreProperties>
</file>