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0" r:id="rId3"/>
    <p:sldId id="256" r:id="rId4"/>
    <p:sldId id="263" r:id="rId5"/>
    <p:sldId id="257" r:id="rId6"/>
    <p:sldId id="261" r:id="rId7"/>
    <p:sldId id="264" r:id="rId8"/>
    <p:sldId id="265" r:id="rId9"/>
    <p:sldId id="266" r:id="rId10"/>
    <p:sldId id="267" r:id="rId11"/>
    <p:sldId id="269" r:id="rId12"/>
    <p:sldId id="284" r:id="rId13"/>
    <p:sldId id="283" r:id="rId14"/>
    <p:sldId id="270" r:id="rId15"/>
    <p:sldId id="271" r:id="rId16"/>
    <p:sldId id="272" r:id="rId17"/>
    <p:sldId id="273" r:id="rId18"/>
    <p:sldId id="274" r:id="rId19"/>
    <p:sldId id="280" r:id="rId20"/>
    <p:sldId id="286" r:id="rId21"/>
    <p:sldId id="287" r:id="rId22"/>
    <p:sldId id="288" r:id="rId23"/>
    <p:sldId id="289" r:id="rId24"/>
    <p:sldId id="291" r:id="rId25"/>
    <p:sldId id="293" r:id="rId26"/>
    <p:sldId id="300" r:id="rId27"/>
    <p:sldId id="294" r:id="rId28"/>
    <p:sldId id="295" r:id="rId29"/>
    <p:sldId id="301" r:id="rId30"/>
    <p:sldId id="297" r:id="rId31"/>
    <p:sldId id="275" r:id="rId32"/>
    <p:sldId id="298" r:id="rId33"/>
    <p:sldId id="29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1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538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371A6-2C5C-4F78-AC86-82360A4EC50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CA74ED-2FBF-4C92-9AC9-F58073ADF5CF}">
      <dgm:prSet phldrT="[Text]"/>
      <dgm:spPr/>
      <dgm:t>
        <a:bodyPr/>
        <a:lstStyle/>
        <a:p>
          <a:r>
            <a:rPr lang="en-US" dirty="0" smtClean="0"/>
            <a:t>ARTEMIS Robot</a:t>
          </a:r>
          <a:endParaRPr lang="en-US" dirty="0"/>
        </a:p>
      </dgm:t>
    </dgm:pt>
    <dgm:pt modelId="{7F988E49-45EE-4F59-92A1-9E89A9F55D7B}" type="parTrans" cxnId="{7892069E-3DD8-4999-8AB1-9534747FC8A3}">
      <dgm:prSet/>
      <dgm:spPr/>
      <dgm:t>
        <a:bodyPr/>
        <a:lstStyle/>
        <a:p>
          <a:endParaRPr lang="en-US"/>
        </a:p>
      </dgm:t>
    </dgm:pt>
    <dgm:pt modelId="{5F1E8E6C-88BC-4036-BEED-75402BD24ECC}" type="sibTrans" cxnId="{7892069E-3DD8-4999-8AB1-9534747FC8A3}">
      <dgm:prSet/>
      <dgm:spPr/>
      <dgm:t>
        <a:bodyPr/>
        <a:lstStyle/>
        <a:p>
          <a:endParaRPr lang="en-US"/>
        </a:p>
      </dgm:t>
    </dgm:pt>
    <dgm:pt modelId="{94AFD74C-17EB-43F8-AEB6-44F85D0E4653}">
      <dgm:prSet phldrT="[Text]"/>
      <dgm:spPr/>
      <dgm:t>
        <a:bodyPr/>
        <a:lstStyle/>
        <a:p>
          <a:r>
            <a:rPr lang="en-US" dirty="0" smtClean="0"/>
            <a:t>Excavation</a:t>
          </a:r>
          <a:endParaRPr lang="en-US" dirty="0"/>
        </a:p>
      </dgm:t>
    </dgm:pt>
    <dgm:pt modelId="{4A5A2635-0DD8-42DB-981D-82C044D24F62}" type="parTrans" cxnId="{A8B12670-34A7-4CA0-A6A1-4BA2F9EFD0EA}">
      <dgm:prSet/>
      <dgm:spPr/>
      <dgm:t>
        <a:bodyPr/>
        <a:lstStyle/>
        <a:p>
          <a:endParaRPr lang="en-US"/>
        </a:p>
      </dgm:t>
    </dgm:pt>
    <dgm:pt modelId="{BBEA5AFE-6F8B-4B0B-87C7-C2DA340D042C}" type="sibTrans" cxnId="{A8B12670-34A7-4CA0-A6A1-4BA2F9EFD0EA}">
      <dgm:prSet/>
      <dgm:spPr/>
      <dgm:t>
        <a:bodyPr/>
        <a:lstStyle/>
        <a:p>
          <a:endParaRPr lang="en-US"/>
        </a:p>
      </dgm:t>
    </dgm:pt>
    <dgm:pt modelId="{D92106D0-5B3B-464E-AAB0-D9AFA6EC4778}">
      <dgm:prSet phldrT="[Text]"/>
      <dgm:spPr/>
      <dgm:t>
        <a:bodyPr/>
        <a:lstStyle/>
        <a:p>
          <a:r>
            <a:rPr lang="en-US" dirty="0" smtClean="0"/>
            <a:t>Excavation Tools</a:t>
          </a:r>
          <a:endParaRPr lang="en-US" dirty="0"/>
        </a:p>
      </dgm:t>
    </dgm:pt>
    <dgm:pt modelId="{8344EE48-A9A4-4133-94E6-5056A29745BC}" type="parTrans" cxnId="{97F08A5F-A695-4973-B7ED-3FEE2C166229}">
      <dgm:prSet/>
      <dgm:spPr/>
      <dgm:t>
        <a:bodyPr/>
        <a:lstStyle/>
        <a:p>
          <a:endParaRPr lang="en-US"/>
        </a:p>
      </dgm:t>
    </dgm:pt>
    <dgm:pt modelId="{BF21FD58-85B4-42D4-BE76-7E3E3A4BCBDE}" type="sibTrans" cxnId="{97F08A5F-A695-4973-B7ED-3FEE2C166229}">
      <dgm:prSet/>
      <dgm:spPr/>
      <dgm:t>
        <a:bodyPr/>
        <a:lstStyle/>
        <a:p>
          <a:endParaRPr lang="en-US"/>
        </a:p>
      </dgm:t>
    </dgm:pt>
    <dgm:pt modelId="{FE44F544-DEEC-4E7F-88A4-2127C9EFE71D}">
      <dgm:prSet phldrT="[Text]"/>
      <dgm:spPr/>
      <dgm:t>
        <a:bodyPr/>
        <a:lstStyle/>
        <a:p>
          <a:r>
            <a:rPr lang="en-US" dirty="0" smtClean="0"/>
            <a:t>Material Transport</a:t>
          </a:r>
          <a:endParaRPr lang="en-US" dirty="0"/>
        </a:p>
      </dgm:t>
    </dgm:pt>
    <dgm:pt modelId="{0CD270D8-1856-46BB-A485-6C356C450B08}" type="parTrans" cxnId="{843344A5-9964-4793-85D8-08AF44BB6F3E}">
      <dgm:prSet/>
      <dgm:spPr/>
      <dgm:t>
        <a:bodyPr/>
        <a:lstStyle/>
        <a:p>
          <a:endParaRPr lang="en-US"/>
        </a:p>
      </dgm:t>
    </dgm:pt>
    <dgm:pt modelId="{20F1AC3A-F9FC-43C3-AF1C-AD0421963C9B}" type="sibTrans" cxnId="{843344A5-9964-4793-85D8-08AF44BB6F3E}">
      <dgm:prSet/>
      <dgm:spPr/>
      <dgm:t>
        <a:bodyPr/>
        <a:lstStyle/>
        <a:p>
          <a:endParaRPr lang="en-US"/>
        </a:p>
      </dgm:t>
    </dgm:pt>
    <dgm:pt modelId="{BCB90FD0-2E54-4764-BCF0-48F22EA06AD9}">
      <dgm:prSet phldrT="[Text]"/>
      <dgm:spPr/>
      <dgm:t>
        <a:bodyPr/>
        <a:lstStyle/>
        <a:p>
          <a:r>
            <a:rPr lang="en-US" dirty="0" smtClean="0"/>
            <a:t>Locomotion</a:t>
          </a:r>
          <a:endParaRPr lang="en-US" dirty="0"/>
        </a:p>
      </dgm:t>
    </dgm:pt>
    <dgm:pt modelId="{B5AE98D1-04D2-4A91-B10E-F6B6025A58E7}" type="parTrans" cxnId="{0EBE33A3-E7D1-42EE-952C-FAD99D7BECF4}">
      <dgm:prSet/>
      <dgm:spPr/>
      <dgm:t>
        <a:bodyPr/>
        <a:lstStyle/>
        <a:p>
          <a:endParaRPr lang="en-US"/>
        </a:p>
      </dgm:t>
    </dgm:pt>
    <dgm:pt modelId="{30CC903F-AEE3-4421-8C4E-B553BAEB80B3}" type="sibTrans" cxnId="{0EBE33A3-E7D1-42EE-952C-FAD99D7BECF4}">
      <dgm:prSet/>
      <dgm:spPr/>
      <dgm:t>
        <a:bodyPr/>
        <a:lstStyle/>
        <a:p>
          <a:endParaRPr lang="en-US"/>
        </a:p>
      </dgm:t>
    </dgm:pt>
    <dgm:pt modelId="{BB3A150D-D191-4451-BF49-42E5A297AC45}">
      <dgm:prSet phldrT="[Text]"/>
      <dgm:spPr/>
      <dgm:t>
        <a:bodyPr/>
        <a:lstStyle/>
        <a:p>
          <a:r>
            <a:rPr lang="en-US" dirty="0" smtClean="0"/>
            <a:t>Power Transmission</a:t>
          </a:r>
          <a:endParaRPr lang="en-US" dirty="0"/>
        </a:p>
      </dgm:t>
    </dgm:pt>
    <dgm:pt modelId="{0D674826-3048-48B9-B93C-D5933C2A8F8D}" type="parTrans" cxnId="{B0D98CFC-F229-468A-AFCA-4A2CA4E51D49}">
      <dgm:prSet/>
      <dgm:spPr/>
      <dgm:t>
        <a:bodyPr/>
        <a:lstStyle/>
        <a:p>
          <a:endParaRPr lang="en-US"/>
        </a:p>
      </dgm:t>
    </dgm:pt>
    <dgm:pt modelId="{1DC2E7FF-5AD6-4C8B-A1E3-DBC4CA826AC9}" type="sibTrans" cxnId="{B0D98CFC-F229-468A-AFCA-4A2CA4E51D49}">
      <dgm:prSet/>
      <dgm:spPr/>
      <dgm:t>
        <a:bodyPr/>
        <a:lstStyle/>
        <a:p>
          <a:endParaRPr lang="en-US"/>
        </a:p>
      </dgm:t>
    </dgm:pt>
    <dgm:pt modelId="{E80E02DA-07EA-4CE7-A8BB-D11AFDCB2784}">
      <dgm:prSet/>
      <dgm:spPr/>
      <dgm:t>
        <a:bodyPr/>
        <a:lstStyle/>
        <a:p>
          <a:r>
            <a:rPr lang="en-US" dirty="0" smtClean="0"/>
            <a:t>Power</a:t>
          </a:r>
          <a:endParaRPr lang="en-US" dirty="0"/>
        </a:p>
      </dgm:t>
    </dgm:pt>
    <dgm:pt modelId="{2B147731-C692-40C6-9282-4A616EB30F23}" type="parTrans" cxnId="{50BDEFB4-DDD6-4BF8-B507-6EC0ECED5463}">
      <dgm:prSet/>
      <dgm:spPr/>
      <dgm:t>
        <a:bodyPr/>
        <a:lstStyle/>
        <a:p>
          <a:endParaRPr lang="en-US"/>
        </a:p>
      </dgm:t>
    </dgm:pt>
    <dgm:pt modelId="{05EC4E85-EC88-47AB-A5E9-86E55098A614}" type="sibTrans" cxnId="{50BDEFB4-DDD6-4BF8-B507-6EC0ECED5463}">
      <dgm:prSet/>
      <dgm:spPr/>
      <dgm:t>
        <a:bodyPr/>
        <a:lstStyle/>
        <a:p>
          <a:endParaRPr lang="en-US"/>
        </a:p>
      </dgm:t>
    </dgm:pt>
    <dgm:pt modelId="{B36E5076-723B-4268-812A-3AE286F76010}">
      <dgm:prSet/>
      <dgm:spPr/>
      <dgm:t>
        <a:bodyPr/>
        <a:lstStyle/>
        <a:p>
          <a:r>
            <a:rPr lang="en-US" dirty="0" smtClean="0"/>
            <a:t>Microcontroller and Communications</a:t>
          </a:r>
          <a:endParaRPr lang="en-US" dirty="0"/>
        </a:p>
      </dgm:t>
    </dgm:pt>
    <dgm:pt modelId="{0263A3D0-3CAA-4187-8900-21BF181D7671}" type="parTrans" cxnId="{CA1E615E-3CBA-443E-A105-A5DACC2387A9}">
      <dgm:prSet/>
      <dgm:spPr/>
      <dgm:t>
        <a:bodyPr/>
        <a:lstStyle/>
        <a:p>
          <a:endParaRPr lang="en-US"/>
        </a:p>
      </dgm:t>
    </dgm:pt>
    <dgm:pt modelId="{22B411D3-29FC-40F3-9921-FBB0079F8B0B}" type="sibTrans" cxnId="{CA1E615E-3CBA-443E-A105-A5DACC2387A9}">
      <dgm:prSet/>
      <dgm:spPr/>
      <dgm:t>
        <a:bodyPr/>
        <a:lstStyle/>
        <a:p>
          <a:endParaRPr lang="en-US"/>
        </a:p>
      </dgm:t>
    </dgm:pt>
    <dgm:pt modelId="{63AE1AEA-2DA2-4F4F-BBAB-7B3221E0FAAB}">
      <dgm:prSet/>
      <dgm:spPr/>
      <dgm:t>
        <a:bodyPr/>
        <a:lstStyle/>
        <a:p>
          <a:r>
            <a:rPr lang="en-US" dirty="0" smtClean="0"/>
            <a:t>Navigation</a:t>
          </a:r>
          <a:endParaRPr lang="en-US" dirty="0"/>
        </a:p>
      </dgm:t>
    </dgm:pt>
    <dgm:pt modelId="{87D3B8F3-EB95-423E-9ACF-24672DED7705}" type="parTrans" cxnId="{EC6AD6C9-E89D-45FF-BA24-76B4285F4D39}">
      <dgm:prSet/>
      <dgm:spPr/>
      <dgm:t>
        <a:bodyPr/>
        <a:lstStyle/>
        <a:p>
          <a:endParaRPr lang="en-US"/>
        </a:p>
      </dgm:t>
    </dgm:pt>
    <dgm:pt modelId="{8AD0AF83-32ED-4083-B8B0-4A90729347FA}" type="sibTrans" cxnId="{EC6AD6C9-E89D-45FF-BA24-76B4285F4D39}">
      <dgm:prSet/>
      <dgm:spPr/>
      <dgm:t>
        <a:bodyPr/>
        <a:lstStyle/>
        <a:p>
          <a:endParaRPr lang="en-US"/>
        </a:p>
      </dgm:t>
    </dgm:pt>
    <dgm:pt modelId="{B153363F-0676-4428-A90B-D61587A18CC3}">
      <dgm:prSet/>
      <dgm:spPr/>
      <dgm:t>
        <a:bodyPr/>
        <a:lstStyle/>
        <a:p>
          <a:r>
            <a:rPr lang="en-US" dirty="0" smtClean="0"/>
            <a:t>Obstacle Avoidance</a:t>
          </a:r>
          <a:endParaRPr lang="en-US" dirty="0"/>
        </a:p>
      </dgm:t>
    </dgm:pt>
    <dgm:pt modelId="{9BEBD218-9F2B-4F90-B92F-725C51C24EFA}" type="parTrans" cxnId="{C8EEA619-14CB-4177-BDE8-06AAF00476B2}">
      <dgm:prSet/>
      <dgm:spPr/>
      <dgm:t>
        <a:bodyPr/>
        <a:lstStyle/>
        <a:p>
          <a:endParaRPr lang="en-US"/>
        </a:p>
      </dgm:t>
    </dgm:pt>
    <dgm:pt modelId="{DF195561-8D96-460C-A8AB-FC23705FA13F}" type="sibTrans" cxnId="{C8EEA619-14CB-4177-BDE8-06AAF00476B2}">
      <dgm:prSet/>
      <dgm:spPr/>
      <dgm:t>
        <a:bodyPr/>
        <a:lstStyle/>
        <a:p>
          <a:endParaRPr lang="en-US"/>
        </a:p>
      </dgm:t>
    </dgm:pt>
    <dgm:pt modelId="{72ECCCD0-60F3-48FE-93B9-5EE06332A461}">
      <dgm:prSet/>
      <dgm:spPr/>
      <dgm:t>
        <a:bodyPr/>
        <a:lstStyle/>
        <a:p>
          <a:r>
            <a:rPr lang="en-US" dirty="0" smtClean="0"/>
            <a:t>Traction</a:t>
          </a:r>
          <a:endParaRPr lang="en-US" dirty="0"/>
        </a:p>
      </dgm:t>
    </dgm:pt>
    <dgm:pt modelId="{6C606799-350D-4122-B2DA-3D29ECC1C44D}" type="parTrans" cxnId="{F2084A26-4932-4F8E-ABDD-D5A96D8F470C}">
      <dgm:prSet/>
      <dgm:spPr/>
      <dgm:t>
        <a:bodyPr/>
        <a:lstStyle/>
        <a:p>
          <a:endParaRPr lang="en-US"/>
        </a:p>
      </dgm:t>
    </dgm:pt>
    <dgm:pt modelId="{70305F2F-2807-46B5-860D-A064D333FC03}" type="sibTrans" cxnId="{F2084A26-4932-4F8E-ABDD-D5A96D8F470C}">
      <dgm:prSet/>
      <dgm:spPr/>
      <dgm:t>
        <a:bodyPr/>
        <a:lstStyle/>
        <a:p>
          <a:endParaRPr lang="en-US"/>
        </a:p>
      </dgm:t>
    </dgm:pt>
    <dgm:pt modelId="{C8BB092E-88F8-4F2A-9BD3-18EF5ED0DAB7}">
      <dgm:prSet/>
      <dgm:spPr/>
      <dgm:t>
        <a:bodyPr/>
        <a:lstStyle/>
        <a:p>
          <a:r>
            <a:rPr lang="en-US" dirty="0" smtClean="0"/>
            <a:t>Power Regulation</a:t>
          </a:r>
          <a:endParaRPr lang="en-US" dirty="0"/>
        </a:p>
      </dgm:t>
    </dgm:pt>
    <dgm:pt modelId="{443354B5-AD7F-4947-ABCA-F49703DFDCD7}" type="parTrans" cxnId="{42D7F71C-CFA9-4BA1-96C7-EECC52DA6C71}">
      <dgm:prSet/>
      <dgm:spPr/>
      <dgm:t>
        <a:bodyPr/>
        <a:lstStyle/>
        <a:p>
          <a:endParaRPr lang="en-US"/>
        </a:p>
      </dgm:t>
    </dgm:pt>
    <dgm:pt modelId="{6FCFB577-EFBD-4EEB-A782-EC3243D7D0BD}" type="sibTrans" cxnId="{42D7F71C-CFA9-4BA1-96C7-EECC52DA6C71}">
      <dgm:prSet/>
      <dgm:spPr/>
      <dgm:t>
        <a:bodyPr/>
        <a:lstStyle/>
        <a:p>
          <a:endParaRPr lang="en-US"/>
        </a:p>
      </dgm:t>
    </dgm:pt>
    <dgm:pt modelId="{61B0568D-3A38-479C-ACF4-D9CA8455996B}">
      <dgm:prSet/>
      <dgm:spPr/>
      <dgm:t>
        <a:bodyPr/>
        <a:lstStyle/>
        <a:p>
          <a:r>
            <a:rPr lang="en-US" dirty="0" smtClean="0"/>
            <a:t>Power storage</a:t>
          </a:r>
          <a:endParaRPr lang="en-US" dirty="0"/>
        </a:p>
      </dgm:t>
    </dgm:pt>
    <dgm:pt modelId="{D93F07B0-0018-438A-A8EA-045993D56A26}" type="parTrans" cxnId="{EFECFCF4-BF16-4F28-97E6-417AEFB40B07}">
      <dgm:prSet/>
      <dgm:spPr/>
      <dgm:t>
        <a:bodyPr/>
        <a:lstStyle/>
        <a:p>
          <a:endParaRPr lang="en-US"/>
        </a:p>
      </dgm:t>
    </dgm:pt>
    <dgm:pt modelId="{B04461E8-DB19-48F9-97A4-CF9DF60D6FF2}" type="sibTrans" cxnId="{EFECFCF4-BF16-4F28-97E6-417AEFB40B07}">
      <dgm:prSet/>
      <dgm:spPr/>
      <dgm:t>
        <a:bodyPr/>
        <a:lstStyle/>
        <a:p>
          <a:endParaRPr lang="en-US"/>
        </a:p>
      </dgm:t>
    </dgm:pt>
    <dgm:pt modelId="{7F47B91E-775B-4B9A-8BDE-9E4A67F48D96}">
      <dgm:prSet/>
      <dgm:spPr/>
      <dgm:t>
        <a:bodyPr/>
        <a:lstStyle/>
        <a:p>
          <a:r>
            <a:rPr lang="en-US" dirty="0" smtClean="0"/>
            <a:t>Signal receivers/ Transmitter</a:t>
          </a:r>
          <a:endParaRPr lang="en-US" dirty="0"/>
        </a:p>
      </dgm:t>
    </dgm:pt>
    <dgm:pt modelId="{6DCECD01-CBB0-4447-B842-2D4C83CA4B93}" type="parTrans" cxnId="{0D3164DB-4D6B-41E5-AF5D-CA6FAB5B7D26}">
      <dgm:prSet/>
      <dgm:spPr/>
      <dgm:t>
        <a:bodyPr/>
        <a:lstStyle/>
        <a:p>
          <a:endParaRPr lang="en-US"/>
        </a:p>
      </dgm:t>
    </dgm:pt>
    <dgm:pt modelId="{C22D8B20-2C81-4B45-B411-8314C2A9A045}" type="sibTrans" cxnId="{0D3164DB-4D6B-41E5-AF5D-CA6FAB5B7D26}">
      <dgm:prSet/>
      <dgm:spPr/>
      <dgm:t>
        <a:bodyPr/>
        <a:lstStyle/>
        <a:p>
          <a:endParaRPr lang="en-US"/>
        </a:p>
      </dgm:t>
    </dgm:pt>
    <dgm:pt modelId="{F31377B7-932D-4C67-9B73-C7D16E24953E}">
      <dgm:prSet/>
      <dgm:spPr/>
      <dgm:t>
        <a:bodyPr/>
        <a:lstStyle/>
        <a:p>
          <a:r>
            <a:rPr lang="en-US" dirty="0" smtClean="0"/>
            <a:t>Signal Processing</a:t>
          </a:r>
          <a:endParaRPr lang="en-US" dirty="0"/>
        </a:p>
      </dgm:t>
    </dgm:pt>
    <dgm:pt modelId="{E6FE4100-7398-490E-9782-EFB07FEA1A18}" type="parTrans" cxnId="{F914E213-1741-48D6-9476-BF17E0C12087}">
      <dgm:prSet/>
      <dgm:spPr/>
      <dgm:t>
        <a:bodyPr/>
        <a:lstStyle/>
        <a:p>
          <a:endParaRPr lang="en-US"/>
        </a:p>
      </dgm:t>
    </dgm:pt>
    <dgm:pt modelId="{DF9E53DD-355D-4E37-828C-7D43B614205F}" type="sibTrans" cxnId="{F914E213-1741-48D6-9476-BF17E0C12087}">
      <dgm:prSet/>
      <dgm:spPr/>
      <dgm:t>
        <a:bodyPr/>
        <a:lstStyle/>
        <a:p>
          <a:endParaRPr lang="en-US"/>
        </a:p>
      </dgm:t>
    </dgm:pt>
    <dgm:pt modelId="{5C2B976E-5E88-4F4A-B23B-29D2C235CFF2}">
      <dgm:prSet/>
      <dgm:spPr/>
      <dgm:t>
        <a:bodyPr/>
        <a:lstStyle/>
        <a:p>
          <a:r>
            <a:rPr lang="en-US" dirty="0" smtClean="0"/>
            <a:t>Stability</a:t>
          </a:r>
          <a:endParaRPr lang="en-US" dirty="0"/>
        </a:p>
      </dgm:t>
    </dgm:pt>
    <dgm:pt modelId="{807FCAD7-040C-449F-A7C0-D34E2BF78690}" type="parTrans" cxnId="{1EE757B7-628E-45D6-8152-58C45BFC3F09}">
      <dgm:prSet/>
      <dgm:spPr/>
      <dgm:t>
        <a:bodyPr/>
        <a:lstStyle/>
        <a:p>
          <a:endParaRPr lang="en-US"/>
        </a:p>
      </dgm:t>
    </dgm:pt>
    <dgm:pt modelId="{2501C19D-D8A4-4384-B82F-BB243752B5F7}" type="sibTrans" cxnId="{1EE757B7-628E-45D6-8152-58C45BFC3F09}">
      <dgm:prSet/>
      <dgm:spPr/>
      <dgm:t>
        <a:bodyPr/>
        <a:lstStyle/>
        <a:p>
          <a:endParaRPr lang="en-US"/>
        </a:p>
      </dgm:t>
    </dgm:pt>
    <dgm:pt modelId="{32011C6C-5610-4975-974A-DBADE5B6DF6B}">
      <dgm:prSet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FF4D1B59-CAA2-45B2-BAA5-8060C38942B2}" type="parTrans" cxnId="{6F8DE5BF-A9D3-4829-96A2-A5B0B4A88979}">
      <dgm:prSet/>
      <dgm:spPr/>
      <dgm:t>
        <a:bodyPr/>
        <a:lstStyle/>
        <a:p>
          <a:endParaRPr lang="en-US"/>
        </a:p>
      </dgm:t>
    </dgm:pt>
    <dgm:pt modelId="{B50B68DC-C495-4E8D-9DAD-8E5D9C5CA5C3}" type="sibTrans" cxnId="{6F8DE5BF-A9D3-4829-96A2-A5B0B4A88979}">
      <dgm:prSet/>
      <dgm:spPr/>
      <dgm:t>
        <a:bodyPr/>
        <a:lstStyle/>
        <a:p>
          <a:endParaRPr lang="en-US"/>
        </a:p>
      </dgm:t>
    </dgm:pt>
    <dgm:pt modelId="{9E32A68E-11C7-4FDD-84F5-499206FFCC66}">
      <dgm:prSet/>
      <dgm:spPr/>
      <dgm:t>
        <a:bodyPr/>
        <a:lstStyle/>
        <a:p>
          <a:r>
            <a:rPr lang="en-US" dirty="0" smtClean="0"/>
            <a:t>Sensors</a:t>
          </a:r>
          <a:endParaRPr lang="en-US" dirty="0"/>
        </a:p>
      </dgm:t>
    </dgm:pt>
    <dgm:pt modelId="{FD93FF8F-62B0-498E-8D65-E3A309615ADB}" type="parTrans" cxnId="{1AC02D82-A37E-4D95-B70F-9787AE2EDAB0}">
      <dgm:prSet/>
      <dgm:spPr/>
      <dgm:t>
        <a:bodyPr/>
        <a:lstStyle/>
        <a:p>
          <a:endParaRPr lang="en-US"/>
        </a:p>
      </dgm:t>
    </dgm:pt>
    <dgm:pt modelId="{63574115-14C2-4C7E-B6CD-5928809BEB78}" type="sibTrans" cxnId="{1AC02D82-A37E-4D95-B70F-9787AE2EDAB0}">
      <dgm:prSet/>
      <dgm:spPr/>
      <dgm:t>
        <a:bodyPr/>
        <a:lstStyle/>
        <a:p>
          <a:endParaRPr lang="en-US"/>
        </a:p>
      </dgm:t>
    </dgm:pt>
    <dgm:pt modelId="{48B71043-F5BF-49D2-8F0A-E4DB84CBBBAA}">
      <dgm:prSet/>
      <dgm:spPr/>
      <dgm:t>
        <a:bodyPr/>
        <a:lstStyle/>
        <a:p>
          <a:r>
            <a:rPr lang="en-US" dirty="0" smtClean="0"/>
            <a:t>Obstacle Avoidance</a:t>
          </a:r>
          <a:endParaRPr lang="en-US" dirty="0"/>
        </a:p>
      </dgm:t>
    </dgm:pt>
    <dgm:pt modelId="{6AFECC45-4B37-4BDC-99B9-0A41D3BE30D6}" type="parTrans" cxnId="{6E9C1E16-67D2-46CB-B34C-2B96FF5E16A9}">
      <dgm:prSet/>
      <dgm:spPr/>
      <dgm:t>
        <a:bodyPr/>
        <a:lstStyle/>
        <a:p>
          <a:endParaRPr lang="en-US"/>
        </a:p>
      </dgm:t>
    </dgm:pt>
    <dgm:pt modelId="{97F65C27-24B6-4603-B60F-45F2B716DB55}" type="sibTrans" cxnId="{6E9C1E16-67D2-46CB-B34C-2B96FF5E16A9}">
      <dgm:prSet/>
      <dgm:spPr/>
      <dgm:t>
        <a:bodyPr/>
        <a:lstStyle/>
        <a:p>
          <a:endParaRPr lang="en-US"/>
        </a:p>
      </dgm:t>
    </dgm:pt>
    <dgm:pt modelId="{599B6301-BDEB-42DE-A695-2DDE1BCEBB51}" type="pres">
      <dgm:prSet presAssocID="{717371A6-2C5C-4F78-AC86-82360A4EC5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1B37A1E-A211-4AFD-BC66-FAADEA2E9FE3}" type="pres">
      <dgm:prSet presAssocID="{3BCA74ED-2FBF-4C92-9AC9-F58073ADF5CF}" presName="hierRoot1" presStyleCnt="0">
        <dgm:presLayoutVars>
          <dgm:hierBranch val="init"/>
        </dgm:presLayoutVars>
      </dgm:prSet>
      <dgm:spPr/>
    </dgm:pt>
    <dgm:pt modelId="{4A01721A-DDD1-4433-8AC2-4FAF856AE8F8}" type="pres">
      <dgm:prSet presAssocID="{3BCA74ED-2FBF-4C92-9AC9-F58073ADF5CF}" presName="rootComposite1" presStyleCnt="0"/>
      <dgm:spPr/>
    </dgm:pt>
    <dgm:pt modelId="{F6279629-339E-4121-B110-77F466AE5FE9}" type="pres">
      <dgm:prSet presAssocID="{3BCA74ED-2FBF-4C92-9AC9-F58073ADF5C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91A2B-42F9-4563-91BF-EB66B31C9BA9}" type="pres">
      <dgm:prSet presAssocID="{3BCA74ED-2FBF-4C92-9AC9-F58073ADF5C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3509ECA-8476-41C7-B325-7A3A4C72B129}" type="pres">
      <dgm:prSet presAssocID="{3BCA74ED-2FBF-4C92-9AC9-F58073ADF5CF}" presName="hierChild2" presStyleCnt="0"/>
      <dgm:spPr/>
    </dgm:pt>
    <dgm:pt modelId="{9DD2FDEE-D697-4065-A8BF-C39886CAD0AD}" type="pres">
      <dgm:prSet presAssocID="{4A5A2635-0DD8-42DB-981D-82C044D24F62}" presName="Name37" presStyleLbl="parChTrans1D2" presStyleIdx="0" presStyleCnt="5"/>
      <dgm:spPr/>
      <dgm:t>
        <a:bodyPr/>
        <a:lstStyle/>
        <a:p>
          <a:endParaRPr lang="en-US"/>
        </a:p>
      </dgm:t>
    </dgm:pt>
    <dgm:pt modelId="{431D2DE6-788D-4279-86F7-F52BACCF217F}" type="pres">
      <dgm:prSet presAssocID="{94AFD74C-17EB-43F8-AEB6-44F85D0E4653}" presName="hierRoot2" presStyleCnt="0">
        <dgm:presLayoutVars>
          <dgm:hierBranch val="init"/>
        </dgm:presLayoutVars>
      </dgm:prSet>
      <dgm:spPr/>
    </dgm:pt>
    <dgm:pt modelId="{ED2A9AF0-1322-42C2-BB6E-0626372271D9}" type="pres">
      <dgm:prSet presAssocID="{94AFD74C-17EB-43F8-AEB6-44F85D0E4653}" presName="rootComposite" presStyleCnt="0"/>
      <dgm:spPr/>
    </dgm:pt>
    <dgm:pt modelId="{00D686CB-804B-43C5-8A71-15D628377928}" type="pres">
      <dgm:prSet presAssocID="{94AFD74C-17EB-43F8-AEB6-44F85D0E4653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1CAE2-227D-4CD8-B237-3D87DA806DD7}" type="pres">
      <dgm:prSet presAssocID="{94AFD74C-17EB-43F8-AEB6-44F85D0E4653}" presName="rootConnector" presStyleLbl="node2" presStyleIdx="0" presStyleCnt="5"/>
      <dgm:spPr/>
      <dgm:t>
        <a:bodyPr/>
        <a:lstStyle/>
        <a:p>
          <a:endParaRPr lang="en-US"/>
        </a:p>
      </dgm:t>
    </dgm:pt>
    <dgm:pt modelId="{9018D1C2-FA94-4336-AE9F-9544960E9D47}" type="pres">
      <dgm:prSet presAssocID="{94AFD74C-17EB-43F8-AEB6-44F85D0E4653}" presName="hierChild4" presStyleCnt="0"/>
      <dgm:spPr/>
    </dgm:pt>
    <dgm:pt modelId="{CD36DD36-C8E0-4BCB-B93B-072A45AA2B06}" type="pres">
      <dgm:prSet presAssocID="{8344EE48-A9A4-4133-94E6-5056A29745BC}" presName="Name37" presStyleLbl="parChTrans1D3" presStyleIdx="0" presStyleCnt="13"/>
      <dgm:spPr/>
      <dgm:t>
        <a:bodyPr/>
        <a:lstStyle/>
        <a:p>
          <a:endParaRPr lang="en-US"/>
        </a:p>
      </dgm:t>
    </dgm:pt>
    <dgm:pt modelId="{C6532BDE-91CC-4A88-8E55-43DAC20F63DD}" type="pres">
      <dgm:prSet presAssocID="{D92106D0-5B3B-464E-AAB0-D9AFA6EC4778}" presName="hierRoot2" presStyleCnt="0">
        <dgm:presLayoutVars>
          <dgm:hierBranch val="init"/>
        </dgm:presLayoutVars>
      </dgm:prSet>
      <dgm:spPr/>
    </dgm:pt>
    <dgm:pt modelId="{5522581B-CF8B-4DBD-979C-B41C404BC0CA}" type="pres">
      <dgm:prSet presAssocID="{D92106D0-5B3B-464E-AAB0-D9AFA6EC4778}" presName="rootComposite" presStyleCnt="0"/>
      <dgm:spPr/>
    </dgm:pt>
    <dgm:pt modelId="{2D5B3076-ED5A-4AC6-A334-721B9F058CF9}" type="pres">
      <dgm:prSet presAssocID="{D92106D0-5B3B-464E-AAB0-D9AFA6EC4778}" presName="rootText" presStyleLbl="node3" presStyleIdx="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3B43E1-AF2D-4A0A-8C7D-760BE7B686B1}" type="pres">
      <dgm:prSet presAssocID="{D92106D0-5B3B-464E-AAB0-D9AFA6EC4778}" presName="rootConnector" presStyleLbl="node3" presStyleIdx="0" presStyleCnt="13"/>
      <dgm:spPr/>
      <dgm:t>
        <a:bodyPr/>
        <a:lstStyle/>
        <a:p>
          <a:endParaRPr lang="en-US"/>
        </a:p>
      </dgm:t>
    </dgm:pt>
    <dgm:pt modelId="{1EE1C03B-4804-4B75-B27C-17363E27B9A5}" type="pres">
      <dgm:prSet presAssocID="{D92106D0-5B3B-464E-AAB0-D9AFA6EC4778}" presName="hierChild4" presStyleCnt="0"/>
      <dgm:spPr/>
    </dgm:pt>
    <dgm:pt modelId="{22F2098A-3F8D-49CA-A0C5-72883BC272D2}" type="pres">
      <dgm:prSet presAssocID="{D92106D0-5B3B-464E-AAB0-D9AFA6EC4778}" presName="hierChild5" presStyleCnt="0"/>
      <dgm:spPr/>
    </dgm:pt>
    <dgm:pt modelId="{E98E2877-616D-4E6B-B891-D082A48E1C62}" type="pres">
      <dgm:prSet presAssocID="{0CD270D8-1856-46BB-A485-6C356C450B08}" presName="Name37" presStyleLbl="parChTrans1D3" presStyleIdx="1" presStyleCnt="13"/>
      <dgm:spPr/>
      <dgm:t>
        <a:bodyPr/>
        <a:lstStyle/>
        <a:p>
          <a:endParaRPr lang="en-US"/>
        </a:p>
      </dgm:t>
    </dgm:pt>
    <dgm:pt modelId="{B6E93027-B8DF-4638-B5A8-35433642DA6D}" type="pres">
      <dgm:prSet presAssocID="{FE44F544-DEEC-4E7F-88A4-2127C9EFE71D}" presName="hierRoot2" presStyleCnt="0">
        <dgm:presLayoutVars>
          <dgm:hierBranch val="init"/>
        </dgm:presLayoutVars>
      </dgm:prSet>
      <dgm:spPr/>
    </dgm:pt>
    <dgm:pt modelId="{97238004-8006-40B4-B8C2-74B1203403EA}" type="pres">
      <dgm:prSet presAssocID="{FE44F544-DEEC-4E7F-88A4-2127C9EFE71D}" presName="rootComposite" presStyleCnt="0"/>
      <dgm:spPr/>
    </dgm:pt>
    <dgm:pt modelId="{88039526-023F-435E-AB91-DFC6F40AA92A}" type="pres">
      <dgm:prSet presAssocID="{FE44F544-DEEC-4E7F-88A4-2127C9EFE71D}" presName="rootText" presStyleLbl="node3" presStyleIdx="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2CDDB1-C6A1-4E5A-B42C-402F64F4741D}" type="pres">
      <dgm:prSet presAssocID="{FE44F544-DEEC-4E7F-88A4-2127C9EFE71D}" presName="rootConnector" presStyleLbl="node3" presStyleIdx="1" presStyleCnt="13"/>
      <dgm:spPr/>
      <dgm:t>
        <a:bodyPr/>
        <a:lstStyle/>
        <a:p>
          <a:endParaRPr lang="en-US"/>
        </a:p>
      </dgm:t>
    </dgm:pt>
    <dgm:pt modelId="{1FE61F6C-B65D-4E81-8337-949E35897408}" type="pres">
      <dgm:prSet presAssocID="{FE44F544-DEEC-4E7F-88A4-2127C9EFE71D}" presName="hierChild4" presStyleCnt="0"/>
      <dgm:spPr/>
    </dgm:pt>
    <dgm:pt modelId="{BBABDD23-D326-4F74-8922-EB3BF52404E5}" type="pres">
      <dgm:prSet presAssocID="{FE44F544-DEEC-4E7F-88A4-2127C9EFE71D}" presName="hierChild5" presStyleCnt="0"/>
      <dgm:spPr/>
    </dgm:pt>
    <dgm:pt modelId="{42B506CF-5C21-44C6-800F-0A668846DFF6}" type="pres">
      <dgm:prSet presAssocID="{9BEBD218-9F2B-4F90-B92F-725C51C24EFA}" presName="Name37" presStyleLbl="parChTrans1D3" presStyleIdx="2" presStyleCnt="13"/>
      <dgm:spPr/>
      <dgm:t>
        <a:bodyPr/>
        <a:lstStyle/>
        <a:p>
          <a:endParaRPr lang="en-US"/>
        </a:p>
      </dgm:t>
    </dgm:pt>
    <dgm:pt modelId="{6DD65D39-EB02-4654-ADE2-78BCCEC1D26D}" type="pres">
      <dgm:prSet presAssocID="{B153363F-0676-4428-A90B-D61587A18CC3}" presName="hierRoot2" presStyleCnt="0">
        <dgm:presLayoutVars>
          <dgm:hierBranch val="init"/>
        </dgm:presLayoutVars>
      </dgm:prSet>
      <dgm:spPr/>
    </dgm:pt>
    <dgm:pt modelId="{87F5BC05-A709-4198-8E5A-33C3245C3135}" type="pres">
      <dgm:prSet presAssocID="{B153363F-0676-4428-A90B-D61587A18CC3}" presName="rootComposite" presStyleCnt="0"/>
      <dgm:spPr/>
    </dgm:pt>
    <dgm:pt modelId="{26658125-5BA6-4A7B-B38C-C244AB2846F6}" type="pres">
      <dgm:prSet presAssocID="{B153363F-0676-4428-A90B-D61587A18CC3}" presName="rootText" presStyleLbl="node3" presStyleIdx="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77DCF5-DB10-47F4-82EF-E9681B307EF6}" type="pres">
      <dgm:prSet presAssocID="{B153363F-0676-4428-A90B-D61587A18CC3}" presName="rootConnector" presStyleLbl="node3" presStyleIdx="2" presStyleCnt="13"/>
      <dgm:spPr/>
      <dgm:t>
        <a:bodyPr/>
        <a:lstStyle/>
        <a:p>
          <a:endParaRPr lang="en-US"/>
        </a:p>
      </dgm:t>
    </dgm:pt>
    <dgm:pt modelId="{9DA7932A-CAE7-4823-8865-C620374D59C3}" type="pres">
      <dgm:prSet presAssocID="{B153363F-0676-4428-A90B-D61587A18CC3}" presName="hierChild4" presStyleCnt="0"/>
      <dgm:spPr/>
    </dgm:pt>
    <dgm:pt modelId="{CEFD52D0-BCAB-4E25-8107-10248E671DD6}" type="pres">
      <dgm:prSet presAssocID="{B153363F-0676-4428-A90B-D61587A18CC3}" presName="hierChild5" presStyleCnt="0"/>
      <dgm:spPr/>
    </dgm:pt>
    <dgm:pt modelId="{F149A68A-BC1A-4098-B9CC-5B2C524932A4}" type="pres">
      <dgm:prSet presAssocID="{94AFD74C-17EB-43F8-AEB6-44F85D0E4653}" presName="hierChild5" presStyleCnt="0"/>
      <dgm:spPr/>
    </dgm:pt>
    <dgm:pt modelId="{6914C5B0-AA21-4687-B318-3BF7714794C7}" type="pres">
      <dgm:prSet presAssocID="{B5AE98D1-04D2-4A91-B10E-F6B6025A58E7}" presName="Name37" presStyleLbl="parChTrans1D2" presStyleIdx="1" presStyleCnt="5"/>
      <dgm:spPr/>
      <dgm:t>
        <a:bodyPr/>
        <a:lstStyle/>
        <a:p>
          <a:endParaRPr lang="en-US"/>
        </a:p>
      </dgm:t>
    </dgm:pt>
    <dgm:pt modelId="{BC44EA85-EF5E-4101-98B8-99F89BBE57F7}" type="pres">
      <dgm:prSet presAssocID="{BCB90FD0-2E54-4764-BCF0-48F22EA06AD9}" presName="hierRoot2" presStyleCnt="0">
        <dgm:presLayoutVars>
          <dgm:hierBranch val="init"/>
        </dgm:presLayoutVars>
      </dgm:prSet>
      <dgm:spPr/>
    </dgm:pt>
    <dgm:pt modelId="{6EDA6101-B5B6-4C58-9F22-D8D1D8BD9FD0}" type="pres">
      <dgm:prSet presAssocID="{BCB90FD0-2E54-4764-BCF0-48F22EA06AD9}" presName="rootComposite" presStyleCnt="0"/>
      <dgm:spPr/>
    </dgm:pt>
    <dgm:pt modelId="{08B1BB8C-8FCF-4859-8992-9DB4FADAB0FC}" type="pres">
      <dgm:prSet presAssocID="{BCB90FD0-2E54-4764-BCF0-48F22EA06AD9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C999AA-0DEE-48B3-B27C-40CE3CA1DABA}" type="pres">
      <dgm:prSet presAssocID="{BCB90FD0-2E54-4764-BCF0-48F22EA06AD9}" presName="rootConnector" presStyleLbl="node2" presStyleIdx="1" presStyleCnt="5"/>
      <dgm:spPr/>
      <dgm:t>
        <a:bodyPr/>
        <a:lstStyle/>
        <a:p>
          <a:endParaRPr lang="en-US"/>
        </a:p>
      </dgm:t>
    </dgm:pt>
    <dgm:pt modelId="{4F0E159F-BE0D-4518-B4A9-BA27FF5352F3}" type="pres">
      <dgm:prSet presAssocID="{BCB90FD0-2E54-4764-BCF0-48F22EA06AD9}" presName="hierChild4" presStyleCnt="0"/>
      <dgm:spPr/>
    </dgm:pt>
    <dgm:pt modelId="{44A663E0-972F-4FA9-87D3-41DA6909CC9C}" type="pres">
      <dgm:prSet presAssocID="{0D674826-3048-48B9-B93C-D5933C2A8F8D}" presName="Name37" presStyleLbl="parChTrans1D3" presStyleIdx="3" presStyleCnt="13"/>
      <dgm:spPr/>
      <dgm:t>
        <a:bodyPr/>
        <a:lstStyle/>
        <a:p>
          <a:endParaRPr lang="en-US"/>
        </a:p>
      </dgm:t>
    </dgm:pt>
    <dgm:pt modelId="{2781C4CA-8817-4FE0-8E8D-6D7F01A53C53}" type="pres">
      <dgm:prSet presAssocID="{BB3A150D-D191-4451-BF49-42E5A297AC45}" presName="hierRoot2" presStyleCnt="0">
        <dgm:presLayoutVars>
          <dgm:hierBranch val="init"/>
        </dgm:presLayoutVars>
      </dgm:prSet>
      <dgm:spPr/>
    </dgm:pt>
    <dgm:pt modelId="{77F46226-D5F3-45F2-96EF-64414AE15227}" type="pres">
      <dgm:prSet presAssocID="{BB3A150D-D191-4451-BF49-42E5A297AC45}" presName="rootComposite" presStyleCnt="0"/>
      <dgm:spPr/>
    </dgm:pt>
    <dgm:pt modelId="{1F4C1AD2-C3CA-4480-AC4C-4978A1D0D75B}" type="pres">
      <dgm:prSet presAssocID="{BB3A150D-D191-4451-BF49-42E5A297AC45}" presName="rootText" presStyleLbl="node3" presStyleIdx="3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83AD00-620E-4F89-BA58-F97E3CBE62EC}" type="pres">
      <dgm:prSet presAssocID="{BB3A150D-D191-4451-BF49-42E5A297AC45}" presName="rootConnector" presStyleLbl="node3" presStyleIdx="3" presStyleCnt="13"/>
      <dgm:spPr/>
      <dgm:t>
        <a:bodyPr/>
        <a:lstStyle/>
        <a:p>
          <a:endParaRPr lang="en-US"/>
        </a:p>
      </dgm:t>
    </dgm:pt>
    <dgm:pt modelId="{72435412-8C5F-4331-A6E1-64E0A02EEE29}" type="pres">
      <dgm:prSet presAssocID="{BB3A150D-D191-4451-BF49-42E5A297AC45}" presName="hierChild4" presStyleCnt="0"/>
      <dgm:spPr/>
    </dgm:pt>
    <dgm:pt modelId="{94CD122D-A383-4C2F-A53C-26A606EAB129}" type="pres">
      <dgm:prSet presAssocID="{BB3A150D-D191-4451-BF49-42E5A297AC45}" presName="hierChild5" presStyleCnt="0"/>
      <dgm:spPr/>
    </dgm:pt>
    <dgm:pt modelId="{378D372C-B80A-4F4A-A983-9932CF391003}" type="pres">
      <dgm:prSet presAssocID="{6C606799-350D-4122-B2DA-3D29ECC1C44D}" presName="Name37" presStyleLbl="parChTrans1D3" presStyleIdx="4" presStyleCnt="13"/>
      <dgm:spPr/>
      <dgm:t>
        <a:bodyPr/>
        <a:lstStyle/>
        <a:p>
          <a:endParaRPr lang="en-US"/>
        </a:p>
      </dgm:t>
    </dgm:pt>
    <dgm:pt modelId="{F2E603D5-0B02-47B1-A1D3-2DB715C780B0}" type="pres">
      <dgm:prSet presAssocID="{72ECCCD0-60F3-48FE-93B9-5EE06332A461}" presName="hierRoot2" presStyleCnt="0">
        <dgm:presLayoutVars>
          <dgm:hierBranch val="init"/>
        </dgm:presLayoutVars>
      </dgm:prSet>
      <dgm:spPr/>
    </dgm:pt>
    <dgm:pt modelId="{9FAF4379-33AB-4939-BB9A-82922E3E723C}" type="pres">
      <dgm:prSet presAssocID="{72ECCCD0-60F3-48FE-93B9-5EE06332A461}" presName="rootComposite" presStyleCnt="0"/>
      <dgm:spPr/>
    </dgm:pt>
    <dgm:pt modelId="{92C3CE68-FCCB-4A75-A30F-4F138B5869C6}" type="pres">
      <dgm:prSet presAssocID="{72ECCCD0-60F3-48FE-93B9-5EE06332A461}" presName="rootText" presStyleLbl="node3" presStyleIdx="4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FCD269-DBC7-4353-A403-F71C14600543}" type="pres">
      <dgm:prSet presAssocID="{72ECCCD0-60F3-48FE-93B9-5EE06332A461}" presName="rootConnector" presStyleLbl="node3" presStyleIdx="4" presStyleCnt="13"/>
      <dgm:spPr/>
      <dgm:t>
        <a:bodyPr/>
        <a:lstStyle/>
        <a:p>
          <a:endParaRPr lang="en-US"/>
        </a:p>
      </dgm:t>
    </dgm:pt>
    <dgm:pt modelId="{459D0773-FDD2-47BD-A650-2742D9048B36}" type="pres">
      <dgm:prSet presAssocID="{72ECCCD0-60F3-48FE-93B9-5EE06332A461}" presName="hierChild4" presStyleCnt="0"/>
      <dgm:spPr/>
    </dgm:pt>
    <dgm:pt modelId="{896DE7DD-0B74-4DFB-816E-34236541200A}" type="pres">
      <dgm:prSet presAssocID="{72ECCCD0-60F3-48FE-93B9-5EE06332A461}" presName="hierChild5" presStyleCnt="0"/>
      <dgm:spPr/>
    </dgm:pt>
    <dgm:pt modelId="{83979B21-86AF-4E66-A212-5C5254928046}" type="pres">
      <dgm:prSet presAssocID="{807FCAD7-040C-449F-A7C0-D34E2BF78690}" presName="Name37" presStyleLbl="parChTrans1D3" presStyleIdx="5" presStyleCnt="13"/>
      <dgm:spPr/>
      <dgm:t>
        <a:bodyPr/>
        <a:lstStyle/>
        <a:p>
          <a:endParaRPr lang="en-US"/>
        </a:p>
      </dgm:t>
    </dgm:pt>
    <dgm:pt modelId="{C8BC1AEA-D6AF-452D-AE9D-F9DE68B61F16}" type="pres">
      <dgm:prSet presAssocID="{5C2B976E-5E88-4F4A-B23B-29D2C235CFF2}" presName="hierRoot2" presStyleCnt="0">
        <dgm:presLayoutVars>
          <dgm:hierBranch val="init"/>
        </dgm:presLayoutVars>
      </dgm:prSet>
      <dgm:spPr/>
    </dgm:pt>
    <dgm:pt modelId="{A9D5DB10-C285-4242-8ADE-71C7EB882092}" type="pres">
      <dgm:prSet presAssocID="{5C2B976E-5E88-4F4A-B23B-29D2C235CFF2}" presName="rootComposite" presStyleCnt="0"/>
      <dgm:spPr/>
    </dgm:pt>
    <dgm:pt modelId="{C498D8C9-CEAC-4C66-8652-2E0724800370}" type="pres">
      <dgm:prSet presAssocID="{5C2B976E-5E88-4F4A-B23B-29D2C235CFF2}" presName="rootText" presStyleLbl="node3" presStyleIdx="5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4D6AED-34C6-4B85-A7AF-5B7775D057DF}" type="pres">
      <dgm:prSet presAssocID="{5C2B976E-5E88-4F4A-B23B-29D2C235CFF2}" presName="rootConnector" presStyleLbl="node3" presStyleIdx="5" presStyleCnt="13"/>
      <dgm:spPr/>
      <dgm:t>
        <a:bodyPr/>
        <a:lstStyle/>
        <a:p>
          <a:endParaRPr lang="en-US"/>
        </a:p>
      </dgm:t>
    </dgm:pt>
    <dgm:pt modelId="{A1D23323-73B1-4A01-A1DB-BB75DFF879CD}" type="pres">
      <dgm:prSet presAssocID="{5C2B976E-5E88-4F4A-B23B-29D2C235CFF2}" presName="hierChild4" presStyleCnt="0"/>
      <dgm:spPr/>
    </dgm:pt>
    <dgm:pt modelId="{EA0630F3-53FD-489F-B564-46AF8432B946}" type="pres">
      <dgm:prSet presAssocID="{5C2B976E-5E88-4F4A-B23B-29D2C235CFF2}" presName="hierChild5" presStyleCnt="0"/>
      <dgm:spPr/>
    </dgm:pt>
    <dgm:pt modelId="{43F1B4CF-BE8F-4C18-A72D-66A0FC085D09}" type="pres">
      <dgm:prSet presAssocID="{BCB90FD0-2E54-4764-BCF0-48F22EA06AD9}" presName="hierChild5" presStyleCnt="0"/>
      <dgm:spPr/>
    </dgm:pt>
    <dgm:pt modelId="{A6643753-D5F5-4FBC-BC76-E020174D460F}" type="pres">
      <dgm:prSet presAssocID="{2B147731-C692-40C6-9282-4A616EB30F23}" presName="Name37" presStyleLbl="parChTrans1D2" presStyleIdx="2" presStyleCnt="5"/>
      <dgm:spPr/>
      <dgm:t>
        <a:bodyPr/>
        <a:lstStyle/>
        <a:p>
          <a:endParaRPr lang="en-US"/>
        </a:p>
      </dgm:t>
    </dgm:pt>
    <dgm:pt modelId="{7AD26AB7-22DA-48B2-A60C-D8FA8F5E39E6}" type="pres">
      <dgm:prSet presAssocID="{E80E02DA-07EA-4CE7-A8BB-D11AFDCB2784}" presName="hierRoot2" presStyleCnt="0">
        <dgm:presLayoutVars>
          <dgm:hierBranch val="init"/>
        </dgm:presLayoutVars>
      </dgm:prSet>
      <dgm:spPr/>
    </dgm:pt>
    <dgm:pt modelId="{0350654B-3634-4D3A-B5E7-A163DB92D0C6}" type="pres">
      <dgm:prSet presAssocID="{E80E02DA-07EA-4CE7-A8BB-D11AFDCB2784}" presName="rootComposite" presStyleCnt="0"/>
      <dgm:spPr/>
    </dgm:pt>
    <dgm:pt modelId="{DAB817DB-6924-4CA5-8E7A-6827EC8D21EA}" type="pres">
      <dgm:prSet presAssocID="{E80E02DA-07EA-4CE7-A8BB-D11AFDCB2784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C7AC7-42E9-49D1-9AE1-F540D93CDB87}" type="pres">
      <dgm:prSet presAssocID="{E80E02DA-07EA-4CE7-A8BB-D11AFDCB2784}" presName="rootConnector" presStyleLbl="node2" presStyleIdx="2" presStyleCnt="5"/>
      <dgm:spPr/>
      <dgm:t>
        <a:bodyPr/>
        <a:lstStyle/>
        <a:p>
          <a:endParaRPr lang="en-US"/>
        </a:p>
      </dgm:t>
    </dgm:pt>
    <dgm:pt modelId="{E4A899F8-ED5D-46FC-AEAB-D1F329B13D95}" type="pres">
      <dgm:prSet presAssocID="{E80E02DA-07EA-4CE7-A8BB-D11AFDCB2784}" presName="hierChild4" presStyleCnt="0"/>
      <dgm:spPr/>
    </dgm:pt>
    <dgm:pt modelId="{054C5CE6-D0BA-4D2C-88C6-5432B774A95E}" type="pres">
      <dgm:prSet presAssocID="{443354B5-AD7F-4947-ABCA-F49703DFDCD7}" presName="Name37" presStyleLbl="parChTrans1D3" presStyleIdx="6" presStyleCnt="13"/>
      <dgm:spPr/>
      <dgm:t>
        <a:bodyPr/>
        <a:lstStyle/>
        <a:p>
          <a:endParaRPr lang="en-US"/>
        </a:p>
      </dgm:t>
    </dgm:pt>
    <dgm:pt modelId="{00880A89-1255-4EB6-B342-3ECF4E973540}" type="pres">
      <dgm:prSet presAssocID="{C8BB092E-88F8-4F2A-9BD3-18EF5ED0DAB7}" presName="hierRoot2" presStyleCnt="0">
        <dgm:presLayoutVars>
          <dgm:hierBranch val="init"/>
        </dgm:presLayoutVars>
      </dgm:prSet>
      <dgm:spPr/>
    </dgm:pt>
    <dgm:pt modelId="{B3E0FEE2-ABAD-4C34-B706-DAC0D994F20C}" type="pres">
      <dgm:prSet presAssocID="{C8BB092E-88F8-4F2A-9BD3-18EF5ED0DAB7}" presName="rootComposite" presStyleCnt="0"/>
      <dgm:spPr/>
    </dgm:pt>
    <dgm:pt modelId="{9FEF715E-05F6-45EA-888F-6A5B8EB5FA6C}" type="pres">
      <dgm:prSet presAssocID="{C8BB092E-88F8-4F2A-9BD3-18EF5ED0DAB7}" presName="rootText" presStyleLbl="node3" presStyleIdx="6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A996F5-14AE-41C6-A052-18B771C6C30A}" type="pres">
      <dgm:prSet presAssocID="{C8BB092E-88F8-4F2A-9BD3-18EF5ED0DAB7}" presName="rootConnector" presStyleLbl="node3" presStyleIdx="6" presStyleCnt="13"/>
      <dgm:spPr/>
      <dgm:t>
        <a:bodyPr/>
        <a:lstStyle/>
        <a:p>
          <a:endParaRPr lang="en-US"/>
        </a:p>
      </dgm:t>
    </dgm:pt>
    <dgm:pt modelId="{45D09515-B6E3-48D1-8C97-5FE95A0DDF5B}" type="pres">
      <dgm:prSet presAssocID="{C8BB092E-88F8-4F2A-9BD3-18EF5ED0DAB7}" presName="hierChild4" presStyleCnt="0"/>
      <dgm:spPr/>
    </dgm:pt>
    <dgm:pt modelId="{C052D5C0-DA2C-4CF2-8DD2-77495E5314EA}" type="pres">
      <dgm:prSet presAssocID="{C8BB092E-88F8-4F2A-9BD3-18EF5ED0DAB7}" presName="hierChild5" presStyleCnt="0"/>
      <dgm:spPr/>
    </dgm:pt>
    <dgm:pt modelId="{A16B3C56-E117-4D1E-8CCA-18E3847D79B3}" type="pres">
      <dgm:prSet presAssocID="{D93F07B0-0018-438A-A8EA-045993D56A26}" presName="Name37" presStyleLbl="parChTrans1D3" presStyleIdx="7" presStyleCnt="13"/>
      <dgm:spPr/>
      <dgm:t>
        <a:bodyPr/>
        <a:lstStyle/>
        <a:p>
          <a:endParaRPr lang="en-US"/>
        </a:p>
      </dgm:t>
    </dgm:pt>
    <dgm:pt modelId="{F84C1A84-DE92-405D-AF61-5A8CE80AF014}" type="pres">
      <dgm:prSet presAssocID="{61B0568D-3A38-479C-ACF4-D9CA8455996B}" presName="hierRoot2" presStyleCnt="0">
        <dgm:presLayoutVars>
          <dgm:hierBranch val="init"/>
        </dgm:presLayoutVars>
      </dgm:prSet>
      <dgm:spPr/>
    </dgm:pt>
    <dgm:pt modelId="{765F89BB-8FBD-41B6-A061-6A6F725979DE}" type="pres">
      <dgm:prSet presAssocID="{61B0568D-3A38-479C-ACF4-D9CA8455996B}" presName="rootComposite" presStyleCnt="0"/>
      <dgm:spPr/>
    </dgm:pt>
    <dgm:pt modelId="{88E804D3-F723-4285-8BEC-6F886DA03783}" type="pres">
      <dgm:prSet presAssocID="{61B0568D-3A38-479C-ACF4-D9CA8455996B}" presName="rootText" presStyleLbl="node3" presStyleIdx="7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C78A9F-95B9-4058-B285-20EC843010DB}" type="pres">
      <dgm:prSet presAssocID="{61B0568D-3A38-479C-ACF4-D9CA8455996B}" presName="rootConnector" presStyleLbl="node3" presStyleIdx="7" presStyleCnt="13"/>
      <dgm:spPr/>
      <dgm:t>
        <a:bodyPr/>
        <a:lstStyle/>
        <a:p>
          <a:endParaRPr lang="en-US"/>
        </a:p>
      </dgm:t>
    </dgm:pt>
    <dgm:pt modelId="{A7560311-32BE-49E5-8FC6-0FFB623271CC}" type="pres">
      <dgm:prSet presAssocID="{61B0568D-3A38-479C-ACF4-D9CA8455996B}" presName="hierChild4" presStyleCnt="0"/>
      <dgm:spPr/>
    </dgm:pt>
    <dgm:pt modelId="{AB304C65-1EAC-467E-867C-1864C75E8CB8}" type="pres">
      <dgm:prSet presAssocID="{61B0568D-3A38-479C-ACF4-D9CA8455996B}" presName="hierChild5" presStyleCnt="0"/>
      <dgm:spPr/>
    </dgm:pt>
    <dgm:pt modelId="{F33572B1-8746-4C98-ADC6-2941D02D3753}" type="pres">
      <dgm:prSet presAssocID="{E80E02DA-07EA-4CE7-A8BB-D11AFDCB2784}" presName="hierChild5" presStyleCnt="0"/>
      <dgm:spPr/>
    </dgm:pt>
    <dgm:pt modelId="{84C18EAB-19D0-4701-8942-725555FCA998}" type="pres">
      <dgm:prSet presAssocID="{0263A3D0-3CAA-4187-8900-21BF181D7671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9F5F373-541A-4193-A2DF-3860390F4FFA}" type="pres">
      <dgm:prSet presAssocID="{B36E5076-723B-4268-812A-3AE286F76010}" presName="hierRoot2" presStyleCnt="0">
        <dgm:presLayoutVars>
          <dgm:hierBranch val="init"/>
        </dgm:presLayoutVars>
      </dgm:prSet>
      <dgm:spPr/>
    </dgm:pt>
    <dgm:pt modelId="{45E67E05-5FC1-4CD8-8CDB-360E40C3153D}" type="pres">
      <dgm:prSet presAssocID="{B36E5076-723B-4268-812A-3AE286F76010}" presName="rootComposite" presStyleCnt="0"/>
      <dgm:spPr/>
    </dgm:pt>
    <dgm:pt modelId="{D4604EAC-DC0C-40E2-AE2D-20AF493C1581}" type="pres">
      <dgm:prSet presAssocID="{B36E5076-723B-4268-812A-3AE286F76010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95A38-6152-41F5-8723-C28BEF2DB9B1}" type="pres">
      <dgm:prSet presAssocID="{B36E5076-723B-4268-812A-3AE286F76010}" presName="rootConnector" presStyleLbl="node2" presStyleIdx="3" presStyleCnt="5"/>
      <dgm:spPr/>
      <dgm:t>
        <a:bodyPr/>
        <a:lstStyle/>
        <a:p>
          <a:endParaRPr lang="en-US"/>
        </a:p>
      </dgm:t>
    </dgm:pt>
    <dgm:pt modelId="{DCBE6F6E-BCB2-4EBB-A0B1-E3A1D37AE1AD}" type="pres">
      <dgm:prSet presAssocID="{B36E5076-723B-4268-812A-3AE286F76010}" presName="hierChild4" presStyleCnt="0"/>
      <dgm:spPr/>
    </dgm:pt>
    <dgm:pt modelId="{B8548105-AA61-44E2-BF0D-6117D92C8B94}" type="pres">
      <dgm:prSet presAssocID="{6DCECD01-CBB0-4447-B842-2D4C83CA4B93}" presName="Name37" presStyleLbl="parChTrans1D3" presStyleIdx="8" presStyleCnt="13"/>
      <dgm:spPr/>
      <dgm:t>
        <a:bodyPr/>
        <a:lstStyle/>
        <a:p>
          <a:endParaRPr lang="en-US"/>
        </a:p>
      </dgm:t>
    </dgm:pt>
    <dgm:pt modelId="{E2962A94-E26E-46AA-83CC-105FA8914D1F}" type="pres">
      <dgm:prSet presAssocID="{7F47B91E-775B-4B9A-8BDE-9E4A67F48D96}" presName="hierRoot2" presStyleCnt="0">
        <dgm:presLayoutVars>
          <dgm:hierBranch val="init"/>
        </dgm:presLayoutVars>
      </dgm:prSet>
      <dgm:spPr/>
    </dgm:pt>
    <dgm:pt modelId="{40D6E2BC-CFF5-408E-B44D-A03D46BE2817}" type="pres">
      <dgm:prSet presAssocID="{7F47B91E-775B-4B9A-8BDE-9E4A67F48D96}" presName="rootComposite" presStyleCnt="0"/>
      <dgm:spPr/>
    </dgm:pt>
    <dgm:pt modelId="{C181C99E-AA33-4125-AC7E-E9061237BB7F}" type="pres">
      <dgm:prSet presAssocID="{7F47B91E-775B-4B9A-8BDE-9E4A67F48D96}" presName="rootText" presStyleLbl="node3" presStyleIdx="8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1896B1-B2BE-42E1-AC69-EC71B37B3A80}" type="pres">
      <dgm:prSet presAssocID="{7F47B91E-775B-4B9A-8BDE-9E4A67F48D96}" presName="rootConnector" presStyleLbl="node3" presStyleIdx="8" presStyleCnt="13"/>
      <dgm:spPr/>
      <dgm:t>
        <a:bodyPr/>
        <a:lstStyle/>
        <a:p>
          <a:endParaRPr lang="en-US"/>
        </a:p>
      </dgm:t>
    </dgm:pt>
    <dgm:pt modelId="{D600404F-0745-4B55-A8F1-581792F70DC8}" type="pres">
      <dgm:prSet presAssocID="{7F47B91E-775B-4B9A-8BDE-9E4A67F48D96}" presName="hierChild4" presStyleCnt="0"/>
      <dgm:spPr/>
    </dgm:pt>
    <dgm:pt modelId="{2E0B643A-A2E6-41A9-AE66-4247B90C95E8}" type="pres">
      <dgm:prSet presAssocID="{7F47B91E-775B-4B9A-8BDE-9E4A67F48D96}" presName="hierChild5" presStyleCnt="0"/>
      <dgm:spPr/>
    </dgm:pt>
    <dgm:pt modelId="{43C0D3DB-3F94-4BD9-B905-DACEF4CC49EB}" type="pres">
      <dgm:prSet presAssocID="{E6FE4100-7398-490E-9782-EFB07FEA1A18}" presName="Name37" presStyleLbl="parChTrans1D3" presStyleIdx="9" presStyleCnt="13"/>
      <dgm:spPr/>
      <dgm:t>
        <a:bodyPr/>
        <a:lstStyle/>
        <a:p>
          <a:endParaRPr lang="en-US"/>
        </a:p>
      </dgm:t>
    </dgm:pt>
    <dgm:pt modelId="{5E81D2FE-8995-4290-821C-896B68BF511A}" type="pres">
      <dgm:prSet presAssocID="{F31377B7-932D-4C67-9B73-C7D16E24953E}" presName="hierRoot2" presStyleCnt="0">
        <dgm:presLayoutVars>
          <dgm:hierBranch val="init"/>
        </dgm:presLayoutVars>
      </dgm:prSet>
      <dgm:spPr/>
    </dgm:pt>
    <dgm:pt modelId="{6369EBD6-D6ED-4516-9974-8C502BE72F89}" type="pres">
      <dgm:prSet presAssocID="{F31377B7-932D-4C67-9B73-C7D16E24953E}" presName="rootComposite" presStyleCnt="0"/>
      <dgm:spPr/>
    </dgm:pt>
    <dgm:pt modelId="{09921BC0-C4D7-4362-BF67-5A96E0BFE358}" type="pres">
      <dgm:prSet presAssocID="{F31377B7-932D-4C67-9B73-C7D16E24953E}" presName="rootText" presStyleLbl="node3" presStyleIdx="9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4DDFAB-4E45-4C48-8B2D-35A56B735517}" type="pres">
      <dgm:prSet presAssocID="{F31377B7-932D-4C67-9B73-C7D16E24953E}" presName="rootConnector" presStyleLbl="node3" presStyleIdx="9" presStyleCnt="13"/>
      <dgm:spPr/>
      <dgm:t>
        <a:bodyPr/>
        <a:lstStyle/>
        <a:p>
          <a:endParaRPr lang="en-US"/>
        </a:p>
      </dgm:t>
    </dgm:pt>
    <dgm:pt modelId="{EC47AE9A-A239-4F73-BFC5-C39D6B01CF2C}" type="pres">
      <dgm:prSet presAssocID="{F31377B7-932D-4C67-9B73-C7D16E24953E}" presName="hierChild4" presStyleCnt="0"/>
      <dgm:spPr/>
    </dgm:pt>
    <dgm:pt modelId="{2212C683-AA81-4608-9C4F-981F52C53889}" type="pres">
      <dgm:prSet presAssocID="{F31377B7-932D-4C67-9B73-C7D16E24953E}" presName="hierChild5" presStyleCnt="0"/>
      <dgm:spPr/>
    </dgm:pt>
    <dgm:pt modelId="{F1392869-1B1B-4B2E-BBAB-B07977025814}" type="pres">
      <dgm:prSet presAssocID="{FF4D1B59-CAA2-45B2-BAA5-8060C38942B2}" presName="Name37" presStyleLbl="parChTrans1D3" presStyleIdx="10" presStyleCnt="13"/>
      <dgm:spPr/>
      <dgm:t>
        <a:bodyPr/>
        <a:lstStyle/>
        <a:p>
          <a:endParaRPr lang="en-US"/>
        </a:p>
      </dgm:t>
    </dgm:pt>
    <dgm:pt modelId="{753846F4-FEBA-4894-A92C-E91EFE7E763D}" type="pres">
      <dgm:prSet presAssocID="{32011C6C-5610-4975-974A-DBADE5B6DF6B}" presName="hierRoot2" presStyleCnt="0">
        <dgm:presLayoutVars>
          <dgm:hierBranch val="init"/>
        </dgm:presLayoutVars>
      </dgm:prSet>
      <dgm:spPr/>
    </dgm:pt>
    <dgm:pt modelId="{681C97E3-10F5-41E1-9EC3-15089D7912F0}" type="pres">
      <dgm:prSet presAssocID="{32011C6C-5610-4975-974A-DBADE5B6DF6B}" presName="rootComposite" presStyleCnt="0"/>
      <dgm:spPr/>
    </dgm:pt>
    <dgm:pt modelId="{54BDEDE2-19F1-4EF8-B88C-AA228DB21E2C}" type="pres">
      <dgm:prSet presAssocID="{32011C6C-5610-4975-974A-DBADE5B6DF6B}" presName="rootText" presStyleLbl="node3" presStyleIdx="1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077EB-0617-4A64-81CB-D581EC5804C3}" type="pres">
      <dgm:prSet presAssocID="{32011C6C-5610-4975-974A-DBADE5B6DF6B}" presName="rootConnector" presStyleLbl="node3" presStyleIdx="10" presStyleCnt="13"/>
      <dgm:spPr/>
      <dgm:t>
        <a:bodyPr/>
        <a:lstStyle/>
        <a:p>
          <a:endParaRPr lang="en-US"/>
        </a:p>
      </dgm:t>
    </dgm:pt>
    <dgm:pt modelId="{993EDD98-08DA-4700-A89D-1907B869AF5D}" type="pres">
      <dgm:prSet presAssocID="{32011C6C-5610-4975-974A-DBADE5B6DF6B}" presName="hierChild4" presStyleCnt="0"/>
      <dgm:spPr/>
    </dgm:pt>
    <dgm:pt modelId="{70E0D825-A15B-4754-8047-146F001E4A5C}" type="pres">
      <dgm:prSet presAssocID="{32011C6C-5610-4975-974A-DBADE5B6DF6B}" presName="hierChild5" presStyleCnt="0"/>
      <dgm:spPr/>
    </dgm:pt>
    <dgm:pt modelId="{0DE50CD5-EC47-416E-919C-D18B08A8C146}" type="pres">
      <dgm:prSet presAssocID="{B36E5076-723B-4268-812A-3AE286F76010}" presName="hierChild5" presStyleCnt="0"/>
      <dgm:spPr/>
    </dgm:pt>
    <dgm:pt modelId="{EC45AB71-5E31-4985-ACED-F9417214480B}" type="pres">
      <dgm:prSet presAssocID="{87D3B8F3-EB95-423E-9ACF-24672DED7705}" presName="Name37" presStyleLbl="parChTrans1D2" presStyleIdx="4" presStyleCnt="5"/>
      <dgm:spPr/>
      <dgm:t>
        <a:bodyPr/>
        <a:lstStyle/>
        <a:p>
          <a:endParaRPr lang="en-US"/>
        </a:p>
      </dgm:t>
    </dgm:pt>
    <dgm:pt modelId="{DE3E272F-3C55-4A48-AE20-2FF3315ADEC5}" type="pres">
      <dgm:prSet presAssocID="{63AE1AEA-2DA2-4F4F-BBAB-7B3221E0FAAB}" presName="hierRoot2" presStyleCnt="0">
        <dgm:presLayoutVars>
          <dgm:hierBranch val="init"/>
        </dgm:presLayoutVars>
      </dgm:prSet>
      <dgm:spPr/>
    </dgm:pt>
    <dgm:pt modelId="{D398A26A-90FD-423D-B9F2-9A2B010EDAE2}" type="pres">
      <dgm:prSet presAssocID="{63AE1AEA-2DA2-4F4F-BBAB-7B3221E0FAAB}" presName="rootComposite" presStyleCnt="0"/>
      <dgm:spPr/>
    </dgm:pt>
    <dgm:pt modelId="{37289FFD-EF49-40EF-AC18-D8D671DAE339}" type="pres">
      <dgm:prSet presAssocID="{63AE1AEA-2DA2-4F4F-BBAB-7B3221E0FAAB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DC43EF-DF30-4536-A3E7-C449AAE8AFC6}" type="pres">
      <dgm:prSet presAssocID="{63AE1AEA-2DA2-4F4F-BBAB-7B3221E0FAAB}" presName="rootConnector" presStyleLbl="node2" presStyleIdx="4" presStyleCnt="5"/>
      <dgm:spPr/>
      <dgm:t>
        <a:bodyPr/>
        <a:lstStyle/>
        <a:p>
          <a:endParaRPr lang="en-US"/>
        </a:p>
      </dgm:t>
    </dgm:pt>
    <dgm:pt modelId="{FB8DE726-5390-4147-B468-381761A069AC}" type="pres">
      <dgm:prSet presAssocID="{63AE1AEA-2DA2-4F4F-BBAB-7B3221E0FAAB}" presName="hierChild4" presStyleCnt="0"/>
      <dgm:spPr/>
    </dgm:pt>
    <dgm:pt modelId="{78004203-31F7-4D59-BE99-A4EE5A063B17}" type="pres">
      <dgm:prSet presAssocID="{FD93FF8F-62B0-498E-8D65-E3A309615ADB}" presName="Name37" presStyleLbl="parChTrans1D3" presStyleIdx="11" presStyleCnt="13"/>
      <dgm:spPr/>
      <dgm:t>
        <a:bodyPr/>
        <a:lstStyle/>
        <a:p>
          <a:endParaRPr lang="en-US"/>
        </a:p>
      </dgm:t>
    </dgm:pt>
    <dgm:pt modelId="{7E916B79-520B-424C-ACC9-E8AEC3F95FCA}" type="pres">
      <dgm:prSet presAssocID="{9E32A68E-11C7-4FDD-84F5-499206FFCC66}" presName="hierRoot2" presStyleCnt="0">
        <dgm:presLayoutVars>
          <dgm:hierBranch val="init"/>
        </dgm:presLayoutVars>
      </dgm:prSet>
      <dgm:spPr/>
    </dgm:pt>
    <dgm:pt modelId="{8F7C3A07-5409-4D22-B8FA-EACF25763AE4}" type="pres">
      <dgm:prSet presAssocID="{9E32A68E-11C7-4FDD-84F5-499206FFCC66}" presName="rootComposite" presStyleCnt="0"/>
      <dgm:spPr/>
    </dgm:pt>
    <dgm:pt modelId="{78CC9DB6-F403-414A-9F3E-8D441758541C}" type="pres">
      <dgm:prSet presAssocID="{9E32A68E-11C7-4FDD-84F5-499206FFCC66}" presName="rootText" presStyleLbl="node3" presStyleIdx="1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4BEE46-6251-41C8-8827-C19916CA56A3}" type="pres">
      <dgm:prSet presAssocID="{9E32A68E-11C7-4FDD-84F5-499206FFCC66}" presName="rootConnector" presStyleLbl="node3" presStyleIdx="11" presStyleCnt="13"/>
      <dgm:spPr/>
      <dgm:t>
        <a:bodyPr/>
        <a:lstStyle/>
        <a:p>
          <a:endParaRPr lang="en-US"/>
        </a:p>
      </dgm:t>
    </dgm:pt>
    <dgm:pt modelId="{52C7DC8C-4DF9-4CC7-8456-9BD7D14FEF27}" type="pres">
      <dgm:prSet presAssocID="{9E32A68E-11C7-4FDD-84F5-499206FFCC66}" presName="hierChild4" presStyleCnt="0"/>
      <dgm:spPr/>
    </dgm:pt>
    <dgm:pt modelId="{CD5D2278-9F60-4EE7-AB97-365E8FEA11A0}" type="pres">
      <dgm:prSet presAssocID="{9E32A68E-11C7-4FDD-84F5-499206FFCC66}" presName="hierChild5" presStyleCnt="0"/>
      <dgm:spPr/>
    </dgm:pt>
    <dgm:pt modelId="{2DB19F7E-B727-48C7-A964-93D89E7D26EB}" type="pres">
      <dgm:prSet presAssocID="{6AFECC45-4B37-4BDC-99B9-0A41D3BE30D6}" presName="Name37" presStyleLbl="parChTrans1D3" presStyleIdx="12" presStyleCnt="13"/>
      <dgm:spPr/>
      <dgm:t>
        <a:bodyPr/>
        <a:lstStyle/>
        <a:p>
          <a:endParaRPr lang="en-US"/>
        </a:p>
      </dgm:t>
    </dgm:pt>
    <dgm:pt modelId="{8050A7B2-3E75-4EAE-9709-89E42C933681}" type="pres">
      <dgm:prSet presAssocID="{48B71043-F5BF-49D2-8F0A-E4DB84CBBBAA}" presName="hierRoot2" presStyleCnt="0">
        <dgm:presLayoutVars>
          <dgm:hierBranch val="init"/>
        </dgm:presLayoutVars>
      </dgm:prSet>
      <dgm:spPr/>
    </dgm:pt>
    <dgm:pt modelId="{048C6965-BBF9-40EC-B5A8-71FC1DE1DD4B}" type="pres">
      <dgm:prSet presAssocID="{48B71043-F5BF-49D2-8F0A-E4DB84CBBBAA}" presName="rootComposite" presStyleCnt="0"/>
      <dgm:spPr/>
    </dgm:pt>
    <dgm:pt modelId="{E73212C2-ABE1-4DED-9C90-FFEBC1B3AB29}" type="pres">
      <dgm:prSet presAssocID="{48B71043-F5BF-49D2-8F0A-E4DB84CBBBAA}" presName="rootText" presStyleLbl="node3" presStyleIdx="1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829-1608-44A0-A47C-F2156E952A99}" type="pres">
      <dgm:prSet presAssocID="{48B71043-F5BF-49D2-8F0A-E4DB84CBBBAA}" presName="rootConnector" presStyleLbl="node3" presStyleIdx="12" presStyleCnt="13"/>
      <dgm:spPr/>
      <dgm:t>
        <a:bodyPr/>
        <a:lstStyle/>
        <a:p>
          <a:endParaRPr lang="en-US"/>
        </a:p>
      </dgm:t>
    </dgm:pt>
    <dgm:pt modelId="{DE6D4DAA-C4F4-4A1F-83BC-25923621C204}" type="pres">
      <dgm:prSet presAssocID="{48B71043-F5BF-49D2-8F0A-E4DB84CBBBAA}" presName="hierChild4" presStyleCnt="0"/>
      <dgm:spPr/>
    </dgm:pt>
    <dgm:pt modelId="{03779E77-9E73-498C-99D7-A40482531B56}" type="pres">
      <dgm:prSet presAssocID="{48B71043-F5BF-49D2-8F0A-E4DB84CBBBAA}" presName="hierChild5" presStyleCnt="0"/>
      <dgm:spPr/>
    </dgm:pt>
    <dgm:pt modelId="{FC83DC6B-2158-450B-AF77-2F42A37E810A}" type="pres">
      <dgm:prSet presAssocID="{63AE1AEA-2DA2-4F4F-BBAB-7B3221E0FAAB}" presName="hierChild5" presStyleCnt="0"/>
      <dgm:spPr/>
    </dgm:pt>
    <dgm:pt modelId="{C2943F4B-8FDB-474D-981A-D86E29AAAC50}" type="pres">
      <dgm:prSet presAssocID="{3BCA74ED-2FBF-4C92-9AC9-F58073ADF5CF}" presName="hierChild3" presStyleCnt="0"/>
      <dgm:spPr/>
    </dgm:pt>
  </dgm:ptLst>
  <dgm:cxnLst>
    <dgm:cxn modelId="{92923001-E069-42C1-9EEB-AD56BD108CBF}" type="presOf" srcId="{3BCA74ED-2FBF-4C92-9AC9-F58073ADF5CF}" destId="{C2D91A2B-42F9-4563-91BF-EB66B31C9BA9}" srcOrd="1" destOrd="0" presId="urn:microsoft.com/office/officeart/2005/8/layout/orgChart1"/>
    <dgm:cxn modelId="{384163C1-5629-4787-B13A-DF684BE90BE7}" type="presOf" srcId="{E80E02DA-07EA-4CE7-A8BB-D11AFDCB2784}" destId="{484C7AC7-42E9-49D1-9AE1-F540D93CDB87}" srcOrd="1" destOrd="0" presId="urn:microsoft.com/office/officeart/2005/8/layout/orgChart1"/>
    <dgm:cxn modelId="{8B4CC066-54E7-4105-B328-A8893EB7A80C}" type="presOf" srcId="{9BEBD218-9F2B-4F90-B92F-725C51C24EFA}" destId="{42B506CF-5C21-44C6-800F-0A668846DFF6}" srcOrd="0" destOrd="0" presId="urn:microsoft.com/office/officeart/2005/8/layout/orgChart1"/>
    <dgm:cxn modelId="{455B5D57-AF69-44D5-B323-1F0CD2112B1A}" type="presOf" srcId="{94AFD74C-17EB-43F8-AEB6-44F85D0E4653}" destId="{CC51CAE2-227D-4CD8-B237-3D87DA806DD7}" srcOrd="1" destOrd="0" presId="urn:microsoft.com/office/officeart/2005/8/layout/orgChart1"/>
    <dgm:cxn modelId="{1F6333B4-252B-4C8F-AFF6-F58BCA69D235}" type="presOf" srcId="{72ECCCD0-60F3-48FE-93B9-5EE06332A461}" destId="{FEFCD269-DBC7-4353-A403-F71C14600543}" srcOrd="1" destOrd="0" presId="urn:microsoft.com/office/officeart/2005/8/layout/orgChart1"/>
    <dgm:cxn modelId="{93B5A9A2-D16D-4EB9-919A-E7A952A05FE3}" type="presOf" srcId="{32011C6C-5610-4975-974A-DBADE5B6DF6B}" destId="{586077EB-0617-4A64-81CB-D581EC5804C3}" srcOrd="1" destOrd="0" presId="urn:microsoft.com/office/officeart/2005/8/layout/orgChart1"/>
    <dgm:cxn modelId="{8DB72151-FFA6-46D9-9CF7-316C5411CA56}" type="presOf" srcId="{7F47B91E-775B-4B9A-8BDE-9E4A67F48D96}" destId="{C181C99E-AA33-4125-AC7E-E9061237BB7F}" srcOrd="0" destOrd="0" presId="urn:microsoft.com/office/officeart/2005/8/layout/orgChart1"/>
    <dgm:cxn modelId="{5BE05819-00F5-43F4-8776-667FA6A02571}" type="presOf" srcId="{6C606799-350D-4122-B2DA-3D29ECC1C44D}" destId="{378D372C-B80A-4F4A-A983-9932CF391003}" srcOrd="0" destOrd="0" presId="urn:microsoft.com/office/officeart/2005/8/layout/orgChart1"/>
    <dgm:cxn modelId="{A8B12670-34A7-4CA0-A6A1-4BA2F9EFD0EA}" srcId="{3BCA74ED-2FBF-4C92-9AC9-F58073ADF5CF}" destId="{94AFD74C-17EB-43F8-AEB6-44F85D0E4653}" srcOrd="0" destOrd="0" parTransId="{4A5A2635-0DD8-42DB-981D-82C044D24F62}" sibTransId="{BBEA5AFE-6F8B-4B0B-87C7-C2DA340D042C}"/>
    <dgm:cxn modelId="{5A4961E5-938B-41FF-A700-68951D1E9642}" type="presOf" srcId="{BB3A150D-D191-4451-BF49-42E5A297AC45}" destId="{2983AD00-620E-4F89-BA58-F97E3CBE62EC}" srcOrd="1" destOrd="0" presId="urn:microsoft.com/office/officeart/2005/8/layout/orgChart1"/>
    <dgm:cxn modelId="{97F08A5F-A695-4973-B7ED-3FEE2C166229}" srcId="{94AFD74C-17EB-43F8-AEB6-44F85D0E4653}" destId="{D92106D0-5B3B-464E-AAB0-D9AFA6EC4778}" srcOrd="0" destOrd="0" parTransId="{8344EE48-A9A4-4133-94E6-5056A29745BC}" sibTransId="{BF21FD58-85B4-42D4-BE76-7E3E3A4BCBDE}"/>
    <dgm:cxn modelId="{9D4CE745-9527-477E-B72A-554824FD94F6}" type="presOf" srcId="{48B71043-F5BF-49D2-8F0A-E4DB84CBBBAA}" destId="{E73212C2-ABE1-4DED-9C90-FFEBC1B3AB29}" srcOrd="0" destOrd="0" presId="urn:microsoft.com/office/officeart/2005/8/layout/orgChart1"/>
    <dgm:cxn modelId="{E6FC6ABB-F007-444D-83B5-5E63CDA72B40}" type="presOf" srcId="{48B71043-F5BF-49D2-8F0A-E4DB84CBBBAA}" destId="{8F50C829-1608-44A0-A47C-F2156E952A99}" srcOrd="1" destOrd="0" presId="urn:microsoft.com/office/officeart/2005/8/layout/orgChart1"/>
    <dgm:cxn modelId="{28D54ABD-0154-41FD-8043-15CFE4073FC4}" type="presOf" srcId="{FF4D1B59-CAA2-45B2-BAA5-8060C38942B2}" destId="{F1392869-1B1B-4B2E-BBAB-B07977025814}" srcOrd="0" destOrd="0" presId="urn:microsoft.com/office/officeart/2005/8/layout/orgChart1"/>
    <dgm:cxn modelId="{27EAD1C4-7577-4C68-97C9-E913E0138718}" type="presOf" srcId="{0CD270D8-1856-46BB-A485-6C356C450B08}" destId="{E98E2877-616D-4E6B-B891-D082A48E1C62}" srcOrd="0" destOrd="0" presId="urn:microsoft.com/office/officeart/2005/8/layout/orgChart1"/>
    <dgm:cxn modelId="{2E1ACE6C-26A6-485E-8E2E-96D76BAFD3F8}" type="presOf" srcId="{5C2B976E-5E88-4F4A-B23B-29D2C235CFF2}" destId="{774D6AED-34C6-4B85-A7AF-5B7775D057DF}" srcOrd="1" destOrd="0" presId="urn:microsoft.com/office/officeart/2005/8/layout/orgChart1"/>
    <dgm:cxn modelId="{8C390985-359B-463C-B6C6-7E8DA284589E}" type="presOf" srcId="{63AE1AEA-2DA2-4F4F-BBAB-7B3221E0FAAB}" destId="{37289FFD-EF49-40EF-AC18-D8D671DAE339}" srcOrd="0" destOrd="0" presId="urn:microsoft.com/office/officeart/2005/8/layout/orgChart1"/>
    <dgm:cxn modelId="{6F8DE5BF-A9D3-4829-96A2-A5B0B4A88979}" srcId="{B36E5076-723B-4268-812A-3AE286F76010}" destId="{32011C6C-5610-4975-974A-DBADE5B6DF6B}" srcOrd="2" destOrd="0" parTransId="{FF4D1B59-CAA2-45B2-BAA5-8060C38942B2}" sibTransId="{B50B68DC-C495-4E8D-9DAD-8E5D9C5CA5C3}"/>
    <dgm:cxn modelId="{1025632F-6B69-4E8A-A3FC-BD3E653BEB86}" type="presOf" srcId="{F31377B7-932D-4C67-9B73-C7D16E24953E}" destId="{09921BC0-C4D7-4362-BF67-5A96E0BFE358}" srcOrd="0" destOrd="0" presId="urn:microsoft.com/office/officeart/2005/8/layout/orgChart1"/>
    <dgm:cxn modelId="{EFECFCF4-BF16-4F28-97E6-417AEFB40B07}" srcId="{E80E02DA-07EA-4CE7-A8BB-D11AFDCB2784}" destId="{61B0568D-3A38-479C-ACF4-D9CA8455996B}" srcOrd="1" destOrd="0" parTransId="{D93F07B0-0018-438A-A8EA-045993D56A26}" sibTransId="{B04461E8-DB19-48F9-97A4-CF9DF60D6FF2}"/>
    <dgm:cxn modelId="{6E9C1E16-67D2-46CB-B34C-2B96FF5E16A9}" srcId="{63AE1AEA-2DA2-4F4F-BBAB-7B3221E0FAAB}" destId="{48B71043-F5BF-49D2-8F0A-E4DB84CBBBAA}" srcOrd="1" destOrd="0" parTransId="{6AFECC45-4B37-4BDC-99B9-0A41D3BE30D6}" sibTransId="{97F65C27-24B6-4603-B60F-45F2B716DB55}"/>
    <dgm:cxn modelId="{71253235-EDE4-4C4F-828C-CC89884162DD}" type="presOf" srcId="{B36E5076-723B-4268-812A-3AE286F76010}" destId="{D4604EAC-DC0C-40E2-AE2D-20AF493C1581}" srcOrd="0" destOrd="0" presId="urn:microsoft.com/office/officeart/2005/8/layout/orgChart1"/>
    <dgm:cxn modelId="{CA1E615E-3CBA-443E-A105-A5DACC2387A9}" srcId="{3BCA74ED-2FBF-4C92-9AC9-F58073ADF5CF}" destId="{B36E5076-723B-4268-812A-3AE286F76010}" srcOrd="3" destOrd="0" parTransId="{0263A3D0-3CAA-4187-8900-21BF181D7671}" sibTransId="{22B411D3-29FC-40F3-9921-FBB0079F8B0B}"/>
    <dgm:cxn modelId="{6E97E5B7-8137-4496-B463-C8565447FCEA}" type="presOf" srcId="{9E32A68E-11C7-4FDD-84F5-499206FFCC66}" destId="{78CC9DB6-F403-414A-9F3E-8D441758541C}" srcOrd="0" destOrd="0" presId="urn:microsoft.com/office/officeart/2005/8/layout/orgChart1"/>
    <dgm:cxn modelId="{42D7F71C-CFA9-4BA1-96C7-EECC52DA6C71}" srcId="{E80E02DA-07EA-4CE7-A8BB-D11AFDCB2784}" destId="{C8BB092E-88F8-4F2A-9BD3-18EF5ED0DAB7}" srcOrd="0" destOrd="0" parTransId="{443354B5-AD7F-4947-ABCA-F49703DFDCD7}" sibTransId="{6FCFB577-EFBD-4EEB-A782-EC3243D7D0BD}"/>
    <dgm:cxn modelId="{7892069E-3DD8-4999-8AB1-9534747FC8A3}" srcId="{717371A6-2C5C-4F78-AC86-82360A4EC506}" destId="{3BCA74ED-2FBF-4C92-9AC9-F58073ADF5CF}" srcOrd="0" destOrd="0" parTransId="{7F988E49-45EE-4F59-92A1-9E89A9F55D7B}" sibTransId="{5F1E8E6C-88BC-4036-BEED-75402BD24ECC}"/>
    <dgm:cxn modelId="{84C033DC-A158-44F4-9C84-A36453D5AE9F}" type="presOf" srcId="{32011C6C-5610-4975-974A-DBADE5B6DF6B}" destId="{54BDEDE2-19F1-4EF8-B88C-AA228DB21E2C}" srcOrd="0" destOrd="0" presId="urn:microsoft.com/office/officeart/2005/8/layout/orgChart1"/>
    <dgm:cxn modelId="{D044229E-217E-43E8-9901-947629E567D1}" type="presOf" srcId="{63AE1AEA-2DA2-4F4F-BBAB-7B3221E0FAAB}" destId="{DCDC43EF-DF30-4536-A3E7-C449AAE8AFC6}" srcOrd="1" destOrd="0" presId="urn:microsoft.com/office/officeart/2005/8/layout/orgChart1"/>
    <dgm:cxn modelId="{B0D98CFC-F229-468A-AFCA-4A2CA4E51D49}" srcId="{BCB90FD0-2E54-4764-BCF0-48F22EA06AD9}" destId="{BB3A150D-D191-4451-BF49-42E5A297AC45}" srcOrd="0" destOrd="0" parTransId="{0D674826-3048-48B9-B93C-D5933C2A8F8D}" sibTransId="{1DC2E7FF-5AD6-4C8B-A1E3-DBC4CA826AC9}"/>
    <dgm:cxn modelId="{50007286-AFE9-4C1C-8D8B-A53A480D8870}" type="presOf" srcId="{BB3A150D-D191-4451-BF49-42E5A297AC45}" destId="{1F4C1AD2-C3CA-4480-AC4C-4978A1D0D75B}" srcOrd="0" destOrd="0" presId="urn:microsoft.com/office/officeart/2005/8/layout/orgChart1"/>
    <dgm:cxn modelId="{BAF74A83-062F-4EC4-AE7F-3527C3FB2474}" type="presOf" srcId="{6AFECC45-4B37-4BDC-99B9-0A41D3BE30D6}" destId="{2DB19F7E-B727-48C7-A964-93D89E7D26EB}" srcOrd="0" destOrd="0" presId="urn:microsoft.com/office/officeart/2005/8/layout/orgChart1"/>
    <dgm:cxn modelId="{ED29F9D9-1DB2-4324-943D-933B6866BEB2}" type="presOf" srcId="{BCB90FD0-2E54-4764-BCF0-48F22EA06AD9}" destId="{EEC999AA-0DEE-48B3-B27C-40CE3CA1DABA}" srcOrd="1" destOrd="0" presId="urn:microsoft.com/office/officeart/2005/8/layout/orgChart1"/>
    <dgm:cxn modelId="{297BAD4F-149D-491D-8441-A78CBBD383AA}" type="presOf" srcId="{FE44F544-DEEC-4E7F-88A4-2127C9EFE71D}" destId="{88039526-023F-435E-AB91-DFC6F40AA92A}" srcOrd="0" destOrd="0" presId="urn:microsoft.com/office/officeart/2005/8/layout/orgChart1"/>
    <dgm:cxn modelId="{9CD28B02-D0FC-4B2D-8BC4-29043FD839D3}" type="presOf" srcId="{717371A6-2C5C-4F78-AC86-82360A4EC506}" destId="{599B6301-BDEB-42DE-A695-2DDE1BCEBB51}" srcOrd="0" destOrd="0" presId="urn:microsoft.com/office/officeart/2005/8/layout/orgChart1"/>
    <dgm:cxn modelId="{B0CFE17B-1007-4C54-B604-8A308119C67D}" type="presOf" srcId="{87D3B8F3-EB95-423E-9ACF-24672DED7705}" destId="{EC45AB71-5E31-4985-ACED-F9417214480B}" srcOrd="0" destOrd="0" presId="urn:microsoft.com/office/officeart/2005/8/layout/orgChart1"/>
    <dgm:cxn modelId="{0656835C-690D-4230-B5AF-DE862EE5D427}" type="presOf" srcId="{7F47B91E-775B-4B9A-8BDE-9E4A67F48D96}" destId="{C31896B1-B2BE-42E1-AC69-EC71B37B3A80}" srcOrd="1" destOrd="0" presId="urn:microsoft.com/office/officeart/2005/8/layout/orgChart1"/>
    <dgm:cxn modelId="{A9A41CEA-7F8D-4EF4-BE08-B025A1252EC6}" type="presOf" srcId="{8344EE48-A9A4-4133-94E6-5056A29745BC}" destId="{CD36DD36-C8E0-4BCB-B93B-072A45AA2B06}" srcOrd="0" destOrd="0" presId="urn:microsoft.com/office/officeart/2005/8/layout/orgChart1"/>
    <dgm:cxn modelId="{E124D0EC-6828-4414-A383-6F37DDF411FF}" type="presOf" srcId="{D93F07B0-0018-438A-A8EA-045993D56A26}" destId="{A16B3C56-E117-4D1E-8CCA-18E3847D79B3}" srcOrd="0" destOrd="0" presId="urn:microsoft.com/office/officeart/2005/8/layout/orgChart1"/>
    <dgm:cxn modelId="{EC79F601-FA8C-404A-868D-2BACDEBDC039}" type="presOf" srcId="{D92106D0-5B3B-464E-AAB0-D9AFA6EC4778}" destId="{2D5B3076-ED5A-4AC6-A334-721B9F058CF9}" srcOrd="0" destOrd="0" presId="urn:microsoft.com/office/officeart/2005/8/layout/orgChart1"/>
    <dgm:cxn modelId="{4CDF038D-D5BF-48D4-BDF8-503A4AFE7860}" type="presOf" srcId="{61B0568D-3A38-479C-ACF4-D9CA8455996B}" destId="{88E804D3-F723-4285-8BEC-6F886DA03783}" srcOrd="0" destOrd="0" presId="urn:microsoft.com/office/officeart/2005/8/layout/orgChart1"/>
    <dgm:cxn modelId="{310DD2A5-3F8B-442B-A6D1-73032DDAB6BD}" type="presOf" srcId="{0D674826-3048-48B9-B93C-D5933C2A8F8D}" destId="{44A663E0-972F-4FA9-87D3-41DA6909CC9C}" srcOrd="0" destOrd="0" presId="urn:microsoft.com/office/officeart/2005/8/layout/orgChart1"/>
    <dgm:cxn modelId="{E8027192-AEB9-4C1F-9471-1B74DBC8C2D5}" type="presOf" srcId="{4A5A2635-0DD8-42DB-981D-82C044D24F62}" destId="{9DD2FDEE-D697-4065-A8BF-C39886CAD0AD}" srcOrd="0" destOrd="0" presId="urn:microsoft.com/office/officeart/2005/8/layout/orgChart1"/>
    <dgm:cxn modelId="{5A244B06-1B5A-45A9-B015-3FAD41310F40}" type="presOf" srcId="{B36E5076-723B-4268-812A-3AE286F76010}" destId="{CB895A38-6152-41F5-8723-C28BEF2DB9B1}" srcOrd="1" destOrd="0" presId="urn:microsoft.com/office/officeart/2005/8/layout/orgChart1"/>
    <dgm:cxn modelId="{9BDDBC74-F1E4-4E3E-8B4B-644BB21A4FA2}" type="presOf" srcId="{B153363F-0676-4428-A90B-D61587A18CC3}" destId="{0977DCF5-DB10-47F4-82EF-E9681B307EF6}" srcOrd="1" destOrd="0" presId="urn:microsoft.com/office/officeart/2005/8/layout/orgChart1"/>
    <dgm:cxn modelId="{FCC6B48A-6788-4D72-995D-B0BF1CEBD54D}" type="presOf" srcId="{E6FE4100-7398-490E-9782-EFB07FEA1A18}" destId="{43C0D3DB-3F94-4BD9-B905-DACEF4CC49EB}" srcOrd="0" destOrd="0" presId="urn:microsoft.com/office/officeart/2005/8/layout/orgChart1"/>
    <dgm:cxn modelId="{58DDAC16-66EC-43CA-8B06-14A737215D8A}" type="presOf" srcId="{D92106D0-5B3B-464E-AAB0-D9AFA6EC4778}" destId="{093B43E1-AF2D-4A0A-8C7D-760BE7B686B1}" srcOrd="1" destOrd="0" presId="urn:microsoft.com/office/officeart/2005/8/layout/orgChart1"/>
    <dgm:cxn modelId="{344D1065-AC95-4D70-B5DD-5BC436BEEB58}" type="presOf" srcId="{807FCAD7-040C-449F-A7C0-D34E2BF78690}" destId="{83979B21-86AF-4E66-A212-5C5254928046}" srcOrd="0" destOrd="0" presId="urn:microsoft.com/office/officeart/2005/8/layout/orgChart1"/>
    <dgm:cxn modelId="{1AC02D82-A37E-4D95-B70F-9787AE2EDAB0}" srcId="{63AE1AEA-2DA2-4F4F-BBAB-7B3221E0FAAB}" destId="{9E32A68E-11C7-4FDD-84F5-499206FFCC66}" srcOrd="0" destOrd="0" parTransId="{FD93FF8F-62B0-498E-8D65-E3A309615ADB}" sibTransId="{63574115-14C2-4C7E-B6CD-5928809BEB78}"/>
    <dgm:cxn modelId="{2C30D224-882B-4376-8141-FE14A8F85A23}" type="presOf" srcId="{5C2B976E-5E88-4F4A-B23B-29D2C235CFF2}" destId="{C498D8C9-CEAC-4C66-8652-2E0724800370}" srcOrd="0" destOrd="0" presId="urn:microsoft.com/office/officeart/2005/8/layout/orgChart1"/>
    <dgm:cxn modelId="{3D87B18E-C50B-40DC-B915-CF93AC740EB6}" type="presOf" srcId="{3BCA74ED-2FBF-4C92-9AC9-F58073ADF5CF}" destId="{F6279629-339E-4121-B110-77F466AE5FE9}" srcOrd="0" destOrd="0" presId="urn:microsoft.com/office/officeart/2005/8/layout/orgChart1"/>
    <dgm:cxn modelId="{F2084A26-4932-4F8E-ABDD-D5A96D8F470C}" srcId="{BCB90FD0-2E54-4764-BCF0-48F22EA06AD9}" destId="{72ECCCD0-60F3-48FE-93B9-5EE06332A461}" srcOrd="1" destOrd="0" parTransId="{6C606799-350D-4122-B2DA-3D29ECC1C44D}" sibTransId="{70305F2F-2807-46B5-860D-A064D333FC03}"/>
    <dgm:cxn modelId="{6C815E6D-1932-40BD-8515-81F77BD6E90D}" type="presOf" srcId="{FE44F544-DEEC-4E7F-88A4-2127C9EFE71D}" destId="{162CDDB1-C6A1-4E5A-B42C-402F64F4741D}" srcOrd="1" destOrd="0" presId="urn:microsoft.com/office/officeart/2005/8/layout/orgChart1"/>
    <dgm:cxn modelId="{C5A9E425-4CFA-4B50-9519-7CD967BAC2D2}" type="presOf" srcId="{6DCECD01-CBB0-4447-B842-2D4C83CA4B93}" destId="{B8548105-AA61-44E2-BF0D-6117D92C8B94}" srcOrd="0" destOrd="0" presId="urn:microsoft.com/office/officeart/2005/8/layout/orgChart1"/>
    <dgm:cxn modelId="{887FC6A3-269B-4023-A582-90781E6B0F85}" type="presOf" srcId="{72ECCCD0-60F3-48FE-93B9-5EE06332A461}" destId="{92C3CE68-FCCB-4A75-A30F-4F138B5869C6}" srcOrd="0" destOrd="0" presId="urn:microsoft.com/office/officeart/2005/8/layout/orgChart1"/>
    <dgm:cxn modelId="{77A53046-F3F7-4558-98EC-BDAADA3ED67F}" type="presOf" srcId="{BCB90FD0-2E54-4764-BCF0-48F22EA06AD9}" destId="{08B1BB8C-8FCF-4859-8992-9DB4FADAB0FC}" srcOrd="0" destOrd="0" presId="urn:microsoft.com/office/officeart/2005/8/layout/orgChart1"/>
    <dgm:cxn modelId="{C140947F-D742-44CA-B12E-6B82F7EA670C}" type="presOf" srcId="{C8BB092E-88F8-4F2A-9BD3-18EF5ED0DAB7}" destId="{9FEF715E-05F6-45EA-888F-6A5B8EB5FA6C}" srcOrd="0" destOrd="0" presId="urn:microsoft.com/office/officeart/2005/8/layout/orgChart1"/>
    <dgm:cxn modelId="{843344A5-9964-4793-85D8-08AF44BB6F3E}" srcId="{94AFD74C-17EB-43F8-AEB6-44F85D0E4653}" destId="{FE44F544-DEEC-4E7F-88A4-2127C9EFE71D}" srcOrd="1" destOrd="0" parTransId="{0CD270D8-1856-46BB-A485-6C356C450B08}" sibTransId="{20F1AC3A-F9FC-43C3-AF1C-AD0421963C9B}"/>
    <dgm:cxn modelId="{9B12A0E1-22C4-4F79-BF02-757CFF8D9813}" type="presOf" srcId="{9E32A68E-11C7-4FDD-84F5-499206FFCC66}" destId="{764BEE46-6251-41C8-8827-C19916CA56A3}" srcOrd="1" destOrd="0" presId="urn:microsoft.com/office/officeart/2005/8/layout/orgChart1"/>
    <dgm:cxn modelId="{F288545E-E717-4CF0-9F21-4156A7C8D930}" type="presOf" srcId="{C8BB092E-88F8-4F2A-9BD3-18EF5ED0DAB7}" destId="{04A996F5-14AE-41C6-A052-18B771C6C30A}" srcOrd="1" destOrd="0" presId="urn:microsoft.com/office/officeart/2005/8/layout/orgChart1"/>
    <dgm:cxn modelId="{1EE757B7-628E-45D6-8152-58C45BFC3F09}" srcId="{BCB90FD0-2E54-4764-BCF0-48F22EA06AD9}" destId="{5C2B976E-5E88-4F4A-B23B-29D2C235CFF2}" srcOrd="2" destOrd="0" parTransId="{807FCAD7-040C-449F-A7C0-D34E2BF78690}" sibTransId="{2501C19D-D8A4-4384-B82F-BB243752B5F7}"/>
    <dgm:cxn modelId="{50BDEFB4-DDD6-4BF8-B507-6EC0ECED5463}" srcId="{3BCA74ED-2FBF-4C92-9AC9-F58073ADF5CF}" destId="{E80E02DA-07EA-4CE7-A8BB-D11AFDCB2784}" srcOrd="2" destOrd="0" parTransId="{2B147731-C692-40C6-9282-4A616EB30F23}" sibTransId="{05EC4E85-EC88-47AB-A5E9-86E55098A614}"/>
    <dgm:cxn modelId="{9FD999A5-166C-41F7-8E2B-731FC1B98B59}" type="presOf" srcId="{94AFD74C-17EB-43F8-AEB6-44F85D0E4653}" destId="{00D686CB-804B-43C5-8A71-15D628377928}" srcOrd="0" destOrd="0" presId="urn:microsoft.com/office/officeart/2005/8/layout/orgChart1"/>
    <dgm:cxn modelId="{F31D3A61-027E-46A8-9D52-62BC795B3295}" type="presOf" srcId="{E80E02DA-07EA-4CE7-A8BB-D11AFDCB2784}" destId="{DAB817DB-6924-4CA5-8E7A-6827EC8D21EA}" srcOrd="0" destOrd="0" presId="urn:microsoft.com/office/officeart/2005/8/layout/orgChart1"/>
    <dgm:cxn modelId="{BEFDD907-280F-439A-94C9-F098BF085DF3}" type="presOf" srcId="{2B147731-C692-40C6-9282-4A616EB30F23}" destId="{A6643753-D5F5-4FBC-BC76-E020174D460F}" srcOrd="0" destOrd="0" presId="urn:microsoft.com/office/officeart/2005/8/layout/orgChart1"/>
    <dgm:cxn modelId="{0D3164DB-4D6B-41E5-AF5D-CA6FAB5B7D26}" srcId="{B36E5076-723B-4268-812A-3AE286F76010}" destId="{7F47B91E-775B-4B9A-8BDE-9E4A67F48D96}" srcOrd="0" destOrd="0" parTransId="{6DCECD01-CBB0-4447-B842-2D4C83CA4B93}" sibTransId="{C22D8B20-2C81-4B45-B411-8314C2A9A045}"/>
    <dgm:cxn modelId="{7BC3B869-57EE-46B1-8D46-8B939E40179E}" type="presOf" srcId="{0263A3D0-3CAA-4187-8900-21BF181D7671}" destId="{84C18EAB-19D0-4701-8942-725555FCA998}" srcOrd="0" destOrd="0" presId="urn:microsoft.com/office/officeart/2005/8/layout/orgChart1"/>
    <dgm:cxn modelId="{51E25FA0-EA15-45A4-B9D2-DC75FF6229EC}" type="presOf" srcId="{61B0568D-3A38-479C-ACF4-D9CA8455996B}" destId="{D4C78A9F-95B9-4058-B285-20EC843010DB}" srcOrd="1" destOrd="0" presId="urn:microsoft.com/office/officeart/2005/8/layout/orgChart1"/>
    <dgm:cxn modelId="{0EBE33A3-E7D1-42EE-952C-FAD99D7BECF4}" srcId="{3BCA74ED-2FBF-4C92-9AC9-F58073ADF5CF}" destId="{BCB90FD0-2E54-4764-BCF0-48F22EA06AD9}" srcOrd="1" destOrd="0" parTransId="{B5AE98D1-04D2-4A91-B10E-F6B6025A58E7}" sibTransId="{30CC903F-AEE3-4421-8C4E-B553BAEB80B3}"/>
    <dgm:cxn modelId="{07FC2C17-8231-4093-9122-876831CD6386}" type="presOf" srcId="{F31377B7-932D-4C67-9B73-C7D16E24953E}" destId="{CA4DDFAB-4E45-4C48-8B2D-35A56B735517}" srcOrd="1" destOrd="0" presId="urn:microsoft.com/office/officeart/2005/8/layout/orgChart1"/>
    <dgm:cxn modelId="{318762BE-031D-4B8E-BF6E-59E169F854C1}" type="presOf" srcId="{B5AE98D1-04D2-4A91-B10E-F6B6025A58E7}" destId="{6914C5B0-AA21-4687-B318-3BF7714794C7}" srcOrd="0" destOrd="0" presId="urn:microsoft.com/office/officeart/2005/8/layout/orgChart1"/>
    <dgm:cxn modelId="{F914E213-1741-48D6-9476-BF17E0C12087}" srcId="{B36E5076-723B-4268-812A-3AE286F76010}" destId="{F31377B7-932D-4C67-9B73-C7D16E24953E}" srcOrd="1" destOrd="0" parTransId="{E6FE4100-7398-490E-9782-EFB07FEA1A18}" sibTransId="{DF9E53DD-355D-4E37-828C-7D43B614205F}"/>
    <dgm:cxn modelId="{76E31265-08CF-4FF8-B2A4-776176FA160E}" type="presOf" srcId="{B153363F-0676-4428-A90B-D61587A18CC3}" destId="{26658125-5BA6-4A7B-B38C-C244AB2846F6}" srcOrd="0" destOrd="0" presId="urn:microsoft.com/office/officeart/2005/8/layout/orgChart1"/>
    <dgm:cxn modelId="{93A6DB91-B29E-4FE3-8F06-49DC8560F817}" type="presOf" srcId="{443354B5-AD7F-4947-ABCA-F49703DFDCD7}" destId="{054C5CE6-D0BA-4D2C-88C6-5432B774A95E}" srcOrd="0" destOrd="0" presId="urn:microsoft.com/office/officeart/2005/8/layout/orgChart1"/>
    <dgm:cxn modelId="{C8EEA619-14CB-4177-BDE8-06AAF00476B2}" srcId="{94AFD74C-17EB-43F8-AEB6-44F85D0E4653}" destId="{B153363F-0676-4428-A90B-D61587A18CC3}" srcOrd="2" destOrd="0" parTransId="{9BEBD218-9F2B-4F90-B92F-725C51C24EFA}" sibTransId="{DF195561-8D96-460C-A8AB-FC23705FA13F}"/>
    <dgm:cxn modelId="{EC6AD6C9-E89D-45FF-BA24-76B4285F4D39}" srcId="{3BCA74ED-2FBF-4C92-9AC9-F58073ADF5CF}" destId="{63AE1AEA-2DA2-4F4F-BBAB-7B3221E0FAAB}" srcOrd="4" destOrd="0" parTransId="{87D3B8F3-EB95-423E-9ACF-24672DED7705}" sibTransId="{8AD0AF83-32ED-4083-B8B0-4A90729347FA}"/>
    <dgm:cxn modelId="{C82DB684-BC55-4E8C-8340-5DB15DDE46A4}" type="presOf" srcId="{FD93FF8F-62B0-498E-8D65-E3A309615ADB}" destId="{78004203-31F7-4D59-BE99-A4EE5A063B17}" srcOrd="0" destOrd="0" presId="urn:microsoft.com/office/officeart/2005/8/layout/orgChart1"/>
    <dgm:cxn modelId="{2A80CA52-33D5-4EB1-B306-C8FBC3A31527}" type="presParOf" srcId="{599B6301-BDEB-42DE-A695-2DDE1BCEBB51}" destId="{11B37A1E-A211-4AFD-BC66-FAADEA2E9FE3}" srcOrd="0" destOrd="0" presId="urn:microsoft.com/office/officeart/2005/8/layout/orgChart1"/>
    <dgm:cxn modelId="{CE3282B0-CFB6-404E-86EE-EFD72CBC290B}" type="presParOf" srcId="{11B37A1E-A211-4AFD-BC66-FAADEA2E9FE3}" destId="{4A01721A-DDD1-4433-8AC2-4FAF856AE8F8}" srcOrd="0" destOrd="0" presId="urn:microsoft.com/office/officeart/2005/8/layout/orgChart1"/>
    <dgm:cxn modelId="{568C631C-7FF9-4EF1-B006-91C77AB60C50}" type="presParOf" srcId="{4A01721A-DDD1-4433-8AC2-4FAF856AE8F8}" destId="{F6279629-339E-4121-B110-77F466AE5FE9}" srcOrd="0" destOrd="0" presId="urn:microsoft.com/office/officeart/2005/8/layout/orgChart1"/>
    <dgm:cxn modelId="{5564847F-F296-42CF-822D-4B9DA3B98513}" type="presParOf" srcId="{4A01721A-DDD1-4433-8AC2-4FAF856AE8F8}" destId="{C2D91A2B-42F9-4563-91BF-EB66B31C9BA9}" srcOrd="1" destOrd="0" presId="urn:microsoft.com/office/officeart/2005/8/layout/orgChart1"/>
    <dgm:cxn modelId="{684C2EED-9EF0-4A59-BC4E-5A22EFD288E3}" type="presParOf" srcId="{11B37A1E-A211-4AFD-BC66-FAADEA2E9FE3}" destId="{93509ECA-8476-41C7-B325-7A3A4C72B129}" srcOrd="1" destOrd="0" presId="urn:microsoft.com/office/officeart/2005/8/layout/orgChart1"/>
    <dgm:cxn modelId="{A57582A3-F7A8-49E6-8412-E363503D50AF}" type="presParOf" srcId="{93509ECA-8476-41C7-B325-7A3A4C72B129}" destId="{9DD2FDEE-D697-4065-A8BF-C39886CAD0AD}" srcOrd="0" destOrd="0" presId="urn:microsoft.com/office/officeart/2005/8/layout/orgChart1"/>
    <dgm:cxn modelId="{51E087CB-03D9-44FE-B676-B52D83F3C06F}" type="presParOf" srcId="{93509ECA-8476-41C7-B325-7A3A4C72B129}" destId="{431D2DE6-788D-4279-86F7-F52BACCF217F}" srcOrd="1" destOrd="0" presId="urn:microsoft.com/office/officeart/2005/8/layout/orgChart1"/>
    <dgm:cxn modelId="{0A64EA84-BF8B-4C44-B539-ADE75E654A73}" type="presParOf" srcId="{431D2DE6-788D-4279-86F7-F52BACCF217F}" destId="{ED2A9AF0-1322-42C2-BB6E-0626372271D9}" srcOrd="0" destOrd="0" presId="urn:microsoft.com/office/officeart/2005/8/layout/orgChart1"/>
    <dgm:cxn modelId="{C051E78B-4942-4E51-B698-25640F033EA6}" type="presParOf" srcId="{ED2A9AF0-1322-42C2-BB6E-0626372271D9}" destId="{00D686CB-804B-43C5-8A71-15D628377928}" srcOrd="0" destOrd="0" presId="urn:microsoft.com/office/officeart/2005/8/layout/orgChart1"/>
    <dgm:cxn modelId="{787382C8-BC3D-4FD3-8DBE-F82F6BC0D24F}" type="presParOf" srcId="{ED2A9AF0-1322-42C2-BB6E-0626372271D9}" destId="{CC51CAE2-227D-4CD8-B237-3D87DA806DD7}" srcOrd="1" destOrd="0" presId="urn:microsoft.com/office/officeart/2005/8/layout/orgChart1"/>
    <dgm:cxn modelId="{1DE1704E-3E48-44CD-BF39-C994B61850C3}" type="presParOf" srcId="{431D2DE6-788D-4279-86F7-F52BACCF217F}" destId="{9018D1C2-FA94-4336-AE9F-9544960E9D47}" srcOrd="1" destOrd="0" presId="urn:microsoft.com/office/officeart/2005/8/layout/orgChart1"/>
    <dgm:cxn modelId="{E57CED94-FD7A-4D5E-B972-EACFC48F7D2F}" type="presParOf" srcId="{9018D1C2-FA94-4336-AE9F-9544960E9D47}" destId="{CD36DD36-C8E0-4BCB-B93B-072A45AA2B06}" srcOrd="0" destOrd="0" presId="urn:microsoft.com/office/officeart/2005/8/layout/orgChart1"/>
    <dgm:cxn modelId="{C84E6383-8051-42E3-96ED-F6F25834E803}" type="presParOf" srcId="{9018D1C2-FA94-4336-AE9F-9544960E9D47}" destId="{C6532BDE-91CC-4A88-8E55-43DAC20F63DD}" srcOrd="1" destOrd="0" presId="urn:microsoft.com/office/officeart/2005/8/layout/orgChart1"/>
    <dgm:cxn modelId="{72F53874-6E96-4516-8A1E-0486EC7B25E7}" type="presParOf" srcId="{C6532BDE-91CC-4A88-8E55-43DAC20F63DD}" destId="{5522581B-CF8B-4DBD-979C-B41C404BC0CA}" srcOrd="0" destOrd="0" presId="urn:microsoft.com/office/officeart/2005/8/layout/orgChart1"/>
    <dgm:cxn modelId="{BAEE3E65-D652-494C-A83F-212BA6AB6DFD}" type="presParOf" srcId="{5522581B-CF8B-4DBD-979C-B41C404BC0CA}" destId="{2D5B3076-ED5A-4AC6-A334-721B9F058CF9}" srcOrd="0" destOrd="0" presId="urn:microsoft.com/office/officeart/2005/8/layout/orgChart1"/>
    <dgm:cxn modelId="{FDECF07E-C5B9-44FC-86A6-CC9B6100B35E}" type="presParOf" srcId="{5522581B-CF8B-4DBD-979C-B41C404BC0CA}" destId="{093B43E1-AF2D-4A0A-8C7D-760BE7B686B1}" srcOrd="1" destOrd="0" presId="urn:microsoft.com/office/officeart/2005/8/layout/orgChart1"/>
    <dgm:cxn modelId="{CF4BE07A-F642-4938-994E-E7B09AE1D816}" type="presParOf" srcId="{C6532BDE-91CC-4A88-8E55-43DAC20F63DD}" destId="{1EE1C03B-4804-4B75-B27C-17363E27B9A5}" srcOrd="1" destOrd="0" presId="urn:microsoft.com/office/officeart/2005/8/layout/orgChart1"/>
    <dgm:cxn modelId="{4CA1E6E6-C2B4-4E12-9523-6F17E6481290}" type="presParOf" srcId="{C6532BDE-91CC-4A88-8E55-43DAC20F63DD}" destId="{22F2098A-3F8D-49CA-A0C5-72883BC272D2}" srcOrd="2" destOrd="0" presId="urn:microsoft.com/office/officeart/2005/8/layout/orgChart1"/>
    <dgm:cxn modelId="{B149D606-840D-4EBB-ACF1-0566078A787B}" type="presParOf" srcId="{9018D1C2-FA94-4336-AE9F-9544960E9D47}" destId="{E98E2877-616D-4E6B-B891-D082A48E1C62}" srcOrd="2" destOrd="0" presId="urn:microsoft.com/office/officeart/2005/8/layout/orgChart1"/>
    <dgm:cxn modelId="{36F07BA2-CB55-4796-B653-03A840DF2AA5}" type="presParOf" srcId="{9018D1C2-FA94-4336-AE9F-9544960E9D47}" destId="{B6E93027-B8DF-4638-B5A8-35433642DA6D}" srcOrd="3" destOrd="0" presId="urn:microsoft.com/office/officeart/2005/8/layout/orgChart1"/>
    <dgm:cxn modelId="{91679931-5BDE-4FB5-9D58-BBBBFB6B30FA}" type="presParOf" srcId="{B6E93027-B8DF-4638-B5A8-35433642DA6D}" destId="{97238004-8006-40B4-B8C2-74B1203403EA}" srcOrd="0" destOrd="0" presId="urn:microsoft.com/office/officeart/2005/8/layout/orgChart1"/>
    <dgm:cxn modelId="{4A2458F2-0070-4016-95CF-EA9CACE04257}" type="presParOf" srcId="{97238004-8006-40B4-B8C2-74B1203403EA}" destId="{88039526-023F-435E-AB91-DFC6F40AA92A}" srcOrd="0" destOrd="0" presId="urn:microsoft.com/office/officeart/2005/8/layout/orgChart1"/>
    <dgm:cxn modelId="{9755DF04-76B4-4C36-888F-EE47C81D05CD}" type="presParOf" srcId="{97238004-8006-40B4-B8C2-74B1203403EA}" destId="{162CDDB1-C6A1-4E5A-B42C-402F64F4741D}" srcOrd="1" destOrd="0" presId="urn:microsoft.com/office/officeart/2005/8/layout/orgChart1"/>
    <dgm:cxn modelId="{19CA8FF1-40B7-42A2-A3DE-5AE97A252BE2}" type="presParOf" srcId="{B6E93027-B8DF-4638-B5A8-35433642DA6D}" destId="{1FE61F6C-B65D-4E81-8337-949E35897408}" srcOrd="1" destOrd="0" presId="urn:microsoft.com/office/officeart/2005/8/layout/orgChart1"/>
    <dgm:cxn modelId="{791B1C36-F984-421C-86D9-44BC237850EE}" type="presParOf" srcId="{B6E93027-B8DF-4638-B5A8-35433642DA6D}" destId="{BBABDD23-D326-4F74-8922-EB3BF52404E5}" srcOrd="2" destOrd="0" presId="urn:microsoft.com/office/officeart/2005/8/layout/orgChart1"/>
    <dgm:cxn modelId="{3FA0A85C-C802-4886-9E24-8755F987EECA}" type="presParOf" srcId="{9018D1C2-FA94-4336-AE9F-9544960E9D47}" destId="{42B506CF-5C21-44C6-800F-0A668846DFF6}" srcOrd="4" destOrd="0" presId="urn:microsoft.com/office/officeart/2005/8/layout/orgChart1"/>
    <dgm:cxn modelId="{A7FDEEF5-AF6C-4B66-8020-273363D39652}" type="presParOf" srcId="{9018D1C2-FA94-4336-AE9F-9544960E9D47}" destId="{6DD65D39-EB02-4654-ADE2-78BCCEC1D26D}" srcOrd="5" destOrd="0" presId="urn:microsoft.com/office/officeart/2005/8/layout/orgChart1"/>
    <dgm:cxn modelId="{7A5AD04C-03AC-48E7-BDEB-DBA7B8A5EB6C}" type="presParOf" srcId="{6DD65D39-EB02-4654-ADE2-78BCCEC1D26D}" destId="{87F5BC05-A709-4198-8E5A-33C3245C3135}" srcOrd="0" destOrd="0" presId="urn:microsoft.com/office/officeart/2005/8/layout/orgChart1"/>
    <dgm:cxn modelId="{DD4E76C3-1DC3-42C2-B69E-54BD4E9F9A47}" type="presParOf" srcId="{87F5BC05-A709-4198-8E5A-33C3245C3135}" destId="{26658125-5BA6-4A7B-B38C-C244AB2846F6}" srcOrd="0" destOrd="0" presId="urn:microsoft.com/office/officeart/2005/8/layout/orgChart1"/>
    <dgm:cxn modelId="{8A09FAFF-9865-4D20-8EA9-FAC94FCCECD9}" type="presParOf" srcId="{87F5BC05-A709-4198-8E5A-33C3245C3135}" destId="{0977DCF5-DB10-47F4-82EF-E9681B307EF6}" srcOrd="1" destOrd="0" presId="urn:microsoft.com/office/officeart/2005/8/layout/orgChart1"/>
    <dgm:cxn modelId="{4893AB98-415A-4BAE-A427-C5565FB593A4}" type="presParOf" srcId="{6DD65D39-EB02-4654-ADE2-78BCCEC1D26D}" destId="{9DA7932A-CAE7-4823-8865-C620374D59C3}" srcOrd="1" destOrd="0" presId="urn:microsoft.com/office/officeart/2005/8/layout/orgChart1"/>
    <dgm:cxn modelId="{D1712109-DC7B-486D-9E89-A4EF9C25C517}" type="presParOf" srcId="{6DD65D39-EB02-4654-ADE2-78BCCEC1D26D}" destId="{CEFD52D0-BCAB-4E25-8107-10248E671DD6}" srcOrd="2" destOrd="0" presId="urn:microsoft.com/office/officeart/2005/8/layout/orgChart1"/>
    <dgm:cxn modelId="{F0FF9F38-C7D9-4113-8471-90B8A887D6E4}" type="presParOf" srcId="{431D2DE6-788D-4279-86F7-F52BACCF217F}" destId="{F149A68A-BC1A-4098-B9CC-5B2C524932A4}" srcOrd="2" destOrd="0" presId="urn:microsoft.com/office/officeart/2005/8/layout/orgChart1"/>
    <dgm:cxn modelId="{9A3879F6-2334-4325-96A4-4A94BF93F02A}" type="presParOf" srcId="{93509ECA-8476-41C7-B325-7A3A4C72B129}" destId="{6914C5B0-AA21-4687-B318-3BF7714794C7}" srcOrd="2" destOrd="0" presId="urn:microsoft.com/office/officeart/2005/8/layout/orgChart1"/>
    <dgm:cxn modelId="{EE7F09F4-F31A-4A12-90DD-E4AA8DEEF0FC}" type="presParOf" srcId="{93509ECA-8476-41C7-B325-7A3A4C72B129}" destId="{BC44EA85-EF5E-4101-98B8-99F89BBE57F7}" srcOrd="3" destOrd="0" presId="urn:microsoft.com/office/officeart/2005/8/layout/orgChart1"/>
    <dgm:cxn modelId="{F35DDB08-0557-4253-84A3-FC5B3D799B8B}" type="presParOf" srcId="{BC44EA85-EF5E-4101-98B8-99F89BBE57F7}" destId="{6EDA6101-B5B6-4C58-9F22-D8D1D8BD9FD0}" srcOrd="0" destOrd="0" presId="urn:microsoft.com/office/officeart/2005/8/layout/orgChart1"/>
    <dgm:cxn modelId="{0773A55E-CF9E-439C-B3A1-B850F8B48D8A}" type="presParOf" srcId="{6EDA6101-B5B6-4C58-9F22-D8D1D8BD9FD0}" destId="{08B1BB8C-8FCF-4859-8992-9DB4FADAB0FC}" srcOrd="0" destOrd="0" presId="urn:microsoft.com/office/officeart/2005/8/layout/orgChart1"/>
    <dgm:cxn modelId="{144E8466-5830-41D2-B1EA-34838614F58F}" type="presParOf" srcId="{6EDA6101-B5B6-4C58-9F22-D8D1D8BD9FD0}" destId="{EEC999AA-0DEE-48B3-B27C-40CE3CA1DABA}" srcOrd="1" destOrd="0" presId="urn:microsoft.com/office/officeart/2005/8/layout/orgChart1"/>
    <dgm:cxn modelId="{644CA338-A62F-4FF5-888B-1F2F4358776A}" type="presParOf" srcId="{BC44EA85-EF5E-4101-98B8-99F89BBE57F7}" destId="{4F0E159F-BE0D-4518-B4A9-BA27FF5352F3}" srcOrd="1" destOrd="0" presId="urn:microsoft.com/office/officeart/2005/8/layout/orgChart1"/>
    <dgm:cxn modelId="{777DDA99-315E-4A78-8CAC-101B544CEA7B}" type="presParOf" srcId="{4F0E159F-BE0D-4518-B4A9-BA27FF5352F3}" destId="{44A663E0-972F-4FA9-87D3-41DA6909CC9C}" srcOrd="0" destOrd="0" presId="urn:microsoft.com/office/officeart/2005/8/layout/orgChart1"/>
    <dgm:cxn modelId="{10E616FE-D6EF-474A-9C7C-8445AB024404}" type="presParOf" srcId="{4F0E159F-BE0D-4518-B4A9-BA27FF5352F3}" destId="{2781C4CA-8817-4FE0-8E8D-6D7F01A53C53}" srcOrd="1" destOrd="0" presId="urn:microsoft.com/office/officeart/2005/8/layout/orgChart1"/>
    <dgm:cxn modelId="{9F7BA497-C256-45C0-82F0-915353861ADB}" type="presParOf" srcId="{2781C4CA-8817-4FE0-8E8D-6D7F01A53C53}" destId="{77F46226-D5F3-45F2-96EF-64414AE15227}" srcOrd="0" destOrd="0" presId="urn:microsoft.com/office/officeart/2005/8/layout/orgChart1"/>
    <dgm:cxn modelId="{CFA18747-821D-4918-9349-C851F9B5BA2C}" type="presParOf" srcId="{77F46226-D5F3-45F2-96EF-64414AE15227}" destId="{1F4C1AD2-C3CA-4480-AC4C-4978A1D0D75B}" srcOrd="0" destOrd="0" presId="urn:microsoft.com/office/officeart/2005/8/layout/orgChart1"/>
    <dgm:cxn modelId="{19094B49-7C91-41AB-93B1-DFF94ABDDA9F}" type="presParOf" srcId="{77F46226-D5F3-45F2-96EF-64414AE15227}" destId="{2983AD00-620E-4F89-BA58-F97E3CBE62EC}" srcOrd="1" destOrd="0" presId="urn:microsoft.com/office/officeart/2005/8/layout/orgChart1"/>
    <dgm:cxn modelId="{4C99B1F1-7A3B-46F4-B8B2-D8B0E4ED9957}" type="presParOf" srcId="{2781C4CA-8817-4FE0-8E8D-6D7F01A53C53}" destId="{72435412-8C5F-4331-A6E1-64E0A02EEE29}" srcOrd="1" destOrd="0" presId="urn:microsoft.com/office/officeart/2005/8/layout/orgChart1"/>
    <dgm:cxn modelId="{99115942-83E4-49CC-B219-4675BF807624}" type="presParOf" srcId="{2781C4CA-8817-4FE0-8E8D-6D7F01A53C53}" destId="{94CD122D-A383-4C2F-A53C-26A606EAB129}" srcOrd="2" destOrd="0" presId="urn:microsoft.com/office/officeart/2005/8/layout/orgChart1"/>
    <dgm:cxn modelId="{48D8D852-3864-401C-8C7D-8F0B81F1CDCB}" type="presParOf" srcId="{4F0E159F-BE0D-4518-B4A9-BA27FF5352F3}" destId="{378D372C-B80A-4F4A-A983-9932CF391003}" srcOrd="2" destOrd="0" presId="urn:microsoft.com/office/officeart/2005/8/layout/orgChart1"/>
    <dgm:cxn modelId="{62D30E3B-17B4-4961-9BCD-7983B4C97883}" type="presParOf" srcId="{4F0E159F-BE0D-4518-B4A9-BA27FF5352F3}" destId="{F2E603D5-0B02-47B1-A1D3-2DB715C780B0}" srcOrd="3" destOrd="0" presId="urn:microsoft.com/office/officeart/2005/8/layout/orgChart1"/>
    <dgm:cxn modelId="{CE8B3752-19B1-4B70-86EE-188CFDEEF7BC}" type="presParOf" srcId="{F2E603D5-0B02-47B1-A1D3-2DB715C780B0}" destId="{9FAF4379-33AB-4939-BB9A-82922E3E723C}" srcOrd="0" destOrd="0" presId="urn:microsoft.com/office/officeart/2005/8/layout/orgChart1"/>
    <dgm:cxn modelId="{39244D26-4BDB-4003-B3CF-EFA326BD0814}" type="presParOf" srcId="{9FAF4379-33AB-4939-BB9A-82922E3E723C}" destId="{92C3CE68-FCCB-4A75-A30F-4F138B5869C6}" srcOrd="0" destOrd="0" presId="urn:microsoft.com/office/officeart/2005/8/layout/orgChart1"/>
    <dgm:cxn modelId="{B3CCC828-0591-4928-AF78-947FD0BEEF1B}" type="presParOf" srcId="{9FAF4379-33AB-4939-BB9A-82922E3E723C}" destId="{FEFCD269-DBC7-4353-A403-F71C14600543}" srcOrd="1" destOrd="0" presId="urn:microsoft.com/office/officeart/2005/8/layout/orgChart1"/>
    <dgm:cxn modelId="{C96E0991-4B17-4F9E-8937-0145F3319F06}" type="presParOf" srcId="{F2E603D5-0B02-47B1-A1D3-2DB715C780B0}" destId="{459D0773-FDD2-47BD-A650-2742D9048B36}" srcOrd="1" destOrd="0" presId="urn:microsoft.com/office/officeart/2005/8/layout/orgChart1"/>
    <dgm:cxn modelId="{43956420-21B6-4937-BB7E-04BB21CC345A}" type="presParOf" srcId="{F2E603D5-0B02-47B1-A1D3-2DB715C780B0}" destId="{896DE7DD-0B74-4DFB-816E-34236541200A}" srcOrd="2" destOrd="0" presId="urn:microsoft.com/office/officeart/2005/8/layout/orgChart1"/>
    <dgm:cxn modelId="{19191B68-092D-48EF-85F1-DC6F23820900}" type="presParOf" srcId="{4F0E159F-BE0D-4518-B4A9-BA27FF5352F3}" destId="{83979B21-86AF-4E66-A212-5C5254928046}" srcOrd="4" destOrd="0" presId="urn:microsoft.com/office/officeart/2005/8/layout/orgChart1"/>
    <dgm:cxn modelId="{5FC1A649-ACB1-476A-880C-B4741BB1E199}" type="presParOf" srcId="{4F0E159F-BE0D-4518-B4A9-BA27FF5352F3}" destId="{C8BC1AEA-D6AF-452D-AE9D-F9DE68B61F16}" srcOrd="5" destOrd="0" presId="urn:microsoft.com/office/officeart/2005/8/layout/orgChart1"/>
    <dgm:cxn modelId="{5A1352B6-DDDD-464F-8B41-016FFD0940E4}" type="presParOf" srcId="{C8BC1AEA-D6AF-452D-AE9D-F9DE68B61F16}" destId="{A9D5DB10-C285-4242-8ADE-71C7EB882092}" srcOrd="0" destOrd="0" presId="urn:microsoft.com/office/officeart/2005/8/layout/orgChart1"/>
    <dgm:cxn modelId="{2535404B-072A-40B8-96EC-0D7EA7DBAACB}" type="presParOf" srcId="{A9D5DB10-C285-4242-8ADE-71C7EB882092}" destId="{C498D8C9-CEAC-4C66-8652-2E0724800370}" srcOrd="0" destOrd="0" presId="urn:microsoft.com/office/officeart/2005/8/layout/orgChart1"/>
    <dgm:cxn modelId="{325ABBCF-1ABD-4A6D-8B50-C384AED53FB9}" type="presParOf" srcId="{A9D5DB10-C285-4242-8ADE-71C7EB882092}" destId="{774D6AED-34C6-4B85-A7AF-5B7775D057DF}" srcOrd="1" destOrd="0" presId="urn:microsoft.com/office/officeart/2005/8/layout/orgChart1"/>
    <dgm:cxn modelId="{DDF823F0-4D06-4981-8936-D3F5E04C1171}" type="presParOf" srcId="{C8BC1AEA-D6AF-452D-AE9D-F9DE68B61F16}" destId="{A1D23323-73B1-4A01-A1DB-BB75DFF879CD}" srcOrd="1" destOrd="0" presId="urn:microsoft.com/office/officeart/2005/8/layout/orgChart1"/>
    <dgm:cxn modelId="{5BC766DB-3C40-4FBF-BE06-D693204F1CEE}" type="presParOf" srcId="{C8BC1AEA-D6AF-452D-AE9D-F9DE68B61F16}" destId="{EA0630F3-53FD-489F-B564-46AF8432B946}" srcOrd="2" destOrd="0" presId="urn:microsoft.com/office/officeart/2005/8/layout/orgChart1"/>
    <dgm:cxn modelId="{C1BAD497-C08F-4CC9-8899-867C52E9F4EE}" type="presParOf" srcId="{BC44EA85-EF5E-4101-98B8-99F89BBE57F7}" destId="{43F1B4CF-BE8F-4C18-A72D-66A0FC085D09}" srcOrd="2" destOrd="0" presId="urn:microsoft.com/office/officeart/2005/8/layout/orgChart1"/>
    <dgm:cxn modelId="{1FD7D043-F033-4A1C-91C0-49788FF2AFCC}" type="presParOf" srcId="{93509ECA-8476-41C7-B325-7A3A4C72B129}" destId="{A6643753-D5F5-4FBC-BC76-E020174D460F}" srcOrd="4" destOrd="0" presId="urn:microsoft.com/office/officeart/2005/8/layout/orgChart1"/>
    <dgm:cxn modelId="{09C77FAE-C789-4624-AA51-3AE576BF7D98}" type="presParOf" srcId="{93509ECA-8476-41C7-B325-7A3A4C72B129}" destId="{7AD26AB7-22DA-48B2-A60C-D8FA8F5E39E6}" srcOrd="5" destOrd="0" presId="urn:microsoft.com/office/officeart/2005/8/layout/orgChart1"/>
    <dgm:cxn modelId="{550372BC-9686-4A06-BD1F-30D3462C787A}" type="presParOf" srcId="{7AD26AB7-22DA-48B2-A60C-D8FA8F5E39E6}" destId="{0350654B-3634-4D3A-B5E7-A163DB92D0C6}" srcOrd="0" destOrd="0" presId="urn:microsoft.com/office/officeart/2005/8/layout/orgChart1"/>
    <dgm:cxn modelId="{318250E0-9808-4985-9D1F-1BCDD4CB6736}" type="presParOf" srcId="{0350654B-3634-4D3A-B5E7-A163DB92D0C6}" destId="{DAB817DB-6924-4CA5-8E7A-6827EC8D21EA}" srcOrd="0" destOrd="0" presId="urn:microsoft.com/office/officeart/2005/8/layout/orgChart1"/>
    <dgm:cxn modelId="{5742B479-E2B7-460C-8120-2B2B0948A6A7}" type="presParOf" srcId="{0350654B-3634-4D3A-B5E7-A163DB92D0C6}" destId="{484C7AC7-42E9-49D1-9AE1-F540D93CDB87}" srcOrd="1" destOrd="0" presId="urn:microsoft.com/office/officeart/2005/8/layout/orgChart1"/>
    <dgm:cxn modelId="{E568470B-B064-4F9B-A9B3-1D9FAB07AABC}" type="presParOf" srcId="{7AD26AB7-22DA-48B2-A60C-D8FA8F5E39E6}" destId="{E4A899F8-ED5D-46FC-AEAB-D1F329B13D95}" srcOrd="1" destOrd="0" presId="urn:microsoft.com/office/officeart/2005/8/layout/orgChart1"/>
    <dgm:cxn modelId="{FF1327E1-5502-47F8-ACE1-9AD5055D2E9C}" type="presParOf" srcId="{E4A899F8-ED5D-46FC-AEAB-D1F329B13D95}" destId="{054C5CE6-D0BA-4D2C-88C6-5432B774A95E}" srcOrd="0" destOrd="0" presId="urn:microsoft.com/office/officeart/2005/8/layout/orgChart1"/>
    <dgm:cxn modelId="{180A06A1-E5F0-4BB4-835B-7A7E334BCF04}" type="presParOf" srcId="{E4A899F8-ED5D-46FC-AEAB-D1F329B13D95}" destId="{00880A89-1255-4EB6-B342-3ECF4E973540}" srcOrd="1" destOrd="0" presId="urn:microsoft.com/office/officeart/2005/8/layout/orgChart1"/>
    <dgm:cxn modelId="{EBCF7B10-25BF-479C-B19B-443DE9444B6F}" type="presParOf" srcId="{00880A89-1255-4EB6-B342-3ECF4E973540}" destId="{B3E0FEE2-ABAD-4C34-B706-DAC0D994F20C}" srcOrd="0" destOrd="0" presId="urn:microsoft.com/office/officeart/2005/8/layout/orgChart1"/>
    <dgm:cxn modelId="{FB8DB344-BCE4-48CA-8C74-50D3CD955BAB}" type="presParOf" srcId="{B3E0FEE2-ABAD-4C34-B706-DAC0D994F20C}" destId="{9FEF715E-05F6-45EA-888F-6A5B8EB5FA6C}" srcOrd="0" destOrd="0" presId="urn:microsoft.com/office/officeart/2005/8/layout/orgChart1"/>
    <dgm:cxn modelId="{B347BE99-E7FF-4ACA-9D01-288475F3B6BF}" type="presParOf" srcId="{B3E0FEE2-ABAD-4C34-B706-DAC0D994F20C}" destId="{04A996F5-14AE-41C6-A052-18B771C6C30A}" srcOrd="1" destOrd="0" presId="urn:microsoft.com/office/officeart/2005/8/layout/orgChart1"/>
    <dgm:cxn modelId="{24F3E1AF-CDE2-475F-9C59-1950144C3BC9}" type="presParOf" srcId="{00880A89-1255-4EB6-B342-3ECF4E973540}" destId="{45D09515-B6E3-48D1-8C97-5FE95A0DDF5B}" srcOrd="1" destOrd="0" presId="urn:microsoft.com/office/officeart/2005/8/layout/orgChart1"/>
    <dgm:cxn modelId="{D6198ED6-347E-4459-ACCB-3DA9175A3B50}" type="presParOf" srcId="{00880A89-1255-4EB6-B342-3ECF4E973540}" destId="{C052D5C0-DA2C-4CF2-8DD2-77495E5314EA}" srcOrd="2" destOrd="0" presId="urn:microsoft.com/office/officeart/2005/8/layout/orgChart1"/>
    <dgm:cxn modelId="{F71DE9B1-6A32-40A2-B682-8DE2C68089E0}" type="presParOf" srcId="{E4A899F8-ED5D-46FC-AEAB-D1F329B13D95}" destId="{A16B3C56-E117-4D1E-8CCA-18E3847D79B3}" srcOrd="2" destOrd="0" presId="urn:microsoft.com/office/officeart/2005/8/layout/orgChart1"/>
    <dgm:cxn modelId="{DB9B4ED8-57E9-4A7B-9F0F-536E5145621D}" type="presParOf" srcId="{E4A899F8-ED5D-46FC-AEAB-D1F329B13D95}" destId="{F84C1A84-DE92-405D-AF61-5A8CE80AF014}" srcOrd="3" destOrd="0" presId="urn:microsoft.com/office/officeart/2005/8/layout/orgChart1"/>
    <dgm:cxn modelId="{07EAE0A5-145B-4AE7-BA2F-E33158584ACD}" type="presParOf" srcId="{F84C1A84-DE92-405D-AF61-5A8CE80AF014}" destId="{765F89BB-8FBD-41B6-A061-6A6F725979DE}" srcOrd="0" destOrd="0" presId="urn:microsoft.com/office/officeart/2005/8/layout/orgChart1"/>
    <dgm:cxn modelId="{62520880-7D1E-4168-8A93-C3F36D1EF5AE}" type="presParOf" srcId="{765F89BB-8FBD-41B6-A061-6A6F725979DE}" destId="{88E804D3-F723-4285-8BEC-6F886DA03783}" srcOrd="0" destOrd="0" presId="urn:microsoft.com/office/officeart/2005/8/layout/orgChart1"/>
    <dgm:cxn modelId="{E1DA9DA2-D44E-43CB-97D4-F2FF4A70A07E}" type="presParOf" srcId="{765F89BB-8FBD-41B6-A061-6A6F725979DE}" destId="{D4C78A9F-95B9-4058-B285-20EC843010DB}" srcOrd="1" destOrd="0" presId="urn:microsoft.com/office/officeart/2005/8/layout/orgChart1"/>
    <dgm:cxn modelId="{12FFDC97-B64A-4288-931E-864EE11B3E43}" type="presParOf" srcId="{F84C1A84-DE92-405D-AF61-5A8CE80AF014}" destId="{A7560311-32BE-49E5-8FC6-0FFB623271CC}" srcOrd="1" destOrd="0" presId="urn:microsoft.com/office/officeart/2005/8/layout/orgChart1"/>
    <dgm:cxn modelId="{B582E979-A13A-4F7B-9BA7-D5CAC9BB22DA}" type="presParOf" srcId="{F84C1A84-DE92-405D-AF61-5A8CE80AF014}" destId="{AB304C65-1EAC-467E-867C-1864C75E8CB8}" srcOrd="2" destOrd="0" presId="urn:microsoft.com/office/officeart/2005/8/layout/orgChart1"/>
    <dgm:cxn modelId="{CD5E71E2-8197-496B-9D54-BBEBA5957E17}" type="presParOf" srcId="{7AD26AB7-22DA-48B2-A60C-D8FA8F5E39E6}" destId="{F33572B1-8746-4C98-ADC6-2941D02D3753}" srcOrd="2" destOrd="0" presId="urn:microsoft.com/office/officeart/2005/8/layout/orgChart1"/>
    <dgm:cxn modelId="{F2508486-ABAF-4306-8AA8-218862DB1650}" type="presParOf" srcId="{93509ECA-8476-41C7-B325-7A3A4C72B129}" destId="{84C18EAB-19D0-4701-8942-725555FCA998}" srcOrd="6" destOrd="0" presId="urn:microsoft.com/office/officeart/2005/8/layout/orgChart1"/>
    <dgm:cxn modelId="{D9070503-F358-4258-9D03-C0D5E6DA2684}" type="presParOf" srcId="{93509ECA-8476-41C7-B325-7A3A4C72B129}" destId="{19F5F373-541A-4193-A2DF-3860390F4FFA}" srcOrd="7" destOrd="0" presId="urn:microsoft.com/office/officeart/2005/8/layout/orgChart1"/>
    <dgm:cxn modelId="{F3B5029F-EF47-41F3-B088-8CB3326B4267}" type="presParOf" srcId="{19F5F373-541A-4193-A2DF-3860390F4FFA}" destId="{45E67E05-5FC1-4CD8-8CDB-360E40C3153D}" srcOrd="0" destOrd="0" presId="urn:microsoft.com/office/officeart/2005/8/layout/orgChart1"/>
    <dgm:cxn modelId="{E654A818-5D48-49EE-8247-4AD31E09CD05}" type="presParOf" srcId="{45E67E05-5FC1-4CD8-8CDB-360E40C3153D}" destId="{D4604EAC-DC0C-40E2-AE2D-20AF493C1581}" srcOrd="0" destOrd="0" presId="urn:microsoft.com/office/officeart/2005/8/layout/orgChart1"/>
    <dgm:cxn modelId="{19599F6A-7BDD-4001-85E9-21600996C517}" type="presParOf" srcId="{45E67E05-5FC1-4CD8-8CDB-360E40C3153D}" destId="{CB895A38-6152-41F5-8723-C28BEF2DB9B1}" srcOrd="1" destOrd="0" presId="urn:microsoft.com/office/officeart/2005/8/layout/orgChart1"/>
    <dgm:cxn modelId="{B1B93AFD-7467-4CEE-8AE7-832AA9F55490}" type="presParOf" srcId="{19F5F373-541A-4193-A2DF-3860390F4FFA}" destId="{DCBE6F6E-BCB2-4EBB-A0B1-E3A1D37AE1AD}" srcOrd="1" destOrd="0" presId="urn:microsoft.com/office/officeart/2005/8/layout/orgChart1"/>
    <dgm:cxn modelId="{494BDFDE-9630-4625-BFCA-B73711F86832}" type="presParOf" srcId="{DCBE6F6E-BCB2-4EBB-A0B1-E3A1D37AE1AD}" destId="{B8548105-AA61-44E2-BF0D-6117D92C8B94}" srcOrd="0" destOrd="0" presId="urn:microsoft.com/office/officeart/2005/8/layout/orgChart1"/>
    <dgm:cxn modelId="{C516DC70-7815-4FF9-8373-AE127389CDAB}" type="presParOf" srcId="{DCBE6F6E-BCB2-4EBB-A0B1-E3A1D37AE1AD}" destId="{E2962A94-E26E-46AA-83CC-105FA8914D1F}" srcOrd="1" destOrd="0" presId="urn:microsoft.com/office/officeart/2005/8/layout/orgChart1"/>
    <dgm:cxn modelId="{6B9467DE-74A0-45D8-B7D3-5FB7D1BE8299}" type="presParOf" srcId="{E2962A94-E26E-46AA-83CC-105FA8914D1F}" destId="{40D6E2BC-CFF5-408E-B44D-A03D46BE2817}" srcOrd="0" destOrd="0" presId="urn:microsoft.com/office/officeart/2005/8/layout/orgChart1"/>
    <dgm:cxn modelId="{7FA9ADAB-6FCA-48AC-83D1-14241BBE509A}" type="presParOf" srcId="{40D6E2BC-CFF5-408E-B44D-A03D46BE2817}" destId="{C181C99E-AA33-4125-AC7E-E9061237BB7F}" srcOrd="0" destOrd="0" presId="urn:microsoft.com/office/officeart/2005/8/layout/orgChart1"/>
    <dgm:cxn modelId="{1B7FC297-B9AC-4D68-8EBD-F576DB01CFFF}" type="presParOf" srcId="{40D6E2BC-CFF5-408E-B44D-A03D46BE2817}" destId="{C31896B1-B2BE-42E1-AC69-EC71B37B3A80}" srcOrd="1" destOrd="0" presId="urn:microsoft.com/office/officeart/2005/8/layout/orgChart1"/>
    <dgm:cxn modelId="{19527EC0-C3A4-4ACC-948D-2CCD3607A348}" type="presParOf" srcId="{E2962A94-E26E-46AA-83CC-105FA8914D1F}" destId="{D600404F-0745-4B55-A8F1-581792F70DC8}" srcOrd="1" destOrd="0" presId="urn:microsoft.com/office/officeart/2005/8/layout/orgChart1"/>
    <dgm:cxn modelId="{59B42003-D2F9-4347-AD87-4425A602EEAD}" type="presParOf" srcId="{E2962A94-E26E-46AA-83CC-105FA8914D1F}" destId="{2E0B643A-A2E6-41A9-AE66-4247B90C95E8}" srcOrd="2" destOrd="0" presId="urn:microsoft.com/office/officeart/2005/8/layout/orgChart1"/>
    <dgm:cxn modelId="{F2ACF3BE-D7AD-4CC2-A1D4-3DBFF936FB03}" type="presParOf" srcId="{DCBE6F6E-BCB2-4EBB-A0B1-E3A1D37AE1AD}" destId="{43C0D3DB-3F94-4BD9-B905-DACEF4CC49EB}" srcOrd="2" destOrd="0" presId="urn:microsoft.com/office/officeart/2005/8/layout/orgChart1"/>
    <dgm:cxn modelId="{C16F1DAF-066A-4A62-892E-CA2913E43064}" type="presParOf" srcId="{DCBE6F6E-BCB2-4EBB-A0B1-E3A1D37AE1AD}" destId="{5E81D2FE-8995-4290-821C-896B68BF511A}" srcOrd="3" destOrd="0" presId="urn:microsoft.com/office/officeart/2005/8/layout/orgChart1"/>
    <dgm:cxn modelId="{87AC02EA-EE96-4327-A896-9D7D17672929}" type="presParOf" srcId="{5E81D2FE-8995-4290-821C-896B68BF511A}" destId="{6369EBD6-D6ED-4516-9974-8C502BE72F89}" srcOrd="0" destOrd="0" presId="urn:microsoft.com/office/officeart/2005/8/layout/orgChart1"/>
    <dgm:cxn modelId="{8F206D4C-E91C-4525-8B3D-7895C31078E8}" type="presParOf" srcId="{6369EBD6-D6ED-4516-9974-8C502BE72F89}" destId="{09921BC0-C4D7-4362-BF67-5A96E0BFE358}" srcOrd="0" destOrd="0" presId="urn:microsoft.com/office/officeart/2005/8/layout/orgChart1"/>
    <dgm:cxn modelId="{D02D5B21-9371-410A-9978-6304979096BB}" type="presParOf" srcId="{6369EBD6-D6ED-4516-9974-8C502BE72F89}" destId="{CA4DDFAB-4E45-4C48-8B2D-35A56B735517}" srcOrd="1" destOrd="0" presId="urn:microsoft.com/office/officeart/2005/8/layout/orgChart1"/>
    <dgm:cxn modelId="{175A1329-922D-46A3-9465-EEAC0A6E4727}" type="presParOf" srcId="{5E81D2FE-8995-4290-821C-896B68BF511A}" destId="{EC47AE9A-A239-4F73-BFC5-C39D6B01CF2C}" srcOrd="1" destOrd="0" presId="urn:microsoft.com/office/officeart/2005/8/layout/orgChart1"/>
    <dgm:cxn modelId="{513ACD1A-FBF7-4252-9C8E-4EED61AC9E0F}" type="presParOf" srcId="{5E81D2FE-8995-4290-821C-896B68BF511A}" destId="{2212C683-AA81-4608-9C4F-981F52C53889}" srcOrd="2" destOrd="0" presId="urn:microsoft.com/office/officeart/2005/8/layout/orgChart1"/>
    <dgm:cxn modelId="{709FF7C6-4B90-45C2-97BD-93C5896913BE}" type="presParOf" srcId="{DCBE6F6E-BCB2-4EBB-A0B1-E3A1D37AE1AD}" destId="{F1392869-1B1B-4B2E-BBAB-B07977025814}" srcOrd="4" destOrd="0" presId="urn:microsoft.com/office/officeart/2005/8/layout/orgChart1"/>
    <dgm:cxn modelId="{B3787A7D-33F1-4D38-8162-852936AEEF89}" type="presParOf" srcId="{DCBE6F6E-BCB2-4EBB-A0B1-E3A1D37AE1AD}" destId="{753846F4-FEBA-4894-A92C-E91EFE7E763D}" srcOrd="5" destOrd="0" presId="urn:microsoft.com/office/officeart/2005/8/layout/orgChart1"/>
    <dgm:cxn modelId="{03FEDCEA-9E91-4B04-AF99-9B72EC8F3862}" type="presParOf" srcId="{753846F4-FEBA-4894-A92C-E91EFE7E763D}" destId="{681C97E3-10F5-41E1-9EC3-15089D7912F0}" srcOrd="0" destOrd="0" presId="urn:microsoft.com/office/officeart/2005/8/layout/orgChart1"/>
    <dgm:cxn modelId="{8109436F-0C7F-4AF3-8A8F-0852E8CD68D2}" type="presParOf" srcId="{681C97E3-10F5-41E1-9EC3-15089D7912F0}" destId="{54BDEDE2-19F1-4EF8-B88C-AA228DB21E2C}" srcOrd="0" destOrd="0" presId="urn:microsoft.com/office/officeart/2005/8/layout/orgChart1"/>
    <dgm:cxn modelId="{17D4D03D-A2A9-455A-93DA-C982AF0AB86D}" type="presParOf" srcId="{681C97E3-10F5-41E1-9EC3-15089D7912F0}" destId="{586077EB-0617-4A64-81CB-D581EC5804C3}" srcOrd="1" destOrd="0" presId="urn:microsoft.com/office/officeart/2005/8/layout/orgChart1"/>
    <dgm:cxn modelId="{1537C983-A61E-44A4-A33F-F25BB42F7D97}" type="presParOf" srcId="{753846F4-FEBA-4894-A92C-E91EFE7E763D}" destId="{993EDD98-08DA-4700-A89D-1907B869AF5D}" srcOrd="1" destOrd="0" presId="urn:microsoft.com/office/officeart/2005/8/layout/orgChart1"/>
    <dgm:cxn modelId="{79BC3491-7856-4D12-952F-53BC11839EA5}" type="presParOf" srcId="{753846F4-FEBA-4894-A92C-E91EFE7E763D}" destId="{70E0D825-A15B-4754-8047-146F001E4A5C}" srcOrd="2" destOrd="0" presId="urn:microsoft.com/office/officeart/2005/8/layout/orgChart1"/>
    <dgm:cxn modelId="{F78B0CCF-87DC-4866-8F86-5A6981B5688D}" type="presParOf" srcId="{19F5F373-541A-4193-A2DF-3860390F4FFA}" destId="{0DE50CD5-EC47-416E-919C-D18B08A8C146}" srcOrd="2" destOrd="0" presId="urn:microsoft.com/office/officeart/2005/8/layout/orgChart1"/>
    <dgm:cxn modelId="{B80EB669-632E-4CD4-9FD2-C1FB01055F27}" type="presParOf" srcId="{93509ECA-8476-41C7-B325-7A3A4C72B129}" destId="{EC45AB71-5E31-4985-ACED-F9417214480B}" srcOrd="8" destOrd="0" presId="urn:microsoft.com/office/officeart/2005/8/layout/orgChart1"/>
    <dgm:cxn modelId="{61C9F25E-F244-47EC-B511-4F1D7AA2AD1C}" type="presParOf" srcId="{93509ECA-8476-41C7-B325-7A3A4C72B129}" destId="{DE3E272F-3C55-4A48-AE20-2FF3315ADEC5}" srcOrd="9" destOrd="0" presId="urn:microsoft.com/office/officeart/2005/8/layout/orgChart1"/>
    <dgm:cxn modelId="{02E872D3-C6F1-428A-A06E-BC790C853E77}" type="presParOf" srcId="{DE3E272F-3C55-4A48-AE20-2FF3315ADEC5}" destId="{D398A26A-90FD-423D-B9F2-9A2B010EDAE2}" srcOrd="0" destOrd="0" presId="urn:microsoft.com/office/officeart/2005/8/layout/orgChart1"/>
    <dgm:cxn modelId="{33A9D631-A4A7-491E-82E2-90FE94826798}" type="presParOf" srcId="{D398A26A-90FD-423D-B9F2-9A2B010EDAE2}" destId="{37289FFD-EF49-40EF-AC18-D8D671DAE339}" srcOrd="0" destOrd="0" presId="urn:microsoft.com/office/officeart/2005/8/layout/orgChart1"/>
    <dgm:cxn modelId="{1DEF37AF-C81D-4CEA-B612-E2CCB1698F20}" type="presParOf" srcId="{D398A26A-90FD-423D-B9F2-9A2B010EDAE2}" destId="{DCDC43EF-DF30-4536-A3E7-C449AAE8AFC6}" srcOrd="1" destOrd="0" presId="urn:microsoft.com/office/officeart/2005/8/layout/orgChart1"/>
    <dgm:cxn modelId="{1B0AE1EB-76A6-438A-90B8-E07BF923C996}" type="presParOf" srcId="{DE3E272F-3C55-4A48-AE20-2FF3315ADEC5}" destId="{FB8DE726-5390-4147-B468-381761A069AC}" srcOrd="1" destOrd="0" presId="urn:microsoft.com/office/officeart/2005/8/layout/orgChart1"/>
    <dgm:cxn modelId="{5E4C2F83-9905-44A6-BC95-0E29690CFEFD}" type="presParOf" srcId="{FB8DE726-5390-4147-B468-381761A069AC}" destId="{78004203-31F7-4D59-BE99-A4EE5A063B17}" srcOrd="0" destOrd="0" presId="urn:microsoft.com/office/officeart/2005/8/layout/orgChart1"/>
    <dgm:cxn modelId="{4599CE2C-F4F9-49E0-A937-2EC4EC19950D}" type="presParOf" srcId="{FB8DE726-5390-4147-B468-381761A069AC}" destId="{7E916B79-520B-424C-ACC9-E8AEC3F95FCA}" srcOrd="1" destOrd="0" presId="urn:microsoft.com/office/officeart/2005/8/layout/orgChart1"/>
    <dgm:cxn modelId="{C8921A00-F511-4038-888B-FF551F12E497}" type="presParOf" srcId="{7E916B79-520B-424C-ACC9-E8AEC3F95FCA}" destId="{8F7C3A07-5409-4D22-B8FA-EACF25763AE4}" srcOrd="0" destOrd="0" presId="urn:microsoft.com/office/officeart/2005/8/layout/orgChart1"/>
    <dgm:cxn modelId="{0CFA1AA5-3E1F-4591-B0BC-9B636045D5AD}" type="presParOf" srcId="{8F7C3A07-5409-4D22-B8FA-EACF25763AE4}" destId="{78CC9DB6-F403-414A-9F3E-8D441758541C}" srcOrd="0" destOrd="0" presId="urn:microsoft.com/office/officeart/2005/8/layout/orgChart1"/>
    <dgm:cxn modelId="{45D2325C-CB37-4061-901A-0543E1EBB0BC}" type="presParOf" srcId="{8F7C3A07-5409-4D22-B8FA-EACF25763AE4}" destId="{764BEE46-6251-41C8-8827-C19916CA56A3}" srcOrd="1" destOrd="0" presId="urn:microsoft.com/office/officeart/2005/8/layout/orgChart1"/>
    <dgm:cxn modelId="{61C509AE-7075-4DFB-B8AD-68DA404B2BD7}" type="presParOf" srcId="{7E916B79-520B-424C-ACC9-E8AEC3F95FCA}" destId="{52C7DC8C-4DF9-4CC7-8456-9BD7D14FEF27}" srcOrd="1" destOrd="0" presId="urn:microsoft.com/office/officeart/2005/8/layout/orgChart1"/>
    <dgm:cxn modelId="{8B61804C-74FC-4BDC-B35F-A4BEB76419B7}" type="presParOf" srcId="{7E916B79-520B-424C-ACC9-E8AEC3F95FCA}" destId="{CD5D2278-9F60-4EE7-AB97-365E8FEA11A0}" srcOrd="2" destOrd="0" presId="urn:microsoft.com/office/officeart/2005/8/layout/orgChart1"/>
    <dgm:cxn modelId="{616E8646-A371-48FF-A776-A31465718664}" type="presParOf" srcId="{FB8DE726-5390-4147-B468-381761A069AC}" destId="{2DB19F7E-B727-48C7-A964-93D89E7D26EB}" srcOrd="2" destOrd="0" presId="urn:microsoft.com/office/officeart/2005/8/layout/orgChart1"/>
    <dgm:cxn modelId="{F417E1D2-5F80-4E60-945E-F5C774C5AF7E}" type="presParOf" srcId="{FB8DE726-5390-4147-B468-381761A069AC}" destId="{8050A7B2-3E75-4EAE-9709-89E42C933681}" srcOrd="3" destOrd="0" presId="urn:microsoft.com/office/officeart/2005/8/layout/orgChart1"/>
    <dgm:cxn modelId="{121DDCB6-8C85-4843-8440-0EA462107F36}" type="presParOf" srcId="{8050A7B2-3E75-4EAE-9709-89E42C933681}" destId="{048C6965-BBF9-40EC-B5A8-71FC1DE1DD4B}" srcOrd="0" destOrd="0" presId="urn:microsoft.com/office/officeart/2005/8/layout/orgChart1"/>
    <dgm:cxn modelId="{17EDFD3C-BF3B-43FC-80E7-8A74B9874C92}" type="presParOf" srcId="{048C6965-BBF9-40EC-B5A8-71FC1DE1DD4B}" destId="{E73212C2-ABE1-4DED-9C90-FFEBC1B3AB29}" srcOrd="0" destOrd="0" presId="urn:microsoft.com/office/officeart/2005/8/layout/orgChart1"/>
    <dgm:cxn modelId="{ED0116AF-0F74-4B19-BA54-08589DBCBC1C}" type="presParOf" srcId="{048C6965-BBF9-40EC-B5A8-71FC1DE1DD4B}" destId="{8F50C829-1608-44A0-A47C-F2156E952A99}" srcOrd="1" destOrd="0" presId="urn:microsoft.com/office/officeart/2005/8/layout/orgChart1"/>
    <dgm:cxn modelId="{478DCB06-9025-47FA-BA52-9B5C477C893C}" type="presParOf" srcId="{8050A7B2-3E75-4EAE-9709-89E42C933681}" destId="{DE6D4DAA-C4F4-4A1F-83BC-25923621C204}" srcOrd="1" destOrd="0" presId="urn:microsoft.com/office/officeart/2005/8/layout/orgChart1"/>
    <dgm:cxn modelId="{300E99D4-EBC3-4A1C-BA09-FFFB84FE3DFD}" type="presParOf" srcId="{8050A7B2-3E75-4EAE-9709-89E42C933681}" destId="{03779E77-9E73-498C-99D7-A40482531B56}" srcOrd="2" destOrd="0" presId="urn:microsoft.com/office/officeart/2005/8/layout/orgChart1"/>
    <dgm:cxn modelId="{8356582B-6C02-4C6A-98E4-47AAE08C2BE8}" type="presParOf" srcId="{DE3E272F-3C55-4A48-AE20-2FF3315ADEC5}" destId="{FC83DC6B-2158-450B-AF77-2F42A37E810A}" srcOrd="2" destOrd="0" presId="urn:microsoft.com/office/officeart/2005/8/layout/orgChart1"/>
    <dgm:cxn modelId="{01BBDCCC-45A3-4B0E-BD39-C6C1984217BF}" type="presParOf" srcId="{11B37A1E-A211-4AFD-BC66-FAADEA2E9FE3}" destId="{C2943F4B-8FDB-474D-981A-D86E29AAAC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B19F7E-B727-48C7-A964-93D89E7D26EB}">
      <dsp:nvSpPr>
        <dsp:cNvPr id="0" name=""/>
        <dsp:cNvSpPr/>
      </dsp:nvSpPr>
      <dsp:spPr>
        <a:xfrm>
          <a:off x="6675273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4203-31F7-4D59-BE99-A4EE5A063B17}">
      <dsp:nvSpPr>
        <dsp:cNvPr id="0" name=""/>
        <dsp:cNvSpPr/>
      </dsp:nvSpPr>
      <dsp:spPr>
        <a:xfrm>
          <a:off x="6675273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5AB71-5E31-4985-ACED-F9417214480B}">
      <dsp:nvSpPr>
        <dsp:cNvPr id="0" name=""/>
        <dsp:cNvSpPr/>
      </dsp:nvSpPr>
      <dsp:spPr>
        <a:xfrm>
          <a:off x="3945903" y="1048027"/>
          <a:ext cx="3269839" cy="28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73"/>
              </a:lnTo>
              <a:lnTo>
                <a:pt x="3269839" y="141873"/>
              </a:lnTo>
              <a:lnTo>
                <a:pt x="3269839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92869-1B1B-4B2E-BBAB-B07977025814}">
      <dsp:nvSpPr>
        <dsp:cNvPr id="0" name=""/>
        <dsp:cNvSpPr/>
      </dsp:nvSpPr>
      <dsp:spPr>
        <a:xfrm>
          <a:off x="5040353" y="2007360"/>
          <a:ext cx="202676" cy="254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05"/>
              </a:lnTo>
              <a:lnTo>
                <a:pt x="202676" y="25402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0D3DB-3F94-4BD9-B905-DACEF4CC49EB}">
      <dsp:nvSpPr>
        <dsp:cNvPr id="0" name=""/>
        <dsp:cNvSpPr/>
      </dsp:nvSpPr>
      <dsp:spPr>
        <a:xfrm>
          <a:off x="5040353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48105-AA61-44E2-BF0D-6117D92C8B94}">
      <dsp:nvSpPr>
        <dsp:cNvPr id="0" name=""/>
        <dsp:cNvSpPr/>
      </dsp:nvSpPr>
      <dsp:spPr>
        <a:xfrm>
          <a:off x="5040353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18EAB-19D0-4701-8942-725555FCA998}">
      <dsp:nvSpPr>
        <dsp:cNvPr id="0" name=""/>
        <dsp:cNvSpPr/>
      </dsp:nvSpPr>
      <dsp:spPr>
        <a:xfrm>
          <a:off x="3945903" y="1048027"/>
          <a:ext cx="1634919" cy="28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73"/>
              </a:lnTo>
              <a:lnTo>
                <a:pt x="1634919" y="141873"/>
              </a:lnTo>
              <a:lnTo>
                <a:pt x="1634919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B3C56-E117-4D1E-8CCA-18E3847D79B3}">
      <dsp:nvSpPr>
        <dsp:cNvPr id="0" name=""/>
        <dsp:cNvSpPr/>
      </dsp:nvSpPr>
      <dsp:spPr>
        <a:xfrm>
          <a:off x="3405433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C5CE6-D0BA-4D2C-88C6-5432B774A95E}">
      <dsp:nvSpPr>
        <dsp:cNvPr id="0" name=""/>
        <dsp:cNvSpPr/>
      </dsp:nvSpPr>
      <dsp:spPr>
        <a:xfrm>
          <a:off x="3405433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43753-D5F5-4FBC-BC76-E020174D460F}">
      <dsp:nvSpPr>
        <dsp:cNvPr id="0" name=""/>
        <dsp:cNvSpPr/>
      </dsp:nvSpPr>
      <dsp:spPr>
        <a:xfrm>
          <a:off x="3900183" y="1048027"/>
          <a:ext cx="91440" cy="2837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79B21-86AF-4E66-A212-5C5254928046}">
      <dsp:nvSpPr>
        <dsp:cNvPr id="0" name=""/>
        <dsp:cNvSpPr/>
      </dsp:nvSpPr>
      <dsp:spPr>
        <a:xfrm>
          <a:off x="1770514" y="2007360"/>
          <a:ext cx="202676" cy="254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05"/>
              </a:lnTo>
              <a:lnTo>
                <a:pt x="202676" y="25402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D372C-B80A-4F4A-A983-9932CF391003}">
      <dsp:nvSpPr>
        <dsp:cNvPr id="0" name=""/>
        <dsp:cNvSpPr/>
      </dsp:nvSpPr>
      <dsp:spPr>
        <a:xfrm>
          <a:off x="1770514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663E0-972F-4FA9-87D3-41DA6909CC9C}">
      <dsp:nvSpPr>
        <dsp:cNvPr id="0" name=""/>
        <dsp:cNvSpPr/>
      </dsp:nvSpPr>
      <dsp:spPr>
        <a:xfrm>
          <a:off x="1770514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4C5B0-AA21-4687-B318-3BF7714794C7}">
      <dsp:nvSpPr>
        <dsp:cNvPr id="0" name=""/>
        <dsp:cNvSpPr/>
      </dsp:nvSpPr>
      <dsp:spPr>
        <a:xfrm>
          <a:off x="2310983" y="1048027"/>
          <a:ext cx="1634919" cy="283746"/>
        </a:xfrm>
        <a:custGeom>
          <a:avLst/>
          <a:gdLst/>
          <a:ahLst/>
          <a:cxnLst/>
          <a:rect l="0" t="0" r="0" b="0"/>
          <a:pathLst>
            <a:path>
              <a:moveTo>
                <a:pt x="1634919" y="0"/>
              </a:moveTo>
              <a:lnTo>
                <a:pt x="1634919" y="141873"/>
              </a:lnTo>
              <a:lnTo>
                <a:pt x="0" y="141873"/>
              </a:lnTo>
              <a:lnTo>
                <a:pt x="0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506CF-5C21-44C6-800F-0A668846DFF6}">
      <dsp:nvSpPr>
        <dsp:cNvPr id="0" name=""/>
        <dsp:cNvSpPr/>
      </dsp:nvSpPr>
      <dsp:spPr>
        <a:xfrm>
          <a:off x="135594" y="2007360"/>
          <a:ext cx="202676" cy="254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05"/>
              </a:lnTo>
              <a:lnTo>
                <a:pt x="202676" y="25402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E2877-616D-4E6B-B891-D082A48E1C62}">
      <dsp:nvSpPr>
        <dsp:cNvPr id="0" name=""/>
        <dsp:cNvSpPr/>
      </dsp:nvSpPr>
      <dsp:spPr>
        <a:xfrm>
          <a:off x="135594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6DD36-C8E0-4BCB-B93B-072A45AA2B06}">
      <dsp:nvSpPr>
        <dsp:cNvPr id="0" name=""/>
        <dsp:cNvSpPr/>
      </dsp:nvSpPr>
      <dsp:spPr>
        <a:xfrm>
          <a:off x="135594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2FDEE-D697-4065-A8BF-C39886CAD0AD}">
      <dsp:nvSpPr>
        <dsp:cNvPr id="0" name=""/>
        <dsp:cNvSpPr/>
      </dsp:nvSpPr>
      <dsp:spPr>
        <a:xfrm>
          <a:off x="676063" y="1048027"/>
          <a:ext cx="3269839" cy="283746"/>
        </a:xfrm>
        <a:custGeom>
          <a:avLst/>
          <a:gdLst/>
          <a:ahLst/>
          <a:cxnLst/>
          <a:rect l="0" t="0" r="0" b="0"/>
          <a:pathLst>
            <a:path>
              <a:moveTo>
                <a:pt x="3269839" y="0"/>
              </a:moveTo>
              <a:lnTo>
                <a:pt x="3269839" y="141873"/>
              </a:lnTo>
              <a:lnTo>
                <a:pt x="0" y="141873"/>
              </a:lnTo>
              <a:lnTo>
                <a:pt x="0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9629-339E-4121-B110-77F466AE5FE9}">
      <dsp:nvSpPr>
        <dsp:cNvPr id="0" name=""/>
        <dsp:cNvSpPr/>
      </dsp:nvSpPr>
      <dsp:spPr>
        <a:xfrm>
          <a:off x="3270316" y="372440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ARTEMIS Robot</a:t>
          </a:r>
          <a:endParaRPr lang="en-US" sz="1500" kern="1200" dirty="0"/>
        </a:p>
      </dsp:txBody>
      <dsp:txXfrm>
        <a:off x="3270316" y="372440"/>
        <a:ext cx="1351173" cy="675586"/>
      </dsp:txXfrm>
    </dsp:sp>
    <dsp:sp modelId="{00D686CB-804B-43C5-8A71-15D628377928}">
      <dsp:nvSpPr>
        <dsp:cNvPr id="0" name=""/>
        <dsp:cNvSpPr/>
      </dsp:nvSpPr>
      <dsp:spPr>
        <a:xfrm>
          <a:off x="477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Excavation</a:t>
          </a:r>
          <a:endParaRPr lang="en-US" sz="1500" kern="1200" dirty="0"/>
        </a:p>
      </dsp:txBody>
      <dsp:txXfrm>
        <a:off x="477" y="1331773"/>
        <a:ext cx="1351173" cy="675586"/>
      </dsp:txXfrm>
    </dsp:sp>
    <dsp:sp modelId="{2D5B3076-ED5A-4AC6-A334-721B9F058CF9}">
      <dsp:nvSpPr>
        <dsp:cNvPr id="0" name=""/>
        <dsp:cNvSpPr/>
      </dsp:nvSpPr>
      <dsp:spPr>
        <a:xfrm>
          <a:off x="338270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Excavation Tools</a:t>
          </a:r>
          <a:endParaRPr lang="en-US" sz="1500" kern="1200" dirty="0"/>
        </a:p>
      </dsp:txBody>
      <dsp:txXfrm>
        <a:off x="338270" y="2291106"/>
        <a:ext cx="1351173" cy="675586"/>
      </dsp:txXfrm>
    </dsp:sp>
    <dsp:sp modelId="{88039526-023F-435E-AB91-DFC6F40AA92A}">
      <dsp:nvSpPr>
        <dsp:cNvPr id="0" name=""/>
        <dsp:cNvSpPr/>
      </dsp:nvSpPr>
      <dsp:spPr>
        <a:xfrm>
          <a:off x="338270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Material Transport</a:t>
          </a:r>
          <a:endParaRPr lang="en-US" sz="1500" kern="1200" dirty="0"/>
        </a:p>
      </dsp:txBody>
      <dsp:txXfrm>
        <a:off x="338270" y="3250439"/>
        <a:ext cx="1351173" cy="675586"/>
      </dsp:txXfrm>
    </dsp:sp>
    <dsp:sp modelId="{26658125-5BA6-4A7B-B38C-C244AB2846F6}">
      <dsp:nvSpPr>
        <dsp:cNvPr id="0" name=""/>
        <dsp:cNvSpPr/>
      </dsp:nvSpPr>
      <dsp:spPr>
        <a:xfrm>
          <a:off x="338270" y="4209772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Obstacle Avoidance</a:t>
          </a:r>
          <a:endParaRPr lang="en-US" sz="1500" kern="1200" dirty="0"/>
        </a:p>
      </dsp:txBody>
      <dsp:txXfrm>
        <a:off x="338270" y="4209772"/>
        <a:ext cx="1351173" cy="675586"/>
      </dsp:txXfrm>
    </dsp:sp>
    <dsp:sp modelId="{08B1BB8C-8FCF-4859-8992-9DB4FADAB0FC}">
      <dsp:nvSpPr>
        <dsp:cNvPr id="0" name=""/>
        <dsp:cNvSpPr/>
      </dsp:nvSpPr>
      <dsp:spPr>
        <a:xfrm>
          <a:off x="163539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Locomotion</a:t>
          </a:r>
          <a:endParaRPr lang="en-US" sz="1500" kern="1200" dirty="0"/>
        </a:p>
      </dsp:txBody>
      <dsp:txXfrm>
        <a:off x="1635396" y="1331773"/>
        <a:ext cx="1351173" cy="675586"/>
      </dsp:txXfrm>
    </dsp:sp>
    <dsp:sp modelId="{1F4C1AD2-C3CA-4480-AC4C-4978A1D0D75B}">
      <dsp:nvSpPr>
        <dsp:cNvPr id="0" name=""/>
        <dsp:cNvSpPr/>
      </dsp:nvSpPr>
      <dsp:spPr>
        <a:xfrm>
          <a:off x="1973190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 Transmission</a:t>
          </a:r>
          <a:endParaRPr lang="en-US" sz="1500" kern="1200" dirty="0"/>
        </a:p>
      </dsp:txBody>
      <dsp:txXfrm>
        <a:off x="1973190" y="2291106"/>
        <a:ext cx="1351173" cy="675586"/>
      </dsp:txXfrm>
    </dsp:sp>
    <dsp:sp modelId="{92C3CE68-FCCB-4A75-A30F-4F138B5869C6}">
      <dsp:nvSpPr>
        <dsp:cNvPr id="0" name=""/>
        <dsp:cNvSpPr/>
      </dsp:nvSpPr>
      <dsp:spPr>
        <a:xfrm>
          <a:off x="1973190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Traction</a:t>
          </a:r>
          <a:endParaRPr lang="en-US" sz="1500" kern="1200" dirty="0"/>
        </a:p>
      </dsp:txBody>
      <dsp:txXfrm>
        <a:off x="1973190" y="3250439"/>
        <a:ext cx="1351173" cy="675586"/>
      </dsp:txXfrm>
    </dsp:sp>
    <dsp:sp modelId="{C498D8C9-CEAC-4C66-8652-2E0724800370}">
      <dsp:nvSpPr>
        <dsp:cNvPr id="0" name=""/>
        <dsp:cNvSpPr/>
      </dsp:nvSpPr>
      <dsp:spPr>
        <a:xfrm>
          <a:off x="1973190" y="4209772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Stability</a:t>
          </a:r>
          <a:endParaRPr lang="en-US" sz="1500" kern="1200" dirty="0"/>
        </a:p>
      </dsp:txBody>
      <dsp:txXfrm>
        <a:off x="1973190" y="4209772"/>
        <a:ext cx="1351173" cy="675586"/>
      </dsp:txXfrm>
    </dsp:sp>
    <dsp:sp modelId="{DAB817DB-6924-4CA5-8E7A-6827EC8D21EA}">
      <dsp:nvSpPr>
        <dsp:cNvPr id="0" name=""/>
        <dsp:cNvSpPr/>
      </dsp:nvSpPr>
      <dsp:spPr>
        <a:xfrm>
          <a:off x="327031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</a:t>
          </a:r>
          <a:endParaRPr lang="en-US" sz="1500" kern="1200" dirty="0"/>
        </a:p>
      </dsp:txBody>
      <dsp:txXfrm>
        <a:off x="3270316" y="1331773"/>
        <a:ext cx="1351173" cy="675586"/>
      </dsp:txXfrm>
    </dsp:sp>
    <dsp:sp modelId="{9FEF715E-05F6-45EA-888F-6A5B8EB5FA6C}">
      <dsp:nvSpPr>
        <dsp:cNvPr id="0" name=""/>
        <dsp:cNvSpPr/>
      </dsp:nvSpPr>
      <dsp:spPr>
        <a:xfrm>
          <a:off x="3608109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 Regulation</a:t>
          </a:r>
          <a:endParaRPr lang="en-US" sz="1500" kern="1200" dirty="0"/>
        </a:p>
      </dsp:txBody>
      <dsp:txXfrm>
        <a:off x="3608109" y="2291106"/>
        <a:ext cx="1351173" cy="675586"/>
      </dsp:txXfrm>
    </dsp:sp>
    <dsp:sp modelId="{88E804D3-F723-4285-8BEC-6F886DA03783}">
      <dsp:nvSpPr>
        <dsp:cNvPr id="0" name=""/>
        <dsp:cNvSpPr/>
      </dsp:nvSpPr>
      <dsp:spPr>
        <a:xfrm>
          <a:off x="3608109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 storage</a:t>
          </a:r>
          <a:endParaRPr lang="en-US" sz="1500" kern="1200" dirty="0"/>
        </a:p>
      </dsp:txBody>
      <dsp:txXfrm>
        <a:off x="3608109" y="3250439"/>
        <a:ext cx="1351173" cy="675586"/>
      </dsp:txXfrm>
    </dsp:sp>
    <dsp:sp modelId="{D4604EAC-DC0C-40E2-AE2D-20AF493C1581}">
      <dsp:nvSpPr>
        <dsp:cNvPr id="0" name=""/>
        <dsp:cNvSpPr/>
      </dsp:nvSpPr>
      <dsp:spPr>
        <a:xfrm>
          <a:off x="490523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Microcontroller and Communications</a:t>
          </a:r>
          <a:endParaRPr lang="en-US" sz="1500" kern="1200" dirty="0"/>
        </a:p>
      </dsp:txBody>
      <dsp:txXfrm>
        <a:off x="4905236" y="1331773"/>
        <a:ext cx="1351173" cy="675586"/>
      </dsp:txXfrm>
    </dsp:sp>
    <dsp:sp modelId="{C181C99E-AA33-4125-AC7E-E9061237BB7F}">
      <dsp:nvSpPr>
        <dsp:cNvPr id="0" name=""/>
        <dsp:cNvSpPr/>
      </dsp:nvSpPr>
      <dsp:spPr>
        <a:xfrm>
          <a:off x="5243029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Signal receivers/ Transmitter</a:t>
          </a:r>
          <a:endParaRPr lang="en-US" sz="1500" kern="1200" dirty="0"/>
        </a:p>
      </dsp:txBody>
      <dsp:txXfrm>
        <a:off x="5243029" y="2291106"/>
        <a:ext cx="1351173" cy="675586"/>
      </dsp:txXfrm>
    </dsp:sp>
    <dsp:sp modelId="{09921BC0-C4D7-4362-BF67-5A96E0BFE358}">
      <dsp:nvSpPr>
        <dsp:cNvPr id="0" name=""/>
        <dsp:cNvSpPr/>
      </dsp:nvSpPr>
      <dsp:spPr>
        <a:xfrm>
          <a:off x="5243029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Signal Processing</a:t>
          </a:r>
          <a:endParaRPr lang="en-US" sz="1500" kern="1200" dirty="0"/>
        </a:p>
      </dsp:txBody>
      <dsp:txXfrm>
        <a:off x="5243029" y="3250439"/>
        <a:ext cx="1351173" cy="675586"/>
      </dsp:txXfrm>
    </dsp:sp>
    <dsp:sp modelId="{54BDEDE2-19F1-4EF8-B88C-AA228DB21E2C}">
      <dsp:nvSpPr>
        <dsp:cNvPr id="0" name=""/>
        <dsp:cNvSpPr/>
      </dsp:nvSpPr>
      <dsp:spPr>
        <a:xfrm>
          <a:off x="5243029" y="4209772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Program</a:t>
          </a:r>
          <a:endParaRPr lang="en-US" sz="1500" kern="1200" dirty="0"/>
        </a:p>
      </dsp:txBody>
      <dsp:txXfrm>
        <a:off x="5243029" y="4209772"/>
        <a:ext cx="1351173" cy="675586"/>
      </dsp:txXfrm>
    </dsp:sp>
    <dsp:sp modelId="{37289FFD-EF49-40EF-AC18-D8D671DAE339}">
      <dsp:nvSpPr>
        <dsp:cNvPr id="0" name=""/>
        <dsp:cNvSpPr/>
      </dsp:nvSpPr>
      <dsp:spPr>
        <a:xfrm>
          <a:off x="654015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Navigation</a:t>
          </a:r>
          <a:endParaRPr lang="en-US" sz="1500" kern="1200" dirty="0"/>
        </a:p>
      </dsp:txBody>
      <dsp:txXfrm>
        <a:off x="6540156" y="1331773"/>
        <a:ext cx="1351173" cy="675586"/>
      </dsp:txXfrm>
    </dsp:sp>
    <dsp:sp modelId="{78CC9DB6-F403-414A-9F3E-8D441758541C}">
      <dsp:nvSpPr>
        <dsp:cNvPr id="0" name=""/>
        <dsp:cNvSpPr/>
      </dsp:nvSpPr>
      <dsp:spPr>
        <a:xfrm>
          <a:off x="6877949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Sensors</a:t>
          </a:r>
          <a:endParaRPr lang="en-US" sz="1500" kern="1200" dirty="0"/>
        </a:p>
      </dsp:txBody>
      <dsp:txXfrm>
        <a:off x="6877949" y="2291106"/>
        <a:ext cx="1351173" cy="675586"/>
      </dsp:txXfrm>
    </dsp:sp>
    <dsp:sp modelId="{E73212C2-ABE1-4DED-9C90-FFEBC1B3AB29}">
      <dsp:nvSpPr>
        <dsp:cNvPr id="0" name=""/>
        <dsp:cNvSpPr/>
      </dsp:nvSpPr>
      <dsp:spPr>
        <a:xfrm>
          <a:off x="6877949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Obstacle Avoidance</a:t>
          </a:r>
          <a:endParaRPr lang="en-US" sz="1500" kern="1200" dirty="0"/>
        </a:p>
      </dsp:txBody>
      <dsp:txXfrm>
        <a:off x="6877949" y="3250439"/>
        <a:ext cx="1351173" cy="675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AF7CCE1-F157-4EDA-A405-CD5D37B1EAFD}" type="datetimeFigureOut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06465313-EFF2-4AF3-96CC-14D8C5ACD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8362D6-8A18-4BB0-B009-DE071F85EEDA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</p:spPr>
        <p:txBody>
          <a:bodyPr wrap="none" anchor="ctr"/>
          <a:lstStyle/>
          <a:p>
            <a:r>
              <a:rPr lang="en-US" smtClean="0"/>
              <a:t>h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9079E0-E14E-4F19-9439-F07B1B573F1D}" type="slidenum">
              <a:rPr lang="en-US">
                <a:ea typeface="MS PGothic" pitchFamily="34" charset="-128"/>
              </a:rPr>
              <a:pPr/>
              <a:t>21</a:t>
            </a:fld>
            <a:endParaRPr lang="en-US">
              <a:ea typeface="MS PGothic" pitchFamily="34" charset="-128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BFEF36-598A-4DBA-892C-2A0C94FFDF1C}" type="slidenum">
              <a:rPr lang="en-US">
                <a:ea typeface="MS PGothic" pitchFamily="34" charset="-128"/>
              </a:rPr>
              <a:pPr/>
              <a:t>22</a:t>
            </a:fld>
            <a:endParaRPr lang="en-US">
              <a:ea typeface="MS PGothic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fld id="{6D08CEE0-EB69-4D36-ABF1-0BD21E9692AF}" type="slidenum">
              <a:rPr lang="en-US" smtClean="0">
                <a:ea typeface="MS PGothic" charset="-128"/>
              </a:rPr>
              <a:pPr>
                <a:buFont typeface="Times New Roman" pitchFamily="18" charset="0"/>
                <a:buNone/>
                <a:defRPr/>
              </a:pPr>
              <a:t>23</a:t>
            </a:fld>
            <a:endParaRPr lang="en-US" smtClean="0">
              <a:ea typeface="MS PGothic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79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fld id="{F8A18BA4-B270-4C14-B47B-B41B1D515B72}" type="slidenum">
              <a:rPr lang="en-US" smtClean="0">
                <a:ea typeface="MS PGothic" charset="-128"/>
              </a:rPr>
              <a:pPr>
                <a:buFont typeface="Times New Roman" pitchFamily="18" charset="0"/>
                <a:buNone/>
                <a:defRPr/>
              </a:pPr>
              <a:t>24</a:t>
            </a:fld>
            <a:endParaRPr lang="en-US" smtClean="0">
              <a:ea typeface="MS PGothic" charset="-128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79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</a:t>
            </a:r>
            <a:r>
              <a:rPr lang="en-US" baseline="0" dirty="0" smtClean="0"/>
              <a:t> System 2) Subsystems 3) Components followed by 4) subcomponents and 5) 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60BA32-C7E6-4789-B1B2-4762859A2159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335679-2455-47E7-8A84-14274BEC69D7}" type="slidenum">
              <a:rPr lang="en-US" sz="1200">
                <a:latin typeface="Calibri" pitchFamily="34" charset="0"/>
              </a:rPr>
              <a:pPr algn="r"/>
              <a:t>13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0BBD3-FD10-4343-84CC-01C108CD95D5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0CFDEA-42B4-439C-A099-0B89A412A5C1}" type="slidenum">
              <a:rPr lang="en-US">
                <a:ea typeface="MS PGothic" pitchFamily="34" charset="-128"/>
              </a:rPr>
              <a:pPr/>
              <a:t>20</a:t>
            </a:fld>
            <a:endParaRPr lang="en-US">
              <a:ea typeface="MS PGothic" pitchFamily="34" charset="-128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941524-F5AB-4D22-839A-6F0ADD92FF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F15DF-E598-415B-B9A2-691D4E96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9C52-8EDA-4732-A5E9-D4610E9A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F247-5792-4E24-BEFB-7B5D032E2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222250"/>
            <a:ext cx="73882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7013" cy="5254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066800"/>
            <a:ext cx="4037012" cy="52546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862F-4246-4136-BB3F-8723A5E36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5112-C662-45C0-959F-71123F4B5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2D58-3CD2-41C5-B0F2-767661D62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1E08-AE8A-4F57-A965-219A3260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81CF-AC8F-4183-B136-1817FCDF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F6EA-B601-49BD-A695-4B52A84A8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D530-0FDF-4322-B6B4-5AC27BBED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2AA26-F64B-4E70-B351-8DBB1A679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F487C-3FCE-4487-8E56-721429CFE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52400"/>
            <a:ext cx="739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 smtClean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66E29D8-B0D2-4FBC-86DC-BB0E70B527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9144000" cy="10668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Lunar Regolith Excavator Student Competition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ME Team #8 / ECE Team #1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4" descr="F:\lo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90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057400" y="4572000"/>
          <a:ext cx="5105400" cy="1639824"/>
        </p:xfrm>
        <a:graphic>
          <a:graphicData uri="http://schemas.openxmlformats.org/drawingml/2006/table">
            <a:tbl>
              <a:tblPr/>
              <a:tblGrid>
                <a:gridCol w="2621692"/>
                <a:gridCol w="2483708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James Dickson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Jeremy </a:t>
                      </a:r>
                      <a:r>
                        <a:rPr lang="en-US" sz="2000" dirty="0" err="1" smtClean="0">
                          <a:latin typeface="Calibri"/>
                          <a:ea typeface="Calibri"/>
                          <a:cs typeface="Times New Roman"/>
                        </a:rPr>
                        <a:t>Nagorka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Anthony Gantt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Jennifer Schrage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Christopher </a:t>
                      </a:r>
                      <a:r>
                        <a:rPr lang="en-US" sz="2000" dirty="0" err="1">
                          <a:latin typeface="Calibri"/>
                          <a:ea typeface="Calibri"/>
                          <a:cs typeface="Times New Roman"/>
                        </a:rPr>
                        <a:t>Loftis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Nick </a:t>
                      </a:r>
                      <a:r>
                        <a:rPr lang="en-US" sz="2000" dirty="0" err="1" smtClean="0">
                          <a:latin typeface="Calibri"/>
                          <a:ea typeface="Calibri"/>
                          <a:cs typeface="Times New Roman"/>
                        </a:rPr>
                        <a:t>Stroupe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Lindsey Alan Williams</a:t>
                      </a:r>
                      <a:endParaRPr lang="en-US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95400" y="83403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+mn-lt"/>
              </a:rPr>
              <a:t>The  ARTEMIS Project</a:t>
            </a:r>
            <a:endParaRPr lang="en-US" sz="4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41524-F5AB-4D22-839A-6F0ADD92FFD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Subsystem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1905000"/>
          </a:xfrm>
        </p:spPr>
        <p:txBody>
          <a:bodyPr/>
          <a:lstStyle/>
          <a:p>
            <a:r>
              <a:rPr lang="en-US" dirty="0" smtClean="0"/>
              <a:t>Excavation Subsystem Components: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Plow – piles regolith onto conveyor belt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Conveyor Belt – transports regolith for deposit in bucket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Bucket – holds regolith until delivery to holding bin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5989637"/>
            <a:ext cx="8229600" cy="411163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/>
              <a:t>Figure 8.</a:t>
            </a:r>
            <a:r>
              <a:rPr lang="en-US" sz="1800" dirty="0" smtClean="0"/>
              <a:t>  Excavation subsystem components and flow of regolith</a:t>
            </a:r>
            <a:endParaRPr lang="en-US" sz="1800" dirty="0"/>
          </a:p>
        </p:txBody>
      </p:sp>
      <p:pic>
        <p:nvPicPr>
          <p:cNvPr id="6" name="Picture 5" descr="excavation_ph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95600"/>
            <a:ext cx="6019800" cy="308406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Subsystem Design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166" t="21410" r="41667" b="66948"/>
          <a:stretch>
            <a:fillRect/>
          </a:stretch>
        </p:blipFill>
        <p:spPr bwMode="auto">
          <a:xfrm>
            <a:off x="5486400" y="1143000"/>
            <a:ext cx="3505261" cy="236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2916" t="21783" r="39166" b="66573"/>
          <a:stretch>
            <a:fillRect/>
          </a:stretch>
        </p:blipFill>
        <p:spPr bwMode="auto">
          <a:xfrm>
            <a:off x="304800" y="3657600"/>
            <a:ext cx="510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219200"/>
            <a:ext cx="5029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Integrated regolith channeling and 	rock deflection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Coupled to conveyor for maximum 	efficiency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Linearly actuated engagement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Constrained angle using parallel 4-bar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79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9. </a:t>
            </a:r>
            <a:r>
              <a:rPr lang="en-US" dirty="0" smtClean="0"/>
              <a:t>Side view of plow (top) and integration of plow (bottom)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0960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10. </a:t>
            </a:r>
            <a:r>
              <a:rPr lang="en-US" dirty="0" smtClean="0"/>
              <a:t>Top view of plow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581399"/>
            <a:ext cx="3505200" cy="21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ctrTitle" idx="4294967295"/>
          </p:nvPr>
        </p:nvSpPr>
        <p:spPr>
          <a:xfrm>
            <a:off x="11430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Paddle belt Conveyor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9" name="Subtitle 2"/>
          <p:cNvSpPr>
            <a:spLocks noGrp="1"/>
          </p:cNvSpPr>
          <p:nvPr>
            <p:ph type="subTitle" idx="4294967295"/>
          </p:nvPr>
        </p:nvSpPr>
        <p:spPr>
          <a:xfrm>
            <a:off x="0" y="990600"/>
            <a:ext cx="4191000" cy="54864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</a:pPr>
            <a:r>
              <a:rPr lang="en-US" sz="2000" dirty="0" smtClean="0"/>
              <a:t>Design Analysis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sz="1800" dirty="0" smtClean="0"/>
              <a:t>Assumptions and Constants</a:t>
            </a:r>
            <a:endParaRPr lang="en-US" sz="14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Inclination angle of 45 degrees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Uniform load distribution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Belt velocity of 1 m/s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Maximum regolith density of 1.91 g/cm</a:t>
            </a:r>
            <a:r>
              <a:rPr lang="en-US" sz="1600" baseline="30000" dirty="0" smtClean="0"/>
              <a:t>3</a:t>
            </a: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Each scoop excavates a volume of 448 cm</a:t>
            </a:r>
            <a:r>
              <a:rPr lang="en-US" sz="1600" baseline="30000" dirty="0" smtClean="0"/>
              <a:t>3</a:t>
            </a: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Belt coefficient of friction of 0.3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Bearing coefficient of friction of 0.0015 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sz="1800" dirty="0" smtClean="0"/>
              <a:t>Results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Angular  velocity of 26.2 </a:t>
            </a:r>
            <a:r>
              <a:rPr lang="en-US" sz="1600" dirty="0" err="1" smtClean="0"/>
              <a:t>rad</a:t>
            </a:r>
            <a:r>
              <a:rPr lang="en-US" sz="1600" dirty="0" smtClean="0"/>
              <a:t>/s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Angular acceleration of 13.1 </a:t>
            </a:r>
            <a:r>
              <a:rPr lang="en-US" sz="1600" dirty="0" err="1" smtClean="0"/>
              <a:t>rad</a:t>
            </a:r>
            <a:r>
              <a:rPr lang="en-US" sz="1600" dirty="0" smtClean="0"/>
              <a:t> /s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Max load of 4.28 kg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Required motor torque of 1.59 N*m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Total mass of 8.4 kg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Total mass of conveyor and load of 12.68 kg</a:t>
            </a:r>
          </a:p>
          <a:p>
            <a:pPr marL="1295400" lvl="2" indent="-381000" eaLnBrk="1" hangingPunct="1">
              <a:lnSpc>
                <a:spcPct val="80000"/>
              </a:lnSpc>
            </a:pP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  <a:buFont typeface="Arial" charset="0"/>
              <a:buNone/>
            </a:pPr>
            <a:endParaRPr lang="en-US" sz="1600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191000" y="5791200"/>
            <a:ext cx="495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algn="ctr">
              <a:spcBef>
                <a:spcPct val="20000"/>
              </a:spcBef>
            </a:pPr>
            <a:r>
              <a:rPr lang="en-US" b="1" dirty="0" smtClean="0">
                <a:latin typeface="Calibri" pitchFamily="34" charset="0"/>
              </a:rPr>
              <a:t>Figure 11. </a:t>
            </a:r>
            <a:r>
              <a:rPr lang="en-US" dirty="0" smtClean="0">
                <a:latin typeface="Calibri" pitchFamily="34" charset="0"/>
              </a:rPr>
              <a:t>Design drawing of conveyor belt and isometric view of final design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1"/>
            <a:ext cx="3048000" cy="2632710"/>
          </a:xfrm>
          <a:prstGeom prst="rect">
            <a:avLst/>
          </a:prstGeom>
          <a:noFill/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962400" y="4572000"/>
            <a:ext cx="3597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505200"/>
            <a:ext cx="3200400" cy="2256886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D530-0FDF-4322-B6B4-5AC27BBED0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ctrTitle" idx="4294967295"/>
          </p:nvPr>
        </p:nvSpPr>
        <p:spPr>
          <a:xfrm>
            <a:off x="1143000" y="152400"/>
            <a:ext cx="7772400" cy="685800"/>
          </a:xfrm>
        </p:spPr>
        <p:txBody>
          <a:bodyPr/>
          <a:lstStyle/>
          <a:p>
            <a:r>
              <a:rPr lang="en-US" dirty="0" smtClean="0"/>
              <a:t>Paddle belt Conveyor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Subtitle 2"/>
          <p:cNvSpPr>
            <a:spLocks noGrp="1"/>
          </p:cNvSpPr>
          <p:nvPr>
            <p:ph type="subTitle" idx="4294967295"/>
          </p:nvPr>
        </p:nvSpPr>
        <p:spPr>
          <a:xfrm>
            <a:off x="0" y="990600"/>
            <a:ext cx="4800600" cy="5410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  <a:p>
            <a:pPr lvl="2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572000" y="38100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>
              <a:latin typeface="Calibri" pitchFamily="34" charset="0"/>
            </a:endParaRPr>
          </a:p>
        </p:txBody>
      </p:sp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63469"/>
            <a:ext cx="4876800" cy="3611563"/>
          </a:xfrm>
          <a:prstGeom prst="rect">
            <a:avLst/>
          </a:prstGeom>
          <a:noFill/>
        </p:spPr>
      </p:pic>
      <p:sp>
        <p:nvSpPr>
          <p:cNvPr id="98311" name="Subtitle 2"/>
          <p:cNvSpPr>
            <a:spLocks/>
          </p:cNvSpPr>
          <p:nvPr/>
        </p:nvSpPr>
        <p:spPr bwMode="auto">
          <a:xfrm>
            <a:off x="0" y="1295400"/>
            <a:ext cx="388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       Tensioning Mechanism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 smtClean="0">
                <a:latin typeface="Calibri" pitchFamily="34" charset="0"/>
              </a:rPr>
              <a:t>One </a:t>
            </a:r>
            <a:r>
              <a:rPr lang="en-US" sz="2000" dirty="0">
                <a:latin typeface="Calibri" pitchFamily="34" charset="0"/>
              </a:rPr>
              <a:t>mechanism per side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Calibri" pitchFamily="34" charset="0"/>
              </a:rPr>
              <a:t>One </a:t>
            </a:r>
            <a:r>
              <a:rPr lang="en-US" sz="2000" dirty="0">
                <a:latin typeface="Calibri" pitchFamily="34" charset="0"/>
              </a:rPr>
              <a:t>DOF </a:t>
            </a:r>
            <a:r>
              <a:rPr lang="en-US" sz="2000" dirty="0" smtClean="0">
                <a:latin typeface="Calibri" pitchFamily="34" charset="0"/>
              </a:rPr>
              <a:t>prismatic </a:t>
            </a:r>
            <a:r>
              <a:rPr lang="en-US" sz="2000" dirty="0">
                <a:latin typeface="Calibri" pitchFamily="34" charset="0"/>
              </a:rPr>
              <a:t>joint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Integrated bearing housing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Single bolt adjustment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latin typeface="Calibri" pitchFamily="34" charset="0"/>
              </a:rPr>
              <a:t>Clockwise rotation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»"/>
            </a:pPr>
            <a:r>
              <a:rPr lang="en-US" sz="2000" dirty="0">
                <a:latin typeface="Calibri" pitchFamily="34" charset="0"/>
              </a:rPr>
              <a:t>Increase belt tension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latin typeface="Calibri" pitchFamily="34" charset="0"/>
              </a:rPr>
              <a:t>Counter-clockwise rotation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»"/>
            </a:pPr>
            <a:r>
              <a:rPr lang="en-US" sz="2000" dirty="0">
                <a:latin typeface="Calibri" pitchFamily="34" charset="0"/>
              </a:rPr>
              <a:t>Decrease belt tension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2000" dirty="0">
              <a:latin typeface="Calibri" pitchFamily="34" charset="0"/>
            </a:endParaRP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2000" dirty="0"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2000" dirty="0"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2000" dirty="0"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52972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12.  </a:t>
            </a:r>
            <a:r>
              <a:rPr lang="en-US" dirty="0" smtClean="0"/>
              <a:t>Tensioning mechanism on conveyor belt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D530-0FDF-4322-B6B4-5AC27BBED0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Subsystem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447801"/>
            <a:ext cx="5029200" cy="43433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Density of Regolith – 1.5 g/cm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Desired capacity – 100 kg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Required Volume – 0.066 m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Our Bucket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Capacity 0.075 m</a:t>
            </a:r>
            <a:r>
              <a:rPr lang="en-US" sz="2200" baseline="30000" dirty="0" smtClean="0"/>
              <a:t>3</a:t>
            </a:r>
            <a:endParaRPr lang="en-US" sz="2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Height 0.3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Length 1.0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Width 0.5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Material Al 6061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Weight 9 </a:t>
            </a:r>
            <a:r>
              <a:rPr lang="en-US" sz="2200" dirty="0" err="1" smtClean="0"/>
              <a:t>kgs</a:t>
            </a:r>
            <a:endParaRPr lang="en-US" sz="2200" dirty="0" smtClean="0"/>
          </a:p>
          <a:p>
            <a:endParaRPr lang="en-US" dirty="0"/>
          </a:p>
        </p:txBody>
      </p:sp>
      <p:pic>
        <p:nvPicPr>
          <p:cNvPr id="7" name="Picture 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00" t="28416" r="16801" b="17137"/>
          <a:stretch>
            <a:fillRect/>
          </a:stretch>
        </p:blipFill>
        <p:spPr>
          <a:xfrm>
            <a:off x="3200400" y="3733800"/>
            <a:ext cx="2857781" cy="2286000"/>
          </a:xfrm>
        </p:spPr>
      </p:pic>
      <p:pic>
        <p:nvPicPr>
          <p:cNvPr id="8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5000" t="26030" r="16801" b="19305"/>
          <a:stretch>
            <a:fillRect/>
          </a:stretch>
        </p:blipFill>
        <p:spPr>
          <a:xfrm>
            <a:off x="6019800" y="3733800"/>
            <a:ext cx="2857780" cy="2286000"/>
          </a:xfr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 l="27083" t="36443" r="18750" b="32321"/>
          <a:stretch>
            <a:fillRect/>
          </a:stretch>
        </p:blipFill>
        <p:spPr bwMode="auto">
          <a:xfrm>
            <a:off x="4953000" y="1219200"/>
            <a:ext cx="3632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53000" y="2971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13. </a:t>
            </a:r>
            <a:r>
              <a:rPr lang="en-US" dirty="0" smtClean="0"/>
              <a:t>Isometric view of bucket design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60198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14.</a:t>
            </a:r>
            <a:r>
              <a:rPr lang="en-US" dirty="0" smtClean="0"/>
              <a:t>  Example of bucket dumping from side view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Locomotion Subsystem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229600" cy="2438400"/>
          </a:xfrm>
        </p:spPr>
        <p:txBody>
          <a:bodyPr/>
          <a:lstStyle/>
          <a:p>
            <a:r>
              <a:rPr lang="en-US" dirty="0" smtClean="0"/>
              <a:t>Center Frame with torsion arm for tension</a:t>
            </a:r>
          </a:p>
          <a:p>
            <a:pPr lvl="1"/>
            <a:r>
              <a:rPr lang="en-US" dirty="0" smtClean="0"/>
              <a:t>k=150 (Nm/deg)</a:t>
            </a:r>
          </a:p>
          <a:p>
            <a:r>
              <a:rPr lang="en-US" dirty="0" smtClean="0"/>
              <a:t>Motor housed in main body with drive shaft to rear sprockets</a:t>
            </a:r>
          </a:p>
          <a:p>
            <a:r>
              <a:rPr lang="en-US" dirty="0" smtClean="0"/>
              <a:t>Total mass of each track ~12 kg with tread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5302" y="3352800"/>
            <a:ext cx="4646498" cy="28194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2209800" y="6096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15</a:t>
            </a:r>
            <a:r>
              <a:rPr lang="en-US" dirty="0" smtClean="0"/>
              <a:t>. Isometric view of track frame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Locomotion Subsystem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Chain Assembly</a:t>
            </a:r>
          </a:p>
          <a:p>
            <a:pPr lvl="1" eaLnBrk="1" hangingPunct="1"/>
            <a:r>
              <a:rPr lang="en-US" dirty="0" smtClean="0"/>
              <a:t>Variation of a bike chain</a:t>
            </a:r>
          </a:p>
          <a:p>
            <a:pPr lvl="1" eaLnBrk="1" hangingPunct="1"/>
            <a:r>
              <a:rPr lang="en-US" dirty="0" smtClean="0"/>
              <a:t>15 cm tread surface at center</a:t>
            </a:r>
          </a:p>
          <a:p>
            <a:pPr lvl="1" eaLnBrk="1" hangingPunct="1"/>
            <a:r>
              <a:rPr lang="en-US" dirty="0" smtClean="0"/>
              <a:t>Individually adjustable connector links</a:t>
            </a:r>
          </a:p>
          <a:p>
            <a:pPr lvl="1" eaLnBrk="1" hangingPunct="1"/>
            <a:r>
              <a:rPr lang="en-US" dirty="0" smtClean="0"/>
              <a:t>Pin Joint allows large circular deformations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371600"/>
            <a:ext cx="4038600" cy="4023273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4419600" y="54102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16.</a:t>
            </a:r>
            <a:r>
              <a:rPr lang="en-US" dirty="0" smtClean="0"/>
              <a:t> Isometric view of driving sprocket with example of treads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Subsystem Design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267200"/>
            <a:ext cx="7192535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1"/>
            <a:ext cx="5797826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6019800"/>
            <a:ext cx="51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Table 3.</a:t>
            </a:r>
            <a:r>
              <a:rPr lang="en-US" dirty="0" smtClean="0"/>
              <a:t> ARTEMIS Power System Specifications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39624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17</a:t>
            </a:r>
            <a:r>
              <a:rPr lang="en-US" dirty="0" smtClean="0"/>
              <a:t>. Power </a:t>
            </a:r>
            <a:r>
              <a:rPr lang="en-US" dirty="0"/>
              <a:t>s</a:t>
            </a:r>
            <a:r>
              <a:rPr lang="en-US" dirty="0" smtClean="0"/>
              <a:t>ubsystem schematic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Subsystem Simulation</a:t>
            </a:r>
            <a:endParaRPr lang="en-US" dirty="0"/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657600"/>
            <a:ext cx="8001000" cy="24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3833" y="1066800"/>
            <a:ext cx="4336334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6019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18.</a:t>
            </a:r>
            <a:r>
              <a:rPr lang="en-US" dirty="0" smtClean="0"/>
              <a:t> Schematic of power system simulation (top) and results (bottom)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914400" y="1143000"/>
            <a:ext cx="8001000" cy="338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600200" y="228600"/>
            <a:ext cx="6629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219200" y="152400"/>
            <a:ext cx="76200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lang="en-US" sz="4400" dirty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Power </a:t>
            </a:r>
            <a:r>
              <a:rPr lang="en-US" sz="4400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Subsystem Overview</a:t>
            </a:r>
            <a:endParaRPr lang="en-US" sz="4400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371600" y="1371600"/>
            <a:ext cx="5943600" cy="2011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600200" y="4800600"/>
            <a:ext cx="36576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133600"/>
            <a:ext cx="5257800" cy="140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114800"/>
            <a:ext cx="6400800" cy="175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2133600" y="1143000"/>
            <a:ext cx="4800600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PHASE 1</a:t>
            </a:r>
            <a:r>
              <a:rPr lang="en-US">
                <a:solidFill>
                  <a:srgbClr val="000000"/>
                </a:solidFill>
              </a:rPr>
              <a:t>: Plow Engage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PHASE 2</a:t>
            </a:r>
            <a:r>
              <a:rPr lang="en-US">
                <a:solidFill>
                  <a:srgbClr val="000000"/>
                </a:solidFill>
              </a:rPr>
              <a:t>: Regolith Collection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PHASE 3</a:t>
            </a:r>
            <a:r>
              <a:rPr lang="en-US">
                <a:solidFill>
                  <a:srgbClr val="000000"/>
                </a:solidFill>
              </a:rPr>
              <a:t>: Regolith Deposit into Collector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3581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4.</a:t>
            </a:r>
            <a:r>
              <a:rPr lang="en-US" dirty="0" smtClean="0"/>
              <a:t> Device operation according to sequence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867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5.</a:t>
            </a:r>
            <a:r>
              <a:rPr lang="en-US" dirty="0" smtClean="0"/>
              <a:t> Maximum device specifications in accordance to phase and 15A draw limit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D530-0FDF-4322-B6B4-5AC27BBED0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Lunabotics</a:t>
            </a:r>
            <a:r>
              <a:rPr lang="en-US" sz="3600" dirty="0" smtClean="0"/>
              <a:t> Mining Competition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</p:nvPr>
        </p:nvGraphicFramePr>
        <p:xfrm>
          <a:off x="381000" y="2590800"/>
          <a:ext cx="46482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kg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Power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</a:t>
                      </a:r>
                      <a:r>
                        <a:rPr lang="en-US" baseline="0" dirty="0" smtClean="0"/>
                        <a:t> Excavation 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kg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width/length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height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setup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minutes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Operation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minutes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2590800"/>
            <a:ext cx="3429000" cy="2499645"/>
          </a:xfrm>
        </p:spPr>
      </p:pic>
      <p:sp>
        <p:nvSpPr>
          <p:cNvPr id="8" name="TextBox 7"/>
          <p:cNvSpPr txBox="1"/>
          <p:nvPr/>
        </p:nvSpPr>
        <p:spPr>
          <a:xfrm>
            <a:off x="5105400" y="5181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1</a:t>
            </a:r>
            <a:r>
              <a:rPr lang="en-US" dirty="0" smtClean="0"/>
              <a:t>. Artist’s rendering of lunar excavation, taken from </a:t>
            </a:r>
            <a:r>
              <a:rPr lang="en-US" dirty="0" err="1" smtClean="0"/>
              <a:t>Lunabotics</a:t>
            </a:r>
            <a:r>
              <a:rPr lang="en-US" dirty="0" smtClean="0"/>
              <a:t> Mining Competition announcement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1.</a:t>
            </a:r>
            <a:r>
              <a:rPr lang="en-US" dirty="0" smtClean="0"/>
              <a:t> Competition Specifications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10668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Lunabotics</a:t>
            </a:r>
            <a:r>
              <a:rPr lang="en-US" sz="2000" b="1" dirty="0" smtClean="0"/>
              <a:t> Mining Competition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 Designed to engage and retain students in STEM disciplines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Provide a competitive environment in which may result innovative    	ideas and solutions that could be applied to actual lunar excavation</a:t>
            </a:r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971800"/>
            <a:ext cx="4134678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-269875"/>
            <a:ext cx="7389813" cy="152876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Microcontroller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1"/>
            <a:ext cx="8228013" cy="3657600"/>
          </a:xfrm>
        </p:spPr>
        <p:txBody>
          <a:bodyPr/>
          <a:lstStyle/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8 bit AVR </a:t>
            </a:r>
            <a:r>
              <a:rPr lang="en-US" sz="2000" dirty="0" err="1" smtClean="0"/>
              <a:t>vs</a:t>
            </a:r>
            <a:r>
              <a:rPr lang="en-US" sz="2000" dirty="0" smtClean="0"/>
              <a:t> 32 bit ARM </a:t>
            </a:r>
            <a:r>
              <a:rPr lang="en-US" sz="2000" dirty="0" err="1" smtClean="0"/>
              <a:t>vs</a:t>
            </a:r>
            <a:r>
              <a:rPr lang="en-US" sz="2000" dirty="0" smtClean="0"/>
              <a:t> Single-board Computer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AVR- slower, tons of support, very easy to program, 5V I/O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ARM- faster, more complicated, 3.3V I/O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Single-board- expensive, complete overkill</a:t>
            </a:r>
          </a:p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Chose MCBSTM32, an ARM Cortex M3 board from </a:t>
            </a:r>
            <a:r>
              <a:rPr lang="en-US" sz="2000" dirty="0" err="1" smtClean="0"/>
              <a:t>Keil</a:t>
            </a:r>
            <a:endParaRPr lang="en-US" sz="2000" dirty="0" smtClean="0"/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32 bit 72MHz </a:t>
            </a:r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2 SPI, 2 I2C, 3 UART, 16 ADC</a:t>
            </a:r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48 General I/O</a:t>
            </a:r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Free, Donated by ARM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5943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19.</a:t>
            </a:r>
            <a:r>
              <a:rPr lang="en-US" dirty="0" smtClean="0"/>
              <a:t> Example of ARM Microcontroller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-269875"/>
            <a:ext cx="7389813" cy="152876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Telerobotic Interface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1"/>
            <a:ext cx="8228013" cy="1219200"/>
          </a:xfrm>
        </p:spPr>
        <p:txBody>
          <a:bodyPr/>
          <a:lstStyle/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Remote operation of robot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At minimum: Start and stop</a:t>
            </a:r>
          </a:p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Network provided which adds two second delay</a:t>
            </a:r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797425" y="2743200"/>
            <a:ext cx="1727200" cy="9144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>
                <a:solidFill>
                  <a:srgbClr val="000000"/>
                </a:solidFill>
              </a:rPr>
              <a:t>WAN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>
                <a:solidFill>
                  <a:srgbClr val="000000"/>
                </a:solidFill>
              </a:rPr>
              <a:t>2s delay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>
                <a:solidFill>
                  <a:srgbClr val="000000"/>
                </a:solidFill>
              </a:rPr>
              <a:t>1Mbps Bandwidth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6710363" y="2743200"/>
            <a:ext cx="2179637" cy="137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     Control Room			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381000" y="2438400"/>
            <a:ext cx="2335212" cy="137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Playing Field			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838200" y="3124200"/>
            <a:ext cx="914400" cy="4572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6938963" y="3284538"/>
            <a:ext cx="1371600" cy="6858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Control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Computer</a:t>
            </a:r>
          </a:p>
        </p:txBody>
      </p:sp>
      <p:cxnSp>
        <p:nvCxnSpPr>
          <p:cNvPr id="3081" name="AutoShape 8"/>
          <p:cNvCxnSpPr>
            <a:cxnSpLocks noChangeShapeType="1"/>
            <a:stCxn id="3080" idx="1"/>
            <a:endCxn id="3076" idx="3"/>
          </p:cNvCxnSpPr>
          <p:nvPr/>
        </p:nvCxnSpPr>
        <p:spPr bwMode="auto">
          <a:xfrm flipH="1" flipV="1">
            <a:off x="6524625" y="3200400"/>
            <a:ext cx="414338" cy="4270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082" name="AutoShape 9"/>
          <p:cNvSpPr>
            <a:spLocks noChangeArrowheads="1"/>
          </p:cNvSpPr>
          <p:nvPr/>
        </p:nvSpPr>
        <p:spPr bwMode="auto">
          <a:xfrm flipV="1">
            <a:off x="1801812" y="2895600"/>
            <a:ext cx="228600" cy="228600"/>
          </a:xfrm>
          <a:prstGeom prst="flowChartExtra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 flipV="1">
            <a:off x="2971800" y="2971800"/>
            <a:ext cx="228600" cy="228600"/>
          </a:xfrm>
          <a:prstGeom prst="flowChartExtra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084" name="AutoShape 11"/>
          <p:cNvCxnSpPr>
            <a:cxnSpLocks noChangeShapeType="1"/>
            <a:stCxn id="3079" idx="3"/>
            <a:endCxn id="3082" idx="2"/>
          </p:cNvCxnSpPr>
          <p:nvPr/>
        </p:nvCxnSpPr>
        <p:spPr bwMode="auto">
          <a:xfrm flipV="1">
            <a:off x="1752600" y="3124200"/>
            <a:ext cx="163512" cy="228600"/>
          </a:xfrm>
          <a:prstGeom prst="bentConnector3">
            <a:avLst>
              <a:gd name="adj1" fmla="val 10032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1909762" y="2894013"/>
            <a:ext cx="1588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Line 13"/>
          <p:cNvSpPr>
            <a:spLocks noChangeShapeType="1"/>
          </p:cNvSpPr>
          <p:nvPr/>
        </p:nvSpPr>
        <p:spPr bwMode="auto">
          <a:xfrm flipV="1">
            <a:off x="3092450" y="2957513"/>
            <a:ext cx="1588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7" name="Rectangle 14"/>
          <p:cNvSpPr>
            <a:spLocks noChangeArrowheads="1"/>
          </p:cNvSpPr>
          <p:nvPr/>
        </p:nvSpPr>
        <p:spPr bwMode="auto">
          <a:xfrm>
            <a:off x="3200400" y="3200400"/>
            <a:ext cx="11430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Relay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Computer</a:t>
            </a:r>
          </a:p>
        </p:txBody>
      </p:sp>
      <p:cxnSp>
        <p:nvCxnSpPr>
          <p:cNvPr id="3088" name="AutoShape 15"/>
          <p:cNvCxnSpPr>
            <a:cxnSpLocks noChangeShapeType="1"/>
            <a:stCxn id="3083" idx="0"/>
            <a:endCxn id="3087" idx="1"/>
          </p:cNvCxnSpPr>
          <p:nvPr/>
        </p:nvCxnSpPr>
        <p:spPr bwMode="auto">
          <a:xfrm rot="16200000" flipH="1">
            <a:off x="3028950" y="3257550"/>
            <a:ext cx="228600" cy="114300"/>
          </a:xfrm>
          <a:prstGeom prst="bentConnector2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089" name="AutoShape 17"/>
          <p:cNvCxnSpPr>
            <a:cxnSpLocks noChangeShapeType="1"/>
            <a:stCxn id="3087" idx="3"/>
            <a:endCxn id="3076" idx="1"/>
          </p:cNvCxnSpPr>
          <p:nvPr/>
        </p:nvCxnSpPr>
        <p:spPr bwMode="auto">
          <a:xfrm flipV="1">
            <a:off x="4343400" y="3200400"/>
            <a:ext cx="454025" cy="228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457200" y="4858941"/>
            <a:ext cx="8229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Link Robot to WAN Wirelessly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900" dirty="0" err="1" smtClean="0"/>
              <a:t>WiFi</a:t>
            </a:r>
            <a:r>
              <a:rPr lang="en-US" sz="1900" dirty="0" smtClean="0"/>
              <a:t>- 58Mbps, Complicated, High Power, Most Expensive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900" dirty="0" err="1" smtClean="0"/>
              <a:t>Xbee</a:t>
            </a:r>
            <a:r>
              <a:rPr lang="en-US" sz="1900" dirty="0" smtClean="0"/>
              <a:t>- 0.25Mbps, Simple, Medium Power, Cheapest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900" dirty="0" smtClean="0"/>
              <a:t>Bluetooth- 1Mbps, Medium Complexity, Low </a:t>
            </a:r>
            <a:r>
              <a:rPr lang="en-US" sz="1900" dirty="0" err="1" smtClean="0"/>
              <a:t>Power,Medium</a:t>
            </a:r>
            <a:r>
              <a:rPr lang="en-US" sz="1900" dirty="0" smtClean="0"/>
              <a:t> Cost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4191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20.  </a:t>
            </a:r>
            <a:r>
              <a:rPr lang="en-US" dirty="0" smtClean="0"/>
              <a:t>Diagram of communications during competition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-269875"/>
            <a:ext cx="7389813" cy="152876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Interfacing Diagram</a:t>
            </a: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2971800" y="2971800"/>
            <a:ext cx="20574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Microcontroller</a:t>
            </a:r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228600" y="571500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Weight Sensor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Digital Scale Load Cell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5.0V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2743200" y="41148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Analog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Input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10</a:t>
            </a:r>
          </a:p>
        </p:txBody>
      </p:sp>
      <p:cxnSp>
        <p:nvCxnSpPr>
          <p:cNvPr id="4102" name="AutoShape 5"/>
          <p:cNvCxnSpPr>
            <a:cxnSpLocks noChangeShapeType="1"/>
            <a:stCxn id="4114" idx="3"/>
            <a:endCxn id="4101" idx="1"/>
          </p:cNvCxnSpPr>
          <p:nvPr/>
        </p:nvCxnSpPr>
        <p:spPr bwMode="auto">
          <a:xfrm flipV="1">
            <a:off x="1371600" y="4457700"/>
            <a:ext cx="1371600" cy="5715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03" name="AutoShape 6"/>
          <p:cNvCxnSpPr>
            <a:cxnSpLocks noChangeShapeType="1"/>
            <a:stCxn id="4101" idx="0"/>
            <a:endCxn id="4099" idx="1"/>
          </p:cNvCxnSpPr>
          <p:nvPr/>
        </p:nvCxnSpPr>
        <p:spPr bwMode="auto">
          <a:xfrm flipH="1" flipV="1">
            <a:off x="2971800" y="3200400"/>
            <a:ext cx="228600" cy="914400"/>
          </a:xfrm>
          <a:prstGeom prst="bentConnector3">
            <a:avLst>
              <a:gd name="adj1" fmla="val 23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715000" y="525780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Bump Sensors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5.0V</a:t>
            </a:r>
          </a:p>
        </p:txBody>
      </p:sp>
      <p:sp>
        <p:nvSpPr>
          <p:cNvPr id="4105" name="AutoShape 8"/>
          <p:cNvSpPr>
            <a:spLocks noChangeArrowheads="1"/>
          </p:cNvSpPr>
          <p:nvPr/>
        </p:nvSpPr>
        <p:spPr bwMode="auto">
          <a:xfrm>
            <a:off x="6053138" y="38354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Digital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Input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106" name="AutoShape 9"/>
          <p:cNvSpPr>
            <a:spLocks noChangeArrowheads="1"/>
          </p:cNvSpPr>
          <p:nvPr/>
        </p:nvSpPr>
        <p:spPr bwMode="auto">
          <a:xfrm>
            <a:off x="2514600" y="571500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IR Beacon Detector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Phototransistor circuit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07" name="AutoShape 10"/>
          <p:cNvCxnSpPr>
            <a:cxnSpLocks noChangeShapeType="1"/>
            <a:stCxn id="4106" idx="0"/>
            <a:endCxn id="4101" idx="2"/>
          </p:cNvCxnSpPr>
          <p:nvPr/>
        </p:nvCxnSpPr>
        <p:spPr bwMode="auto">
          <a:xfrm flipV="1">
            <a:off x="3200400" y="4800600"/>
            <a:ext cx="1588" cy="9144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8" name="AutoShape 11"/>
          <p:cNvSpPr>
            <a:spLocks noChangeArrowheads="1"/>
          </p:cNvSpPr>
          <p:nvPr/>
        </p:nvSpPr>
        <p:spPr bwMode="auto">
          <a:xfrm>
            <a:off x="4114800" y="5676900"/>
            <a:ext cx="11430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Current Sensor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15A sensor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09" name="AutoShape 12"/>
          <p:cNvCxnSpPr>
            <a:cxnSpLocks noChangeShapeType="1"/>
            <a:stCxn id="4104" idx="0"/>
            <a:endCxn id="4105" idx="2"/>
          </p:cNvCxnSpPr>
          <p:nvPr/>
        </p:nvCxnSpPr>
        <p:spPr bwMode="auto">
          <a:xfrm flipV="1">
            <a:off x="6400800" y="4521200"/>
            <a:ext cx="109538" cy="736600"/>
          </a:xfrm>
          <a:prstGeom prst="bentConnector3">
            <a:avLst>
              <a:gd name="adj1" fmla="val 100088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10" name="AutoShape 13"/>
          <p:cNvCxnSpPr>
            <a:cxnSpLocks noChangeShapeType="1"/>
            <a:stCxn id="4105" idx="0"/>
            <a:endCxn id="4099" idx="2"/>
          </p:cNvCxnSpPr>
          <p:nvPr/>
        </p:nvCxnSpPr>
        <p:spPr bwMode="auto">
          <a:xfrm flipH="1" flipV="1">
            <a:off x="4000500" y="3429000"/>
            <a:ext cx="2509838" cy="406400"/>
          </a:xfrm>
          <a:prstGeom prst="bentConnector3">
            <a:avLst>
              <a:gd name="adj1" fmla="val 100639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11" name="AutoShape 14"/>
          <p:cNvSpPr>
            <a:spLocks noChangeArrowheads="1"/>
          </p:cNvSpPr>
          <p:nvPr/>
        </p:nvSpPr>
        <p:spPr bwMode="auto">
          <a:xfrm>
            <a:off x="4416425" y="423545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Rangefinder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Sonar or IR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12" name="AutoShape 15"/>
          <p:cNvCxnSpPr>
            <a:cxnSpLocks noChangeShapeType="1"/>
            <a:stCxn id="4108" idx="0"/>
            <a:endCxn id="4101" idx="2"/>
          </p:cNvCxnSpPr>
          <p:nvPr/>
        </p:nvCxnSpPr>
        <p:spPr bwMode="auto">
          <a:xfrm flipH="1" flipV="1">
            <a:off x="3200400" y="4800600"/>
            <a:ext cx="1485900" cy="876300"/>
          </a:xfrm>
          <a:prstGeom prst="bentConnector3">
            <a:avLst>
              <a:gd name="adj1" fmla="val 153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13" name="AutoShape 16"/>
          <p:cNvSpPr>
            <a:spLocks noChangeArrowheads="1"/>
          </p:cNvSpPr>
          <p:nvPr/>
        </p:nvSpPr>
        <p:spPr bwMode="auto">
          <a:xfrm>
            <a:off x="4114800" y="18288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Serial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115200bps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14" name="AutoShape 17"/>
          <p:cNvSpPr>
            <a:spLocks noChangeArrowheads="1"/>
          </p:cNvSpPr>
          <p:nvPr/>
        </p:nvSpPr>
        <p:spPr bwMode="auto">
          <a:xfrm>
            <a:off x="457200" y="4800600"/>
            <a:ext cx="9144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Analog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Amplifier</a:t>
            </a:r>
          </a:p>
        </p:txBody>
      </p:sp>
      <p:cxnSp>
        <p:nvCxnSpPr>
          <p:cNvPr id="4115" name="AutoShape 18"/>
          <p:cNvCxnSpPr>
            <a:cxnSpLocks noChangeShapeType="1"/>
            <a:stCxn id="4100" idx="0"/>
            <a:endCxn id="4114" idx="2"/>
          </p:cNvCxnSpPr>
          <p:nvPr/>
        </p:nvCxnSpPr>
        <p:spPr bwMode="auto">
          <a:xfrm flipV="1">
            <a:off x="914400" y="5257800"/>
            <a:ext cx="1588" cy="4572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16" name="AutoShape 19"/>
          <p:cNvCxnSpPr>
            <a:cxnSpLocks noChangeShapeType="1"/>
            <a:stCxn id="4111" idx="1"/>
            <a:endCxn id="4101" idx="3"/>
          </p:cNvCxnSpPr>
          <p:nvPr/>
        </p:nvCxnSpPr>
        <p:spPr bwMode="auto">
          <a:xfrm flipH="1" flipV="1">
            <a:off x="3657600" y="4457700"/>
            <a:ext cx="758825" cy="635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17" name="AutoShape 20"/>
          <p:cNvCxnSpPr>
            <a:cxnSpLocks noChangeShapeType="1"/>
            <a:stCxn id="4099" idx="0"/>
            <a:endCxn id="4113" idx="2"/>
          </p:cNvCxnSpPr>
          <p:nvPr/>
        </p:nvCxnSpPr>
        <p:spPr bwMode="auto">
          <a:xfrm flipV="1">
            <a:off x="4000500" y="2514600"/>
            <a:ext cx="571500" cy="457200"/>
          </a:xfrm>
          <a:prstGeom prst="bentConnector3">
            <a:avLst>
              <a:gd name="adj1" fmla="val -1199"/>
            </a:avLst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18" name="AutoShape 21"/>
          <p:cNvSpPr>
            <a:spLocks noChangeArrowheads="1"/>
          </p:cNvSpPr>
          <p:nvPr/>
        </p:nvSpPr>
        <p:spPr bwMode="auto">
          <a:xfrm>
            <a:off x="5715000" y="27432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Digital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Output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20</a:t>
            </a:r>
          </a:p>
        </p:txBody>
      </p:sp>
      <p:cxnSp>
        <p:nvCxnSpPr>
          <p:cNvPr id="4119" name="AutoShape 22"/>
          <p:cNvCxnSpPr>
            <a:cxnSpLocks noChangeShapeType="1"/>
            <a:stCxn id="4099" idx="3"/>
            <a:endCxn id="4118" idx="1"/>
          </p:cNvCxnSpPr>
          <p:nvPr/>
        </p:nvCxnSpPr>
        <p:spPr bwMode="auto">
          <a:xfrm flipV="1">
            <a:off x="5029200" y="3086100"/>
            <a:ext cx="687388" cy="1143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20" name="Rectangle 23"/>
          <p:cNvSpPr>
            <a:spLocks noChangeArrowheads="1"/>
          </p:cNvSpPr>
          <p:nvPr/>
        </p:nvSpPr>
        <p:spPr bwMode="auto">
          <a:xfrm>
            <a:off x="7207250" y="1828800"/>
            <a:ext cx="1828800" cy="9144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3x Brushed Motor Drivers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H-Bridge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Conveyor &amp; Actuators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 Outputs Each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Forward,Reverse,Brake,Free</a:t>
            </a:r>
          </a:p>
        </p:txBody>
      </p:sp>
      <p:cxnSp>
        <p:nvCxnSpPr>
          <p:cNvPr id="4121" name="AutoShape 24"/>
          <p:cNvCxnSpPr>
            <a:cxnSpLocks noChangeShapeType="1"/>
            <a:stCxn id="4118" idx="3"/>
            <a:endCxn id="4120" idx="1"/>
          </p:cNvCxnSpPr>
          <p:nvPr/>
        </p:nvCxnSpPr>
        <p:spPr bwMode="auto">
          <a:xfrm flipV="1">
            <a:off x="6629400" y="2286000"/>
            <a:ext cx="577850" cy="8001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22" name="Rectangle 25"/>
          <p:cNvSpPr>
            <a:spLocks noChangeArrowheads="1"/>
          </p:cNvSpPr>
          <p:nvPr/>
        </p:nvSpPr>
        <p:spPr bwMode="auto">
          <a:xfrm>
            <a:off x="5486400" y="1143000"/>
            <a:ext cx="1600200" cy="457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Bluetooth Modem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 BlueSMiRF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23" name="AutoShape 26"/>
          <p:cNvCxnSpPr>
            <a:cxnSpLocks noChangeShapeType="1"/>
            <a:stCxn id="4113" idx="0"/>
            <a:endCxn id="4122" idx="1"/>
          </p:cNvCxnSpPr>
          <p:nvPr/>
        </p:nvCxnSpPr>
        <p:spPr bwMode="auto">
          <a:xfrm flipV="1">
            <a:off x="4572000" y="1371600"/>
            <a:ext cx="914400" cy="457200"/>
          </a:xfrm>
          <a:prstGeom prst="bentConnector3">
            <a:avLst>
              <a:gd name="adj1" fmla="val 1000"/>
            </a:avLst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24" name="Rectangle 27"/>
          <p:cNvSpPr>
            <a:spLocks noChangeArrowheads="1"/>
          </p:cNvSpPr>
          <p:nvPr/>
        </p:nvSpPr>
        <p:spPr bwMode="auto">
          <a:xfrm>
            <a:off x="7315200" y="1143000"/>
            <a:ext cx="1371600" cy="457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Receiving Laptop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Relay to WAN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Telerobotic Interface</a:t>
            </a:r>
          </a:p>
        </p:txBody>
      </p:sp>
      <p:cxnSp>
        <p:nvCxnSpPr>
          <p:cNvPr id="4125" name="AutoShape 28"/>
          <p:cNvCxnSpPr>
            <a:cxnSpLocks noChangeShapeType="1"/>
            <a:stCxn id="4124" idx="1"/>
            <a:endCxn id="4122" idx="3"/>
          </p:cNvCxnSpPr>
          <p:nvPr/>
        </p:nvCxnSpPr>
        <p:spPr bwMode="auto">
          <a:xfrm flipH="1">
            <a:off x="7086600" y="1371600"/>
            <a:ext cx="228600" cy="1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26" name="Rectangle 29"/>
          <p:cNvSpPr>
            <a:spLocks noChangeArrowheads="1"/>
          </p:cNvSpPr>
          <p:nvPr/>
        </p:nvSpPr>
        <p:spPr bwMode="auto">
          <a:xfrm>
            <a:off x="7118350" y="2971800"/>
            <a:ext cx="1912938" cy="6858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Brushless Motor Drivers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Drive Motors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7 Outputs Each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6 Commutation,1 PWM Speed</a:t>
            </a:r>
          </a:p>
        </p:txBody>
      </p:sp>
      <p:cxnSp>
        <p:nvCxnSpPr>
          <p:cNvPr id="4127" name="AutoShape 30"/>
          <p:cNvCxnSpPr>
            <a:cxnSpLocks noChangeShapeType="1"/>
            <a:stCxn id="4118" idx="3"/>
            <a:endCxn id="4126" idx="1"/>
          </p:cNvCxnSpPr>
          <p:nvPr/>
        </p:nvCxnSpPr>
        <p:spPr bwMode="auto">
          <a:xfrm>
            <a:off x="6629400" y="3086100"/>
            <a:ext cx="488950" cy="2286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28" name="AutoShape 31"/>
          <p:cNvSpPr>
            <a:spLocks noChangeArrowheads="1"/>
          </p:cNvSpPr>
          <p:nvPr/>
        </p:nvSpPr>
        <p:spPr bwMode="auto">
          <a:xfrm>
            <a:off x="457200" y="3429000"/>
            <a:ext cx="1371600" cy="6858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Inertial Navigation Unit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 Axis Accelerometer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 Axis Gyroscope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29" name="AutoShape 32"/>
          <p:cNvCxnSpPr>
            <a:cxnSpLocks noChangeShapeType="1"/>
            <a:stCxn id="4128" idx="3"/>
            <a:endCxn id="4101" idx="1"/>
          </p:cNvCxnSpPr>
          <p:nvPr/>
        </p:nvCxnSpPr>
        <p:spPr bwMode="auto">
          <a:xfrm>
            <a:off x="1828800" y="3771900"/>
            <a:ext cx="914400" cy="6858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30" name="Rectangle 3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505199" cy="685800"/>
          </a:xfrm>
        </p:spPr>
        <p:txBody>
          <a:bodyPr/>
          <a:lstStyle/>
          <a:p>
            <a:pPr marL="684213" indent="-682625" algn="ctr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800" b="1" dirty="0" smtClean="0"/>
              <a:t>Figure 21.</a:t>
            </a:r>
            <a:r>
              <a:rPr lang="en-US" sz="1800" dirty="0" smtClean="0"/>
              <a:t> All Inputs/Outputs </a:t>
            </a:r>
          </a:p>
          <a:p>
            <a:pPr marL="684213" indent="-682625" algn="ctr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800" dirty="0" smtClean="0"/>
              <a:t>to microcontroller</a:t>
            </a:r>
          </a:p>
        </p:txBody>
      </p:sp>
      <p:sp>
        <p:nvSpPr>
          <p:cNvPr id="4131" name="Rectangle 34"/>
          <p:cNvSpPr>
            <a:spLocks noChangeArrowheads="1"/>
          </p:cNvSpPr>
          <p:nvPr/>
        </p:nvSpPr>
        <p:spPr bwMode="auto">
          <a:xfrm>
            <a:off x="7086600" y="4572000"/>
            <a:ext cx="1828800" cy="457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Brushless Motor Feedback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3xHall Effect Sensors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5.0V</a:t>
            </a:r>
          </a:p>
        </p:txBody>
      </p:sp>
      <p:cxnSp>
        <p:nvCxnSpPr>
          <p:cNvPr id="4132" name="AutoShape 35"/>
          <p:cNvCxnSpPr>
            <a:cxnSpLocks noChangeShapeType="1"/>
            <a:stCxn id="4131" idx="0"/>
            <a:endCxn id="4105" idx="3"/>
          </p:cNvCxnSpPr>
          <p:nvPr/>
        </p:nvCxnSpPr>
        <p:spPr bwMode="auto">
          <a:xfrm flipH="1" flipV="1">
            <a:off x="6967538" y="4178300"/>
            <a:ext cx="1033462" cy="393700"/>
          </a:xfrm>
          <a:prstGeom prst="bentConnector3">
            <a:avLst>
              <a:gd name="adj1" fmla="val 454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89813" cy="9906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Navigation Subsystem Design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4014788" cy="5351463"/>
          </a:xfrm>
        </p:spPr>
        <p:txBody>
          <a:bodyPr/>
          <a:lstStyle/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From start, proceed on random or preset course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Once out of starting square, start digging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When bin is full, move to center of area and face collector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Move towards collector using beacons for alignment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When at wall of collector, dump regolith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Reset inertial navigation and repeat</a:t>
            </a:r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4572000" y="1219200"/>
            <a:ext cx="4114800" cy="4114800"/>
          </a:xfrm>
          <a:prstGeom prst="roundRect">
            <a:avLst>
              <a:gd name="adj" fmla="val 37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AutoShape 4"/>
          <p:cNvSpPr>
            <a:spLocks noChangeArrowheads="1"/>
          </p:cNvSpPr>
          <p:nvPr/>
        </p:nvSpPr>
        <p:spPr bwMode="auto">
          <a:xfrm>
            <a:off x="6096000" y="5334000"/>
            <a:ext cx="1066800" cy="68580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500">
                <a:solidFill>
                  <a:srgbClr val="000000"/>
                </a:solidFill>
              </a:rPr>
              <a:t>Collector</a:t>
            </a:r>
          </a:p>
        </p:txBody>
      </p:sp>
      <p:sp>
        <p:nvSpPr>
          <p:cNvPr id="19462" name="Oval 5"/>
          <p:cNvSpPr>
            <a:spLocks noChangeArrowheads="1"/>
          </p:cNvSpPr>
          <p:nvPr/>
        </p:nvSpPr>
        <p:spPr bwMode="auto">
          <a:xfrm>
            <a:off x="5980113" y="5105400"/>
            <a:ext cx="228600" cy="22860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9463" name="Oval 6"/>
          <p:cNvSpPr>
            <a:spLocks noChangeArrowheads="1"/>
          </p:cNvSpPr>
          <p:nvPr/>
        </p:nvSpPr>
        <p:spPr bwMode="auto">
          <a:xfrm>
            <a:off x="7050088" y="5105400"/>
            <a:ext cx="228600" cy="22860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4572000" y="12192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8"/>
          <p:cNvSpPr>
            <a:spLocks noChangeArrowheads="1"/>
          </p:cNvSpPr>
          <p:nvPr/>
        </p:nvSpPr>
        <p:spPr bwMode="auto">
          <a:xfrm>
            <a:off x="5943600" y="12192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4572000" y="39624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7315200" y="12192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11"/>
          <p:cNvSpPr>
            <a:spLocks noChangeArrowheads="1"/>
          </p:cNvSpPr>
          <p:nvPr/>
        </p:nvSpPr>
        <p:spPr bwMode="auto">
          <a:xfrm>
            <a:off x="4572000" y="25908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12"/>
          <p:cNvSpPr>
            <a:spLocks noChangeArrowheads="1"/>
          </p:cNvSpPr>
          <p:nvPr/>
        </p:nvSpPr>
        <p:spPr bwMode="auto">
          <a:xfrm>
            <a:off x="5943600" y="25908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AutoShape 13"/>
          <p:cNvSpPr>
            <a:spLocks noChangeArrowheads="1"/>
          </p:cNvSpPr>
          <p:nvPr/>
        </p:nvSpPr>
        <p:spPr bwMode="auto">
          <a:xfrm>
            <a:off x="7315200" y="25908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AutoShape 14"/>
          <p:cNvSpPr>
            <a:spLocks noChangeArrowheads="1"/>
          </p:cNvSpPr>
          <p:nvPr/>
        </p:nvSpPr>
        <p:spPr bwMode="auto">
          <a:xfrm>
            <a:off x="7315200" y="39624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Rectangle 15"/>
          <p:cNvSpPr>
            <a:spLocks noChangeArrowheads="1"/>
          </p:cNvSpPr>
          <p:nvPr/>
        </p:nvSpPr>
        <p:spPr bwMode="auto">
          <a:xfrm>
            <a:off x="6172200" y="4114800"/>
            <a:ext cx="914400" cy="10937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500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6019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22. </a:t>
            </a:r>
            <a:r>
              <a:rPr lang="en-US" dirty="0" smtClean="0"/>
              <a:t>Diagram of Competition setup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A5E862F-4246-4136-BB3F-8723A5E3654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467600" cy="9144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Navigation Sensors Diagram</a:t>
            </a: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3733800" y="3200400"/>
            <a:ext cx="12954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/>
              <a:t>Sensors</a:t>
            </a:r>
          </a:p>
        </p:txBody>
      </p:sp>
      <p:sp>
        <p:nvSpPr>
          <p:cNvPr id="5" name="AutoShape 59"/>
          <p:cNvSpPr>
            <a:spLocks noChangeArrowheads="1"/>
          </p:cNvSpPr>
          <p:nvPr/>
        </p:nvSpPr>
        <p:spPr bwMode="auto">
          <a:xfrm>
            <a:off x="6324600" y="3200400"/>
            <a:ext cx="22860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/>
              <a:t>Microcontroller</a:t>
            </a:r>
          </a:p>
        </p:txBody>
      </p:sp>
      <p:cxnSp>
        <p:nvCxnSpPr>
          <p:cNvPr id="6" name="Elbow Connector 5"/>
          <p:cNvCxnSpPr>
            <a:stCxn id="5" idx="0"/>
            <a:endCxn id="19" idx="2"/>
          </p:cNvCxnSpPr>
          <p:nvPr/>
        </p:nvCxnSpPr>
        <p:spPr>
          <a:xfrm rot="16200000" flipV="1">
            <a:off x="5695950" y="1428750"/>
            <a:ext cx="457200" cy="30861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2057400" y="4114800"/>
            <a:ext cx="9144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IR Beacons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7620000" y="4114800"/>
            <a:ext cx="11430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/>
              <a:t>Weight Sensor</a:t>
            </a:r>
          </a:p>
        </p:txBody>
      </p:sp>
      <p:cxnSp>
        <p:nvCxnSpPr>
          <p:cNvPr id="9" name="Elbow Connector 8"/>
          <p:cNvCxnSpPr>
            <a:stCxn id="4" idx="2"/>
            <a:endCxn id="12" idx="0"/>
          </p:cNvCxnSpPr>
          <p:nvPr/>
        </p:nvCxnSpPr>
        <p:spPr>
          <a:xfrm rot="16200000" flipH="1">
            <a:off x="4705350" y="3333750"/>
            <a:ext cx="457200" cy="11049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162300" y="4114800"/>
            <a:ext cx="14859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Sharp IR  Range Sensor</a:t>
            </a:r>
          </a:p>
        </p:txBody>
      </p:sp>
      <p:cxnSp>
        <p:nvCxnSpPr>
          <p:cNvPr id="11" name="Elbow Connector 10"/>
          <p:cNvCxnSpPr>
            <a:stCxn id="4" idx="2"/>
            <a:endCxn id="10" idx="0"/>
          </p:cNvCxnSpPr>
          <p:nvPr/>
        </p:nvCxnSpPr>
        <p:spPr>
          <a:xfrm rot="5400000">
            <a:off x="3914775" y="3648075"/>
            <a:ext cx="457200" cy="47625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4876800" y="4114800"/>
            <a:ext cx="12192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Current Sensor</a:t>
            </a:r>
          </a:p>
        </p:txBody>
      </p:sp>
      <p:cxnSp>
        <p:nvCxnSpPr>
          <p:cNvPr id="13" name="Elbow Connector 12"/>
          <p:cNvCxnSpPr>
            <a:stCxn id="20" idx="0"/>
            <a:endCxn id="4" idx="2"/>
          </p:cNvCxnSpPr>
          <p:nvPr/>
        </p:nvCxnSpPr>
        <p:spPr>
          <a:xfrm rot="5400000" flipH="1" flipV="1">
            <a:off x="2495550" y="2228850"/>
            <a:ext cx="457200" cy="33147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4" idx="3"/>
            <a:endCxn id="5" idx="1"/>
          </p:cNvCxnSpPr>
          <p:nvPr/>
        </p:nvCxnSpPr>
        <p:spPr>
          <a:xfrm>
            <a:off x="5029200" y="3429000"/>
            <a:ext cx="1295400" cy="158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hape 17"/>
          <p:cNvCxnSpPr>
            <a:stCxn id="19" idx="2"/>
            <a:endCxn id="4" idx="0"/>
          </p:cNvCxnSpPr>
          <p:nvPr/>
        </p:nvCxnSpPr>
        <p:spPr>
          <a:xfrm rot="5400000">
            <a:off x="4152900" y="2971800"/>
            <a:ext cx="457200" cy="158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2"/>
            <a:endCxn id="7" idx="0"/>
          </p:cNvCxnSpPr>
          <p:nvPr/>
        </p:nvCxnSpPr>
        <p:spPr>
          <a:xfrm rot="5400000">
            <a:off x="3219450" y="2952750"/>
            <a:ext cx="457200" cy="18669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6324600" y="4114800"/>
            <a:ext cx="10668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Bump Sensor</a:t>
            </a:r>
          </a:p>
        </p:txBody>
      </p:sp>
      <p:cxnSp>
        <p:nvCxnSpPr>
          <p:cNvPr id="18" name="Elbow Connector 17"/>
          <p:cNvCxnSpPr>
            <a:stCxn id="17" idx="0"/>
            <a:endCxn id="4" idx="2"/>
          </p:cNvCxnSpPr>
          <p:nvPr/>
        </p:nvCxnSpPr>
        <p:spPr>
          <a:xfrm rot="16200000" flipV="1">
            <a:off x="5391150" y="2647950"/>
            <a:ext cx="457200" cy="24765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59"/>
          <p:cNvSpPr>
            <a:spLocks noChangeArrowheads="1"/>
          </p:cNvSpPr>
          <p:nvPr/>
        </p:nvSpPr>
        <p:spPr bwMode="auto">
          <a:xfrm>
            <a:off x="3200400" y="2286000"/>
            <a:ext cx="23622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/>
              <a:t>Power Supply</a:t>
            </a: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304800" y="4114800"/>
            <a:ext cx="15240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Inertial Navigation Sensor</a:t>
            </a:r>
          </a:p>
        </p:txBody>
      </p:sp>
      <p:cxnSp>
        <p:nvCxnSpPr>
          <p:cNvPr id="21" name="Elbow Connector 20"/>
          <p:cNvCxnSpPr>
            <a:stCxn id="8" idx="0"/>
            <a:endCxn id="4" idx="2"/>
          </p:cNvCxnSpPr>
          <p:nvPr/>
        </p:nvCxnSpPr>
        <p:spPr>
          <a:xfrm rot="16200000" flipV="1">
            <a:off x="6057900" y="1981200"/>
            <a:ext cx="457200" cy="38100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4724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23.</a:t>
            </a:r>
            <a:r>
              <a:rPr lang="en-US" dirty="0" smtClean="0"/>
              <a:t> Navigation Sensor flow chart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Sensors</a:t>
            </a:r>
          </a:p>
        </p:txBody>
      </p:sp>
      <p:sp>
        <p:nvSpPr>
          <p:cNvPr id="23555" name="Subtitle 2"/>
          <p:cNvSpPr>
            <a:spLocks noGrp="1"/>
          </p:cNvSpPr>
          <p:nvPr>
            <p:ph idx="1"/>
          </p:nvPr>
        </p:nvSpPr>
        <p:spPr>
          <a:xfrm>
            <a:off x="228600" y="1524000"/>
            <a:ext cx="5029200" cy="4343400"/>
          </a:xfrm>
        </p:spPr>
        <p:txBody>
          <a:bodyPr/>
          <a:lstStyle/>
          <a:p>
            <a:r>
              <a:rPr lang="en-US" dirty="0" smtClean="0"/>
              <a:t>Navigational Sensors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Inertial Measurement Unit (IMU)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IR Beacon Sensor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IR Sharp Sensor</a:t>
            </a:r>
          </a:p>
          <a:p>
            <a:r>
              <a:rPr lang="en-US" dirty="0" smtClean="0"/>
              <a:t>Current Sensor</a:t>
            </a:r>
          </a:p>
          <a:p>
            <a:r>
              <a:rPr lang="en-US" dirty="0" smtClean="0"/>
              <a:t>Pressure Sensor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Bumper Sensor 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Weight Sensor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52900"/>
            <a:ext cx="19050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000500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05400" y="3200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24.</a:t>
            </a:r>
            <a:r>
              <a:rPr lang="en-US" dirty="0" smtClean="0"/>
              <a:t> Three axis inertial navigation 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8674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25.</a:t>
            </a:r>
            <a:r>
              <a:rPr lang="en-US" dirty="0" smtClean="0"/>
              <a:t> Single gyroscope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81600" y="1295400"/>
            <a:ext cx="3886200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5943600" y="1839912"/>
            <a:ext cx="990600" cy="3698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Gyro’s</a:t>
            </a: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8458200" y="12192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5257800" y="2438400"/>
            <a:ext cx="1676400" cy="36933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Accelerometer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15200" y="1524000"/>
            <a:ext cx="485518" cy="1295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vert="wordArtVert">
            <a:spAutoFit/>
          </a:bodyPr>
          <a:lstStyle/>
          <a:p>
            <a:pPr algn="ctr">
              <a:defRPr/>
            </a:pPr>
            <a:r>
              <a:rPr lang="en-US" dirty="0"/>
              <a:t>MCU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7848600" y="1752600"/>
            <a:ext cx="838200" cy="1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848600" y="2209800"/>
            <a:ext cx="838200" cy="1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848600" y="2667000"/>
            <a:ext cx="838200" cy="1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934200" y="1981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934200" y="2590800"/>
            <a:ext cx="3810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7848600" y="1371600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Velocity </a:t>
            </a:r>
            <a:r>
              <a:rPr lang="en-US" sz="1600" dirty="0" err="1"/>
              <a:t>v</a:t>
            </a:r>
            <a:r>
              <a:rPr lang="en-US" sz="1600" baseline="-25000" dirty="0" err="1"/>
              <a:t>t</a:t>
            </a:r>
            <a:endParaRPr lang="en-US" sz="1600" dirty="0"/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7848600" y="1828800"/>
            <a:ext cx="175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 Altitude </a:t>
            </a:r>
            <a:r>
              <a:rPr lang="en-US" sz="1600" dirty="0" err="1"/>
              <a:t>R</a:t>
            </a:r>
            <a:r>
              <a:rPr lang="en-US" sz="1600" baseline="-25000" dirty="0" err="1"/>
              <a:t>c</a:t>
            </a:r>
            <a:endParaRPr lang="en-US" sz="1600" dirty="0"/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7924800" y="2362200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Depth z</a:t>
            </a:r>
          </a:p>
        </p:txBody>
      </p:sp>
      <p:sp>
        <p:nvSpPr>
          <p:cNvPr id="38" name="TextBox 23"/>
          <p:cNvSpPr txBox="1">
            <a:spLocks noChangeArrowheads="1"/>
          </p:cNvSpPr>
          <p:nvPr/>
        </p:nvSpPr>
        <p:spPr bwMode="auto">
          <a:xfrm>
            <a:off x="6858000" y="16002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/>
              <a:t>ω</a:t>
            </a:r>
            <a:r>
              <a:rPr lang="en-US" baseline="-25000" dirty="0" err="1"/>
              <a:t>ib</a:t>
            </a:r>
            <a:endParaRPr lang="en-US" dirty="0"/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6858000" y="22860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F</a:t>
            </a:r>
            <a:r>
              <a:rPr lang="en-US" baseline="30000" dirty="0" err="1"/>
              <a:t>b</a:t>
            </a:r>
            <a:r>
              <a:rPr lang="en-US" baseline="30000" dirty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Inertial Measurement Unit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274" y="1143000"/>
            <a:ext cx="370572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0" y="43828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26.</a:t>
            </a:r>
            <a:r>
              <a:rPr lang="en-US" dirty="0" smtClean="0"/>
              <a:t> Three axis inertial navigation  sensor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4800600" cy="5181600"/>
          </a:xfrm>
        </p:spPr>
        <p:txBody>
          <a:bodyPr/>
          <a:lstStyle/>
          <a:p>
            <a:pPr marL="684213" indent="-682625" eaLnBrk="1" hangingPunct="1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b="1" dirty="0" smtClean="0"/>
              <a:t>Inertial Navigation Sensors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Accelerometer and gyroscope provide position and direction sensing independent of the robots environment</a:t>
            </a:r>
          </a:p>
          <a:p>
            <a:pPr marL="1484313" lvl="1" indent="-568325" eaLnBrk="1" hangingPunct="1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Accelerometers measure acceleration in X, Y, and Z axis</a:t>
            </a:r>
          </a:p>
          <a:p>
            <a:pPr marL="1484313" lvl="1" indent="-568325" eaLnBrk="1" hangingPunct="1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Gyroscopes measure pitch, yaw, and 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 Sharp Sensor</a:t>
            </a:r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00" t="13171"/>
          <a:stretch>
            <a:fillRect/>
          </a:stretch>
        </p:blipFill>
        <p:spPr>
          <a:xfrm>
            <a:off x="4343400" y="2590800"/>
            <a:ext cx="4800600" cy="3014133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37385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990600"/>
            <a:ext cx="21336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00600" y="2133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28. </a:t>
            </a:r>
            <a:r>
              <a:rPr lang="en-US" dirty="0" smtClean="0"/>
              <a:t>IR Sharp Sensor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56020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29. </a:t>
            </a:r>
            <a:r>
              <a:rPr lang="en-US" dirty="0" smtClean="0"/>
              <a:t>Analog output voltage vs. distance to reflective object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715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27. </a:t>
            </a:r>
            <a:r>
              <a:rPr lang="en-US" dirty="0" smtClean="0"/>
              <a:t>Configuration of IR Sharp sensors on platform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685800"/>
          </a:xfrm>
        </p:spPr>
        <p:txBody>
          <a:bodyPr/>
          <a:lstStyle/>
          <a:p>
            <a:r>
              <a:rPr lang="en-US" dirty="0" smtClean="0"/>
              <a:t>IR Beacon and Sensor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1000" y="1143000"/>
            <a:ext cx="914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Tank-style Robot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81600" y="1143000"/>
            <a:ext cx="228600" cy="1143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5334000"/>
            <a:ext cx="5064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5334000"/>
            <a:ext cx="5064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457200" y="6324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4495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106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4191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60579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-21717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886200" y="1143000"/>
            <a:ext cx="228600" cy="1143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 flipH="1" flipV="1">
            <a:off x="35433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Callout 39"/>
          <p:cNvSpPr/>
          <p:nvPr/>
        </p:nvSpPr>
        <p:spPr>
          <a:xfrm rot="4213258">
            <a:off x="4869656" y="2169319"/>
            <a:ext cx="360363" cy="155575"/>
          </a:xfrm>
          <a:prstGeom prst="rightArrowCallout">
            <a:avLst/>
          </a:prstGeom>
          <a:solidFill>
            <a:schemeClr val="tx1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2" name="Right Arrow Callout 41"/>
          <p:cNvSpPr/>
          <p:nvPr/>
        </p:nvSpPr>
        <p:spPr>
          <a:xfrm rot="7064052">
            <a:off x="4110038" y="2168525"/>
            <a:ext cx="360362" cy="153988"/>
          </a:xfrm>
          <a:prstGeom prst="rightArrowCallout">
            <a:avLst/>
          </a:prstGeom>
          <a:solidFill>
            <a:schemeClr val="tx1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44" name="Straight Connector 43"/>
          <p:cNvCxnSpPr>
            <a:stCxn id="42" idx="3"/>
          </p:cNvCxnSpPr>
          <p:nvPr/>
        </p:nvCxnSpPr>
        <p:spPr>
          <a:xfrm rot="5400000">
            <a:off x="2353469" y="3328194"/>
            <a:ext cx="2776537" cy="93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4114800" y="3429000"/>
            <a:ext cx="27432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0" name="Rectangle 51"/>
          <p:cNvSpPr>
            <a:spLocks noChangeArrowheads="1"/>
          </p:cNvSpPr>
          <p:nvPr/>
        </p:nvSpPr>
        <p:spPr bwMode="auto">
          <a:xfrm>
            <a:off x="457200" y="114300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IR Emitter Circuit</a:t>
            </a:r>
          </a:p>
        </p:txBody>
      </p:sp>
      <p:pic>
        <p:nvPicPr>
          <p:cNvPr id="256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6002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419600" cy="5257800"/>
          </a:xfrm>
        </p:spPr>
        <p:txBody>
          <a:bodyPr/>
          <a:lstStyle/>
          <a:p>
            <a:r>
              <a:rPr lang="en-US" dirty="0" smtClean="0"/>
              <a:t>Used for sensing the amount of current being used</a:t>
            </a:r>
          </a:p>
          <a:p>
            <a:r>
              <a:rPr lang="en-US" dirty="0" smtClean="0"/>
              <a:t>Measure current to prevent blow out of 15 A fuse</a:t>
            </a:r>
          </a:p>
          <a:p>
            <a:r>
              <a:rPr lang="en-US" dirty="0" smtClean="0"/>
              <a:t>Must be in series with the circuit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71600"/>
            <a:ext cx="26887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5000" y="3669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30. Current</a:t>
            </a:r>
            <a:r>
              <a:rPr lang="en-US" dirty="0" smtClean="0"/>
              <a:t>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7467600" cy="685800"/>
          </a:xfrm>
        </p:spPr>
        <p:txBody>
          <a:bodyPr/>
          <a:lstStyle/>
          <a:p>
            <a:r>
              <a:rPr lang="en-US" dirty="0" smtClean="0"/>
              <a:t>Needs Analysis Flow Diagram</a:t>
            </a:r>
          </a:p>
        </p:txBody>
      </p:sp>
      <p:sp>
        <p:nvSpPr>
          <p:cNvPr id="2051" name="AutoShape 176"/>
          <p:cNvSpPr>
            <a:spLocks noChangeArrowheads="1"/>
          </p:cNvSpPr>
          <p:nvPr/>
        </p:nvSpPr>
        <p:spPr bwMode="auto">
          <a:xfrm>
            <a:off x="304800" y="990600"/>
            <a:ext cx="8153400" cy="3657600"/>
          </a:xfrm>
          <a:prstGeom prst="roundRect">
            <a:avLst>
              <a:gd name="adj" fmla="val 16667"/>
            </a:avLst>
          </a:prstGeom>
          <a:noFill/>
          <a:ln w="1270" cap="rnd">
            <a:solidFill>
              <a:srgbClr val="008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52" name="AutoShape 64"/>
          <p:cNvSpPr>
            <a:spLocks noChangeArrowheads="1"/>
          </p:cNvSpPr>
          <p:nvPr/>
        </p:nvSpPr>
        <p:spPr bwMode="auto">
          <a:xfrm>
            <a:off x="685800" y="2438400"/>
            <a:ext cx="1143000" cy="21272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053" name="AutoShape 108"/>
          <p:cNvSpPr>
            <a:spLocks noChangeArrowheads="1"/>
          </p:cNvSpPr>
          <p:nvPr/>
        </p:nvSpPr>
        <p:spPr bwMode="auto">
          <a:xfrm>
            <a:off x="2514600" y="990600"/>
            <a:ext cx="650875" cy="13811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FF6600"/>
                </a:solidFill>
              </a:rPr>
              <a:t>Requirements</a:t>
            </a:r>
          </a:p>
        </p:txBody>
      </p:sp>
      <p:grpSp>
        <p:nvGrpSpPr>
          <p:cNvPr id="2054" name="Group 26"/>
          <p:cNvGrpSpPr>
            <a:grpSpLocks/>
          </p:cNvGrpSpPr>
          <p:nvPr/>
        </p:nvGrpSpPr>
        <p:grpSpPr bwMode="auto">
          <a:xfrm>
            <a:off x="762000" y="2514600"/>
            <a:ext cx="990600" cy="1447800"/>
            <a:chOff x="3840" y="384"/>
            <a:chExt cx="624" cy="912"/>
          </a:xfrm>
        </p:grpSpPr>
        <p:sp>
          <p:nvSpPr>
            <p:cNvPr id="2095" name="AutoShape 18"/>
            <p:cNvSpPr>
              <a:spLocks noChangeArrowheads="1"/>
            </p:cNvSpPr>
            <p:nvPr/>
          </p:nvSpPr>
          <p:spPr bwMode="auto">
            <a:xfrm>
              <a:off x="3840" y="38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Locomotion</a:t>
              </a:r>
            </a:p>
          </p:txBody>
        </p:sp>
        <p:sp>
          <p:nvSpPr>
            <p:cNvPr id="2096" name="AutoShape 19"/>
            <p:cNvSpPr>
              <a:spLocks noChangeArrowheads="1"/>
            </p:cNvSpPr>
            <p:nvPr/>
          </p:nvSpPr>
          <p:spPr bwMode="auto">
            <a:xfrm>
              <a:off x="3840" y="62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Excavation</a:t>
              </a:r>
            </a:p>
          </p:txBody>
        </p:sp>
        <p:sp>
          <p:nvSpPr>
            <p:cNvPr id="2097" name="AutoShape 21"/>
            <p:cNvSpPr>
              <a:spLocks noChangeArrowheads="1"/>
            </p:cNvSpPr>
            <p:nvPr/>
          </p:nvSpPr>
          <p:spPr bwMode="auto">
            <a:xfrm>
              <a:off x="3840" y="86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Power System</a:t>
              </a:r>
            </a:p>
          </p:txBody>
        </p:sp>
        <p:sp>
          <p:nvSpPr>
            <p:cNvPr id="2098" name="AutoShape 22"/>
            <p:cNvSpPr>
              <a:spLocks noChangeArrowheads="1"/>
            </p:cNvSpPr>
            <p:nvPr/>
          </p:nvSpPr>
          <p:spPr bwMode="auto">
            <a:xfrm>
              <a:off x="3840" y="110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Communication</a:t>
              </a:r>
            </a:p>
          </p:txBody>
        </p:sp>
      </p:grpSp>
      <p:sp>
        <p:nvSpPr>
          <p:cNvPr id="2055" name="Oval 2"/>
          <p:cNvSpPr>
            <a:spLocks noChangeArrowheads="1"/>
          </p:cNvSpPr>
          <p:nvPr/>
        </p:nvSpPr>
        <p:spPr bwMode="auto">
          <a:xfrm>
            <a:off x="3962400" y="2819400"/>
            <a:ext cx="1371600" cy="1371600"/>
          </a:xfrm>
          <a:prstGeom prst="ellipse">
            <a:avLst/>
          </a:prstGeom>
          <a:noFill/>
          <a:ln w="2540">
            <a:solidFill>
              <a:srgbClr val="00808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System</a:t>
            </a:r>
          </a:p>
        </p:txBody>
      </p:sp>
      <p:sp>
        <p:nvSpPr>
          <p:cNvPr id="2056" name="AutoShape 59"/>
          <p:cNvSpPr>
            <a:spLocks noChangeArrowheads="1"/>
          </p:cNvSpPr>
          <p:nvPr/>
        </p:nvSpPr>
        <p:spPr bwMode="auto">
          <a:xfrm>
            <a:off x="6000750" y="1981200"/>
            <a:ext cx="2247900" cy="2209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grpSp>
        <p:nvGrpSpPr>
          <p:cNvPr id="2057" name="Group 227"/>
          <p:cNvGrpSpPr>
            <a:grpSpLocks/>
          </p:cNvGrpSpPr>
          <p:nvPr/>
        </p:nvGrpSpPr>
        <p:grpSpPr bwMode="auto">
          <a:xfrm>
            <a:off x="2286000" y="1143000"/>
            <a:ext cx="1143000" cy="2362200"/>
            <a:chOff x="384" y="1584"/>
            <a:chExt cx="720" cy="1008"/>
          </a:xfrm>
        </p:grpSpPr>
        <p:sp>
          <p:nvSpPr>
            <p:cNvPr id="2090" name="AutoShape 88"/>
            <p:cNvSpPr>
              <a:spLocks noChangeArrowheads="1"/>
            </p:cNvSpPr>
            <p:nvPr/>
          </p:nvSpPr>
          <p:spPr bwMode="auto">
            <a:xfrm>
              <a:off x="384" y="1584"/>
              <a:ext cx="720" cy="1008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2091" name="AutoShape 43"/>
            <p:cNvSpPr>
              <a:spLocks noChangeArrowheads="1"/>
            </p:cNvSpPr>
            <p:nvPr/>
          </p:nvSpPr>
          <p:spPr bwMode="auto">
            <a:xfrm>
              <a:off x="432" y="1632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Telerobotic or Autonomous</a:t>
              </a:r>
            </a:p>
          </p:txBody>
        </p:sp>
        <p:sp>
          <p:nvSpPr>
            <p:cNvPr id="2092" name="AutoShape 44"/>
            <p:cNvSpPr>
              <a:spLocks noChangeArrowheads="1"/>
            </p:cNvSpPr>
            <p:nvPr/>
          </p:nvSpPr>
          <p:spPr bwMode="auto">
            <a:xfrm>
              <a:off x="432" y="1872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 dirty="0"/>
                <a:t>Minimum excavation </a:t>
              </a:r>
              <a:r>
                <a:rPr lang="en-US" sz="900"/>
                <a:t>is </a:t>
              </a:r>
              <a:r>
                <a:rPr lang="en-US" sz="900" smtClean="0"/>
                <a:t>150.0 </a:t>
              </a:r>
              <a:r>
                <a:rPr lang="en-US" sz="900" dirty="0"/>
                <a:t>kg</a:t>
              </a:r>
            </a:p>
          </p:txBody>
        </p:sp>
        <p:sp>
          <p:nvSpPr>
            <p:cNvPr id="2093" name="AutoShape 45"/>
            <p:cNvSpPr>
              <a:spLocks noChangeArrowheads="1"/>
            </p:cNvSpPr>
            <p:nvPr/>
          </p:nvSpPr>
          <p:spPr bwMode="auto">
            <a:xfrm>
              <a:off x="432" y="2112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Hardware mass limit is  80 kg</a:t>
              </a:r>
            </a:p>
          </p:txBody>
        </p:sp>
        <p:sp>
          <p:nvSpPr>
            <p:cNvPr id="2094" name="AutoShape 46"/>
            <p:cNvSpPr>
              <a:spLocks noChangeArrowheads="1"/>
            </p:cNvSpPr>
            <p:nvPr/>
          </p:nvSpPr>
          <p:spPr bwMode="auto">
            <a:xfrm>
              <a:off x="432" y="2352"/>
              <a:ext cx="624" cy="2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Max voltage  40 V</a:t>
              </a:r>
            </a:p>
            <a:p>
              <a:pPr algn="ctr"/>
              <a:r>
                <a:rPr lang="en-US" sz="900"/>
                <a:t>Max Current </a:t>
              </a:r>
            </a:p>
            <a:p>
              <a:pPr algn="ctr"/>
              <a:r>
                <a:rPr lang="en-US" sz="900"/>
                <a:t>15 A</a:t>
              </a:r>
            </a:p>
          </p:txBody>
        </p:sp>
      </p:grpSp>
      <p:sp>
        <p:nvSpPr>
          <p:cNvPr id="2058" name="Text Box 89"/>
          <p:cNvSpPr txBox="1">
            <a:spLocks noChangeArrowheads="1"/>
          </p:cNvSpPr>
          <p:nvPr/>
        </p:nvSpPr>
        <p:spPr bwMode="auto">
          <a:xfrm rot="10800000" flipV="1">
            <a:off x="990600" y="2286000"/>
            <a:ext cx="5334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FF6600"/>
                </a:solidFill>
              </a:rPr>
              <a:t>Elements</a:t>
            </a:r>
          </a:p>
        </p:txBody>
      </p:sp>
      <p:sp>
        <p:nvSpPr>
          <p:cNvPr id="2059" name="Text Box 91"/>
          <p:cNvSpPr txBox="1">
            <a:spLocks noChangeArrowheads="1"/>
          </p:cNvSpPr>
          <p:nvPr/>
        </p:nvSpPr>
        <p:spPr bwMode="auto">
          <a:xfrm>
            <a:off x="6443663" y="1828800"/>
            <a:ext cx="140493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9999"/>
                </a:solidFill>
              </a:rPr>
              <a:t>Interfaces – Internal &amp; External</a:t>
            </a:r>
          </a:p>
        </p:txBody>
      </p:sp>
      <p:sp>
        <p:nvSpPr>
          <p:cNvPr id="2060" name="AutoShape 10"/>
          <p:cNvSpPr>
            <a:spLocks noChangeArrowheads="1"/>
          </p:cNvSpPr>
          <p:nvPr/>
        </p:nvSpPr>
        <p:spPr bwMode="auto">
          <a:xfrm>
            <a:off x="6096000" y="2133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Track</a:t>
            </a:r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6096000" y="2514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Power System</a:t>
            </a:r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7162800" y="2514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Sensors</a:t>
            </a:r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6096000" y="3276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Motors</a:t>
            </a:r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7162800" y="2133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Conveyor Belt</a:t>
            </a:r>
          </a:p>
        </p:txBody>
      </p:sp>
      <p:cxnSp>
        <p:nvCxnSpPr>
          <p:cNvPr id="2065" name="AutoShape 128"/>
          <p:cNvCxnSpPr>
            <a:cxnSpLocks noChangeShapeType="1"/>
            <a:stCxn id="2055" idx="6"/>
            <a:endCxn id="2056" idx="1"/>
          </p:cNvCxnSpPr>
          <p:nvPr/>
        </p:nvCxnSpPr>
        <p:spPr bwMode="auto">
          <a:xfrm flipV="1">
            <a:off x="5334000" y="3086100"/>
            <a:ext cx="666750" cy="4191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rgbClr val="009999"/>
            </a:solidFill>
            <a:miter lim="800000"/>
            <a:headEnd type="triangle" w="med" len="lg"/>
            <a:tailEnd type="triangle" w="med" len="lg"/>
          </a:ln>
        </p:spPr>
      </p:cxnSp>
      <p:cxnSp>
        <p:nvCxnSpPr>
          <p:cNvPr id="2066" name="AutoShape 162"/>
          <p:cNvCxnSpPr>
            <a:cxnSpLocks noChangeShapeType="1"/>
            <a:stCxn id="2055" idx="4"/>
            <a:endCxn id="2085" idx="0"/>
          </p:cNvCxnSpPr>
          <p:nvPr/>
        </p:nvCxnSpPr>
        <p:spPr bwMode="auto">
          <a:xfrm rot="5400000">
            <a:off x="3314700" y="3695700"/>
            <a:ext cx="838200" cy="18288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rgbClr val="008080"/>
            </a:solidFill>
            <a:prstDash val="dash"/>
            <a:round/>
            <a:headEnd type="triangle" w="med" len="lg"/>
            <a:tailEnd type="triangle" w="med" len="lg"/>
          </a:ln>
        </p:spPr>
      </p:cxnSp>
      <p:sp>
        <p:nvSpPr>
          <p:cNvPr id="2067" name="Text Box 102"/>
          <p:cNvSpPr txBox="1">
            <a:spLocks noChangeArrowheads="1"/>
          </p:cNvSpPr>
          <p:nvPr/>
        </p:nvSpPr>
        <p:spPr bwMode="auto">
          <a:xfrm>
            <a:off x="2286000" y="5791200"/>
            <a:ext cx="12890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rgbClr val="FF6600"/>
                </a:solidFill>
              </a:rPr>
              <a:t>Contributors / Other Aspects</a:t>
            </a:r>
          </a:p>
        </p:txBody>
      </p:sp>
      <p:sp>
        <p:nvSpPr>
          <p:cNvPr id="2068" name="AutoShape 183"/>
          <p:cNvSpPr>
            <a:spLocks noChangeArrowheads="1"/>
          </p:cNvSpPr>
          <p:nvPr/>
        </p:nvSpPr>
        <p:spPr bwMode="auto">
          <a:xfrm>
            <a:off x="71628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Cowcatcher</a:t>
            </a:r>
          </a:p>
        </p:txBody>
      </p:sp>
      <p:sp>
        <p:nvSpPr>
          <p:cNvPr id="2069" name="AutoShape 184"/>
          <p:cNvSpPr>
            <a:spLocks noChangeArrowheads="1"/>
          </p:cNvSpPr>
          <p:nvPr/>
        </p:nvSpPr>
        <p:spPr bwMode="auto">
          <a:xfrm>
            <a:off x="7162800" y="3276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Linear Actuator</a:t>
            </a:r>
          </a:p>
        </p:txBody>
      </p:sp>
      <p:sp>
        <p:nvSpPr>
          <p:cNvPr id="2070" name="AutoShape 196"/>
          <p:cNvSpPr>
            <a:spLocks noChangeArrowheads="1"/>
          </p:cNvSpPr>
          <p:nvPr/>
        </p:nvSpPr>
        <p:spPr bwMode="auto">
          <a:xfrm>
            <a:off x="60960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Microcontroller </a:t>
            </a:r>
          </a:p>
        </p:txBody>
      </p:sp>
      <p:grpSp>
        <p:nvGrpSpPr>
          <p:cNvPr id="2071" name="Group 235"/>
          <p:cNvGrpSpPr>
            <a:grpSpLocks/>
          </p:cNvGrpSpPr>
          <p:nvPr/>
        </p:nvGrpSpPr>
        <p:grpSpPr bwMode="auto">
          <a:xfrm>
            <a:off x="304800" y="5029200"/>
            <a:ext cx="5029200" cy="685800"/>
            <a:chOff x="480" y="2836"/>
            <a:chExt cx="3168" cy="672"/>
          </a:xfrm>
        </p:grpSpPr>
        <p:grpSp>
          <p:nvGrpSpPr>
            <p:cNvPr id="2083" name="Group 203"/>
            <p:cNvGrpSpPr>
              <a:grpSpLocks/>
            </p:cNvGrpSpPr>
            <p:nvPr/>
          </p:nvGrpSpPr>
          <p:grpSpPr bwMode="auto">
            <a:xfrm>
              <a:off x="528" y="2884"/>
              <a:ext cx="3072" cy="528"/>
              <a:chOff x="378" y="2568"/>
              <a:chExt cx="3072" cy="528"/>
            </a:xfrm>
          </p:grpSpPr>
          <p:sp>
            <p:nvSpPr>
              <p:cNvPr id="2086" name="AutoShape 96"/>
              <p:cNvSpPr>
                <a:spLocks noChangeArrowheads="1"/>
              </p:cNvSpPr>
              <p:nvPr/>
            </p:nvSpPr>
            <p:spPr bwMode="auto">
              <a:xfrm>
                <a:off x="378" y="2568"/>
                <a:ext cx="3072" cy="528"/>
              </a:xfrm>
              <a:prstGeom prst="roundRect">
                <a:avLst>
                  <a:gd name="adj" fmla="val 16667"/>
                </a:avLst>
              </a:prstGeom>
              <a:solidFill>
                <a:srgbClr val="F8F8F8"/>
              </a:solidFill>
              <a:ln w="9525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87" name="Group 116"/>
              <p:cNvGrpSpPr>
                <a:grpSpLocks/>
              </p:cNvGrpSpPr>
              <p:nvPr/>
            </p:nvGrpSpPr>
            <p:grpSpPr bwMode="auto">
              <a:xfrm>
                <a:off x="1530" y="2691"/>
                <a:ext cx="1824" cy="277"/>
                <a:chOff x="1544" y="1875"/>
                <a:chExt cx="1824" cy="277"/>
              </a:xfrm>
            </p:grpSpPr>
            <p:sp>
              <p:nvSpPr>
                <p:cNvPr id="2088" name="AutoShape 98"/>
                <p:cNvSpPr>
                  <a:spLocks noChangeArrowheads="1"/>
                </p:cNvSpPr>
                <p:nvPr/>
              </p:nvSpPr>
              <p:spPr bwMode="auto">
                <a:xfrm>
                  <a:off x="1544" y="1875"/>
                  <a:ext cx="768" cy="277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 lIns="45720" anchor="ctr"/>
                <a:lstStyle/>
                <a:p>
                  <a:pPr algn="ctr"/>
                  <a:r>
                    <a:rPr lang="en-US" sz="900"/>
                    <a:t>NASA </a:t>
                  </a:r>
                </a:p>
              </p:txBody>
            </p:sp>
            <p:sp>
              <p:nvSpPr>
                <p:cNvPr id="2089" name="AutoShape 99"/>
                <p:cNvSpPr>
                  <a:spLocks noChangeArrowheads="1"/>
                </p:cNvSpPr>
                <p:nvPr/>
              </p:nvSpPr>
              <p:spPr bwMode="auto">
                <a:xfrm>
                  <a:off x="2600" y="1875"/>
                  <a:ext cx="768" cy="277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 lIns="45720" anchor="ctr"/>
                <a:lstStyle/>
                <a:p>
                  <a:pPr algn="ctr"/>
                  <a:r>
                    <a:rPr lang="en-US" sz="900" dirty="0" smtClean="0"/>
                    <a:t>Dr. Jonathan Clark</a:t>
                  </a:r>
                  <a:endParaRPr lang="en-US" sz="900" dirty="0"/>
                </a:p>
              </p:txBody>
            </p:sp>
          </p:grpSp>
        </p:grpSp>
        <p:sp>
          <p:nvSpPr>
            <p:cNvPr id="2084" name="AutoShape 224"/>
            <p:cNvSpPr>
              <a:spLocks noChangeArrowheads="1"/>
            </p:cNvSpPr>
            <p:nvPr/>
          </p:nvSpPr>
          <p:spPr bwMode="auto">
            <a:xfrm>
              <a:off x="624" y="2985"/>
              <a:ext cx="768" cy="299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FAMU/FSU COE</a:t>
              </a:r>
            </a:p>
          </p:txBody>
        </p:sp>
        <p:sp>
          <p:nvSpPr>
            <p:cNvPr id="2085" name="AutoShape 228"/>
            <p:cNvSpPr>
              <a:spLocks noChangeArrowheads="1"/>
            </p:cNvSpPr>
            <p:nvPr/>
          </p:nvSpPr>
          <p:spPr bwMode="auto">
            <a:xfrm>
              <a:off x="480" y="2836"/>
              <a:ext cx="3168" cy="672"/>
            </a:xfrm>
            <a:prstGeom prst="roundRect">
              <a:avLst>
                <a:gd name="adj" fmla="val 16667"/>
              </a:avLst>
            </a:prstGeom>
            <a:noFill/>
            <a:ln w="3175">
              <a:solidFill>
                <a:srgbClr val="5F5F5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2072" name="Text Box 230"/>
          <p:cNvSpPr txBox="1">
            <a:spLocks noChangeArrowheads="1"/>
          </p:cNvSpPr>
          <p:nvPr/>
        </p:nvSpPr>
        <p:spPr bwMode="auto">
          <a:xfrm>
            <a:off x="7239000" y="5029200"/>
            <a:ext cx="76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9999"/>
                </a:solidFill>
              </a:rPr>
              <a:t>Physical</a:t>
            </a:r>
          </a:p>
        </p:txBody>
      </p:sp>
      <p:cxnSp>
        <p:nvCxnSpPr>
          <p:cNvPr id="2073" name="AutoShape 231"/>
          <p:cNvCxnSpPr>
            <a:cxnSpLocks noChangeShapeType="1"/>
          </p:cNvCxnSpPr>
          <p:nvPr/>
        </p:nvCxnSpPr>
        <p:spPr bwMode="auto">
          <a:xfrm>
            <a:off x="6705600" y="5715000"/>
            <a:ext cx="2057400" cy="1588"/>
          </a:xfrm>
          <a:prstGeom prst="straightConnector1">
            <a:avLst/>
          </a:prstGeom>
          <a:noFill/>
          <a:ln w="3175">
            <a:solidFill>
              <a:srgbClr val="009999"/>
            </a:solidFill>
            <a:prstDash val="dash"/>
            <a:miter lim="800000"/>
            <a:headEnd type="none" w="med" len="lg"/>
            <a:tailEnd type="triangle" w="med" len="lg"/>
          </a:ln>
        </p:spPr>
      </p:cxnSp>
      <p:sp>
        <p:nvSpPr>
          <p:cNvPr id="2074" name="Text Box 232"/>
          <p:cNvSpPr txBox="1">
            <a:spLocks noChangeArrowheads="1"/>
          </p:cNvSpPr>
          <p:nvPr/>
        </p:nvSpPr>
        <p:spPr bwMode="auto">
          <a:xfrm>
            <a:off x="6324600" y="5410200"/>
            <a:ext cx="26257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9999"/>
                </a:solidFill>
              </a:rPr>
              <a:t>Requirement / Regulation / Other</a:t>
            </a:r>
          </a:p>
        </p:txBody>
      </p:sp>
      <p:sp>
        <p:nvSpPr>
          <p:cNvPr id="2075" name="AutoShape 233"/>
          <p:cNvSpPr>
            <a:spLocks noChangeArrowheads="1"/>
          </p:cNvSpPr>
          <p:nvPr/>
        </p:nvSpPr>
        <p:spPr bwMode="auto">
          <a:xfrm>
            <a:off x="6096000" y="4876800"/>
            <a:ext cx="3048000" cy="1016000"/>
          </a:xfrm>
          <a:prstGeom prst="roundRect">
            <a:avLst>
              <a:gd name="adj" fmla="val 16667"/>
            </a:avLst>
          </a:prstGeom>
          <a:noFill/>
          <a:ln w="3175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76" name="Text Box 234"/>
          <p:cNvSpPr txBox="1">
            <a:spLocks noChangeArrowheads="1"/>
          </p:cNvSpPr>
          <p:nvPr/>
        </p:nvSpPr>
        <p:spPr bwMode="auto">
          <a:xfrm>
            <a:off x="8229600" y="4572000"/>
            <a:ext cx="8415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dirty="0">
                <a:solidFill>
                  <a:srgbClr val="009999"/>
                </a:solidFill>
              </a:rPr>
              <a:t>LEGEND</a:t>
            </a:r>
            <a:endParaRPr lang="en-US" sz="1200" dirty="0">
              <a:solidFill>
                <a:srgbClr val="009999"/>
              </a:solidFill>
            </a:endParaRPr>
          </a:p>
        </p:txBody>
      </p:sp>
      <p:sp>
        <p:nvSpPr>
          <p:cNvPr id="2077" name="Line 238"/>
          <p:cNvSpPr>
            <a:spLocks noChangeShapeType="1"/>
          </p:cNvSpPr>
          <p:nvPr/>
        </p:nvSpPr>
        <p:spPr bwMode="auto">
          <a:xfrm>
            <a:off x="6705600" y="5334000"/>
            <a:ext cx="2133600" cy="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" name="AutoShape 21"/>
          <p:cNvSpPr>
            <a:spLocks noChangeArrowheads="1"/>
          </p:cNvSpPr>
          <p:nvPr/>
        </p:nvSpPr>
        <p:spPr bwMode="auto">
          <a:xfrm>
            <a:off x="762000" y="4038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Sensors</a:t>
            </a:r>
          </a:p>
        </p:txBody>
      </p:sp>
      <p:cxnSp>
        <p:nvCxnSpPr>
          <p:cNvPr id="2079" name="AutoShape 162"/>
          <p:cNvCxnSpPr>
            <a:cxnSpLocks noChangeShapeType="1"/>
          </p:cNvCxnSpPr>
          <p:nvPr/>
        </p:nvCxnSpPr>
        <p:spPr bwMode="auto">
          <a:xfrm rot="10800000" flipV="1">
            <a:off x="1828800" y="3581399"/>
            <a:ext cx="2057400" cy="1"/>
          </a:xfrm>
          <a:prstGeom prst="straightConnector1">
            <a:avLst/>
          </a:prstGeom>
          <a:noFill/>
          <a:ln w="3175">
            <a:solidFill>
              <a:srgbClr val="008080"/>
            </a:solidFill>
            <a:prstDash val="dash"/>
            <a:round/>
            <a:headEnd type="triangle" w="med" len="lg"/>
            <a:tailEnd type="triangle" w="med" len="lg"/>
          </a:ln>
        </p:spPr>
      </p:cxnSp>
      <p:cxnSp>
        <p:nvCxnSpPr>
          <p:cNvPr id="85" name="Elbow Connector 84"/>
          <p:cNvCxnSpPr>
            <a:stCxn id="2055" idx="0"/>
            <a:endCxn id="2090" idx="3"/>
          </p:cNvCxnSpPr>
          <p:nvPr/>
        </p:nvCxnSpPr>
        <p:spPr>
          <a:xfrm rot="16200000" flipV="1">
            <a:off x="3790950" y="1962150"/>
            <a:ext cx="495300" cy="1219200"/>
          </a:xfrm>
          <a:prstGeom prst="bentConnector2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1" name="AutoShape 184"/>
          <p:cNvSpPr>
            <a:spLocks noChangeArrowheads="1"/>
          </p:cNvSpPr>
          <p:nvPr/>
        </p:nvSpPr>
        <p:spPr bwMode="auto">
          <a:xfrm>
            <a:off x="6096000" y="37338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Collector Bin</a:t>
            </a:r>
          </a:p>
        </p:txBody>
      </p:sp>
      <p:sp>
        <p:nvSpPr>
          <p:cNvPr id="2082" name="AutoShape 184"/>
          <p:cNvSpPr>
            <a:spLocks noChangeArrowheads="1"/>
          </p:cNvSpPr>
          <p:nvPr/>
        </p:nvSpPr>
        <p:spPr bwMode="auto">
          <a:xfrm>
            <a:off x="7162800" y="37338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V - Plow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1000" y="6019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2.</a:t>
            </a:r>
            <a:r>
              <a:rPr lang="en-US" dirty="0" smtClean="0"/>
              <a:t> Needs analysis flow diagram for ARTEMIS Project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41524-F5AB-4D22-839A-6F0ADD92FF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Bumper and Weight Sensor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133600"/>
          </a:xfrm>
        </p:spPr>
        <p:txBody>
          <a:bodyPr/>
          <a:lstStyle/>
          <a:p>
            <a:r>
              <a:rPr lang="en-US" b="1" dirty="0" smtClean="0"/>
              <a:t>Tactile Bump Sensor Circuits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dirty="0" smtClean="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556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876">
            <a:off x="6132484" y="1456723"/>
            <a:ext cx="29051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657600"/>
            <a:ext cx="42672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8775" y="3657600"/>
            <a:ext cx="29432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59552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32. </a:t>
            </a:r>
            <a:r>
              <a:rPr lang="en-US" dirty="0" smtClean="0"/>
              <a:t>Weight Sensor Circuit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32a. </a:t>
            </a:r>
            <a:r>
              <a:rPr lang="en-US" dirty="0" smtClean="0"/>
              <a:t>Weight sensor in situ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2514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31a. </a:t>
            </a:r>
            <a:r>
              <a:rPr lang="en-US" dirty="0" smtClean="0"/>
              <a:t>Bump Sensor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3048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31. </a:t>
            </a:r>
            <a:r>
              <a:rPr lang="en-US" dirty="0" smtClean="0"/>
              <a:t>Bump Sensor Circuit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Analysis of System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</p:nvPr>
        </p:nvGraphicFramePr>
        <p:xfrm>
          <a:off x="152400" y="1600200"/>
          <a:ext cx="4360913" cy="3962396"/>
        </p:xfrm>
        <a:graphic>
          <a:graphicData uri="http://schemas.openxmlformats.org/drawingml/2006/table">
            <a:tbl>
              <a:tblPr/>
              <a:tblGrid>
                <a:gridCol w="547252"/>
                <a:gridCol w="2171905"/>
                <a:gridCol w="547252"/>
                <a:gridCol w="547252"/>
                <a:gridCol w="547252"/>
              </a:tblGrid>
              <a:tr h="2476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The Artemis Project Budget Breakdown</a:t>
                      </a:r>
                    </a:p>
                  </a:txBody>
                  <a:tcPr marL="8539" marR="8539" marT="85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3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 Description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QTY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3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Excavation</a:t>
                      </a:r>
                    </a:p>
                  </a:txBody>
                  <a:tcPr marL="8539" marR="8539" marT="85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$1,409.97</a:t>
                      </a:r>
                    </a:p>
                  </a:txBody>
                  <a:tcPr marL="8539" marR="8539" marT="85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Plate, 1/8"x12"x24"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$22.84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$91.36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Rod, 3/16"x72"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$2.61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$2.61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Linear Actuator, Plow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$512.00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$512.00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Linear Actuator, Bucket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$804.00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$804.00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3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3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Locomotion</a:t>
                      </a:r>
                    </a:p>
                  </a:txBody>
                  <a:tcPr marL="8539" marR="8539" marT="85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$1,384.85</a:t>
                      </a:r>
                    </a:p>
                  </a:txBody>
                  <a:tcPr marL="8539" marR="8539" marT="85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Block, 8"x8"12"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$435.40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$435.40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Rectangular Tube, 2"x4"x72"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$54.43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$163.29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Rod, 1"x60"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$20.92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$20.92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Rod, 1/2"x72"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$6.22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$24.88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Bearings, 1"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$12.23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$97.84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Rubber Sheet, 1-1/2"x24"x6'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$71.10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$142.20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Maxon Brushless DC Motor, EC 16 15 W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$196.70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$393.40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7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Roller, 40mmx50mm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$31.90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$63.80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3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Brass Flat plate, 3/32"x3/4"x72"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$21.56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$43.12</a:t>
                      </a:r>
                    </a:p>
                  </a:txBody>
                  <a:tcPr marL="8539" marR="8539" marT="85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</p:nvPr>
        </p:nvGraphicFramePr>
        <p:xfrm>
          <a:off x="4572000" y="1600200"/>
          <a:ext cx="4493610" cy="3581395"/>
        </p:xfrm>
        <a:graphic>
          <a:graphicData uri="http://schemas.openxmlformats.org/drawingml/2006/table">
            <a:tbl>
              <a:tblPr/>
              <a:tblGrid>
                <a:gridCol w="563904"/>
                <a:gridCol w="2237994"/>
                <a:gridCol w="563904"/>
                <a:gridCol w="563904"/>
                <a:gridCol w="563904"/>
              </a:tblGrid>
              <a:tr h="2287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Power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$229.85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Switching Regulator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Lead Acid Batteries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$51.95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$155.85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78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Accessories (Wires, Fuses, etc)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$50.00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$50.00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Microcontroller and Communications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$110.00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 Microcontroller*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Accessories (Wires, Breadboard, etc.)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$75.00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$75.00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78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Bluetooth Adapters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$35.00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$35.00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Navigation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$242.80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Sharp Sensor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Beacon Detector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LEDs (850 nm 100pcs)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$0.07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LEDs (940 nm 100 pcs)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$0.06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IMU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$149.95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$149.95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Gyroscope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$11.95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Bumper Sensor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$1.50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78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 Sensor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Cost of System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$3,677.47</a:t>
                      </a:r>
                    </a:p>
                  </a:txBody>
                  <a:tcPr marL="8799" marR="8799" marT="87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99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Miscellaneous Costs (Shipping, etc)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$300 </a:t>
                      </a:r>
                    </a:p>
                  </a:txBody>
                  <a:tcPr marL="8799" marR="8799" marT="87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Content Placeholder 4" descr="artemis_side_wir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066800"/>
            <a:ext cx="4038600" cy="2547005"/>
          </a:xfrm>
        </p:spPr>
      </p:pic>
      <p:pic>
        <p:nvPicPr>
          <p:cNvPr id="6" name="Content Placeholder 5" descr="artemis_is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29200" y="3048000"/>
            <a:ext cx="4038600" cy="3069814"/>
          </a:xfrm>
        </p:spPr>
      </p:pic>
      <p:pic>
        <p:nvPicPr>
          <p:cNvPr id="7" name="Picture 6" descr="excavation_pha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581400"/>
            <a:ext cx="4724400" cy="2420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9906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 Plow excavation unit with conveyor belt for regolith transport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Tracks on either side used for locomotion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Lead-acid batteries for power integrated in regulator circuits for components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ARM Microcontroller for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Various sensors for navigation and obstacle avoidance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6019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33. </a:t>
            </a:r>
            <a:r>
              <a:rPr lang="en-US" dirty="0" smtClean="0"/>
              <a:t>Final ARTEMIS Design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Comments</a:t>
            </a:r>
            <a:endParaRPr lang="en-US" dirty="0"/>
          </a:p>
        </p:txBody>
      </p:sp>
      <p:pic>
        <p:nvPicPr>
          <p:cNvPr id="5" name="Picture 4" descr="F:\lo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6092"/>
            <a:ext cx="9144000" cy="422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5486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ARTEMIS Project</a:t>
            </a:r>
            <a:endParaRPr lang="en-US" sz="36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 Platform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381000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/>
              <a:t>Figure 3.</a:t>
            </a:r>
            <a:r>
              <a:rPr lang="en-US" sz="1800" dirty="0" smtClean="0"/>
              <a:t>  Robot design schematic</a:t>
            </a:r>
            <a:endParaRPr lang="en-US" sz="1800" dirty="0"/>
          </a:p>
        </p:txBody>
      </p:sp>
      <p:pic>
        <p:nvPicPr>
          <p:cNvPr id="5" name="Picture 4" descr="artemis_i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6492339" cy="49349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59"/>
          <p:cNvSpPr>
            <a:spLocks noChangeArrowheads="1"/>
          </p:cNvSpPr>
          <p:nvPr/>
        </p:nvSpPr>
        <p:spPr bwMode="auto">
          <a:xfrm>
            <a:off x="5181600" y="4495800"/>
            <a:ext cx="12954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Sensors</a:t>
            </a:r>
          </a:p>
        </p:txBody>
      </p:sp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Circuit Block Diagram</a:t>
            </a:r>
          </a:p>
        </p:txBody>
      </p:sp>
      <p:sp>
        <p:nvSpPr>
          <p:cNvPr id="3076" name="AutoShape 14"/>
          <p:cNvSpPr>
            <a:spLocks noChangeArrowheads="1"/>
          </p:cNvSpPr>
          <p:nvPr/>
        </p:nvSpPr>
        <p:spPr bwMode="auto">
          <a:xfrm>
            <a:off x="914400" y="35814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 2 Brushless Motors</a:t>
            </a:r>
          </a:p>
        </p:txBody>
      </p:sp>
      <p:sp>
        <p:nvSpPr>
          <p:cNvPr id="3077" name="AutoShape 14"/>
          <p:cNvSpPr>
            <a:spLocks noChangeArrowheads="1"/>
          </p:cNvSpPr>
          <p:nvPr/>
        </p:nvSpPr>
        <p:spPr bwMode="auto">
          <a:xfrm>
            <a:off x="12192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Movement of Robot</a:t>
            </a:r>
          </a:p>
        </p:txBody>
      </p:sp>
      <p:sp>
        <p:nvSpPr>
          <p:cNvPr id="3078" name="AutoShape 14"/>
          <p:cNvSpPr>
            <a:spLocks noChangeArrowheads="1"/>
          </p:cNvSpPr>
          <p:nvPr/>
        </p:nvSpPr>
        <p:spPr bwMode="auto">
          <a:xfrm>
            <a:off x="1981200" y="35814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2 Linear Actuator</a:t>
            </a:r>
          </a:p>
        </p:txBody>
      </p:sp>
      <p:cxnSp>
        <p:nvCxnSpPr>
          <p:cNvPr id="13" name="Elbow Connector 12"/>
          <p:cNvCxnSpPr>
            <a:stCxn id="3077" idx="2"/>
            <a:endCxn id="3076" idx="0"/>
          </p:cNvCxnSpPr>
          <p:nvPr/>
        </p:nvCxnSpPr>
        <p:spPr>
          <a:xfrm rot="5400000">
            <a:off x="1371600" y="3238500"/>
            <a:ext cx="381000" cy="3048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077" idx="0"/>
            <a:endCxn id="3090" idx="2"/>
          </p:cNvCxnSpPr>
          <p:nvPr/>
        </p:nvCxnSpPr>
        <p:spPr>
          <a:xfrm rot="5400000" flipH="1" flipV="1">
            <a:off x="1828800" y="2400300"/>
            <a:ext cx="381000" cy="6096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AutoShape 14"/>
          <p:cNvSpPr>
            <a:spLocks noChangeArrowheads="1"/>
          </p:cNvSpPr>
          <p:nvPr/>
        </p:nvSpPr>
        <p:spPr bwMode="auto">
          <a:xfrm>
            <a:off x="3200400" y="46482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Collection Bin Lift</a:t>
            </a:r>
          </a:p>
        </p:txBody>
      </p:sp>
      <p:sp>
        <p:nvSpPr>
          <p:cNvPr id="3082" name="AutoShape 14"/>
          <p:cNvSpPr>
            <a:spLocks noChangeArrowheads="1"/>
          </p:cNvSpPr>
          <p:nvPr/>
        </p:nvSpPr>
        <p:spPr bwMode="auto">
          <a:xfrm>
            <a:off x="1981200" y="46482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 smtClean="0"/>
              <a:t>Plow </a:t>
            </a:r>
            <a:r>
              <a:rPr lang="en-US" sz="1050" dirty="0"/>
              <a:t>Lift</a:t>
            </a:r>
          </a:p>
        </p:txBody>
      </p:sp>
      <p:sp>
        <p:nvSpPr>
          <p:cNvPr id="3083" name="AutoShape 14"/>
          <p:cNvSpPr>
            <a:spLocks noChangeArrowheads="1"/>
          </p:cNvSpPr>
          <p:nvPr/>
        </p:nvSpPr>
        <p:spPr bwMode="auto">
          <a:xfrm>
            <a:off x="914400" y="46482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Tracks</a:t>
            </a:r>
          </a:p>
        </p:txBody>
      </p:sp>
      <p:cxnSp>
        <p:nvCxnSpPr>
          <p:cNvPr id="25" name="Elbow Connector 24"/>
          <p:cNvCxnSpPr>
            <a:stCxn id="3083" idx="0"/>
            <a:endCxn id="3076" idx="2"/>
          </p:cNvCxnSpPr>
          <p:nvPr/>
        </p:nvCxnSpPr>
        <p:spPr>
          <a:xfrm rot="5400000" flipH="1" flipV="1">
            <a:off x="1028700" y="4267200"/>
            <a:ext cx="762000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3082" idx="0"/>
            <a:endCxn id="3078" idx="2"/>
          </p:cNvCxnSpPr>
          <p:nvPr/>
        </p:nvCxnSpPr>
        <p:spPr>
          <a:xfrm rot="5400000" flipH="1" flipV="1">
            <a:off x="2095500" y="4267200"/>
            <a:ext cx="762000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081" idx="0"/>
            <a:endCxn id="3078" idx="2"/>
          </p:cNvCxnSpPr>
          <p:nvPr/>
        </p:nvCxnSpPr>
        <p:spPr>
          <a:xfrm rot="16200000" flipV="1">
            <a:off x="2705100" y="3657600"/>
            <a:ext cx="762000" cy="12192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25146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Conveyor Belt</a:t>
            </a:r>
          </a:p>
        </p:txBody>
      </p:sp>
      <p:sp>
        <p:nvSpPr>
          <p:cNvPr id="3088" name="AutoShape 59"/>
          <p:cNvSpPr>
            <a:spLocks noChangeArrowheads="1"/>
          </p:cNvSpPr>
          <p:nvPr/>
        </p:nvSpPr>
        <p:spPr bwMode="auto">
          <a:xfrm>
            <a:off x="3581400" y="1066800"/>
            <a:ext cx="17526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Power Supply</a:t>
            </a:r>
          </a:p>
        </p:txBody>
      </p:sp>
      <p:sp>
        <p:nvSpPr>
          <p:cNvPr id="3089" name="AutoShape 59"/>
          <p:cNvSpPr>
            <a:spLocks noChangeArrowheads="1"/>
          </p:cNvSpPr>
          <p:nvPr/>
        </p:nvSpPr>
        <p:spPr bwMode="auto">
          <a:xfrm>
            <a:off x="4953000" y="2438400"/>
            <a:ext cx="18288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dirty="0"/>
              <a:t>Microcontroller</a:t>
            </a:r>
          </a:p>
        </p:txBody>
      </p:sp>
      <p:sp>
        <p:nvSpPr>
          <p:cNvPr id="3090" name="AutoShape 59"/>
          <p:cNvSpPr>
            <a:spLocks noChangeArrowheads="1"/>
          </p:cNvSpPr>
          <p:nvPr/>
        </p:nvSpPr>
        <p:spPr bwMode="auto">
          <a:xfrm>
            <a:off x="1676400" y="2057400"/>
            <a:ext cx="12954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Motors</a:t>
            </a:r>
          </a:p>
        </p:txBody>
      </p:sp>
      <p:cxnSp>
        <p:nvCxnSpPr>
          <p:cNvPr id="50" name="Elbow Connector 49"/>
          <p:cNvCxnSpPr>
            <a:stCxn id="3090" idx="0"/>
            <a:endCxn id="3088" idx="2"/>
          </p:cNvCxnSpPr>
          <p:nvPr/>
        </p:nvCxnSpPr>
        <p:spPr>
          <a:xfrm rot="5400000" flipH="1" flipV="1">
            <a:off x="3124200" y="723900"/>
            <a:ext cx="533400" cy="21336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3089" idx="0"/>
            <a:endCxn id="3088" idx="2"/>
          </p:cNvCxnSpPr>
          <p:nvPr/>
        </p:nvCxnSpPr>
        <p:spPr>
          <a:xfrm rot="16200000" flipV="1">
            <a:off x="4705350" y="1276350"/>
            <a:ext cx="914400" cy="14097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3090" idx="2"/>
            <a:endCxn id="3087" idx="0"/>
          </p:cNvCxnSpPr>
          <p:nvPr/>
        </p:nvCxnSpPr>
        <p:spPr>
          <a:xfrm rot="16200000" flipH="1">
            <a:off x="2476500" y="2362200"/>
            <a:ext cx="381000" cy="6858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3077" idx="2"/>
            <a:endCxn id="3078" idx="0"/>
          </p:cNvCxnSpPr>
          <p:nvPr/>
        </p:nvCxnSpPr>
        <p:spPr>
          <a:xfrm rot="16200000" flipH="1">
            <a:off x="1905000" y="3009900"/>
            <a:ext cx="381000" cy="7620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5" name="AutoShape 14"/>
          <p:cNvSpPr>
            <a:spLocks noChangeArrowheads="1"/>
          </p:cNvSpPr>
          <p:nvPr/>
        </p:nvSpPr>
        <p:spPr bwMode="auto">
          <a:xfrm>
            <a:off x="838200" y="5638800"/>
            <a:ext cx="15240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Inertial Navigation Sensor</a:t>
            </a:r>
          </a:p>
        </p:txBody>
      </p:sp>
      <p:sp>
        <p:nvSpPr>
          <p:cNvPr id="3096" name="AutoShape 14"/>
          <p:cNvSpPr>
            <a:spLocks noChangeArrowheads="1"/>
          </p:cNvSpPr>
          <p:nvPr/>
        </p:nvSpPr>
        <p:spPr bwMode="auto">
          <a:xfrm>
            <a:off x="2743200" y="5638800"/>
            <a:ext cx="7620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IR Beacons</a:t>
            </a:r>
          </a:p>
        </p:txBody>
      </p:sp>
      <p:sp>
        <p:nvSpPr>
          <p:cNvPr id="3097" name="AutoShape 14"/>
          <p:cNvSpPr>
            <a:spLocks noChangeArrowheads="1"/>
          </p:cNvSpPr>
          <p:nvPr/>
        </p:nvSpPr>
        <p:spPr bwMode="auto">
          <a:xfrm>
            <a:off x="5410200" y="5638800"/>
            <a:ext cx="8382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/>
              <a:t>Weight Sensor</a:t>
            </a:r>
          </a:p>
        </p:txBody>
      </p:sp>
      <p:cxnSp>
        <p:nvCxnSpPr>
          <p:cNvPr id="78" name="Elbow Connector 77"/>
          <p:cNvCxnSpPr>
            <a:stCxn id="3074" idx="2"/>
            <a:endCxn id="3097" idx="0"/>
          </p:cNvCxnSpPr>
          <p:nvPr/>
        </p:nvCxnSpPr>
        <p:spPr>
          <a:xfrm rot="5400000">
            <a:off x="5486400" y="5295900"/>
            <a:ext cx="685800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AutoShape 14"/>
          <p:cNvSpPr>
            <a:spLocks noChangeArrowheads="1"/>
          </p:cNvSpPr>
          <p:nvPr/>
        </p:nvSpPr>
        <p:spPr bwMode="auto">
          <a:xfrm>
            <a:off x="6629400" y="5638800"/>
            <a:ext cx="12954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/>
              <a:t>Sharp IR  Range Sensor</a:t>
            </a:r>
          </a:p>
        </p:txBody>
      </p:sp>
      <p:cxnSp>
        <p:nvCxnSpPr>
          <p:cNvPr id="83" name="Elbow Connector 82"/>
          <p:cNvCxnSpPr>
            <a:stCxn id="3074" idx="2"/>
            <a:endCxn id="3099" idx="0"/>
          </p:cNvCxnSpPr>
          <p:nvPr/>
        </p:nvCxnSpPr>
        <p:spPr>
          <a:xfrm rot="16200000" flipH="1">
            <a:off x="6210300" y="4572000"/>
            <a:ext cx="685800" cy="14478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4" name="AutoShape 14"/>
          <p:cNvSpPr>
            <a:spLocks noChangeArrowheads="1"/>
          </p:cNvSpPr>
          <p:nvPr/>
        </p:nvSpPr>
        <p:spPr bwMode="auto">
          <a:xfrm>
            <a:off x="4191000" y="5638800"/>
            <a:ext cx="8382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Current Sensor</a:t>
            </a:r>
          </a:p>
        </p:txBody>
      </p:sp>
      <p:cxnSp>
        <p:nvCxnSpPr>
          <p:cNvPr id="86" name="Elbow Connector 85"/>
          <p:cNvCxnSpPr>
            <a:stCxn id="3074" idx="2"/>
            <a:endCxn id="3095" idx="0"/>
          </p:cNvCxnSpPr>
          <p:nvPr/>
        </p:nvCxnSpPr>
        <p:spPr>
          <a:xfrm rot="5400000">
            <a:off x="3371850" y="3181350"/>
            <a:ext cx="685800" cy="42291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3074" idx="0"/>
            <a:endCxn id="3089" idx="2"/>
          </p:cNvCxnSpPr>
          <p:nvPr/>
        </p:nvCxnSpPr>
        <p:spPr>
          <a:xfrm rot="5400000" flipH="1" flipV="1">
            <a:off x="5048250" y="3676650"/>
            <a:ext cx="1600200" cy="38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hape 90"/>
          <p:cNvCxnSpPr>
            <a:stCxn id="3088" idx="2"/>
            <a:endCxn id="3074" idx="1"/>
          </p:cNvCxnSpPr>
          <p:nvPr/>
        </p:nvCxnSpPr>
        <p:spPr>
          <a:xfrm rot="16200000" flipH="1">
            <a:off x="3219450" y="2762250"/>
            <a:ext cx="3200400" cy="72390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3074" idx="2"/>
            <a:endCxn id="3096" idx="0"/>
          </p:cNvCxnSpPr>
          <p:nvPr/>
        </p:nvCxnSpPr>
        <p:spPr>
          <a:xfrm rot="5400000">
            <a:off x="4133850" y="3943350"/>
            <a:ext cx="685800" cy="27051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stCxn id="3074" idx="2"/>
            <a:endCxn id="3104" idx="0"/>
          </p:cNvCxnSpPr>
          <p:nvPr/>
        </p:nvCxnSpPr>
        <p:spPr>
          <a:xfrm rot="5400000">
            <a:off x="4876800" y="4686300"/>
            <a:ext cx="685800" cy="12192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4" name="AutoShape 14"/>
          <p:cNvSpPr>
            <a:spLocks noChangeArrowheads="1"/>
          </p:cNvSpPr>
          <p:nvPr/>
        </p:nvSpPr>
        <p:spPr bwMode="auto">
          <a:xfrm>
            <a:off x="8077200" y="5638800"/>
            <a:ext cx="7620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/>
              <a:t>Bump Sensor</a:t>
            </a:r>
          </a:p>
        </p:txBody>
      </p:sp>
      <p:cxnSp>
        <p:nvCxnSpPr>
          <p:cNvPr id="102" name="Elbow Connector 101"/>
          <p:cNvCxnSpPr>
            <a:stCxn id="3087" idx="2"/>
            <a:endCxn id="3136" idx="0"/>
          </p:cNvCxnSpPr>
          <p:nvPr/>
        </p:nvCxnSpPr>
        <p:spPr>
          <a:xfrm rot="16200000" flipH="1">
            <a:off x="3124200" y="3086100"/>
            <a:ext cx="381000" cy="6096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6" name="AutoShape 14"/>
          <p:cNvSpPr>
            <a:spLocks noChangeArrowheads="1"/>
          </p:cNvSpPr>
          <p:nvPr/>
        </p:nvSpPr>
        <p:spPr bwMode="auto">
          <a:xfrm>
            <a:off x="3124200" y="35814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Brushed Motor</a:t>
            </a:r>
          </a:p>
        </p:txBody>
      </p:sp>
      <p:cxnSp>
        <p:nvCxnSpPr>
          <p:cNvPr id="107" name="Elbow Connector 106"/>
          <p:cNvCxnSpPr>
            <a:stCxn id="3074" idx="2"/>
            <a:endCxn id="3124" idx="0"/>
          </p:cNvCxnSpPr>
          <p:nvPr/>
        </p:nvCxnSpPr>
        <p:spPr>
          <a:xfrm rot="16200000" flipH="1">
            <a:off x="6800850" y="3981450"/>
            <a:ext cx="685800" cy="26289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47800" y="6096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4.</a:t>
            </a:r>
            <a:r>
              <a:rPr lang="en-US" dirty="0" smtClean="0"/>
              <a:t> Circuit block diagram</a:t>
            </a:r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Breakdown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5.</a:t>
            </a:r>
            <a:r>
              <a:rPr lang="en-US" dirty="0" smtClean="0"/>
              <a:t> System breakdown structure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tank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3581400"/>
            <a:ext cx="1371600" cy="1371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Generation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229600" cy="2286000"/>
          </a:xfrm>
        </p:spPr>
        <p:txBody>
          <a:bodyPr/>
          <a:lstStyle/>
          <a:p>
            <a:r>
              <a:rPr lang="en-US" dirty="0" smtClean="0"/>
              <a:t>An initial design, overall design idea was proposed, then brainstorming for each subsystem</a:t>
            </a:r>
          </a:p>
          <a:p>
            <a:r>
              <a:rPr lang="en-US" dirty="0" smtClean="0"/>
              <a:t>Assigned specific qualities desired for final platform, then evaluated</a:t>
            </a:r>
            <a:endParaRPr lang="en-US" dirty="0"/>
          </a:p>
        </p:txBody>
      </p:sp>
      <p:pic>
        <p:nvPicPr>
          <p:cNvPr id="8" name="Content Placeholder 4" descr="offroad-vehicle-afghan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800600"/>
            <a:ext cx="13914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5" descr="rov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800600"/>
            <a:ext cx="125677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owCatch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352800"/>
            <a:ext cx="1295400" cy="9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572000"/>
            <a:ext cx="1752600" cy="93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3352800"/>
            <a:ext cx="9224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429000"/>
            <a:ext cx="96012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29718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Excavation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38400" y="3505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Locomotion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67200" y="29718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4419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Communications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Zigbee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Bluetooth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WiFi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67600" y="2971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Sensors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2453" y="3276600"/>
            <a:ext cx="138154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3352800"/>
            <a:ext cx="762000" cy="66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4267200"/>
            <a:ext cx="87336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5600" y="4876800"/>
            <a:ext cx="12192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828800" y="6019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6.</a:t>
            </a:r>
            <a:r>
              <a:rPr lang="en-US" dirty="0" smtClean="0"/>
              <a:t> Top 3 concepts for each subsystem 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Selection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8229600" cy="2922192"/>
        </p:xfrm>
        <a:graphic>
          <a:graphicData uri="http://schemas.openxmlformats.org/drawingml/2006/table">
            <a:tbl>
              <a:tblPr/>
              <a:tblGrid>
                <a:gridCol w="1036505"/>
                <a:gridCol w="736793"/>
                <a:gridCol w="437080"/>
                <a:gridCol w="636889"/>
                <a:gridCol w="437080"/>
                <a:gridCol w="636889"/>
                <a:gridCol w="437080"/>
                <a:gridCol w="649377"/>
                <a:gridCol w="437080"/>
                <a:gridCol w="636889"/>
                <a:gridCol w="437080"/>
                <a:gridCol w="636889"/>
                <a:gridCol w="437080"/>
                <a:gridCol w="636889"/>
              </a:tblGrid>
              <a:tr h="271614">
                <a:tc rowSpan="2" gridSpan="2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66" marR="9366" marT="936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Concepts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68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Tracks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Wheels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Wheels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C-Legs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iSprawl Legs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Worm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4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Specifications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Importance Weight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Traction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Stability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Maneuverability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Speed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Power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Simplicity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Maitenance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Dust Resistance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 rowSpan="2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66" marR="9366" marT="936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Score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6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Selection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1st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2nd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3rd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5105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2.</a:t>
            </a:r>
            <a:r>
              <a:rPr lang="en-US" dirty="0" smtClean="0"/>
              <a:t> Example Concept Selection Matrix for the Locomotion Subsystem</a:t>
            </a:r>
          </a:p>
          <a:p>
            <a:pPr algn="ctr"/>
            <a:r>
              <a:rPr lang="en-US" sz="1400" dirty="0" smtClean="0"/>
              <a:t>Note: House of Quality primarily used for weighting, comparison, and selection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381000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/>
              <a:t>Figure 7.</a:t>
            </a:r>
            <a:r>
              <a:rPr lang="en-US" sz="1800" dirty="0" smtClean="0"/>
              <a:t> Overall platform design with subsystems</a:t>
            </a:r>
            <a:endParaRPr lang="en-US" sz="1800" dirty="0"/>
          </a:p>
        </p:txBody>
      </p:sp>
      <p:pic>
        <p:nvPicPr>
          <p:cNvPr id="4" name="Picture 3" descr="subsystem_d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6339939" cy="48191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1969</Words>
  <Application>Microsoft Office PowerPoint</Application>
  <PresentationFormat>On-screen Show (4:3)</PresentationFormat>
  <Paragraphs>739</Paragraphs>
  <Slides>33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The Lunabotics Mining Competition</vt:lpstr>
      <vt:lpstr>Needs Analysis Flow Diagram</vt:lpstr>
      <vt:lpstr>Robotic Platform Design</vt:lpstr>
      <vt:lpstr>Circuit Block Diagram</vt:lpstr>
      <vt:lpstr>System Breakdown</vt:lpstr>
      <vt:lpstr>Concept Generation</vt:lpstr>
      <vt:lpstr>Concept Selection</vt:lpstr>
      <vt:lpstr>System Overview</vt:lpstr>
      <vt:lpstr>Excavation Subsystem Design</vt:lpstr>
      <vt:lpstr>Excavation Subsystem Design</vt:lpstr>
      <vt:lpstr>Paddle belt Conveyor</vt:lpstr>
      <vt:lpstr>Paddle belt Conveyor</vt:lpstr>
      <vt:lpstr>Excavation Subsystem Design</vt:lpstr>
      <vt:lpstr>Locomotion Subsystem Design</vt:lpstr>
      <vt:lpstr>Locomotion Subsystem Design</vt:lpstr>
      <vt:lpstr>Power Subsystem Design</vt:lpstr>
      <vt:lpstr>Power Subsystem Simulation</vt:lpstr>
      <vt:lpstr>Slide 19</vt:lpstr>
      <vt:lpstr>Microcontroller</vt:lpstr>
      <vt:lpstr>Telerobotic Interface</vt:lpstr>
      <vt:lpstr>Interfacing Diagram</vt:lpstr>
      <vt:lpstr>Navigation Subsystem Design</vt:lpstr>
      <vt:lpstr>Navigation Sensors Diagram</vt:lpstr>
      <vt:lpstr> Sensors</vt:lpstr>
      <vt:lpstr>Inertial Measurement Unit</vt:lpstr>
      <vt:lpstr>IR Sharp Sensor</vt:lpstr>
      <vt:lpstr>IR Beacon and Sensor</vt:lpstr>
      <vt:lpstr>Current Sensor</vt:lpstr>
      <vt:lpstr>Bumper and Weight Sensor</vt:lpstr>
      <vt:lpstr>Cost Analysis of System</vt:lpstr>
      <vt:lpstr>Conclusions</vt:lpstr>
      <vt:lpstr>Questions and Comments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</dc:creator>
  <cp:lastModifiedBy>Owner</cp:lastModifiedBy>
  <cp:revision>177</cp:revision>
  <dcterms:created xsi:type="dcterms:W3CDTF">2009-10-11T01:07:15Z</dcterms:created>
  <dcterms:modified xsi:type="dcterms:W3CDTF">2009-11-12T19:19:34Z</dcterms:modified>
</cp:coreProperties>
</file>