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Default Extension="doc" ContentType="application/msword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9" r:id="rId2"/>
    <p:sldId id="340" r:id="rId3"/>
    <p:sldId id="260" r:id="rId4"/>
    <p:sldId id="256" r:id="rId5"/>
    <p:sldId id="263" r:id="rId6"/>
    <p:sldId id="257" r:id="rId7"/>
    <p:sldId id="261" r:id="rId8"/>
    <p:sldId id="318" r:id="rId9"/>
    <p:sldId id="342" r:id="rId10"/>
    <p:sldId id="266" r:id="rId11"/>
    <p:sldId id="267" r:id="rId12"/>
    <p:sldId id="327" r:id="rId13"/>
    <p:sldId id="328" r:id="rId14"/>
    <p:sldId id="329" r:id="rId15"/>
    <p:sldId id="330" r:id="rId16"/>
    <p:sldId id="348" r:id="rId17"/>
    <p:sldId id="332" r:id="rId18"/>
    <p:sldId id="333" r:id="rId19"/>
    <p:sldId id="334" r:id="rId20"/>
    <p:sldId id="335" r:id="rId21"/>
    <p:sldId id="336" r:id="rId22"/>
    <p:sldId id="337" r:id="rId23"/>
    <p:sldId id="310" r:id="rId24"/>
    <p:sldId id="311" r:id="rId25"/>
    <p:sldId id="312" r:id="rId26"/>
    <p:sldId id="343" r:id="rId27"/>
    <p:sldId id="344" r:id="rId28"/>
    <p:sldId id="345" r:id="rId29"/>
    <p:sldId id="347" r:id="rId30"/>
    <p:sldId id="316" r:id="rId31"/>
    <p:sldId id="325" r:id="rId32"/>
    <p:sldId id="298" r:id="rId33"/>
    <p:sldId id="341" r:id="rId34"/>
    <p:sldId id="299" r:id="rId35"/>
    <p:sldId id="346" r:id="rId36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7" autoAdjust="0"/>
    <p:restoredTop sz="92833" autoAdjust="0"/>
  </p:normalViewPr>
  <p:slideViewPr>
    <p:cSldViewPr>
      <p:cViewPr>
        <p:scale>
          <a:sx n="70" d="100"/>
          <a:sy n="70" d="100"/>
        </p:scale>
        <p:origin x="-124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538" y="-78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7371A6-2C5C-4F78-AC86-82360A4EC506}" type="doc">
      <dgm:prSet loTypeId="urn:microsoft.com/office/officeart/2005/8/layout/orgChart1" loCatId="hierarchy" qsTypeId="urn:microsoft.com/office/officeart/2005/8/quickstyle/simple5" qsCatId="simple" csTypeId="urn:microsoft.com/office/officeart/2005/8/colors/accent1_2#5" csCatId="accent1" phldr="1"/>
      <dgm:spPr/>
      <dgm:t>
        <a:bodyPr/>
        <a:lstStyle/>
        <a:p>
          <a:endParaRPr lang="en-US"/>
        </a:p>
      </dgm:t>
    </dgm:pt>
    <dgm:pt modelId="{3BCA74ED-2FBF-4C92-9AC9-F58073ADF5CF}">
      <dgm:prSet phldrT="[Text]"/>
      <dgm:spPr/>
      <dgm:t>
        <a:bodyPr/>
        <a:lstStyle/>
        <a:p>
          <a:r>
            <a:rPr lang="en-US" dirty="0" smtClean="0"/>
            <a:t>ARTEMIS Robot</a:t>
          </a:r>
          <a:endParaRPr lang="en-US" dirty="0"/>
        </a:p>
      </dgm:t>
    </dgm:pt>
    <dgm:pt modelId="{7F988E49-45EE-4F59-92A1-9E89A9F55D7B}" type="parTrans" cxnId="{7892069E-3DD8-4999-8AB1-9534747FC8A3}">
      <dgm:prSet/>
      <dgm:spPr/>
      <dgm:t>
        <a:bodyPr/>
        <a:lstStyle/>
        <a:p>
          <a:endParaRPr lang="en-US"/>
        </a:p>
      </dgm:t>
    </dgm:pt>
    <dgm:pt modelId="{5F1E8E6C-88BC-4036-BEED-75402BD24ECC}" type="sibTrans" cxnId="{7892069E-3DD8-4999-8AB1-9534747FC8A3}">
      <dgm:prSet/>
      <dgm:spPr/>
      <dgm:t>
        <a:bodyPr/>
        <a:lstStyle/>
        <a:p>
          <a:endParaRPr lang="en-US"/>
        </a:p>
      </dgm:t>
    </dgm:pt>
    <dgm:pt modelId="{94AFD74C-17EB-43F8-AEB6-44F85D0E4653}">
      <dgm:prSet phldrT="[Text]"/>
      <dgm:spPr/>
      <dgm:t>
        <a:bodyPr/>
        <a:lstStyle/>
        <a:p>
          <a:r>
            <a:rPr lang="en-US" dirty="0" smtClean="0"/>
            <a:t>Excavation</a:t>
          </a:r>
          <a:endParaRPr lang="en-US" dirty="0"/>
        </a:p>
      </dgm:t>
    </dgm:pt>
    <dgm:pt modelId="{4A5A2635-0DD8-42DB-981D-82C044D24F62}" type="parTrans" cxnId="{A8B12670-34A7-4CA0-A6A1-4BA2F9EFD0EA}">
      <dgm:prSet/>
      <dgm:spPr/>
      <dgm:t>
        <a:bodyPr/>
        <a:lstStyle/>
        <a:p>
          <a:endParaRPr lang="en-US"/>
        </a:p>
      </dgm:t>
    </dgm:pt>
    <dgm:pt modelId="{BBEA5AFE-6F8B-4B0B-87C7-C2DA340D042C}" type="sibTrans" cxnId="{A8B12670-34A7-4CA0-A6A1-4BA2F9EFD0EA}">
      <dgm:prSet/>
      <dgm:spPr/>
      <dgm:t>
        <a:bodyPr/>
        <a:lstStyle/>
        <a:p>
          <a:endParaRPr lang="en-US"/>
        </a:p>
      </dgm:t>
    </dgm:pt>
    <dgm:pt modelId="{D92106D0-5B3B-464E-AAB0-D9AFA6EC4778}">
      <dgm:prSet phldrT="[Text]"/>
      <dgm:spPr/>
      <dgm:t>
        <a:bodyPr/>
        <a:lstStyle/>
        <a:p>
          <a:r>
            <a:rPr lang="en-US" dirty="0" smtClean="0"/>
            <a:t>Excavation Tools</a:t>
          </a:r>
          <a:endParaRPr lang="en-US" dirty="0"/>
        </a:p>
      </dgm:t>
    </dgm:pt>
    <dgm:pt modelId="{8344EE48-A9A4-4133-94E6-5056A29745BC}" type="parTrans" cxnId="{97F08A5F-A695-4973-B7ED-3FEE2C166229}">
      <dgm:prSet/>
      <dgm:spPr/>
      <dgm:t>
        <a:bodyPr/>
        <a:lstStyle/>
        <a:p>
          <a:endParaRPr lang="en-US"/>
        </a:p>
      </dgm:t>
    </dgm:pt>
    <dgm:pt modelId="{BF21FD58-85B4-42D4-BE76-7E3E3A4BCBDE}" type="sibTrans" cxnId="{97F08A5F-A695-4973-B7ED-3FEE2C166229}">
      <dgm:prSet/>
      <dgm:spPr/>
      <dgm:t>
        <a:bodyPr/>
        <a:lstStyle/>
        <a:p>
          <a:endParaRPr lang="en-US"/>
        </a:p>
      </dgm:t>
    </dgm:pt>
    <dgm:pt modelId="{FE44F544-DEEC-4E7F-88A4-2127C9EFE71D}">
      <dgm:prSet phldrT="[Text]"/>
      <dgm:spPr/>
      <dgm:t>
        <a:bodyPr/>
        <a:lstStyle/>
        <a:p>
          <a:r>
            <a:rPr lang="en-US" dirty="0" smtClean="0"/>
            <a:t>Material Transport</a:t>
          </a:r>
          <a:endParaRPr lang="en-US" dirty="0"/>
        </a:p>
      </dgm:t>
    </dgm:pt>
    <dgm:pt modelId="{0CD270D8-1856-46BB-A485-6C356C450B08}" type="parTrans" cxnId="{843344A5-9964-4793-85D8-08AF44BB6F3E}">
      <dgm:prSet/>
      <dgm:spPr/>
      <dgm:t>
        <a:bodyPr/>
        <a:lstStyle/>
        <a:p>
          <a:endParaRPr lang="en-US"/>
        </a:p>
      </dgm:t>
    </dgm:pt>
    <dgm:pt modelId="{20F1AC3A-F9FC-43C3-AF1C-AD0421963C9B}" type="sibTrans" cxnId="{843344A5-9964-4793-85D8-08AF44BB6F3E}">
      <dgm:prSet/>
      <dgm:spPr/>
      <dgm:t>
        <a:bodyPr/>
        <a:lstStyle/>
        <a:p>
          <a:endParaRPr lang="en-US"/>
        </a:p>
      </dgm:t>
    </dgm:pt>
    <dgm:pt modelId="{BCB90FD0-2E54-4764-BCF0-48F22EA06AD9}">
      <dgm:prSet phldrT="[Text]"/>
      <dgm:spPr/>
      <dgm:t>
        <a:bodyPr/>
        <a:lstStyle/>
        <a:p>
          <a:r>
            <a:rPr lang="en-US" dirty="0" smtClean="0"/>
            <a:t>Locomotion</a:t>
          </a:r>
          <a:endParaRPr lang="en-US" dirty="0"/>
        </a:p>
      </dgm:t>
    </dgm:pt>
    <dgm:pt modelId="{B5AE98D1-04D2-4A91-B10E-F6B6025A58E7}" type="parTrans" cxnId="{0EBE33A3-E7D1-42EE-952C-FAD99D7BECF4}">
      <dgm:prSet/>
      <dgm:spPr/>
      <dgm:t>
        <a:bodyPr/>
        <a:lstStyle/>
        <a:p>
          <a:endParaRPr lang="en-US"/>
        </a:p>
      </dgm:t>
    </dgm:pt>
    <dgm:pt modelId="{30CC903F-AEE3-4421-8C4E-B553BAEB80B3}" type="sibTrans" cxnId="{0EBE33A3-E7D1-42EE-952C-FAD99D7BECF4}">
      <dgm:prSet/>
      <dgm:spPr/>
      <dgm:t>
        <a:bodyPr/>
        <a:lstStyle/>
        <a:p>
          <a:endParaRPr lang="en-US"/>
        </a:p>
      </dgm:t>
    </dgm:pt>
    <dgm:pt modelId="{BB3A150D-D191-4451-BF49-42E5A297AC45}">
      <dgm:prSet phldrT="[Text]"/>
      <dgm:spPr/>
      <dgm:t>
        <a:bodyPr/>
        <a:lstStyle/>
        <a:p>
          <a:r>
            <a:rPr lang="en-US" dirty="0" smtClean="0"/>
            <a:t>Power Transmission</a:t>
          </a:r>
          <a:endParaRPr lang="en-US" dirty="0"/>
        </a:p>
      </dgm:t>
    </dgm:pt>
    <dgm:pt modelId="{0D674826-3048-48B9-B93C-D5933C2A8F8D}" type="parTrans" cxnId="{B0D98CFC-F229-468A-AFCA-4A2CA4E51D49}">
      <dgm:prSet/>
      <dgm:spPr/>
      <dgm:t>
        <a:bodyPr/>
        <a:lstStyle/>
        <a:p>
          <a:endParaRPr lang="en-US"/>
        </a:p>
      </dgm:t>
    </dgm:pt>
    <dgm:pt modelId="{1DC2E7FF-5AD6-4C8B-A1E3-DBC4CA826AC9}" type="sibTrans" cxnId="{B0D98CFC-F229-468A-AFCA-4A2CA4E51D49}">
      <dgm:prSet/>
      <dgm:spPr/>
      <dgm:t>
        <a:bodyPr/>
        <a:lstStyle/>
        <a:p>
          <a:endParaRPr lang="en-US"/>
        </a:p>
      </dgm:t>
    </dgm:pt>
    <dgm:pt modelId="{E80E02DA-07EA-4CE7-A8BB-D11AFDCB2784}">
      <dgm:prSet/>
      <dgm:spPr/>
      <dgm:t>
        <a:bodyPr/>
        <a:lstStyle/>
        <a:p>
          <a:r>
            <a:rPr lang="en-US" dirty="0" smtClean="0"/>
            <a:t>Power</a:t>
          </a:r>
          <a:endParaRPr lang="en-US" dirty="0"/>
        </a:p>
      </dgm:t>
    </dgm:pt>
    <dgm:pt modelId="{2B147731-C692-40C6-9282-4A616EB30F23}" type="parTrans" cxnId="{50BDEFB4-DDD6-4BF8-B507-6EC0ECED5463}">
      <dgm:prSet/>
      <dgm:spPr/>
      <dgm:t>
        <a:bodyPr/>
        <a:lstStyle/>
        <a:p>
          <a:endParaRPr lang="en-US"/>
        </a:p>
      </dgm:t>
    </dgm:pt>
    <dgm:pt modelId="{05EC4E85-EC88-47AB-A5E9-86E55098A614}" type="sibTrans" cxnId="{50BDEFB4-DDD6-4BF8-B507-6EC0ECED5463}">
      <dgm:prSet/>
      <dgm:spPr/>
      <dgm:t>
        <a:bodyPr/>
        <a:lstStyle/>
        <a:p>
          <a:endParaRPr lang="en-US"/>
        </a:p>
      </dgm:t>
    </dgm:pt>
    <dgm:pt modelId="{B36E5076-723B-4268-812A-3AE286F76010}">
      <dgm:prSet/>
      <dgm:spPr/>
      <dgm:t>
        <a:bodyPr/>
        <a:lstStyle/>
        <a:p>
          <a:r>
            <a:rPr lang="en-US" dirty="0" smtClean="0"/>
            <a:t>Microcontroller and Communications</a:t>
          </a:r>
          <a:endParaRPr lang="en-US" dirty="0"/>
        </a:p>
      </dgm:t>
    </dgm:pt>
    <dgm:pt modelId="{0263A3D0-3CAA-4187-8900-21BF181D7671}" type="parTrans" cxnId="{CA1E615E-3CBA-443E-A105-A5DACC2387A9}">
      <dgm:prSet/>
      <dgm:spPr/>
      <dgm:t>
        <a:bodyPr/>
        <a:lstStyle/>
        <a:p>
          <a:endParaRPr lang="en-US"/>
        </a:p>
      </dgm:t>
    </dgm:pt>
    <dgm:pt modelId="{22B411D3-29FC-40F3-9921-FBB0079F8B0B}" type="sibTrans" cxnId="{CA1E615E-3CBA-443E-A105-A5DACC2387A9}">
      <dgm:prSet/>
      <dgm:spPr/>
      <dgm:t>
        <a:bodyPr/>
        <a:lstStyle/>
        <a:p>
          <a:endParaRPr lang="en-US"/>
        </a:p>
      </dgm:t>
    </dgm:pt>
    <dgm:pt modelId="{63AE1AEA-2DA2-4F4F-BBAB-7B3221E0FAAB}">
      <dgm:prSet/>
      <dgm:spPr/>
      <dgm:t>
        <a:bodyPr/>
        <a:lstStyle/>
        <a:p>
          <a:r>
            <a:rPr lang="en-US" dirty="0" smtClean="0"/>
            <a:t>Control</a:t>
          </a:r>
          <a:endParaRPr lang="en-US" dirty="0"/>
        </a:p>
      </dgm:t>
    </dgm:pt>
    <dgm:pt modelId="{87D3B8F3-EB95-423E-9ACF-24672DED7705}" type="parTrans" cxnId="{EC6AD6C9-E89D-45FF-BA24-76B4285F4D39}">
      <dgm:prSet/>
      <dgm:spPr/>
      <dgm:t>
        <a:bodyPr/>
        <a:lstStyle/>
        <a:p>
          <a:endParaRPr lang="en-US"/>
        </a:p>
      </dgm:t>
    </dgm:pt>
    <dgm:pt modelId="{8AD0AF83-32ED-4083-B8B0-4A90729347FA}" type="sibTrans" cxnId="{EC6AD6C9-E89D-45FF-BA24-76B4285F4D39}">
      <dgm:prSet/>
      <dgm:spPr/>
      <dgm:t>
        <a:bodyPr/>
        <a:lstStyle/>
        <a:p>
          <a:endParaRPr lang="en-US"/>
        </a:p>
      </dgm:t>
    </dgm:pt>
    <dgm:pt modelId="{B153363F-0676-4428-A90B-D61587A18CC3}">
      <dgm:prSet/>
      <dgm:spPr/>
      <dgm:t>
        <a:bodyPr/>
        <a:lstStyle/>
        <a:p>
          <a:r>
            <a:rPr lang="en-US" dirty="0" smtClean="0"/>
            <a:t>Obstacle Avoidance</a:t>
          </a:r>
          <a:endParaRPr lang="en-US" dirty="0"/>
        </a:p>
      </dgm:t>
    </dgm:pt>
    <dgm:pt modelId="{9BEBD218-9F2B-4F90-B92F-725C51C24EFA}" type="parTrans" cxnId="{C8EEA619-14CB-4177-BDE8-06AAF00476B2}">
      <dgm:prSet/>
      <dgm:spPr/>
      <dgm:t>
        <a:bodyPr/>
        <a:lstStyle/>
        <a:p>
          <a:endParaRPr lang="en-US"/>
        </a:p>
      </dgm:t>
    </dgm:pt>
    <dgm:pt modelId="{DF195561-8D96-460C-A8AB-FC23705FA13F}" type="sibTrans" cxnId="{C8EEA619-14CB-4177-BDE8-06AAF00476B2}">
      <dgm:prSet/>
      <dgm:spPr/>
      <dgm:t>
        <a:bodyPr/>
        <a:lstStyle/>
        <a:p>
          <a:endParaRPr lang="en-US"/>
        </a:p>
      </dgm:t>
    </dgm:pt>
    <dgm:pt modelId="{72ECCCD0-60F3-48FE-93B9-5EE06332A461}">
      <dgm:prSet/>
      <dgm:spPr/>
      <dgm:t>
        <a:bodyPr/>
        <a:lstStyle/>
        <a:p>
          <a:r>
            <a:rPr lang="en-US" dirty="0" smtClean="0"/>
            <a:t>Traction</a:t>
          </a:r>
          <a:endParaRPr lang="en-US" dirty="0"/>
        </a:p>
      </dgm:t>
    </dgm:pt>
    <dgm:pt modelId="{6C606799-350D-4122-B2DA-3D29ECC1C44D}" type="parTrans" cxnId="{F2084A26-4932-4F8E-ABDD-D5A96D8F470C}">
      <dgm:prSet/>
      <dgm:spPr/>
      <dgm:t>
        <a:bodyPr/>
        <a:lstStyle/>
        <a:p>
          <a:endParaRPr lang="en-US"/>
        </a:p>
      </dgm:t>
    </dgm:pt>
    <dgm:pt modelId="{70305F2F-2807-46B5-860D-A064D333FC03}" type="sibTrans" cxnId="{F2084A26-4932-4F8E-ABDD-D5A96D8F470C}">
      <dgm:prSet/>
      <dgm:spPr/>
      <dgm:t>
        <a:bodyPr/>
        <a:lstStyle/>
        <a:p>
          <a:endParaRPr lang="en-US"/>
        </a:p>
      </dgm:t>
    </dgm:pt>
    <dgm:pt modelId="{C8BB092E-88F8-4F2A-9BD3-18EF5ED0DAB7}">
      <dgm:prSet/>
      <dgm:spPr/>
      <dgm:t>
        <a:bodyPr/>
        <a:lstStyle/>
        <a:p>
          <a:r>
            <a:rPr lang="en-US" dirty="0" smtClean="0"/>
            <a:t>Power Regulation</a:t>
          </a:r>
          <a:endParaRPr lang="en-US" dirty="0"/>
        </a:p>
      </dgm:t>
    </dgm:pt>
    <dgm:pt modelId="{443354B5-AD7F-4947-ABCA-F49703DFDCD7}" type="parTrans" cxnId="{42D7F71C-CFA9-4BA1-96C7-EECC52DA6C71}">
      <dgm:prSet/>
      <dgm:spPr/>
      <dgm:t>
        <a:bodyPr/>
        <a:lstStyle/>
        <a:p>
          <a:endParaRPr lang="en-US"/>
        </a:p>
      </dgm:t>
    </dgm:pt>
    <dgm:pt modelId="{6FCFB577-EFBD-4EEB-A782-EC3243D7D0BD}" type="sibTrans" cxnId="{42D7F71C-CFA9-4BA1-96C7-EECC52DA6C71}">
      <dgm:prSet/>
      <dgm:spPr/>
      <dgm:t>
        <a:bodyPr/>
        <a:lstStyle/>
        <a:p>
          <a:endParaRPr lang="en-US"/>
        </a:p>
      </dgm:t>
    </dgm:pt>
    <dgm:pt modelId="{61B0568D-3A38-479C-ACF4-D9CA8455996B}">
      <dgm:prSet/>
      <dgm:spPr/>
      <dgm:t>
        <a:bodyPr/>
        <a:lstStyle/>
        <a:p>
          <a:r>
            <a:rPr lang="en-US" dirty="0" smtClean="0"/>
            <a:t>Power storage</a:t>
          </a:r>
          <a:endParaRPr lang="en-US" dirty="0"/>
        </a:p>
      </dgm:t>
    </dgm:pt>
    <dgm:pt modelId="{D93F07B0-0018-438A-A8EA-045993D56A26}" type="parTrans" cxnId="{EFECFCF4-BF16-4F28-97E6-417AEFB40B07}">
      <dgm:prSet/>
      <dgm:spPr/>
      <dgm:t>
        <a:bodyPr/>
        <a:lstStyle/>
        <a:p>
          <a:endParaRPr lang="en-US"/>
        </a:p>
      </dgm:t>
    </dgm:pt>
    <dgm:pt modelId="{B04461E8-DB19-48F9-97A4-CF9DF60D6FF2}" type="sibTrans" cxnId="{EFECFCF4-BF16-4F28-97E6-417AEFB40B07}">
      <dgm:prSet/>
      <dgm:spPr/>
      <dgm:t>
        <a:bodyPr/>
        <a:lstStyle/>
        <a:p>
          <a:endParaRPr lang="en-US"/>
        </a:p>
      </dgm:t>
    </dgm:pt>
    <dgm:pt modelId="{7F47B91E-775B-4B9A-8BDE-9E4A67F48D96}">
      <dgm:prSet/>
      <dgm:spPr/>
      <dgm:t>
        <a:bodyPr/>
        <a:lstStyle/>
        <a:p>
          <a:r>
            <a:rPr lang="en-US" dirty="0" smtClean="0"/>
            <a:t>Signal receivers/ Transmitter</a:t>
          </a:r>
          <a:endParaRPr lang="en-US" dirty="0"/>
        </a:p>
      </dgm:t>
    </dgm:pt>
    <dgm:pt modelId="{6DCECD01-CBB0-4447-B842-2D4C83CA4B93}" type="parTrans" cxnId="{0D3164DB-4D6B-41E5-AF5D-CA6FAB5B7D26}">
      <dgm:prSet/>
      <dgm:spPr/>
      <dgm:t>
        <a:bodyPr/>
        <a:lstStyle/>
        <a:p>
          <a:endParaRPr lang="en-US"/>
        </a:p>
      </dgm:t>
    </dgm:pt>
    <dgm:pt modelId="{C22D8B20-2C81-4B45-B411-8314C2A9A045}" type="sibTrans" cxnId="{0D3164DB-4D6B-41E5-AF5D-CA6FAB5B7D26}">
      <dgm:prSet/>
      <dgm:spPr/>
      <dgm:t>
        <a:bodyPr/>
        <a:lstStyle/>
        <a:p>
          <a:endParaRPr lang="en-US"/>
        </a:p>
      </dgm:t>
    </dgm:pt>
    <dgm:pt modelId="{F31377B7-932D-4C67-9B73-C7D16E24953E}">
      <dgm:prSet/>
      <dgm:spPr/>
      <dgm:t>
        <a:bodyPr/>
        <a:lstStyle/>
        <a:p>
          <a:r>
            <a:rPr lang="en-US" dirty="0" smtClean="0"/>
            <a:t>Signal Processing</a:t>
          </a:r>
          <a:endParaRPr lang="en-US" dirty="0"/>
        </a:p>
      </dgm:t>
    </dgm:pt>
    <dgm:pt modelId="{E6FE4100-7398-490E-9782-EFB07FEA1A18}" type="parTrans" cxnId="{F914E213-1741-48D6-9476-BF17E0C12087}">
      <dgm:prSet/>
      <dgm:spPr/>
      <dgm:t>
        <a:bodyPr/>
        <a:lstStyle/>
        <a:p>
          <a:endParaRPr lang="en-US"/>
        </a:p>
      </dgm:t>
    </dgm:pt>
    <dgm:pt modelId="{DF9E53DD-355D-4E37-828C-7D43B614205F}" type="sibTrans" cxnId="{F914E213-1741-48D6-9476-BF17E0C12087}">
      <dgm:prSet/>
      <dgm:spPr/>
      <dgm:t>
        <a:bodyPr/>
        <a:lstStyle/>
        <a:p>
          <a:endParaRPr lang="en-US"/>
        </a:p>
      </dgm:t>
    </dgm:pt>
    <dgm:pt modelId="{5C2B976E-5E88-4F4A-B23B-29D2C235CFF2}">
      <dgm:prSet/>
      <dgm:spPr/>
      <dgm:t>
        <a:bodyPr/>
        <a:lstStyle/>
        <a:p>
          <a:r>
            <a:rPr lang="en-US" dirty="0" smtClean="0"/>
            <a:t>Stability</a:t>
          </a:r>
          <a:endParaRPr lang="en-US" dirty="0"/>
        </a:p>
      </dgm:t>
    </dgm:pt>
    <dgm:pt modelId="{807FCAD7-040C-449F-A7C0-D34E2BF78690}" type="parTrans" cxnId="{1EE757B7-628E-45D6-8152-58C45BFC3F09}">
      <dgm:prSet/>
      <dgm:spPr/>
      <dgm:t>
        <a:bodyPr/>
        <a:lstStyle/>
        <a:p>
          <a:endParaRPr lang="en-US"/>
        </a:p>
      </dgm:t>
    </dgm:pt>
    <dgm:pt modelId="{2501C19D-D8A4-4384-B82F-BB243752B5F7}" type="sibTrans" cxnId="{1EE757B7-628E-45D6-8152-58C45BFC3F09}">
      <dgm:prSet/>
      <dgm:spPr/>
      <dgm:t>
        <a:bodyPr/>
        <a:lstStyle/>
        <a:p>
          <a:endParaRPr lang="en-US"/>
        </a:p>
      </dgm:t>
    </dgm:pt>
    <dgm:pt modelId="{32011C6C-5610-4975-974A-DBADE5B6DF6B}">
      <dgm:prSet/>
      <dgm:spPr/>
      <dgm:t>
        <a:bodyPr/>
        <a:lstStyle/>
        <a:p>
          <a:r>
            <a:rPr lang="en-US" dirty="0" smtClean="0"/>
            <a:t>Program</a:t>
          </a:r>
          <a:endParaRPr lang="en-US" dirty="0"/>
        </a:p>
      </dgm:t>
    </dgm:pt>
    <dgm:pt modelId="{FF4D1B59-CAA2-45B2-BAA5-8060C38942B2}" type="parTrans" cxnId="{6F8DE5BF-A9D3-4829-96A2-A5B0B4A88979}">
      <dgm:prSet/>
      <dgm:spPr/>
      <dgm:t>
        <a:bodyPr/>
        <a:lstStyle/>
        <a:p>
          <a:endParaRPr lang="en-US"/>
        </a:p>
      </dgm:t>
    </dgm:pt>
    <dgm:pt modelId="{B50B68DC-C495-4E8D-9DAD-8E5D9C5CA5C3}" type="sibTrans" cxnId="{6F8DE5BF-A9D3-4829-96A2-A5B0B4A88979}">
      <dgm:prSet/>
      <dgm:spPr/>
      <dgm:t>
        <a:bodyPr/>
        <a:lstStyle/>
        <a:p>
          <a:endParaRPr lang="en-US"/>
        </a:p>
      </dgm:t>
    </dgm:pt>
    <dgm:pt modelId="{9E32A68E-11C7-4FDD-84F5-499206FFCC66}">
      <dgm:prSet/>
      <dgm:spPr/>
      <dgm:t>
        <a:bodyPr/>
        <a:lstStyle/>
        <a:p>
          <a:r>
            <a:rPr lang="en-US" dirty="0" smtClean="0"/>
            <a:t>User Interface</a:t>
          </a:r>
          <a:endParaRPr lang="en-US" dirty="0"/>
        </a:p>
      </dgm:t>
    </dgm:pt>
    <dgm:pt modelId="{FD93FF8F-62B0-498E-8D65-E3A309615ADB}" type="parTrans" cxnId="{1AC02D82-A37E-4D95-B70F-9787AE2EDAB0}">
      <dgm:prSet/>
      <dgm:spPr/>
      <dgm:t>
        <a:bodyPr/>
        <a:lstStyle/>
        <a:p>
          <a:endParaRPr lang="en-US"/>
        </a:p>
      </dgm:t>
    </dgm:pt>
    <dgm:pt modelId="{63574115-14C2-4C7E-B6CD-5928809BEB78}" type="sibTrans" cxnId="{1AC02D82-A37E-4D95-B70F-9787AE2EDAB0}">
      <dgm:prSet/>
      <dgm:spPr/>
      <dgm:t>
        <a:bodyPr/>
        <a:lstStyle/>
        <a:p>
          <a:endParaRPr lang="en-US"/>
        </a:p>
      </dgm:t>
    </dgm:pt>
    <dgm:pt modelId="{48B71043-F5BF-49D2-8F0A-E4DB84CBBBAA}">
      <dgm:prSet/>
      <dgm:spPr/>
      <dgm:t>
        <a:bodyPr/>
        <a:lstStyle/>
        <a:p>
          <a:r>
            <a:rPr lang="en-US" dirty="0" smtClean="0"/>
            <a:t>Information Relay</a:t>
          </a:r>
          <a:endParaRPr lang="en-US" dirty="0"/>
        </a:p>
      </dgm:t>
    </dgm:pt>
    <dgm:pt modelId="{6AFECC45-4B37-4BDC-99B9-0A41D3BE30D6}" type="parTrans" cxnId="{6E9C1E16-67D2-46CB-B34C-2B96FF5E16A9}">
      <dgm:prSet/>
      <dgm:spPr/>
      <dgm:t>
        <a:bodyPr/>
        <a:lstStyle/>
        <a:p>
          <a:endParaRPr lang="en-US"/>
        </a:p>
      </dgm:t>
    </dgm:pt>
    <dgm:pt modelId="{97F65C27-24B6-4603-B60F-45F2B716DB55}" type="sibTrans" cxnId="{6E9C1E16-67D2-46CB-B34C-2B96FF5E16A9}">
      <dgm:prSet/>
      <dgm:spPr/>
      <dgm:t>
        <a:bodyPr/>
        <a:lstStyle/>
        <a:p>
          <a:endParaRPr lang="en-US"/>
        </a:p>
      </dgm:t>
    </dgm:pt>
    <dgm:pt modelId="{391DD1EE-F1CD-4A98-9B1F-F62A23D2F7CB}">
      <dgm:prSet/>
      <dgm:spPr/>
      <dgm:t>
        <a:bodyPr/>
        <a:lstStyle/>
        <a:p>
          <a:r>
            <a:rPr lang="en-US" dirty="0" smtClean="0"/>
            <a:t>Directional Inputs</a:t>
          </a:r>
          <a:endParaRPr lang="en-US" dirty="0"/>
        </a:p>
      </dgm:t>
    </dgm:pt>
    <dgm:pt modelId="{12C3E705-0B26-4F52-8B34-6B1E5944CE21}" type="parTrans" cxnId="{A15036BC-33FA-430F-A7CB-EC2FDF8F73FA}">
      <dgm:prSet/>
      <dgm:spPr/>
      <dgm:t>
        <a:bodyPr/>
        <a:lstStyle/>
        <a:p>
          <a:endParaRPr lang="en-US"/>
        </a:p>
      </dgm:t>
    </dgm:pt>
    <dgm:pt modelId="{790FA056-73B5-4533-B374-751A0E5C315D}" type="sibTrans" cxnId="{A15036BC-33FA-430F-A7CB-EC2FDF8F73FA}">
      <dgm:prSet/>
      <dgm:spPr/>
      <dgm:t>
        <a:bodyPr/>
        <a:lstStyle/>
        <a:p>
          <a:endParaRPr lang="en-US"/>
        </a:p>
      </dgm:t>
    </dgm:pt>
    <dgm:pt modelId="{599B6301-BDEB-42DE-A695-2DDE1BCEBB51}" type="pres">
      <dgm:prSet presAssocID="{717371A6-2C5C-4F78-AC86-82360A4EC50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1B37A1E-A211-4AFD-BC66-FAADEA2E9FE3}" type="pres">
      <dgm:prSet presAssocID="{3BCA74ED-2FBF-4C92-9AC9-F58073ADF5CF}" presName="hierRoot1" presStyleCnt="0">
        <dgm:presLayoutVars>
          <dgm:hierBranch val="init"/>
        </dgm:presLayoutVars>
      </dgm:prSet>
      <dgm:spPr/>
    </dgm:pt>
    <dgm:pt modelId="{4A01721A-DDD1-4433-8AC2-4FAF856AE8F8}" type="pres">
      <dgm:prSet presAssocID="{3BCA74ED-2FBF-4C92-9AC9-F58073ADF5CF}" presName="rootComposite1" presStyleCnt="0"/>
      <dgm:spPr/>
    </dgm:pt>
    <dgm:pt modelId="{F6279629-339E-4121-B110-77F466AE5FE9}" type="pres">
      <dgm:prSet presAssocID="{3BCA74ED-2FBF-4C92-9AC9-F58073ADF5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D91A2B-42F9-4563-91BF-EB66B31C9BA9}" type="pres">
      <dgm:prSet presAssocID="{3BCA74ED-2FBF-4C92-9AC9-F58073ADF5C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3509ECA-8476-41C7-B325-7A3A4C72B129}" type="pres">
      <dgm:prSet presAssocID="{3BCA74ED-2FBF-4C92-9AC9-F58073ADF5CF}" presName="hierChild2" presStyleCnt="0"/>
      <dgm:spPr/>
    </dgm:pt>
    <dgm:pt modelId="{9DD2FDEE-D697-4065-A8BF-C39886CAD0AD}" type="pres">
      <dgm:prSet presAssocID="{4A5A2635-0DD8-42DB-981D-82C044D24F62}" presName="Name37" presStyleLbl="parChTrans1D2" presStyleIdx="0" presStyleCnt="5"/>
      <dgm:spPr/>
      <dgm:t>
        <a:bodyPr/>
        <a:lstStyle/>
        <a:p>
          <a:endParaRPr lang="en-US"/>
        </a:p>
      </dgm:t>
    </dgm:pt>
    <dgm:pt modelId="{431D2DE6-788D-4279-86F7-F52BACCF217F}" type="pres">
      <dgm:prSet presAssocID="{94AFD74C-17EB-43F8-AEB6-44F85D0E4653}" presName="hierRoot2" presStyleCnt="0">
        <dgm:presLayoutVars>
          <dgm:hierBranch val="init"/>
        </dgm:presLayoutVars>
      </dgm:prSet>
      <dgm:spPr/>
    </dgm:pt>
    <dgm:pt modelId="{ED2A9AF0-1322-42C2-BB6E-0626372271D9}" type="pres">
      <dgm:prSet presAssocID="{94AFD74C-17EB-43F8-AEB6-44F85D0E4653}" presName="rootComposite" presStyleCnt="0"/>
      <dgm:spPr/>
    </dgm:pt>
    <dgm:pt modelId="{00D686CB-804B-43C5-8A71-15D628377928}" type="pres">
      <dgm:prSet presAssocID="{94AFD74C-17EB-43F8-AEB6-44F85D0E4653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51CAE2-227D-4CD8-B237-3D87DA806DD7}" type="pres">
      <dgm:prSet presAssocID="{94AFD74C-17EB-43F8-AEB6-44F85D0E4653}" presName="rootConnector" presStyleLbl="node2" presStyleIdx="0" presStyleCnt="5"/>
      <dgm:spPr/>
      <dgm:t>
        <a:bodyPr/>
        <a:lstStyle/>
        <a:p>
          <a:endParaRPr lang="en-US"/>
        </a:p>
      </dgm:t>
    </dgm:pt>
    <dgm:pt modelId="{9018D1C2-FA94-4336-AE9F-9544960E9D47}" type="pres">
      <dgm:prSet presAssocID="{94AFD74C-17EB-43F8-AEB6-44F85D0E4653}" presName="hierChild4" presStyleCnt="0"/>
      <dgm:spPr/>
    </dgm:pt>
    <dgm:pt modelId="{CD36DD36-C8E0-4BCB-B93B-072A45AA2B06}" type="pres">
      <dgm:prSet presAssocID="{8344EE48-A9A4-4133-94E6-5056A29745BC}" presName="Name37" presStyleLbl="parChTrans1D3" presStyleIdx="0" presStyleCnt="14"/>
      <dgm:spPr/>
      <dgm:t>
        <a:bodyPr/>
        <a:lstStyle/>
        <a:p>
          <a:endParaRPr lang="en-US"/>
        </a:p>
      </dgm:t>
    </dgm:pt>
    <dgm:pt modelId="{C6532BDE-91CC-4A88-8E55-43DAC20F63DD}" type="pres">
      <dgm:prSet presAssocID="{D92106D0-5B3B-464E-AAB0-D9AFA6EC4778}" presName="hierRoot2" presStyleCnt="0">
        <dgm:presLayoutVars>
          <dgm:hierBranch val="init"/>
        </dgm:presLayoutVars>
      </dgm:prSet>
      <dgm:spPr/>
    </dgm:pt>
    <dgm:pt modelId="{5522581B-CF8B-4DBD-979C-B41C404BC0CA}" type="pres">
      <dgm:prSet presAssocID="{D92106D0-5B3B-464E-AAB0-D9AFA6EC4778}" presName="rootComposite" presStyleCnt="0"/>
      <dgm:spPr/>
    </dgm:pt>
    <dgm:pt modelId="{2D5B3076-ED5A-4AC6-A334-721B9F058CF9}" type="pres">
      <dgm:prSet presAssocID="{D92106D0-5B3B-464E-AAB0-D9AFA6EC4778}" presName="rootText" presStyleLbl="node3" presStyleIdx="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B43E1-AF2D-4A0A-8C7D-760BE7B686B1}" type="pres">
      <dgm:prSet presAssocID="{D92106D0-5B3B-464E-AAB0-D9AFA6EC4778}" presName="rootConnector" presStyleLbl="node3" presStyleIdx="0" presStyleCnt="14"/>
      <dgm:spPr/>
      <dgm:t>
        <a:bodyPr/>
        <a:lstStyle/>
        <a:p>
          <a:endParaRPr lang="en-US"/>
        </a:p>
      </dgm:t>
    </dgm:pt>
    <dgm:pt modelId="{1EE1C03B-4804-4B75-B27C-17363E27B9A5}" type="pres">
      <dgm:prSet presAssocID="{D92106D0-5B3B-464E-AAB0-D9AFA6EC4778}" presName="hierChild4" presStyleCnt="0"/>
      <dgm:spPr/>
    </dgm:pt>
    <dgm:pt modelId="{22F2098A-3F8D-49CA-A0C5-72883BC272D2}" type="pres">
      <dgm:prSet presAssocID="{D92106D0-5B3B-464E-AAB0-D9AFA6EC4778}" presName="hierChild5" presStyleCnt="0"/>
      <dgm:spPr/>
    </dgm:pt>
    <dgm:pt modelId="{E98E2877-616D-4E6B-B891-D082A48E1C62}" type="pres">
      <dgm:prSet presAssocID="{0CD270D8-1856-46BB-A485-6C356C450B08}" presName="Name37" presStyleLbl="parChTrans1D3" presStyleIdx="1" presStyleCnt="14"/>
      <dgm:spPr/>
      <dgm:t>
        <a:bodyPr/>
        <a:lstStyle/>
        <a:p>
          <a:endParaRPr lang="en-US"/>
        </a:p>
      </dgm:t>
    </dgm:pt>
    <dgm:pt modelId="{B6E93027-B8DF-4638-B5A8-35433642DA6D}" type="pres">
      <dgm:prSet presAssocID="{FE44F544-DEEC-4E7F-88A4-2127C9EFE71D}" presName="hierRoot2" presStyleCnt="0">
        <dgm:presLayoutVars>
          <dgm:hierBranch val="init"/>
        </dgm:presLayoutVars>
      </dgm:prSet>
      <dgm:spPr/>
    </dgm:pt>
    <dgm:pt modelId="{97238004-8006-40B4-B8C2-74B1203403EA}" type="pres">
      <dgm:prSet presAssocID="{FE44F544-DEEC-4E7F-88A4-2127C9EFE71D}" presName="rootComposite" presStyleCnt="0"/>
      <dgm:spPr/>
    </dgm:pt>
    <dgm:pt modelId="{88039526-023F-435E-AB91-DFC6F40AA92A}" type="pres">
      <dgm:prSet presAssocID="{FE44F544-DEEC-4E7F-88A4-2127C9EFE71D}" presName="rootText" presStyleLbl="node3" presStyleIdx="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2CDDB1-C6A1-4E5A-B42C-402F64F4741D}" type="pres">
      <dgm:prSet presAssocID="{FE44F544-DEEC-4E7F-88A4-2127C9EFE71D}" presName="rootConnector" presStyleLbl="node3" presStyleIdx="1" presStyleCnt="14"/>
      <dgm:spPr/>
      <dgm:t>
        <a:bodyPr/>
        <a:lstStyle/>
        <a:p>
          <a:endParaRPr lang="en-US"/>
        </a:p>
      </dgm:t>
    </dgm:pt>
    <dgm:pt modelId="{1FE61F6C-B65D-4E81-8337-949E35897408}" type="pres">
      <dgm:prSet presAssocID="{FE44F544-DEEC-4E7F-88A4-2127C9EFE71D}" presName="hierChild4" presStyleCnt="0"/>
      <dgm:spPr/>
    </dgm:pt>
    <dgm:pt modelId="{BBABDD23-D326-4F74-8922-EB3BF52404E5}" type="pres">
      <dgm:prSet presAssocID="{FE44F544-DEEC-4E7F-88A4-2127C9EFE71D}" presName="hierChild5" presStyleCnt="0"/>
      <dgm:spPr/>
    </dgm:pt>
    <dgm:pt modelId="{42B506CF-5C21-44C6-800F-0A668846DFF6}" type="pres">
      <dgm:prSet presAssocID="{9BEBD218-9F2B-4F90-B92F-725C51C24EFA}" presName="Name37" presStyleLbl="parChTrans1D3" presStyleIdx="2" presStyleCnt="14"/>
      <dgm:spPr/>
      <dgm:t>
        <a:bodyPr/>
        <a:lstStyle/>
        <a:p>
          <a:endParaRPr lang="en-US"/>
        </a:p>
      </dgm:t>
    </dgm:pt>
    <dgm:pt modelId="{6DD65D39-EB02-4654-ADE2-78BCCEC1D26D}" type="pres">
      <dgm:prSet presAssocID="{B153363F-0676-4428-A90B-D61587A18CC3}" presName="hierRoot2" presStyleCnt="0">
        <dgm:presLayoutVars>
          <dgm:hierBranch val="init"/>
        </dgm:presLayoutVars>
      </dgm:prSet>
      <dgm:spPr/>
    </dgm:pt>
    <dgm:pt modelId="{87F5BC05-A709-4198-8E5A-33C3245C3135}" type="pres">
      <dgm:prSet presAssocID="{B153363F-0676-4428-A90B-D61587A18CC3}" presName="rootComposite" presStyleCnt="0"/>
      <dgm:spPr/>
    </dgm:pt>
    <dgm:pt modelId="{26658125-5BA6-4A7B-B38C-C244AB2846F6}" type="pres">
      <dgm:prSet presAssocID="{B153363F-0676-4428-A90B-D61587A18CC3}" presName="rootText" presStyleLbl="node3" presStyleIdx="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77DCF5-DB10-47F4-82EF-E9681B307EF6}" type="pres">
      <dgm:prSet presAssocID="{B153363F-0676-4428-A90B-D61587A18CC3}" presName="rootConnector" presStyleLbl="node3" presStyleIdx="2" presStyleCnt="14"/>
      <dgm:spPr/>
      <dgm:t>
        <a:bodyPr/>
        <a:lstStyle/>
        <a:p>
          <a:endParaRPr lang="en-US"/>
        </a:p>
      </dgm:t>
    </dgm:pt>
    <dgm:pt modelId="{9DA7932A-CAE7-4823-8865-C620374D59C3}" type="pres">
      <dgm:prSet presAssocID="{B153363F-0676-4428-A90B-D61587A18CC3}" presName="hierChild4" presStyleCnt="0"/>
      <dgm:spPr/>
    </dgm:pt>
    <dgm:pt modelId="{CEFD52D0-BCAB-4E25-8107-10248E671DD6}" type="pres">
      <dgm:prSet presAssocID="{B153363F-0676-4428-A90B-D61587A18CC3}" presName="hierChild5" presStyleCnt="0"/>
      <dgm:spPr/>
    </dgm:pt>
    <dgm:pt modelId="{F149A68A-BC1A-4098-B9CC-5B2C524932A4}" type="pres">
      <dgm:prSet presAssocID="{94AFD74C-17EB-43F8-AEB6-44F85D0E4653}" presName="hierChild5" presStyleCnt="0"/>
      <dgm:spPr/>
    </dgm:pt>
    <dgm:pt modelId="{6914C5B0-AA21-4687-B318-3BF7714794C7}" type="pres">
      <dgm:prSet presAssocID="{B5AE98D1-04D2-4A91-B10E-F6B6025A58E7}" presName="Name37" presStyleLbl="parChTrans1D2" presStyleIdx="1" presStyleCnt="5"/>
      <dgm:spPr/>
      <dgm:t>
        <a:bodyPr/>
        <a:lstStyle/>
        <a:p>
          <a:endParaRPr lang="en-US"/>
        </a:p>
      </dgm:t>
    </dgm:pt>
    <dgm:pt modelId="{BC44EA85-EF5E-4101-98B8-99F89BBE57F7}" type="pres">
      <dgm:prSet presAssocID="{BCB90FD0-2E54-4764-BCF0-48F22EA06AD9}" presName="hierRoot2" presStyleCnt="0">
        <dgm:presLayoutVars>
          <dgm:hierBranch val="init"/>
        </dgm:presLayoutVars>
      </dgm:prSet>
      <dgm:spPr/>
    </dgm:pt>
    <dgm:pt modelId="{6EDA6101-B5B6-4C58-9F22-D8D1D8BD9FD0}" type="pres">
      <dgm:prSet presAssocID="{BCB90FD0-2E54-4764-BCF0-48F22EA06AD9}" presName="rootComposite" presStyleCnt="0"/>
      <dgm:spPr/>
    </dgm:pt>
    <dgm:pt modelId="{08B1BB8C-8FCF-4859-8992-9DB4FADAB0FC}" type="pres">
      <dgm:prSet presAssocID="{BCB90FD0-2E54-4764-BCF0-48F22EA06AD9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C999AA-0DEE-48B3-B27C-40CE3CA1DABA}" type="pres">
      <dgm:prSet presAssocID="{BCB90FD0-2E54-4764-BCF0-48F22EA06AD9}" presName="rootConnector" presStyleLbl="node2" presStyleIdx="1" presStyleCnt="5"/>
      <dgm:spPr/>
      <dgm:t>
        <a:bodyPr/>
        <a:lstStyle/>
        <a:p>
          <a:endParaRPr lang="en-US"/>
        </a:p>
      </dgm:t>
    </dgm:pt>
    <dgm:pt modelId="{4F0E159F-BE0D-4518-B4A9-BA27FF5352F3}" type="pres">
      <dgm:prSet presAssocID="{BCB90FD0-2E54-4764-BCF0-48F22EA06AD9}" presName="hierChild4" presStyleCnt="0"/>
      <dgm:spPr/>
    </dgm:pt>
    <dgm:pt modelId="{44A663E0-972F-4FA9-87D3-41DA6909CC9C}" type="pres">
      <dgm:prSet presAssocID="{0D674826-3048-48B9-B93C-D5933C2A8F8D}" presName="Name37" presStyleLbl="parChTrans1D3" presStyleIdx="3" presStyleCnt="14"/>
      <dgm:spPr/>
      <dgm:t>
        <a:bodyPr/>
        <a:lstStyle/>
        <a:p>
          <a:endParaRPr lang="en-US"/>
        </a:p>
      </dgm:t>
    </dgm:pt>
    <dgm:pt modelId="{2781C4CA-8817-4FE0-8E8D-6D7F01A53C53}" type="pres">
      <dgm:prSet presAssocID="{BB3A150D-D191-4451-BF49-42E5A297AC45}" presName="hierRoot2" presStyleCnt="0">
        <dgm:presLayoutVars>
          <dgm:hierBranch val="init"/>
        </dgm:presLayoutVars>
      </dgm:prSet>
      <dgm:spPr/>
    </dgm:pt>
    <dgm:pt modelId="{77F46226-D5F3-45F2-96EF-64414AE15227}" type="pres">
      <dgm:prSet presAssocID="{BB3A150D-D191-4451-BF49-42E5A297AC45}" presName="rootComposite" presStyleCnt="0"/>
      <dgm:spPr/>
    </dgm:pt>
    <dgm:pt modelId="{1F4C1AD2-C3CA-4480-AC4C-4978A1D0D75B}" type="pres">
      <dgm:prSet presAssocID="{BB3A150D-D191-4451-BF49-42E5A297AC45}" presName="rootText" presStyleLbl="node3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83AD00-620E-4F89-BA58-F97E3CBE62EC}" type="pres">
      <dgm:prSet presAssocID="{BB3A150D-D191-4451-BF49-42E5A297AC45}" presName="rootConnector" presStyleLbl="node3" presStyleIdx="3" presStyleCnt="14"/>
      <dgm:spPr/>
      <dgm:t>
        <a:bodyPr/>
        <a:lstStyle/>
        <a:p>
          <a:endParaRPr lang="en-US"/>
        </a:p>
      </dgm:t>
    </dgm:pt>
    <dgm:pt modelId="{72435412-8C5F-4331-A6E1-64E0A02EEE29}" type="pres">
      <dgm:prSet presAssocID="{BB3A150D-D191-4451-BF49-42E5A297AC45}" presName="hierChild4" presStyleCnt="0"/>
      <dgm:spPr/>
    </dgm:pt>
    <dgm:pt modelId="{94CD122D-A383-4C2F-A53C-26A606EAB129}" type="pres">
      <dgm:prSet presAssocID="{BB3A150D-D191-4451-BF49-42E5A297AC45}" presName="hierChild5" presStyleCnt="0"/>
      <dgm:spPr/>
    </dgm:pt>
    <dgm:pt modelId="{378D372C-B80A-4F4A-A983-9932CF391003}" type="pres">
      <dgm:prSet presAssocID="{6C606799-350D-4122-B2DA-3D29ECC1C44D}" presName="Name37" presStyleLbl="parChTrans1D3" presStyleIdx="4" presStyleCnt="14"/>
      <dgm:spPr/>
      <dgm:t>
        <a:bodyPr/>
        <a:lstStyle/>
        <a:p>
          <a:endParaRPr lang="en-US"/>
        </a:p>
      </dgm:t>
    </dgm:pt>
    <dgm:pt modelId="{F2E603D5-0B02-47B1-A1D3-2DB715C780B0}" type="pres">
      <dgm:prSet presAssocID="{72ECCCD0-60F3-48FE-93B9-5EE06332A461}" presName="hierRoot2" presStyleCnt="0">
        <dgm:presLayoutVars>
          <dgm:hierBranch val="init"/>
        </dgm:presLayoutVars>
      </dgm:prSet>
      <dgm:spPr/>
    </dgm:pt>
    <dgm:pt modelId="{9FAF4379-33AB-4939-BB9A-82922E3E723C}" type="pres">
      <dgm:prSet presAssocID="{72ECCCD0-60F3-48FE-93B9-5EE06332A461}" presName="rootComposite" presStyleCnt="0"/>
      <dgm:spPr/>
    </dgm:pt>
    <dgm:pt modelId="{92C3CE68-FCCB-4A75-A30F-4F138B5869C6}" type="pres">
      <dgm:prSet presAssocID="{72ECCCD0-60F3-48FE-93B9-5EE06332A461}" presName="rootText" presStyleLbl="node3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FCD269-DBC7-4353-A403-F71C14600543}" type="pres">
      <dgm:prSet presAssocID="{72ECCCD0-60F3-48FE-93B9-5EE06332A461}" presName="rootConnector" presStyleLbl="node3" presStyleIdx="4" presStyleCnt="14"/>
      <dgm:spPr/>
      <dgm:t>
        <a:bodyPr/>
        <a:lstStyle/>
        <a:p>
          <a:endParaRPr lang="en-US"/>
        </a:p>
      </dgm:t>
    </dgm:pt>
    <dgm:pt modelId="{459D0773-FDD2-47BD-A650-2742D9048B36}" type="pres">
      <dgm:prSet presAssocID="{72ECCCD0-60F3-48FE-93B9-5EE06332A461}" presName="hierChild4" presStyleCnt="0"/>
      <dgm:spPr/>
    </dgm:pt>
    <dgm:pt modelId="{896DE7DD-0B74-4DFB-816E-34236541200A}" type="pres">
      <dgm:prSet presAssocID="{72ECCCD0-60F3-48FE-93B9-5EE06332A461}" presName="hierChild5" presStyleCnt="0"/>
      <dgm:spPr/>
    </dgm:pt>
    <dgm:pt modelId="{83979B21-86AF-4E66-A212-5C5254928046}" type="pres">
      <dgm:prSet presAssocID="{807FCAD7-040C-449F-A7C0-D34E2BF78690}" presName="Name37" presStyleLbl="parChTrans1D3" presStyleIdx="5" presStyleCnt="14"/>
      <dgm:spPr/>
      <dgm:t>
        <a:bodyPr/>
        <a:lstStyle/>
        <a:p>
          <a:endParaRPr lang="en-US"/>
        </a:p>
      </dgm:t>
    </dgm:pt>
    <dgm:pt modelId="{C8BC1AEA-D6AF-452D-AE9D-F9DE68B61F16}" type="pres">
      <dgm:prSet presAssocID="{5C2B976E-5E88-4F4A-B23B-29D2C235CFF2}" presName="hierRoot2" presStyleCnt="0">
        <dgm:presLayoutVars>
          <dgm:hierBranch val="init"/>
        </dgm:presLayoutVars>
      </dgm:prSet>
      <dgm:spPr/>
    </dgm:pt>
    <dgm:pt modelId="{A9D5DB10-C285-4242-8ADE-71C7EB882092}" type="pres">
      <dgm:prSet presAssocID="{5C2B976E-5E88-4F4A-B23B-29D2C235CFF2}" presName="rootComposite" presStyleCnt="0"/>
      <dgm:spPr/>
    </dgm:pt>
    <dgm:pt modelId="{C498D8C9-CEAC-4C66-8652-2E0724800370}" type="pres">
      <dgm:prSet presAssocID="{5C2B976E-5E88-4F4A-B23B-29D2C235CFF2}" presName="rootText" presStyleLbl="node3" presStyleIdx="5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4D6AED-34C6-4B85-A7AF-5B7775D057DF}" type="pres">
      <dgm:prSet presAssocID="{5C2B976E-5E88-4F4A-B23B-29D2C235CFF2}" presName="rootConnector" presStyleLbl="node3" presStyleIdx="5" presStyleCnt="14"/>
      <dgm:spPr/>
      <dgm:t>
        <a:bodyPr/>
        <a:lstStyle/>
        <a:p>
          <a:endParaRPr lang="en-US"/>
        </a:p>
      </dgm:t>
    </dgm:pt>
    <dgm:pt modelId="{A1D23323-73B1-4A01-A1DB-BB75DFF879CD}" type="pres">
      <dgm:prSet presAssocID="{5C2B976E-5E88-4F4A-B23B-29D2C235CFF2}" presName="hierChild4" presStyleCnt="0"/>
      <dgm:spPr/>
    </dgm:pt>
    <dgm:pt modelId="{EA0630F3-53FD-489F-B564-46AF8432B946}" type="pres">
      <dgm:prSet presAssocID="{5C2B976E-5E88-4F4A-B23B-29D2C235CFF2}" presName="hierChild5" presStyleCnt="0"/>
      <dgm:spPr/>
    </dgm:pt>
    <dgm:pt modelId="{43F1B4CF-BE8F-4C18-A72D-66A0FC085D09}" type="pres">
      <dgm:prSet presAssocID="{BCB90FD0-2E54-4764-BCF0-48F22EA06AD9}" presName="hierChild5" presStyleCnt="0"/>
      <dgm:spPr/>
    </dgm:pt>
    <dgm:pt modelId="{A6643753-D5F5-4FBC-BC76-E020174D460F}" type="pres">
      <dgm:prSet presAssocID="{2B147731-C692-40C6-9282-4A616EB30F23}" presName="Name37" presStyleLbl="parChTrans1D2" presStyleIdx="2" presStyleCnt="5"/>
      <dgm:spPr/>
      <dgm:t>
        <a:bodyPr/>
        <a:lstStyle/>
        <a:p>
          <a:endParaRPr lang="en-US"/>
        </a:p>
      </dgm:t>
    </dgm:pt>
    <dgm:pt modelId="{7AD26AB7-22DA-48B2-A60C-D8FA8F5E39E6}" type="pres">
      <dgm:prSet presAssocID="{E80E02DA-07EA-4CE7-A8BB-D11AFDCB2784}" presName="hierRoot2" presStyleCnt="0">
        <dgm:presLayoutVars>
          <dgm:hierBranch val="init"/>
        </dgm:presLayoutVars>
      </dgm:prSet>
      <dgm:spPr/>
    </dgm:pt>
    <dgm:pt modelId="{0350654B-3634-4D3A-B5E7-A163DB92D0C6}" type="pres">
      <dgm:prSet presAssocID="{E80E02DA-07EA-4CE7-A8BB-D11AFDCB2784}" presName="rootComposite" presStyleCnt="0"/>
      <dgm:spPr/>
    </dgm:pt>
    <dgm:pt modelId="{DAB817DB-6924-4CA5-8E7A-6827EC8D21EA}" type="pres">
      <dgm:prSet presAssocID="{E80E02DA-07EA-4CE7-A8BB-D11AFDCB2784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4C7AC7-42E9-49D1-9AE1-F540D93CDB87}" type="pres">
      <dgm:prSet presAssocID="{E80E02DA-07EA-4CE7-A8BB-D11AFDCB2784}" presName="rootConnector" presStyleLbl="node2" presStyleIdx="2" presStyleCnt="5"/>
      <dgm:spPr/>
      <dgm:t>
        <a:bodyPr/>
        <a:lstStyle/>
        <a:p>
          <a:endParaRPr lang="en-US"/>
        </a:p>
      </dgm:t>
    </dgm:pt>
    <dgm:pt modelId="{E4A899F8-ED5D-46FC-AEAB-D1F329B13D95}" type="pres">
      <dgm:prSet presAssocID="{E80E02DA-07EA-4CE7-A8BB-D11AFDCB2784}" presName="hierChild4" presStyleCnt="0"/>
      <dgm:spPr/>
    </dgm:pt>
    <dgm:pt modelId="{054C5CE6-D0BA-4D2C-88C6-5432B774A95E}" type="pres">
      <dgm:prSet presAssocID="{443354B5-AD7F-4947-ABCA-F49703DFDCD7}" presName="Name37" presStyleLbl="parChTrans1D3" presStyleIdx="6" presStyleCnt="14"/>
      <dgm:spPr/>
      <dgm:t>
        <a:bodyPr/>
        <a:lstStyle/>
        <a:p>
          <a:endParaRPr lang="en-US"/>
        </a:p>
      </dgm:t>
    </dgm:pt>
    <dgm:pt modelId="{00880A89-1255-4EB6-B342-3ECF4E973540}" type="pres">
      <dgm:prSet presAssocID="{C8BB092E-88F8-4F2A-9BD3-18EF5ED0DAB7}" presName="hierRoot2" presStyleCnt="0">
        <dgm:presLayoutVars>
          <dgm:hierBranch val="init"/>
        </dgm:presLayoutVars>
      </dgm:prSet>
      <dgm:spPr/>
    </dgm:pt>
    <dgm:pt modelId="{B3E0FEE2-ABAD-4C34-B706-DAC0D994F20C}" type="pres">
      <dgm:prSet presAssocID="{C8BB092E-88F8-4F2A-9BD3-18EF5ED0DAB7}" presName="rootComposite" presStyleCnt="0"/>
      <dgm:spPr/>
    </dgm:pt>
    <dgm:pt modelId="{9FEF715E-05F6-45EA-888F-6A5B8EB5FA6C}" type="pres">
      <dgm:prSet presAssocID="{C8BB092E-88F8-4F2A-9BD3-18EF5ED0DAB7}" presName="rootText" presStyleLbl="node3" presStyleIdx="6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A996F5-14AE-41C6-A052-18B771C6C30A}" type="pres">
      <dgm:prSet presAssocID="{C8BB092E-88F8-4F2A-9BD3-18EF5ED0DAB7}" presName="rootConnector" presStyleLbl="node3" presStyleIdx="6" presStyleCnt="14"/>
      <dgm:spPr/>
      <dgm:t>
        <a:bodyPr/>
        <a:lstStyle/>
        <a:p>
          <a:endParaRPr lang="en-US"/>
        </a:p>
      </dgm:t>
    </dgm:pt>
    <dgm:pt modelId="{45D09515-B6E3-48D1-8C97-5FE95A0DDF5B}" type="pres">
      <dgm:prSet presAssocID="{C8BB092E-88F8-4F2A-9BD3-18EF5ED0DAB7}" presName="hierChild4" presStyleCnt="0"/>
      <dgm:spPr/>
    </dgm:pt>
    <dgm:pt modelId="{C052D5C0-DA2C-4CF2-8DD2-77495E5314EA}" type="pres">
      <dgm:prSet presAssocID="{C8BB092E-88F8-4F2A-9BD3-18EF5ED0DAB7}" presName="hierChild5" presStyleCnt="0"/>
      <dgm:spPr/>
    </dgm:pt>
    <dgm:pt modelId="{A16B3C56-E117-4D1E-8CCA-18E3847D79B3}" type="pres">
      <dgm:prSet presAssocID="{D93F07B0-0018-438A-A8EA-045993D56A26}" presName="Name37" presStyleLbl="parChTrans1D3" presStyleIdx="7" presStyleCnt="14"/>
      <dgm:spPr/>
      <dgm:t>
        <a:bodyPr/>
        <a:lstStyle/>
        <a:p>
          <a:endParaRPr lang="en-US"/>
        </a:p>
      </dgm:t>
    </dgm:pt>
    <dgm:pt modelId="{F84C1A84-DE92-405D-AF61-5A8CE80AF014}" type="pres">
      <dgm:prSet presAssocID="{61B0568D-3A38-479C-ACF4-D9CA8455996B}" presName="hierRoot2" presStyleCnt="0">
        <dgm:presLayoutVars>
          <dgm:hierBranch val="init"/>
        </dgm:presLayoutVars>
      </dgm:prSet>
      <dgm:spPr/>
    </dgm:pt>
    <dgm:pt modelId="{765F89BB-8FBD-41B6-A061-6A6F725979DE}" type="pres">
      <dgm:prSet presAssocID="{61B0568D-3A38-479C-ACF4-D9CA8455996B}" presName="rootComposite" presStyleCnt="0"/>
      <dgm:spPr/>
    </dgm:pt>
    <dgm:pt modelId="{88E804D3-F723-4285-8BEC-6F886DA03783}" type="pres">
      <dgm:prSet presAssocID="{61B0568D-3A38-479C-ACF4-D9CA8455996B}" presName="rootText" presStyleLbl="node3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C78A9F-95B9-4058-B285-20EC843010DB}" type="pres">
      <dgm:prSet presAssocID="{61B0568D-3A38-479C-ACF4-D9CA8455996B}" presName="rootConnector" presStyleLbl="node3" presStyleIdx="7" presStyleCnt="14"/>
      <dgm:spPr/>
      <dgm:t>
        <a:bodyPr/>
        <a:lstStyle/>
        <a:p>
          <a:endParaRPr lang="en-US"/>
        </a:p>
      </dgm:t>
    </dgm:pt>
    <dgm:pt modelId="{A7560311-32BE-49E5-8FC6-0FFB623271CC}" type="pres">
      <dgm:prSet presAssocID="{61B0568D-3A38-479C-ACF4-D9CA8455996B}" presName="hierChild4" presStyleCnt="0"/>
      <dgm:spPr/>
    </dgm:pt>
    <dgm:pt modelId="{AB304C65-1EAC-467E-867C-1864C75E8CB8}" type="pres">
      <dgm:prSet presAssocID="{61B0568D-3A38-479C-ACF4-D9CA8455996B}" presName="hierChild5" presStyleCnt="0"/>
      <dgm:spPr/>
    </dgm:pt>
    <dgm:pt modelId="{F33572B1-8746-4C98-ADC6-2941D02D3753}" type="pres">
      <dgm:prSet presAssocID="{E80E02DA-07EA-4CE7-A8BB-D11AFDCB2784}" presName="hierChild5" presStyleCnt="0"/>
      <dgm:spPr/>
    </dgm:pt>
    <dgm:pt modelId="{84C18EAB-19D0-4701-8942-725555FCA998}" type="pres">
      <dgm:prSet presAssocID="{0263A3D0-3CAA-4187-8900-21BF181D7671}" presName="Name37" presStyleLbl="parChTrans1D2" presStyleIdx="3" presStyleCnt="5"/>
      <dgm:spPr/>
      <dgm:t>
        <a:bodyPr/>
        <a:lstStyle/>
        <a:p>
          <a:endParaRPr lang="en-US"/>
        </a:p>
      </dgm:t>
    </dgm:pt>
    <dgm:pt modelId="{19F5F373-541A-4193-A2DF-3860390F4FFA}" type="pres">
      <dgm:prSet presAssocID="{B36E5076-723B-4268-812A-3AE286F76010}" presName="hierRoot2" presStyleCnt="0">
        <dgm:presLayoutVars>
          <dgm:hierBranch val="init"/>
        </dgm:presLayoutVars>
      </dgm:prSet>
      <dgm:spPr/>
    </dgm:pt>
    <dgm:pt modelId="{45E67E05-5FC1-4CD8-8CDB-360E40C3153D}" type="pres">
      <dgm:prSet presAssocID="{B36E5076-723B-4268-812A-3AE286F76010}" presName="rootComposite" presStyleCnt="0"/>
      <dgm:spPr/>
    </dgm:pt>
    <dgm:pt modelId="{D4604EAC-DC0C-40E2-AE2D-20AF493C1581}" type="pres">
      <dgm:prSet presAssocID="{B36E5076-723B-4268-812A-3AE286F76010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895A38-6152-41F5-8723-C28BEF2DB9B1}" type="pres">
      <dgm:prSet presAssocID="{B36E5076-723B-4268-812A-3AE286F76010}" presName="rootConnector" presStyleLbl="node2" presStyleIdx="3" presStyleCnt="5"/>
      <dgm:spPr/>
      <dgm:t>
        <a:bodyPr/>
        <a:lstStyle/>
        <a:p>
          <a:endParaRPr lang="en-US"/>
        </a:p>
      </dgm:t>
    </dgm:pt>
    <dgm:pt modelId="{DCBE6F6E-BCB2-4EBB-A0B1-E3A1D37AE1AD}" type="pres">
      <dgm:prSet presAssocID="{B36E5076-723B-4268-812A-3AE286F76010}" presName="hierChild4" presStyleCnt="0"/>
      <dgm:spPr/>
    </dgm:pt>
    <dgm:pt modelId="{B8548105-AA61-44E2-BF0D-6117D92C8B94}" type="pres">
      <dgm:prSet presAssocID="{6DCECD01-CBB0-4447-B842-2D4C83CA4B93}" presName="Name37" presStyleLbl="parChTrans1D3" presStyleIdx="8" presStyleCnt="14"/>
      <dgm:spPr/>
      <dgm:t>
        <a:bodyPr/>
        <a:lstStyle/>
        <a:p>
          <a:endParaRPr lang="en-US"/>
        </a:p>
      </dgm:t>
    </dgm:pt>
    <dgm:pt modelId="{E2962A94-E26E-46AA-83CC-105FA8914D1F}" type="pres">
      <dgm:prSet presAssocID="{7F47B91E-775B-4B9A-8BDE-9E4A67F48D96}" presName="hierRoot2" presStyleCnt="0">
        <dgm:presLayoutVars>
          <dgm:hierBranch val="init"/>
        </dgm:presLayoutVars>
      </dgm:prSet>
      <dgm:spPr/>
    </dgm:pt>
    <dgm:pt modelId="{40D6E2BC-CFF5-408E-B44D-A03D46BE2817}" type="pres">
      <dgm:prSet presAssocID="{7F47B91E-775B-4B9A-8BDE-9E4A67F48D96}" presName="rootComposite" presStyleCnt="0"/>
      <dgm:spPr/>
    </dgm:pt>
    <dgm:pt modelId="{C181C99E-AA33-4125-AC7E-E9061237BB7F}" type="pres">
      <dgm:prSet presAssocID="{7F47B91E-775B-4B9A-8BDE-9E4A67F48D96}" presName="rootText" presStyleLbl="node3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1896B1-B2BE-42E1-AC69-EC71B37B3A80}" type="pres">
      <dgm:prSet presAssocID="{7F47B91E-775B-4B9A-8BDE-9E4A67F48D96}" presName="rootConnector" presStyleLbl="node3" presStyleIdx="8" presStyleCnt="14"/>
      <dgm:spPr/>
      <dgm:t>
        <a:bodyPr/>
        <a:lstStyle/>
        <a:p>
          <a:endParaRPr lang="en-US"/>
        </a:p>
      </dgm:t>
    </dgm:pt>
    <dgm:pt modelId="{D600404F-0745-4B55-A8F1-581792F70DC8}" type="pres">
      <dgm:prSet presAssocID="{7F47B91E-775B-4B9A-8BDE-9E4A67F48D96}" presName="hierChild4" presStyleCnt="0"/>
      <dgm:spPr/>
    </dgm:pt>
    <dgm:pt modelId="{2E0B643A-A2E6-41A9-AE66-4247B90C95E8}" type="pres">
      <dgm:prSet presAssocID="{7F47B91E-775B-4B9A-8BDE-9E4A67F48D96}" presName="hierChild5" presStyleCnt="0"/>
      <dgm:spPr/>
    </dgm:pt>
    <dgm:pt modelId="{43C0D3DB-3F94-4BD9-B905-DACEF4CC49EB}" type="pres">
      <dgm:prSet presAssocID="{E6FE4100-7398-490E-9782-EFB07FEA1A18}" presName="Name37" presStyleLbl="parChTrans1D3" presStyleIdx="9" presStyleCnt="14"/>
      <dgm:spPr/>
      <dgm:t>
        <a:bodyPr/>
        <a:lstStyle/>
        <a:p>
          <a:endParaRPr lang="en-US"/>
        </a:p>
      </dgm:t>
    </dgm:pt>
    <dgm:pt modelId="{5E81D2FE-8995-4290-821C-896B68BF511A}" type="pres">
      <dgm:prSet presAssocID="{F31377B7-932D-4C67-9B73-C7D16E24953E}" presName="hierRoot2" presStyleCnt="0">
        <dgm:presLayoutVars>
          <dgm:hierBranch val="init"/>
        </dgm:presLayoutVars>
      </dgm:prSet>
      <dgm:spPr/>
    </dgm:pt>
    <dgm:pt modelId="{6369EBD6-D6ED-4516-9974-8C502BE72F89}" type="pres">
      <dgm:prSet presAssocID="{F31377B7-932D-4C67-9B73-C7D16E24953E}" presName="rootComposite" presStyleCnt="0"/>
      <dgm:spPr/>
    </dgm:pt>
    <dgm:pt modelId="{09921BC0-C4D7-4362-BF67-5A96E0BFE358}" type="pres">
      <dgm:prSet presAssocID="{F31377B7-932D-4C67-9B73-C7D16E24953E}" presName="rootText" presStyleLbl="node3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4DDFAB-4E45-4C48-8B2D-35A56B735517}" type="pres">
      <dgm:prSet presAssocID="{F31377B7-932D-4C67-9B73-C7D16E24953E}" presName="rootConnector" presStyleLbl="node3" presStyleIdx="9" presStyleCnt="14"/>
      <dgm:spPr/>
      <dgm:t>
        <a:bodyPr/>
        <a:lstStyle/>
        <a:p>
          <a:endParaRPr lang="en-US"/>
        </a:p>
      </dgm:t>
    </dgm:pt>
    <dgm:pt modelId="{EC47AE9A-A239-4F73-BFC5-C39D6B01CF2C}" type="pres">
      <dgm:prSet presAssocID="{F31377B7-932D-4C67-9B73-C7D16E24953E}" presName="hierChild4" presStyleCnt="0"/>
      <dgm:spPr/>
    </dgm:pt>
    <dgm:pt modelId="{2212C683-AA81-4608-9C4F-981F52C53889}" type="pres">
      <dgm:prSet presAssocID="{F31377B7-932D-4C67-9B73-C7D16E24953E}" presName="hierChild5" presStyleCnt="0"/>
      <dgm:spPr/>
    </dgm:pt>
    <dgm:pt modelId="{F1392869-1B1B-4B2E-BBAB-B07977025814}" type="pres">
      <dgm:prSet presAssocID="{FF4D1B59-CAA2-45B2-BAA5-8060C38942B2}" presName="Name37" presStyleLbl="parChTrans1D3" presStyleIdx="10" presStyleCnt="14"/>
      <dgm:spPr/>
      <dgm:t>
        <a:bodyPr/>
        <a:lstStyle/>
        <a:p>
          <a:endParaRPr lang="en-US"/>
        </a:p>
      </dgm:t>
    </dgm:pt>
    <dgm:pt modelId="{753846F4-FEBA-4894-A92C-E91EFE7E763D}" type="pres">
      <dgm:prSet presAssocID="{32011C6C-5610-4975-974A-DBADE5B6DF6B}" presName="hierRoot2" presStyleCnt="0">
        <dgm:presLayoutVars>
          <dgm:hierBranch val="init"/>
        </dgm:presLayoutVars>
      </dgm:prSet>
      <dgm:spPr/>
    </dgm:pt>
    <dgm:pt modelId="{681C97E3-10F5-41E1-9EC3-15089D7912F0}" type="pres">
      <dgm:prSet presAssocID="{32011C6C-5610-4975-974A-DBADE5B6DF6B}" presName="rootComposite" presStyleCnt="0"/>
      <dgm:spPr/>
    </dgm:pt>
    <dgm:pt modelId="{54BDEDE2-19F1-4EF8-B88C-AA228DB21E2C}" type="pres">
      <dgm:prSet presAssocID="{32011C6C-5610-4975-974A-DBADE5B6DF6B}" presName="rootText" presStyleLbl="node3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6077EB-0617-4A64-81CB-D581EC5804C3}" type="pres">
      <dgm:prSet presAssocID="{32011C6C-5610-4975-974A-DBADE5B6DF6B}" presName="rootConnector" presStyleLbl="node3" presStyleIdx="10" presStyleCnt="14"/>
      <dgm:spPr/>
      <dgm:t>
        <a:bodyPr/>
        <a:lstStyle/>
        <a:p>
          <a:endParaRPr lang="en-US"/>
        </a:p>
      </dgm:t>
    </dgm:pt>
    <dgm:pt modelId="{993EDD98-08DA-4700-A89D-1907B869AF5D}" type="pres">
      <dgm:prSet presAssocID="{32011C6C-5610-4975-974A-DBADE5B6DF6B}" presName="hierChild4" presStyleCnt="0"/>
      <dgm:spPr/>
    </dgm:pt>
    <dgm:pt modelId="{70E0D825-A15B-4754-8047-146F001E4A5C}" type="pres">
      <dgm:prSet presAssocID="{32011C6C-5610-4975-974A-DBADE5B6DF6B}" presName="hierChild5" presStyleCnt="0"/>
      <dgm:spPr/>
    </dgm:pt>
    <dgm:pt modelId="{0DE50CD5-EC47-416E-919C-D18B08A8C146}" type="pres">
      <dgm:prSet presAssocID="{B36E5076-723B-4268-812A-3AE286F76010}" presName="hierChild5" presStyleCnt="0"/>
      <dgm:spPr/>
    </dgm:pt>
    <dgm:pt modelId="{EC45AB71-5E31-4985-ACED-F9417214480B}" type="pres">
      <dgm:prSet presAssocID="{87D3B8F3-EB95-423E-9ACF-24672DED7705}" presName="Name37" presStyleLbl="parChTrans1D2" presStyleIdx="4" presStyleCnt="5"/>
      <dgm:spPr/>
      <dgm:t>
        <a:bodyPr/>
        <a:lstStyle/>
        <a:p>
          <a:endParaRPr lang="en-US"/>
        </a:p>
      </dgm:t>
    </dgm:pt>
    <dgm:pt modelId="{DE3E272F-3C55-4A48-AE20-2FF3315ADEC5}" type="pres">
      <dgm:prSet presAssocID="{63AE1AEA-2DA2-4F4F-BBAB-7B3221E0FAAB}" presName="hierRoot2" presStyleCnt="0">
        <dgm:presLayoutVars>
          <dgm:hierBranch val="init"/>
        </dgm:presLayoutVars>
      </dgm:prSet>
      <dgm:spPr/>
    </dgm:pt>
    <dgm:pt modelId="{D398A26A-90FD-423D-B9F2-9A2B010EDAE2}" type="pres">
      <dgm:prSet presAssocID="{63AE1AEA-2DA2-4F4F-BBAB-7B3221E0FAAB}" presName="rootComposite" presStyleCnt="0"/>
      <dgm:spPr/>
    </dgm:pt>
    <dgm:pt modelId="{37289FFD-EF49-40EF-AC18-D8D671DAE339}" type="pres">
      <dgm:prSet presAssocID="{63AE1AEA-2DA2-4F4F-BBAB-7B3221E0FAAB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DC43EF-DF30-4536-A3E7-C449AAE8AFC6}" type="pres">
      <dgm:prSet presAssocID="{63AE1AEA-2DA2-4F4F-BBAB-7B3221E0FAAB}" presName="rootConnector" presStyleLbl="node2" presStyleIdx="4" presStyleCnt="5"/>
      <dgm:spPr/>
      <dgm:t>
        <a:bodyPr/>
        <a:lstStyle/>
        <a:p>
          <a:endParaRPr lang="en-US"/>
        </a:p>
      </dgm:t>
    </dgm:pt>
    <dgm:pt modelId="{FB8DE726-5390-4147-B468-381761A069AC}" type="pres">
      <dgm:prSet presAssocID="{63AE1AEA-2DA2-4F4F-BBAB-7B3221E0FAAB}" presName="hierChild4" presStyleCnt="0"/>
      <dgm:spPr/>
    </dgm:pt>
    <dgm:pt modelId="{78004203-31F7-4D59-BE99-A4EE5A063B17}" type="pres">
      <dgm:prSet presAssocID="{FD93FF8F-62B0-498E-8D65-E3A309615ADB}" presName="Name37" presStyleLbl="parChTrans1D3" presStyleIdx="11" presStyleCnt="14"/>
      <dgm:spPr/>
      <dgm:t>
        <a:bodyPr/>
        <a:lstStyle/>
        <a:p>
          <a:endParaRPr lang="en-US"/>
        </a:p>
      </dgm:t>
    </dgm:pt>
    <dgm:pt modelId="{7E916B79-520B-424C-ACC9-E8AEC3F95FCA}" type="pres">
      <dgm:prSet presAssocID="{9E32A68E-11C7-4FDD-84F5-499206FFCC66}" presName="hierRoot2" presStyleCnt="0">
        <dgm:presLayoutVars>
          <dgm:hierBranch val="init"/>
        </dgm:presLayoutVars>
      </dgm:prSet>
      <dgm:spPr/>
    </dgm:pt>
    <dgm:pt modelId="{8F7C3A07-5409-4D22-B8FA-EACF25763AE4}" type="pres">
      <dgm:prSet presAssocID="{9E32A68E-11C7-4FDD-84F5-499206FFCC66}" presName="rootComposite" presStyleCnt="0"/>
      <dgm:spPr/>
    </dgm:pt>
    <dgm:pt modelId="{78CC9DB6-F403-414A-9F3E-8D441758541C}" type="pres">
      <dgm:prSet presAssocID="{9E32A68E-11C7-4FDD-84F5-499206FFCC66}" presName="rootText" presStyleLbl="node3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4BEE46-6251-41C8-8827-C19916CA56A3}" type="pres">
      <dgm:prSet presAssocID="{9E32A68E-11C7-4FDD-84F5-499206FFCC66}" presName="rootConnector" presStyleLbl="node3" presStyleIdx="11" presStyleCnt="14"/>
      <dgm:spPr/>
      <dgm:t>
        <a:bodyPr/>
        <a:lstStyle/>
        <a:p>
          <a:endParaRPr lang="en-US"/>
        </a:p>
      </dgm:t>
    </dgm:pt>
    <dgm:pt modelId="{52C7DC8C-4DF9-4CC7-8456-9BD7D14FEF27}" type="pres">
      <dgm:prSet presAssocID="{9E32A68E-11C7-4FDD-84F5-499206FFCC66}" presName="hierChild4" presStyleCnt="0"/>
      <dgm:spPr/>
    </dgm:pt>
    <dgm:pt modelId="{CD5D2278-9F60-4EE7-AB97-365E8FEA11A0}" type="pres">
      <dgm:prSet presAssocID="{9E32A68E-11C7-4FDD-84F5-499206FFCC66}" presName="hierChild5" presStyleCnt="0"/>
      <dgm:spPr/>
    </dgm:pt>
    <dgm:pt modelId="{2DB19F7E-B727-48C7-A964-93D89E7D26EB}" type="pres">
      <dgm:prSet presAssocID="{6AFECC45-4B37-4BDC-99B9-0A41D3BE30D6}" presName="Name37" presStyleLbl="parChTrans1D3" presStyleIdx="12" presStyleCnt="14"/>
      <dgm:spPr/>
      <dgm:t>
        <a:bodyPr/>
        <a:lstStyle/>
        <a:p>
          <a:endParaRPr lang="en-US"/>
        </a:p>
      </dgm:t>
    </dgm:pt>
    <dgm:pt modelId="{8050A7B2-3E75-4EAE-9709-89E42C933681}" type="pres">
      <dgm:prSet presAssocID="{48B71043-F5BF-49D2-8F0A-E4DB84CBBBAA}" presName="hierRoot2" presStyleCnt="0">
        <dgm:presLayoutVars>
          <dgm:hierBranch val="init"/>
        </dgm:presLayoutVars>
      </dgm:prSet>
      <dgm:spPr/>
    </dgm:pt>
    <dgm:pt modelId="{048C6965-BBF9-40EC-B5A8-71FC1DE1DD4B}" type="pres">
      <dgm:prSet presAssocID="{48B71043-F5BF-49D2-8F0A-E4DB84CBBBAA}" presName="rootComposite" presStyleCnt="0"/>
      <dgm:spPr/>
    </dgm:pt>
    <dgm:pt modelId="{E73212C2-ABE1-4DED-9C90-FFEBC1B3AB29}" type="pres">
      <dgm:prSet presAssocID="{48B71043-F5BF-49D2-8F0A-E4DB84CBBBAA}" presName="rootText" presStyleLbl="node3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50C829-1608-44A0-A47C-F2156E952A99}" type="pres">
      <dgm:prSet presAssocID="{48B71043-F5BF-49D2-8F0A-E4DB84CBBBAA}" presName="rootConnector" presStyleLbl="node3" presStyleIdx="12" presStyleCnt="14"/>
      <dgm:spPr/>
      <dgm:t>
        <a:bodyPr/>
        <a:lstStyle/>
        <a:p>
          <a:endParaRPr lang="en-US"/>
        </a:p>
      </dgm:t>
    </dgm:pt>
    <dgm:pt modelId="{DE6D4DAA-C4F4-4A1F-83BC-25923621C204}" type="pres">
      <dgm:prSet presAssocID="{48B71043-F5BF-49D2-8F0A-E4DB84CBBBAA}" presName="hierChild4" presStyleCnt="0"/>
      <dgm:spPr/>
    </dgm:pt>
    <dgm:pt modelId="{03779E77-9E73-498C-99D7-A40482531B56}" type="pres">
      <dgm:prSet presAssocID="{48B71043-F5BF-49D2-8F0A-E4DB84CBBBAA}" presName="hierChild5" presStyleCnt="0"/>
      <dgm:spPr/>
    </dgm:pt>
    <dgm:pt modelId="{B236D1A4-022E-4747-9FC4-AA5A1FE7577E}" type="pres">
      <dgm:prSet presAssocID="{12C3E705-0B26-4F52-8B34-6B1E5944CE21}" presName="Name37" presStyleLbl="parChTrans1D3" presStyleIdx="13" presStyleCnt="14"/>
      <dgm:spPr/>
      <dgm:t>
        <a:bodyPr/>
        <a:lstStyle/>
        <a:p>
          <a:endParaRPr lang="en-US"/>
        </a:p>
      </dgm:t>
    </dgm:pt>
    <dgm:pt modelId="{4EE80568-5D57-423A-92DE-F4C32F2A9CA1}" type="pres">
      <dgm:prSet presAssocID="{391DD1EE-F1CD-4A98-9B1F-F62A23D2F7CB}" presName="hierRoot2" presStyleCnt="0">
        <dgm:presLayoutVars>
          <dgm:hierBranch val="init"/>
        </dgm:presLayoutVars>
      </dgm:prSet>
      <dgm:spPr/>
    </dgm:pt>
    <dgm:pt modelId="{7686CF0A-0243-42DF-A59D-AD72D6691C51}" type="pres">
      <dgm:prSet presAssocID="{391DD1EE-F1CD-4A98-9B1F-F62A23D2F7CB}" presName="rootComposite" presStyleCnt="0"/>
      <dgm:spPr/>
    </dgm:pt>
    <dgm:pt modelId="{6C28BFFE-87AE-453F-A1AB-28DD2671DF7B}" type="pres">
      <dgm:prSet presAssocID="{391DD1EE-F1CD-4A98-9B1F-F62A23D2F7CB}" presName="rootText" presStyleLbl="node3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CA6840-4009-4B1B-AE9A-EECB6A7EC23E}" type="pres">
      <dgm:prSet presAssocID="{391DD1EE-F1CD-4A98-9B1F-F62A23D2F7CB}" presName="rootConnector" presStyleLbl="node3" presStyleIdx="13" presStyleCnt="14"/>
      <dgm:spPr/>
      <dgm:t>
        <a:bodyPr/>
        <a:lstStyle/>
        <a:p>
          <a:endParaRPr lang="en-US"/>
        </a:p>
      </dgm:t>
    </dgm:pt>
    <dgm:pt modelId="{34627645-A77E-476A-82C4-7708BAB8384F}" type="pres">
      <dgm:prSet presAssocID="{391DD1EE-F1CD-4A98-9B1F-F62A23D2F7CB}" presName="hierChild4" presStyleCnt="0"/>
      <dgm:spPr/>
    </dgm:pt>
    <dgm:pt modelId="{369DC4DD-3456-482B-A5CA-AECB32DAE5B8}" type="pres">
      <dgm:prSet presAssocID="{391DD1EE-F1CD-4A98-9B1F-F62A23D2F7CB}" presName="hierChild5" presStyleCnt="0"/>
      <dgm:spPr/>
    </dgm:pt>
    <dgm:pt modelId="{FC83DC6B-2158-450B-AF77-2F42A37E810A}" type="pres">
      <dgm:prSet presAssocID="{63AE1AEA-2DA2-4F4F-BBAB-7B3221E0FAAB}" presName="hierChild5" presStyleCnt="0"/>
      <dgm:spPr/>
    </dgm:pt>
    <dgm:pt modelId="{C2943F4B-8FDB-474D-981A-D86E29AAAC50}" type="pres">
      <dgm:prSet presAssocID="{3BCA74ED-2FBF-4C92-9AC9-F58073ADF5CF}" presName="hierChild3" presStyleCnt="0"/>
      <dgm:spPr/>
    </dgm:pt>
  </dgm:ptLst>
  <dgm:cxnLst>
    <dgm:cxn modelId="{3846640C-CDAB-40AB-8292-D119A3C6713F}" type="presOf" srcId="{C8BB092E-88F8-4F2A-9BD3-18EF5ED0DAB7}" destId="{04A996F5-14AE-41C6-A052-18B771C6C30A}" srcOrd="1" destOrd="0" presId="urn:microsoft.com/office/officeart/2005/8/layout/orgChart1"/>
    <dgm:cxn modelId="{2D5DABA9-542F-42C0-AA28-AD5950D6A467}" type="presOf" srcId="{E6FE4100-7398-490E-9782-EFB07FEA1A18}" destId="{43C0D3DB-3F94-4BD9-B905-DACEF4CC49EB}" srcOrd="0" destOrd="0" presId="urn:microsoft.com/office/officeart/2005/8/layout/orgChart1"/>
    <dgm:cxn modelId="{CA9A5D16-A191-4B90-9FFD-A628CAF3EC32}" type="presOf" srcId="{D92106D0-5B3B-464E-AAB0-D9AFA6EC4778}" destId="{2D5B3076-ED5A-4AC6-A334-721B9F058CF9}" srcOrd="0" destOrd="0" presId="urn:microsoft.com/office/officeart/2005/8/layout/orgChart1"/>
    <dgm:cxn modelId="{C8EEA619-14CB-4177-BDE8-06AAF00476B2}" srcId="{94AFD74C-17EB-43F8-AEB6-44F85D0E4653}" destId="{B153363F-0676-4428-A90B-D61587A18CC3}" srcOrd="2" destOrd="0" parTransId="{9BEBD218-9F2B-4F90-B92F-725C51C24EFA}" sibTransId="{DF195561-8D96-460C-A8AB-FC23705FA13F}"/>
    <dgm:cxn modelId="{C0498F76-2E56-4ECB-A62B-42795940F02D}" type="presOf" srcId="{807FCAD7-040C-449F-A7C0-D34E2BF78690}" destId="{83979B21-86AF-4E66-A212-5C5254928046}" srcOrd="0" destOrd="0" presId="urn:microsoft.com/office/officeart/2005/8/layout/orgChart1"/>
    <dgm:cxn modelId="{FD426A5D-BCF6-4AE9-820B-1AB74260F468}" type="presOf" srcId="{B5AE98D1-04D2-4A91-B10E-F6B6025A58E7}" destId="{6914C5B0-AA21-4687-B318-3BF7714794C7}" srcOrd="0" destOrd="0" presId="urn:microsoft.com/office/officeart/2005/8/layout/orgChart1"/>
    <dgm:cxn modelId="{B0D98CFC-F229-468A-AFCA-4A2CA4E51D49}" srcId="{BCB90FD0-2E54-4764-BCF0-48F22EA06AD9}" destId="{BB3A150D-D191-4451-BF49-42E5A297AC45}" srcOrd="0" destOrd="0" parTransId="{0D674826-3048-48B9-B93C-D5933C2A8F8D}" sibTransId="{1DC2E7FF-5AD6-4C8B-A1E3-DBC4CA826AC9}"/>
    <dgm:cxn modelId="{20DB9312-A576-4BD7-BC42-A8218A0DF75B}" type="presOf" srcId="{9E32A68E-11C7-4FDD-84F5-499206FFCC66}" destId="{764BEE46-6251-41C8-8827-C19916CA56A3}" srcOrd="1" destOrd="0" presId="urn:microsoft.com/office/officeart/2005/8/layout/orgChart1"/>
    <dgm:cxn modelId="{BD75FD67-6F4C-4A19-BD36-C0F9F7A2F7A1}" type="presOf" srcId="{BB3A150D-D191-4451-BF49-42E5A297AC45}" destId="{1F4C1AD2-C3CA-4480-AC4C-4978A1D0D75B}" srcOrd="0" destOrd="0" presId="urn:microsoft.com/office/officeart/2005/8/layout/orgChart1"/>
    <dgm:cxn modelId="{BEBB733F-E6DC-4530-8D0A-4825DC58309D}" type="presOf" srcId="{B36E5076-723B-4268-812A-3AE286F76010}" destId="{CB895A38-6152-41F5-8723-C28BEF2DB9B1}" srcOrd="1" destOrd="0" presId="urn:microsoft.com/office/officeart/2005/8/layout/orgChart1"/>
    <dgm:cxn modelId="{32B395C1-6E37-4F12-BEA6-0795B1A4DA08}" type="presOf" srcId="{7F47B91E-775B-4B9A-8BDE-9E4A67F48D96}" destId="{C181C99E-AA33-4125-AC7E-E9061237BB7F}" srcOrd="0" destOrd="0" presId="urn:microsoft.com/office/officeart/2005/8/layout/orgChart1"/>
    <dgm:cxn modelId="{7CF3A9C1-7B45-4ED2-AD7C-A70A242E26F8}" type="presOf" srcId="{4A5A2635-0DD8-42DB-981D-82C044D24F62}" destId="{9DD2FDEE-D697-4065-A8BF-C39886CAD0AD}" srcOrd="0" destOrd="0" presId="urn:microsoft.com/office/officeart/2005/8/layout/orgChart1"/>
    <dgm:cxn modelId="{CA1E615E-3CBA-443E-A105-A5DACC2387A9}" srcId="{3BCA74ED-2FBF-4C92-9AC9-F58073ADF5CF}" destId="{B36E5076-723B-4268-812A-3AE286F76010}" srcOrd="3" destOrd="0" parTransId="{0263A3D0-3CAA-4187-8900-21BF181D7671}" sibTransId="{22B411D3-29FC-40F3-9921-FBB0079F8B0B}"/>
    <dgm:cxn modelId="{DAB2E353-93D4-49A2-B0BF-20C7FF8E0FE8}" type="presOf" srcId="{6DCECD01-CBB0-4447-B842-2D4C83CA4B93}" destId="{B8548105-AA61-44E2-BF0D-6117D92C8B94}" srcOrd="0" destOrd="0" presId="urn:microsoft.com/office/officeart/2005/8/layout/orgChart1"/>
    <dgm:cxn modelId="{D132A0CE-59B1-4921-A901-140BB4A3F8A1}" type="presOf" srcId="{D93F07B0-0018-438A-A8EA-045993D56A26}" destId="{A16B3C56-E117-4D1E-8CCA-18E3847D79B3}" srcOrd="0" destOrd="0" presId="urn:microsoft.com/office/officeart/2005/8/layout/orgChart1"/>
    <dgm:cxn modelId="{7E6C0D14-6074-4CE9-AF81-603E587ACD2F}" type="presOf" srcId="{5C2B976E-5E88-4F4A-B23B-29D2C235CFF2}" destId="{C498D8C9-CEAC-4C66-8652-2E0724800370}" srcOrd="0" destOrd="0" presId="urn:microsoft.com/office/officeart/2005/8/layout/orgChart1"/>
    <dgm:cxn modelId="{AA46DF87-47CF-44F1-8704-28F2FCFB09A7}" type="presOf" srcId="{94AFD74C-17EB-43F8-AEB6-44F85D0E4653}" destId="{CC51CAE2-227D-4CD8-B237-3D87DA806DD7}" srcOrd="1" destOrd="0" presId="urn:microsoft.com/office/officeart/2005/8/layout/orgChart1"/>
    <dgm:cxn modelId="{EFECFCF4-BF16-4F28-97E6-417AEFB40B07}" srcId="{E80E02DA-07EA-4CE7-A8BB-D11AFDCB2784}" destId="{61B0568D-3A38-479C-ACF4-D9CA8455996B}" srcOrd="1" destOrd="0" parTransId="{D93F07B0-0018-438A-A8EA-045993D56A26}" sibTransId="{B04461E8-DB19-48F9-97A4-CF9DF60D6FF2}"/>
    <dgm:cxn modelId="{0EBE33A3-E7D1-42EE-952C-FAD99D7BECF4}" srcId="{3BCA74ED-2FBF-4C92-9AC9-F58073ADF5CF}" destId="{BCB90FD0-2E54-4764-BCF0-48F22EA06AD9}" srcOrd="1" destOrd="0" parTransId="{B5AE98D1-04D2-4A91-B10E-F6B6025A58E7}" sibTransId="{30CC903F-AEE3-4421-8C4E-B553BAEB80B3}"/>
    <dgm:cxn modelId="{5CE37F68-46C1-4412-A0CB-3F4CC7FDE613}" type="presOf" srcId="{3BCA74ED-2FBF-4C92-9AC9-F58073ADF5CF}" destId="{F6279629-339E-4121-B110-77F466AE5FE9}" srcOrd="0" destOrd="0" presId="urn:microsoft.com/office/officeart/2005/8/layout/orgChart1"/>
    <dgm:cxn modelId="{DF0C9ABC-B14A-420C-B380-958AD296FE0A}" type="presOf" srcId="{B153363F-0676-4428-A90B-D61587A18CC3}" destId="{26658125-5BA6-4A7B-B38C-C244AB2846F6}" srcOrd="0" destOrd="0" presId="urn:microsoft.com/office/officeart/2005/8/layout/orgChart1"/>
    <dgm:cxn modelId="{F914E213-1741-48D6-9476-BF17E0C12087}" srcId="{B36E5076-723B-4268-812A-3AE286F76010}" destId="{F31377B7-932D-4C67-9B73-C7D16E24953E}" srcOrd="1" destOrd="0" parTransId="{E6FE4100-7398-490E-9782-EFB07FEA1A18}" sibTransId="{DF9E53DD-355D-4E37-828C-7D43B614205F}"/>
    <dgm:cxn modelId="{EE9B3E09-D2A5-4014-82FB-006ADF50ACB3}" type="presOf" srcId="{717371A6-2C5C-4F78-AC86-82360A4EC506}" destId="{599B6301-BDEB-42DE-A695-2DDE1BCEBB51}" srcOrd="0" destOrd="0" presId="urn:microsoft.com/office/officeart/2005/8/layout/orgChart1"/>
    <dgm:cxn modelId="{055FB667-9304-45E0-8DBC-13E74E8AC838}" type="presOf" srcId="{0CD270D8-1856-46BB-A485-6C356C450B08}" destId="{E98E2877-616D-4E6B-B891-D082A48E1C62}" srcOrd="0" destOrd="0" presId="urn:microsoft.com/office/officeart/2005/8/layout/orgChart1"/>
    <dgm:cxn modelId="{F1976DAE-69FC-441B-ADC9-FC2A8562DD1E}" type="presOf" srcId="{2B147731-C692-40C6-9282-4A616EB30F23}" destId="{A6643753-D5F5-4FBC-BC76-E020174D460F}" srcOrd="0" destOrd="0" presId="urn:microsoft.com/office/officeart/2005/8/layout/orgChart1"/>
    <dgm:cxn modelId="{FF8AC309-212F-4761-A3FA-432FD970BA80}" type="presOf" srcId="{FE44F544-DEEC-4E7F-88A4-2127C9EFE71D}" destId="{88039526-023F-435E-AB91-DFC6F40AA92A}" srcOrd="0" destOrd="0" presId="urn:microsoft.com/office/officeart/2005/8/layout/orgChart1"/>
    <dgm:cxn modelId="{43A8F13A-369C-4AD5-ADA0-3FFF4FE5D1DB}" type="presOf" srcId="{63AE1AEA-2DA2-4F4F-BBAB-7B3221E0FAAB}" destId="{37289FFD-EF49-40EF-AC18-D8D671DAE339}" srcOrd="0" destOrd="0" presId="urn:microsoft.com/office/officeart/2005/8/layout/orgChart1"/>
    <dgm:cxn modelId="{E0E051DE-8817-4629-8E19-FE3E7A93A494}" type="presOf" srcId="{BB3A150D-D191-4451-BF49-42E5A297AC45}" destId="{2983AD00-620E-4F89-BA58-F97E3CBE62EC}" srcOrd="1" destOrd="0" presId="urn:microsoft.com/office/officeart/2005/8/layout/orgChart1"/>
    <dgm:cxn modelId="{BF1A78A0-9AE0-40C3-8036-CC28E0E6AEF2}" type="presOf" srcId="{32011C6C-5610-4975-974A-DBADE5B6DF6B}" destId="{54BDEDE2-19F1-4EF8-B88C-AA228DB21E2C}" srcOrd="0" destOrd="0" presId="urn:microsoft.com/office/officeart/2005/8/layout/orgChart1"/>
    <dgm:cxn modelId="{50BDEFB4-DDD6-4BF8-B507-6EC0ECED5463}" srcId="{3BCA74ED-2FBF-4C92-9AC9-F58073ADF5CF}" destId="{E80E02DA-07EA-4CE7-A8BB-D11AFDCB2784}" srcOrd="2" destOrd="0" parTransId="{2B147731-C692-40C6-9282-4A616EB30F23}" sibTransId="{05EC4E85-EC88-47AB-A5E9-86E55098A614}"/>
    <dgm:cxn modelId="{C20D4EC2-4AC4-4AE9-9F68-933A9F52ACBE}" type="presOf" srcId="{9E32A68E-11C7-4FDD-84F5-499206FFCC66}" destId="{78CC9DB6-F403-414A-9F3E-8D441758541C}" srcOrd="0" destOrd="0" presId="urn:microsoft.com/office/officeart/2005/8/layout/orgChart1"/>
    <dgm:cxn modelId="{91D6593C-0094-4BE8-8A1E-A1F01EA14675}" type="presOf" srcId="{48B71043-F5BF-49D2-8F0A-E4DB84CBBBAA}" destId="{E73212C2-ABE1-4DED-9C90-FFEBC1B3AB29}" srcOrd="0" destOrd="0" presId="urn:microsoft.com/office/officeart/2005/8/layout/orgChart1"/>
    <dgm:cxn modelId="{2C4513BA-DEAB-4F9B-88E0-FC74FA772544}" type="presOf" srcId="{94AFD74C-17EB-43F8-AEB6-44F85D0E4653}" destId="{00D686CB-804B-43C5-8A71-15D628377928}" srcOrd="0" destOrd="0" presId="urn:microsoft.com/office/officeart/2005/8/layout/orgChart1"/>
    <dgm:cxn modelId="{9BA04860-2553-43C9-8CC4-B1FF2AB114A0}" type="presOf" srcId="{48B71043-F5BF-49D2-8F0A-E4DB84CBBBAA}" destId="{8F50C829-1608-44A0-A47C-F2156E952A99}" srcOrd="1" destOrd="0" presId="urn:microsoft.com/office/officeart/2005/8/layout/orgChart1"/>
    <dgm:cxn modelId="{1EE757B7-628E-45D6-8152-58C45BFC3F09}" srcId="{BCB90FD0-2E54-4764-BCF0-48F22EA06AD9}" destId="{5C2B976E-5E88-4F4A-B23B-29D2C235CFF2}" srcOrd="2" destOrd="0" parTransId="{807FCAD7-040C-449F-A7C0-D34E2BF78690}" sibTransId="{2501C19D-D8A4-4384-B82F-BB243752B5F7}"/>
    <dgm:cxn modelId="{A28FC33A-6CAD-461D-9B9E-4F221026C4F0}" type="presOf" srcId="{FF4D1B59-CAA2-45B2-BAA5-8060C38942B2}" destId="{F1392869-1B1B-4B2E-BBAB-B07977025814}" srcOrd="0" destOrd="0" presId="urn:microsoft.com/office/officeart/2005/8/layout/orgChart1"/>
    <dgm:cxn modelId="{1AC02D82-A37E-4D95-B70F-9787AE2EDAB0}" srcId="{63AE1AEA-2DA2-4F4F-BBAB-7B3221E0FAAB}" destId="{9E32A68E-11C7-4FDD-84F5-499206FFCC66}" srcOrd="0" destOrd="0" parTransId="{FD93FF8F-62B0-498E-8D65-E3A309615ADB}" sibTransId="{63574115-14C2-4C7E-B6CD-5928809BEB78}"/>
    <dgm:cxn modelId="{82D3DF85-1430-4FB9-B5C5-B62161DF9B3E}" type="presOf" srcId="{E80E02DA-07EA-4CE7-A8BB-D11AFDCB2784}" destId="{484C7AC7-42E9-49D1-9AE1-F540D93CDB87}" srcOrd="1" destOrd="0" presId="urn:microsoft.com/office/officeart/2005/8/layout/orgChart1"/>
    <dgm:cxn modelId="{570CD36F-059A-497F-B2AA-D8551F098786}" type="presOf" srcId="{D92106D0-5B3B-464E-AAB0-D9AFA6EC4778}" destId="{093B43E1-AF2D-4A0A-8C7D-760BE7B686B1}" srcOrd="1" destOrd="0" presId="urn:microsoft.com/office/officeart/2005/8/layout/orgChart1"/>
    <dgm:cxn modelId="{2F3FCB8B-E9D6-4C2A-ADB4-4456D18A4A89}" type="presOf" srcId="{E80E02DA-07EA-4CE7-A8BB-D11AFDCB2784}" destId="{DAB817DB-6924-4CA5-8E7A-6827EC8D21EA}" srcOrd="0" destOrd="0" presId="urn:microsoft.com/office/officeart/2005/8/layout/orgChart1"/>
    <dgm:cxn modelId="{665E3107-16BB-408E-ABFB-58779F61FA05}" type="presOf" srcId="{61B0568D-3A38-479C-ACF4-D9CA8455996B}" destId="{88E804D3-F723-4285-8BEC-6F886DA03783}" srcOrd="0" destOrd="0" presId="urn:microsoft.com/office/officeart/2005/8/layout/orgChart1"/>
    <dgm:cxn modelId="{4EF89CFA-7BC7-403E-935E-60AB0D027CFF}" type="presOf" srcId="{87D3B8F3-EB95-423E-9ACF-24672DED7705}" destId="{EC45AB71-5E31-4985-ACED-F9417214480B}" srcOrd="0" destOrd="0" presId="urn:microsoft.com/office/officeart/2005/8/layout/orgChart1"/>
    <dgm:cxn modelId="{3BFAF15C-0AB8-4682-A6D6-84C36B301DFD}" type="presOf" srcId="{BCB90FD0-2E54-4764-BCF0-48F22EA06AD9}" destId="{08B1BB8C-8FCF-4859-8992-9DB4FADAB0FC}" srcOrd="0" destOrd="0" presId="urn:microsoft.com/office/officeart/2005/8/layout/orgChart1"/>
    <dgm:cxn modelId="{A15036BC-33FA-430F-A7CB-EC2FDF8F73FA}" srcId="{63AE1AEA-2DA2-4F4F-BBAB-7B3221E0FAAB}" destId="{391DD1EE-F1CD-4A98-9B1F-F62A23D2F7CB}" srcOrd="2" destOrd="0" parTransId="{12C3E705-0B26-4F52-8B34-6B1E5944CE21}" sibTransId="{790FA056-73B5-4533-B374-751A0E5C315D}"/>
    <dgm:cxn modelId="{6E9C1E16-67D2-46CB-B34C-2B96FF5E16A9}" srcId="{63AE1AEA-2DA2-4F4F-BBAB-7B3221E0FAAB}" destId="{48B71043-F5BF-49D2-8F0A-E4DB84CBBBAA}" srcOrd="1" destOrd="0" parTransId="{6AFECC45-4B37-4BDC-99B9-0A41D3BE30D6}" sibTransId="{97F65C27-24B6-4603-B60F-45F2B716DB55}"/>
    <dgm:cxn modelId="{13C484AD-1B4A-4070-A99D-5A72CE13D8AE}" type="presOf" srcId="{FD93FF8F-62B0-498E-8D65-E3A309615ADB}" destId="{78004203-31F7-4D59-BE99-A4EE5A063B17}" srcOrd="0" destOrd="0" presId="urn:microsoft.com/office/officeart/2005/8/layout/orgChart1"/>
    <dgm:cxn modelId="{ADF54C2E-94F6-404E-BA56-5E0808FF8FA4}" type="presOf" srcId="{61B0568D-3A38-479C-ACF4-D9CA8455996B}" destId="{D4C78A9F-95B9-4058-B285-20EC843010DB}" srcOrd="1" destOrd="0" presId="urn:microsoft.com/office/officeart/2005/8/layout/orgChart1"/>
    <dgm:cxn modelId="{1876A360-F2E5-4874-89CD-BCAD41B7F520}" type="presOf" srcId="{12C3E705-0B26-4F52-8B34-6B1E5944CE21}" destId="{B236D1A4-022E-4747-9FC4-AA5A1FE7577E}" srcOrd="0" destOrd="0" presId="urn:microsoft.com/office/officeart/2005/8/layout/orgChart1"/>
    <dgm:cxn modelId="{DDACF698-9D4C-4BC9-B9F2-D7CC59B542D2}" type="presOf" srcId="{0263A3D0-3CAA-4187-8900-21BF181D7671}" destId="{84C18EAB-19D0-4701-8942-725555FCA998}" srcOrd="0" destOrd="0" presId="urn:microsoft.com/office/officeart/2005/8/layout/orgChart1"/>
    <dgm:cxn modelId="{A6AB8E68-763A-4191-A425-74378DB14C80}" type="presOf" srcId="{63AE1AEA-2DA2-4F4F-BBAB-7B3221E0FAAB}" destId="{DCDC43EF-DF30-4536-A3E7-C449AAE8AFC6}" srcOrd="1" destOrd="0" presId="urn:microsoft.com/office/officeart/2005/8/layout/orgChart1"/>
    <dgm:cxn modelId="{5006E8B3-9E28-47C7-9580-2BD9847BF78B}" type="presOf" srcId="{BCB90FD0-2E54-4764-BCF0-48F22EA06AD9}" destId="{EEC999AA-0DEE-48B3-B27C-40CE3CA1DABA}" srcOrd="1" destOrd="0" presId="urn:microsoft.com/office/officeart/2005/8/layout/orgChart1"/>
    <dgm:cxn modelId="{9A7EB228-6045-4A67-85A8-61A026CB6387}" type="presOf" srcId="{F31377B7-932D-4C67-9B73-C7D16E24953E}" destId="{CA4DDFAB-4E45-4C48-8B2D-35A56B735517}" srcOrd="1" destOrd="0" presId="urn:microsoft.com/office/officeart/2005/8/layout/orgChart1"/>
    <dgm:cxn modelId="{EC6AD6C9-E89D-45FF-BA24-76B4285F4D39}" srcId="{3BCA74ED-2FBF-4C92-9AC9-F58073ADF5CF}" destId="{63AE1AEA-2DA2-4F4F-BBAB-7B3221E0FAAB}" srcOrd="4" destOrd="0" parTransId="{87D3B8F3-EB95-423E-9ACF-24672DED7705}" sibTransId="{8AD0AF83-32ED-4083-B8B0-4A90729347FA}"/>
    <dgm:cxn modelId="{FBC246DF-564F-4A45-9623-74907D501C3B}" type="presOf" srcId="{FE44F544-DEEC-4E7F-88A4-2127C9EFE71D}" destId="{162CDDB1-C6A1-4E5A-B42C-402F64F4741D}" srcOrd="1" destOrd="0" presId="urn:microsoft.com/office/officeart/2005/8/layout/orgChart1"/>
    <dgm:cxn modelId="{3588907C-F34A-446A-A107-B9E3D4DD967F}" type="presOf" srcId="{B153363F-0676-4428-A90B-D61587A18CC3}" destId="{0977DCF5-DB10-47F4-82EF-E9681B307EF6}" srcOrd="1" destOrd="0" presId="urn:microsoft.com/office/officeart/2005/8/layout/orgChart1"/>
    <dgm:cxn modelId="{0AD28A25-BF58-459A-BBC7-1CE5399E24D0}" type="presOf" srcId="{32011C6C-5610-4975-974A-DBADE5B6DF6B}" destId="{586077EB-0617-4A64-81CB-D581EC5804C3}" srcOrd="1" destOrd="0" presId="urn:microsoft.com/office/officeart/2005/8/layout/orgChart1"/>
    <dgm:cxn modelId="{8D6FCB2A-94AD-47EC-AB92-A793E66FEBF0}" type="presOf" srcId="{6C606799-350D-4122-B2DA-3D29ECC1C44D}" destId="{378D372C-B80A-4F4A-A983-9932CF391003}" srcOrd="0" destOrd="0" presId="urn:microsoft.com/office/officeart/2005/8/layout/orgChart1"/>
    <dgm:cxn modelId="{6F8DE5BF-A9D3-4829-96A2-A5B0B4A88979}" srcId="{B36E5076-723B-4268-812A-3AE286F76010}" destId="{32011C6C-5610-4975-974A-DBADE5B6DF6B}" srcOrd="2" destOrd="0" parTransId="{FF4D1B59-CAA2-45B2-BAA5-8060C38942B2}" sibTransId="{B50B68DC-C495-4E8D-9DAD-8E5D9C5CA5C3}"/>
    <dgm:cxn modelId="{42D7F71C-CFA9-4BA1-96C7-EECC52DA6C71}" srcId="{E80E02DA-07EA-4CE7-A8BB-D11AFDCB2784}" destId="{C8BB092E-88F8-4F2A-9BD3-18EF5ED0DAB7}" srcOrd="0" destOrd="0" parTransId="{443354B5-AD7F-4947-ABCA-F49703DFDCD7}" sibTransId="{6FCFB577-EFBD-4EEB-A782-EC3243D7D0BD}"/>
    <dgm:cxn modelId="{C947BDA4-2C11-48DD-9D76-0AAA00AFDB97}" type="presOf" srcId="{F31377B7-932D-4C67-9B73-C7D16E24953E}" destId="{09921BC0-C4D7-4362-BF67-5A96E0BFE358}" srcOrd="0" destOrd="0" presId="urn:microsoft.com/office/officeart/2005/8/layout/orgChart1"/>
    <dgm:cxn modelId="{F2084A26-4932-4F8E-ABDD-D5A96D8F470C}" srcId="{BCB90FD0-2E54-4764-BCF0-48F22EA06AD9}" destId="{72ECCCD0-60F3-48FE-93B9-5EE06332A461}" srcOrd="1" destOrd="0" parTransId="{6C606799-350D-4122-B2DA-3D29ECC1C44D}" sibTransId="{70305F2F-2807-46B5-860D-A064D333FC03}"/>
    <dgm:cxn modelId="{803C255E-E697-4C4D-95B9-F473CB7364DF}" type="presOf" srcId="{7F47B91E-775B-4B9A-8BDE-9E4A67F48D96}" destId="{C31896B1-B2BE-42E1-AC69-EC71B37B3A80}" srcOrd="1" destOrd="0" presId="urn:microsoft.com/office/officeart/2005/8/layout/orgChart1"/>
    <dgm:cxn modelId="{A6BA899D-4ACB-4C00-BA48-4E20DA3AF591}" type="presOf" srcId="{0D674826-3048-48B9-B93C-D5933C2A8F8D}" destId="{44A663E0-972F-4FA9-87D3-41DA6909CC9C}" srcOrd="0" destOrd="0" presId="urn:microsoft.com/office/officeart/2005/8/layout/orgChart1"/>
    <dgm:cxn modelId="{1032A9CA-F8A1-4120-9A2C-1B22521556BD}" type="presOf" srcId="{9BEBD218-9F2B-4F90-B92F-725C51C24EFA}" destId="{42B506CF-5C21-44C6-800F-0A668846DFF6}" srcOrd="0" destOrd="0" presId="urn:microsoft.com/office/officeart/2005/8/layout/orgChart1"/>
    <dgm:cxn modelId="{C3AF9C01-F633-4637-8F36-05B6CEC4B468}" type="presOf" srcId="{6AFECC45-4B37-4BDC-99B9-0A41D3BE30D6}" destId="{2DB19F7E-B727-48C7-A964-93D89E7D26EB}" srcOrd="0" destOrd="0" presId="urn:microsoft.com/office/officeart/2005/8/layout/orgChart1"/>
    <dgm:cxn modelId="{BA6BCF7C-8A02-4FDD-B0B3-70B00FB9B9C5}" type="presOf" srcId="{443354B5-AD7F-4947-ABCA-F49703DFDCD7}" destId="{054C5CE6-D0BA-4D2C-88C6-5432B774A95E}" srcOrd="0" destOrd="0" presId="urn:microsoft.com/office/officeart/2005/8/layout/orgChart1"/>
    <dgm:cxn modelId="{A8B12670-34A7-4CA0-A6A1-4BA2F9EFD0EA}" srcId="{3BCA74ED-2FBF-4C92-9AC9-F58073ADF5CF}" destId="{94AFD74C-17EB-43F8-AEB6-44F85D0E4653}" srcOrd="0" destOrd="0" parTransId="{4A5A2635-0DD8-42DB-981D-82C044D24F62}" sibTransId="{BBEA5AFE-6F8B-4B0B-87C7-C2DA340D042C}"/>
    <dgm:cxn modelId="{843344A5-9964-4793-85D8-08AF44BB6F3E}" srcId="{94AFD74C-17EB-43F8-AEB6-44F85D0E4653}" destId="{FE44F544-DEEC-4E7F-88A4-2127C9EFE71D}" srcOrd="1" destOrd="0" parTransId="{0CD270D8-1856-46BB-A485-6C356C450B08}" sibTransId="{20F1AC3A-F9FC-43C3-AF1C-AD0421963C9B}"/>
    <dgm:cxn modelId="{7892069E-3DD8-4999-8AB1-9534747FC8A3}" srcId="{717371A6-2C5C-4F78-AC86-82360A4EC506}" destId="{3BCA74ED-2FBF-4C92-9AC9-F58073ADF5CF}" srcOrd="0" destOrd="0" parTransId="{7F988E49-45EE-4F59-92A1-9E89A9F55D7B}" sibTransId="{5F1E8E6C-88BC-4036-BEED-75402BD24ECC}"/>
    <dgm:cxn modelId="{97F08A5F-A695-4973-B7ED-3FEE2C166229}" srcId="{94AFD74C-17EB-43F8-AEB6-44F85D0E4653}" destId="{D92106D0-5B3B-464E-AAB0-D9AFA6EC4778}" srcOrd="0" destOrd="0" parTransId="{8344EE48-A9A4-4133-94E6-5056A29745BC}" sibTransId="{BF21FD58-85B4-42D4-BE76-7E3E3A4BCBDE}"/>
    <dgm:cxn modelId="{0E209EB7-19FD-41D8-8DB5-105C3459FB2F}" type="presOf" srcId="{B36E5076-723B-4268-812A-3AE286F76010}" destId="{D4604EAC-DC0C-40E2-AE2D-20AF493C1581}" srcOrd="0" destOrd="0" presId="urn:microsoft.com/office/officeart/2005/8/layout/orgChart1"/>
    <dgm:cxn modelId="{A7225B73-FA4B-43AD-973A-1F5A4AB8A310}" type="presOf" srcId="{72ECCCD0-60F3-48FE-93B9-5EE06332A461}" destId="{FEFCD269-DBC7-4353-A403-F71C14600543}" srcOrd="1" destOrd="0" presId="urn:microsoft.com/office/officeart/2005/8/layout/orgChart1"/>
    <dgm:cxn modelId="{640752D7-21CE-43D8-8770-0C9A737D5F31}" type="presOf" srcId="{5C2B976E-5E88-4F4A-B23B-29D2C235CFF2}" destId="{774D6AED-34C6-4B85-A7AF-5B7775D057DF}" srcOrd="1" destOrd="0" presId="urn:microsoft.com/office/officeart/2005/8/layout/orgChart1"/>
    <dgm:cxn modelId="{43ABE56F-CC32-442C-8B38-BDF9B3467B15}" type="presOf" srcId="{72ECCCD0-60F3-48FE-93B9-5EE06332A461}" destId="{92C3CE68-FCCB-4A75-A30F-4F138B5869C6}" srcOrd="0" destOrd="0" presId="urn:microsoft.com/office/officeart/2005/8/layout/orgChart1"/>
    <dgm:cxn modelId="{17A84EC1-C286-45E6-A7D2-17BAC1168E4B}" type="presOf" srcId="{391DD1EE-F1CD-4A98-9B1F-F62A23D2F7CB}" destId="{4DCA6840-4009-4B1B-AE9A-EECB6A7EC23E}" srcOrd="1" destOrd="0" presId="urn:microsoft.com/office/officeart/2005/8/layout/orgChart1"/>
    <dgm:cxn modelId="{EBBBD83C-47B8-4614-A303-BB46495039E4}" type="presOf" srcId="{8344EE48-A9A4-4133-94E6-5056A29745BC}" destId="{CD36DD36-C8E0-4BCB-B93B-072A45AA2B06}" srcOrd="0" destOrd="0" presId="urn:microsoft.com/office/officeart/2005/8/layout/orgChart1"/>
    <dgm:cxn modelId="{0D3164DB-4D6B-41E5-AF5D-CA6FAB5B7D26}" srcId="{B36E5076-723B-4268-812A-3AE286F76010}" destId="{7F47B91E-775B-4B9A-8BDE-9E4A67F48D96}" srcOrd="0" destOrd="0" parTransId="{6DCECD01-CBB0-4447-B842-2D4C83CA4B93}" sibTransId="{C22D8B20-2C81-4B45-B411-8314C2A9A045}"/>
    <dgm:cxn modelId="{FBC7D40A-4BF8-4C35-A9F8-202923192966}" type="presOf" srcId="{3BCA74ED-2FBF-4C92-9AC9-F58073ADF5CF}" destId="{C2D91A2B-42F9-4563-91BF-EB66B31C9BA9}" srcOrd="1" destOrd="0" presId="urn:microsoft.com/office/officeart/2005/8/layout/orgChart1"/>
    <dgm:cxn modelId="{1852381F-91F2-4948-956F-51036D29FFF0}" type="presOf" srcId="{391DD1EE-F1CD-4A98-9B1F-F62A23D2F7CB}" destId="{6C28BFFE-87AE-453F-A1AB-28DD2671DF7B}" srcOrd="0" destOrd="0" presId="urn:microsoft.com/office/officeart/2005/8/layout/orgChart1"/>
    <dgm:cxn modelId="{97ED24EB-073D-4903-BA68-CD2478836DAA}" type="presOf" srcId="{C8BB092E-88F8-4F2A-9BD3-18EF5ED0DAB7}" destId="{9FEF715E-05F6-45EA-888F-6A5B8EB5FA6C}" srcOrd="0" destOrd="0" presId="urn:microsoft.com/office/officeart/2005/8/layout/orgChart1"/>
    <dgm:cxn modelId="{59D8D117-70FD-4F50-9C11-66364D75381B}" type="presParOf" srcId="{599B6301-BDEB-42DE-A695-2DDE1BCEBB51}" destId="{11B37A1E-A211-4AFD-BC66-FAADEA2E9FE3}" srcOrd="0" destOrd="0" presId="urn:microsoft.com/office/officeart/2005/8/layout/orgChart1"/>
    <dgm:cxn modelId="{257ACAA6-0870-48A3-B96F-B3B1CDA35457}" type="presParOf" srcId="{11B37A1E-A211-4AFD-BC66-FAADEA2E9FE3}" destId="{4A01721A-DDD1-4433-8AC2-4FAF856AE8F8}" srcOrd="0" destOrd="0" presId="urn:microsoft.com/office/officeart/2005/8/layout/orgChart1"/>
    <dgm:cxn modelId="{21554C66-EF8B-4948-94FF-F5398AA9EC4F}" type="presParOf" srcId="{4A01721A-DDD1-4433-8AC2-4FAF856AE8F8}" destId="{F6279629-339E-4121-B110-77F466AE5FE9}" srcOrd="0" destOrd="0" presId="urn:microsoft.com/office/officeart/2005/8/layout/orgChart1"/>
    <dgm:cxn modelId="{2868B7B2-EDF9-4FE3-88C7-893F8B1B4E12}" type="presParOf" srcId="{4A01721A-DDD1-4433-8AC2-4FAF856AE8F8}" destId="{C2D91A2B-42F9-4563-91BF-EB66B31C9BA9}" srcOrd="1" destOrd="0" presId="urn:microsoft.com/office/officeart/2005/8/layout/orgChart1"/>
    <dgm:cxn modelId="{EED9ED5E-BED4-4F3E-ACBA-34891C2C756B}" type="presParOf" srcId="{11B37A1E-A211-4AFD-BC66-FAADEA2E9FE3}" destId="{93509ECA-8476-41C7-B325-7A3A4C72B129}" srcOrd="1" destOrd="0" presId="urn:microsoft.com/office/officeart/2005/8/layout/orgChart1"/>
    <dgm:cxn modelId="{B990B1F5-3E6B-42CE-B1AA-6438CCE542DC}" type="presParOf" srcId="{93509ECA-8476-41C7-B325-7A3A4C72B129}" destId="{9DD2FDEE-D697-4065-A8BF-C39886CAD0AD}" srcOrd="0" destOrd="0" presId="urn:microsoft.com/office/officeart/2005/8/layout/orgChart1"/>
    <dgm:cxn modelId="{A2EA1214-CD7B-4D86-912F-E8A106529D32}" type="presParOf" srcId="{93509ECA-8476-41C7-B325-7A3A4C72B129}" destId="{431D2DE6-788D-4279-86F7-F52BACCF217F}" srcOrd="1" destOrd="0" presId="urn:microsoft.com/office/officeart/2005/8/layout/orgChart1"/>
    <dgm:cxn modelId="{DDA853A8-2A90-46A1-A930-CEEA840C2356}" type="presParOf" srcId="{431D2DE6-788D-4279-86F7-F52BACCF217F}" destId="{ED2A9AF0-1322-42C2-BB6E-0626372271D9}" srcOrd="0" destOrd="0" presId="urn:microsoft.com/office/officeart/2005/8/layout/orgChart1"/>
    <dgm:cxn modelId="{4D1700EE-2DAD-4ECB-BC73-5B0ED2BCA6DE}" type="presParOf" srcId="{ED2A9AF0-1322-42C2-BB6E-0626372271D9}" destId="{00D686CB-804B-43C5-8A71-15D628377928}" srcOrd="0" destOrd="0" presId="urn:microsoft.com/office/officeart/2005/8/layout/orgChart1"/>
    <dgm:cxn modelId="{7E20FC8C-83A5-4D46-8E0F-60E4C27FD906}" type="presParOf" srcId="{ED2A9AF0-1322-42C2-BB6E-0626372271D9}" destId="{CC51CAE2-227D-4CD8-B237-3D87DA806DD7}" srcOrd="1" destOrd="0" presId="urn:microsoft.com/office/officeart/2005/8/layout/orgChart1"/>
    <dgm:cxn modelId="{B84E8736-1F62-4241-95E2-94B6B393A2C9}" type="presParOf" srcId="{431D2DE6-788D-4279-86F7-F52BACCF217F}" destId="{9018D1C2-FA94-4336-AE9F-9544960E9D47}" srcOrd="1" destOrd="0" presId="urn:microsoft.com/office/officeart/2005/8/layout/orgChart1"/>
    <dgm:cxn modelId="{A72C9EA8-A848-41AF-B48C-A7D666475D38}" type="presParOf" srcId="{9018D1C2-FA94-4336-AE9F-9544960E9D47}" destId="{CD36DD36-C8E0-4BCB-B93B-072A45AA2B06}" srcOrd="0" destOrd="0" presId="urn:microsoft.com/office/officeart/2005/8/layout/orgChart1"/>
    <dgm:cxn modelId="{721EAC12-0D28-479A-80D5-24E65AF39BB1}" type="presParOf" srcId="{9018D1C2-FA94-4336-AE9F-9544960E9D47}" destId="{C6532BDE-91CC-4A88-8E55-43DAC20F63DD}" srcOrd="1" destOrd="0" presId="urn:microsoft.com/office/officeart/2005/8/layout/orgChart1"/>
    <dgm:cxn modelId="{2E78E69A-4C52-4477-AC45-00B094B2FCEE}" type="presParOf" srcId="{C6532BDE-91CC-4A88-8E55-43DAC20F63DD}" destId="{5522581B-CF8B-4DBD-979C-B41C404BC0CA}" srcOrd="0" destOrd="0" presId="urn:microsoft.com/office/officeart/2005/8/layout/orgChart1"/>
    <dgm:cxn modelId="{C706AFCF-2DC3-4D6F-AA97-2556326F9858}" type="presParOf" srcId="{5522581B-CF8B-4DBD-979C-B41C404BC0CA}" destId="{2D5B3076-ED5A-4AC6-A334-721B9F058CF9}" srcOrd="0" destOrd="0" presId="urn:microsoft.com/office/officeart/2005/8/layout/orgChart1"/>
    <dgm:cxn modelId="{771DF170-FCB3-4563-91D8-4196E21040FD}" type="presParOf" srcId="{5522581B-CF8B-4DBD-979C-B41C404BC0CA}" destId="{093B43E1-AF2D-4A0A-8C7D-760BE7B686B1}" srcOrd="1" destOrd="0" presId="urn:microsoft.com/office/officeart/2005/8/layout/orgChart1"/>
    <dgm:cxn modelId="{11E2ABE5-251C-479B-A8C0-72F0003D8DB2}" type="presParOf" srcId="{C6532BDE-91CC-4A88-8E55-43DAC20F63DD}" destId="{1EE1C03B-4804-4B75-B27C-17363E27B9A5}" srcOrd="1" destOrd="0" presId="urn:microsoft.com/office/officeart/2005/8/layout/orgChart1"/>
    <dgm:cxn modelId="{A1BEF22C-D50A-4665-AF60-1E5DB0F20996}" type="presParOf" srcId="{C6532BDE-91CC-4A88-8E55-43DAC20F63DD}" destId="{22F2098A-3F8D-49CA-A0C5-72883BC272D2}" srcOrd="2" destOrd="0" presId="urn:microsoft.com/office/officeart/2005/8/layout/orgChart1"/>
    <dgm:cxn modelId="{A0C9377F-2A40-44FB-BBB5-AAFACDB4DB32}" type="presParOf" srcId="{9018D1C2-FA94-4336-AE9F-9544960E9D47}" destId="{E98E2877-616D-4E6B-B891-D082A48E1C62}" srcOrd="2" destOrd="0" presId="urn:microsoft.com/office/officeart/2005/8/layout/orgChart1"/>
    <dgm:cxn modelId="{A33C6269-75B0-42A0-A54F-6536CE6A39EE}" type="presParOf" srcId="{9018D1C2-FA94-4336-AE9F-9544960E9D47}" destId="{B6E93027-B8DF-4638-B5A8-35433642DA6D}" srcOrd="3" destOrd="0" presId="urn:microsoft.com/office/officeart/2005/8/layout/orgChart1"/>
    <dgm:cxn modelId="{145680AD-B47B-4C7E-9596-5DA991B30763}" type="presParOf" srcId="{B6E93027-B8DF-4638-B5A8-35433642DA6D}" destId="{97238004-8006-40B4-B8C2-74B1203403EA}" srcOrd="0" destOrd="0" presId="urn:microsoft.com/office/officeart/2005/8/layout/orgChart1"/>
    <dgm:cxn modelId="{4671C161-B5B0-4B2D-8447-9B0195D3DCF7}" type="presParOf" srcId="{97238004-8006-40B4-B8C2-74B1203403EA}" destId="{88039526-023F-435E-AB91-DFC6F40AA92A}" srcOrd="0" destOrd="0" presId="urn:microsoft.com/office/officeart/2005/8/layout/orgChart1"/>
    <dgm:cxn modelId="{3C88F811-481A-45F2-B42E-F6CE0F991EF2}" type="presParOf" srcId="{97238004-8006-40B4-B8C2-74B1203403EA}" destId="{162CDDB1-C6A1-4E5A-B42C-402F64F4741D}" srcOrd="1" destOrd="0" presId="urn:microsoft.com/office/officeart/2005/8/layout/orgChart1"/>
    <dgm:cxn modelId="{62F968BF-E39F-441B-832E-23E80442DFF1}" type="presParOf" srcId="{B6E93027-B8DF-4638-B5A8-35433642DA6D}" destId="{1FE61F6C-B65D-4E81-8337-949E35897408}" srcOrd="1" destOrd="0" presId="urn:microsoft.com/office/officeart/2005/8/layout/orgChart1"/>
    <dgm:cxn modelId="{1CDA30AF-A63F-43E3-ADD2-2CF0F588B1C5}" type="presParOf" srcId="{B6E93027-B8DF-4638-B5A8-35433642DA6D}" destId="{BBABDD23-D326-4F74-8922-EB3BF52404E5}" srcOrd="2" destOrd="0" presId="urn:microsoft.com/office/officeart/2005/8/layout/orgChart1"/>
    <dgm:cxn modelId="{2F46A927-79CF-4891-B40D-14E2290104C2}" type="presParOf" srcId="{9018D1C2-FA94-4336-AE9F-9544960E9D47}" destId="{42B506CF-5C21-44C6-800F-0A668846DFF6}" srcOrd="4" destOrd="0" presId="urn:microsoft.com/office/officeart/2005/8/layout/orgChart1"/>
    <dgm:cxn modelId="{D69FBFFA-A770-4B42-AFCC-1E5B48679A90}" type="presParOf" srcId="{9018D1C2-FA94-4336-AE9F-9544960E9D47}" destId="{6DD65D39-EB02-4654-ADE2-78BCCEC1D26D}" srcOrd="5" destOrd="0" presId="urn:microsoft.com/office/officeart/2005/8/layout/orgChart1"/>
    <dgm:cxn modelId="{8E83AA4C-EA3D-459B-92DE-82C651F3B19D}" type="presParOf" srcId="{6DD65D39-EB02-4654-ADE2-78BCCEC1D26D}" destId="{87F5BC05-A709-4198-8E5A-33C3245C3135}" srcOrd="0" destOrd="0" presId="urn:microsoft.com/office/officeart/2005/8/layout/orgChart1"/>
    <dgm:cxn modelId="{B5259A5C-AD7C-4CD1-A64E-53A03EF36FA4}" type="presParOf" srcId="{87F5BC05-A709-4198-8E5A-33C3245C3135}" destId="{26658125-5BA6-4A7B-B38C-C244AB2846F6}" srcOrd="0" destOrd="0" presId="urn:microsoft.com/office/officeart/2005/8/layout/orgChart1"/>
    <dgm:cxn modelId="{E00CB67E-0EB8-429C-97AC-68F972290CBB}" type="presParOf" srcId="{87F5BC05-A709-4198-8E5A-33C3245C3135}" destId="{0977DCF5-DB10-47F4-82EF-E9681B307EF6}" srcOrd="1" destOrd="0" presId="urn:microsoft.com/office/officeart/2005/8/layout/orgChart1"/>
    <dgm:cxn modelId="{4D7BD17B-A7EC-4AEA-B3CD-E01B4F510D72}" type="presParOf" srcId="{6DD65D39-EB02-4654-ADE2-78BCCEC1D26D}" destId="{9DA7932A-CAE7-4823-8865-C620374D59C3}" srcOrd="1" destOrd="0" presId="urn:microsoft.com/office/officeart/2005/8/layout/orgChart1"/>
    <dgm:cxn modelId="{C1FD88F9-72FB-4A6A-86FD-5267B501D8C7}" type="presParOf" srcId="{6DD65D39-EB02-4654-ADE2-78BCCEC1D26D}" destId="{CEFD52D0-BCAB-4E25-8107-10248E671DD6}" srcOrd="2" destOrd="0" presId="urn:microsoft.com/office/officeart/2005/8/layout/orgChart1"/>
    <dgm:cxn modelId="{9A924747-8EED-4BBD-83CC-49D42BC492CB}" type="presParOf" srcId="{431D2DE6-788D-4279-86F7-F52BACCF217F}" destId="{F149A68A-BC1A-4098-B9CC-5B2C524932A4}" srcOrd="2" destOrd="0" presId="urn:microsoft.com/office/officeart/2005/8/layout/orgChart1"/>
    <dgm:cxn modelId="{99817CA4-63D8-45C4-9204-4A94F66C3179}" type="presParOf" srcId="{93509ECA-8476-41C7-B325-7A3A4C72B129}" destId="{6914C5B0-AA21-4687-B318-3BF7714794C7}" srcOrd="2" destOrd="0" presId="urn:microsoft.com/office/officeart/2005/8/layout/orgChart1"/>
    <dgm:cxn modelId="{818D35FD-1521-4B18-A8F1-9F1AD6098163}" type="presParOf" srcId="{93509ECA-8476-41C7-B325-7A3A4C72B129}" destId="{BC44EA85-EF5E-4101-98B8-99F89BBE57F7}" srcOrd="3" destOrd="0" presId="urn:microsoft.com/office/officeart/2005/8/layout/orgChart1"/>
    <dgm:cxn modelId="{6FFE4462-AE1F-400A-86C7-892B43B0341C}" type="presParOf" srcId="{BC44EA85-EF5E-4101-98B8-99F89BBE57F7}" destId="{6EDA6101-B5B6-4C58-9F22-D8D1D8BD9FD0}" srcOrd="0" destOrd="0" presId="urn:microsoft.com/office/officeart/2005/8/layout/orgChart1"/>
    <dgm:cxn modelId="{7DFE9DBC-D6C8-45F4-907D-E9B1B4313CB8}" type="presParOf" srcId="{6EDA6101-B5B6-4C58-9F22-D8D1D8BD9FD0}" destId="{08B1BB8C-8FCF-4859-8992-9DB4FADAB0FC}" srcOrd="0" destOrd="0" presId="urn:microsoft.com/office/officeart/2005/8/layout/orgChart1"/>
    <dgm:cxn modelId="{50CA4E0B-64BD-4F68-9C0E-6572A6832FE9}" type="presParOf" srcId="{6EDA6101-B5B6-4C58-9F22-D8D1D8BD9FD0}" destId="{EEC999AA-0DEE-48B3-B27C-40CE3CA1DABA}" srcOrd="1" destOrd="0" presId="urn:microsoft.com/office/officeart/2005/8/layout/orgChart1"/>
    <dgm:cxn modelId="{82604BDA-502B-44D7-BEE3-A3C30DB04ED9}" type="presParOf" srcId="{BC44EA85-EF5E-4101-98B8-99F89BBE57F7}" destId="{4F0E159F-BE0D-4518-B4A9-BA27FF5352F3}" srcOrd="1" destOrd="0" presId="urn:microsoft.com/office/officeart/2005/8/layout/orgChart1"/>
    <dgm:cxn modelId="{AA4FED2B-5BD7-4F5E-85FC-B435E93BC1F2}" type="presParOf" srcId="{4F0E159F-BE0D-4518-B4A9-BA27FF5352F3}" destId="{44A663E0-972F-4FA9-87D3-41DA6909CC9C}" srcOrd="0" destOrd="0" presId="urn:microsoft.com/office/officeart/2005/8/layout/orgChart1"/>
    <dgm:cxn modelId="{4D3E6319-2202-47E5-9342-7394893BB3A3}" type="presParOf" srcId="{4F0E159F-BE0D-4518-B4A9-BA27FF5352F3}" destId="{2781C4CA-8817-4FE0-8E8D-6D7F01A53C53}" srcOrd="1" destOrd="0" presId="urn:microsoft.com/office/officeart/2005/8/layout/orgChart1"/>
    <dgm:cxn modelId="{BD3919F3-A33F-4DD0-A9AC-E753292F59E7}" type="presParOf" srcId="{2781C4CA-8817-4FE0-8E8D-6D7F01A53C53}" destId="{77F46226-D5F3-45F2-96EF-64414AE15227}" srcOrd="0" destOrd="0" presId="urn:microsoft.com/office/officeart/2005/8/layout/orgChart1"/>
    <dgm:cxn modelId="{E02BDD94-734F-457D-92C5-828F2E4518CA}" type="presParOf" srcId="{77F46226-D5F3-45F2-96EF-64414AE15227}" destId="{1F4C1AD2-C3CA-4480-AC4C-4978A1D0D75B}" srcOrd="0" destOrd="0" presId="urn:microsoft.com/office/officeart/2005/8/layout/orgChart1"/>
    <dgm:cxn modelId="{A64D109A-9F99-4312-8231-08E57D04D55E}" type="presParOf" srcId="{77F46226-D5F3-45F2-96EF-64414AE15227}" destId="{2983AD00-620E-4F89-BA58-F97E3CBE62EC}" srcOrd="1" destOrd="0" presId="urn:microsoft.com/office/officeart/2005/8/layout/orgChart1"/>
    <dgm:cxn modelId="{E6BC1B62-13D6-4AD3-80F8-5E6DE83E9295}" type="presParOf" srcId="{2781C4CA-8817-4FE0-8E8D-6D7F01A53C53}" destId="{72435412-8C5F-4331-A6E1-64E0A02EEE29}" srcOrd="1" destOrd="0" presId="urn:microsoft.com/office/officeart/2005/8/layout/orgChart1"/>
    <dgm:cxn modelId="{A256064A-CD1E-4967-9D1C-35D18461000D}" type="presParOf" srcId="{2781C4CA-8817-4FE0-8E8D-6D7F01A53C53}" destId="{94CD122D-A383-4C2F-A53C-26A606EAB129}" srcOrd="2" destOrd="0" presId="urn:microsoft.com/office/officeart/2005/8/layout/orgChart1"/>
    <dgm:cxn modelId="{7CD52953-F6D6-464F-902E-626016D6E48B}" type="presParOf" srcId="{4F0E159F-BE0D-4518-B4A9-BA27FF5352F3}" destId="{378D372C-B80A-4F4A-A983-9932CF391003}" srcOrd="2" destOrd="0" presId="urn:microsoft.com/office/officeart/2005/8/layout/orgChart1"/>
    <dgm:cxn modelId="{73F4862D-BE45-4FC6-8606-11C25EF55AD3}" type="presParOf" srcId="{4F0E159F-BE0D-4518-B4A9-BA27FF5352F3}" destId="{F2E603D5-0B02-47B1-A1D3-2DB715C780B0}" srcOrd="3" destOrd="0" presId="urn:microsoft.com/office/officeart/2005/8/layout/orgChart1"/>
    <dgm:cxn modelId="{95172F3F-7D96-4EA6-BCC2-4F52EA4EA411}" type="presParOf" srcId="{F2E603D5-0B02-47B1-A1D3-2DB715C780B0}" destId="{9FAF4379-33AB-4939-BB9A-82922E3E723C}" srcOrd="0" destOrd="0" presId="urn:microsoft.com/office/officeart/2005/8/layout/orgChart1"/>
    <dgm:cxn modelId="{3E5EA863-87DD-42DA-A739-2B3518459D50}" type="presParOf" srcId="{9FAF4379-33AB-4939-BB9A-82922E3E723C}" destId="{92C3CE68-FCCB-4A75-A30F-4F138B5869C6}" srcOrd="0" destOrd="0" presId="urn:microsoft.com/office/officeart/2005/8/layout/orgChart1"/>
    <dgm:cxn modelId="{588B8054-FB3E-4691-A448-443572D96EF9}" type="presParOf" srcId="{9FAF4379-33AB-4939-BB9A-82922E3E723C}" destId="{FEFCD269-DBC7-4353-A403-F71C14600543}" srcOrd="1" destOrd="0" presId="urn:microsoft.com/office/officeart/2005/8/layout/orgChart1"/>
    <dgm:cxn modelId="{38418911-760F-4D17-9011-4E2A5B0AE725}" type="presParOf" srcId="{F2E603D5-0B02-47B1-A1D3-2DB715C780B0}" destId="{459D0773-FDD2-47BD-A650-2742D9048B36}" srcOrd="1" destOrd="0" presId="urn:microsoft.com/office/officeart/2005/8/layout/orgChart1"/>
    <dgm:cxn modelId="{8449AB58-1922-4FD6-B72C-0EFFDEEED30B}" type="presParOf" srcId="{F2E603D5-0B02-47B1-A1D3-2DB715C780B0}" destId="{896DE7DD-0B74-4DFB-816E-34236541200A}" srcOrd="2" destOrd="0" presId="urn:microsoft.com/office/officeart/2005/8/layout/orgChart1"/>
    <dgm:cxn modelId="{C9425A5D-218E-4875-AD7C-A4E8BA8A2EFF}" type="presParOf" srcId="{4F0E159F-BE0D-4518-B4A9-BA27FF5352F3}" destId="{83979B21-86AF-4E66-A212-5C5254928046}" srcOrd="4" destOrd="0" presId="urn:microsoft.com/office/officeart/2005/8/layout/orgChart1"/>
    <dgm:cxn modelId="{5270BB9E-97CE-411E-84D4-6EA83A364AA2}" type="presParOf" srcId="{4F0E159F-BE0D-4518-B4A9-BA27FF5352F3}" destId="{C8BC1AEA-D6AF-452D-AE9D-F9DE68B61F16}" srcOrd="5" destOrd="0" presId="urn:microsoft.com/office/officeart/2005/8/layout/orgChart1"/>
    <dgm:cxn modelId="{DE71D64B-6D55-4290-9D7C-5EA1743872F3}" type="presParOf" srcId="{C8BC1AEA-D6AF-452D-AE9D-F9DE68B61F16}" destId="{A9D5DB10-C285-4242-8ADE-71C7EB882092}" srcOrd="0" destOrd="0" presId="urn:microsoft.com/office/officeart/2005/8/layout/orgChart1"/>
    <dgm:cxn modelId="{58626EE9-75AE-4C8A-8DDC-AAE0AAB3B1E0}" type="presParOf" srcId="{A9D5DB10-C285-4242-8ADE-71C7EB882092}" destId="{C498D8C9-CEAC-4C66-8652-2E0724800370}" srcOrd="0" destOrd="0" presId="urn:microsoft.com/office/officeart/2005/8/layout/orgChart1"/>
    <dgm:cxn modelId="{2C7BE1A7-5EBD-4347-93EC-7F24050F0181}" type="presParOf" srcId="{A9D5DB10-C285-4242-8ADE-71C7EB882092}" destId="{774D6AED-34C6-4B85-A7AF-5B7775D057DF}" srcOrd="1" destOrd="0" presId="urn:microsoft.com/office/officeart/2005/8/layout/orgChart1"/>
    <dgm:cxn modelId="{E000CB68-CE3C-4B99-8277-17AE6812717F}" type="presParOf" srcId="{C8BC1AEA-D6AF-452D-AE9D-F9DE68B61F16}" destId="{A1D23323-73B1-4A01-A1DB-BB75DFF879CD}" srcOrd="1" destOrd="0" presId="urn:microsoft.com/office/officeart/2005/8/layout/orgChart1"/>
    <dgm:cxn modelId="{6399B99E-B859-42A0-B29B-21C340A1FC67}" type="presParOf" srcId="{C8BC1AEA-D6AF-452D-AE9D-F9DE68B61F16}" destId="{EA0630F3-53FD-489F-B564-46AF8432B946}" srcOrd="2" destOrd="0" presId="urn:microsoft.com/office/officeart/2005/8/layout/orgChart1"/>
    <dgm:cxn modelId="{62795FCE-B2BC-40E4-8122-241705E74100}" type="presParOf" srcId="{BC44EA85-EF5E-4101-98B8-99F89BBE57F7}" destId="{43F1B4CF-BE8F-4C18-A72D-66A0FC085D09}" srcOrd="2" destOrd="0" presId="urn:microsoft.com/office/officeart/2005/8/layout/orgChart1"/>
    <dgm:cxn modelId="{4CEB0605-6D17-4727-83B1-3B0378B686B8}" type="presParOf" srcId="{93509ECA-8476-41C7-B325-7A3A4C72B129}" destId="{A6643753-D5F5-4FBC-BC76-E020174D460F}" srcOrd="4" destOrd="0" presId="urn:microsoft.com/office/officeart/2005/8/layout/orgChart1"/>
    <dgm:cxn modelId="{741B2224-C3FE-477E-B2FF-4D647F5868E0}" type="presParOf" srcId="{93509ECA-8476-41C7-B325-7A3A4C72B129}" destId="{7AD26AB7-22DA-48B2-A60C-D8FA8F5E39E6}" srcOrd="5" destOrd="0" presId="urn:microsoft.com/office/officeart/2005/8/layout/orgChart1"/>
    <dgm:cxn modelId="{A825B29A-E38F-45E0-B5DE-2DF7F3B03109}" type="presParOf" srcId="{7AD26AB7-22DA-48B2-A60C-D8FA8F5E39E6}" destId="{0350654B-3634-4D3A-B5E7-A163DB92D0C6}" srcOrd="0" destOrd="0" presId="urn:microsoft.com/office/officeart/2005/8/layout/orgChart1"/>
    <dgm:cxn modelId="{21B1DC2E-C222-4722-86B2-F7D82ED61C55}" type="presParOf" srcId="{0350654B-3634-4D3A-B5E7-A163DB92D0C6}" destId="{DAB817DB-6924-4CA5-8E7A-6827EC8D21EA}" srcOrd="0" destOrd="0" presId="urn:microsoft.com/office/officeart/2005/8/layout/orgChart1"/>
    <dgm:cxn modelId="{4B151BA8-FB94-4634-B768-FF363B4AB466}" type="presParOf" srcId="{0350654B-3634-4D3A-B5E7-A163DB92D0C6}" destId="{484C7AC7-42E9-49D1-9AE1-F540D93CDB87}" srcOrd="1" destOrd="0" presId="urn:microsoft.com/office/officeart/2005/8/layout/orgChart1"/>
    <dgm:cxn modelId="{7CA321B0-8147-4A1E-A293-D01E77FE1251}" type="presParOf" srcId="{7AD26AB7-22DA-48B2-A60C-D8FA8F5E39E6}" destId="{E4A899F8-ED5D-46FC-AEAB-D1F329B13D95}" srcOrd="1" destOrd="0" presId="urn:microsoft.com/office/officeart/2005/8/layout/orgChart1"/>
    <dgm:cxn modelId="{3BABB4F2-EC08-42F5-84BA-E899304194E2}" type="presParOf" srcId="{E4A899F8-ED5D-46FC-AEAB-D1F329B13D95}" destId="{054C5CE6-D0BA-4D2C-88C6-5432B774A95E}" srcOrd="0" destOrd="0" presId="urn:microsoft.com/office/officeart/2005/8/layout/orgChart1"/>
    <dgm:cxn modelId="{2BE173BC-BAD8-4EC4-916B-8756B803BB6F}" type="presParOf" srcId="{E4A899F8-ED5D-46FC-AEAB-D1F329B13D95}" destId="{00880A89-1255-4EB6-B342-3ECF4E973540}" srcOrd="1" destOrd="0" presId="urn:microsoft.com/office/officeart/2005/8/layout/orgChart1"/>
    <dgm:cxn modelId="{BD1A7E90-0318-472C-9EBB-A436FA842ACB}" type="presParOf" srcId="{00880A89-1255-4EB6-B342-3ECF4E973540}" destId="{B3E0FEE2-ABAD-4C34-B706-DAC0D994F20C}" srcOrd="0" destOrd="0" presId="urn:microsoft.com/office/officeart/2005/8/layout/orgChart1"/>
    <dgm:cxn modelId="{ED9018C0-F96F-413A-A5EE-1F586175E0AF}" type="presParOf" srcId="{B3E0FEE2-ABAD-4C34-B706-DAC0D994F20C}" destId="{9FEF715E-05F6-45EA-888F-6A5B8EB5FA6C}" srcOrd="0" destOrd="0" presId="urn:microsoft.com/office/officeart/2005/8/layout/orgChart1"/>
    <dgm:cxn modelId="{D19E3D59-39BB-41BF-890B-0C03EE0A6CD7}" type="presParOf" srcId="{B3E0FEE2-ABAD-4C34-B706-DAC0D994F20C}" destId="{04A996F5-14AE-41C6-A052-18B771C6C30A}" srcOrd="1" destOrd="0" presId="urn:microsoft.com/office/officeart/2005/8/layout/orgChart1"/>
    <dgm:cxn modelId="{4E105507-6BC7-41E1-AB59-3E1C60E0B2AD}" type="presParOf" srcId="{00880A89-1255-4EB6-B342-3ECF4E973540}" destId="{45D09515-B6E3-48D1-8C97-5FE95A0DDF5B}" srcOrd="1" destOrd="0" presId="urn:microsoft.com/office/officeart/2005/8/layout/orgChart1"/>
    <dgm:cxn modelId="{9DD5A40A-6858-4296-91ED-5B5003931308}" type="presParOf" srcId="{00880A89-1255-4EB6-B342-3ECF4E973540}" destId="{C052D5C0-DA2C-4CF2-8DD2-77495E5314EA}" srcOrd="2" destOrd="0" presId="urn:microsoft.com/office/officeart/2005/8/layout/orgChart1"/>
    <dgm:cxn modelId="{3D246760-BDEC-4F6A-9449-49515BB94804}" type="presParOf" srcId="{E4A899F8-ED5D-46FC-AEAB-D1F329B13D95}" destId="{A16B3C56-E117-4D1E-8CCA-18E3847D79B3}" srcOrd="2" destOrd="0" presId="urn:microsoft.com/office/officeart/2005/8/layout/orgChart1"/>
    <dgm:cxn modelId="{FAA2ACFD-9ECB-4E9C-9FA0-BAE1218C6F99}" type="presParOf" srcId="{E4A899F8-ED5D-46FC-AEAB-D1F329B13D95}" destId="{F84C1A84-DE92-405D-AF61-5A8CE80AF014}" srcOrd="3" destOrd="0" presId="urn:microsoft.com/office/officeart/2005/8/layout/orgChart1"/>
    <dgm:cxn modelId="{FB3EC249-F9C0-4F01-A13C-82D4BAFA7ABE}" type="presParOf" srcId="{F84C1A84-DE92-405D-AF61-5A8CE80AF014}" destId="{765F89BB-8FBD-41B6-A061-6A6F725979DE}" srcOrd="0" destOrd="0" presId="urn:microsoft.com/office/officeart/2005/8/layout/orgChart1"/>
    <dgm:cxn modelId="{3F09F531-A989-4E51-82CE-FF74520A50B8}" type="presParOf" srcId="{765F89BB-8FBD-41B6-A061-6A6F725979DE}" destId="{88E804D3-F723-4285-8BEC-6F886DA03783}" srcOrd="0" destOrd="0" presId="urn:microsoft.com/office/officeart/2005/8/layout/orgChart1"/>
    <dgm:cxn modelId="{71574F36-2209-4265-ADDD-0356D571050A}" type="presParOf" srcId="{765F89BB-8FBD-41B6-A061-6A6F725979DE}" destId="{D4C78A9F-95B9-4058-B285-20EC843010DB}" srcOrd="1" destOrd="0" presId="urn:microsoft.com/office/officeart/2005/8/layout/orgChart1"/>
    <dgm:cxn modelId="{E4EF9EC6-B13D-4CC7-B563-C652112D16D4}" type="presParOf" srcId="{F84C1A84-DE92-405D-AF61-5A8CE80AF014}" destId="{A7560311-32BE-49E5-8FC6-0FFB623271CC}" srcOrd="1" destOrd="0" presId="urn:microsoft.com/office/officeart/2005/8/layout/orgChart1"/>
    <dgm:cxn modelId="{534F10FA-2868-4BAC-AA3A-E17AB294B85C}" type="presParOf" srcId="{F84C1A84-DE92-405D-AF61-5A8CE80AF014}" destId="{AB304C65-1EAC-467E-867C-1864C75E8CB8}" srcOrd="2" destOrd="0" presId="urn:microsoft.com/office/officeart/2005/8/layout/orgChart1"/>
    <dgm:cxn modelId="{F85F1421-228B-440C-9A42-DBB2332DB8A6}" type="presParOf" srcId="{7AD26AB7-22DA-48B2-A60C-D8FA8F5E39E6}" destId="{F33572B1-8746-4C98-ADC6-2941D02D3753}" srcOrd="2" destOrd="0" presId="urn:microsoft.com/office/officeart/2005/8/layout/orgChart1"/>
    <dgm:cxn modelId="{544664C4-C3ED-459B-ADBB-75074A7F05E3}" type="presParOf" srcId="{93509ECA-8476-41C7-B325-7A3A4C72B129}" destId="{84C18EAB-19D0-4701-8942-725555FCA998}" srcOrd="6" destOrd="0" presId="urn:microsoft.com/office/officeart/2005/8/layout/orgChart1"/>
    <dgm:cxn modelId="{BD6D1888-61D9-43E8-8158-C83FFC2C6A74}" type="presParOf" srcId="{93509ECA-8476-41C7-B325-7A3A4C72B129}" destId="{19F5F373-541A-4193-A2DF-3860390F4FFA}" srcOrd="7" destOrd="0" presId="urn:microsoft.com/office/officeart/2005/8/layout/orgChart1"/>
    <dgm:cxn modelId="{1143AE2C-D1DE-4922-99DC-849E8D35F116}" type="presParOf" srcId="{19F5F373-541A-4193-A2DF-3860390F4FFA}" destId="{45E67E05-5FC1-4CD8-8CDB-360E40C3153D}" srcOrd="0" destOrd="0" presId="urn:microsoft.com/office/officeart/2005/8/layout/orgChart1"/>
    <dgm:cxn modelId="{3DADB305-7959-4880-AAB0-426FB0C81C42}" type="presParOf" srcId="{45E67E05-5FC1-4CD8-8CDB-360E40C3153D}" destId="{D4604EAC-DC0C-40E2-AE2D-20AF493C1581}" srcOrd="0" destOrd="0" presId="urn:microsoft.com/office/officeart/2005/8/layout/orgChart1"/>
    <dgm:cxn modelId="{6E28C3A1-3EA0-4612-AB9F-2317A80F403A}" type="presParOf" srcId="{45E67E05-5FC1-4CD8-8CDB-360E40C3153D}" destId="{CB895A38-6152-41F5-8723-C28BEF2DB9B1}" srcOrd="1" destOrd="0" presId="urn:microsoft.com/office/officeart/2005/8/layout/orgChart1"/>
    <dgm:cxn modelId="{1B0A643C-9B45-45FA-A791-6A77997D8DD4}" type="presParOf" srcId="{19F5F373-541A-4193-A2DF-3860390F4FFA}" destId="{DCBE6F6E-BCB2-4EBB-A0B1-E3A1D37AE1AD}" srcOrd="1" destOrd="0" presId="urn:microsoft.com/office/officeart/2005/8/layout/orgChart1"/>
    <dgm:cxn modelId="{800AC966-CFA1-480D-A46D-0839BCCD40C0}" type="presParOf" srcId="{DCBE6F6E-BCB2-4EBB-A0B1-E3A1D37AE1AD}" destId="{B8548105-AA61-44E2-BF0D-6117D92C8B94}" srcOrd="0" destOrd="0" presId="urn:microsoft.com/office/officeart/2005/8/layout/orgChart1"/>
    <dgm:cxn modelId="{EB04043C-A00D-45BF-AB05-C200ACD3804B}" type="presParOf" srcId="{DCBE6F6E-BCB2-4EBB-A0B1-E3A1D37AE1AD}" destId="{E2962A94-E26E-46AA-83CC-105FA8914D1F}" srcOrd="1" destOrd="0" presId="urn:microsoft.com/office/officeart/2005/8/layout/orgChart1"/>
    <dgm:cxn modelId="{0FF03639-525E-4B08-BFB5-4FA79E0E5691}" type="presParOf" srcId="{E2962A94-E26E-46AA-83CC-105FA8914D1F}" destId="{40D6E2BC-CFF5-408E-B44D-A03D46BE2817}" srcOrd="0" destOrd="0" presId="urn:microsoft.com/office/officeart/2005/8/layout/orgChart1"/>
    <dgm:cxn modelId="{8E36C2AE-EEDD-44ED-9F82-DC20DB6B049D}" type="presParOf" srcId="{40D6E2BC-CFF5-408E-B44D-A03D46BE2817}" destId="{C181C99E-AA33-4125-AC7E-E9061237BB7F}" srcOrd="0" destOrd="0" presId="urn:microsoft.com/office/officeart/2005/8/layout/orgChart1"/>
    <dgm:cxn modelId="{1854412B-8B2A-4A34-823B-4955726349DD}" type="presParOf" srcId="{40D6E2BC-CFF5-408E-B44D-A03D46BE2817}" destId="{C31896B1-B2BE-42E1-AC69-EC71B37B3A80}" srcOrd="1" destOrd="0" presId="urn:microsoft.com/office/officeart/2005/8/layout/orgChart1"/>
    <dgm:cxn modelId="{49C70D29-239E-46D9-B427-CB270CC4336B}" type="presParOf" srcId="{E2962A94-E26E-46AA-83CC-105FA8914D1F}" destId="{D600404F-0745-4B55-A8F1-581792F70DC8}" srcOrd="1" destOrd="0" presId="urn:microsoft.com/office/officeart/2005/8/layout/orgChart1"/>
    <dgm:cxn modelId="{6CD71ADB-F31E-4CFC-A2D6-77AB56040A65}" type="presParOf" srcId="{E2962A94-E26E-46AA-83CC-105FA8914D1F}" destId="{2E0B643A-A2E6-41A9-AE66-4247B90C95E8}" srcOrd="2" destOrd="0" presId="urn:microsoft.com/office/officeart/2005/8/layout/orgChart1"/>
    <dgm:cxn modelId="{C72D762B-2EA3-4D9E-8C77-B369B1CFF33D}" type="presParOf" srcId="{DCBE6F6E-BCB2-4EBB-A0B1-E3A1D37AE1AD}" destId="{43C0D3DB-3F94-4BD9-B905-DACEF4CC49EB}" srcOrd="2" destOrd="0" presId="urn:microsoft.com/office/officeart/2005/8/layout/orgChart1"/>
    <dgm:cxn modelId="{25279F7B-EC14-47D4-BD30-42B8DA70CC83}" type="presParOf" srcId="{DCBE6F6E-BCB2-4EBB-A0B1-E3A1D37AE1AD}" destId="{5E81D2FE-8995-4290-821C-896B68BF511A}" srcOrd="3" destOrd="0" presId="urn:microsoft.com/office/officeart/2005/8/layout/orgChart1"/>
    <dgm:cxn modelId="{DD429C3D-86B2-4E34-94DB-60E4C73EC4AE}" type="presParOf" srcId="{5E81D2FE-8995-4290-821C-896B68BF511A}" destId="{6369EBD6-D6ED-4516-9974-8C502BE72F89}" srcOrd="0" destOrd="0" presId="urn:microsoft.com/office/officeart/2005/8/layout/orgChart1"/>
    <dgm:cxn modelId="{A42046DD-0FB4-4EFA-8F61-C57439EB4C1B}" type="presParOf" srcId="{6369EBD6-D6ED-4516-9974-8C502BE72F89}" destId="{09921BC0-C4D7-4362-BF67-5A96E0BFE358}" srcOrd="0" destOrd="0" presId="urn:microsoft.com/office/officeart/2005/8/layout/orgChart1"/>
    <dgm:cxn modelId="{E9B74380-25B5-475B-902D-F720384D1E87}" type="presParOf" srcId="{6369EBD6-D6ED-4516-9974-8C502BE72F89}" destId="{CA4DDFAB-4E45-4C48-8B2D-35A56B735517}" srcOrd="1" destOrd="0" presId="urn:microsoft.com/office/officeart/2005/8/layout/orgChart1"/>
    <dgm:cxn modelId="{E039C09A-45BB-4802-AC25-2C853E8C4331}" type="presParOf" srcId="{5E81D2FE-8995-4290-821C-896B68BF511A}" destId="{EC47AE9A-A239-4F73-BFC5-C39D6B01CF2C}" srcOrd="1" destOrd="0" presId="urn:microsoft.com/office/officeart/2005/8/layout/orgChart1"/>
    <dgm:cxn modelId="{19651B0D-6BE3-405E-A2CA-B812666A4035}" type="presParOf" srcId="{5E81D2FE-8995-4290-821C-896B68BF511A}" destId="{2212C683-AA81-4608-9C4F-981F52C53889}" srcOrd="2" destOrd="0" presId="urn:microsoft.com/office/officeart/2005/8/layout/orgChart1"/>
    <dgm:cxn modelId="{CE82859A-ECCC-4173-BC04-51C5F098B3E8}" type="presParOf" srcId="{DCBE6F6E-BCB2-4EBB-A0B1-E3A1D37AE1AD}" destId="{F1392869-1B1B-4B2E-BBAB-B07977025814}" srcOrd="4" destOrd="0" presId="urn:microsoft.com/office/officeart/2005/8/layout/orgChart1"/>
    <dgm:cxn modelId="{3C6ED62B-143C-462E-8108-004430FD8417}" type="presParOf" srcId="{DCBE6F6E-BCB2-4EBB-A0B1-E3A1D37AE1AD}" destId="{753846F4-FEBA-4894-A92C-E91EFE7E763D}" srcOrd="5" destOrd="0" presId="urn:microsoft.com/office/officeart/2005/8/layout/orgChart1"/>
    <dgm:cxn modelId="{F60911E2-BC0C-4845-BA0A-202C36A4FBB4}" type="presParOf" srcId="{753846F4-FEBA-4894-A92C-E91EFE7E763D}" destId="{681C97E3-10F5-41E1-9EC3-15089D7912F0}" srcOrd="0" destOrd="0" presId="urn:microsoft.com/office/officeart/2005/8/layout/orgChart1"/>
    <dgm:cxn modelId="{C29486D6-7834-4417-BC67-2FD64819E34D}" type="presParOf" srcId="{681C97E3-10F5-41E1-9EC3-15089D7912F0}" destId="{54BDEDE2-19F1-4EF8-B88C-AA228DB21E2C}" srcOrd="0" destOrd="0" presId="urn:microsoft.com/office/officeart/2005/8/layout/orgChart1"/>
    <dgm:cxn modelId="{6034911B-04B3-4422-BD95-1A51F133E9A9}" type="presParOf" srcId="{681C97E3-10F5-41E1-9EC3-15089D7912F0}" destId="{586077EB-0617-4A64-81CB-D581EC5804C3}" srcOrd="1" destOrd="0" presId="urn:microsoft.com/office/officeart/2005/8/layout/orgChart1"/>
    <dgm:cxn modelId="{E050027B-3A24-4A8F-8D2D-FBD36C139645}" type="presParOf" srcId="{753846F4-FEBA-4894-A92C-E91EFE7E763D}" destId="{993EDD98-08DA-4700-A89D-1907B869AF5D}" srcOrd="1" destOrd="0" presId="urn:microsoft.com/office/officeart/2005/8/layout/orgChart1"/>
    <dgm:cxn modelId="{5415372F-F6C8-46FC-9648-115C637AD2DC}" type="presParOf" srcId="{753846F4-FEBA-4894-A92C-E91EFE7E763D}" destId="{70E0D825-A15B-4754-8047-146F001E4A5C}" srcOrd="2" destOrd="0" presId="urn:microsoft.com/office/officeart/2005/8/layout/orgChart1"/>
    <dgm:cxn modelId="{E50651A2-2182-4499-8AAD-74C42EE33748}" type="presParOf" srcId="{19F5F373-541A-4193-A2DF-3860390F4FFA}" destId="{0DE50CD5-EC47-416E-919C-D18B08A8C146}" srcOrd="2" destOrd="0" presId="urn:microsoft.com/office/officeart/2005/8/layout/orgChart1"/>
    <dgm:cxn modelId="{14600F52-A255-4F51-AC1F-CA75D99D6FD9}" type="presParOf" srcId="{93509ECA-8476-41C7-B325-7A3A4C72B129}" destId="{EC45AB71-5E31-4985-ACED-F9417214480B}" srcOrd="8" destOrd="0" presId="urn:microsoft.com/office/officeart/2005/8/layout/orgChart1"/>
    <dgm:cxn modelId="{5370519D-C9F9-4034-A444-12EE72DF1F79}" type="presParOf" srcId="{93509ECA-8476-41C7-B325-7A3A4C72B129}" destId="{DE3E272F-3C55-4A48-AE20-2FF3315ADEC5}" srcOrd="9" destOrd="0" presId="urn:microsoft.com/office/officeart/2005/8/layout/orgChart1"/>
    <dgm:cxn modelId="{747A99B1-B29C-499E-B74B-30EE6F693B08}" type="presParOf" srcId="{DE3E272F-3C55-4A48-AE20-2FF3315ADEC5}" destId="{D398A26A-90FD-423D-B9F2-9A2B010EDAE2}" srcOrd="0" destOrd="0" presId="urn:microsoft.com/office/officeart/2005/8/layout/orgChart1"/>
    <dgm:cxn modelId="{9886B3E9-1D4C-46BE-AF53-4DC8184D7C82}" type="presParOf" srcId="{D398A26A-90FD-423D-B9F2-9A2B010EDAE2}" destId="{37289FFD-EF49-40EF-AC18-D8D671DAE339}" srcOrd="0" destOrd="0" presId="urn:microsoft.com/office/officeart/2005/8/layout/orgChart1"/>
    <dgm:cxn modelId="{1AA9BDE2-F321-4692-9195-3E8F00001162}" type="presParOf" srcId="{D398A26A-90FD-423D-B9F2-9A2B010EDAE2}" destId="{DCDC43EF-DF30-4536-A3E7-C449AAE8AFC6}" srcOrd="1" destOrd="0" presId="urn:microsoft.com/office/officeart/2005/8/layout/orgChart1"/>
    <dgm:cxn modelId="{491E4A4A-A707-4638-869C-E74834ACF337}" type="presParOf" srcId="{DE3E272F-3C55-4A48-AE20-2FF3315ADEC5}" destId="{FB8DE726-5390-4147-B468-381761A069AC}" srcOrd="1" destOrd="0" presId="urn:microsoft.com/office/officeart/2005/8/layout/orgChart1"/>
    <dgm:cxn modelId="{66648063-F7BB-481C-824B-23F19F89AE76}" type="presParOf" srcId="{FB8DE726-5390-4147-B468-381761A069AC}" destId="{78004203-31F7-4D59-BE99-A4EE5A063B17}" srcOrd="0" destOrd="0" presId="urn:microsoft.com/office/officeart/2005/8/layout/orgChart1"/>
    <dgm:cxn modelId="{80752DFE-2542-4F14-A6E1-81882CD316AA}" type="presParOf" srcId="{FB8DE726-5390-4147-B468-381761A069AC}" destId="{7E916B79-520B-424C-ACC9-E8AEC3F95FCA}" srcOrd="1" destOrd="0" presId="urn:microsoft.com/office/officeart/2005/8/layout/orgChart1"/>
    <dgm:cxn modelId="{EAF539C1-CF2A-4D69-9AF8-C39898A8BFD0}" type="presParOf" srcId="{7E916B79-520B-424C-ACC9-E8AEC3F95FCA}" destId="{8F7C3A07-5409-4D22-B8FA-EACF25763AE4}" srcOrd="0" destOrd="0" presId="urn:microsoft.com/office/officeart/2005/8/layout/orgChart1"/>
    <dgm:cxn modelId="{B753FC48-E417-4842-B8E3-1B1C8103E810}" type="presParOf" srcId="{8F7C3A07-5409-4D22-B8FA-EACF25763AE4}" destId="{78CC9DB6-F403-414A-9F3E-8D441758541C}" srcOrd="0" destOrd="0" presId="urn:microsoft.com/office/officeart/2005/8/layout/orgChart1"/>
    <dgm:cxn modelId="{0E43FD26-E976-4601-BCBF-FC8E76C85B28}" type="presParOf" srcId="{8F7C3A07-5409-4D22-B8FA-EACF25763AE4}" destId="{764BEE46-6251-41C8-8827-C19916CA56A3}" srcOrd="1" destOrd="0" presId="urn:microsoft.com/office/officeart/2005/8/layout/orgChart1"/>
    <dgm:cxn modelId="{52578ADB-B88B-4F79-A336-0BB91EC57F45}" type="presParOf" srcId="{7E916B79-520B-424C-ACC9-E8AEC3F95FCA}" destId="{52C7DC8C-4DF9-4CC7-8456-9BD7D14FEF27}" srcOrd="1" destOrd="0" presId="urn:microsoft.com/office/officeart/2005/8/layout/orgChart1"/>
    <dgm:cxn modelId="{EA2110F4-D609-42C5-91E1-89B289FDFCD6}" type="presParOf" srcId="{7E916B79-520B-424C-ACC9-E8AEC3F95FCA}" destId="{CD5D2278-9F60-4EE7-AB97-365E8FEA11A0}" srcOrd="2" destOrd="0" presId="urn:microsoft.com/office/officeart/2005/8/layout/orgChart1"/>
    <dgm:cxn modelId="{4041BC35-C6A8-48B4-8FBB-F2A8F5D4072E}" type="presParOf" srcId="{FB8DE726-5390-4147-B468-381761A069AC}" destId="{2DB19F7E-B727-48C7-A964-93D89E7D26EB}" srcOrd="2" destOrd="0" presId="urn:microsoft.com/office/officeart/2005/8/layout/orgChart1"/>
    <dgm:cxn modelId="{6F30B199-A712-4BA0-95E3-6B03C3B4762F}" type="presParOf" srcId="{FB8DE726-5390-4147-B468-381761A069AC}" destId="{8050A7B2-3E75-4EAE-9709-89E42C933681}" srcOrd="3" destOrd="0" presId="urn:microsoft.com/office/officeart/2005/8/layout/orgChart1"/>
    <dgm:cxn modelId="{1EC98DD3-01A4-4ACC-8477-1F0A63BBF894}" type="presParOf" srcId="{8050A7B2-3E75-4EAE-9709-89E42C933681}" destId="{048C6965-BBF9-40EC-B5A8-71FC1DE1DD4B}" srcOrd="0" destOrd="0" presId="urn:microsoft.com/office/officeart/2005/8/layout/orgChart1"/>
    <dgm:cxn modelId="{1AB4BFDE-961A-4C90-A492-700DAA9FAAAF}" type="presParOf" srcId="{048C6965-BBF9-40EC-B5A8-71FC1DE1DD4B}" destId="{E73212C2-ABE1-4DED-9C90-FFEBC1B3AB29}" srcOrd="0" destOrd="0" presId="urn:microsoft.com/office/officeart/2005/8/layout/orgChart1"/>
    <dgm:cxn modelId="{29CE2D7A-C8D0-406F-BE20-43FFDACD8857}" type="presParOf" srcId="{048C6965-BBF9-40EC-B5A8-71FC1DE1DD4B}" destId="{8F50C829-1608-44A0-A47C-F2156E952A99}" srcOrd="1" destOrd="0" presId="urn:microsoft.com/office/officeart/2005/8/layout/orgChart1"/>
    <dgm:cxn modelId="{89314CC7-9F76-42B0-8D14-D740F80E95FD}" type="presParOf" srcId="{8050A7B2-3E75-4EAE-9709-89E42C933681}" destId="{DE6D4DAA-C4F4-4A1F-83BC-25923621C204}" srcOrd="1" destOrd="0" presId="urn:microsoft.com/office/officeart/2005/8/layout/orgChart1"/>
    <dgm:cxn modelId="{A010127A-BE62-4E97-8895-16E08B7E30B6}" type="presParOf" srcId="{8050A7B2-3E75-4EAE-9709-89E42C933681}" destId="{03779E77-9E73-498C-99D7-A40482531B56}" srcOrd="2" destOrd="0" presId="urn:microsoft.com/office/officeart/2005/8/layout/orgChart1"/>
    <dgm:cxn modelId="{5D829E1E-3A5B-4BA7-A66F-538F71647746}" type="presParOf" srcId="{FB8DE726-5390-4147-B468-381761A069AC}" destId="{B236D1A4-022E-4747-9FC4-AA5A1FE7577E}" srcOrd="4" destOrd="0" presId="urn:microsoft.com/office/officeart/2005/8/layout/orgChart1"/>
    <dgm:cxn modelId="{6D00BB41-D6CF-44B7-B0C3-E9A8D836AC4F}" type="presParOf" srcId="{FB8DE726-5390-4147-B468-381761A069AC}" destId="{4EE80568-5D57-423A-92DE-F4C32F2A9CA1}" srcOrd="5" destOrd="0" presId="urn:microsoft.com/office/officeart/2005/8/layout/orgChart1"/>
    <dgm:cxn modelId="{3FA6AF97-1A51-42D1-A799-161238BE16C9}" type="presParOf" srcId="{4EE80568-5D57-423A-92DE-F4C32F2A9CA1}" destId="{7686CF0A-0243-42DF-A59D-AD72D6691C51}" srcOrd="0" destOrd="0" presId="urn:microsoft.com/office/officeart/2005/8/layout/orgChart1"/>
    <dgm:cxn modelId="{B560E712-BC59-4D46-BC60-A34917B7433F}" type="presParOf" srcId="{7686CF0A-0243-42DF-A59D-AD72D6691C51}" destId="{6C28BFFE-87AE-453F-A1AB-28DD2671DF7B}" srcOrd="0" destOrd="0" presId="urn:microsoft.com/office/officeart/2005/8/layout/orgChart1"/>
    <dgm:cxn modelId="{9A04EDC4-47FE-4485-A43E-6E74FE0461EE}" type="presParOf" srcId="{7686CF0A-0243-42DF-A59D-AD72D6691C51}" destId="{4DCA6840-4009-4B1B-AE9A-EECB6A7EC23E}" srcOrd="1" destOrd="0" presId="urn:microsoft.com/office/officeart/2005/8/layout/orgChart1"/>
    <dgm:cxn modelId="{2B398D12-A985-4001-BD91-0951332586B7}" type="presParOf" srcId="{4EE80568-5D57-423A-92DE-F4C32F2A9CA1}" destId="{34627645-A77E-476A-82C4-7708BAB8384F}" srcOrd="1" destOrd="0" presId="urn:microsoft.com/office/officeart/2005/8/layout/orgChart1"/>
    <dgm:cxn modelId="{9C5371F8-9B59-4466-AAAC-2686341F8625}" type="presParOf" srcId="{4EE80568-5D57-423A-92DE-F4C32F2A9CA1}" destId="{369DC4DD-3456-482B-A5CA-AECB32DAE5B8}" srcOrd="2" destOrd="0" presId="urn:microsoft.com/office/officeart/2005/8/layout/orgChart1"/>
    <dgm:cxn modelId="{A8372C79-C8EF-4A80-878C-CCFD310E9D6A}" type="presParOf" srcId="{DE3E272F-3C55-4A48-AE20-2FF3315ADEC5}" destId="{FC83DC6B-2158-450B-AF77-2F42A37E810A}" srcOrd="2" destOrd="0" presId="urn:microsoft.com/office/officeart/2005/8/layout/orgChart1"/>
    <dgm:cxn modelId="{C4F34E23-560B-4A1F-B032-F3B2962F1AC3}" type="presParOf" srcId="{11B37A1E-A211-4AFD-BC66-FAADEA2E9FE3}" destId="{C2943F4B-8FDB-474D-981A-D86E29AAAC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58EC44-0AF7-4312-99E2-F3087390DF14}" type="doc">
      <dgm:prSet loTypeId="urn:microsoft.com/office/officeart/2005/8/layout/orgChart1" loCatId="hierarchy" qsTypeId="urn:microsoft.com/office/officeart/2005/8/quickstyle/simple1#4" qsCatId="simple" csTypeId="urn:microsoft.com/office/officeart/2005/8/colors/accent1_2#6" csCatId="accent1" phldr="1"/>
      <dgm:spPr/>
      <dgm:t>
        <a:bodyPr/>
        <a:lstStyle/>
        <a:p>
          <a:endParaRPr lang="en-US"/>
        </a:p>
      </dgm:t>
    </dgm:pt>
    <dgm:pt modelId="{19BA1CB3-EC7D-4D0A-ADA0-A3725156115B}">
      <dgm:prSet phldrT="[Text]"/>
      <dgm:spPr/>
      <dgm:t>
        <a:bodyPr/>
        <a:lstStyle/>
        <a:p>
          <a:r>
            <a:rPr lang="en-US" dirty="0" smtClean="0"/>
            <a:t>Concept Development</a:t>
          </a:r>
          <a:endParaRPr lang="en-US" dirty="0"/>
        </a:p>
      </dgm:t>
    </dgm:pt>
    <dgm:pt modelId="{4448659D-4E8F-4D29-B194-0B00DE5740DB}" type="parTrans" cxnId="{F04CFA34-EBA2-40DF-86E2-9379F958B984}">
      <dgm:prSet/>
      <dgm:spPr/>
      <dgm:t>
        <a:bodyPr/>
        <a:lstStyle/>
        <a:p>
          <a:endParaRPr lang="en-US"/>
        </a:p>
      </dgm:t>
    </dgm:pt>
    <dgm:pt modelId="{81F82A84-60A7-4140-A97C-D65E4819B88C}" type="sibTrans" cxnId="{F04CFA34-EBA2-40DF-86E2-9379F958B984}">
      <dgm:prSet/>
      <dgm:spPr/>
      <dgm:t>
        <a:bodyPr/>
        <a:lstStyle/>
        <a:p>
          <a:endParaRPr lang="en-US"/>
        </a:p>
      </dgm:t>
    </dgm:pt>
    <dgm:pt modelId="{D8222843-08C9-4AF1-867C-0E1DD696816E}">
      <dgm:prSet phldrT="[Text]"/>
      <dgm:spPr/>
      <dgm:t>
        <a:bodyPr/>
        <a:lstStyle/>
        <a:p>
          <a:r>
            <a:rPr lang="en-US" dirty="0" smtClean="0"/>
            <a:t>Needs Analysis</a:t>
          </a:r>
          <a:endParaRPr lang="en-US" dirty="0"/>
        </a:p>
      </dgm:t>
    </dgm:pt>
    <dgm:pt modelId="{2C4AC7C9-720A-45D6-B0ED-0BEBA3928569}" type="parTrans" cxnId="{E8D68F56-154A-4966-AAEE-78EF03244371}">
      <dgm:prSet/>
      <dgm:spPr/>
      <dgm:t>
        <a:bodyPr/>
        <a:lstStyle/>
        <a:p>
          <a:endParaRPr lang="en-US"/>
        </a:p>
      </dgm:t>
    </dgm:pt>
    <dgm:pt modelId="{1BB3D475-44C9-4ED2-98EE-E2B190C682A4}" type="sibTrans" cxnId="{E8D68F56-154A-4966-AAEE-78EF03244371}">
      <dgm:prSet/>
      <dgm:spPr/>
      <dgm:t>
        <a:bodyPr/>
        <a:lstStyle/>
        <a:p>
          <a:endParaRPr lang="en-US"/>
        </a:p>
      </dgm:t>
    </dgm:pt>
    <dgm:pt modelId="{F715E868-FF9C-423F-B9AC-F13148926238}">
      <dgm:prSet phldrT="[Text]"/>
      <dgm:spPr/>
      <dgm:t>
        <a:bodyPr/>
        <a:lstStyle/>
        <a:p>
          <a:r>
            <a:rPr lang="en-US" dirty="0" smtClean="0"/>
            <a:t>Concept Exploration</a:t>
          </a:r>
          <a:endParaRPr lang="en-US" dirty="0"/>
        </a:p>
      </dgm:t>
    </dgm:pt>
    <dgm:pt modelId="{4DA4CB98-AF66-4FFF-9C1E-795E44512B3B}" type="parTrans" cxnId="{497FE88B-BC15-4ACE-9862-861D8A64D0AF}">
      <dgm:prSet/>
      <dgm:spPr/>
      <dgm:t>
        <a:bodyPr/>
        <a:lstStyle/>
        <a:p>
          <a:endParaRPr lang="en-US"/>
        </a:p>
      </dgm:t>
    </dgm:pt>
    <dgm:pt modelId="{821AEB7B-8547-4692-A4E8-D36AB31DF883}" type="sibTrans" cxnId="{497FE88B-BC15-4ACE-9862-861D8A64D0AF}">
      <dgm:prSet/>
      <dgm:spPr/>
      <dgm:t>
        <a:bodyPr/>
        <a:lstStyle/>
        <a:p>
          <a:endParaRPr lang="en-US"/>
        </a:p>
      </dgm:t>
    </dgm:pt>
    <dgm:pt modelId="{127BB067-18BC-45F5-84B6-59DFE754033E}">
      <dgm:prSet phldrT="[Text]"/>
      <dgm:spPr/>
      <dgm:t>
        <a:bodyPr/>
        <a:lstStyle/>
        <a:p>
          <a:r>
            <a:rPr lang="en-US" dirty="0" smtClean="0"/>
            <a:t>Concept Definition</a:t>
          </a:r>
          <a:endParaRPr lang="en-US" dirty="0"/>
        </a:p>
      </dgm:t>
    </dgm:pt>
    <dgm:pt modelId="{35A70616-BD5B-497D-BC8E-CCA04E23044B}" type="parTrans" cxnId="{23FEE658-A84C-4088-9585-497348AD0088}">
      <dgm:prSet/>
      <dgm:spPr/>
      <dgm:t>
        <a:bodyPr/>
        <a:lstStyle/>
        <a:p>
          <a:endParaRPr lang="en-US"/>
        </a:p>
      </dgm:t>
    </dgm:pt>
    <dgm:pt modelId="{D3F585E9-E6EE-4B2C-8F51-4EC2E6F429B3}" type="sibTrans" cxnId="{23FEE658-A84C-4088-9585-497348AD0088}">
      <dgm:prSet/>
      <dgm:spPr/>
      <dgm:t>
        <a:bodyPr/>
        <a:lstStyle/>
        <a:p>
          <a:endParaRPr lang="en-US"/>
        </a:p>
      </dgm:t>
    </dgm:pt>
    <dgm:pt modelId="{18A8185B-CFFA-4DAD-9E80-D06ACC22523E}" type="pres">
      <dgm:prSet presAssocID="{5D58EC44-0AF7-4312-99E2-F3087390DF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98D5408-D3A5-4275-8C47-5A258AAA3CB5}" type="pres">
      <dgm:prSet presAssocID="{19BA1CB3-EC7D-4D0A-ADA0-A3725156115B}" presName="hierRoot1" presStyleCnt="0">
        <dgm:presLayoutVars>
          <dgm:hierBranch val="init"/>
        </dgm:presLayoutVars>
      </dgm:prSet>
      <dgm:spPr/>
    </dgm:pt>
    <dgm:pt modelId="{20FCC4D2-6430-45AB-A1AF-FC3C4305BFDC}" type="pres">
      <dgm:prSet presAssocID="{19BA1CB3-EC7D-4D0A-ADA0-A3725156115B}" presName="rootComposite1" presStyleCnt="0"/>
      <dgm:spPr/>
    </dgm:pt>
    <dgm:pt modelId="{0E05FF98-0C5F-49F8-88CC-1C243D5F628D}" type="pres">
      <dgm:prSet presAssocID="{19BA1CB3-EC7D-4D0A-ADA0-A3725156115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14233B-95FE-4D30-B0D5-E44E47387B17}" type="pres">
      <dgm:prSet presAssocID="{19BA1CB3-EC7D-4D0A-ADA0-A3725156115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8ABA5E9-41FA-43E0-8D1A-D5227AE0A808}" type="pres">
      <dgm:prSet presAssocID="{19BA1CB3-EC7D-4D0A-ADA0-A3725156115B}" presName="hierChild2" presStyleCnt="0"/>
      <dgm:spPr/>
    </dgm:pt>
    <dgm:pt modelId="{6B46880B-7CA5-4101-BEAF-3265D410B92C}" type="pres">
      <dgm:prSet presAssocID="{2C4AC7C9-720A-45D6-B0ED-0BEBA3928569}" presName="Name37" presStyleLbl="parChTrans1D2" presStyleIdx="0" presStyleCnt="3"/>
      <dgm:spPr/>
      <dgm:t>
        <a:bodyPr/>
        <a:lstStyle/>
        <a:p>
          <a:endParaRPr lang="en-US"/>
        </a:p>
      </dgm:t>
    </dgm:pt>
    <dgm:pt modelId="{F0D14FAC-E930-4A7D-8823-F709F4DEE34A}" type="pres">
      <dgm:prSet presAssocID="{D8222843-08C9-4AF1-867C-0E1DD696816E}" presName="hierRoot2" presStyleCnt="0">
        <dgm:presLayoutVars>
          <dgm:hierBranch val="init"/>
        </dgm:presLayoutVars>
      </dgm:prSet>
      <dgm:spPr/>
    </dgm:pt>
    <dgm:pt modelId="{A4A26459-FC94-41BD-BB0C-AC31EDE00069}" type="pres">
      <dgm:prSet presAssocID="{D8222843-08C9-4AF1-867C-0E1DD696816E}" presName="rootComposite" presStyleCnt="0"/>
      <dgm:spPr/>
    </dgm:pt>
    <dgm:pt modelId="{947F7EF8-B8BF-45D9-B510-B35A3FDF9D79}" type="pres">
      <dgm:prSet presAssocID="{D8222843-08C9-4AF1-867C-0E1DD696816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204111-6676-452B-A033-16388EA1AFE9}" type="pres">
      <dgm:prSet presAssocID="{D8222843-08C9-4AF1-867C-0E1DD696816E}" presName="rootConnector" presStyleLbl="node2" presStyleIdx="0" presStyleCnt="3"/>
      <dgm:spPr/>
      <dgm:t>
        <a:bodyPr/>
        <a:lstStyle/>
        <a:p>
          <a:endParaRPr lang="en-US"/>
        </a:p>
      </dgm:t>
    </dgm:pt>
    <dgm:pt modelId="{0A32F871-661D-4D6F-B10D-083C83425FB8}" type="pres">
      <dgm:prSet presAssocID="{D8222843-08C9-4AF1-867C-0E1DD696816E}" presName="hierChild4" presStyleCnt="0"/>
      <dgm:spPr/>
    </dgm:pt>
    <dgm:pt modelId="{333D649E-0274-44A9-9E34-3ACEA2ADBFCE}" type="pres">
      <dgm:prSet presAssocID="{D8222843-08C9-4AF1-867C-0E1DD696816E}" presName="hierChild5" presStyleCnt="0"/>
      <dgm:spPr/>
    </dgm:pt>
    <dgm:pt modelId="{EF4A1A07-2BF7-49B3-B660-BBFFB5EE7C2A}" type="pres">
      <dgm:prSet presAssocID="{4DA4CB98-AF66-4FFF-9C1E-795E44512B3B}" presName="Name37" presStyleLbl="parChTrans1D2" presStyleIdx="1" presStyleCnt="3"/>
      <dgm:spPr/>
      <dgm:t>
        <a:bodyPr/>
        <a:lstStyle/>
        <a:p>
          <a:endParaRPr lang="en-US"/>
        </a:p>
      </dgm:t>
    </dgm:pt>
    <dgm:pt modelId="{1CD36679-05DA-4FE2-961A-8F6986800E4D}" type="pres">
      <dgm:prSet presAssocID="{F715E868-FF9C-423F-B9AC-F13148926238}" presName="hierRoot2" presStyleCnt="0">
        <dgm:presLayoutVars>
          <dgm:hierBranch val="init"/>
        </dgm:presLayoutVars>
      </dgm:prSet>
      <dgm:spPr/>
    </dgm:pt>
    <dgm:pt modelId="{4BF39AB6-F12B-4109-81F5-BA18340AEC04}" type="pres">
      <dgm:prSet presAssocID="{F715E868-FF9C-423F-B9AC-F13148926238}" presName="rootComposite" presStyleCnt="0"/>
      <dgm:spPr/>
    </dgm:pt>
    <dgm:pt modelId="{6F69B38B-15E5-4FE9-A911-30213864AE5C}" type="pres">
      <dgm:prSet presAssocID="{F715E868-FF9C-423F-B9AC-F1314892623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69B28C-FEFE-47DB-8586-4CE06D3E59DD}" type="pres">
      <dgm:prSet presAssocID="{F715E868-FF9C-423F-B9AC-F13148926238}" presName="rootConnector" presStyleLbl="node2" presStyleIdx="1" presStyleCnt="3"/>
      <dgm:spPr/>
      <dgm:t>
        <a:bodyPr/>
        <a:lstStyle/>
        <a:p>
          <a:endParaRPr lang="en-US"/>
        </a:p>
      </dgm:t>
    </dgm:pt>
    <dgm:pt modelId="{11B2C4A4-9083-4642-9BCF-97E47B25CE14}" type="pres">
      <dgm:prSet presAssocID="{F715E868-FF9C-423F-B9AC-F13148926238}" presName="hierChild4" presStyleCnt="0"/>
      <dgm:spPr/>
    </dgm:pt>
    <dgm:pt modelId="{868CEF64-CEB2-4644-8C10-8930A886E63F}" type="pres">
      <dgm:prSet presAssocID="{F715E868-FF9C-423F-B9AC-F13148926238}" presName="hierChild5" presStyleCnt="0"/>
      <dgm:spPr/>
    </dgm:pt>
    <dgm:pt modelId="{9256C39F-3EA4-4163-AFC3-CAD0BB11D2F8}" type="pres">
      <dgm:prSet presAssocID="{35A70616-BD5B-497D-BC8E-CCA04E23044B}" presName="Name37" presStyleLbl="parChTrans1D2" presStyleIdx="2" presStyleCnt="3"/>
      <dgm:spPr/>
      <dgm:t>
        <a:bodyPr/>
        <a:lstStyle/>
        <a:p>
          <a:endParaRPr lang="en-US"/>
        </a:p>
      </dgm:t>
    </dgm:pt>
    <dgm:pt modelId="{353B506C-C139-4540-9078-14E7C3752855}" type="pres">
      <dgm:prSet presAssocID="{127BB067-18BC-45F5-84B6-59DFE754033E}" presName="hierRoot2" presStyleCnt="0">
        <dgm:presLayoutVars>
          <dgm:hierBranch val="init"/>
        </dgm:presLayoutVars>
      </dgm:prSet>
      <dgm:spPr/>
    </dgm:pt>
    <dgm:pt modelId="{7C1FC5E5-34BA-4EAF-AD43-C66D876A5FCA}" type="pres">
      <dgm:prSet presAssocID="{127BB067-18BC-45F5-84B6-59DFE754033E}" presName="rootComposite" presStyleCnt="0"/>
      <dgm:spPr/>
    </dgm:pt>
    <dgm:pt modelId="{45518072-37DD-462D-9C2F-51BAECC0A2E4}" type="pres">
      <dgm:prSet presAssocID="{127BB067-18BC-45F5-84B6-59DFE754033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629984-3D72-4DEE-AA41-2C87D752231D}" type="pres">
      <dgm:prSet presAssocID="{127BB067-18BC-45F5-84B6-59DFE754033E}" presName="rootConnector" presStyleLbl="node2" presStyleIdx="2" presStyleCnt="3"/>
      <dgm:spPr/>
      <dgm:t>
        <a:bodyPr/>
        <a:lstStyle/>
        <a:p>
          <a:endParaRPr lang="en-US"/>
        </a:p>
      </dgm:t>
    </dgm:pt>
    <dgm:pt modelId="{1DCDF13B-00F1-4615-95CA-F28B28B68207}" type="pres">
      <dgm:prSet presAssocID="{127BB067-18BC-45F5-84B6-59DFE754033E}" presName="hierChild4" presStyleCnt="0"/>
      <dgm:spPr/>
    </dgm:pt>
    <dgm:pt modelId="{AE47F13E-945C-4628-8B6D-7ED845D26751}" type="pres">
      <dgm:prSet presAssocID="{127BB067-18BC-45F5-84B6-59DFE754033E}" presName="hierChild5" presStyleCnt="0"/>
      <dgm:spPr/>
    </dgm:pt>
    <dgm:pt modelId="{6FD5047C-BC3E-4F06-89CF-860C02080089}" type="pres">
      <dgm:prSet presAssocID="{19BA1CB3-EC7D-4D0A-ADA0-A3725156115B}" presName="hierChild3" presStyleCnt="0"/>
      <dgm:spPr/>
    </dgm:pt>
  </dgm:ptLst>
  <dgm:cxnLst>
    <dgm:cxn modelId="{88A8CFFA-10EB-43BD-B607-6326397D76C0}" type="presOf" srcId="{D8222843-08C9-4AF1-867C-0E1DD696816E}" destId="{17204111-6676-452B-A033-16388EA1AFE9}" srcOrd="1" destOrd="0" presId="urn:microsoft.com/office/officeart/2005/8/layout/orgChart1"/>
    <dgm:cxn modelId="{07FEA23F-DF3E-4A86-B118-8052A1215DEB}" type="presOf" srcId="{2C4AC7C9-720A-45D6-B0ED-0BEBA3928569}" destId="{6B46880B-7CA5-4101-BEAF-3265D410B92C}" srcOrd="0" destOrd="0" presId="urn:microsoft.com/office/officeart/2005/8/layout/orgChart1"/>
    <dgm:cxn modelId="{9A9D05DB-C246-4BC0-9BA1-5C6CA4C83918}" type="presOf" srcId="{127BB067-18BC-45F5-84B6-59DFE754033E}" destId="{15629984-3D72-4DEE-AA41-2C87D752231D}" srcOrd="1" destOrd="0" presId="urn:microsoft.com/office/officeart/2005/8/layout/orgChart1"/>
    <dgm:cxn modelId="{F04CFA34-EBA2-40DF-86E2-9379F958B984}" srcId="{5D58EC44-0AF7-4312-99E2-F3087390DF14}" destId="{19BA1CB3-EC7D-4D0A-ADA0-A3725156115B}" srcOrd="0" destOrd="0" parTransId="{4448659D-4E8F-4D29-B194-0B00DE5740DB}" sibTransId="{81F82A84-60A7-4140-A97C-D65E4819B88C}"/>
    <dgm:cxn modelId="{23FEE658-A84C-4088-9585-497348AD0088}" srcId="{19BA1CB3-EC7D-4D0A-ADA0-A3725156115B}" destId="{127BB067-18BC-45F5-84B6-59DFE754033E}" srcOrd="2" destOrd="0" parTransId="{35A70616-BD5B-497D-BC8E-CCA04E23044B}" sibTransId="{D3F585E9-E6EE-4B2C-8F51-4EC2E6F429B3}"/>
    <dgm:cxn modelId="{4B880EB1-B8CD-4BFF-AD89-CA4D13F205F1}" type="presOf" srcId="{5D58EC44-0AF7-4312-99E2-F3087390DF14}" destId="{18A8185B-CFFA-4DAD-9E80-D06ACC22523E}" srcOrd="0" destOrd="0" presId="urn:microsoft.com/office/officeart/2005/8/layout/orgChart1"/>
    <dgm:cxn modelId="{497FE88B-BC15-4ACE-9862-861D8A64D0AF}" srcId="{19BA1CB3-EC7D-4D0A-ADA0-A3725156115B}" destId="{F715E868-FF9C-423F-B9AC-F13148926238}" srcOrd="1" destOrd="0" parTransId="{4DA4CB98-AF66-4FFF-9C1E-795E44512B3B}" sibTransId="{821AEB7B-8547-4692-A4E8-D36AB31DF883}"/>
    <dgm:cxn modelId="{61DB0902-A9D1-40CD-9D45-4FE3F426FC99}" type="presOf" srcId="{F715E868-FF9C-423F-B9AC-F13148926238}" destId="{FA69B28C-FEFE-47DB-8586-4CE06D3E59DD}" srcOrd="1" destOrd="0" presId="urn:microsoft.com/office/officeart/2005/8/layout/orgChart1"/>
    <dgm:cxn modelId="{E8D68F56-154A-4966-AAEE-78EF03244371}" srcId="{19BA1CB3-EC7D-4D0A-ADA0-A3725156115B}" destId="{D8222843-08C9-4AF1-867C-0E1DD696816E}" srcOrd="0" destOrd="0" parTransId="{2C4AC7C9-720A-45D6-B0ED-0BEBA3928569}" sibTransId="{1BB3D475-44C9-4ED2-98EE-E2B190C682A4}"/>
    <dgm:cxn modelId="{50017BCE-0EB2-4B24-9FE3-8DD13D1E878F}" type="presOf" srcId="{19BA1CB3-EC7D-4D0A-ADA0-A3725156115B}" destId="{2A14233B-95FE-4D30-B0D5-E44E47387B17}" srcOrd="1" destOrd="0" presId="urn:microsoft.com/office/officeart/2005/8/layout/orgChart1"/>
    <dgm:cxn modelId="{ECF89914-CB74-42A8-8661-217F274C4E2C}" type="presOf" srcId="{4DA4CB98-AF66-4FFF-9C1E-795E44512B3B}" destId="{EF4A1A07-2BF7-49B3-B660-BBFFB5EE7C2A}" srcOrd="0" destOrd="0" presId="urn:microsoft.com/office/officeart/2005/8/layout/orgChart1"/>
    <dgm:cxn modelId="{030A77D9-3C97-4C13-B6FD-11A23821CD7E}" type="presOf" srcId="{F715E868-FF9C-423F-B9AC-F13148926238}" destId="{6F69B38B-15E5-4FE9-A911-30213864AE5C}" srcOrd="0" destOrd="0" presId="urn:microsoft.com/office/officeart/2005/8/layout/orgChart1"/>
    <dgm:cxn modelId="{6B9ED354-26E2-4BF3-992A-255B1FAC6FFC}" type="presOf" srcId="{35A70616-BD5B-497D-BC8E-CCA04E23044B}" destId="{9256C39F-3EA4-4163-AFC3-CAD0BB11D2F8}" srcOrd="0" destOrd="0" presId="urn:microsoft.com/office/officeart/2005/8/layout/orgChart1"/>
    <dgm:cxn modelId="{ABFD0761-93E5-4514-B7C6-DA2616B69E9D}" type="presOf" srcId="{127BB067-18BC-45F5-84B6-59DFE754033E}" destId="{45518072-37DD-462D-9C2F-51BAECC0A2E4}" srcOrd="0" destOrd="0" presId="urn:microsoft.com/office/officeart/2005/8/layout/orgChart1"/>
    <dgm:cxn modelId="{8442ABED-0E52-4A7C-B7BB-037D419FF033}" type="presOf" srcId="{19BA1CB3-EC7D-4D0A-ADA0-A3725156115B}" destId="{0E05FF98-0C5F-49F8-88CC-1C243D5F628D}" srcOrd="0" destOrd="0" presId="urn:microsoft.com/office/officeart/2005/8/layout/orgChart1"/>
    <dgm:cxn modelId="{FFE0036C-2F7C-4EAC-BF1C-D8C8CDE76C60}" type="presOf" srcId="{D8222843-08C9-4AF1-867C-0E1DD696816E}" destId="{947F7EF8-B8BF-45D9-B510-B35A3FDF9D79}" srcOrd="0" destOrd="0" presId="urn:microsoft.com/office/officeart/2005/8/layout/orgChart1"/>
    <dgm:cxn modelId="{78140AEA-AEF3-453F-91F0-00A9B4E896A7}" type="presParOf" srcId="{18A8185B-CFFA-4DAD-9E80-D06ACC22523E}" destId="{A98D5408-D3A5-4275-8C47-5A258AAA3CB5}" srcOrd="0" destOrd="0" presId="urn:microsoft.com/office/officeart/2005/8/layout/orgChart1"/>
    <dgm:cxn modelId="{B201CC21-8444-4023-AA8B-BA8085711D99}" type="presParOf" srcId="{A98D5408-D3A5-4275-8C47-5A258AAA3CB5}" destId="{20FCC4D2-6430-45AB-A1AF-FC3C4305BFDC}" srcOrd="0" destOrd="0" presId="urn:microsoft.com/office/officeart/2005/8/layout/orgChart1"/>
    <dgm:cxn modelId="{8322789E-5344-41EE-966F-8A041BF592A9}" type="presParOf" srcId="{20FCC4D2-6430-45AB-A1AF-FC3C4305BFDC}" destId="{0E05FF98-0C5F-49F8-88CC-1C243D5F628D}" srcOrd="0" destOrd="0" presId="urn:microsoft.com/office/officeart/2005/8/layout/orgChart1"/>
    <dgm:cxn modelId="{A393B8CC-2611-4154-BD36-E052AFE7948C}" type="presParOf" srcId="{20FCC4D2-6430-45AB-A1AF-FC3C4305BFDC}" destId="{2A14233B-95FE-4D30-B0D5-E44E47387B17}" srcOrd="1" destOrd="0" presId="urn:microsoft.com/office/officeart/2005/8/layout/orgChart1"/>
    <dgm:cxn modelId="{F5BFCAD1-E6D6-4965-9B9F-64B07909D83B}" type="presParOf" srcId="{A98D5408-D3A5-4275-8C47-5A258AAA3CB5}" destId="{E8ABA5E9-41FA-43E0-8D1A-D5227AE0A808}" srcOrd="1" destOrd="0" presId="urn:microsoft.com/office/officeart/2005/8/layout/orgChart1"/>
    <dgm:cxn modelId="{EBD8DB13-FC5D-4F11-8D1C-1A0E4C2B6188}" type="presParOf" srcId="{E8ABA5E9-41FA-43E0-8D1A-D5227AE0A808}" destId="{6B46880B-7CA5-4101-BEAF-3265D410B92C}" srcOrd="0" destOrd="0" presId="urn:microsoft.com/office/officeart/2005/8/layout/orgChart1"/>
    <dgm:cxn modelId="{15CB0A27-17B6-4363-8A34-BF5BB02AFB4E}" type="presParOf" srcId="{E8ABA5E9-41FA-43E0-8D1A-D5227AE0A808}" destId="{F0D14FAC-E930-4A7D-8823-F709F4DEE34A}" srcOrd="1" destOrd="0" presId="urn:microsoft.com/office/officeart/2005/8/layout/orgChart1"/>
    <dgm:cxn modelId="{47CCD6B5-02EF-48D5-BB99-DABD9A27F113}" type="presParOf" srcId="{F0D14FAC-E930-4A7D-8823-F709F4DEE34A}" destId="{A4A26459-FC94-41BD-BB0C-AC31EDE00069}" srcOrd="0" destOrd="0" presId="urn:microsoft.com/office/officeart/2005/8/layout/orgChart1"/>
    <dgm:cxn modelId="{8FFA7BF0-CF05-4AB4-964D-6FD08207D1F4}" type="presParOf" srcId="{A4A26459-FC94-41BD-BB0C-AC31EDE00069}" destId="{947F7EF8-B8BF-45D9-B510-B35A3FDF9D79}" srcOrd="0" destOrd="0" presId="urn:microsoft.com/office/officeart/2005/8/layout/orgChart1"/>
    <dgm:cxn modelId="{0056C3EB-696E-4055-B907-81548547E5F2}" type="presParOf" srcId="{A4A26459-FC94-41BD-BB0C-AC31EDE00069}" destId="{17204111-6676-452B-A033-16388EA1AFE9}" srcOrd="1" destOrd="0" presId="urn:microsoft.com/office/officeart/2005/8/layout/orgChart1"/>
    <dgm:cxn modelId="{1A6CBA98-2394-4EA0-8B4F-F5A4F83FA267}" type="presParOf" srcId="{F0D14FAC-E930-4A7D-8823-F709F4DEE34A}" destId="{0A32F871-661D-4D6F-B10D-083C83425FB8}" srcOrd="1" destOrd="0" presId="urn:microsoft.com/office/officeart/2005/8/layout/orgChart1"/>
    <dgm:cxn modelId="{E702FF25-A34F-494D-8A93-5054D80BF97E}" type="presParOf" srcId="{F0D14FAC-E930-4A7D-8823-F709F4DEE34A}" destId="{333D649E-0274-44A9-9E34-3ACEA2ADBFCE}" srcOrd="2" destOrd="0" presId="urn:microsoft.com/office/officeart/2005/8/layout/orgChart1"/>
    <dgm:cxn modelId="{A8964AB9-6252-4C1F-8F2B-C0CF623AEEEA}" type="presParOf" srcId="{E8ABA5E9-41FA-43E0-8D1A-D5227AE0A808}" destId="{EF4A1A07-2BF7-49B3-B660-BBFFB5EE7C2A}" srcOrd="2" destOrd="0" presId="urn:microsoft.com/office/officeart/2005/8/layout/orgChart1"/>
    <dgm:cxn modelId="{D3D04E16-8C18-4EF6-8B88-E19C9B202FF9}" type="presParOf" srcId="{E8ABA5E9-41FA-43E0-8D1A-D5227AE0A808}" destId="{1CD36679-05DA-4FE2-961A-8F6986800E4D}" srcOrd="3" destOrd="0" presId="urn:microsoft.com/office/officeart/2005/8/layout/orgChart1"/>
    <dgm:cxn modelId="{0AD9B3E5-3449-40B3-98A4-9163EACA8247}" type="presParOf" srcId="{1CD36679-05DA-4FE2-961A-8F6986800E4D}" destId="{4BF39AB6-F12B-4109-81F5-BA18340AEC04}" srcOrd="0" destOrd="0" presId="urn:microsoft.com/office/officeart/2005/8/layout/orgChart1"/>
    <dgm:cxn modelId="{0C9374AE-2973-4818-A19C-1C7FC5FCFA33}" type="presParOf" srcId="{4BF39AB6-F12B-4109-81F5-BA18340AEC04}" destId="{6F69B38B-15E5-4FE9-A911-30213864AE5C}" srcOrd="0" destOrd="0" presId="urn:microsoft.com/office/officeart/2005/8/layout/orgChart1"/>
    <dgm:cxn modelId="{55A9EE64-6DF4-4794-BD1F-E8BB744C1267}" type="presParOf" srcId="{4BF39AB6-F12B-4109-81F5-BA18340AEC04}" destId="{FA69B28C-FEFE-47DB-8586-4CE06D3E59DD}" srcOrd="1" destOrd="0" presId="urn:microsoft.com/office/officeart/2005/8/layout/orgChart1"/>
    <dgm:cxn modelId="{2BC715BA-D48F-483E-8FCF-647F50617A05}" type="presParOf" srcId="{1CD36679-05DA-4FE2-961A-8F6986800E4D}" destId="{11B2C4A4-9083-4642-9BCF-97E47B25CE14}" srcOrd="1" destOrd="0" presId="urn:microsoft.com/office/officeart/2005/8/layout/orgChart1"/>
    <dgm:cxn modelId="{D006604F-D340-4409-9EB1-8BFD99D03BF7}" type="presParOf" srcId="{1CD36679-05DA-4FE2-961A-8F6986800E4D}" destId="{868CEF64-CEB2-4644-8C10-8930A886E63F}" srcOrd="2" destOrd="0" presId="urn:microsoft.com/office/officeart/2005/8/layout/orgChart1"/>
    <dgm:cxn modelId="{29D3DA99-D643-40E4-8208-1E08C44CC008}" type="presParOf" srcId="{E8ABA5E9-41FA-43E0-8D1A-D5227AE0A808}" destId="{9256C39F-3EA4-4163-AFC3-CAD0BB11D2F8}" srcOrd="4" destOrd="0" presId="urn:microsoft.com/office/officeart/2005/8/layout/orgChart1"/>
    <dgm:cxn modelId="{C2F4D98A-DEE8-4ECC-9AC4-07922F7CAFFF}" type="presParOf" srcId="{E8ABA5E9-41FA-43E0-8D1A-D5227AE0A808}" destId="{353B506C-C139-4540-9078-14E7C3752855}" srcOrd="5" destOrd="0" presId="urn:microsoft.com/office/officeart/2005/8/layout/orgChart1"/>
    <dgm:cxn modelId="{FD509B84-B8EE-4752-9EA5-9BDD342152ED}" type="presParOf" srcId="{353B506C-C139-4540-9078-14E7C3752855}" destId="{7C1FC5E5-34BA-4EAF-AD43-C66D876A5FCA}" srcOrd="0" destOrd="0" presId="urn:microsoft.com/office/officeart/2005/8/layout/orgChart1"/>
    <dgm:cxn modelId="{82404FCE-C88E-406B-83E1-338B32D3CC95}" type="presParOf" srcId="{7C1FC5E5-34BA-4EAF-AD43-C66D876A5FCA}" destId="{45518072-37DD-462D-9C2F-51BAECC0A2E4}" srcOrd="0" destOrd="0" presId="urn:microsoft.com/office/officeart/2005/8/layout/orgChart1"/>
    <dgm:cxn modelId="{DEDEC290-54D7-4441-89DF-1C79DC573668}" type="presParOf" srcId="{7C1FC5E5-34BA-4EAF-AD43-C66D876A5FCA}" destId="{15629984-3D72-4DEE-AA41-2C87D752231D}" srcOrd="1" destOrd="0" presId="urn:microsoft.com/office/officeart/2005/8/layout/orgChart1"/>
    <dgm:cxn modelId="{8AD2E5C2-39F2-4A1D-B6E9-9EDEA01B5710}" type="presParOf" srcId="{353B506C-C139-4540-9078-14E7C3752855}" destId="{1DCDF13B-00F1-4615-95CA-F28B28B68207}" srcOrd="1" destOrd="0" presId="urn:microsoft.com/office/officeart/2005/8/layout/orgChart1"/>
    <dgm:cxn modelId="{E2EF5B39-A02C-4089-93F5-DFACE8AD232E}" type="presParOf" srcId="{353B506C-C139-4540-9078-14E7C3752855}" destId="{AE47F13E-945C-4628-8B6D-7ED845D26751}" srcOrd="2" destOrd="0" presId="urn:microsoft.com/office/officeart/2005/8/layout/orgChart1"/>
    <dgm:cxn modelId="{014722BD-2E68-45D9-95EF-3D6B6D12EBD7}" type="presParOf" srcId="{A98D5408-D3A5-4275-8C47-5A258AAA3CB5}" destId="{6FD5047C-BC3E-4F06-89CF-860C0208008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3A9E1B-F7E4-4AF8-A15A-D7B9A5B11D1B}" type="doc">
      <dgm:prSet loTypeId="urn:microsoft.com/office/officeart/2005/8/layout/orgChart1" loCatId="hierarchy" qsTypeId="urn:microsoft.com/office/officeart/2005/8/quickstyle/simple1#5" qsCatId="simple" csTypeId="urn:microsoft.com/office/officeart/2005/8/colors/accent1_2#7" csCatId="accent1" phldr="1"/>
      <dgm:spPr/>
      <dgm:t>
        <a:bodyPr/>
        <a:lstStyle/>
        <a:p>
          <a:endParaRPr lang="en-US"/>
        </a:p>
      </dgm:t>
    </dgm:pt>
    <dgm:pt modelId="{E2055BF5-B864-4C08-9943-2CFB8CD8D7E0}">
      <dgm:prSet phldrT="[Text]"/>
      <dgm:spPr/>
      <dgm:t>
        <a:bodyPr/>
        <a:lstStyle/>
        <a:p>
          <a:r>
            <a:rPr lang="en-US" dirty="0" smtClean="0"/>
            <a:t>Engineering Development</a:t>
          </a:r>
          <a:endParaRPr lang="en-US" dirty="0"/>
        </a:p>
      </dgm:t>
    </dgm:pt>
    <dgm:pt modelId="{AC157A3B-731D-48ED-A26D-608CAC54CB9A}" type="parTrans" cxnId="{31176DC8-B112-4E40-9BF0-05C31CE3395C}">
      <dgm:prSet/>
      <dgm:spPr/>
      <dgm:t>
        <a:bodyPr/>
        <a:lstStyle/>
        <a:p>
          <a:endParaRPr lang="en-US"/>
        </a:p>
      </dgm:t>
    </dgm:pt>
    <dgm:pt modelId="{2A4B506E-702E-4AD3-B9B6-C21EBD915D8C}" type="sibTrans" cxnId="{31176DC8-B112-4E40-9BF0-05C31CE3395C}">
      <dgm:prSet/>
      <dgm:spPr/>
      <dgm:t>
        <a:bodyPr/>
        <a:lstStyle/>
        <a:p>
          <a:endParaRPr lang="en-US"/>
        </a:p>
      </dgm:t>
    </dgm:pt>
    <dgm:pt modelId="{CEBD436C-8AA1-47E0-9C15-07F2B23C2312}">
      <dgm:prSet phldrT="[Text]"/>
      <dgm:spPr/>
      <dgm:t>
        <a:bodyPr/>
        <a:lstStyle/>
        <a:p>
          <a:r>
            <a:rPr lang="en-US" dirty="0" smtClean="0"/>
            <a:t>Advanced Development</a:t>
          </a:r>
          <a:endParaRPr lang="en-US" dirty="0"/>
        </a:p>
      </dgm:t>
    </dgm:pt>
    <dgm:pt modelId="{10E97CAB-8691-4C3B-863F-885B0BEC3080}" type="parTrans" cxnId="{5EEF46A0-359B-42C7-BFD0-398F89372F1F}">
      <dgm:prSet/>
      <dgm:spPr/>
      <dgm:t>
        <a:bodyPr/>
        <a:lstStyle/>
        <a:p>
          <a:endParaRPr lang="en-US"/>
        </a:p>
      </dgm:t>
    </dgm:pt>
    <dgm:pt modelId="{8792780F-221F-46D5-8CAF-D338F48380BF}" type="sibTrans" cxnId="{5EEF46A0-359B-42C7-BFD0-398F89372F1F}">
      <dgm:prSet/>
      <dgm:spPr/>
      <dgm:t>
        <a:bodyPr/>
        <a:lstStyle/>
        <a:p>
          <a:endParaRPr lang="en-US"/>
        </a:p>
      </dgm:t>
    </dgm:pt>
    <dgm:pt modelId="{F4080125-ACF4-4570-9A9D-F4BADE6B46FA}">
      <dgm:prSet phldrT="[Text]"/>
      <dgm:spPr/>
      <dgm:t>
        <a:bodyPr/>
        <a:lstStyle/>
        <a:p>
          <a:r>
            <a:rPr lang="en-US" dirty="0" smtClean="0"/>
            <a:t>Engineering Design</a:t>
          </a:r>
          <a:endParaRPr lang="en-US" dirty="0"/>
        </a:p>
      </dgm:t>
    </dgm:pt>
    <dgm:pt modelId="{A7174B1E-0989-400D-A169-9108AAACFBA5}" type="parTrans" cxnId="{DC314E1E-299A-4B1A-9861-041EC1C12509}">
      <dgm:prSet/>
      <dgm:spPr/>
      <dgm:t>
        <a:bodyPr/>
        <a:lstStyle/>
        <a:p>
          <a:endParaRPr lang="en-US"/>
        </a:p>
      </dgm:t>
    </dgm:pt>
    <dgm:pt modelId="{73B3E65B-41FB-4C5F-9D04-9892D6566F55}" type="sibTrans" cxnId="{DC314E1E-299A-4B1A-9861-041EC1C12509}">
      <dgm:prSet/>
      <dgm:spPr/>
      <dgm:t>
        <a:bodyPr/>
        <a:lstStyle/>
        <a:p>
          <a:endParaRPr lang="en-US"/>
        </a:p>
      </dgm:t>
    </dgm:pt>
    <dgm:pt modelId="{787832F5-E39A-4217-9196-D31F76049505}">
      <dgm:prSet phldrT="[Text]"/>
      <dgm:spPr/>
      <dgm:t>
        <a:bodyPr/>
        <a:lstStyle/>
        <a:p>
          <a:r>
            <a:rPr lang="en-US" dirty="0" smtClean="0"/>
            <a:t>Integration &amp; Evaluation</a:t>
          </a:r>
          <a:endParaRPr lang="en-US" dirty="0"/>
        </a:p>
      </dgm:t>
    </dgm:pt>
    <dgm:pt modelId="{F258E8C7-27CD-487C-86ED-7B4F857D78F6}" type="parTrans" cxnId="{37493765-48FC-4E15-A104-8C4733A24080}">
      <dgm:prSet/>
      <dgm:spPr/>
      <dgm:t>
        <a:bodyPr/>
        <a:lstStyle/>
        <a:p>
          <a:endParaRPr lang="en-US"/>
        </a:p>
      </dgm:t>
    </dgm:pt>
    <dgm:pt modelId="{AFD53405-4D28-4157-B6B3-5194263FF574}" type="sibTrans" cxnId="{37493765-48FC-4E15-A104-8C4733A24080}">
      <dgm:prSet/>
      <dgm:spPr/>
      <dgm:t>
        <a:bodyPr/>
        <a:lstStyle/>
        <a:p>
          <a:endParaRPr lang="en-US"/>
        </a:p>
      </dgm:t>
    </dgm:pt>
    <dgm:pt modelId="{261B1425-4B83-4EBB-857A-D8590942B742}" type="pres">
      <dgm:prSet presAssocID="{B33A9E1B-F7E4-4AF8-A15A-D7B9A5B11D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4FC5612-78F3-410C-B660-558C0038EDCB}" type="pres">
      <dgm:prSet presAssocID="{E2055BF5-B864-4C08-9943-2CFB8CD8D7E0}" presName="hierRoot1" presStyleCnt="0">
        <dgm:presLayoutVars>
          <dgm:hierBranch val="init"/>
        </dgm:presLayoutVars>
      </dgm:prSet>
      <dgm:spPr/>
    </dgm:pt>
    <dgm:pt modelId="{6AD3E66F-3048-4C9E-BF20-FA7CC9F6162E}" type="pres">
      <dgm:prSet presAssocID="{E2055BF5-B864-4C08-9943-2CFB8CD8D7E0}" presName="rootComposite1" presStyleCnt="0"/>
      <dgm:spPr/>
    </dgm:pt>
    <dgm:pt modelId="{99772505-4648-475D-96E5-49763732BDBD}" type="pres">
      <dgm:prSet presAssocID="{E2055BF5-B864-4C08-9943-2CFB8CD8D7E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BE2A21-4990-4318-B696-E2AB8AB2ED99}" type="pres">
      <dgm:prSet presAssocID="{E2055BF5-B864-4C08-9943-2CFB8CD8D7E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2BEA8B8-1D8E-4DEF-A82C-1F481FD9F682}" type="pres">
      <dgm:prSet presAssocID="{E2055BF5-B864-4C08-9943-2CFB8CD8D7E0}" presName="hierChild2" presStyleCnt="0"/>
      <dgm:spPr/>
    </dgm:pt>
    <dgm:pt modelId="{8A59A2DE-E0FB-4DC6-8408-F49387842EEB}" type="pres">
      <dgm:prSet presAssocID="{10E97CAB-8691-4C3B-863F-885B0BEC3080}" presName="Name37" presStyleLbl="parChTrans1D2" presStyleIdx="0" presStyleCnt="3"/>
      <dgm:spPr/>
      <dgm:t>
        <a:bodyPr/>
        <a:lstStyle/>
        <a:p>
          <a:endParaRPr lang="en-US"/>
        </a:p>
      </dgm:t>
    </dgm:pt>
    <dgm:pt modelId="{039A1914-2C1D-4310-B215-AC48D1B213A8}" type="pres">
      <dgm:prSet presAssocID="{CEBD436C-8AA1-47E0-9C15-07F2B23C2312}" presName="hierRoot2" presStyleCnt="0">
        <dgm:presLayoutVars>
          <dgm:hierBranch val="init"/>
        </dgm:presLayoutVars>
      </dgm:prSet>
      <dgm:spPr/>
    </dgm:pt>
    <dgm:pt modelId="{B9B6CC49-A118-4157-ADA1-6EDD325570F5}" type="pres">
      <dgm:prSet presAssocID="{CEBD436C-8AA1-47E0-9C15-07F2B23C2312}" presName="rootComposite" presStyleCnt="0"/>
      <dgm:spPr/>
    </dgm:pt>
    <dgm:pt modelId="{4E9C0367-90AC-46BB-BA9D-D3B9F72C6B7E}" type="pres">
      <dgm:prSet presAssocID="{CEBD436C-8AA1-47E0-9C15-07F2B23C231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9853CD-D8CB-4BD2-8B96-2D459C56F3F3}" type="pres">
      <dgm:prSet presAssocID="{CEBD436C-8AA1-47E0-9C15-07F2B23C2312}" presName="rootConnector" presStyleLbl="node2" presStyleIdx="0" presStyleCnt="3"/>
      <dgm:spPr/>
      <dgm:t>
        <a:bodyPr/>
        <a:lstStyle/>
        <a:p>
          <a:endParaRPr lang="en-US"/>
        </a:p>
      </dgm:t>
    </dgm:pt>
    <dgm:pt modelId="{F221505E-D38D-47B9-8628-838655B33B11}" type="pres">
      <dgm:prSet presAssocID="{CEBD436C-8AA1-47E0-9C15-07F2B23C2312}" presName="hierChild4" presStyleCnt="0"/>
      <dgm:spPr/>
    </dgm:pt>
    <dgm:pt modelId="{92F52A9E-82FB-403B-A8FF-8CBC65B29E27}" type="pres">
      <dgm:prSet presAssocID="{CEBD436C-8AA1-47E0-9C15-07F2B23C2312}" presName="hierChild5" presStyleCnt="0"/>
      <dgm:spPr/>
    </dgm:pt>
    <dgm:pt modelId="{A8692C5F-0529-4EA7-A08C-B25A054D6C29}" type="pres">
      <dgm:prSet presAssocID="{A7174B1E-0989-400D-A169-9108AAACFBA5}" presName="Name37" presStyleLbl="parChTrans1D2" presStyleIdx="1" presStyleCnt="3"/>
      <dgm:spPr/>
      <dgm:t>
        <a:bodyPr/>
        <a:lstStyle/>
        <a:p>
          <a:endParaRPr lang="en-US"/>
        </a:p>
      </dgm:t>
    </dgm:pt>
    <dgm:pt modelId="{2BA265B0-EE2D-4EED-90EE-D09ED145F80F}" type="pres">
      <dgm:prSet presAssocID="{F4080125-ACF4-4570-9A9D-F4BADE6B46FA}" presName="hierRoot2" presStyleCnt="0">
        <dgm:presLayoutVars>
          <dgm:hierBranch val="init"/>
        </dgm:presLayoutVars>
      </dgm:prSet>
      <dgm:spPr/>
    </dgm:pt>
    <dgm:pt modelId="{E18927D1-10B9-4B38-80C6-689896942A2D}" type="pres">
      <dgm:prSet presAssocID="{F4080125-ACF4-4570-9A9D-F4BADE6B46FA}" presName="rootComposite" presStyleCnt="0"/>
      <dgm:spPr/>
    </dgm:pt>
    <dgm:pt modelId="{0747706E-31BA-4BA6-AFE0-68BF9FA55427}" type="pres">
      <dgm:prSet presAssocID="{F4080125-ACF4-4570-9A9D-F4BADE6B46F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1D86B0-9F64-4E42-BA47-F963046FE2DA}" type="pres">
      <dgm:prSet presAssocID="{F4080125-ACF4-4570-9A9D-F4BADE6B46FA}" presName="rootConnector" presStyleLbl="node2" presStyleIdx="1" presStyleCnt="3"/>
      <dgm:spPr/>
      <dgm:t>
        <a:bodyPr/>
        <a:lstStyle/>
        <a:p>
          <a:endParaRPr lang="en-US"/>
        </a:p>
      </dgm:t>
    </dgm:pt>
    <dgm:pt modelId="{B801B9D6-51B8-40D5-A96B-4724225B09BD}" type="pres">
      <dgm:prSet presAssocID="{F4080125-ACF4-4570-9A9D-F4BADE6B46FA}" presName="hierChild4" presStyleCnt="0"/>
      <dgm:spPr/>
    </dgm:pt>
    <dgm:pt modelId="{77E8608C-300D-4747-8B36-60D43791BAF1}" type="pres">
      <dgm:prSet presAssocID="{F4080125-ACF4-4570-9A9D-F4BADE6B46FA}" presName="hierChild5" presStyleCnt="0"/>
      <dgm:spPr/>
    </dgm:pt>
    <dgm:pt modelId="{8A93A976-F664-44CE-A0F2-433434ACF116}" type="pres">
      <dgm:prSet presAssocID="{F258E8C7-27CD-487C-86ED-7B4F857D78F6}" presName="Name37" presStyleLbl="parChTrans1D2" presStyleIdx="2" presStyleCnt="3"/>
      <dgm:spPr/>
      <dgm:t>
        <a:bodyPr/>
        <a:lstStyle/>
        <a:p>
          <a:endParaRPr lang="en-US"/>
        </a:p>
      </dgm:t>
    </dgm:pt>
    <dgm:pt modelId="{A12CB585-148E-4A66-8E00-9F79251D5CBE}" type="pres">
      <dgm:prSet presAssocID="{787832F5-E39A-4217-9196-D31F76049505}" presName="hierRoot2" presStyleCnt="0">
        <dgm:presLayoutVars>
          <dgm:hierBranch val="init"/>
        </dgm:presLayoutVars>
      </dgm:prSet>
      <dgm:spPr/>
    </dgm:pt>
    <dgm:pt modelId="{EA2D19AA-9738-433E-AE67-54E6B30F94E2}" type="pres">
      <dgm:prSet presAssocID="{787832F5-E39A-4217-9196-D31F76049505}" presName="rootComposite" presStyleCnt="0"/>
      <dgm:spPr/>
    </dgm:pt>
    <dgm:pt modelId="{C180C338-4B96-476E-B042-99760F386C81}" type="pres">
      <dgm:prSet presAssocID="{787832F5-E39A-4217-9196-D31F7604950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E5A5DA-1967-4265-B285-217E3787E6B4}" type="pres">
      <dgm:prSet presAssocID="{787832F5-E39A-4217-9196-D31F76049505}" presName="rootConnector" presStyleLbl="node2" presStyleIdx="2" presStyleCnt="3"/>
      <dgm:spPr/>
      <dgm:t>
        <a:bodyPr/>
        <a:lstStyle/>
        <a:p>
          <a:endParaRPr lang="en-US"/>
        </a:p>
      </dgm:t>
    </dgm:pt>
    <dgm:pt modelId="{0F59A2E2-EC1C-495D-8C37-6F2C4EBB7F59}" type="pres">
      <dgm:prSet presAssocID="{787832F5-E39A-4217-9196-D31F76049505}" presName="hierChild4" presStyleCnt="0"/>
      <dgm:spPr/>
    </dgm:pt>
    <dgm:pt modelId="{39FA68D4-0379-4789-828F-077562F6C759}" type="pres">
      <dgm:prSet presAssocID="{787832F5-E39A-4217-9196-D31F76049505}" presName="hierChild5" presStyleCnt="0"/>
      <dgm:spPr/>
    </dgm:pt>
    <dgm:pt modelId="{2FBCB85B-7B58-42C1-94D0-1A32A7B34C63}" type="pres">
      <dgm:prSet presAssocID="{E2055BF5-B864-4C08-9943-2CFB8CD8D7E0}" presName="hierChild3" presStyleCnt="0"/>
      <dgm:spPr/>
    </dgm:pt>
  </dgm:ptLst>
  <dgm:cxnLst>
    <dgm:cxn modelId="{5E99E4BA-B775-49E8-BB56-63899E950EB1}" type="presOf" srcId="{A7174B1E-0989-400D-A169-9108AAACFBA5}" destId="{A8692C5F-0529-4EA7-A08C-B25A054D6C29}" srcOrd="0" destOrd="0" presId="urn:microsoft.com/office/officeart/2005/8/layout/orgChart1"/>
    <dgm:cxn modelId="{E8840D60-4C67-432A-9FB2-9A7113D6B687}" type="presOf" srcId="{E2055BF5-B864-4C08-9943-2CFB8CD8D7E0}" destId="{39BE2A21-4990-4318-B696-E2AB8AB2ED99}" srcOrd="1" destOrd="0" presId="urn:microsoft.com/office/officeart/2005/8/layout/orgChart1"/>
    <dgm:cxn modelId="{DC314E1E-299A-4B1A-9861-041EC1C12509}" srcId="{E2055BF5-B864-4C08-9943-2CFB8CD8D7E0}" destId="{F4080125-ACF4-4570-9A9D-F4BADE6B46FA}" srcOrd="1" destOrd="0" parTransId="{A7174B1E-0989-400D-A169-9108AAACFBA5}" sibTransId="{73B3E65B-41FB-4C5F-9D04-9892D6566F55}"/>
    <dgm:cxn modelId="{EAEAF563-4ABD-4AE6-B62C-B4F0F5D50435}" type="presOf" srcId="{E2055BF5-B864-4C08-9943-2CFB8CD8D7E0}" destId="{99772505-4648-475D-96E5-49763732BDBD}" srcOrd="0" destOrd="0" presId="urn:microsoft.com/office/officeart/2005/8/layout/orgChart1"/>
    <dgm:cxn modelId="{3E345A5F-5B09-4C2E-AECE-C21E86C4AC9A}" type="presOf" srcId="{F4080125-ACF4-4570-9A9D-F4BADE6B46FA}" destId="{0747706E-31BA-4BA6-AFE0-68BF9FA55427}" srcOrd="0" destOrd="0" presId="urn:microsoft.com/office/officeart/2005/8/layout/orgChart1"/>
    <dgm:cxn modelId="{A77C34CF-9691-4102-9B15-33ED3FED3E3E}" type="presOf" srcId="{B33A9E1B-F7E4-4AF8-A15A-D7B9A5B11D1B}" destId="{261B1425-4B83-4EBB-857A-D8590942B742}" srcOrd="0" destOrd="0" presId="urn:microsoft.com/office/officeart/2005/8/layout/orgChart1"/>
    <dgm:cxn modelId="{37493765-48FC-4E15-A104-8C4733A24080}" srcId="{E2055BF5-B864-4C08-9943-2CFB8CD8D7E0}" destId="{787832F5-E39A-4217-9196-D31F76049505}" srcOrd="2" destOrd="0" parTransId="{F258E8C7-27CD-487C-86ED-7B4F857D78F6}" sibTransId="{AFD53405-4D28-4157-B6B3-5194263FF574}"/>
    <dgm:cxn modelId="{E8C9193E-2F6D-42A6-BB9D-8A47ED14B60B}" type="presOf" srcId="{CEBD436C-8AA1-47E0-9C15-07F2B23C2312}" destId="{4E9C0367-90AC-46BB-BA9D-D3B9F72C6B7E}" srcOrd="0" destOrd="0" presId="urn:microsoft.com/office/officeart/2005/8/layout/orgChart1"/>
    <dgm:cxn modelId="{F7E767B9-9437-42D4-A1C0-15721175BD44}" type="presOf" srcId="{10E97CAB-8691-4C3B-863F-885B0BEC3080}" destId="{8A59A2DE-E0FB-4DC6-8408-F49387842EEB}" srcOrd="0" destOrd="0" presId="urn:microsoft.com/office/officeart/2005/8/layout/orgChart1"/>
    <dgm:cxn modelId="{85DC9B2F-F009-4A88-AF00-2861DEBF590F}" type="presOf" srcId="{787832F5-E39A-4217-9196-D31F76049505}" destId="{ABE5A5DA-1967-4265-B285-217E3787E6B4}" srcOrd="1" destOrd="0" presId="urn:microsoft.com/office/officeart/2005/8/layout/orgChart1"/>
    <dgm:cxn modelId="{D024AD0B-60D8-44A9-B888-954E055F5E9E}" type="presOf" srcId="{CEBD436C-8AA1-47E0-9C15-07F2B23C2312}" destId="{D99853CD-D8CB-4BD2-8B96-2D459C56F3F3}" srcOrd="1" destOrd="0" presId="urn:microsoft.com/office/officeart/2005/8/layout/orgChart1"/>
    <dgm:cxn modelId="{20E907F8-DA99-46CB-A498-BBD7E42817D2}" type="presOf" srcId="{F258E8C7-27CD-487C-86ED-7B4F857D78F6}" destId="{8A93A976-F664-44CE-A0F2-433434ACF116}" srcOrd="0" destOrd="0" presId="urn:microsoft.com/office/officeart/2005/8/layout/orgChart1"/>
    <dgm:cxn modelId="{5EEF46A0-359B-42C7-BFD0-398F89372F1F}" srcId="{E2055BF5-B864-4C08-9943-2CFB8CD8D7E0}" destId="{CEBD436C-8AA1-47E0-9C15-07F2B23C2312}" srcOrd="0" destOrd="0" parTransId="{10E97CAB-8691-4C3B-863F-885B0BEC3080}" sibTransId="{8792780F-221F-46D5-8CAF-D338F48380BF}"/>
    <dgm:cxn modelId="{31176DC8-B112-4E40-9BF0-05C31CE3395C}" srcId="{B33A9E1B-F7E4-4AF8-A15A-D7B9A5B11D1B}" destId="{E2055BF5-B864-4C08-9943-2CFB8CD8D7E0}" srcOrd="0" destOrd="0" parTransId="{AC157A3B-731D-48ED-A26D-608CAC54CB9A}" sibTransId="{2A4B506E-702E-4AD3-B9B6-C21EBD915D8C}"/>
    <dgm:cxn modelId="{BA4BA088-C305-4AAD-91C2-9FC1EE123C0F}" type="presOf" srcId="{787832F5-E39A-4217-9196-D31F76049505}" destId="{C180C338-4B96-476E-B042-99760F386C81}" srcOrd="0" destOrd="0" presId="urn:microsoft.com/office/officeart/2005/8/layout/orgChart1"/>
    <dgm:cxn modelId="{B90D9997-3E9C-4175-BE26-BB563A55CBF9}" type="presOf" srcId="{F4080125-ACF4-4570-9A9D-F4BADE6B46FA}" destId="{BD1D86B0-9F64-4E42-BA47-F963046FE2DA}" srcOrd="1" destOrd="0" presId="urn:microsoft.com/office/officeart/2005/8/layout/orgChart1"/>
    <dgm:cxn modelId="{7BEC52B7-CD1A-49C0-991C-DEA6D29AE584}" type="presParOf" srcId="{261B1425-4B83-4EBB-857A-D8590942B742}" destId="{74FC5612-78F3-410C-B660-558C0038EDCB}" srcOrd="0" destOrd="0" presId="urn:microsoft.com/office/officeart/2005/8/layout/orgChart1"/>
    <dgm:cxn modelId="{63A554DA-5AC9-4035-9874-7B2A76897BAC}" type="presParOf" srcId="{74FC5612-78F3-410C-B660-558C0038EDCB}" destId="{6AD3E66F-3048-4C9E-BF20-FA7CC9F6162E}" srcOrd="0" destOrd="0" presId="urn:microsoft.com/office/officeart/2005/8/layout/orgChart1"/>
    <dgm:cxn modelId="{B3468896-E663-41B4-A12E-C6B4C8447DEF}" type="presParOf" srcId="{6AD3E66F-3048-4C9E-BF20-FA7CC9F6162E}" destId="{99772505-4648-475D-96E5-49763732BDBD}" srcOrd="0" destOrd="0" presId="urn:microsoft.com/office/officeart/2005/8/layout/orgChart1"/>
    <dgm:cxn modelId="{EA3FC1E9-18A5-4273-90B0-6BE6640E7658}" type="presParOf" srcId="{6AD3E66F-3048-4C9E-BF20-FA7CC9F6162E}" destId="{39BE2A21-4990-4318-B696-E2AB8AB2ED99}" srcOrd="1" destOrd="0" presId="urn:microsoft.com/office/officeart/2005/8/layout/orgChart1"/>
    <dgm:cxn modelId="{44DA13F2-CFEC-4305-A5B5-1BAD5B47DF82}" type="presParOf" srcId="{74FC5612-78F3-410C-B660-558C0038EDCB}" destId="{32BEA8B8-1D8E-4DEF-A82C-1F481FD9F682}" srcOrd="1" destOrd="0" presId="urn:microsoft.com/office/officeart/2005/8/layout/orgChart1"/>
    <dgm:cxn modelId="{D6963396-42F8-4529-A8FA-8F76DC45188A}" type="presParOf" srcId="{32BEA8B8-1D8E-4DEF-A82C-1F481FD9F682}" destId="{8A59A2DE-E0FB-4DC6-8408-F49387842EEB}" srcOrd="0" destOrd="0" presId="urn:microsoft.com/office/officeart/2005/8/layout/orgChart1"/>
    <dgm:cxn modelId="{73DD939D-31AA-4E8C-A793-1CD473E1D637}" type="presParOf" srcId="{32BEA8B8-1D8E-4DEF-A82C-1F481FD9F682}" destId="{039A1914-2C1D-4310-B215-AC48D1B213A8}" srcOrd="1" destOrd="0" presId="urn:microsoft.com/office/officeart/2005/8/layout/orgChart1"/>
    <dgm:cxn modelId="{E33C9C95-7296-4643-9166-BB839DBF77A7}" type="presParOf" srcId="{039A1914-2C1D-4310-B215-AC48D1B213A8}" destId="{B9B6CC49-A118-4157-ADA1-6EDD325570F5}" srcOrd="0" destOrd="0" presId="urn:microsoft.com/office/officeart/2005/8/layout/orgChart1"/>
    <dgm:cxn modelId="{4B04F049-163B-4C3C-9155-0012EA6773A1}" type="presParOf" srcId="{B9B6CC49-A118-4157-ADA1-6EDD325570F5}" destId="{4E9C0367-90AC-46BB-BA9D-D3B9F72C6B7E}" srcOrd="0" destOrd="0" presId="urn:microsoft.com/office/officeart/2005/8/layout/orgChart1"/>
    <dgm:cxn modelId="{B3A31491-89FF-4FEF-8EA6-268BAC583FB6}" type="presParOf" srcId="{B9B6CC49-A118-4157-ADA1-6EDD325570F5}" destId="{D99853CD-D8CB-4BD2-8B96-2D459C56F3F3}" srcOrd="1" destOrd="0" presId="urn:microsoft.com/office/officeart/2005/8/layout/orgChart1"/>
    <dgm:cxn modelId="{6129AA31-FFE7-4807-9A90-3144993873A3}" type="presParOf" srcId="{039A1914-2C1D-4310-B215-AC48D1B213A8}" destId="{F221505E-D38D-47B9-8628-838655B33B11}" srcOrd="1" destOrd="0" presId="urn:microsoft.com/office/officeart/2005/8/layout/orgChart1"/>
    <dgm:cxn modelId="{EC0DD16D-8839-4B80-AC64-895F31557464}" type="presParOf" srcId="{039A1914-2C1D-4310-B215-AC48D1B213A8}" destId="{92F52A9E-82FB-403B-A8FF-8CBC65B29E27}" srcOrd="2" destOrd="0" presId="urn:microsoft.com/office/officeart/2005/8/layout/orgChart1"/>
    <dgm:cxn modelId="{7EF206C9-BC22-4809-8745-07F47B0672B5}" type="presParOf" srcId="{32BEA8B8-1D8E-4DEF-A82C-1F481FD9F682}" destId="{A8692C5F-0529-4EA7-A08C-B25A054D6C29}" srcOrd="2" destOrd="0" presId="urn:microsoft.com/office/officeart/2005/8/layout/orgChart1"/>
    <dgm:cxn modelId="{59B2E550-B4EF-402E-B40C-97E82C8EC075}" type="presParOf" srcId="{32BEA8B8-1D8E-4DEF-A82C-1F481FD9F682}" destId="{2BA265B0-EE2D-4EED-90EE-D09ED145F80F}" srcOrd="3" destOrd="0" presId="urn:microsoft.com/office/officeart/2005/8/layout/orgChart1"/>
    <dgm:cxn modelId="{283AC999-F1E7-4B7F-9226-B99F39020024}" type="presParOf" srcId="{2BA265B0-EE2D-4EED-90EE-D09ED145F80F}" destId="{E18927D1-10B9-4B38-80C6-689896942A2D}" srcOrd="0" destOrd="0" presId="urn:microsoft.com/office/officeart/2005/8/layout/orgChart1"/>
    <dgm:cxn modelId="{671E58C6-86F5-4640-AB4D-869A61733D14}" type="presParOf" srcId="{E18927D1-10B9-4B38-80C6-689896942A2D}" destId="{0747706E-31BA-4BA6-AFE0-68BF9FA55427}" srcOrd="0" destOrd="0" presId="urn:microsoft.com/office/officeart/2005/8/layout/orgChart1"/>
    <dgm:cxn modelId="{2283F0DD-5BB0-469B-8F92-97DC0AB4EC9D}" type="presParOf" srcId="{E18927D1-10B9-4B38-80C6-689896942A2D}" destId="{BD1D86B0-9F64-4E42-BA47-F963046FE2DA}" srcOrd="1" destOrd="0" presId="urn:microsoft.com/office/officeart/2005/8/layout/orgChart1"/>
    <dgm:cxn modelId="{E620FE27-8630-4476-8A8C-F8285E667063}" type="presParOf" srcId="{2BA265B0-EE2D-4EED-90EE-D09ED145F80F}" destId="{B801B9D6-51B8-40D5-A96B-4724225B09BD}" srcOrd="1" destOrd="0" presId="urn:microsoft.com/office/officeart/2005/8/layout/orgChart1"/>
    <dgm:cxn modelId="{1D9E8255-62EA-4BD3-ACCE-A6C5DB8E2EEC}" type="presParOf" srcId="{2BA265B0-EE2D-4EED-90EE-D09ED145F80F}" destId="{77E8608C-300D-4747-8B36-60D43791BAF1}" srcOrd="2" destOrd="0" presId="urn:microsoft.com/office/officeart/2005/8/layout/orgChart1"/>
    <dgm:cxn modelId="{7B4292BC-C49A-4698-85A7-862A5FFD3E07}" type="presParOf" srcId="{32BEA8B8-1D8E-4DEF-A82C-1F481FD9F682}" destId="{8A93A976-F664-44CE-A0F2-433434ACF116}" srcOrd="4" destOrd="0" presId="urn:microsoft.com/office/officeart/2005/8/layout/orgChart1"/>
    <dgm:cxn modelId="{67367F27-A887-4A5D-8975-832877362AF4}" type="presParOf" srcId="{32BEA8B8-1D8E-4DEF-A82C-1F481FD9F682}" destId="{A12CB585-148E-4A66-8E00-9F79251D5CBE}" srcOrd="5" destOrd="0" presId="urn:microsoft.com/office/officeart/2005/8/layout/orgChart1"/>
    <dgm:cxn modelId="{C6D4ED89-B7A2-4103-80F4-5244FB6461F7}" type="presParOf" srcId="{A12CB585-148E-4A66-8E00-9F79251D5CBE}" destId="{EA2D19AA-9738-433E-AE67-54E6B30F94E2}" srcOrd="0" destOrd="0" presId="urn:microsoft.com/office/officeart/2005/8/layout/orgChart1"/>
    <dgm:cxn modelId="{67629031-2DB9-477D-A914-CF7C88F6C3F7}" type="presParOf" srcId="{EA2D19AA-9738-433E-AE67-54E6B30F94E2}" destId="{C180C338-4B96-476E-B042-99760F386C81}" srcOrd="0" destOrd="0" presId="urn:microsoft.com/office/officeart/2005/8/layout/orgChart1"/>
    <dgm:cxn modelId="{D13580BE-1958-449B-9276-84456FBAD612}" type="presParOf" srcId="{EA2D19AA-9738-433E-AE67-54E6B30F94E2}" destId="{ABE5A5DA-1967-4265-B285-217E3787E6B4}" srcOrd="1" destOrd="0" presId="urn:microsoft.com/office/officeart/2005/8/layout/orgChart1"/>
    <dgm:cxn modelId="{DD78C2CA-F7B6-40F8-9D5A-A69E6B525152}" type="presParOf" srcId="{A12CB585-148E-4A66-8E00-9F79251D5CBE}" destId="{0F59A2E2-EC1C-495D-8C37-6F2C4EBB7F59}" srcOrd="1" destOrd="0" presId="urn:microsoft.com/office/officeart/2005/8/layout/orgChart1"/>
    <dgm:cxn modelId="{CC94A31F-C3E5-44DF-99FB-80627AE7CE66}" type="presParOf" srcId="{A12CB585-148E-4A66-8E00-9F79251D5CBE}" destId="{39FA68D4-0379-4789-828F-077562F6C759}" srcOrd="2" destOrd="0" presId="urn:microsoft.com/office/officeart/2005/8/layout/orgChart1"/>
    <dgm:cxn modelId="{C76DE07A-7457-4099-8796-37F488CF08D0}" type="presParOf" srcId="{74FC5612-78F3-410C-B660-558C0038EDCB}" destId="{2FBCB85B-7B58-42C1-94D0-1A32A7B34C6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1E0548-4BE7-4DC4-BE3C-95A90E7676EF}" type="doc">
      <dgm:prSet loTypeId="urn:microsoft.com/office/officeart/2005/8/layout/orgChart1" loCatId="hierarchy" qsTypeId="urn:microsoft.com/office/officeart/2005/8/quickstyle/simple1#6" qsCatId="simple" csTypeId="urn:microsoft.com/office/officeart/2005/8/colors/accent1_2#8" csCatId="accent1" phldr="1"/>
      <dgm:spPr/>
      <dgm:t>
        <a:bodyPr/>
        <a:lstStyle/>
        <a:p>
          <a:endParaRPr lang="en-US"/>
        </a:p>
      </dgm:t>
    </dgm:pt>
    <dgm:pt modelId="{7280F45D-D623-48C0-9978-D6224296A820}">
      <dgm:prSet phldrT="[Text]"/>
      <dgm:spPr/>
      <dgm:t>
        <a:bodyPr/>
        <a:lstStyle/>
        <a:p>
          <a:r>
            <a:rPr lang="en-US" dirty="0" smtClean="0"/>
            <a:t>Post Development</a:t>
          </a:r>
          <a:endParaRPr lang="en-US" dirty="0"/>
        </a:p>
      </dgm:t>
    </dgm:pt>
    <dgm:pt modelId="{7EC400F5-2705-4908-B966-16E1AA9E20AF}" type="parTrans" cxnId="{F9D89A71-8B4F-42B0-A6CA-16BE432C5D38}">
      <dgm:prSet/>
      <dgm:spPr/>
      <dgm:t>
        <a:bodyPr/>
        <a:lstStyle/>
        <a:p>
          <a:endParaRPr lang="en-US"/>
        </a:p>
      </dgm:t>
    </dgm:pt>
    <dgm:pt modelId="{50B93442-BC3F-4408-82D6-6DD1003876FB}" type="sibTrans" cxnId="{F9D89A71-8B4F-42B0-A6CA-16BE432C5D38}">
      <dgm:prSet/>
      <dgm:spPr/>
      <dgm:t>
        <a:bodyPr/>
        <a:lstStyle/>
        <a:p>
          <a:endParaRPr lang="en-US"/>
        </a:p>
      </dgm:t>
    </dgm:pt>
    <dgm:pt modelId="{3C17E18C-319E-4B80-B9D2-4782A86FB3A5}">
      <dgm:prSet phldrT="[Text]"/>
      <dgm:spPr/>
      <dgm:t>
        <a:bodyPr/>
        <a:lstStyle/>
        <a:p>
          <a:r>
            <a:rPr lang="en-US" dirty="0" smtClean="0"/>
            <a:t>Production</a:t>
          </a:r>
          <a:endParaRPr lang="en-US" dirty="0"/>
        </a:p>
      </dgm:t>
    </dgm:pt>
    <dgm:pt modelId="{64186914-D9B6-4BB6-8EAD-B56069E7B767}" type="parTrans" cxnId="{21F34FC5-23EA-4919-A923-07EA20E544B9}">
      <dgm:prSet/>
      <dgm:spPr/>
      <dgm:t>
        <a:bodyPr/>
        <a:lstStyle/>
        <a:p>
          <a:endParaRPr lang="en-US"/>
        </a:p>
      </dgm:t>
    </dgm:pt>
    <dgm:pt modelId="{33423740-DE0E-4C73-A7F9-9B448841B2A5}" type="sibTrans" cxnId="{21F34FC5-23EA-4919-A923-07EA20E544B9}">
      <dgm:prSet/>
      <dgm:spPr/>
      <dgm:t>
        <a:bodyPr/>
        <a:lstStyle/>
        <a:p>
          <a:endParaRPr lang="en-US"/>
        </a:p>
      </dgm:t>
    </dgm:pt>
    <dgm:pt modelId="{8A45019B-2933-447F-A2C6-EDAA5D4541EB}">
      <dgm:prSet phldrT="[Text]"/>
      <dgm:spPr/>
      <dgm:t>
        <a:bodyPr/>
        <a:lstStyle/>
        <a:p>
          <a:r>
            <a:rPr lang="en-US" dirty="0" smtClean="0"/>
            <a:t>Operation &amp; Support</a:t>
          </a:r>
          <a:endParaRPr lang="en-US" dirty="0"/>
        </a:p>
      </dgm:t>
    </dgm:pt>
    <dgm:pt modelId="{787807BB-31B0-4627-898F-776CE87A5C34}" type="parTrans" cxnId="{246DF7EB-D567-48D9-87E2-1B53FCBA3367}">
      <dgm:prSet/>
      <dgm:spPr/>
      <dgm:t>
        <a:bodyPr/>
        <a:lstStyle/>
        <a:p>
          <a:endParaRPr lang="en-US"/>
        </a:p>
      </dgm:t>
    </dgm:pt>
    <dgm:pt modelId="{137B483D-B2BF-421D-B98B-8B07DBF8ADE4}" type="sibTrans" cxnId="{246DF7EB-D567-48D9-87E2-1B53FCBA3367}">
      <dgm:prSet/>
      <dgm:spPr/>
      <dgm:t>
        <a:bodyPr/>
        <a:lstStyle/>
        <a:p>
          <a:endParaRPr lang="en-US"/>
        </a:p>
      </dgm:t>
    </dgm:pt>
    <dgm:pt modelId="{88D3BAAC-43A0-4682-9980-E4F99E3DFDD0}" type="pres">
      <dgm:prSet presAssocID="{CF1E0548-4BE7-4DC4-BE3C-95A90E7676E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016DCB3-4EE0-4EA5-BA5F-3881E2BDB9F1}" type="pres">
      <dgm:prSet presAssocID="{7280F45D-D623-48C0-9978-D6224296A820}" presName="hierRoot1" presStyleCnt="0">
        <dgm:presLayoutVars>
          <dgm:hierBranch val="init"/>
        </dgm:presLayoutVars>
      </dgm:prSet>
      <dgm:spPr/>
    </dgm:pt>
    <dgm:pt modelId="{ABC02866-831B-4D63-8288-1184E1C5EEC5}" type="pres">
      <dgm:prSet presAssocID="{7280F45D-D623-48C0-9978-D6224296A820}" presName="rootComposite1" presStyleCnt="0"/>
      <dgm:spPr/>
    </dgm:pt>
    <dgm:pt modelId="{6FB93CAC-9130-4CCE-B778-FED9039EDE44}" type="pres">
      <dgm:prSet presAssocID="{7280F45D-D623-48C0-9978-D6224296A82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E66EC4-018F-4B3B-8D58-5149DA03EB83}" type="pres">
      <dgm:prSet presAssocID="{7280F45D-D623-48C0-9978-D6224296A82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2E4C1A5-8BCE-4697-AA2F-ADCEA5ABCCE5}" type="pres">
      <dgm:prSet presAssocID="{7280F45D-D623-48C0-9978-D6224296A820}" presName="hierChild2" presStyleCnt="0"/>
      <dgm:spPr/>
    </dgm:pt>
    <dgm:pt modelId="{6AD86808-A265-4754-968D-7D8EA4EDC109}" type="pres">
      <dgm:prSet presAssocID="{64186914-D9B6-4BB6-8EAD-B56069E7B767}" presName="Name37" presStyleLbl="parChTrans1D2" presStyleIdx="0" presStyleCnt="2"/>
      <dgm:spPr/>
      <dgm:t>
        <a:bodyPr/>
        <a:lstStyle/>
        <a:p>
          <a:endParaRPr lang="en-US"/>
        </a:p>
      </dgm:t>
    </dgm:pt>
    <dgm:pt modelId="{85B1040E-29BA-4410-9A43-3BC6389C9B7F}" type="pres">
      <dgm:prSet presAssocID="{3C17E18C-319E-4B80-B9D2-4782A86FB3A5}" presName="hierRoot2" presStyleCnt="0">
        <dgm:presLayoutVars>
          <dgm:hierBranch val="init"/>
        </dgm:presLayoutVars>
      </dgm:prSet>
      <dgm:spPr/>
    </dgm:pt>
    <dgm:pt modelId="{46B5A01C-74A3-45F8-B116-AB2B7B628341}" type="pres">
      <dgm:prSet presAssocID="{3C17E18C-319E-4B80-B9D2-4782A86FB3A5}" presName="rootComposite" presStyleCnt="0"/>
      <dgm:spPr/>
    </dgm:pt>
    <dgm:pt modelId="{E63FE910-91E9-424E-93D2-06A8C4E41517}" type="pres">
      <dgm:prSet presAssocID="{3C17E18C-319E-4B80-B9D2-4782A86FB3A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581F25-11E3-4D02-BBE5-7B78DEA41E4A}" type="pres">
      <dgm:prSet presAssocID="{3C17E18C-319E-4B80-B9D2-4782A86FB3A5}" presName="rootConnector" presStyleLbl="node2" presStyleIdx="0" presStyleCnt="2"/>
      <dgm:spPr/>
      <dgm:t>
        <a:bodyPr/>
        <a:lstStyle/>
        <a:p>
          <a:endParaRPr lang="en-US"/>
        </a:p>
      </dgm:t>
    </dgm:pt>
    <dgm:pt modelId="{A55C4E49-0D19-4BE9-8ED1-C0FBE03B21CD}" type="pres">
      <dgm:prSet presAssocID="{3C17E18C-319E-4B80-B9D2-4782A86FB3A5}" presName="hierChild4" presStyleCnt="0"/>
      <dgm:spPr/>
    </dgm:pt>
    <dgm:pt modelId="{D7FD2156-E884-45E8-B5F4-3A1FDFAB5DA7}" type="pres">
      <dgm:prSet presAssocID="{3C17E18C-319E-4B80-B9D2-4782A86FB3A5}" presName="hierChild5" presStyleCnt="0"/>
      <dgm:spPr/>
    </dgm:pt>
    <dgm:pt modelId="{8A2B860A-4B08-4688-AEDA-3A01CB0C6610}" type="pres">
      <dgm:prSet presAssocID="{787807BB-31B0-4627-898F-776CE87A5C34}" presName="Name37" presStyleLbl="parChTrans1D2" presStyleIdx="1" presStyleCnt="2"/>
      <dgm:spPr/>
      <dgm:t>
        <a:bodyPr/>
        <a:lstStyle/>
        <a:p>
          <a:endParaRPr lang="en-US"/>
        </a:p>
      </dgm:t>
    </dgm:pt>
    <dgm:pt modelId="{614EB919-9108-4203-A2AA-7C2938C98FE1}" type="pres">
      <dgm:prSet presAssocID="{8A45019B-2933-447F-A2C6-EDAA5D4541EB}" presName="hierRoot2" presStyleCnt="0">
        <dgm:presLayoutVars>
          <dgm:hierBranch val="init"/>
        </dgm:presLayoutVars>
      </dgm:prSet>
      <dgm:spPr/>
    </dgm:pt>
    <dgm:pt modelId="{9CCC129A-8B09-43A6-97A7-28C76A88582A}" type="pres">
      <dgm:prSet presAssocID="{8A45019B-2933-447F-A2C6-EDAA5D4541EB}" presName="rootComposite" presStyleCnt="0"/>
      <dgm:spPr/>
    </dgm:pt>
    <dgm:pt modelId="{42ADACA7-EC2A-4193-A1A9-43F4702E17BD}" type="pres">
      <dgm:prSet presAssocID="{8A45019B-2933-447F-A2C6-EDAA5D4541E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F7CB72-916C-411F-A62F-F856A3877131}" type="pres">
      <dgm:prSet presAssocID="{8A45019B-2933-447F-A2C6-EDAA5D4541EB}" presName="rootConnector" presStyleLbl="node2" presStyleIdx="1" presStyleCnt="2"/>
      <dgm:spPr/>
      <dgm:t>
        <a:bodyPr/>
        <a:lstStyle/>
        <a:p>
          <a:endParaRPr lang="en-US"/>
        </a:p>
      </dgm:t>
    </dgm:pt>
    <dgm:pt modelId="{5A55AB48-7865-48D5-80C2-9E8DFEB071DB}" type="pres">
      <dgm:prSet presAssocID="{8A45019B-2933-447F-A2C6-EDAA5D4541EB}" presName="hierChild4" presStyleCnt="0"/>
      <dgm:spPr/>
    </dgm:pt>
    <dgm:pt modelId="{CACF23DE-A962-4A7F-8B60-747D2E67C7A7}" type="pres">
      <dgm:prSet presAssocID="{8A45019B-2933-447F-A2C6-EDAA5D4541EB}" presName="hierChild5" presStyleCnt="0"/>
      <dgm:spPr/>
    </dgm:pt>
    <dgm:pt modelId="{E9CCC7FD-A491-4F03-B18B-62D677313A03}" type="pres">
      <dgm:prSet presAssocID="{7280F45D-D623-48C0-9978-D6224296A820}" presName="hierChild3" presStyleCnt="0"/>
      <dgm:spPr/>
    </dgm:pt>
  </dgm:ptLst>
  <dgm:cxnLst>
    <dgm:cxn modelId="{D627AFC9-07AF-4E34-AE35-E73F0C3ED46C}" type="presOf" srcId="{3C17E18C-319E-4B80-B9D2-4782A86FB3A5}" destId="{E63FE910-91E9-424E-93D2-06A8C4E41517}" srcOrd="0" destOrd="0" presId="urn:microsoft.com/office/officeart/2005/8/layout/orgChart1"/>
    <dgm:cxn modelId="{4BC4536F-421C-44D6-B26D-EE328DEFAADC}" type="presOf" srcId="{8A45019B-2933-447F-A2C6-EDAA5D4541EB}" destId="{8BF7CB72-916C-411F-A62F-F856A3877131}" srcOrd="1" destOrd="0" presId="urn:microsoft.com/office/officeart/2005/8/layout/orgChart1"/>
    <dgm:cxn modelId="{5893E8C5-5375-483D-8AD3-D6E185B601CE}" type="presOf" srcId="{787807BB-31B0-4627-898F-776CE87A5C34}" destId="{8A2B860A-4B08-4688-AEDA-3A01CB0C6610}" srcOrd="0" destOrd="0" presId="urn:microsoft.com/office/officeart/2005/8/layout/orgChart1"/>
    <dgm:cxn modelId="{F9D89A71-8B4F-42B0-A6CA-16BE432C5D38}" srcId="{CF1E0548-4BE7-4DC4-BE3C-95A90E7676EF}" destId="{7280F45D-D623-48C0-9978-D6224296A820}" srcOrd="0" destOrd="0" parTransId="{7EC400F5-2705-4908-B966-16E1AA9E20AF}" sibTransId="{50B93442-BC3F-4408-82D6-6DD1003876FB}"/>
    <dgm:cxn modelId="{CD6876F8-08E8-44AB-8AAD-25CC63D73FA6}" type="presOf" srcId="{7280F45D-D623-48C0-9978-D6224296A820}" destId="{95E66EC4-018F-4B3B-8D58-5149DA03EB83}" srcOrd="1" destOrd="0" presId="urn:microsoft.com/office/officeart/2005/8/layout/orgChart1"/>
    <dgm:cxn modelId="{35AF9424-85A3-4EEF-BE57-B7400967719B}" type="presOf" srcId="{8A45019B-2933-447F-A2C6-EDAA5D4541EB}" destId="{42ADACA7-EC2A-4193-A1A9-43F4702E17BD}" srcOrd="0" destOrd="0" presId="urn:microsoft.com/office/officeart/2005/8/layout/orgChart1"/>
    <dgm:cxn modelId="{C5D2E32E-CC8B-4163-A1A1-07B03762F450}" type="presOf" srcId="{7280F45D-D623-48C0-9978-D6224296A820}" destId="{6FB93CAC-9130-4CCE-B778-FED9039EDE44}" srcOrd="0" destOrd="0" presId="urn:microsoft.com/office/officeart/2005/8/layout/orgChart1"/>
    <dgm:cxn modelId="{21F34FC5-23EA-4919-A923-07EA20E544B9}" srcId="{7280F45D-D623-48C0-9978-D6224296A820}" destId="{3C17E18C-319E-4B80-B9D2-4782A86FB3A5}" srcOrd="0" destOrd="0" parTransId="{64186914-D9B6-4BB6-8EAD-B56069E7B767}" sibTransId="{33423740-DE0E-4C73-A7F9-9B448841B2A5}"/>
    <dgm:cxn modelId="{673FCB8A-B1C8-4D02-8AC0-A468790B7BA9}" type="presOf" srcId="{64186914-D9B6-4BB6-8EAD-B56069E7B767}" destId="{6AD86808-A265-4754-968D-7D8EA4EDC109}" srcOrd="0" destOrd="0" presId="urn:microsoft.com/office/officeart/2005/8/layout/orgChart1"/>
    <dgm:cxn modelId="{1EAE6156-B94E-4E60-8EE4-A6EB0888B7F3}" type="presOf" srcId="{CF1E0548-4BE7-4DC4-BE3C-95A90E7676EF}" destId="{88D3BAAC-43A0-4682-9980-E4F99E3DFDD0}" srcOrd="0" destOrd="0" presId="urn:microsoft.com/office/officeart/2005/8/layout/orgChart1"/>
    <dgm:cxn modelId="{246DF7EB-D567-48D9-87E2-1B53FCBA3367}" srcId="{7280F45D-D623-48C0-9978-D6224296A820}" destId="{8A45019B-2933-447F-A2C6-EDAA5D4541EB}" srcOrd="1" destOrd="0" parTransId="{787807BB-31B0-4627-898F-776CE87A5C34}" sibTransId="{137B483D-B2BF-421D-B98B-8B07DBF8ADE4}"/>
    <dgm:cxn modelId="{AE5BD3BD-784D-47B8-8B4B-5F045A6F5041}" type="presOf" srcId="{3C17E18C-319E-4B80-B9D2-4782A86FB3A5}" destId="{F6581F25-11E3-4D02-BBE5-7B78DEA41E4A}" srcOrd="1" destOrd="0" presId="urn:microsoft.com/office/officeart/2005/8/layout/orgChart1"/>
    <dgm:cxn modelId="{3C752FB9-AD6F-4AF4-A60B-4458412DE2DC}" type="presParOf" srcId="{88D3BAAC-43A0-4682-9980-E4F99E3DFDD0}" destId="{A016DCB3-4EE0-4EA5-BA5F-3881E2BDB9F1}" srcOrd="0" destOrd="0" presId="urn:microsoft.com/office/officeart/2005/8/layout/orgChart1"/>
    <dgm:cxn modelId="{4B7ADC4E-6832-43E6-A984-0E4E19188B51}" type="presParOf" srcId="{A016DCB3-4EE0-4EA5-BA5F-3881E2BDB9F1}" destId="{ABC02866-831B-4D63-8288-1184E1C5EEC5}" srcOrd="0" destOrd="0" presId="urn:microsoft.com/office/officeart/2005/8/layout/orgChart1"/>
    <dgm:cxn modelId="{825CE9DC-BAE9-4097-B083-3834F7107CD9}" type="presParOf" srcId="{ABC02866-831B-4D63-8288-1184E1C5EEC5}" destId="{6FB93CAC-9130-4CCE-B778-FED9039EDE44}" srcOrd="0" destOrd="0" presId="urn:microsoft.com/office/officeart/2005/8/layout/orgChart1"/>
    <dgm:cxn modelId="{F23164D8-3755-4CA2-97B8-123411D83D4C}" type="presParOf" srcId="{ABC02866-831B-4D63-8288-1184E1C5EEC5}" destId="{95E66EC4-018F-4B3B-8D58-5149DA03EB83}" srcOrd="1" destOrd="0" presId="urn:microsoft.com/office/officeart/2005/8/layout/orgChart1"/>
    <dgm:cxn modelId="{771EA6AB-20B5-4BB9-B352-AAD9BDB1170A}" type="presParOf" srcId="{A016DCB3-4EE0-4EA5-BA5F-3881E2BDB9F1}" destId="{42E4C1A5-8BCE-4697-AA2F-ADCEA5ABCCE5}" srcOrd="1" destOrd="0" presId="urn:microsoft.com/office/officeart/2005/8/layout/orgChart1"/>
    <dgm:cxn modelId="{7038AD1B-F1BB-43FE-AFD0-EB75BBCC1C13}" type="presParOf" srcId="{42E4C1A5-8BCE-4697-AA2F-ADCEA5ABCCE5}" destId="{6AD86808-A265-4754-968D-7D8EA4EDC109}" srcOrd="0" destOrd="0" presId="urn:microsoft.com/office/officeart/2005/8/layout/orgChart1"/>
    <dgm:cxn modelId="{5A81899E-221C-4FD9-8DC6-20A00F74C251}" type="presParOf" srcId="{42E4C1A5-8BCE-4697-AA2F-ADCEA5ABCCE5}" destId="{85B1040E-29BA-4410-9A43-3BC6389C9B7F}" srcOrd="1" destOrd="0" presId="urn:microsoft.com/office/officeart/2005/8/layout/orgChart1"/>
    <dgm:cxn modelId="{6C2916E2-498C-4C7E-9C8C-79011E7E914F}" type="presParOf" srcId="{85B1040E-29BA-4410-9A43-3BC6389C9B7F}" destId="{46B5A01C-74A3-45F8-B116-AB2B7B628341}" srcOrd="0" destOrd="0" presId="urn:microsoft.com/office/officeart/2005/8/layout/orgChart1"/>
    <dgm:cxn modelId="{725877E7-6C21-48E6-9464-EA2BC00DAE8A}" type="presParOf" srcId="{46B5A01C-74A3-45F8-B116-AB2B7B628341}" destId="{E63FE910-91E9-424E-93D2-06A8C4E41517}" srcOrd="0" destOrd="0" presId="urn:microsoft.com/office/officeart/2005/8/layout/orgChart1"/>
    <dgm:cxn modelId="{C0149438-245F-43AB-B9B9-787B42E6C5A0}" type="presParOf" srcId="{46B5A01C-74A3-45F8-B116-AB2B7B628341}" destId="{F6581F25-11E3-4D02-BBE5-7B78DEA41E4A}" srcOrd="1" destOrd="0" presId="urn:microsoft.com/office/officeart/2005/8/layout/orgChart1"/>
    <dgm:cxn modelId="{64776A84-B98F-4242-BBE5-3CC0397265AD}" type="presParOf" srcId="{85B1040E-29BA-4410-9A43-3BC6389C9B7F}" destId="{A55C4E49-0D19-4BE9-8ED1-C0FBE03B21CD}" srcOrd="1" destOrd="0" presId="urn:microsoft.com/office/officeart/2005/8/layout/orgChart1"/>
    <dgm:cxn modelId="{F0C146D8-23C2-4B02-B956-574FDEAAFD65}" type="presParOf" srcId="{85B1040E-29BA-4410-9A43-3BC6389C9B7F}" destId="{D7FD2156-E884-45E8-B5F4-3A1FDFAB5DA7}" srcOrd="2" destOrd="0" presId="urn:microsoft.com/office/officeart/2005/8/layout/orgChart1"/>
    <dgm:cxn modelId="{C1C3CB9F-1B0E-4827-A6FA-19BF7ABF47C5}" type="presParOf" srcId="{42E4C1A5-8BCE-4697-AA2F-ADCEA5ABCCE5}" destId="{8A2B860A-4B08-4688-AEDA-3A01CB0C6610}" srcOrd="2" destOrd="0" presId="urn:microsoft.com/office/officeart/2005/8/layout/orgChart1"/>
    <dgm:cxn modelId="{0E5FC28C-BD89-44C7-B1A7-A2B9EAD5C9BE}" type="presParOf" srcId="{42E4C1A5-8BCE-4697-AA2F-ADCEA5ABCCE5}" destId="{614EB919-9108-4203-A2AA-7C2938C98FE1}" srcOrd="3" destOrd="0" presId="urn:microsoft.com/office/officeart/2005/8/layout/orgChart1"/>
    <dgm:cxn modelId="{5CA3DD70-6F83-4CE6-9ED0-47D020821A6B}" type="presParOf" srcId="{614EB919-9108-4203-A2AA-7C2938C98FE1}" destId="{9CCC129A-8B09-43A6-97A7-28C76A88582A}" srcOrd="0" destOrd="0" presId="urn:microsoft.com/office/officeart/2005/8/layout/orgChart1"/>
    <dgm:cxn modelId="{CD9E8964-928F-47F6-8620-578F254AD460}" type="presParOf" srcId="{9CCC129A-8B09-43A6-97A7-28C76A88582A}" destId="{42ADACA7-EC2A-4193-A1A9-43F4702E17BD}" srcOrd="0" destOrd="0" presId="urn:microsoft.com/office/officeart/2005/8/layout/orgChart1"/>
    <dgm:cxn modelId="{62A0EBC5-BF8F-4CCE-8E05-EE4D6EC6CB0E}" type="presParOf" srcId="{9CCC129A-8B09-43A6-97A7-28C76A88582A}" destId="{8BF7CB72-916C-411F-A62F-F856A3877131}" srcOrd="1" destOrd="0" presId="urn:microsoft.com/office/officeart/2005/8/layout/orgChart1"/>
    <dgm:cxn modelId="{B2FBCA4E-408D-46CA-A3FF-C5BC34451FF6}" type="presParOf" srcId="{614EB919-9108-4203-A2AA-7C2938C98FE1}" destId="{5A55AB48-7865-48D5-80C2-9E8DFEB071DB}" srcOrd="1" destOrd="0" presId="urn:microsoft.com/office/officeart/2005/8/layout/orgChart1"/>
    <dgm:cxn modelId="{C861CCE1-3A09-4611-9145-3613388535D3}" type="presParOf" srcId="{614EB919-9108-4203-A2AA-7C2938C98FE1}" destId="{CACF23DE-A962-4A7F-8B60-747D2E67C7A7}" srcOrd="2" destOrd="0" presId="urn:microsoft.com/office/officeart/2005/8/layout/orgChart1"/>
    <dgm:cxn modelId="{353F0420-7C66-482E-8C8B-F4D6B7969B97}" type="presParOf" srcId="{A016DCB3-4EE0-4EA5-BA5F-3881E2BDB9F1}" destId="{E9CCC7FD-A491-4F03-B18B-62D677313A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36D1A4-022E-4747-9FC4-AA5A1FE7577E}">
      <dsp:nvSpPr>
        <dsp:cNvPr id="0" name=""/>
        <dsp:cNvSpPr/>
      </dsp:nvSpPr>
      <dsp:spPr>
        <a:xfrm>
          <a:off x="6675273" y="2007360"/>
          <a:ext cx="202676" cy="2540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0205"/>
              </a:lnTo>
              <a:lnTo>
                <a:pt x="202676" y="25402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19F7E-B727-48C7-A964-93D89E7D26EB}">
      <dsp:nvSpPr>
        <dsp:cNvPr id="0" name=""/>
        <dsp:cNvSpPr/>
      </dsp:nvSpPr>
      <dsp:spPr>
        <a:xfrm>
          <a:off x="6675273" y="2007360"/>
          <a:ext cx="202676" cy="1580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0872"/>
              </a:lnTo>
              <a:lnTo>
                <a:pt x="202676" y="15808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04203-31F7-4D59-BE99-A4EE5A063B17}">
      <dsp:nvSpPr>
        <dsp:cNvPr id="0" name=""/>
        <dsp:cNvSpPr/>
      </dsp:nvSpPr>
      <dsp:spPr>
        <a:xfrm>
          <a:off x="6675273" y="2007360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5AB71-5E31-4985-ACED-F9417214480B}">
      <dsp:nvSpPr>
        <dsp:cNvPr id="0" name=""/>
        <dsp:cNvSpPr/>
      </dsp:nvSpPr>
      <dsp:spPr>
        <a:xfrm>
          <a:off x="3945903" y="1048027"/>
          <a:ext cx="3269839" cy="283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73"/>
              </a:lnTo>
              <a:lnTo>
                <a:pt x="3269839" y="141873"/>
              </a:lnTo>
              <a:lnTo>
                <a:pt x="3269839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392869-1B1B-4B2E-BBAB-B07977025814}">
      <dsp:nvSpPr>
        <dsp:cNvPr id="0" name=""/>
        <dsp:cNvSpPr/>
      </dsp:nvSpPr>
      <dsp:spPr>
        <a:xfrm>
          <a:off x="5040353" y="2007360"/>
          <a:ext cx="202676" cy="2540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0205"/>
              </a:lnTo>
              <a:lnTo>
                <a:pt x="202676" y="25402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0D3DB-3F94-4BD9-B905-DACEF4CC49EB}">
      <dsp:nvSpPr>
        <dsp:cNvPr id="0" name=""/>
        <dsp:cNvSpPr/>
      </dsp:nvSpPr>
      <dsp:spPr>
        <a:xfrm>
          <a:off x="5040353" y="2007360"/>
          <a:ext cx="202676" cy="1580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0872"/>
              </a:lnTo>
              <a:lnTo>
                <a:pt x="202676" y="15808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48105-AA61-44E2-BF0D-6117D92C8B94}">
      <dsp:nvSpPr>
        <dsp:cNvPr id="0" name=""/>
        <dsp:cNvSpPr/>
      </dsp:nvSpPr>
      <dsp:spPr>
        <a:xfrm>
          <a:off x="5040353" y="2007360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18EAB-19D0-4701-8942-725555FCA998}">
      <dsp:nvSpPr>
        <dsp:cNvPr id="0" name=""/>
        <dsp:cNvSpPr/>
      </dsp:nvSpPr>
      <dsp:spPr>
        <a:xfrm>
          <a:off x="3945903" y="1048027"/>
          <a:ext cx="1634919" cy="283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73"/>
              </a:lnTo>
              <a:lnTo>
                <a:pt x="1634919" y="141873"/>
              </a:lnTo>
              <a:lnTo>
                <a:pt x="1634919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6B3C56-E117-4D1E-8CCA-18E3847D79B3}">
      <dsp:nvSpPr>
        <dsp:cNvPr id="0" name=""/>
        <dsp:cNvSpPr/>
      </dsp:nvSpPr>
      <dsp:spPr>
        <a:xfrm>
          <a:off x="3405433" y="2007360"/>
          <a:ext cx="202676" cy="1580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0872"/>
              </a:lnTo>
              <a:lnTo>
                <a:pt x="202676" y="15808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C5CE6-D0BA-4D2C-88C6-5432B774A95E}">
      <dsp:nvSpPr>
        <dsp:cNvPr id="0" name=""/>
        <dsp:cNvSpPr/>
      </dsp:nvSpPr>
      <dsp:spPr>
        <a:xfrm>
          <a:off x="3405433" y="2007360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43753-D5F5-4FBC-BC76-E020174D460F}">
      <dsp:nvSpPr>
        <dsp:cNvPr id="0" name=""/>
        <dsp:cNvSpPr/>
      </dsp:nvSpPr>
      <dsp:spPr>
        <a:xfrm>
          <a:off x="3900183" y="1048027"/>
          <a:ext cx="91440" cy="2837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979B21-86AF-4E66-A212-5C5254928046}">
      <dsp:nvSpPr>
        <dsp:cNvPr id="0" name=""/>
        <dsp:cNvSpPr/>
      </dsp:nvSpPr>
      <dsp:spPr>
        <a:xfrm>
          <a:off x="1770514" y="2007360"/>
          <a:ext cx="202676" cy="2540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0205"/>
              </a:lnTo>
              <a:lnTo>
                <a:pt x="202676" y="25402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D372C-B80A-4F4A-A983-9932CF391003}">
      <dsp:nvSpPr>
        <dsp:cNvPr id="0" name=""/>
        <dsp:cNvSpPr/>
      </dsp:nvSpPr>
      <dsp:spPr>
        <a:xfrm>
          <a:off x="1770514" y="2007360"/>
          <a:ext cx="202676" cy="1580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0872"/>
              </a:lnTo>
              <a:lnTo>
                <a:pt x="202676" y="15808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A663E0-972F-4FA9-87D3-41DA6909CC9C}">
      <dsp:nvSpPr>
        <dsp:cNvPr id="0" name=""/>
        <dsp:cNvSpPr/>
      </dsp:nvSpPr>
      <dsp:spPr>
        <a:xfrm>
          <a:off x="1770514" y="2007360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14C5B0-AA21-4687-B318-3BF7714794C7}">
      <dsp:nvSpPr>
        <dsp:cNvPr id="0" name=""/>
        <dsp:cNvSpPr/>
      </dsp:nvSpPr>
      <dsp:spPr>
        <a:xfrm>
          <a:off x="2310983" y="1048027"/>
          <a:ext cx="1634919" cy="283746"/>
        </a:xfrm>
        <a:custGeom>
          <a:avLst/>
          <a:gdLst/>
          <a:ahLst/>
          <a:cxnLst/>
          <a:rect l="0" t="0" r="0" b="0"/>
          <a:pathLst>
            <a:path>
              <a:moveTo>
                <a:pt x="1634919" y="0"/>
              </a:moveTo>
              <a:lnTo>
                <a:pt x="1634919" y="141873"/>
              </a:lnTo>
              <a:lnTo>
                <a:pt x="0" y="141873"/>
              </a:lnTo>
              <a:lnTo>
                <a:pt x="0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506CF-5C21-44C6-800F-0A668846DFF6}">
      <dsp:nvSpPr>
        <dsp:cNvPr id="0" name=""/>
        <dsp:cNvSpPr/>
      </dsp:nvSpPr>
      <dsp:spPr>
        <a:xfrm>
          <a:off x="135594" y="2007360"/>
          <a:ext cx="202676" cy="2540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0205"/>
              </a:lnTo>
              <a:lnTo>
                <a:pt x="202676" y="25402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8E2877-616D-4E6B-B891-D082A48E1C62}">
      <dsp:nvSpPr>
        <dsp:cNvPr id="0" name=""/>
        <dsp:cNvSpPr/>
      </dsp:nvSpPr>
      <dsp:spPr>
        <a:xfrm>
          <a:off x="135594" y="2007360"/>
          <a:ext cx="202676" cy="1580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0872"/>
              </a:lnTo>
              <a:lnTo>
                <a:pt x="202676" y="15808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6DD36-C8E0-4BCB-B93B-072A45AA2B06}">
      <dsp:nvSpPr>
        <dsp:cNvPr id="0" name=""/>
        <dsp:cNvSpPr/>
      </dsp:nvSpPr>
      <dsp:spPr>
        <a:xfrm>
          <a:off x="135594" y="2007360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D2FDEE-D697-4065-A8BF-C39886CAD0AD}">
      <dsp:nvSpPr>
        <dsp:cNvPr id="0" name=""/>
        <dsp:cNvSpPr/>
      </dsp:nvSpPr>
      <dsp:spPr>
        <a:xfrm>
          <a:off x="676063" y="1048027"/>
          <a:ext cx="3269839" cy="283746"/>
        </a:xfrm>
        <a:custGeom>
          <a:avLst/>
          <a:gdLst/>
          <a:ahLst/>
          <a:cxnLst/>
          <a:rect l="0" t="0" r="0" b="0"/>
          <a:pathLst>
            <a:path>
              <a:moveTo>
                <a:pt x="3269839" y="0"/>
              </a:moveTo>
              <a:lnTo>
                <a:pt x="3269839" y="141873"/>
              </a:lnTo>
              <a:lnTo>
                <a:pt x="0" y="141873"/>
              </a:lnTo>
              <a:lnTo>
                <a:pt x="0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279629-339E-4121-B110-77F466AE5FE9}">
      <dsp:nvSpPr>
        <dsp:cNvPr id="0" name=""/>
        <dsp:cNvSpPr/>
      </dsp:nvSpPr>
      <dsp:spPr>
        <a:xfrm>
          <a:off x="3270316" y="372440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ARTEMIS Robot</a:t>
          </a:r>
          <a:endParaRPr lang="en-US" sz="1500" kern="1200" dirty="0"/>
        </a:p>
      </dsp:txBody>
      <dsp:txXfrm>
        <a:off x="3270316" y="372440"/>
        <a:ext cx="1351173" cy="675586"/>
      </dsp:txXfrm>
    </dsp:sp>
    <dsp:sp modelId="{00D686CB-804B-43C5-8A71-15D628377928}">
      <dsp:nvSpPr>
        <dsp:cNvPr id="0" name=""/>
        <dsp:cNvSpPr/>
      </dsp:nvSpPr>
      <dsp:spPr>
        <a:xfrm>
          <a:off x="477" y="1331773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Excavation</a:t>
          </a:r>
          <a:endParaRPr lang="en-US" sz="1500" kern="1200" dirty="0"/>
        </a:p>
      </dsp:txBody>
      <dsp:txXfrm>
        <a:off x="477" y="1331773"/>
        <a:ext cx="1351173" cy="675586"/>
      </dsp:txXfrm>
    </dsp:sp>
    <dsp:sp modelId="{2D5B3076-ED5A-4AC6-A334-721B9F058CF9}">
      <dsp:nvSpPr>
        <dsp:cNvPr id="0" name=""/>
        <dsp:cNvSpPr/>
      </dsp:nvSpPr>
      <dsp:spPr>
        <a:xfrm>
          <a:off x="338270" y="2291106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Excavation Tools</a:t>
          </a:r>
          <a:endParaRPr lang="en-US" sz="1500" kern="1200" dirty="0"/>
        </a:p>
      </dsp:txBody>
      <dsp:txXfrm>
        <a:off x="338270" y="2291106"/>
        <a:ext cx="1351173" cy="675586"/>
      </dsp:txXfrm>
    </dsp:sp>
    <dsp:sp modelId="{88039526-023F-435E-AB91-DFC6F40AA92A}">
      <dsp:nvSpPr>
        <dsp:cNvPr id="0" name=""/>
        <dsp:cNvSpPr/>
      </dsp:nvSpPr>
      <dsp:spPr>
        <a:xfrm>
          <a:off x="338270" y="3250439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Material Transport</a:t>
          </a:r>
          <a:endParaRPr lang="en-US" sz="1500" kern="1200" dirty="0"/>
        </a:p>
      </dsp:txBody>
      <dsp:txXfrm>
        <a:off x="338270" y="3250439"/>
        <a:ext cx="1351173" cy="675586"/>
      </dsp:txXfrm>
    </dsp:sp>
    <dsp:sp modelId="{26658125-5BA6-4A7B-B38C-C244AB2846F6}">
      <dsp:nvSpPr>
        <dsp:cNvPr id="0" name=""/>
        <dsp:cNvSpPr/>
      </dsp:nvSpPr>
      <dsp:spPr>
        <a:xfrm>
          <a:off x="338270" y="4209772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Obstacle Avoidance</a:t>
          </a:r>
          <a:endParaRPr lang="en-US" sz="1500" kern="1200" dirty="0"/>
        </a:p>
      </dsp:txBody>
      <dsp:txXfrm>
        <a:off x="338270" y="4209772"/>
        <a:ext cx="1351173" cy="675586"/>
      </dsp:txXfrm>
    </dsp:sp>
    <dsp:sp modelId="{08B1BB8C-8FCF-4859-8992-9DB4FADAB0FC}">
      <dsp:nvSpPr>
        <dsp:cNvPr id="0" name=""/>
        <dsp:cNvSpPr/>
      </dsp:nvSpPr>
      <dsp:spPr>
        <a:xfrm>
          <a:off x="1635396" y="1331773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Locomotion</a:t>
          </a:r>
          <a:endParaRPr lang="en-US" sz="1500" kern="1200" dirty="0"/>
        </a:p>
      </dsp:txBody>
      <dsp:txXfrm>
        <a:off x="1635396" y="1331773"/>
        <a:ext cx="1351173" cy="675586"/>
      </dsp:txXfrm>
    </dsp:sp>
    <dsp:sp modelId="{1F4C1AD2-C3CA-4480-AC4C-4978A1D0D75B}">
      <dsp:nvSpPr>
        <dsp:cNvPr id="0" name=""/>
        <dsp:cNvSpPr/>
      </dsp:nvSpPr>
      <dsp:spPr>
        <a:xfrm>
          <a:off x="1973190" y="2291106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Power Transmission</a:t>
          </a:r>
          <a:endParaRPr lang="en-US" sz="1500" kern="1200" dirty="0"/>
        </a:p>
      </dsp:txBody>
      <dsp:txXfrm>
        <a:off x="1973190" y="2291106"/>
        <a:ext cx="1351173" cy="675586"/>
      </dsp:txXfrm>
    </dsp:sp>
    <dsp:sp modelId="{92C3CE68-FCCB-4A75-A30F-4F138B5869C6}">
      <dsp:nvSpPr>
        <dsp:cNvPr id="0" name=""/>
        <dsp:cNvSpPr/>
      </dsp:nvSpPr>
      <dsp:spPr>
        <a:xfrm>
          <a:off x="1973190" y="3250439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Traction</a:t>
          </a:r>
          <a:endParaRPr lang="en-US" sz="1500" kern="1200" dirty="0"/>
        </a:p>
      </dsp:txBody>
      <dsp:txXfrm>
        <a:off x="1973190" y="3250439"/>
        <a:ext cx="1351173" cy="675586"/>
      </dsp:txXfrm>
    </dsp:sp>
    <dsp:sp modelId="{C498D8C9-CEAC-4C66-8652-2E0724800370}">
      <dsp:nvSpPr>
        <dsp:cNvPr id="0" name=""/>
        <dsp:cNvSpPr/>
      </dsp:nvSpPr>
      <dsp:spPr>
        <a:xfrm>
          <a:off x="1973190" y="4209772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Stability</a:t>
          </a:r>
          <a:endParaRPr lang="en-US" sz="1500" kern="1200" dirty="0"/>
        </a:p>
      </dsp:txBody>
      <dsp:txXfrm>
        <a:off x="1973190" y="4209772"/>
        <a:ext cx="1351173" cy="675586"/>
      </dsp:txXfrm>
    </dsp:sp>
    <dsp:sp modelId="{DAB817DB-6924-4CA5-8E7A-6827EC8D21EA}">
      <dsp:nvSpPr>
        <dsp:cNvPr id="0" name=""/>
        <dsp:cNvSpPr/>
      </dsp:nvSpPr>
      <dsp:spPr>
        <a:xfrm>
          <a:off x="3270316" y="1331773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Power</a:t>
          </a:r>
          <a:endParaRPr lang="en-US" sz="1500" kern="1200" dirty="0"/>
        </a:p>
      </dsp:txBody>
      <dsp:txXfrm>
        <a:off x="3270316" y="1331773"/>
        <a:ext cx="1351173" cy="675586"/>
      </dsp:txXfrm>
    </dsp:sp>
    <dsp:sp modelId="{9FEF715E-05F6-45EA-888F-6A5B8EB5FA6C}">
      <dsp:nvSpPr>
        <dsp:cNvPr id="0" name=""/>
        <dsp:cNvSpPr/>
      </dsp:nvSpPr>
      <dsp:spPr>
        <a:xfrm>
          <a:off x="3608109" y="2291106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Power Regulation</a:t>
          </a:r>
          <a:endParaRPr lang="en-US" sz="1500" kern="1200" dirty="0"/>
        </a:p>
      </dsp:txBody>
      <dsp:txXfrm>
        <a:off x="3608109" y="2291106"/>
        <a:ext cx="1351173" cy="675586"/>
      </dsp:txXfrm>
    </dsp:sp>
    <dsp:sp modelId="{88E804D3-F723-4285-8BEC-6F886DA03783}">
      <dsp:nvSpPr>
        <dsp:cNvPr id="0" name=""/>
        <dsp:cNvSpPr/>
      </dsp:nvSpPr>
      <dsp:spPr>
        <a:xfrm>
          <a:off x="3608109" y="3250439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Power storage</a:t>
          </a:r>
          <a:endParaRPr lang="en-US" sz="1500" kern="1200" dirty="0"/>
        </a:p>
      </dsp:txBody>
      <dsp:txXfrm>
        <a:off x="3608109" y="3250439"/>
        <a:ext cx="1351173" cy="675586"/>
      </dsp:txXfrm>
    </dsp:sp>
    <dsp:sp modelId="{D4604EAC-DC0C-40E2-AE2D-20AF493C1581}">
      <dsp:nvSpPr>
        <dsp:cNvPr id="0" name=""/>
        <dsp:cNvSpPr/>
      </dsp:nvSpPr>
      <dsp:spPr>
        <a:xfrm>
          <a:off x="4905236" y="1331773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Microcontroller and Communications</a:t>
          </a:r>
          <a:endParaRPr lang="en-US" sz="1500" kern="1200" dirty="0"/>
        </a:p>
      </dsp:txBody>
      <dsp:txXfrm>
        <a:off x="4905236" y="1331773"/>
        <a:ext cx="1351173" cy="675586"/>
      </dsp:txXfrm>
    </dsp:sp>
    <dsp:sp modelId="{C181C99E-AA33-4125-AC7E-E9061237BB7F}">
      <dsp:nvSpPr>
        <dsp:cNvPr id="0" name=""/>
        <dsp:cNvSpPr/>
      </dsp:nvSpPr>
      <dsp:spPr>
        <a:xfrm>
          <a:off x="5243029" y="2291106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Signal receivers/ Transmitter</a:t>
          </a:r>
          <a:endParaRPr lang="en-US" sz="1500" kern="1200" dirty="0"/>
        </a:p>
      </dsp:txBody>
      <dsp:txXfrm>
        <a:off x="5243029" y="2291106"/>
        <a:ext cx="1351173" cy="675586"/>
      </dsp:txXfrm>
    </dsp:sp>
    <dsp:sp modelId="{09921BC0-C4D7-4362-BF67-5A96E0BFE358}">
      <dsp:nvSpPr>
        <dsp:cNvPr id="0" name=""/>
        <dsp:cNvSpPr/>
      </dsp:nvSpPr>
      <dsp:spPr>
        <a:xfrm>
          <a:off x="5243029" y="3250439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Signal Processing</a:t>
          </a:r>
          <a:endParaRPr lang="en-US" sz="1500" kern="1200" dirty="0"/>
        </a:p>
      </dsp:txBody>
      <dsp:txXfrm>
        <a:off x="5243029" y="3250439"/>
        <a:ext cx="1351173" cy="675586"/>
      </dsp:txXfrm>
    </dsp:sp>
    <dsp:sp modelId="{54BDEDE2-19F1-4EF8-B88C-AA228DB21E2C}">
      <dsp:nvSpPr>
        <dsp:cNvPr id="0" name=""/>
        <dsp:cNvSpPr/>
      </dsp:nvSpPr>
      <dsp:spPr>
        <a:xfrm>
          <a:off x="5243029" y="4209772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Program</a:t>
          </a:r>
          <a:endParaRPr lang="en-US" sz="1500" kern="1200" dirty="0"/>
        </a:p>
      </dsp:txBody>
      <dsp:txXfrm>
        <a:off x="5243029" y="4209772"/>
        <a:ext cx="1351173" cy="675586"/>
      </dsp:txXfrm>
    </dsp:sp>
    <dsp:sp modelId="{37289FFD-EF49-40EF-AC18-D8D671DAE339}">
      <dsp:nvSpPr>
        <dsp:cNvPr id="0" name=""/>
        <dsp:cNvSpPr/>
      </dsp:nvSpPr>
      <dsp:spPr>
        <a:xfrm>
          <a:off x="6540156" y="1331773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Control</a:t>
          </a:r>
          <a:endParaRPr lang="en-US" sz="1500" kern="1200" dirty="0"/>
        </a:p>
      </dsp:txBody>
      <dsp:txXfrm>
        <a:off x="6540156" y="1331773"/>
        <a:ext cx="1351173" cy="675586"/>
      </dsp:txXfrm>
    </dsp:sp>
    <dsp:sp modelId="{78CC9DB6-F403-414A-9F3E-8D441758541C}">
      <dsp:nvSpPr>
        <dsp:cNvPr id="0" name=""/>
        <dsp:cNvSpPr/>
      </dsp:nvSpPr>
      <dsp:spPr>
        <a:xfrm>
          <a:off x="6877949" y="2291106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User Interface</a:t>
          </a:r>
          <a:endParaRPr lang="en-US" sz="1500" kern="1200" dirty="0"/>
        </a:p>
      </dsp:txBody>
      <dsp:txXfrm>
        <a:off x="6877949" y="2291106"/>
        <a:ext cx="1351173" cy="675586"/>
      </dsp:txXfrm>
    </dsp:sp>
    <dsp:sp modelId="{E73212C2-ABE1-4DED-9C90-FFEBC1B3AB29}">
      <dsp:nvSpPr>
        <dsp:cNvPr id="0" name=""/>
        <dsp:cNvSpPr/>
      </dsp:nvSpPr>
      <dsp:spPr>
        <a:xfrm>
          <a:off x="6877949" y="3250439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Information Relay</a:t>
          </a:r>
          <a:endParaRPr lang="en-US" sz="1500" kern="1200" dirty="0"/>
        </a:p>
      </dsp:txBody>
      <dsp:txXfrm>
        <a:off x="6877949" y="3250439"/>
        <a:ext cx="1351173" cy="675586"/>
      </dsp:txXfrm>
    </dsp:sp>
    <dsp:sp modelId="{6C28BFFE-87AE-453F-A1AB-28DD2671DF7B}">
      <dsp:nvSpPr>
        <dsp:cNvPr id="0" name=""/>
        <dsp:cNvSpPr/>
      </dsp:nvSpPr>
      <dsp:spPr>
        <a:xfrm>
          <a:off x="6877949" y="4209772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Directional Inputs</a:t>
          </a:r>
          <a:endParaRPr lang="en-US" sz="1500" kern="1200" dirty="0"/>
        </a:p>
      </dsp:txBody>
      <dsp:txXfrm>
        <a:off x="6877949" y="4209772"/>
        <a:ext cx="1351173" cy="67558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56C39F-3EA4-4163-AFC3-CAD0BB11D2F8}">
      <dsp:nvSpPr>
        <dsp:cNvPr id="0" name=""/>
        <dsp:cNvSpPr/>
      </dsp:nvSpPr>
      <dsp:spPr>
        <a:xfrm>
          <a:off x="2552700" y="1474167"/>
          <a:ext cx="1806053" cy="313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723"/>
              </a:lnTo>
              <a:lnTo>
                <a:pt x="1806053" y="156723"/>
              </a:lnTo>
              <a:lnTo>
                <a:pt x="1806053" y="3134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4A1A07-2BF7-49B3-B660-BBFFB5EE7C2A}">
      <dsp:nvSpPr>
        <dsp:cNvPr id="0" name=""/>
        <dsp:cNvSpPr/>
      </dsp:nvSpPr>
      <dsp:spPr>
        <a:xfrm>
          <a:off x="2506979" y="1474167"/>
          <a:ext cx="91440" cy="3134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4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46880B-7CA5-4101-BEAF-3265D410B92C}">
      <dsp:nvSpPr>
        <dsp:cNvPr id="0" name=""/>
        <dsp:cNvSpPr/>
      </dsp:nvSpPr>
      <dsp:spPr>
        <a:xfrm>
          <a:off x="746646" y="1474167"/>
          <a:ext cx="1806053" cy="313447"/>
        </a:xfrm>
        <a:custGeom>
          <a:avLst/>
          <a:gdLst/>
          <a:ahLst/>
          <a:cxnLst/>
          <a:rect l="0" t="0" r="0" b="0"/>
          <a:pathLst>
            <a:path>
              <a:moveTo>
                <a:pt x="1806053" y="0"/>
              </a:moveTo>
              <a:lnTo>
                <a:pt x="1806053" y="156723"/>
              </a:lnTo>
              <a:lnTo>
                <a:pt x="0" y="156723"/>
              </a:lnTo>
              <a:lnTo>
                <a:pt x="0" y="3134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05FF98-0C5F-49F8-88CC-1C243D5F628D}">
      <dsp:nvSpPr>
        <dsp:cNvPr id="0" name=""/>
        <dsp:cNvSpPr/>
      </dsp:nvSpPr>
      <dsp:spPr>
        <a:xfrm>
          <a:off x="1806396" y="727864"/>
          <a:ext cx="1492606" cy="7463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Concept Development</a:t>
          </a:r>
          <a:endParaRPr lang="en-US" sz="2100" kern="1200" dirty="0"/>
        </a:p>
      </dsp:txBody>
      <dsp:txXfrm>
        <a:off x="1806396" y="727864"/>
        <a:ext cx="1492606" cy="746303"/>
      </dsp:txXfrm>
    </dsp:sp>
    <dsp:sp modelId="{947F7EF8-B8BF-45D9-B510-B35A3FDF9D79}">
      <dsp:nvSpPr>
        <dsp:cNvPr id="0" name=""/>
        <dsp:cNvSpPr/>
      </dsp:nvSpPr>
      <dsp:spPr>
        <a:xfrm>
          <a:off x="342" y="1787615"/>
          <a:ext cx="1492606" cy="7463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Needs Analysis</a:t>
          </a:r>
          <a:endParaRPr lang="en-US" sz="2100" kern="1200" dirty="0"/>
        </a:p>
      </dsp:txBody>
      <dsp:txXfrm>
        <a:off x="342" y="1787615"/>
        <a:ext cx="1492606" cy="746303"/>
      </dsp:txXfrm>
    </dsp:sp>
    <dsp:sp modelId="{6F69B38B-15E5-4FE9-A911-30213864AE5C}">
      <dsp:nvSpPr>
        <dsp:cNvPr id="0" name=""/>
        <dsp:cNvSpPr/>
      </dsp:nvSpPr>
      <dsp:spPr>
        <a:xfrm>
          <a:off x="1806396" y="1787615"/>
          <a:ext cx="1492606" cy="7463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Concept Exploration</a:t>
          </a:r>
          <a:endParaRPr lang="en-US" sz="2100" kern="1200" dirty="0"/>
        </a:p>
      </dsp:txBody>
      <dsp:txXfrm>
        <a:off x="1806396" y="1787615"/>
        <a:ext cx="1492606" cy="746303"/>
      </dsp:txXfrm>
    </dsp:sp>
    <dsp:sp modelId="{45518072-37DD-462D-9C2F-51BAECC0A2E4}">
      <dsp:nvSpPr>
        <dsp:cNvPr id="0" name=""/>
        <dsp:cNvSpPr/>
      </dsp:nvSpPr>
      <dsp:spPr>
        <a:xfrm>
          <a:off x="3612450" y="1787615"/>
          <a:ext cx="1492606" cy="7463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Concept Definition</a:t>
          </a:r>
          <a:endParaRPr lang="en-US" sz="2100" kern="1200" dirty="0"/>
        </a:p>
      </dsp:txBody>
      <dsp:txXfrm>
        <a:off x="3612450" y="1787615"/>
        <a:ext cx="1492606" cy="74630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93A976-F664-44CE-A0F2-433434ACF116}">
      <dsp:nvSpPr>
        <dsp:cNvPr id="0" name=""/>
        <dsp:cNvSpPr/>
      </dsp:nvSpPr>
      <dsp:spPr>
        <a:xfrm>
          <a:off x="2476500" y="1498954"/>
          <a:ext cx="1752141" cy="304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045"/>
              </a:lnTo>
              <a:lnTo>
                <a:pt x="1752141" y="152045"/>
              </a:lnTo>
              <a:lnTo>
                <a:pt x="1752141" y="3040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92C5F-0529-4EA7-A08C-B25A054D6C29}">
      <dsp:nvSpPr>
        <dsp:cNvPr id="0" name=""/>
        <dsp:cNvSpPr/>
      </dsp:nvSpPr>
      <dsp:spPr>
        <a:xfrm>
          <a:off x="2430780" y="1498954"/>
          <a:ext cx="91440" cy="3040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0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59A2DE-E0FB-4DC6-8408-F49387842EEB}">
      <dsp:nvSpPr>
        <dsp:cNvPr id="0" name=""/>
        <dsp:cNvSpPr/>
      </dsp:nvSpPr>
      <dsp:spPr>
        <a:xfrm>
          <a:off x="724358" y="1498954"/>
          <a:ext cx="1752141" cy="304090"/>
        </a:xfrm>
        <a:custGeom>
          <a:avLst/>
          <a:gdLst/>
          <a:ahLst/>
          <a:cxnLst/>
          <a:rect l="0" t="0" r="0" b="0"/>
          <a:pathLst>
            <a:path>
              <a:moveTo>
                <a:pt x="1752141" y="0"/>
              </a:moveTo>
              <a:lnTo>
                <a:pt x="1752141" y="152045"/>
              </a:lnTo>
              <a:lnTo>
                <a:pt x="0" y="152045"/>
              </a:lnTo>
              <a:lnTo>
                <a:pt x="0" y="3040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72505-4648-475D-96E5-49763732BDBD}">
      <dsp:nvSpPr>
        <dsp:cNvPr id="0" name=""/>
        <dsp:cNvSpPr/>
      </dsp:nvSpPr>
      <dsp:spPr>
        <a:xfrm>
          <a:off x="1752474" y="774929"/>
          <a:ext cx="1448051" cy="724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Engineering Development</a:t>
          </a:r>
          <a:endParaRPr lang="en-US" sz="2000" kern="1200" dirty="0"/>
        </a:p>
      </dsp:txBody>
      <dsp:txXfrm>
        <a:off x="1752474" y="774929"/>
        <a:ext cx="1448051" cy="724025"/>
      </dsp:txXfrm>
    </dsp:sp>
    <dsp:sp modelId="{4E9C0367-90AC-46BB-BA9D-D3B9F72C6B7E}">
      <dsp:nvSpPr>
        <dsp:cNvPr id="0" name=""/>
        <dsp:cNvSpPr/>
      </dsp:nvSpPr>
      <dsp:spPr>
        <a:xfrm>
          <a:off x="332" y="1803045"/>
          <a:ext cx="1448051" cy="724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Advanced Development</a:t>
          </a:r>
          <a:endParaRPr lang="en-US" sz="2000" kern="1200" dirty="0"/>
        </a:p>
      </dsp:txBody>
      <dsp:txXfrm>
        <a:off x="332" y="1803045"/>
        <a:ext cx="1448051" cy="724025"/>
      </dsp:txXfrm>
    </dsp:sp>
    <dsp:sp modelId="{0747706E-31BA-4BA6-AFE0-68BF9FA55427}">
      <dsp:nvSpPr>
        <dsp:cNvPr id="0" name=""/>
        <dsp:cNvSpPr/>
      </dsp:nvSpPr>
      <dsp:spPr>
        <a:xfrm>
          <a:off x="1752474" y="1803045"/>
          <a:ext cx="1448051" cy="724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Engineering Design</a:t>
          </a:r>
          <a:endParaRPr lang="en-US" sz="2000" kern="1200" dirty="0"/>
        </a:p>
      </dsp:txBody>
      <dsp:txXfrm>
        <a:off x="1752474" y="1803045"/>
        <a:ext cx="1448051" cy="724025"/>
      </dsp:txXfrm>
    </dsp:sp>
    <dsp:sp modelId="{C180C338-4B96-476E-B042-99760F386C81}">
      <dsp:nvSpPr>
        <dsp:cNvPr id="0" name=""/>
        <dsp:cNvSpPr/>
      </dsp:nvSpPr>
      <dsp:spPr>
        <a:xfrm>
          <a:off x="3504616" y="1803045"/>
          <a:ext cx="1448051" cy="7240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Integration &amp; Evaluation</a:t>
          </a:r>
          <a:endParaRPr lang="en-US" sz="2000" kern="1200" dirty="0"/>
        </a:p>
      </dsp:txBody>
      <dsp:txXfrm>
        <a:off x="3504616" y="1803045"/>
        <a:ext cx="1448051" cy="72402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2B860A-4B08-4688-AEDA-3A01CB0C6610}">
      <dsp:nvSpPr>
        <dsp:cNvPr id="0" name=""/>
        <dsp:cNvSpPr/>
      </dsp:nvSpPr>
      <dsp:spPr>
        <a:xfrm>
          <a:off x="1638300" y="936599"/>
          <a:ext cx="896555" cy="311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600"/>
              </a:lnTo>
              <a:lnTo>
                <a:pt x="896555" y="155600"/>
              </a:lnTo>
              <a:lnTo>
                <a:pt x="896555" y="3112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D86808-A265-4754-968D-7D8EA4EDC109}">
      <dsp:nvSpPr>
        <dsp:cNvPr id="0" name=""/>
        <dsp:cNvSpPr/>
      </dsp:nvSpPr>
      <dsp:spPr>
        <a:xfrm>
          <a:off x="741744" y="936599"/>
          <a:ext cx="896555" cy="311201"/>
        </a:xfrm>
        <a:custGeom>
          <a:avLst/>
          <a:gdLst/>
          <a:ahLst/>
          <a:cxnLst/>
          <a:rect l="0" t="0" r="0" b="0"/>
          <a:pathLst>
            <a:path>
              <a:moveTo>
                <a:pt x="896555" y="0"/>
              </a:moveTo>
              <a:lnTo>
                <a:pt x="896555" y="155600"/>
              </a:lnTo>
              <a:lnTo>
                <a:pt x="0" y="155600"/>
              </a:lnTo>
              <a:lnTo>
                <a:pt x="0" y="31120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B93CAC-9130-4CCE-B778-FED9039EDE44}">
      <dsp:nvSpPr>
        <dsp:cNvPr id="0" name=""/>
        <dsp:cNvSpPr/>
      </dsp:nvSpPr>
      <dsp:spPr>
        <a:xfrm>
          <a:off x="897345" y="195644"/>
          <a:ext cx="1481909" cy="740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Post Development</a:t>
          </a:r>
          <a:endParaRPr lang="en-US" sz="2000" kern="1200" dirty="0"/>
        </a:p>
      </dsp:txBody>
      <dsp:txXfrm>
        <a:off x="897345" y="195644"/>
        <a:ext cx="1481909" cy="740954"/>
      </dsp:txXfrm>
    </dsp:sp>
    <dsp:sp modelId="{E63FE910-91E9-424E-93D2-06A8C4E41517}">
      <dsp:nvSpPr>
        <dsp:cNvPr id="0" name=""/>
        <dsp:cNvSpPr/>
      </dsp:nvSpPr>
      <dsp:spPr>
        <a:xfrm>
          <a:off x="789" y="1247800"/>
          <a:ext cx="1481909" cy="740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Production</a:t>
          </a:r>
          <a:endParaRPr lang="en-US" sz="2000" kern="1200" dirty="0"/>
        </a:p>
      </dsp:txBody>
      <dsp:txXfrm>
        <a:off x="789" y="1247800"/>
        <a:ext cx="1481909" cy="740954"/>
      </dsp:txXfrm>
    </dsp:sp>
    <dsp:sp modelId="{42ADACA7-EC2A-4193-A1A9-43F4702E17BD}">
      <dsp:nvSpPr>
        <dsp:cNvPr id="0" name=""/>
        <dsp:cNvSpPr/>
      </dsp:nvSpPr>
      <dsp:spPr>
        <a:xfrm>
          <a:off x="1793900" y="1247800"/>
          <a:ext cx="1481909" cy="7409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Operation &amp; Support</a:t>
          </a:r>
          <a:endParaRPr lang="en-US" sz="2000" kern="1200" dirty="0"/>
        </a:p>
      </dsp:txBody>
      <dsp:txXfrm>
        <a:off x="1793900" y="1247800"/>
        <a:ext cx="1481909" cy="740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wmf"/><Relationship Id="rId4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5A686E-6150-4753-87E4-3DE79AB9136D}" type="datetimeFigureOut">
              <a:rPr lang="en-US"/>
              <a:pPr>
                <a:defRPr/>
              </a:pPr>
              <a:t>2/23/2010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FE2D87-8ED6-42A4-891E-19CAAB46C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E066356-DFE1-4079-8CA4-154E9DF6F667}" type="datetimeFigureOut">
              <a:rPr lang="en-US"/>
              <a:pPr>
                <a:defRPr/>
              </a:pPr>
              <a:t>2/23/2010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7661ECB-9AFA-4139-8F24-2F0FB2798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53A9C1-A4C0-4C2F-B60B-D18274345C3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3257550"/>
            <a:ext cx="7315200" cy="308927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654FC3-EA14-4BFF-BC90-F55D6638DE03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7ADC13-DB7A-4096-959D-99F3C7582939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2F03D2B-987F-4BFA-B41E-99FAFA02087F}" type="slidenum">
              <a:rPr lang="en-US" sz="1200">
                <a:latin typeface="Calibri" pitchFamily="34" charset="0"/>
              </a:rPr>
              <a:pPr algn="r"/>
              <a:t>12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6" name="Slide Number Placeholder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59E05D5-405D-4F37-85F5-75F365386AC9}" type="slidenum">
              <a:rPr lang="en-US" sz="1200">
                <a:latin typeface="Calibri" pitchFamily="34" charset="0"/>
              </a:rPr>
              <a:pPr algn="r"/>
              <a:t>13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B96B3C4-DBC3-4417-8F0F-06C481DF9EB4}" type="slidenum">
              <a:rPr lang="en-US" sz="1200">
                <a:latin typeface="Calibri" pitchFamily="34" charset="0"/>
              </a:rPr>
              <a:pPr algn="r"/>
              <a:t>14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447E58-8F4E-4A47-9570-8C216C3D635C}" type="slidenum">
              <a:rPr lang="en-US" sz="1200">
                <a:latin typeface="Calibri" pitchFamily="34" charset="0"/>
              </a:rPr>
              <a:pPr algn="r"/>
              <a:t>15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5DA537-1B20-45FE-8C69-600ADF20DB0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65313-EFF2-4AF3-96CC-14D8C5ACDE3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61ECB-9AFA-4139-8F24-2F0FB279836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9091F66-1BC6-4748-B59F-3FFCA85CB10F}" type="slidenum">
              <a:rPr lang="en-US"/>
              <a:pPr/>
              <a:t>19</a:t>
            </a:fld>
            <a:endParaRPr lang="en-US"/>
          </a:p>
        </p:txBody>
      </p:sp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1" y="3257551"/>
            <a:ext cx="7302500" cy="308014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61ECB-9AFA-4139-8F24-2F0FB27983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B74AD31-A5B1-4A24-B04D-17DEE9E6CE46}" type="slidenum">
              <a:rPr lang="en-US"/>
              <a:pPr/>
              <a:t>20</a:t>
            </a:fld>
            <a:endParaRPr lang="en-US"/>
          </a:p>
        </p:txBody>
      </p:sp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1" y="3257551"/>
            <a:ext cx="7302500" cy="308014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5F256FD-5932-484A-B3E2-D306B6CF1A73}" type="slidenum">
              <a:rPr lang="en-US" sz="120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pPr algn="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20</a:t>
            </a:fld>
            <a:endParaRPr lang="en-US" sz="120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A290878-15DC-48AB-98A3-C05CD778F124}" type="slidenum">
              <a:rPr lang="en-US"/>
              <a:pPr/>
              <a:t>21</a:t>
            </a:fld>
            <a:endParaRPr lang="en-US"/>
          </a:p>
        </p:txBody>
      </p:sp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87533" cy="256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1" y="3257551"/>
            <a:ext cx="7302500" cy="308014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98E735-F04C-47A0-B7D0-06BC6219F5F6}" type="slidenum">
              <a:rPr lang="en-US"/>
              <a:pPr/>
              <a:t>22</a:t>
            </a:fld>
            <a:endParaRPr lang="en-US"/>
          </a:p>
        </p:txBody>
      </p:sp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87533" cy="25669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1" y="3257551"/>
            <a:ext cx="7302500" cy="308014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4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7FEFED-C603-4116-95CE-AB48D6ED2323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2227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3257550"/>
            <a:ext cx="7300913" cy="3148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4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8CB2C1-B1F0-4C8F-AB1C-EFE8A2BF518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3257550"/>
            <a:ext cx="7300913" cy="3148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4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FC7A86-AA2E-4065-AC62-8BDECDA14179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3257550"/>
            <a:ext cx="7300913" cy="314801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7837A8-17AC-4B2B-9293-B2E3E1F80C94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E68DA-9C55-4E19-B791-29241B5219F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BE68DA-9C55-4E19-B791-29241B5219F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5DA537-1B20-45FE-8C69-600ADF20DB0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A287365-C1B3-452A-B55D-2C4BD33484E8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D817EC-4178-4DA1-B877-BABBE34D9472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61ECB-9AFA-4139-8F24-2F0FB279836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C2B189B-DDAD-4C8B-BC73-EC34A2D400A3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65313-EFF2-4AF3-96CC-14D8C5ACDE3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B9AC8D-377B-4FBD-B79D-EC67E3183A01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61ECB-9AFA-4139-8F24-2F0FB279836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2221BCE-0958-4081-8B40-595642FB16C2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AFB3AB-28D6-4666-8DB5-6CA8A02DDBD6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06245E-0FE5-4CA1-BA78-69F6C6E3A27D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1) System 2) Subsystems 3) Components followed by 4) subcomponents and 5) parts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838DF3-CCB7-4630-88E8-08C62684FE5D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61ECB-9AFA-4139-8F24-2F0FB27983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61ECB-9AFA-4139-8F24-2F0FB279836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C757C-24C9-4D3C-AF9E-D2918035A0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EDDD9-8031-4BDA-865E-D6C8D46865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09C2-9B75-456E-9850-CD91EB8F39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391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3C459-4FC6-402D-B9A0-EFAD010643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391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066800"/>
            <a:ext cx="4038600" cy="5257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00039-9106-44BA-8747-9114D9794BAD}" type="datetimeFigureOut">
              <a:rPr lang="en-US"/>
              <a:pPr>
                <a:defRPr/>
              </a:pPr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4B755-B4A9-4B77-BB76-865B691B9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9D98A-C139-48B7-83B8-6F8D5D7E9E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274C6-259D-46C7-B85D-8B0573B3F1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B2DE-3E32-4246-8A92-E1C4EBDF9B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3B148-63B4-4797-8356-20787ADBE7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45C25-884A-46BE-86D0-C66D8516C0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7DF6F-2229-4E83-98BE-1010A2DFEA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37967-86C1-4EFB-9B31-CDAD06A972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A23EF-9DB8-4B27-A6D5-5313713EFB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524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54272DD-3A8D-4D02-B278-7708AA5470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Office_Word_97_-_2003_Document3.doc"/><Relationship Id="rId5" Type="http://schemas.openxmlformats.org/officeDocument/2006/relationships/oleObject" Target="../embeddings/Microsoft_Office_Word_97_-_2003_Document2.doc"/><Relationship Id="rId4" Type="http://schemas.openxmlformats.org/officeDocument/2006/relationships/oleObject" Target="../embeddings/Microsoft_Office_Word_97_-_2003_Document1.doc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E:\NASA%20Competition\Movies\CIMG3116.avi" TargetMode="External"/><Relationship Id="rId1" Type="http://schemas.openxmlformats.org/officeDocument/2006/relationships/video" Target="file:///E:\NASA%20Competition\Movies\track_edit.wmv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Microsoft_Office_Excel_97-2003_Worksheet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Office_Excel_97-2003_Worksheet6.xls"/><Relationship Id="rId5" Type="http://schemas.openxmlformats.org/officeDocument/2006/relationships/oleObject" Target="../embeddings/Microsoft_Office_Excel_97-2003_Worksheet5.xls"/><Relationship Id="rId4" Type="http://schemas.openxmlformats.org/officeDocument/2006/relationships/oleObject" Target="../embeddings/Microsoft_Office_Excel_97-2003_Worksheet4.xls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30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gif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ubtitle 4"/>
          <p:cNvSpPr>
            <a:spLocks noGrp="1"/>
          </p:cNvSpPr>
          <p:nvPr>
            <p:ph type="subTitle" idx="1"/>
          </p:nvPr>
        </p:nvSpPr>
        <p:spPr>
          <a:xfrm>
            <a:off x="0" y="3657600"/>
            <a:ext cx="9144000" cy="1066800"/>
          </a:xfrm>
        </p:spPr>
        <p:txBody>
          <a:bodyPr/>
          <a:lstStyle/>
          <a:p>
            <a:r>
              <a:rPr lang="en-US" sz="2800" smtClean="0">
                <a:solidFill>
                  <a:schemeClr val="tx1"/>
                </a:solidFill>
              </a:rPr>
              <a:t>Lunar Regolith Excavator Student Competition</a:t>
            </a:r>
          </a:p>
          <a:p>
            <a:r>
              <a:rPr lang="en-US" sz="2800" smtClean="0">
                <a:solidFill>
                  <a:schemeClr val="tx1"/>
                </a:solidFill>
              </a:rPr>
              <a:t>ME Team #8 / ECE Team #1</a:t>
            </a:r>
          </a:p>
        </p:txBody>
      </p:sp>
      <p:pic>
        <p:nvPicPr>
          <p:cNvPr id="2051" name="Picture 4" descr="F:\log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990600"/>
            <a:ext cx="5943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057400" y="4572000"/>
          <a:ext cx="5105400" cy="1828800"/>
        </p:xfrm>
        <a:graphic>
          <a:graphicData uri="http://schemas.openxmlformats.org/drawingml/2006/table">
            <a:tbl>
              <a:tblPr/>
              <a:tblGrid>
                <a:gridCol w="2621692"/>
                <a:gridCol w="248370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James Dickson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Jeremy </a:t>
                      </a:r>
                      <a:r>
                        <a:rPr lang="en-US" sz="2000" dirty="0" err="1" smtClean="0">
                          <a:latin typeface="Calibri"/>
                          <a:ea typeface="Calibri"/>
                          <a:cs typeface="Times New Roman"/>
                        </a:rPr>
                        <a:t>Nagorka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Anthony Gantt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Jennifer Schrage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Christopher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Times New Roman"/>
                        </a:rPr>
                        <a:t>Loftis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Nick </a:t>
                      </a:r>
                      <a:r>
                        <a:rPr lang="en-US" sz="2000" dirty="0" err="1" smtClean="0">
                          <a:latin typeface="Calibri"/>
                          <a:ea typeface="Calibri"/>
                          <a:cs typeface="Times New Roman"/>
                        </a:rPr>
                        <a:t>Stroupe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Alan Williams</a:t>
                      </a:r>
                      <a:endParaRPr lang="en-US" sz="16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95400" y="84138"/>
            <a:ext cx="74676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atin typeface="+mn-lt"/>
              </a:rPr>
              <a:t>The  ARTEMIS Project</a:t>
            </a:r>
          </a:p>
        </p:txBody>
      </p:sp>
      <p:sp>
        <p:nvSpPr>
          <p:cNvPr id="2061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14399C-B732-47CB-98BD-EFF12C0A2855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Overview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3810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1800" b="1" dirty="0" smtClean="0"/>
              <a:t>Figure 8.</a:t>
            </a:r>
            <a:r>
              <a:rPr lang="en-US" sz="1800" dirty="0" smtClean="0"/>
              <a:t> Overall platform design with subsystems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1D97D5-994B-4009-AA90-E08100190628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066800"/>
            <a:ext cx="4038600" cy="49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990600" y="4572000"/>
            <a:ext cx="1905000" cy="990600"/>
          </a:xfrm>
          <a:prstGeom prst="straightConnector1">
            <a:avLst/>
          </a:pr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905000" y="5411788"/>
            <a:ext cx="2362200" cy="227012"/>
          </a:xfrm>
          <a:prstGeom prst="straightConnector1">
            <a:avLst/>
          </a:pr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5715000" y="1981200"/>
            <a:ext cx="1371600" cy="685800"/>
          </a:xfrm>
          <a:prstGeom prst="straightConnector1">
            <a:avLst/>
          </a:pr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3886200" y="1676400"/>
            <a:ext cx="3124200" cy="457200"/>
          </a:xfrm>
          <a:prstGeom prst="straightConnector1">
            <a:avLst/>
          </a:pr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90600" y="3505200"/>
            <a:ext cx="2971800" cy="1219200"/>
          </a:xfrm>
          <a:prstGeom prst="straightConnector1">
            <a:avLst/>
          </a:pr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600200" y="2514600"/>
            <a:ext cx="2667000" cy="2057400"/>
          </a:xfrm>
          <a:prstGeom prst="straightConnector1">
            <a:avLst/>
          </a:prstGeom>
          <a:ln w="508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8" name="TextBox 27"/>
          <p:cNvSpPr txBox="1">
            <a:spLocks noChangeArrowheads="1"/>
          </p:cNvSpPr>
          <p:nvPr/>
        </p:nvSpPr>
        <p:spPr bwMode="auto">
          <a:xfrm>
            <a:off x="533400" y="2133600"/>
            <a:ext cx="1066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Power</a:t>
            </a:r>
            <a:endParaRPr lang="en-US"/>
          </a:p>
        </p:txBody>
      </p:sp>
      <p:sp>
        <p:nvSpPr>
          <p:cNvPr id="9229" name="TextBox 29"/>
          <p:cNvSpPr txBox="1">
            <a:spLocks noChangeArrowheads="1"/>
          </p:cNvSpPr>
          <p:nvPr/>
        </p:nvSpPr>
        <p:spPr bwMode="auto">
          <a:xfrm>
            <a:off x="0" y="3048000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Communications</a:t>
            </a:r>
            <a:endParaRPr lang="en-US"/>
          </a:p>
        </p:txBody>
      </p:sp>
      <p:sp>
        <p:nvSpPr>
          <p:cNvPr id="9230" name="TextBox 30"/>
          <p:cNvSpPr txBox="1">
            <a:spLocks noChangeArrowheads="1"/>
          </p:cNvSpPr>
          <p:nvPr/>
        </p:nvSpPr>
        <p:spPr bwMode="auto">
          <a:xfrm>
            <a:off x="228600" y="54864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Locomotion</a:t>
            </a:r>
            <a:endParaRPr lang="en-US"/>
          </a:p>
        </p:txBody>
      </p:sp>
      <p:sp>
        <p:nvSpPr>
          <p:cNvPr id="9231" name="TextBox 33"/>
          <p:cNvSpPr txBox="1">
            <a:spLocks noChangeArrowheads="1"/>
          </p:cNvSpPr>
          <p:nvPr/>
        </p:nvSpPr>
        <p:spPr bwMode="auto">
          <a:xfrm>
            <a:off x="7010400" y="15240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Excavation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0650" y="1143000"/>
            <a:ext cx="37147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Excavation Subsystem Design</a:t>
            </a:r>
          </a:p>
        </p:txBody>
      </p:sp>
      <p:sp>
        <p:nvSpPr>
          <p:cNvPr id="1024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343400" cy="4953000"/>
          </a:xfrm>
        </p:spPr>
        <p:txBody>
          <a:bodyPr/>
          <a:lstStyle/>
          <a:p>
            <a:r>
              <a:rPr lang="en-US" smtClean="0"/>
              <a:t>Excavation Subsystem Components:</a:t>
            </a: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en-US" smtClean="0"/>
              <a:t>Cleated belt – cleats excavate regolith into trough</a:t>
            </a: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en-US" smtClean="0"/>
              <a:t>Conveyor – transports regolith up trough to be deposited into bucket</a:t>
            </a: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en-US" smtClean="0"/>
              <a:t>Bucket – holds regolith until delivery to holding bin</a:t>
            </a:r>
          </a:p>
        </p:txBody>
      </p:sp>
      <p:sp>
        <p:nvSpPr>
          <p:cNvPr id="10245" name="Content Placeholder 4"/>
          <p:cNvSpPr>
            <a:spLocks noGrp="1"/>
          </p:cNvSpPr>
          <p:nvPr>
            <p:ph sz="half" idx="2"/>
          </p:nvPr>
        </p:nvSpPr>
        <p:spPr>
          <a:xfrm>
            <a:off x="2667000" y="6019800"/>
            <a:ext cx="6477000" cy="4111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1800" b="1" dirty="0" smtClean="0"/>
              <a:t>Figure 9.</a:t>
            </a:r>
            <a:r>
              <a:rPr lang="en-US" sz="1800" dirty="0" smtClean="0"/>
              <a:t>  Excavation subsystem components and flow of regolith</a:t>
            </a:r>
          </a:p>
        </p:txBody>
      </p:sp>
      <p:sp>
        <p:nvSpPr>
          <p:cNvPr id="1024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C34250C-D129-458A-A1CF-AE261D0112C0}" type="slidenum">
              <a:rPr lang="en-US" smtClean="0"/>
              <a:pPr/>
              <a:t>11</a:t>
            </a:fld>
            <a:endParaRPr lang="en-US" smtClean="0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6400800" y="5486400"/>
            <a:ext cx="1371600" cy="304800"/>
          </a:xfrm>
          <a:prstGeom prst="straightConnector1">
            <a:avLst/>
          </a:prstGeom>
          <a:ln w="635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6705600" y="4267200"/>
            <a:ext cx="1828800" cy="228600"/>
          </a:xfrm>
          <a:prstGeom prst="straightConnector1">
            <a:avLst/>
          </a:prstGeom>
          <a:ln w="635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7696200" y="2819400"/>
            <a:ext cx="1066800" cy="457200"/>
          </a:xfrm>
          <a:prstGeom prst="straightConnector1">
            <a:avLst/>
          </a:prstGeom>
          <a:ln w="635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620000" y="5181600"/>
            <a:ext cx="5334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1</a:t>
            </a:r>
          </a:p>
        </p:txBody>
      </p:sp>
      <p:sp>
        <p:nvSpPr>
          <p:cNvPr id="19" name="Oval 18"/>
          <p:cNvSpPr/>
          <p:nvPr/>
        </p:nvSpPr>
        <p:spPr>
          <a:xfrm>
            <a:off x="8305800" y="3962400"/>
            <a:ext cx="5334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2</a:t>
            </a:r>
          </a:p>
        </p:txBody>
      </p:sp>
      <p:sp>
        <p:nvSpPr>
          <p:cNvPr id="20" name="Oval 19"/>
          <p:cNvSpPr/>
          <p:nvPr/>
        </p:nvSpPr>
        <p:spPr>
          <a:xfrm>
            <a:off x="8153400" y="3276600"/>
            <a:ext cx="533400" cy="533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ctrTitle" idx="4294967295"/>
          </p:nvPr>
        </p:nvSpPr>
        <p:spPr>
          <a:xfrm>
            <a:off x="1143000" y="152400"/>
            <a:ext cx="7772400" cy="685800"/>
          </a:xfrm>
        </p:spPr>
        <p:txBody>
          <a:bodyPr/>
          <a:lstStyle/>
          <a:p>
            <a:r>
              <a:rPr lang="en-US" dirty="0" smtClean="0"/>
              <a:t>EXCAVATION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Subtitle 2"/>
          <p:cNvSpPr>
            <a:spLocks noGrp="1"/>
          </p:cNvSpPr>
          <p:nvPr>
            <p:ph type="subTitle" idx="4294967295"/>
          </p:nvPr>
        </p:nvSpPr>
        <p:spPr>
          <a:xfrm>
            <a:off x="0" y="990600"/>
            <a:ext cx="3581400" cy="54102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en-US" smtClean="0"/>
          </a:p>
          <a:p>
            <a:pPr lvl="2"/>
            <a:endParaRPr lang="en-US" smtClean="0"/>
          </a:p>
        </p:txBody>
      </p:sp>
      <p:sp>
        <p:nvSpPr>
          <p:cNvPr id="38916" name="Subtitle 2"/>
          <p:cNvSpPr txBox="1">
            <a:spLocks/>
          </p:cNvSpPr>
          <p:nvPr/>
        </p:nvSpPr>
        <p:spPr bwMode="auto">
          <a:xfrm>
            <a:off x="4572000" y="3810000"/>
            <a:ext cx="4343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3200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3200">
              <a:latin typeface="Calibri" pitchFamily="34" charset="0"/>
            </a:endParaRPr>
          </a:p>
        </p:txBody>
      </p:sp>
      <p:sp>
        <p:nvSpPr>
          <p:cNvPr id="38918" name="Subtitle 2"/>
          <p:cNvSpPr>
            <a:spLocks/>
          </p:cNvSpPr>
          <p:nvPr/>
        </p:nvSpPr>
        <p:spPr bwMode="auto">
          <a:xfrm>
            <a:off x="0" y="990600"/>
            <a:ext cx="5791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3400" b="1" u="sng" dirty="0">
                <a:latin typeface="Calibri" pitchFamily="34" charset="0"/>
              </a:rPr>
              <a:t>CLEATED CONVEYOR REVISION</a:t>
            </a:r>
            <a:r>
              <a:rPr lang="en-US" sz="2400" b="1" u="sng" dirty="0">
                <a:latin typeface="Calibri" pitchFamily="34" charset="0"/>
              </a:rPr>
              <a:t> </a:t>
            </a:r>
            <a:endParaRPr lang="en-US" sz="2800" b="1" u="sng" dirty="0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" pitchFamily="34" charset="0"/>
              </a:rPr>
              <a:t>Overall width reduced </a:t>
            </a:r>
            <a:endParaRPr lang="en-US" sz="2800" dirty="0" smtClean="0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</a:pPr>
            <a:r>
              <a:rPr lang="en-US" sz="2800" dirty="0" smtClean="0">
                <a:latin typeface="Calibri" pitchFamily="34" charset="0"/>
              </a:rPr>
              <a:t>        from </a:t>
            </a:r>
            <a:r>
              <a:rPr lang="en-US" sz="2800" dirty="0">
                <a:latin typeface="Calibri" pitchFamily="34" charset="0"/>
              </a:rPr>
              <a:t>94 to 81 cm</a:t>
            </a: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800" dirty="0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" pitchFamily="34" charset="0"/>
              </a:rPr>
              <a:t>Weight savings through use of thinner material</a:t>
            </a: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800" dirty="0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" pitchFamily="34" charset="0"/>
              </a:rPr>
              <a:t>Easier machining</a:t>
            </a: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800" dirty="0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" pitchFamily="34" charset="0"/>
              </a:rPr>
              <a:t>Estimated excavation rate of </a:t>
            </a: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latin typeface="Calibri" pitchFamily="34" charset="0"/>
              </a:rPr>
              <a:t>	0.5 </a:t>
            </a:r>
            <a:r>
              <a:rPr lang="en-US" sz="2800" dirty="0" smtClean="0">
                <a:latin typeface="Calibri" pitchFamily="34" charset="0"/>
              </a:rPr>
              <a:t>kg/s</a:t>
            </a:r>
            <a:endParaRPr lang="en-US" sz="2000" dirty="0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endParaRPr lang="en-US" sz="2000" dirty="0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38920" name="Slide Number Placeholder 7"/>
          <p:cNvSpPr txBox="1">
            <a:spLocks noGrp="1"/>
          </p:cNvSpPr>
          <p:nvPr/>
        </p:nvSpPr>
        <p:spPr bwMode="auto">
          <a:xfrm>
            <a:off x="65532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5DF0327-4890-4190-B149-B9200FB9262B}" type="slidenum">
              <a:rPr lang="en-US" sz="1600" b="1">
                <a:solidFill>
                  <a:schemeClr val="bg1"/>
                </a:solidFill>
                <a:latin typeface="Calibri" pitchFamily="34" charset="0"/>
              </a:rPr>
              <a:pPr algn="r"/>
              <a:t>12</a:t>
            </a:fld>
            <a:endParaRPr lang="en-US" sz="16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6096000" y="3352800"/>
            <a:ext cx="274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Figure </a:t>
            </a:r>
            <a:r>
              <a:rPr lang="en-US" sz="1400" b="1" dirty="0" smtClean="0">
                <a:latin typeface="Calibri" pitchFamily="34" charset="0"/>
              </a:rPr>
              <a:t>10. </a:t>
            </a:r>
            <a:r>
              <a:rPr lang="en-US" sz="1400" dirty="0">
                <a:latin typeface="Calibri" pitchFamily="34" charset="0"/>
              </a:rPr>
              <a:t>Conveyor Isometric View</a:t>
            </a:r>
            <a:endParaRPr lang="en-US" sz="1400" b="1" dirty="0">
              <a:latin typeface="Calibri" pitchFamily="34" charset="0"/>
            </a:endParaRPr>
          </a:p>
          <a:p>
            <a:endParaRPr lang="en-US" sz="1400" b="1" u="sng" dirty="0"/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5562600" y="5966936"/>
            <a:ext cx="3581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alibri" pitchFamily="34" charset="0"/>
              </a:rPr>
              <a:t>Figure </a:t>
            </a:r>
            <a:r>
              <a:rPr lang="en-US" sz="1400" b="1" dirty="0" smtClean="0">
                <a:latin typeface="Calibri" pitchFamily="34" charset="0"/>
              </a:rPr>
              <a:t>11. </a:t>
            </a:r>
            <a:r>
              <a:rPr lang="en-US" sz="1400" dirty="0">
                <a:latin typeface="Calibri" pitchFamily="34" charset="0"/>
              </a:rPr>
              <a:t>Conveyor </a:t>
            </a:r>
            <a:r>
              <a:rPr lang="en-US" sz="1400" dirty="0" smtClean="0">
                <a:latin typeface="Calibri" pitchFamily="34" charset="0"/>
              </a:rPr>
              <a:t>Isometric view </a:t>
            </a:r>
            <a:r>
              <a:rPr lang="en-US" sz="1400" dirty="0">
                <a:latin typeface="Calibri" pitchFamily="34" charset="0"/>
              </a:rPr>
              <a:t>with Belt and </a:t>
            </a:r>
            <a:r>
              <a:rPr lang="en-US" sz="1400" dirty="0" smtClean="0">
                <a:latin typeface="Calibri" pitchFamily="34" charset="0"/>
              </a:rPr>
              <a:t>right shield removed</a:t>
            </a:r>
            <a:endParaRPr lang="en-US" sz="1400" b="1" dirty="0">
              <a:latin typeface="Calibri" pitchFamily="34" charset="0"/>
            </a:endParaRPr>
          </a:p>
          <a:p>
            <a:endParaRPr lang="en-US" sz="1400" b="1" u="sng" dirty="0"/>
          </a:p>
        </p:txBody>
      </p:sp>
      <p:pic>
        <p:nvPicPr>
          <p:cNvPr id="38933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3651250"/>
            <a:ext cx="3048000" cy="2395838"/>
          </a:xfrm>
          <a:prstGeom prst="rect">
            <a:avLst/>
          </a:prstGeom>
          <a:noFill/>
        </p:spPr>
      </p:pic>
      <p:pic>
        <p:nvPicPr>
          <p:cNvPr id="38935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990600"/>
            <a:ext cx="3048000" cy="2445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ctrTitle" idx="4294967295"/>
          </p:nvPr>
        </p:nvSpPr>
        <p:spPr>
          <a:xfrm>
            <a:off x="1143000" y="152400"/>
            <a:ext cx="7772400" cy="685800"/>
          </a:xfrm>
        </p:spPr>
        <p:txBody>
          <a:bodyPr/>
          <a:lstStyle/>
          <a:p>
            <a:r>
              <a:rPr lang="en-US" smtClean="0"/>
              <a:t>EXCAVATION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Subtitle 2"/>
          <p:cNvSpPr txBox="1">
            <a:spLocks/>
          </p:cNvSpPr>
          <p:nvPr/>
        </p:nvSpPr>
        <p:spPr bwMode="auto">
          <a:xfrm>
            <a:off x="4572000" y="3810000"/>
            <a:ext cx="4343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3200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3200">
              <a:latin typeface="Calibri" pitchFamily="34" charset="0"/>
            </a:endParaRPr>
          </a:p>
        </p:txBody>
      </p:sp>
      <p:sp>
        <p:nvSpPr>
          <p:cNvPr id="43014" name="Slide Number Placeholder 7"/>
          <p:cNvSpPr txBox="1">
            <a:spLocks noGrp="1"/>
          </p:cNvSpPr>
          <p:nvPr/>
        </p:nvSpPr>
        <p:spPr bwMode="auto">
          <a:xfrm>
            <a:off x="65532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08AB08D-53D8-43C9-B2FC-194C5FC005D2}" type="slidenum">
              <a:rPr lang="en-US" sz="1600" b="1">
                <a:solidFill>
                  <a:schemeClr val="bg1"/>
                </a:solidFill>
                <a:latin typeface="Calibri" pitchFamily="34" charset="0"/>
              </a:rPr>
              <a:pPr algn="r"/>
              <a:t>13</a:t>
            </a:fld>
            <a:endParaRPr lang="en-US" sz="16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6400800" y="3200400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Figure </a:t>
            </a:r>
            <a:r>
              <a:rPr lang="en-US" sz="1400" b="1" dirty="0" smtClean="0">
                <a:latin typeface="Calibri" pitchFamily="34" charset="0"/>
              </a:rPr>
              <a:t>12. </a:t>
            </a:r>
            <a:r>
              <a:rPr lang="en-US" sz="1400" dirty="0">
                <a:latin typeface="Calibri" pitchFamily="34" charset="0"/>
              </a:rPr>
              <a:t>Detail View of Motor </a:t>
            </a:r>
          </a:p>
          <a:p>
            <a:r>
              <a:rPr lang="en-US" sz="1400" dirty="0">
                <a:latin typeface="Calibri" pitchFamily="34" charset="0"/>
              </a:rPr>
              <a:t>                 Mounting and Belt Drive</a:t>
            </a:r>
            <a:endParaRPr lang="en-US" sz="1400" b="1" u="sng" dirty="0">
              <a:latin typeface="Calibri" pitchFamily="34" charset="0"/>
            </a:endParaRPr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6400800" y="6002338"/>
            <a:ext cx="279249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latin typeface="Calibri" pitchFamily="34" charset="0"/>
              </a:rPr>
              <a:t>Figure </a:t>
            </a:r>
            <a:r>
              <a:rPr lang="en-US" sz="1400" b="1" dirty="0" smtClean="0">
                <a:latin typeface="Calibri" pitchFamily="34" charset="0"/>
              </a:rPr>
              <a:t>13. </a:t>
            </a:r>
            <a:r>
              <a:rPr lang="en-US" sz="1400" dirty="0">
                <a:latin typeface="Calibri" pitchFamily="34" charset="0"/>
              </a:rPr>
              <a:t>Conveyor Belt Tensioning</a:t>
            </a:r>
          </a:p>
          <a:p>
            <a:r>
              <a:rPr lang="en-US" sz="1400" dirty="0">
                <a:latin typeface="Calibri" pitchFamily="34" charset="0"/>
              </a:rPr>
              <a:t>                 Mechanism</a:t>
            </a:r>
            <a:endParaRPr lang="en-US" sz="1400" b="1" dirty="0">
              <a:latin typeface="Calibri" pitchFamily="34" charset="0"/>
            </a:endParaRPr>
          </a:p>
          <a:p>
            <a:endParaRPr lang="en-US" sz="1400" b="1" u="sng" dirty="0">
              <a:latin typeface="Calibri" pitchFamily="34" charset="0"/>
            </a:endParaRPr>
          </a:p>
        </p:txBody>
      </p:sp>
      <p:pic>
        <p:nvPicPr>
          <p:cNvPr id="43022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990600"/>
            <a:ext cx="2514600" cy="2273300"/>
          </a:xfrm>
          <a:prstGeom prst="rect">
            <a:avLst/>
          </a:prstGeom>
          <a:noFill/>
        </p:spPr>
      </p:pic>
      <p:pic>
        <p:nvPicPr>
          <p:cNvPr id="43023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657600"/>
            <a:ext cx="2514600" cy="2382838"/>
          </a:xfrm>
          <a:prstGeom prst="rect">
            <a:avLst/>
          </a:prstGeom>
          <a:noFill/>
        </p:spPr>
      </p:pic>
      <p:sp>
        <p:nvSpPr>
          <p:cNvPr id="43026" name="Subtitle 2"/>
          <p:cNvSpPr>
            <a:spLocks/>
          </p:cNvSpPr>
          <p:nvPr/>
        </p:nvSpPr>
        <p:spPr bwMode="auto">
          <a:xfrm>
            <a:off x="0" y="990600"/>
            <a:ext cx="6019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62865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3400" b="1" u="sng">
                <a:latin typeface="Calibri" pitchFamily="34" charset="0"/>
              </a:rPr>
              <a:t>CLEATED CONVEYOR REVISION</a:t>
            </a:r>
            <a:r>
              <a:rPr lang="en-US" sz="2400" b="1" u="sng">
                <a:latin typeface="Calibri" pitchFamily="34" charset="0"/>
              </a:rPr>
              <a:t> </a:t>
            </a:r>
            <a:endParaRPr lang="en-US" sz="2800" b="1" u="sng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Calibri" pitchFamily="34" charset="0"/>
              </a:rPr>
              <a:t>Motor assembly mounted on the inside of the frame</a:t>
            </a: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800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Calibri" pitchFamily="34" charset="0"/>
              </a:rPr>
              <a:t>Belt drive coupling between motor shaft and driven roller</a:t>
            </a: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800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Calibri" pitchFamily="34" charset="0"/>
              </a:rPr>
              <a:t>Two piece belt tensioning mechanism</a:t>
            </a: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800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latin typeface="Calibri" pitchFamily="34" charset="0"/>
              </a:rPr>
              <a:t>Two bolt tension adjustment</a:t>
            </a: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800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800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800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800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800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800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800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800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>
              <a:latin typeface="Calibri" pitchFamily="34" charset="0"/>
            </a:endParaRPr>
          </a:p>
          <a:p>
            <a:pPr marL="2057400" lvl="4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000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endParaRPr lang="en-US" sz="2000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endParaRPr lang="en-US" sz="16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ctrTitle" idx="4294967295"/>
          </p:nvPr>
        </p:nvSpPr>
        <p:spPr>
          <a:xfrm>
            <a:off x="1143000" y="152400"/>
            <a:ext cx="7772400" cy="685800"/>
          </a:xfrm>
        </p:spPr>
        <p:txBody>
          <a:bodyPr/>
          <a:lstStyle/>
          <a:p>
            <a:r>
              <a:rPr lang="en-US" smtClean="0"/>
              <a:t>EXCAVATION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9" name="Subtitle 2"/>
          <p:cNvSpPr>
            <a:spLocks noGrp="1"/>
          </p:cNvSpPr>
          <p:nvPr>
            <p:ph type="subTitle" idx="4294967295"/>
          </p:nvPr>
        </p:nvSpPr>
        <p:spPr>
          <a:xfrm>
            <a:off x="0" y="990600"/>
            <a:ext cx="3581400" cy="54102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en-US" smtClean="0"/>
          </a:p>
          <a:p>
            <a:pPr lvl="2"/>
            <a:endParaRPr lang="en-US" smtClean="0"/>
          </a:p>
        </p:txBody>
      </p:sp>
      <p:sp>
        <p:nvSpPr>
          <p:cNvPr id="45060" name="Subtitle 2"/>
          <p:cNvSpPr txBox="1">
            <a:spLocks/>
          </p:cNvSpPr>
          <p:nvPr/>
        </p:nvSpPr>
        <p:spPr bwMode="auto">
          <a:xfrm>
            <a:off x="4572000" y="3810000"/>
            <a:ext cx="4343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3200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3200">
              <a:latin typeface="Calibri" pitchFamily="34" charset="0"/>
            </a:endParaRPr>
          </a:p>
        </p:txBody>
      </p:sp>
      <p:sp>
        <p:nvSpPr>
          <p:cNvPr id="45062" name="Slide Number Placeholder 7"/>
          <p:cNvSpPr txBox="1">
            <a:spLocks noGrp="1"/>
          </p:cNvSpPr>
          <p:nvPr/>
        </p:nvSpPr>
        <p:spPr bwMode="auto">
          <a:xfrm>
            <a:off x="65532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F851A7A-E6ED-42E1-A8A0-A2ECEED38B52}" type="slidenum">
              <a:rPr lang="en-US" sz="1600" b="1">
                <a:solidFill>
                  <a:schemeClr val="bg1"/>
                </a:solidFill>
                <a:latin typeface="Calibri" pitchFamily="34" charset="0"/>
              </a:rPr>
              <a:pPr algn="r"/>
              <a:t>14</a:t>
            </a:fld>
            <a:endParaRPr lang="en-US" sz="16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5029200" y="5334000"/>
            <a:ext cx="401581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libri" pitchFamily="34" charset="0"/>
              </a:rPr>
              <a:t>Figure </a:t>
            </a:r>
            <a:r>
              <a:rPr lang="en-US" sz="1600" b="1" dirty="0" smtClean="0">
                <a:latin typeface="Calibri" pitchFamily="34" charset="0"/>
              </a:rPr>
              <a:t>14. </a:t>
            </a:r>
            <a:r>
              <a:rPr lang="en-US" sz="1600" dirty="0">
                <a:latin typeface="Calibri" pitchFamily="34" charset="0"/>
              </a:rPr>
              <a:t>High Torque 24V Electric </a:t>
            </a:r>
            <a:r>
              <a:rPr lang="en-US" sz="1600" dirty="0" smtClean="0">
                <a:latin typeface="Calibri" pitchFamily="34" charset="0"/>
              </a:rPr>
              <a:t>Motor with 12:1 Gear Reduction</a:t>
            </a:r>
            <a:r>
              <a:rPr lang="en-US" sz="1200" dirty="0" smtClean="0"/>
              <a:t> </a:t>
            </a:r>
            <a:endParaRPr lang="en-US" sz="1200" b="1" dirty="0"/>
          </a:p>
          <a:p>
            <a:pPr algn="ctr"/>
            <a:endParaRPr lang="en-US" b="1" u="sng" dirty="0"/>
          </a:p>
        </p:txBody>
      </p:sp>
      <p:pic>
        <p:nvPicPr>
          <p:cNvPr id="4506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941591"/>
            <a:ext cx="3733800" cy="337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69" name="Subtitle 2"/>
          <p:cNvSpPr>
            <a:spLocks/>
          </p:cNvSpPr>
          <p:nvPr/>
        </p:nvSpPr>
        <p:spPr bwMode="auto">
          <a:xfrm>
            <a:off x="0" y="990600"/>
            <a:ext cx="5791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62865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3400" b="1" u="sng" dirty="0">
                <a:latin typeface="Calibri" pitchFamily="34" charset="0"/>
              </a:rPr>
              <a:t>CONVEYOR MOTOR</a:t>
            </a:r>
            <a:r>
              <a:rPr lang="en-US" sz="2400" b="1" u="sng" dirty="0">
                <a:latin typeface="Calibri" pitchFamily="34" charset="0"/>
              </a:rPr>
              <a:t> </a:t>
            </a:r>
            <a:endParaRPr lang="en-US" sz="2800" b="1" u="sng" dirty="0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" pitchFamily="34" charset="0"/>
              </a:rPr>
              <a:t>24 Volt DC motor with 12:1 gear</a:t>
            </a: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</a:pPr>
            <a:r>
              <a:rPr lang="en-US" sz="2800" dirty="0">
                <a:latin typeface="Calibri" pitchFamily="34" charset="0"/>
              </a:rPr>
              <a:t>	reduction drive</a:t>
            </a: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800" dirty="0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" pitchFamily="34" charset="0"/>
              </a:rPr>
              <a:t>Motor Ratings: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" pitchFamily="34" charset="0"/>
              </a:rPr>
              <a:t>285 RPM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" pitchFamily="34" charset="0"/>
              </a:rPr>
              <a:t>Current rating of 2850 </a:t>
            </a:r>
            <a:r>
              <a:rPr lang="en-US" sz="2800" dirty="0" err="1">
                <a:latin typeface="Calibri" pitchFamily="34" charset="0"/>
              </a:rPr>
              <a:t>mA</a:t>
            </a:r>
            <a:endParaRPr lang="en-US" sz="2800" dirty="0">
              <a:latin typeface="Calibri" pitchFamily="34" charset="0"/>
            </a:endParaRP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" pitchFamily="34" charset="0"/>
              </a:rPr>
              <a:t>Torque rating of 1.1 Nm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" pitchFamily="34" charset="0"/>
              </a:rPr>
              <a:t>Stall torque of 29 Nm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800" dirty="0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" pitchFamily="34" charset="0"/>
              </a:rPr>
              <a:t>Weight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" pitchFamily="34" charset="0"/>
              </a:rPr>
              <a:t>1.58 kg</a:t>
            </a: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dirty="0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dirty="0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dirty="0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dirty="0">
              <a:latin typeface="Calibri" pitchFamily="34" charset="0"/>
            </a:endParaRPr>
          </a:p>
          <a:p>
            <a:pPr marL="2057400" lvl="4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endParaRPr lang="en-US" sz="2000" dirty="0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ctrTitle" idx="4294967295"/>
          </p:nvPr>
        </p:nvSpPr>
        <p:spPr>
          <a:xfrm>
            <a:off x="1143000" y="152400"/>
            <a:ext cx="7772400" cy="685800"/>
          </a:xfrm>
        </p:spPr>
        <p:txBody>
          <a:bodyPr/>
          <a:lstStyle/>
          <a:p>
            <a:r>
              <a:rPr lang="en-US" smtClean="0"/>
              <a:t>EXCAVATION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Subtitle 2"/>
          <p:cNvSpPr txBox="1">
            <a:spLocks/>
          </p:cNvSpPr>
          <p:nvPr/>
        </p:nvSpPr>
        <p:spPr bwMode="auto">
          <a:xfrm>
            <a:off x="4572000" y="3810000"/>
            <a:ext cx="4343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3200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3200">
              <a:latin typeface="Calibri" pitchFamily="34" charset="0"/>
            </a:endParaRPr>
          </a:p>
        </p:txBody>
      </p:sp>
      <p:sp>
        <p:nvSpPr>
          <p:cNvPr id="47108" name="Slide Number Placeholder 7"/>
          <p:cNvSpPr txBox="1">
            <a:spLocks noGrp="1"/>
          </p:cNvSpPr>
          <p:nvPr/>
        </p:nvSpPr>
        <p:spPr bwMode="auto">
          <a:xfrm>
            <a:off x="6553200" y="64928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30A24023-D08E-4218-AA27-A415F35E0C54}" type="slidenum">
              <a:rPr lang="en-US" sz="1600" b="1">
                <a:solidFill>
                  <a:schemeClr val="bg1"/>
                </a:solidFill>
                <a:latin typeface="Calibri" pitchFamily="34" charset="0"/>
              </a:rPr>
              <a:pPr algn="r"/>
              <a:t>15</a:t>
            </a:fld>
            <a:endParaRPr lang="en-US" sz="16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7113" name="Subtitle 2"/>
          <p:cNvSpPr>
            <a:spLocks/>
          </p:cNvSpPr>
          <p:nvPr/>
        </p:nvSpPr>
        <p:spPr bwMode="auto">
          <a:xfrm>
            <a:off x="0" y="9906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62865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3400" b="1" u="sng" dirty="0">
                <a:latin typeface="Calibri" pitchFamily="34" charset="0"/>
              </a:rPr>
              <a:t>WHATS NEXT</a:t>
            </a:r>
            <a:r>
              <a:rPr lang="en-US" sz="3400" b="1" u="sng" dirty="0" smtClean="0">
                <a:latin typeface="Calibri" pitchFamily="34" charset="0"/>
              </a:rPr>
              <a:t>?</a:t>
            </a:r>
          </a:p>
          <a:p>
            <a:pPr marL="742950" lvl="1" indent="-628650" algn="ctr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 u="sng" dirty="0" smtClean="0">
                <a:latin typeface="Calibri" pitchFamily="34" charset="0"/>
              </a:rPr>
              <a:t> </a:t>
            </a:r>
            <a:endParaRPr lang="en-US" sz="2800" b="1" u="sng" dirty="0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" pitchFamily="34" charset="0"/>
              </a:rPr>
              <a:t>Source </a:t>
            </a:r>
            <a:r>
              <a:rPr lang="en-US" sz="2800" dirty="0" err="1">
                <a:latin typeface="Calibri" pitchFamily="34" charset="0"/>
              </a:rPr>
              <a:t>cleated</a:t>
            </a:r>
            <a:r>
              <a:rPr lang="en-US" sz="2800" dirty="0">
                <a:latin typeface="Calibri" pitchFamily="34" charset="0"/>
              </a:rPr>
              <a:t> conveyor belt</a:t>
            </a: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800" dirty="0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" pitchFamily="34" charset="0"/>
              </a:rPr>
              <a:t>Fabricate frame and rollers</a:t>
            </a: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800" dirty="0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" pitchFamily="34" charset="0"/>
              </a:rPr>
              <a:t>Purchase sealed bearings</a:t>
            </a: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800" dirty="0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Calibri" pitchFamily="34" charset="0"/>
              </a:rPr>
              <a:t>Purchase gears and belt drive</a:t>
            </a: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800" dirty="0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latin typeface="Calibri" pitchFamily="34" charset="0"/>
              </a:rPr>
              <a:t>Test</a:t>
            </a:r>
            <a:endParaRPr lang="en-US" sz="2800" dirty="0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800" dirty="0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800" dirty="0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dirty="0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dirty="0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dirty="0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dirty="0">
              <a:latin typeface="Calibri" pitchFamily="34" charset="0"/>
            </a:endParaRPr>
          </a:p>
          <a:p>
            <a:pPr marL="2057400" lvl="4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endParaRPr lang="en-US" sz="2000" dirty="0">
              <a:latin typeface="Calibri" pitchFamily="34" charset="0"/>
            </a:endParaRPr>
          </a:p>
          <a:p>
            <a:pPr marL="742950" lvl="1" indent="-6286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Bucket Design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sz="half" idx="1"/>
          </p:nvPr>
        </p:nvSpPr>
        <p:spPr>
          <a:xfrm>
            <a:off x="152400" y="1066800"/>
            <a:ext cx="4953000" cy="4114800"/>
          </a:xfrm>
        </p:spPr>
        <p:txBody>
          <a:bodyPr/>
          <a:lstStyle/>
          <a:p>
            <a:r>
              <a:rPr lang="en-US" sz="2800" dirty="0" smtClean="0"/>
              <a:t>Density of Regolith - 1.5 g/cm</a:t>
            </a:r>
            <a:r>
              <a:rPr lang="en-US" sz="2800" baseline="30000" dirty="0" smtClean="0"/>
              <a:t>3</a:t>
            </a:r>
          </a:p>
          <a:p>
            <a:r>
              <a:rPr lang="en-US" sz="2800" dirty="0" smtClean="0"/>
              <a:t>Desired Capacity - 100 kg</a:t>
            </a:r>
          </a:p>
          <a:p>
            <a:r>
              <a:rPr lang="en-US" sz="2800" dirty="0" smtClean="0"/>
              <a:t>Required Volume - 0.066 m</a:t>
            </a:r>
            <a:r>
              <a:rPr lang="en-US" sz="2800" baseline="30000" dirty="0" smtClean="0"/>
              <a:t>3</a:t>
            </a:r>
          </a:p>
          <a:p>
            <a:r>
              <a:rPr lang="en-US" sz="2800" dirty="0" smtClean="0"/>
              <a:t>Time to Reach Desired Capacity - 200 s</a:t>
            </a:r>
          </a:p>
          <a:p>
            <a:r>
              <a:rPr lang="en-US" sz="2800" dirty="0" smtClean="0"/>
              <a:t>Our Bucket</a:t>
            </a:r>
            <a:endParaRPr lang="en-US" dirty="0" smtClean="0"/>
          </a:p>
          <a:p>
            <a:pPr lvl="1"/>
            <a:r>
              <a:rPr lang="en-US" dirty="0" smtClean="0"/>
              <a:t>Volume - 0.0675 m</a:t>
            </a:r>
            <a:r>
              <a:rPr lang="en-US" baseline="30000" dirty="0" smtClean="0"/>
              <a:t>3</a:t>
            </a:r>
          </a:p>
          <a:p>
            <a:pPr lvl="1"/>
            <a:r>
              <a:rPr lang="en-US" dirty="0" smtClean="0"/>
              <a:t>Material AL 6061</a:t>
            </a:r>
          </a:p>
          <a:p>
            <a:pPr lvl="1"/>
            <a:r>
              <a:rPr lang="en-US" dirty="0" smtClean="0"/>
              <a:t>4.23 kg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408363" y="6019800"/>
            <a:ext cx="5735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Figure 17.</a:t>
            </a:r>
            <a:r>
              <a:rPr lang="en-US"/>
              <a:t>  Example of bucket dumping from side view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640263" y="3048000"/>
            <a:ext cx="45037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Figure 16. </a:t>
            </a:r>
            <a:r>
              <a:rPr lang="en-US"/>
              <a:t>Isometric view of bucket design</a:t>
            </a:r>
          </a:p>
        </p:txBody>
      </p:sp>
      <p:graphicFrame>
        <p:nvGraphicFramePr>
          <p:cNvPr id="20480" name="Object 0"/>
          <p:cNvGraphicFramePr>
            <a:graphicFrameLocks noChangeAspect="1"/>
          </p:cNvGraphicFramePr>
          <p:nvPr/>
        </p:nvGraphicFramePr>
        <p:xfrm>
          <a:off x="5638800" y="990600"/>
          <a:ext cx="2514600" cy="2057400"/>
        </p:xfrm>
        <a:graphic>
          <a:graphicData uri="http://schemas.openxmlformats.org/presentationml/2006/ole">
            <p:oleObj spid="_x0000_s2050" name="Document" r:id="rId4" imgW="2514600" imgH="2057400" progId="Word.Document.8">
              <p:embed/>
            </p:oleObj>
          </a:graphicData>
        </a:graphic>
      </p:graphicFrame>
      <p:graphicFrame>
        <p:nvGraphicFramePr>
          <p:cNvPr id="20481" name="Object 1"/>
          <p:cNvGraphicFramePr>
            <a:graphicFrameLocks noChangeAspect="1"/>
          </p:cNvGraphicFramePr>
          <p:nvPr/>
        </p:nvGraphicFramePr>
        <p:xfrm>
          <a:off x="4267200" y="3429000"/>
          <a:ext cx="1657350" cy="2590800"/>
        </p:xfrm>
        <a:graphic>
          <a:graphicData uri="http://schemas.openxmlformats.org/presentationml/2006/ole">
            <p:oleObj spid="_x0000_s2051" name="Document" r:id="rId5" imgW="1828800" imgH="2859024" progId="Word.Document.8">
              <p:embed/>
            </p:oleObj>
          </a:graphicData>
        </a:graphic>
      </p:graphicFrame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6400800" y="3429000"/>
          <a:ext cx="1927225" cy="2590800"/>
        </p:xfrm>
        <a:graphic>
          <a:graphicData uri="http://schemas.openxmlformats.org/presentationml/2006/ole">
            <p:oleObj spid="_x0000_s2052" name="Document" r:id="rId6" imgW="2133600" imgH="2868168" progId="Word.Document.8">
              <p:embed/>
            </p:oleObj>
          </a:graphicData>
        </a:graphic>
      </p:graphicFrame>
      <p:cxnSp>
        <p:nvCxnSpPr>
          <p:cNvPr id="9" name="Straight Arrow Connector 8"/>
          <p:cNvCxnSpPr/>
          <p:nvPr/>
        </p:nvCxnSpPr>
        <p:spPr>
          <a:xfrm rot="16200000" flipV="1">
            <a:off x="7086601" y="4572000"/>
            <a:ext cx="8382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Locomotion Subsystem</a:t>
            </a:r>
            <a:endParaRPr lang="en-US" dirty="0"/>
          </a:p>
        </p:txBody>
      </p:sp>
      <p:pic>
        <p:nvPicPr>
          <p:cNvPr id="6" name="Content Placeholder 5" descr="CIMG310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79400" y="1143000"/>
            <a:ext cx="3759200" cy="28194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D1E08-AE8A-4F57-A965-219A3260D76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9" name="Content Placeholder 8" descr="CIMG3112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33400" y="3581400"/>
            <a:ext cx="3269192" cy="2451894"/>
          </a:xfrm>
        </p:spPr>
      </p:pic>
      <p:sp>
        <p:nvSpPr>
          <p:cNvPr id="11" name="TextBox 10"/>
          <p:cNvSpPr txBox="1"/>
          <p:nvPr/>
        </p:nvSpPr>
        <p:spPr>
          <a:xfrm>
            <a:off x="4419600" y="914400"/>
            <a:ext cx="457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Track Specifications: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   10 kg weight / track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   70.5 x 16 x 20.4 cm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   24 V / </a:t>
            </a:r>
            <a:r>
              <a:rPr lang="en-US" sz="2800" dirty="0" smtClean="0"/>
              <a:t>30 </a:t>
            </a:r>
            <a:r>
              <a:rPr lang="en-US" sz="2800" dirty="0" smtClean="0"/>
              <a:t>A </a:t>
            </a:r>
            <a:r>
              <a:rPr lang="en-US" sz="2800" dirty="0" smtClean="0"/>
              <a:t>motor</a:t>
            </a:r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   4:1 Primary gear reduction with  a 1.5:1 gear reduction at chain</a:t>
            </a:r>
          </a:p>
          <a:p>
            <a:pPr lvl="1"/>
            <a:endParaRPr lang="en-US" sz="2800" dirty="0" smtClean="0"/>
          </a:p>
          <a:p>
            <a:pPr lvl="1"/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44958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Initial design ~13 kg at a cost of  $1654.00 per track.  Sponsorship by E.M.T. Robotics placed final tracks at cost of $</a:t>
            </a:r>
            <a:r>
              <a:rPr lang="en-US" sz="2400" dirty="0" smtClean="0"/>
              <a:t>638.00 </a:t>
            </a:r>
            <a:r>
              <a:rPr lang="en-US" sz="2400" dirty="0" smtClean="0"/>
              <a:t>and weight of 10 kg.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096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18. </a:t>
            </a:r>
            <a:r>
              <a:rPr lang="en-US" dirty="0" smtClean="0"/>
              <a:t>Track design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Locomotion Subsystem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D1E08-AE8A-4F57-A965-219A3260D76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54102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19. </a:t>
            </a:r>
            <a:r>
              <a:rPr lang="en-US" dirty="0" smtClean="0"/>
              <a:t>Tracks run at 9 V and 6.0 A for example test runs</a:t>
            </a:r>
            <a:endParaRPr lang="en-US" dirty="0"/>
          </a:p>
        </p:txBody>
      </p:sp>
      <p:pic>
        <p:nvPicPr>
          <p:cNvPr id="13" name="track_edit.wmv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65098" y="1905000"/>
            <a:ext cx="4406902" cy="3305176"/>
          </a:xfrm>
          <a:prstGeom prst="rect">
            <a:avLst/>
          </a:prstGeom>
        </p:spPr>
      </p:pic>
      <p:pic>
        <p:nvPicPr>
          <p:cNvPr id="15" name="CIMG3116.avi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597400" y="1828800"/>
            <a:ext cx="44704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295400" y="228600"/>
            <a:ext cx="7467600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endParaRPr lang="en-US" sz="4800" b="1" dirty="0">
              <a:solidFill>
                <a:srgbClr val="000000"/>
              </a:solidFill>
              <a:latin typeface="+mn-lt"/>
              <a:ea typeface="Lucida Sans Unicode" charset="0"/>
              <a:cs typeface="Lucida Sans Unicode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3445" t="4762" r="1816"/>
          <a:stretch>
            <a:fillRect/>
          </a:stretch>
        </p:blipFill>
        <p:spPr bwMode="auto">
          <a:xfrm>
            <a:off x="152400" y="1752600"/>
            <a:ext cx="8801100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95400" y="762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n-lt"/>
              </a:rPr>
              <a:t>System Power Circuit</a:t>
            </a:r>
            <a:endParaRPr lang="en-US" sz="44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0408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20. </a:t>
            </a:r>
            <a:r>
              <a:rPr lang="en-US" dirty="0" smtClean="0"/>
              <a:t>System Power circuit including fuses, motors, and power supplies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Lunabotics</a:t>
            </a:r>
            <a:r>
              <a:rPr lang="en-US" b="1" dirty="0" smtClean="0"/>
              <a:t> Competition</a:t>
            </a:r>
          </a:p>
          <a:p>
            <a:r>
              <a:rPr lang="en-US" b="1" dirty="0" smtClean="0"/>
              <a:t>System Overview</a:t>
            </a:r>
          </a:p>
          <a:p>
            <a:r>
              <a:rPr lang="en-US" b="1" dirty="0" smtClean="0"/>
              <a:t>Test Bed construction</a:t>
            </a:r>
          </a:p>
          <a:p>
            <a:r>
              <a:rPr lang="en-US" b="1" dirty="0" smtClean="0"/>
              <a:t>Excavation Subsystem Design</a:t>
            </a:r>
          </a:p>
          <a:p>
            <a:r>
              <a:rPr lang="en-US" b="1" dirty="0" smtClean="0"/>
              <a:t>Locomotion Subsystem Design</a:t>
            </a:r>
          </a:p>
          <a:p>
            <a:r>
              <a:rPr lang="en-US" b="1" dirty="0" smtClean="0"/>
              <a:t>Power Subsystem Design</a:t>
            </a:r>
          </a:p>
          <a:p>
            <a:r>
              <a:rPr lang="en-US" b="1" dirty="0" smtClean="0"/>
              <a:t>Microcontroller and Communications Design</a:t>
            </a:r>
          </a:p>
          <a:p>
            <a:r>
              <a:rPr lang="en-US" b="1" dirty="0" smtClean="0"/>
              <a:t>Budget</a:t>
            </a:r>
          </a:p>
          <a:p>
            <a:r>
              <a:rPr lang="en-US" b="1" dirty="0" smtClean="0"/>
              <a:t>Schedule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9D98A-C139-48B7-83B8-6F8D5D7E9E8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828800" y="228600"/>
            <a:ext cx="6629400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400" y="762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Wiring Diagram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4800600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n-lt"/>
              </a:rPr>
              <a:t>Figure 21. </a:t>
            </a:r>
            <a:r>
              <a:rPr lang="en-US" dirty="0" smtClean="0">
                <a:latin typeface="+mn-lt"/>
              </a:rPr>
              <a:t>Wiring diagram for ARTEMIS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  <a:latin typeface="+mn-lt"/>
                <a:ea typeface="Lucida Sans Unicode" charset="0"/>
                <a:cs typeface="Lucida Sans Unicode" charset="0"/>
              </a:rPr>
              <a:t>Red – 10AWG 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  <a:latin typeface="+mn-lt"/>
                <a:ea typeface="Lucida Sans Unicode" charset="0"/>
                <a:cs typeface="Lucida Sans Unicode" charset="0"/>
              </a:rPr>
              <a:t>Green – 16 AWG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  <a:latin typeface="+mn-lt"/>
                <a:ea typeface="Lucida Sans Unicode" charset="0"/>
                <a:cs typeface="Lucida Sans Unicode" charset="0"/>
              </a:rPr>
              <a:t>Purple – 18 AWG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  <a:latin typeface="+mn-lt"/>
                <a:ea typeface="Lucida Sans Unicode" charset="0"/>
                <a:cs typeface="Lucida Sans Unicode" charset="0"/>
              </a:rPr>
              <a:t>Blue – 28 AWG</a:t>
            </a:r>
          </a:p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/>
          <a:srcRect l="1304" t="6599" b="3736"/>
          <a:stretch>
            <a:fillRect/>
          </a:stretch>
        </p:blipFill>
        <p:spPr bwMode="auto">
          <a:xfrm>
            <a:off x="76200" y="1143000"/>
            <a:ext cx="89154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305050"/>
            <a:ext cx="4841850" cy="3638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52400" y="2514600"/>
            <a:ext cx="5105400" cy="3276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- 12V                               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- 55A Maximum Discharge Rate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- 19.8 Ah 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dirty="0">
              <a:solidFill>
                <a:srgbClr val="000000"/>
              </a:solidFill>
              <a:latin typeface="Times New Roman" pitchFamily="16" charset="0"/>
              <a:ea typeface="Lucida Sans Unicode" charset="0"/>
              <a:cs typeface="Lucida Sans Unicode" charset="0"/>
            </a:endParaRP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- Weight:  2.45 Kg each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- Cost:      $289.00 each</a:t>
            </a:r>
          </a:p>
          <a:p>
            <a:pPr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dirty="0">
              <a:solidFill>
                <a:srgbClr val="000000"/>
              </a:solidFill>
              <a:latin typeface="Times New Roman" pitchFamily="16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57200" y="1143000"/>
            <a:ext cx="51816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000" u="sng" dirty="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LiFeP04 </a:t>
            </a:r>
            <a:r>
              <a:rPr lang="en-US" sz="4000" dirty="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 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>
              <a:solidFill>
                <a:srgbClr val="000000"/>
              </a:solidFill>
              <a:latin typeface="Times New Roman" pitchFamily="16" charset="0"/>
              <a:ea typeface="Lucida Sans Unicode" charset="0"/>
              <a:cs typeface="Lucida Sans Unicode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6" charset="0"/>
                <a:ea typeface="Lucida Sans Unicode" charset="0"/>
                <a:cs typeface="Lucida Sans Unicode" charset="0"/>
              </a:rPr>
              <a:t>“Lithium Iron Phosphate”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762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n-lt"/>
              </a:rPr>
              <a:t>Battery Type</a:t>
            </a:r>
            <a:endParaRPr lang="en-US" sz="4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5791200"/>
            <a:ext cx="449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22</a:t>
            </a:r>
            <a:r>
              <a:rPr lang="en-US" dirty="0" smtClean="0"/>
              <a:t>. Example of a LiFeP04 battery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57200" y="2514600"/>
            <a:ext cx="84582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57200" y="1525588"/>
            <a:ext cx="8153400" cy="449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>
              <a:solidFill>
                <a:srgbClr val="000000"/>
              </a:solidFill>
              <a:latin typeface="+mn-lt"/>
              <a:ea typeface="Lucida Sans Unicode" charset="0"/>
              <a:cs typeface="Lucida Sans Unicode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  <a:latin typeface="+mn-lt"/>
                <a:ea typeface="Lucida Sans Unicode" charset="0"/>
                <a:cs typeface="Lucida Sans Unicode" charset="0"/>
              </a:rPr>
              <a:t>- Test batteries upon arrival.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dirty="0">
              <a:solidFill>
                <a:srgbClr val="000000"/>
              </a:solidFill>
              <a:latin typeface="+mn-lt"/>
              <a:ea typeface="Lucida Sans Unicode" charset="0"/>
              <a:cs typeface="Lucida Sans Unicode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  <a:latin typeface="+mn-lt"/>
                <a:ea typeface="Lucida Sans Unicode" charset="0"/>
                <a:cs typeface="Lucida Sans Unicode" charset="0"/>
              </a:rPr>
              <a:t>- Test and verify current draw of motors. 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dirty="0">
              <a:solidFill>
                <a:srgbClr val="000000"/>
              </a:solidFill>
              <a:latin typeface="+mn-lt"/>
              <a:ea typeface="Lucida Sans Unicode" charset="0"/>
              <a:cs typeface="Lucida Sans Unicode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  <a:latin typeface="+mn-lt"/>
                <a:ea typeface="Lucida Sans Unicode" charset="0"/>
                <a:cs typeface="Lucida Sans Unicode" charset="0"/>
              </a:rPr>
              <a:t>-  Purchase remaining electrical components (wires, switches, </a:t>
            </a:r>
            <a:r>
              <a:rPr lang="en-US" sz="2800" dirty="0" smtClean="0">
                <a:solidFill>
                  <a:srgbClr val="000000"/>
                </a:solidFill>
                <a:latin typeface="+mn-lt"/>
                <a:ea typeface="Lucida Sans Unicode" charset="0"/>
                <a:cs typeface="Lucida Sans Unicode" charset="0"/>
              </a:rPr>
              <a:t>fuses</a:t>
            </a:r>
            <a:r>
              <a:rPr lang="en-US" sz="2800" dirty="0">
                <a:solidFill>
                  <a:srgbClr val="000000"/>
                </a:solidFill>
                <a:latin typeface="+mn-lt"/>
                <a:ea typeface="Lucida Sans Unicode" charset="0"/>
                <a:cs typeface="Lucida Sans Unicode" charset="0"/>
              </a:rPr>
              <a:t>, terminals) from local electronics store.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dirty="0">
              <a:solidFill>
                <a:srgbClr val="000000"/>
              </a:solidFill>
              <a:latin typeface="+mn-lt"/>
              <a:ea typeface="Lucida Sans Unicode" charset="0"/>
              <a:cs typeface="Lucida Sans Unicode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>
                <a:solidFill>
                  <a:srgbClr val="000000"/>
                </a:solidFill>
                <a:latin typeface="+mn-lt"/>
                <a:ea typeface="Lucida Sans Unicode" charset="0"/>
                <a:cs typeface="Lucida Sans Unicode" charset="0"/>
              </a:rPr>
              <a:t>- Assemble and continue testing.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95400" y="762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+mn-lt"/>
              </a:rPr>
              <a:t>Next Steps</a:t>
            </a:r>
            <a:endParaRPr lang="en-US" sz="44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296988" y="-228600"/>
            <a:ext cx="7389812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Telerobotic Interface</a:t>
            </a: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457200" y="1066800"/>
            <a:ext cx="8228013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855663" lvl="1" indent="-320675">
              <a:lnSpc>
                <a:spcPct val="102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Network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provided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has no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extra delay</a:t>
            </a:r>
            <a:endParaRPr lang="en-US" sz="2000" dirty="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  <a:p>
            <a:pPr marL="1287463" lvl="2" indent="-282575">
              <a:lnSpc>
                <a:spcPct val="102000"/>
              </a:lnSpc>
              <a:spcBef>
                <a:spcPts val="600"/>
              </a:spcBef>
              <a:buSzPct val="75000"/>
              <a:buFont typeface="Symbol" pitchFamily="18" charset="2"/>
              <a:buChar char=""/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Control robot directly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with remote commands, non-autonomous</a:t>
            </a:r>
            <a:endParaRPr lang="en-US" sz="2000" dirty="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  <a:p>
            <a:pPr hangingPunct="0">
              <a:lnSpc>
                <a:spcPct val="102000"/>
              </a:lnSpc>
              <a:spcBef>
                <a:spcPts val="638"/>
              </a:spcBef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MS Gothic" pitchFamily="49" charset="-128"/>
            </a:endParaRPr>
          </a:p>
          <a:p>
            <a:pPr hangingPunct="0">
              <a:lnSpc>
                <a:spcPct val="102000"/>
              </a:lnSpc>
              <a:spcBef>
                <a:spcPts val="638"/>
              </a:spcBef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MS Gothic" pitchFamily="49" charset="-128"/>
            </a:endParaRPr>
          </a:p>
          <a:p>
            <a:pPr hangingPunct="0">
              <a:lnSpc>
                <a:spcPct val="102000"/>
              </a:lnSpc>
              <a:spcBef>
                <a:spcPts val="638"/>
              </a:spcBef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MS Gothic" pitchFamily="49" charset="-128"/>
            </a:endParaRPr>
          </a:p>
          <a:p>
            <a:pPr hangingPunct="0">
              <a:lnSpc>
                <a:spcPct val="102000"/>
              </a:lnSpc>
              <a:spcBef>
                <a:spcPts val="638"/>
              </a:spcBef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MS Gothic" pitchFamily="49" charset="-128"/>
            </a:endParaRPr>
          </a:p>
          <a:p>
            <a:pPr hangingPunct="0">
              <a:lnSpc>
                <a:spcPct val="102000"/>
              </a:lnSpc>
              <a:spcBef>
                <a:spcPts val="638"/>
              </a:spcBef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MS Gothic" pitchFamily="49" charset="-128"/>
            </a:endParaRPr>
          </a:p>
          <a:p>
            <a:pPr hangingPunct="0">
              <a:lnSpc>
                <a:spcPct val="102000"/>
              </a:lnSpc>
              <a:spcBef>
                <a:spcPts val="638"/>
              </a:spcBef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MS Gothic" pitchFamily="49" charset="-128"/>
            </a:endParaRPr>
          </a:p>
        </p:txBody>
      </p:sp>
      <p:sp>
        <p:nvSpPr>
          <p:cNvPr id="21508" name="AutoShape 3"/>
          <p:cNvSpPr>
            <a:spLocks noChangeArrowheads="1"/>
          </p:cNvSpPr>
          <p:nvPr/>
        </p:nvSpPr>
        <p:spPr bwMode="auto">
          <a:xfrm>
            <a:off x="4140200" y="2298700"/>
            <a:ext cx="2057400" cy="914400"/>
          </a:xfrm>
          <a:prstGeom prst="flowChartProcess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700">
                <a:solidFill>
                  <a:srgbClr val="000000"/>
                </a:solidFill>
                <a:latin typeface="Calibri" pitchFamily="34" charset="0"/>
              </a:rPr>
              <a:t>WAN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700">
                <a:solidFill>
                  <a:srgbClr val="000000"/>
                </a:solidFill>
                <a:latin typeface="Calibri" pitchFamily="34" charset="0"/>
              </a:rPr>
              <a:t>no delay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700">
                <a:solidFill>
                  <a:srgbClr val="000000"/>
                </a:solidFill>
                <a:latin typeface="Calibri" pitchFamily="34" charset="0"/>
              </a:rPr>
              <a:t>5Mbps Bandwidth</a:t>
            </a:r>
          </a:p>
        </p:txBody>
      </p:sp>
      <p:sp>
        <p:nvSpPr>
          <p:cNvPr id="21509" name="AutoShape 4"/>
          <p:cNvSpPr>
            <a:spLocks noChangeArrowheads="1"/>
          </p:cNvSpPr>
          <p:nvPr/>
        </p:nvSpPr>
        <p:spPr bwMode="auto">
          <a:xfrm>
            <a:off x="6735763" y="2070100"/>
            <a:ext cx="2179637" cy="1600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  Control Room			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10" name="AutoShape 5"/>
          <p:cNvSpPr>
            <a:spLocks noChangeArrowheads="1"/>
          </p:cNvSpPr>
          <p:nvPr/>
        </p:nvSpPr>
        <p:spPr bwMode="auto">
          <a:xfrm>
            <a:off x="381000" y="1981200"/>
            <a:ext cx="3048000" cy="1676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Playing Field			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511" name="AutoShape 6"/>
          <p:cNvSpPr>
            <a:spLocks noChangeArrowheads="1"/>
          </p:cNvSpPr>
          <p:nvPr/>
        </p:nvSpPr>
        <p:spPr bwMode="auto">
          <a:xfrm>
            <a:off x="914400" y="2590800"/>
            <a:ext cx="1447800" cy="914400"/>
          </a:xfrm>
          <a:prstGeom prst="flowChartProcess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Robot</a:t>
            </a:r>
          </a:p>
        </p:txBody>
      </p:sp>
      <p:sp>
        <p:nvSpPr>
          <p:cNvPr id="21512" name="AutoShape 7"/>
          <p:cNvSpPr>
            <a:spLocks noChangeArrowheads="1"/>
          </p:cNvSpPr>
          <p:nvPr/>
        </p:nvSpPr>
        <p:spPr bwMode="auto">
          <a:xfrm>
            <a:off x="6964363" y="2840038"/>
            <a:ext cx="1371600" cy="685800"/>
          </a:xfrm>
          <a:prstGeom prst="flowChartProcess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Control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Calibri" pitchFamily="34" charset="0"/>
              </a:rPr>
              <a:t>Computer</a:t>
            </a:r>
          </a:p>
        </p:txBody>
      </p:sp>
      <p:cxnSp>
        <p:nvCxnSpPr>
          <p:cNvPr id="21513" name="AutoShape 8"/>
          <p:cNvCxnSpPr>
            <a:cxnSpLocks noChangeShapeType="1"/>
            <a:endCxn id="21508" idx="3"/>
          </p:cNvCxnSpPr>
          <p:nvPr/>
        </p:nvCxnSpPr>
        <p:spPr bwMode="auto">
          <a:xfrm flipH="1" flipV="1">
            <a:off x="6197600" y="2755900"/>
            <a:ext cx="766763" cy="427038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21514" name="Rectangle 9"/>
          <p:cNvSpPr>
            <a:spLocks noChangeArrowheads="1"/>
          </p:cNvSpPr>
          <p:nvPr/>
        </p:nvSpPr>
        <p:spPr bwMode="auto">
          <a:xfrm>
            <a:off x="1549400" y="3746500"/>
            <a:ext cx="62484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Figure 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23. 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Diagram of communications during competition</a:t>
            </a:r>
          </a:p>
        </p:txBody>
      </p:sp>
      <p:sp>
        <p:nvSpPr>
          <p:cNvPr id="21515" name="Text Box 10"/>
          <p:cNvSpPr txBox="1">
            <a:spLocks noChangeArrowheads="1"/>
          </p:cNvSpPr>
          <p:nvPr/>
        </p:nvSpPr>
        <p:spPr bwMode="auto">
          <a:xfrm>
            <a:off x="381000" y="4038600"/>
            <a:ext cx="8228012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855663" lvl="1" indent="-320675">
              <a:lnSpc>
                <a:spcPct val="102000"/>
              </a:lnSpc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Gothic" pitchFamily="49" charset="-128"/>
              </a:rPr>
              <a:t>Link Robot to WAN Wirelessly</a:t>
            </a:r>
          </a:p>
          <a:p>
            <a:pPr marL="1287463" lvl="2" indent="-282575">
              <a:lnSpc>
                <a:spcPct val="102000"/>
              </a:lnSpc>
              <a:spcAft>
                <a:spcPts val="850"/>
              </a:spcAft>
              <a:buSzPct val="75000"/>
              <a:buFont typeface="Symbol" pitchFamily="18" charset="2"/>
              <a:buChar char=""/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MS Gothic" pitchFamily="49" charset="-128"/>
              </a:rPr>
              <a:t>WiFi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Gothic" pitchFamily="49" charset="-128"/>
              </a:rPr>
              <a:t> access point to WAN provided </a:t>
            </a:r>
          </a:p>
          <a:p>
            <a:pPr marL="1287463" lvl="2" indent="-282575">
              <a:lnSpc>
                <a:spcPct val="102000"/>
              </a:lnSpc>
              <a:spcAft>
                <a:spcPts val="850"/>
              </a:spcAft>
              <a:buSzPct val="75000"/>
              <a:buFont typeface="Symbol" pitchFamily="18" charset="2"/>
              <a:buChar char=""/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MS Gothic" pitchFamily="49" charset="-128"/>
              </a:rPr>
              <a:t>Using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ea typeface="MS Gothic" pitchFamily="49" charset="-128"/>
              </a:rPr>
              <a:t>Wifly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MS Gothic" pitchFamily="49" charset="-128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Gothic" pitchFamily="49" charset="-128"/>
              </a:rPr>
              <a:t>serial to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MS Gothic" pitchFamily="49" charset="-128"/>
              </a:rPr>
              <a:t>WiFi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Gothic" pitchFamily="49" charset="-128"/>
              </a:rPr>
              <a:t> module on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MS Gothic" pitchFamily="49" charset="-128"/>
              </a:rPr>
              <a:t>robot</a:t>
            </a:r>
          </a:p>
          <a:p>
            <a:pPr marL="830263" lvl="1" indent="-282575">
              <a:lnSpc>
                <a:spcPct val="102000"/>
              </a:lnSpc>
              <a:spcAft>
                <a:spcPts val="850"/>
              </a:spcAft>
              <a:buSzPct val="75000"/>
              <a:buFont typeface="Arial" pitchFamily="34" charset="0"/>
              <a:buChar char="•"/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MS Gothic" pitchFamily="49" charset="-128"/>
              </a:rPr>
              <a:t>So far the whole link is setup in lab</a:t>
            </a:r>
          </a:p>
          <a:p>
            <a:pPr marL="1287463" lvl="2" indent="-282575">
              <a:lnSpc>
                <a:spcPct val="102000"/>
              </a:lnSpc>
              <a:spcAft>
                <a:spcPts val="850"/>
              </a:spcAft>
              <a:buSzPct val="75000"/>
              <a:buFont typeface="Arial" pitchFamily="34" charset="0"/>
              <a:buChar char="•"/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MS Gothic" pitchFamily="49" charset="-128"/>
              </a:rPr>
              <a:t>All but </a:t>
            </a:r>
            <a:r>
              <a:rPr lang="en-US" sz="2000" dirty="0" err="1" smtClean="0">
                <a:solidFill>
                  <a:srgbClr val="000000"/>
                </a:solidFill>
                <a:latin typeface="Calibri" pitchFamily="34" charset="0"/>
                <a:ea typeface="MS Gothic" pitchFamily="49" charset="-128"/>
              </a:rPr>
              <a:t>Wifly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MS Gothic" pitchFamily="49" charset="-128"/>
              </a:rPr>
              <a:t> setup and working</a:t>
            </a:r>
            <a:endParaRPr lang="en-US" sz="2000" dirty="0">
              <a:solidFill>
                <a:srgbClr val="000000"/>
              </a:solidFill>
              <a:latin typeface="Calibri" pitchFamily="34" charset="0"/>
              <a:ea typeface="MS Gothic" pitchFamily="49" charset="-128"/>
            </a:endParaRPr>
          </a:p>
          <a:p>
            <a:pPr hangingPunct="0">
              <a:lnSpc>
                <a:spcPct val="102000"/>
              </a:lnSpc>
              <a:spcBef>
                <a:spcPts val="638"/>
              </a:spcBef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MS Gothic" pitchFamily="49" charset="-128"/>
            </a:endParaRPr>
          </a:p>
          <a:p>
            <a:pPr hangingPunct="0">
              <a:lnSpc>
                <a:spcPct val="102000"/>
              </a:lnSpc>
              <a:spcBef>
                <a:spcPts val="638"/>
              </a:spcBef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MS Gothic" pitchFamily="49" charset="-128"/>
            </a:endParaRPr>
          </a:p>
          <a:p>
            <a:pPr hangingPunct="0">
              <a:lnSpc>
                <a:spcPct val="102000"/>
              </a:lnSpc>
              <a:spcBef>
                <a:spcPts val="638"/>
              </a:spcBef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MS Gothic" pitchFamily="49" charset="-128"/>
            </a:endParaRPr>
          </a:p>
          <a:p>
            <a:pPr hangingPunct="0">
              <a:lnSpc>
                <a:spcPct val="102000"/>
              </a:lnSpc>
              <a:spcBef>
                <a:spcPts val="638"/>
              </a:spcBef>
              <a:tabLst>
                <a:tab pos="855663" algn="l"/>
                <a:tab pos="1312863" algn="l"/>
                <a:tab pos="1770063" algn="l"/>
                <a:tab pos="2227263" algn="l"/>
                <a:tab pos="2684463" algn="l"/>
                <a:tab pos="3141663" algn="l"/>
                <a:tab pos="3598863" algn="l"/>
                <a:tab pos="4056063" algn="l"/>
                <a:tab pos="4513263" algn="l"/>
                <a:tab pos="4970463" algn="l"/>
                <a:tab pos="5427663" algn="l"/>
                <a:tab pos="5884863" algn="l"/>
                <a:tab pos="6342063" algn="l"/>
                <a:tab pos="6799263" algn="l"/>
                <a:tab pos="7256463" algn="l"/>
                <a:tab pos="7713663" algn="l"/>
                <a:tab pos="8170863" algn="l"/>
                <a:tab pos="8628063" algn="l"/>
                <a:tab pos="9085263" algn="l"/>
                <a:tab pos="9542463" algn="l"/>
                <a:tab pos="9999663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MS Gothic" pitchFamily="49" charset="-128"/>
            </a:endParaRPr>
          </a:p>
        </p:txBody>
      </p:sp>
      <p:sp>
        <p:nvSpPr>
          <p:cNvPr id="21517" name="AutoShape 12"/>
          <p:cNvSpPr>
            <a:spLocks noChangeArrowheads="1"/>
          </p:cNvSpPr>
          <p:nvPr/>
        </p:nvSpPr>
        <p:spPr bwMode="auto">
          <a:xfrm>
            <a:off x="3657600" y="2286000"/>
            <a:ext cx="228600" cy="228600"/>
          </a:xfrm>
          <a:prstGeom prst="flowChartMerge">
            <a:avLst/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AutoShape 13"/>
          <p:cNvSpPr>
            <a:spLocks noChangeArrowheads="1"/>
          </p:cNvSpPr>
          <p:nvPr/>
        </p:nvSpPr>
        <p:spPr bwMode="auto">
          <a:xfrm>
            <a:off x="2667000" y="2743200"/>
            <a:ext cx="228600" cy="228600"/>
          </a:xfrm>
          <a:prstGeom prst="flowChartMerge">
            <a:avLst/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1519" name="AutoShape 14"/>
          <p:cNvCxnSpPr>
            <a:cxnSpLocks noChangeShapeType="1"/>
            <a:stCxn id="21518" idx="2"/>
            <a:endCxn id="20" idx="3"/>
          </p:cNvCxnSpPr>
          <p:nvPr/>
        </p:nvCxnSpPr>
        <p:spPr bwMode="auto">
          <a:xfrm rot="5400000">
            <a:off x="2438400" y="2895600"/>
            <a:ext cx="266700" cy="419100"/>
          </a:xfrm>
          <a:prstGeom prst="bentConnector2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1520" name="AutoShape 15"/>
          <p:cNvCxnSpPr>
            <a:cxnSpLocks noChangeShapeType="1"/>
            <a:stCxn id="21517" idx="2"/>
            <a:endCxn id="21508" idx="1"/>
          </p:cNvCxnSpPr>
          <p:nvPr/>
        </p:nvCxnSpPr>
        <p:spPr bwMode="auto">
          <a:xfrm>
            <a:off x="3771900" y="2514600"/>
            <a:ext cx="368300" cy="241300"/>
          </a:xfrm>
          <a:prstGeom prst="bentConnector3">
            <a:avLst>
              <a:gd name="adj1" fmla="val -1590"/>
            </a:avLst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</p:cxn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1447800" y="2971800"/>
            <a:ext cx="914400" cy="533400"/>
          </a:xfrm>
          <a:prstGeom prst="flowChartProcess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700" dirty="0" smtClean="0">
                <a:solidFill>
                  <a:srgbClr val="000000"/>
                </a:solidFill>
                <a:latin typeface="Calibri" pitchFamily="34" charset="0"/>
              </a:rPr>
              <a:t>Wi-Fi </a:t>
            </a:r>
            <a:endParaRPr lang="en-US" sz="1700" dirty="0">
              <a:solidFill>
                <a:srgbClr val="000000"/>
              </a:solidFill>
              <a:latin typeface="Calibri" pitchFamily="34" charset="0"/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700" dirty="0" smtClean="0">
                <a:solidFill>
                  <a:srgbClr val="000000"/>
                </a:solidFill>
                <a:latin typeface="Calibri" pitchFamily="34" charset="0"/>
              </a:rPr>
              <a:t>module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895600"/>
            <a:ext cx="4133850" cy="297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1296988" y="-157163"/>
            <a:ext cx="7389812" cy="1300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Microcontroller Side</a:t>
            </a: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152400" y="1066800"/>
            <a:ext cx="8382000" cy="365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676275" indent="-676275" hangingPunct="0">
              <a:lnSpc>
                <a:spcPct val="102000"/>
              </a:lnSpc>
              <a:spcBef>
                <a:spcPts val="638"/>
              </a:spcBef>
              <a:buSzPct val="45000"/>
              <a:tabLst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  <a:tab pos="9820275" algn="l"/>
              </a:tabLst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Programming tasks required for microcontroller</a:t>
            </a:r>
          </a:p>
          <a:p>
            <a:pPr marL="676275" indent="-676275" hangingPunct="0">
              <a:lnSpc>
                <a:spcPct val="102000"/>
              </a:lnSpc>
              <a:spcBef>
                <a:spcPts val="638"/>
              </a:spcBef>
              <a:buSzPct val="45000"/>
              <a:tabLst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  <a:tab pos="9820275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	Read in data from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sensors</a:t>
            </a:r>
          </a:p>
          <a:p>
            <a:pPr marL="676275" indent="-676275" hangingPunct="0">
              <a:lnSpc>
                <a:spcPct val="102000"/>
              </a:lnSpc>
              <a:spcBef>
                <a:spcPts val="638"/>
              </a:spcBef>
              <a:buSzPct val="45000"/>
              <a:tabLst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  <a:tab pos="9820275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	Send gathered data through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comm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 link</a:t>
            </a:r>
          </a:p>
          <a:p>
            <a:pPr marL="676275" indent="-676275" hangingPunct="0">
              <a:lnSpc>
                <a:spcPct val="102000"/>
              </a:lnSpc>
              <a:spcBef>
                <a:spcPts val="638"/>
              </a:spcBef>
              <a:buSzPct val="45000"/>
              <a:tabLst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  <a:tab pos="9820275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	Receive commands through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comm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 link</a:t>
            </a:r>
          </a:p>
          <a:p>
            <a:pPr marL="676275" indent="-676275" hangingPunct="0">
              <a:lnSpc>
                <a:spcPct val="102000"/>
              </a:lnSpc>
              <a:spcBef>
                <a:spcPts val="638"/>
              </a:spcBef>
              <a:buSzPct val="45000"/>
              <a:tabLst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  <a:tab pos="9820275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	Drive motors from commands</a:t>
            </a:r>
          </a:p>
          <a:p>
            <a:pPr marL="676275" indent="-676275" hangingPunct="0">
              <a:lnSpc>
                <a:spcPct val="102000"/>
              </a:lnSpc>
              <a:spcBef>
                <a:spcPts val="638"/>
              </a:spcBef>
              <a:buSzPct val="45000"/>
              <a:tabLst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  <a:tab pos="9820275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Interpret sensor inputs into</a:t>
            </a:r>
          </a:p>
          <a:p>
            <a:pPr marL="676275" indent="-676275" hangingPunct="0">
              <a:lnSpc>
                <a:spcPct val="102000"/>
              </a:lnSpc>
              <a:spcBef>
                <a:spcPts val="638"/>
              </a:spcBef>
              <a:buSzPct val="45000"/>
              <a:tabLst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  <a:tab pos="9820275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		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useful data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 </a:t>
            </a:r>
          </a:p>
          <a:p>
            <a:pPr marL="676275" indent="-676275" hangingPunct="0">
              <a:lnSpc>
                <a:spcPct val="102000"/>
              </a:lnSpc>
              <a:spcBef>
                <a:spcPts val="638"/>
              </a:spcBef>
              <a:buSzPct val="45000"/>
              <a:tabLst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  <a:tab pos="9820275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Limited autonomy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  <a:p>
            <a:pPr marL="676275" indent="-676275" hangingPunct="0">
              <a:lnSpc>
                <a:spcPct val="102000"/>
              </a:lnSpc>
              <a:spcBef>
                <a:spcPts val="638"/>
              </a:spcBef>
              <a:buSzPct val="45000"/>
              <a:tabLst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  <a:tab pos="9820275" algn="l"/>
              </a:tabLst>
            </a:pPr>
            <a:endParaRPr lang="en-US" sz="2400" dirty="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  <a:p>
            <a:pPr marL="676275" indent="-676275" hangingPunct="0">
              <a:lnSpc>
                <a:spcPct val="102000"/>
              </a:lnSpc>
              <a:spcBef>
                <a:spcPts val="638"/>
              </a:spcBef>
              <a:tabLst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  <a:tab pos="9820275" algn="l"/>
              </a:tabLst>
            </a:pPr>
            <a:endParaRPr lang="en-US" sz="2000" dirty="0" smtClean="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4495800" y="5867400"/>
            <a:ext cx="46482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Figure 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24.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ARM Microcontroller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295400" y="106363"/>
            <a:ext cx="7391400" cy="779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Control Computer Side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457200" y="1066800"/>
            <a:ext cx="8229600" cy="213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676275" indent="-676275">
              <a:lnSpc>
                <a:spcPct val="102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  <a:tab pos="9820275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Programming tasks required for control computer</a:t>
            </a:r>
          </a:p>
          <a:p>
            <a:pPr marL="1476375" lvl="1" indent="-561975">
              <a:lnSpc>
                <a:spcPct val="102000"/>
              </a:lnSpc>
              <a:spcBef>
                <a:spcPts val="700"/>
              </a:spcBef>
              <a:buFont typeface="Times New Roman" pitchFamily="18" charset="0"/>
              <a:buChar char="–"/>
              <a:tabLst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  <a:tab pos="9820275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Read in and interpret input from a joystick – PS2 controller</a:t>
            </a:r>
          </a:p>
          <a:p>
            <a:pPr marL="1476375" lvl="1" indent="-561975">
              <a:lnSpc>
                <a:spcPct val="102000"/>
              </a:lnSpc>
              <a:spcBef>
                <a:spcPts val="700"/>
              </a:spcBef>
              <a:buFont typeface="Times New Roman" pitchFamily="18" charset="0"/>
              <a:buChar char="–"/>
              <a:tabLst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  <a:tab pos="9820275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Send commands over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comm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 link</a:t>
            </a:r>
          </a:p>
          <a:p>
            <a:pPr marL="1476375" lvl="1" indent="-561975">
              <a:lnSpc>
                <a:spcPct val="102000"/>
              </a:lnSpc>
              <a:spcBef>
                <a:spcPts val="700"/>
              </a:spcBef>
              <a:buFont typeface="Times New Roman" pitchFamily="18" charset="0"/>
              <a:buChar char="–"/>
              <a:tabLst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  <a:tab pos="9820275" algn="l"/>
              </a:tabLst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Receive and display data from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comm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 link</a:t>
            </a:r>
          </a:p>
          <a:p>
            <a:pPr marL="676275" indent="-676275">
              <a:lnSpc>
                <a:spcPct val="102000"/>
              </a:lnSpc>
              <a:spcBef>
                <a:spcPts val="800"/>
              </a:spcBef>
              <a:buFont typeface="Times New Roman" pitchFamily="18" charset="0"/>
              <a:buChar char="•"/>
              <a:tabLst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  <a:tab pos="9820275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User interface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t>so far</a:t>
            </a:r>
            <a:endParaRPr lang="en-US" sz="2000" dirty="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  <a:p>
            <a:pPr marL="676275" indent="-676275">
              <a:lnSpc>
                <a:spcPct val="102000"/>
              </a:lnSpc>
              <a:spcBef>
                <a:spcPts val="800"/>
              </a:spcBef>
              <a:tabLst>
                <a:tab pos="676275" algn="l"/>
                <a:tab pos="1133475" algn="l"/>
                <a:tab pos="1590675" algn="l"/>
                <a:tab pos="2047875" algn="l"/>
                <a:tab pos="2505075" algn="l"/>
                <a:tab pos="2962275" algn="l"/>
                <a:tab pos="3419475" algn="l"/>
                <a:tab pos="3876675" algn="l"/>
                <a:tab pos="4333875" algn="l"/>
                <a:tab pos="4791075" algn="l"/>
                <a:tab pos="5248275" algn="l"/>
                <a:tab pos="5705475" algn="l"/>
                <a:tab pos="6162675" algn="l"/>
                <a:tab pos="6619875" algn="l"/>
                <a:tab pos="7077075" algn="l"/>
                <a:tab pos="7534275" algn="l"/>
                <a:tab pos="7991475" algn="l"/>
                <a:tab pos="8448675" algn="l"/>
                <a:tab pos="8905875" algn="l"/>
                <a:tab pos="9363075" algn="l"/>
                <a:tab pos="9820275" algn="l"/>
              </a:tabLst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971800"/>
            <a:ext cx="69151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Controller</a:t>
            </a:r>
          </a:p>
        </p:txBody>
      </p:sp>
      <p:sp>
        <p:nvSpPr>
          <p:cNvPr id="2051" name="Slide Number Placeholder 3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2FD8749-7991-4F7E-8749-D0D67D64966C}" type="slidenum">
              <a:rPr lang="en-US" smtClean="0"/>
              <a:pPr/>
              <a:t>26</a:t>
            </a:fld>
            <a:endParaRPr lang="en-US" smtClean="0"/>
          </a:p>
        </p:txBody>
      </p:sp>
      <p:pic>
        <p:nvPicPr>
          <p:cNvPr id="2052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810000"/>
            <a:ext cx="3505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143000"/>
            <a:ext cx="381000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26"/>
          <p:cNvSpPr>
            <a:spLocks noChangeArrowheads="1"/>
          </p:cNvSpPr>
          <p:nvPr/>
        </p:nvSpPr>
        <p:spPr bwMode="auto">
          <a:xfrm>
            <a:off x="457200" y="1066800"/>
            <a:ext cx="44196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>
                <a:latin typeface="Calibri" pitchFamily="34" charset="0"/>
              </a:rPr>
              <a:t>The standard PS2 controller has 15 buttons; all of them, except for start and select, which  are analog. They include:</a:t>
            </a:r>
            <a:r>
              <a:rPr lang="en-US"/>
              <a:t> </a:t>
            </a:r>
            <a:br>
              <a:rPr lang="en-US"/>
            </a:br>
            <a:endParaRPr lang="en-US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>
                <a:latin typeface="Calibri" pitchFamily="34" charset="0"/>
              </a:rPr>
              <a:t>Four buttons arranged as a directional   </a:t>
            </a:r>
          </a:p>
          <a:p>
            <a:r>
              <a:rPr lang="en-US">
                <a:latin typeface="Calibri" pitchFamily="34" charset="0"/>
              </a:rPr>
              <a:t> pad on the top left </a:t>
            </a:r>
            <a:br>
              <a:rPr lang="en-US">
                <a:latin typeface="Calibri" pitchFamily="34" charset="0"/>
              </a:rPr>
            </a:br>
            <a:endParaRPr lang="en-US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>
                <a:latin typeface="Calibri" pitchFamily="34" charset="0"/>
              </a:rPr>
              <a:t>Analog, Start and Select buttons in the 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 top middle </a:t>
            </a:r>
            <a:br>
              <a:rPr lang="en-US">
                <a:latin typeface="Calibri" pitchFamily="34" charset="0"/>
              </a:rPr>
            </a:br>
            <a:endParaRPr lang="en-US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>
                <a:latin typeface="Calibri" pitchFamily="34" charset="0"/>
              </a:rPr>
              <a:t>Four action buttons on the top right </a:t>
            </a:r>
            <a:br>
              <a:rPr lang="en-US">
                <a:latin typeface="Calibri" pitchFamily="34" charset="0"/>
              </a:rPr>
            </a:br>
            <a:endParaRPr lang="en-US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>
                <a:latin typeface="Calibri" pitchFamily="34" charset="0"/>
              </a:rPr>
              <a:t>Two action buttons on the front left </a:t>
            </a:r>
            <a:br>
              <a:rPr lang="en-US">
                <a:latin typeface="Calibri" pitchFamily="34" charset="0"/>
              </a:rPr>
            </a:br>
            <a:endParaRPr lang="en-US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>
                <a:latin typeface="Calibri" pitchFamily="34" charset="0"/>
              </a:rPr>
              <a:t>Two action buttons on the front right</a:t>
            </a:r>
            <a:br>
              <a:rPr lang="en-US">
                <a:latin typeface="Calibri" pitchFamily="34" charset="0"/>
              </a:rPr>
            </a:br>
            <a:r>
              <a:rPr lang="en-US">
                <a:latin typeface="Calibri" pitchFamily="34" charset="0"/>
              </a:rPr>
              <a:t> </a:t>
            </a:r>
          </a:p>
          <a:p>
            <a:pPr>
              <a:buFontTx/>
              <a:buChar char="•"/>
            </a:pPr>
            <a:r>
              <a:rPr lang="en-US">
                <a:latin typeface="Calibri" pitchFamily="34" charset="0"/>
              </a:rPr>
              <a:t>One analog joystick on the top left </a:t>
            </a:r>
            <a:br>
              <a:rPr lang="en-US">
                <a:latin typeface="Calibri" pitchFamily="34" charset="0"/>
              </a:rPr>
            </a:br>
            <a:endParaRPr lang="en-US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en-US">
                <a:latin typeface="Calibri" pitchFamily="34" charset="0"/>
              </a:rPr>
              <a:t>One analog joystick on the top right </a:t>
            </a:r>
          </a:p>
          <a:p>
            <a:pPr algn="ctr" eaLnBrk="0" hangingPunct="0"/>
            <a:endParaRPr lang="en-US">
              <a:latin typeface="Calibri" pitchFamily="34" charset="0"/>
            </a:endParaRPr>
          </a:p>
        </p:txBody>
      </p:sp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4724400" y="3048000"/>
            <a:ext cx="434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Figure </a:t>
            </a:r>
            <a:r>
              <a:rPr lang="en-US" b="1" dirty="0" smtClean="0"/>
              <a:t>25</a:t>
            </a:r>
            <a:r>
              <a:rPr lang="en-US" dirty="0" smtClean="0"/>
              <a:t>. </a:t>
            </a:r>
            <a:r>
              <a:rPr lang="en-US" dirty="0"/>
              <a:t>Example of controller inputs</a:t>
            </a:r>
          </a:p>
        </p:txBody>
      </p:sp>
      <p:sp>
        <p:nvSpPr>
          <p:cNvPr id="2056" name="TextBox 7"/>
          <p:cNvSpPr txBox="1">
            <a:spLocks noChangeArrowheads="1"/>
          </p:cNvSpPr>
          <p:nvPr/>
        </p:nvSpPr>
        <p:spPr bwMode="auto">
          <a:xfrm>
            <a:off x="4572000" y="5867400"/>
            <a:ext cx="441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Figure </a:t>
            </a:r>
            <a:r>
              <a:rPr lang="en-US" b="1" dirty="0" smtClean="0"/>
              <a:t>26</a:t>
            </a:r>
            <a:r>
              <a:rPr lang="en-US" dirty="0" smtClean="0"/>
              <a:t>. </a:t>
            </a:r>
            <a:r>
              <a:rPr lang="en-US" dirty="0"/>
              <a:t>Internal circuitry of controller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295400" y="152400"/>
            <a:ext cx="7543800" cy="685800"/>
          </a:xfrm>
        </p:spPr>
        <p:txBody>
          <a:bodyPr/>
          <a:lstStyle/>
          <a:p>
            <a:r>
              <a:rPr lang="en-US" smtClean="0"/>
              <a:t>Sensors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3352800" cy="5334000"/>
          </a:xfrm>
        </p:spPr>
        <p:txBody>
          <a:bodyPr/>
          <a:lstStyle/>
          <a:p>
            <a:pPr algn="l"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algn="l"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Gyroscope</a:t>
            </a:r>
          </a:p>
          <a:p>
            <a:pPr algn="l"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Accelerometer</a:t>
            </a:r>
          </a:p>
          <a:p>
            <a:pPr algn="l"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Current Sensor</a:t>
            </a:r>
          </a:p>
          <a:p>
            <a:pPr algn="l"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</a:rPr>
              <a:t>IR Sensor</a:t>
            </a:r>
            <a:endParaRPr lang="en-US" dirty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 cstate="print"/>
          <a:srcRect t="25000" r="25000" b="10000"/>
          <a:stretch>
            <a:fillRect/>
          </a:stretch>
        </p:blipFill>
        <p:spPr bwMode="auto">
          <a:xfrm>
            <a:off x="2813539" y="1066800"/>
            <a:ext cx="328246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4" cstate="print"/>
          <a:srcRect l="20000" t="2963" r="8889" b="11111"/>
          <a:stretch>
            <a:fillRect/>
          </a:stretch>
        </p:blipFill>
        <p:spPr bwMode="auto">
          <a:xfrm>
            <a:off x="3048000" y="3429000"/>
            <a:ext cx="30480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5" cstate="print"/>
          <a:srcRect l="22044" t="2703" r="21621" b="2703"/>
          <a:stretch>
            <a:fillRect/>
          </a:stretch>
        </p:blipFill>
        <p:spPr bwMode="auto">
          <a:xfrm>
            <a:off x="6248400" y="1083365"/>
            <a:ext cx="2743200" cy="417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72200" y="5486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27.</a:t>
            </a:r>
            <a:r>
              <a:rPr lang="en-US" dirty="0" smtClean="0"/>
              <a:t> Testing of sensors and microcontroller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Sensors</a:t>
            </a:r>
          </a:p>
        </p:txBody>
      </p:sp>
      <p:pic>
        <p:nvPicPr>
          <p:cNvPr id="4099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09999" y="1066800"/>
            <a:ext cx="4930863" cy="2971800"/>
          </a:xfrm>
          <a:noFill/>
        </p:spPr>
      </p:pic>
      <p:pic>
        <p:nvPicPr>
          <p:cNvPr id="410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600200"/>
            <a:ext cx="2667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5" cstate="print"/>
          <a:srcRect l="5592" r="4643" b="-2"/>
          <a:stretch>
            <a:fillRect/>
          </a:stretch>
        </p:blipFill>
        <p:spPr bwMode="auto">
          <a:xfrm>
            <a:off x="3276600" y="4191000"/>
            <a:ext cx="310815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ubtitle 2"/>
          <p:cNvSpPr txBox="1">
            <a:spLocks/>
          </p:cNvSpPr>
          <p:nvPr/>
        </p:nvSpPr>
        <p:spPr bwMode="auto">
          <a:xfrm>
            <a:off x="304800" y="1066800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 smtClean="0">
                <a:latin typeface="+mn-lt"/>
                <a:cs typeface="+mn-cs"/>
              </a:rPr>
              <a:t>Weight Sensor</a:t>
            </a: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304800" y="4419600"/>
            <a:ext cx="335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3200" dirty="0" smtClean="0">
                <a:latin typeface="+mn-lt"/>
                <a:cs typeface="+mn-cs"/>
              </a:rPr>
              <a:t>Bump Sensor</a:t>
            </a: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41148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28.</a:t>
            </a:r>
            <a:r>
              <a:rPr lang="en-US" dirty="0" smtClean="0"/>
              <a:t> Weight sensor and circuit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6019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29.</a:t>
            </a:r>
            <a:r>
              <a:rPr lang="en-US" dirty="0" smtClean="0"/>
              <a:t> Bumper sensor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447800" y="228600"/>
            <a:ext cx="6934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219200" y="15240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>
                <a:latin typeface="Calibri" charset="0"/>
              </a:rPr>
              <a:t>Cost Analysis of System</a:t>
            </a:r>
          </a:p>
        </p:txBody>
      </p:sp>
      <p:graphicFrame>
        <p:nvGraphicFramePr>
          <p:cNvPr id="19456" name="Object 0"/>
          <p:cNvGraphicFramePr>
            <a:graphicFrameLocks noChangeAspect="1"/>
          </p:cNvGraphicFramePr>
          <p:nvPr/>
        </p:nvGraphicFramePr>
        <p:xfrm>
          <a:off x="6553200" y="2438400"/>
          <a:ext cx="2362200" cy="617538"/>
        </p:xfrm>
        <a:graphic>
          <a:graphicData uri="http://schemas.openxmlformats.org/presentationml/2006/ole">
            <p:oleObj spid="_x0000_s1026" name="Worksheet" r:id="rId4" imgW="1981200" imgH="518160" progId="Excel.Sheet.8">
              <p:embed/>
            </p:oleObj>
          </a:graphicData>
        </a:graphic>
      </p:graphicFrame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228600" y="990600"/>
          <a:ext cx="5510213" cy="2743200"/>
        </p:xfrm>
        <a:graphic>
          <a:graphicData uri="http://schemas.openxmlformats.org/presentationml/2006/ole">
            <p:oleObj spid="_x0000_s1027" name="Worksheet" r:id="rId5" imgW="5057792" imgH="2743200" progId="Excel.Sheet.8">
              <p:embed/>
            </p:oleObj>
          </a:graphicData>
        </a:graphic>
      </p:graphicFrame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2889250" y="52451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457200" y="3810000"/>
          <a:ext cx="4659313" cy="2457450"/>
        </p:xfrm>
        <a:graphic>
          <a:graphicData uri="http://schemas.openxmlformats.org/presentationml/2006/ole">
            <p:oleObj spid="_x0000_s1028" name="Worksheet" r:id="rId6" imgW="4657776" imgH="2457585" progId="Excel.Sheet.8">
              <p:embed/>
            </p:oleObj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5410200" y="4343400"/>
          <a:ext cx="3295650" cy="1131888"/>
        </p:xfrm>
        <a:graphic>
          <a:graphicData uri="http://schemas.openxmlformats.org/presentationml/2006/ole">
            <p:oleObj spid="_x0000_s1029" name="Worksheet" r:id="rId7" imgW="3295616" imgH="113354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The Lunabotics Mining Competition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</p:nvPr>
        </p:nvGraphicFramePr>
        <p:xfrm>
          <a:off x="381000" y="2590800"/>
          <a:ext cx="4648200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 kg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Min</a:t>
                      </a:r>
                      <a:r>
                        <a:rPr lang="en-US" baseline="0" dirty="0" smtClean="0"/>
                        <a:t> Excavation 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kg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 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1.5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0.75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 height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 setup</a:t>
                      </a:r>
                      <a:r>
                        <a:rPr lang="en-US" baseline="0" dirty="0" smtClean="0"/>
                        <a:t>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0" dirty="0" smtClean="0"/>
                        <a:t> minutes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Operation</a:t>
                      </a:r>
                      <a:r>
                        <a:rPr lang="en-US" baseline="0" dirty="0" smtClean="0"/>
                        <a:t>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 minutes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 take down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minutes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10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2590800"/>
            <a:ext cx="3429000" cy="2500313"/>
          </a:xfrm>
        </p:spPr>
      </p:pic>
      <p:sp>
        <p:nvSpPr>
          <p:cNvPr id="3105" name="TextBox 7"/>
          <p:cNvSpPr txBox="1">
            <a:spLocks noChangeArrowheads="1"/>
          </p:cNvSpPr>
          <p:nvPr/>
        </p:nvSpPr>
        <p:spPr bwMode="auto">
          <a:xfrm>
            <a:off x="5105400" y="5181600"/>
            <a:ext cx="3886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Figure 1</a:t>
            </a:r>
            <a:r>
              <a:rPr lang="en-US"/>
              <a:t>. Artist’s rendering of lunar excavation, taken from Lunabotics Mining Competition announcement</a:t>
            </a:r>
          </a:p>
        </p:txBody>
      </p:sp>
      <p:sp>
        <p:nvSpPr>
          <p:cNvPr id="3106" name="TextBox 9"/>
          <p:cNvSpPr txBox="1">
            <a:spLocks noChangeArrowheads="1"/>
          </p:cNvSpPr>
          <p:nvPr/>
        </p:nvSpPr>
        <p:spPr bwMode="auto">
          <a:xfrm>
            <a:off x="457200" y="5638800"/>
            <a:ext cx="434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Table 1.</a:t>
            </a:r>
            <a:r>
              <a:rPr lang="en-US"/>
              <a:t> Competition Specifications</a:t>
            </a:r>
          </a:p>
        </p:txBody>
      </p:sp>
      <p:sp>
        <p:nvSpPr>
          <p:cNvPr id="3107" name="TextBox 10"/>
          <p:cNvSpPr txBox="1">
            <a:spLocks noChangeArrowheads="1"/>
          </p:cNvSpPr>
          <p:nvPr/>
        </p:nvSpPr>
        <p:spPr bwMode="auto">
          <a:xfrm>
            <a:off x="152400" y="1066800"/>
            <a:ext cx="8763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Lunabotics Mining Competition</a:t>
            </a:r>
          </a:p>
          <a:p>
            <a:pPr lvl="1">
              <a:buFont typeface="Arial" charset="0"/>
              <a:buChar char="•"/>
            </a:pPr>
            <a:r>
              <a:rPr lang="en-US" sz="2000"/>
              <a:t>  Designed to engage and retain students in STEM disciplines</a:t>
            </a:r>
          </a:p>
          <a:p>
            <a:pPr lvl="1">
              <a:buFont typeface="Arial" charset="0"/>
              <a:buChar char="•"/>
            </a:pPr>
            <a:r>
              <a:rPr lang="en-US" sz="2000"/>
              <a:t>  Provide a competitive environment in which may result innovative    	ideas and solutions that could be applied to actual lunar excavation</a:t>
            </a:r>
          </a:p>
        </p:txBody>
      </p:sp>
      <p:sp>
        <p:nvSpPr>
          <p:cNvPr id="3108" name="Slide Number Placeholder 1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AFEBD5-667F-46FA-9A4A-2FACAD77B0EE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Lifecycle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DD4ECD-E057-482B-962D-EACEED08A76F}" type="slidenum">
              <a:rPr lang="en-US" smtClean="0"/>
              <a:pPr/>
              <a:t>30</a:t>
            </a:fld>
            <a:endParaRPr lang="en-US" smtClean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52400" y="381000"/>
          <a:ext cx="5105400" cy="3261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228600" y="3124200"/>
          <a:ext cx="4953000" cy="330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5715000" y="3657600"/>
          <a:ext cx="3276600" cy="218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2" name="Down Arrow 11"/>
          <p:cNvSpPr/>
          <p:nvPr/>
        </p:nvSpPr>
        <p:spPr>
          <a:xfrm>
            <a:off x="2286000" y="3048000"/>
            <a:ext cx="838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800600" y="3810000"/>
            <a:ext cx="762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</p:spPr>
        <p:txBody>
          <a:bodyPr/>
          <a:lstStyle/>
          <a:p>
            <a:r>
              <a:rPr lang="en-US" sz="3600" b="1" dirty="0" smtClean="0"/>
              <a:t>Assemble chassis and tracks together (completed by 3/1)</a:t>
            </a:r>
          </a:p>
          <a:p>
            <a:r>
              <a:rPr lang="en-US" sz="3600" b="1" dirty="0" smtClean="0"/>
              <a:t>Assemble electrical components in chassis (completed by 3/5)</a:t>
            </a:r>
          </a:p>
          <a:p>
            <a:r>
              <a:rPr lang="en-US" sz="3600" b="1" dirty="0" smtClean="0"/>
              <a:t>Assemble conveyor </a:t>
            </a:r>
            <a:r>
              <a:rPr lang="en-US" sz="3600" b="1" dirty="0" smtClean="0"/>
              <a:t>excavator and bucket (completed </a:t>
            </a:r>
            <a:r>
              <a:rPr lang="en-US" sz="3600" b="1" dirty="0" smtClean="0"/>
              <a:t>by 3/13)</a:t>
            </a:r>
          </a:p>
          <a:p>
            <a:r>
              <a:rPr lang="en-US" sz="3600" b="1" dirty="0" smtClean="0"/>
              <a:t>Finish acquiring building materials, circuitry, motors, and </a:t>
            </a:r>
            <a:r>
              <a:rPr lang="en-US" sz="3600" b="1" dirty="0" smtClean="0"/>
              <a:t>batteries (3/5)</a:t>
            </a:r>
            <a:endParaRPr lang="en-US" sz="3600" b="1" dirty="0" smtClean="0"/>
          </a:p>
          <a:p>
            <a:r>
              <a:rPr lang="en-US" sz="3600" b="1" dirty="0" smtClean="0"/>
              <a:t>Re-design as needed 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9D98A-C139-48B7-83B8-6F8D5D7E9E8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</a:p>
        </p:txBody>
      </p:sp>
      <p:sp>
        <p:nvSpPr>
          <p:cNvPr id="29700" name="TextBox 8"/>
          <p:cNvSpPr txBox="1">
            <a:spLocks noChangeArrowheads="1"/>
          </p:cNvSpPr>
          <p:nvPr/>
        </p:nvSpPr>
        <p:spPr bwMode="auto">
          <a:xfrm>
            <a:off x="2362200" y="6019800"/>
            <a:ext cx="388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Figure 31. </a:t>
            </a:r>
            <a:r>
              <a:rPr lang="en-US"/>
              <a:t>Final ARTEMIS Design</a:t>
            </a:r>
          </a:p>
        </p:txBody>
      </p:sp>
      <p:sp>
        <p:nvSpPr>
          <p:cNvPr id="29701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30EFD3-814C-47B4-8626-EB94513F640A}" type="slidenum">
              <a:rPr lang="en-US" smtClean="0"/>
              <a:pPr/>
              <a:t>32</a:t>
            </a:fld>
            <a:endParaRPr lang="en-US" smtClean="0"/>
          </a:p>
        </p:txBody>
      </p:sp>
      <p:pic>
        <p:nvPicPr>
          <p:cNvPr id="2970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38522" y="1066800"/>
            <a:ext cx="4148278" cy="5051425"/>
          </a:xfrm>
        </p:spPr>
      </p:pic>
      <p:pic>
        <p:nvPicPr>
          <p:cNvPr id="29703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38200" y="1069975"/>
            <a:ext cx="2925762" cy="4970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pacegra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990600"/>
            <a:ext cx="2902049" cy="2895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pic>
        <p:nvPicPr>
          <p:cNvPr id="7" name="Content Placeholder 6" descr="stridge_logo_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33400" y="1143000"/>
            <a:ext cx="2514600" cy="2514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D1E08-AE8A-4F57-A965-219A3260D76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10" name="Picture 9" descr="coe_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19800" y="1066800"/>
            <a:ext cx="2819400" cy="2819400"/>
          </a:xfrm>
          <a:prstGeom prst="rect">
            <a:avLst/>
          </a:prstGeom>
        </p:spPr>
      </p:pic>
      <p:pic>
        <p:nvPicPr>
          <p:cNvPr id="11" name="Picture 10" descr="EMTLOGO.jpg"/>
          <p:cNvPicPr>
            <a:picLocks noChangeAspect="1"/>
          </p:cNvPicPr>
          <p:nvPr/>
        </p:nvPicPr>
        <p:blipFill>
          <a:blip r:embed="rId6" cstate="print"/>
          <a:srcRect t="19697" r="1515" b="13636"/>
          <a:stretch>
            <a:fillRect/>
          </a:stretch>
        </p:blipFill>
        <p:spPr>
          <a:xfrm>
            <a:off x="5562600" y="4038600"/>
            <a:ext cx="3039341" cy="2057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4191000"/>
            <a:ext cx="507008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 and Comments</a:t>
            </a:r>
          </a:p>
        </p:txBody>
      </p:sp>
      <p:pic>
        <p:nvPicPr>
          <p:cNvPr id="30723" name="Picture 4" descr="F:\log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6825"/>
            <a:ext cx="91440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914400" y="5486400"/>
            <a:ext cx="7162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/>
              <a:t>The ARTEMIS Project</a:t>
            </a:r>
          </a:p>
        </p:txBody>
      </p:sp>
      <p:sp>
        <p:nvSpPr>
          <p:cNvPr id="3072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74D3021-2C6F-41FB-A290-1F257E0770E2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Prototyping Belt Design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B7DF6F-2229-4E83-98BE-1010A2DFEA4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75778" name="Picture 2" descr="C:\Users\Owner\Pictures\Lunar\CIMG299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990600"/>
            <a:ext cx="3149600" cy="2362200"/>
          </a:xfrm>
          <a:prstGeom prst="rect">
            <a:avLst/>
          </a:prstGeom>
          <a:noFill/>
        </p:spPr>
      </p:pic>
      <p:pic>
        <p:nvPicPr>
          <p:cNvPr id="75779" name="Picture 3" descr="C:\Users\Owner\Pictures\Lunar\CIMG29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990600"/>
            <a:ext cx="3251200" cy="2438400"/>
          </a:xfrm>
          <a:prstGeom prst="rect">
            <a:avLst/>
          </a:prstGeom>
          <a:noFill/>
        </p:spPr>
      </p:pic>
      <p:pic>
        <p:nvPicPr>
          <p:cNvPr id="75780" name="Picture 4" descr="C:\Users\Owner\Pictures\Lunar\CIMG3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000" y="3505200"/>
            <a:ext cx="3225800" cy="2419350"/>
          </a:xfrm>
          <a:prstGeom prst="rect">
            <a:avLst/>
          </a:prstGeom>
          <a:noFill/>
        </p:spPr>
      </p:pic>
      <p:pic>
        <p:nvPicPr>
          <p:cNvPr id="75781" name="Picture 5" descr="C:\Users\Owner\Pictures\Lunar\CIMG3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581400"/>
            <a:ext cx="3200400" cy="24003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800" y="60198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</a:t>
            </a:r>
            <a:r>
              <a:rPr lang="en-US" b="1" dirty="0" smtClean="0"/>
              <a:t>32. </a:t>
            </a:r>
            <a:r>
              <a:rPr lang="en-US" dirty="0" smtClean="0"/>
              <a:t>Testing of the belt prototype design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295400" y="152400"/>
            <a:ext cx="7467600" cy="685800"/>
          </a:xfrm>
        </p:spPr>
        <p:txBody>
          <a:bodyPr/>
          <a:lstStyle/>
          <a:p>
            <a:r>
              <a:rPr lang="en-US" smtClean="0"/>
              <a:t>Needs Analysis Flow Diagram</a:t>
            </a:r>
          </a:p>
        </p:txBody>
      </p:sp>
      <p:sp>
        <p:nvSpPr>
          <p:cNvPr id="4099" name="AutoShape 176"/>
          <p:cNvSpPr>
            <a:spLocks noChangeArrowheads="1"/>
          </p:cNvSpPr>
          <p:nvPr/>
        </p:nvSpPr>
        <p:spPr bwMode="auto">
          <a:xfrm>
            <a:off x="304800" y="990600"/>
            <a:ext cx="8153400" cy="3657600"/>
          </a:xfrm>
          <a:prstGeom prst="roundRect">
            <a:avLst>
              <a:gd name="adj" fmla="val 16667"/>
            </a:avLst>
          </a:prstGeom>
          <a:noFill/>
          <a:ln w="1270" cap="rnd">
            <a:solidFill>
              <a:srgbClr val="008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00" name="AutoShape 64"/>
          <p:cNvSpPr>
            <a:spLocks noChangeArrowheads="1"/>
          </p:cNvSpPr>
          <p:nvPr/>
        </p:nvSpPr>
        <p:spPr bwMode="auto">
          <a:xfrm>
            <a:off x="685800" y="2438400"/>
            <a:ext cx="1143000" cy="2127250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9525">
            <a:solidFill>
              <a:srgbClr val="5F5F5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4101" name="AutoShape 108"/>
          <p:cNvSpPr>
            <a:spLocks noChangeArrowheads="1"/>
          </p:cNvSpPr>
          <p:nvPr/>
        </p:nvSpPr>
        <p:spPr bwMode="auto">
          <a:xfrm>
            <a:off x="2514600" y="990600"/>
            <a:ext cx="650875" cy="13811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>
                <a:solidFill>
                  <a:srgbClr val="FF6600"/>
                </a:solidFill>
              </a:rPr>
              <a:t>Requirements</a:t>
            </a:r>
          </a:p>
        </p:txBody>
      </p:sp>
      <p:grpSp>
        <p:nvGrpSpPr>
          <p:cNvPr id="4102" name="Group 26"/>
          <p:cNvGrpSpPr>
            <a:grpSpLocks/>
          </p:cNvGrpSpPr>
          <p:nvPr/>
        </p:nvGrpSpPr>
        <p:grpSpPr bwMode="auto">
          <a:xfrm>
            <a:off x="762000" y="2514600"/>
            <a:ext cx="990600" cy="1447800"/>
            <a:chOff x="3840" y="384"/>
            <a:chExt cx="624" cy="912"/>
          </a:xfrm>
        </p:grpSpPr>
        <p:sp>
          <p:nvSpPr>
            <p:cNvPr id="4145" name="AutoShape 18"/>
            <p:cNvSpPr>
              <a:spLocks noChangeArrowheads="1"/>
            </p:cNvSpPr>
            <p:nvPr/>
          </p:nvSpPr>
          <p:spPr bwMode="auto">
            <a:xfrm>
              <a:off x="3840" y="384"/>
              <a:ext cx="624" cy="19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 lIns="45720" anchor="ctr"/>
            <a:lstStyle/>
            <a:p>
              <a:pPr algn="ctr"/>
              <a:r>
                <a:rPr lang="en-US" sz="900"/>
                <a:t>Locomotion</a:t>
              </a:r>
            </a:p>
          </p:txBody>
        </p:sp>
        <p:sp>
          <p:nvSpPr>
            <p:cNvPr id="4146" name="AutoShape 19"/>
            <p:cNvSpPr>
              <a:spLocks noChangeArrowheads="1"/>
            </p:cNvSpPr>
            <p:nvPr/>
          </p:nvSpPr>
          <p:spPr bwMode="auto">
            <a:xfrm>
              <a:off x="3840" y="624"/>
              <a:ext cx="624" cy="19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 lIns="45720" anchor="ctr"/>
            <a:lstStyle/>
            <a:p>
              <a:pPr algn="ctr"/>
              <a:r>
                <a:rPr lang="en-US" sz="900"/>
                <a:t>Excavation</a:t>
              </a:r>
            </a:p>
          </p:txBody>
        </p:sp>
        <p:sp>
          <p:nvSpPr>
            <p:cNvPr id="4147" name="AutoShape 21"/>
            <p:cNvSpPr>
              <a:spLocks noChangeArrowheads="1"/>
            </p:cNvSpPr>
            <p:nvPr/>
          </p:nvSpPr>
          <p:spPr bwMode="auto">
            <a:xfrm>
              <a:off x="3840" y="864"/>
              <a:ext cx="624" cy="19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 lIns="45720" anchor="ctr"/>
            <a:lstStyle/>
            <a:p>
              <a:pPr algn="ctr"/>
              <a:r>
                <a:rPr lang="en-US" sz="900"/>
                <a:t>Power System</a:t>
              </a:r>
            </a:p>
          </p:txBody>
        </p:sp>
        <p:sp>
          <p:nvSpPr>
            <p:cNvPr id="4148" name="AutoShape 22"/>
            <p:cNvSpPr>
              <a:spLocks noChangeArrowheads="1"/>
            </p:cNvSpPr>
            <p:nvPr/>
          </p:nvSpPr>
          <p:spPr bwMode="auto">
            <a:xfrm>
              <a:off x="3840" y="1104"/>
              <a:ext cx="624" cy="19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 lIns="45720" anchor="ctr"/>
            <a:lstStyle/>
            <a:p>
              <a:pPr algn="ctr"/>
              <a:r>
                <a:rPr lang="en-US" sz="900"/>
                <a:t>Communication</a:t>
              </a:r>
            </a:p>
          </p:txBody>
        </p:sp>
      </p:grpSp>
      <p:sp>
        <p:nvSpPr>
          <p:cNvPr id="4103" name="Oval 2"/>
          <p:cNvSpPr>
            <a:spLocks noChangeArrowheads="1"/>
          </p:cNvSpPr>
          <p:nvPr/>
        </p:nvSpPr>
        <p:spPr bwMode="auto">
          <a:xfrm>
            <a:off x="3962400" y="2819400"/>
            <a:ext cx="1371600" cy="1371600"/>
          </a:xfrm>
          <a:prstGeom prst="ellipse">
            <a:avLst/>
          </a:prstGeom>
          <a:noFill/>
          <a:ln w="2540">
            <a:solidFill>
              <a:srgbClr val="00808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System</a:t>
            </a:r>
          </a:p>
        </p:txBody>
      </p:sp>
      <p:sp>
        <p:nvSpPr>
          <p:cNvPr id="4104" name="AutoShape 59"/>
          <p:cNvSpPr>
            <a:spLocks noChangeArrowheads="1"/>
          </p:cNvSpPr>
          <p:nvPr/>
        </p:nvSpPr>
        <p:spPr bwMode="auto">
          <a:xfrm>
            <a:off x="6000750" y="1981200"/>
            <a:ext cx="2247900" cy="2209800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9525">
            <a:solidFill>
              <a:srgbClr val="5F5F5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grpSp>
        <p:nvGrpSpPr>
          <p:cNvPr id="4105" name="Group 227"/>
          <p:cNvGrpSpPr>
            <a:grpSpLocks/>
          </p:cNvGrpSpPr>
          <p:nvPr/>
        </p:nvGrpSpPr>
        <p:grpSpPr bwMode="auto">
          <a:xfrm>
            <a:off x="2286000" y="1143000"/>
            <a:ext cx="1143000" cy="2362200"/>
            <a:chOff x="384" y="1584"/>
            <a:chExt cx="720" cy="1008"/>
          </a:xfrm>
        </p:grpSpPr>
        <p:sp>
          <p:nvSpPr>
            <p:cNvPr id="4140" name="AutoShape 88"/>
            <p:cNvSpPr>
              <a:spLocks noChangeArrowheads="1"/>
            </p:cNvSpPr>
            <p:nvPr/>
          </p:nvSpPr>
          <p:spPr bwMode="auto">
            <a:xfrm>
              <a:off x="384" y="1584"/>
              <a:ext cx="720" cy="1008"/>
            </a:xfrm>
            <a:prstGeom prst="roundRect">
              <a:avLst>
                <a:gd name="adj" fmla="val 16667"/>
              </a:avLst>
            </a:prstGeom>
            <a:solidFill>
              <a:srgbClr val="F8F8F8"/>
            </a:solidFill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4141" name="AutoShape 43"/>
            <p:cNvSpPr>
              <a:spLocks noChangeArrowheads="1"/>
            </p:cNvSpPr>
            <p:nvPr/>
          </p:nvSpPr>
          <p:spPr bwMode="auto">
            <a:xfrm>
              <a:off x="432" y="1632"/>
              <a:ext cx="624" cy="19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 lIns="45720" anchor="ctr"/>
            <a:lstStyle/>
            <a:p>
              <a:pPr algn="ctr"/>
              <a:r>
                <a:rPr lang="en-US" sz="900"/>
                <a:t>Telerobotic</a:t>
              </a:r>
            </a:p>
          </p:txBody>
        </p:sp>
        <p:sp>
          <p:nvSpPr>
            <p:cNvPr id="4142" name="AutoShape 44"/>
            <p:cNvSpPr>
              <a:spLocks noChangeArrowheads="1"/>
            </p:cNvSpPr>
            <p:nvPr/>
          </p:nvSpPr>
          <p:spPr bwMode="auto">
            <a:xfrm>
              <a:off x="432" y="1872"/>
              <a:ext cx="624" cy="19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 lIns="45720" anchor="ctr"/>
            <a:lstStyle/>
            <a:p>
              <a:pPr algn="ctr"/>
              <a:r>
                <a:rPr lang="en-US" sz="900" dirty="0"/>
                <a:t>Minimum excavation is 10.0 kg</a:t>
              </a:r>
            </a:p>
          </p:txBody>
        </p:sp>
        <p:sp>
          <p:nvSpPr>
            <p:cNvPr id="4143" name="AutoShape 45"/>
            <p:cNvSpPr>
              <a:spLocks noChangeArrowheads="1"/>
            </p:cNvSpPr>
            <p:nvPr/>
          </p:nvSpPr>
          <p:spPr bwMode="auto">
            <a:xfrm>
              <a:off x="432" y="2112"/>
              <a:ext cx="624" cy="19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 lIns="45720" anchor="ctr"/>
            <a:lstStyle/>
            <a:p>
              <a:pPr algn="ctr"/>
              <a:r>
                <a:rPr lang="en-US" sz="900"/>
                <a:t>Hardware mass limit is  80 kg</a:t>
              </a:r>
            </a:p>
          </p:txBody>
        </p:sp>
        <p:sp>
          <p:nvSpPr>
            <p:cNvPr id="4144" name="AutoShape 46"/>
            <p:cNvSpPr>
              <a:spLocks noChangeArrowheads="1"/>
            </p:cNvSpPr>
            <p:nvPr/>
          </p:nvSpPr>
          <p:spPr bwMode="auto">
            <a:xfrm>
              <a:off x="432" y="2352"/>
              <a:ext cx="624" cy="20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 lIns="45720" anchor="ctr"/>
            <a:lstStyle/>
            <a:p>
              <a:pPr algn="ctr"/>
              <a:r>
                <a:rPr lang="en-US" sz="900" dirty="0" smtClean="0"/>
                <a:t>No</a:t>
              </a:r>
            </a:p>
            <a:p>
              <a:pPr algn="ctr"/>
              <a:r>
                <a:rPr lang="en-US" sz="900" dirty="0" smtClean="0"/>
                <a:t>Power Restraint</a:t>
              </a:r>
              <a:endParaRPr lang="en-US" sz="900" dirty="0"/>
            </a:p>
          </p:txBody>
        </p:sp>
      </p:grpSp>
      <p:sp>
        <p:nvSpPr>
          <p:cNvPr id="4106" name="Text Box 89"/>
          <p:cNvSpPr txBox="1">
            <a:spLocks noChangeArrowheads="1"/>
          </p:cNvSpPr>
          <p:nvPr/>
        </p:nvSpPr>
        <p:spPr bwMode="auto">
          <a:xfrm rot="10800000" flipV="1">
            <a:off x="990600" y="2286000"/>
            <a:ext cx="5334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800">
                <a:solidFill>
                  <a:srgbClr val="FF6600"/>
                </a:solidFill>
              </a:rPr>
              <a:t>Elements</a:t>
            </a:r>
          </a:p>
        </p:txBody>
      </p:sp>
      <p:sp>
        <p:nvSpPr>
          <p:cNvPr id="4107" name="Text Box 91"/>
          <p:cNvSpPr txBox="1">
            <a:spLocks noChangeArrowheads="1"/>
          </p:cNvSpPr>
          <p:nvPr/>
        </p:nvSpPr>
        <p:spPr bwMode="auto">
          <a:xfrm>
            <a:off x="6443663" y="1828800"/>
            <a:ext cx="14049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>
                <a:solidFill>
                  <a:srgbClr val="009999"/>
                </a:solidFill>
              </a:rPr>
              <a:t>Interfaces – Internal &amp; External</a:t>
            </a:r>
          </a:p>
        </p:txBody>
      </p:sp>
      <p:sp>
        <p:nvSpPr>
          <p:cNvPr id="4108" name="AutoShape 10"/>
          <p:cNvSpPr>
            <a:spLocks noChangeArrowheads="1"/>
          </p:cNvSpPr>
          <p:nvPr/>
        </p:nvSpPr>
        <p:spPr bwMode="auto">
          <a:xfrm>
            <a:off x="6096000" y="2133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900"/>
              <a:t>Track</a:t>
            </a:r>
          </a:p>
        </p:txBody>
      </p:sp>
      <p:sp>
        <p:nvSpPr>
          <p:cNvPr id="4109" name="AutoShape 12"/>
          <p:cNvSpPr>
            <a:spLocks noChangeArrowheads="1"/>
          </p:cNvSpPr>
          <p:nvPr/>
        </p:nvSpPr>
        <p:spPr bwMode="auto">
          <a:xfrm>
            <a:off x="6096000" y="2514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900"/>
              <a:t>Power System</a:t>
            </a:r>
          </a:p>
        </p:txBody>
      </p:sp>
      <p:sp>
        <p:nvSpPr>
          <p:cNvPr id="4110" name="AutoShape 13"/>
          <p:cNvSpPr>
            <a:spLocks noChangeArrowheads="1"/>
          </p:cNvSpPr>
          <p:nvPr/>
        </p:nvSpPr>
        <p:spPr bwMode="auto">
          <a:xfrm>
            <a:off x="7162800" y="2514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900"/>
              <a:t>Sensors</a:t>
            </a:r>
          </a:p>
        </p:txBody>
      </p:sp>
      <p:sp>
        <p:nvSpPr>
          <p:cNvPr id="4111" name="AutoShape 14"/>
          <p:cNvSpPr>
            <a:spLocks noChangeArrowheads="1"/>
          </p:cNvSpPr>
          <p:nvPr/>
        </p:nvSpPr>
        <p:spPr bwMode="auto">
          <a:xfrm>
            <a:off x="6096000" y="3276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900"/>
              <a:t>Motors</a:t>
            </a:r>
          </a:p>
        </p:txBody>
      </p:sp>
      <p:sp>
        <p:nvSpPr>
          <p:cNvPr id="4112" name="AutoShape 15"/>
          <p:cNvSpPr>
            <a:spLocks noChangeArrowheads="1"/>
          </p:cNvSpPr>
          <p:nvPr/>
        </p:nvSpPr>
        <p:spPr bwMode="auto">
          <a:xfrm>
            <a:off x="7162800" y="2133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900"/>
              <a:t>Conveyor Belt</a:t>
            </a:r>
          </a:p>
        </p:txBody>
      </p:sp>
      <p:cxnSp>
        <p:nvCxnSpPr>
          <p:cNvPr id="4113" name="AutoShape 128"/>
          <p:cNvCxnSpPr>
            <a:cxnSpLocks noChangeShapeType="1"/>
            <a:stCxn id="4103" idx="6"/>
            <a:endCxn id="4104" idx="1"/>
          </p:cNvCxnSpPr>
          <p:nvPr/>
        </p:nvCxnSpPr>
        <p:spPr bwMode="auto">
          <a:xfrm flipV="1">
            <a:off x="5334000" y="3086100"/>
            <a:ext cx="666750" cy="419100"/>
          </a:xfrm>
          <a:prstGeom prst="bentConnector3">
            <a:avLst>
              <a:gd name="adj1" fmla="val 50000"/>
            </a:avLst>
          </a:prstGeom>
          <a:noFill/>
          <a:ln w="3175">
            <a:solidFill>
              <a:srgbClr val="009999"/>
            </a:solidFill>
            <a:miter lim="800000"/>
            <a:headEnd type="triangle" w="med" len="lg"/>
            <a:tailEnd type="triangle" w="med" len="lg"/>
          </a:ln>
        </p:spPr>
      </p:cxnSp>
      <p:cxnSp>
        <p:nvCxnSpPr>
          <p:cNvPr id="4114" name="AutoShape 162"/>
          <p:cNvCxnSpPr>
            <a:cxnSpLocks noChangeShapeType="1"/>
            <a:stCxn id="4103" idx="4"/>
            <a:endCxn id="4135" idx="0"/>
          </p:cNvCxnSpPr>
          <p:nvPr/>
        </p:nvCxnSpPr>
        <p:spPr bwMode="auto">
          <a:xfrm rot="5400000">
            <a:off x="3314700" y="3695700"/>
            <a:ext cx="838200" cy="1828800"/>
          </a:xfrm>
          <a:prstGeom prst="bentConnector3">
            <a:avLst>
              <a:gd name="adj1" fmla="val 50000"/>
            </a:avLst>
          </a:prstGeom>
          <a:noFill/>
          <a:ln w="3175">
            <a:solidFill>
              <a:srgbClr val="008080"/>
            </a:solidFill>
            <a:prstDash val="dash"/>
            <a:round/>
            <a:headEnd type="triangle" w="med" len="lg"/>
            <a:tailEnd type="triangle" w="med" len="lg"/>
          </a:ln>
        </p:spPr>
      </p:cxnSp>
      <p:sp>
        <p:nvSpPr>
          <p:cNvPr id="4115" name="Text Box 102"/>
          <p:cNvSpPr txBox="1">
            <a:spLocks noChangeArrowheads="1"/>
          </p:cNvSpPr>
          <p:nvPr/>
        </p:nvSpPr>
        <p:spPr bwMode="auto">
          <a:xfrm>
            <a:off x="2286000" y="5791200"/>
            <a:ext cx="12890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>
                <a:solidFill>
                  <a:srgbClr val="FF6600"/>
                </a:solidFill>
              </a:rPr>
              <a:t>Contributors / Other Aspects</a:t>
            </a:r>
          </a:p>
        </p:txBody>
      </p:sp>
      <p:sp>
        <p:nvSpPr>
          <p:cNvPr id="4116" name="AutoShape 183"/>
          <p:cNvSpPr>
            <a:spLocks noChangeArrowheads="1"/>
          </p:cNvSpPr>
          <p:nvPr/>
        </p:nvSpPr>
        <p:spPr bwMode="auto">
          <a:xfrm>
            <a:off x="7162800" y="2895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900"/>
              <a:t>Cowcatcher</a:t>
            </a:r>
          </a:p>
        </p:txBody>
      </p:sp>
      <p:sp>
        <p:nvSpPr>
          <p:cNvPr id="4117" name="AutoShape 184"/>
          <p:cNvSpPr>
            <a:spLocks noChangeArrowheads="1"/>
          </p:cNvSpPr>
          <p:nvPr/>
        </p:nvSpPr>
        <p:spPr bwMode="auto">
          <a:xfrm>
            <a:off x="7162800" y="3276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900"/>
              <a:t>Linear Actuator</a:t>
            </a:r>
          </a:p>
        </p:txBody>
      </p:sp>
      <p:sp>
        <p:nvSpPr>
          <p:cNvPr id="4118" name="AutoShape 196"/>
          <p:cNvSpPr>
            <a:spLocks noChangeArrowheads="1"/>
          </p:cNvSpPr>
          <p:nvPr/>
        </p:nvSpPr>
        <p:spPr bwMode="auto">
          <a:xfrm>
            <a:off x="6096000" y="2895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900"/>
              <a:t>Microcontroller </a:t>
            </a:r>
          </a:p>
        </p:txBody>
      </p:sp>
      <p:grpSp>
        <p:nvGrpSpPr>
          <p:cNvPr id="4119" name="Group 235"/>
          <p:cNvGrpSpPr>
            <a:grpSpLocks/>
          </p:cNvGrpSpPr>
          <p:nvPr/>
        </p:nvGrpSpPr>
        <p:grpSpPr bwMode="auto">
          <a:xfrm>
            <a:off x="304800" y="5029200"/>
            <a:ext cx="5029200" cy="685800"/>
            <a:chOff x="480" y="2836"/>
            <a:chExt cx="3168" cy="672"/>
          </a:xfrm>
        </p:grpSpPr>
        <p:grpSp>
          <p:nvGrpSpPr>
            <p:cNvPr id="4133" name="Group 203"/>
            <p:cNvGrpSpPr>
              <a:grpSpLocks/>
            </p:cNvGrpSpPr>
            <p:nvPr/>
          </p:nvGrpSpPr>
          <p:grpSpPr bwMode="auto">
            <a:xfrm>
              <a:off x="528" y="2884"/>
              <a:ext cx="3072" cy="528"/>
              <a:chOff x="378" y="2568"/>
              <a:chExt cx="3072" cy="528"/>
            </a:xfrm>
          </p:grpSpPr>
          <p:sp>
            <p:nvSpPr>
              <p:cNvPr id="4136" name="AutoShape 96"/>
              <p:cNvSpPr>
                <a:spLocks noChangeArrowheads="1"/>
              </p:cNvSpPr>
              <p:nvPr/>
            </p:nvSpPr>
            <p:spPr bwMode="auto">
              <a:xfrm>
                <a:off x="378" y="2568"/>
                <a:ext cx="3072" cy="528"/>
              </a:xfrm>
              <a:prstGeom prst="roundRect">
                <a:avLst>
                  <a:gd name="adj" fmla="val 16667"/>
                </a:avLst>
              </a:prstGeom>
              <a:solidFill>
                <a:srgbClr val="F8F8F8"/>
              </a:solidFill>
              <a:ln w="9525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37" name="Group 116"/>
              <p:cNvGrpSpPr>
                <a:grpSpLocks/>
              </p:cNvGrpSpPr>
              <p:nvPr/>
            </p:nvGrpSpPr>
            <p:grpSpPr bwMode="auto">
              <a:xfrm>
                <a:off x="1530" y="2691"/>
                <a:ext cx="1824" cy="277"/>
                <a:chOff x="1544" y="1875"/>
                <a:chExt cx="1824" cy="277"/>
              </a:xfrm>
            </p:grpSpPr>
            <p:sp>
              <p:nvSpPr>
                <p:cNvPr id="4138" name="AutoShape 98"/>
                <p:cNvSpPr>
                  <a:spLocks noChangeArrowheads="1"/>
                </p:cNvSpPr>
                <p:nvPr/>
              </p:nvSpPr>
              <p:spPr bwMode="auto">
                <a:xfrm>
                  <a:off x="1544" y="1875"/>
                  <a:ext cx="768" cy="277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lIns="45720" anchor="ctr"/>
                <a:lstStyle/>
                <a:p>
                  <a:pPr algn="ctr"/>
                  <a:r>
                    <a:rPr lang="en-US" sz="900"/>
                    <a:t>NASA </a:t>
                  </a:r>
                </a:p>
              </p:txBody>
            </p:sp>
            <p:sp>
              <p:nvSpPr>
                <p:cNvPr id="4139" name="AutoShape 99"/>
                <p:cNvSpPr>
                  <a:spLocks noChangeArrowheads="1"/>
                </p:cNvSpPr>
                <p:nvPr/>
              </p:nvSpPr>
              <p:spPr bwMode="auto">
                <a:xfrm>
                  <a:off x="2600" y="1875"/>
                  <a:ext cx="768" cy="277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lIns="45720" anchor="ctr"/>
                <a:lstStyle/>
                <a:p>
                  <a:pPr algn="ctr"/>
                  <a:r>
                    <a:rPr lang="en-US" sz="900"/>
                    <a:t>Dr. Jonathan Clark</a:t>
                  </a:r>
                </a:p>
              </p:txBody>
            </p:sp>
          </p:grpSp>
        </p:grpSp>
        <p:sp>
          <p:nvSpPr>
            <p:cNvPr id="4134" name="AutoShape 224"/>
            <p:cNvSpPr>
              <a:spLocks noChangeArrowheads="1"/>
            </p:cNvSpPr>
            <p:nvPr/>
          </p:nvSpPr>
          <p:spPr bwMode="auto">
            <a:xfrm>
              <a:off x="624" y="2985"/>
              <a:ext cx="768" cy="29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 lIns="45720" anchor="ctr"/>
            <a:lstStyle/>
            <a:p>
              <a:pPr algn="ctr"/>
              <a:r>
                <a:rPr lang="en-US" sz="900"/>
                <a:t>FAMU/FSU COE</a:t>
              </a:r>
            </a:p>
          </p:txBody>
        </p:sp>
        <p:sp>
          <p:nvSpPr>
            <p:cNvPr id="4135" name="AutoShape 228"/>
            <p:cNvSpPr>
              <a:spLocks noChangeArrowheads="1"/>
            </p:cNvSpPr>
            <p:nvPr/>
          </p:nvSpPr>
          <p:spPr bwMode="auto">
            <a:xfrm>
              <a:off x="480" y="2836"/>
              <a:ext cx="3168" cy="672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5F5F5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4120" name="Text Box 230"/>
          <p:cNvSpPr txBox="1">
            <a:spLocks noChangeArrowheads="1"/>
          </p:cNvSpPr>
          <p:nvPr/>
        </p:nvSpPr>
        <p:spPr bwMode="auto">
          <a:xfrm>
            <a:off x="7239000" y="5029200"/>
            <a:ext cx="76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400">
                <a:solidFill>
                  <a:srgbClr val="009999"/>
                </a:solidFill>
              </a:rPr>
              <a:t>Physical</a:t>
            </a:r>
          </a:p>
        </p:txBody>
      </p:sp>
      <p:cxnSp>
        <p:nvCxnSpPr>
          <p:cNvPr id="4121" name="AutoShape 231"/>
          <p:cNvCxnSpPr>
            <a:cxnSpLocks noChangeShapeType="1"/>
          </p:cNvCxnSpPr>
          <p:nvPr/>
        </p:nvCxnSpPr>
        <p:spPr bwMode="auto">
          <a:xfrm>
            <a:off x="6705600" y="5715000"/>
            <a:ext cx="2057400" cy="1588"/>
          </a:xfrm>
          <a:prstGeom prst="straightConnector1">
            <a:avLst/>
          </a:prstGeom>
          <a:noFill/>
          <a:ln w="3175">
            <a:solidFill>
              <a:srgbClr val="009999"/>
            </a:solidFill>
            <a:prstDash val="dash"/>
            <a:miter lim="800000"/>
            <a:headEnd type="none" w="med" len="lg"/>
            <a:tailEnd type="triangle" w="med" len="lg"/>
          </a:ln>
        </p:spPr>
      </p:cxnSp>
      <p:sp>
        <p:nvSpPr>
          <p:cNvPr id="4122" name="Text Box 232"/>
          <p:cNvSpPr txBox="1">
            <a:spLocks noChangeArrowheads="1"/>
          </p:cNvSpPr>
          <p:nvPr/>
        </p:nvSpPr>
        <p:spPr bwMode="auto">
          <a:xfrm>
            <a:off x="6324600" y="5410200"/>
            <a:ext cx="26257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>
                <a:solidFill>
                  <a:srgbClr val="009999"/>
                </a:solidFill>
              </a:rPr>
              <a:t>Requirement / Regulation / Other</a:t>
            </a:r>
          </a:p>
        </p:txBody>
      </p:sp>
      <p:sp>
        <p:nvSpPr>
          <p:cNvPr id="4123" name="AutoShape 233"/>
          <p:cNvSpPr>
            <a:spLocks noChangeArrowheads="1"/>
          </p:cNvSpPr>
          <p:nvPr/>
        </p:nvSpPr>
        <p:spPr bwMode="auto">
          <a:xfrm>
            <a:off x="6096000" y="4876800"/>
            <a:ext cx="3048000" cy="1016000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124" name="Text Box 234"/>
          <p:cNvSpPr txBox="1">
            <a:spLocks noChangeArrowheads="1"/>
          </p:cNvSpPr>
          <p:nvPr/>
        </p:nvSpPr>
        <p:spPr bwMode="auto">
          <a:xfrm>
            <a:off x="8229600" y="4572000"/>
            <a:ext cx="8413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9999"/>
                </a:solidFill>
              </a:rPr>
              <a:t>LEGEND</a:t>
            </a:r>
            <a:endParaRPr lang="en-US" sz="1200">
              <a:solidFill>
                <a:srgbClr val="009999"/>
              </a:solidFill>
            </a:endParaRPr>
          </a:p>
        </p:txBody>
      </p:sp>
      <p:sp>
        <p:nvSpPr>
          <p:cNvPr id="4125" name="Line 238"/>
          <p:cNvSpPr>
            <a:spLocks noChangeShapeType="1"/>
          </p:cNvSpPr>
          <p:nvPr/>
        </p:nvSpPr>
        <p:spPr bwMode="auto">
          <a:xfrm>
            <a:off x="6705600" y="5334000"/>
            <a:ext cx="2133600" cy="0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26" name="AutoShape 21"/>
          <p:cNvSpPr>
            <a:spLocks noChangeArrowheads="1"/>
          </p:cNvSpPr>
          <p:nvPr/>
        </p:nvSpPr>
        <p:spPr bwMode="auto">
          <a:xfrm>
            <a:off x="762000" y="4038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900"/>
              <a:t>Control</a:t>
            </a:r>
          </a:p>
        </p:txBody>
      </p:sp>
      <p:cxnSp>
        <p:nvCxnSpPr>
          <p:cNvPr id="4127" name="AutoShape 162"/>
          <p:cNvCxnSpPr>
            <a:cxnSpLocks noChangeShapeType="1"/>
          </p:cNvCxnSpPr>
          <p:nvPr/>
        </p:nvCxnSpPr>
        <p:spPr bwMode="auto">
          <a:xfrm rot="10800000" flipV="1">
            <a:off x="1828800" y="3581400"/>
            <a:ext cx="2057400" cy="0"/>
          </a:xfrm>
          <a:prstGeom prst="straightConnector1">
            <a:avLst/>
          </a:prstGeom>
          <a:noFill/>
          <a:ln w="3175">
            <a:solidFill>
              <a:srgbClr val="008080"/>
            </a:solidFill>
            <a:prstDash val="dash"/>
            <a:round/>
            <a:headEnd type="triangle" w="med" len="lg"/>
            <a:tailEnd type="triangle" w="med" len="lg"/>
          </a:ln>
        </p:spPr>
      </p:cxnSp>
      <p:cxnSp>
        <p:nvCxnSpPr>
          <p:cNvPr id="85" name="Elbow Connector 84"/>
          <p:cNvCxnSpPr>
            <a:stCxn id="4103" idx="0"/>
            <a:endCxn id="4140" idx="3"/>
          </p:cNvCxnSpPr>
          <p:nvPr/>
        </p:nvCxnSpPr>
        <p:spPr>
          <a:xfrm rot="16200000" flipV="1">
            <a:off x="3790950" y="1962150"/>
            <a:ext cx="495300" cy="1219200"/>
          </a:xfrm>
          <a:prstGeom prst="bentConnector2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9" name="AutoShape 184"/>
          <p:cNvSpPr>
            <a:spLocks noChangeArrowheads="1"/>
          </p:cNvSpPr>
          <p:nvPr/>
        </p:nvSpPr>
        <p:spPr bwMode="auto">
          <a:xfrm>
            <a:off x="6096000" y="37338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900"/>
              <a:t>Collector Bin</a:t>
            </a:r>
          </a:p>
        </p:txBody>
      </p:sp>
      <p:sp>
        <p:nvSpPr>
          <p:cNvPr id="4130" name="AutoShape 184"/>
          <p:cNvSpPr>
            <a:spLocks noChangeArrowheads="1"/>
          </p:cNvSpPr>
          <p:nvPr/>
        </p:nvSpPr>
        <p:spPr bwMode="auto">
          <a:xfrm>
            <a:off x="7162800" y="37338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900"/>
              <a:t>User Interface</a:t>
            </a:r>
          </a:p>
        </p:txBody>
      </p:sp>
      <p:sp>
        <p:nvSpPr>
          <p:cNvPr id="4131" name="TextBox 51"/>
          <p:cNvSpPr txBox="1">
            <a:spLocks noChangeArrowheads="1"/>
          </p:cNvSpPr>
          <p:nvPr/>
        </p:nvSpPr>
        <p:spPr bwMode="auto">
          <a:xfrm>
            <a:off x="381000" y="6019800"/>
            <a:ext cx="838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Figure 2.</a:t>
            </a:r>
            <a:r>
              <a:rPr lang="en-US"/>
              <a:t> Needs analysis flow diagram for ARTEMIS Project</a:t>
            </a:r>
          </a:p>
        </p:txBody>
      </p:sp>
      <p:sp>
        <p:nvSpPr>
          <p:cNvPr id="4132" name="Slide Number Placeholder 5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C50F5F-792A-47B6-8F81-00DADF674133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Robotic Platform Design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6019800"/>
            <a:ext cx="8229600" cy="3810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1800" b="1" smtClean="0"/>
              <a:t>Figure 3.</a:t>
            </a:r>
            <a:r>
              <a:rPr lang="en-US" sz="1800" smtClean="0"/>
              <a:t>  Robot design schematic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CC824E-C585-475F-97EA-724415FFCEBE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066800"/>
            <a:ext cx="40687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59"/>
          <p:cNvSpPr>
            <a:spLocks noChangeArrowheads="1"/>
          </p:cNvSpPr>
          <p:nvPr/>
        </p:nvSpPr>
        <p:spPr bwMode="auto">
          <a:xfrm>
            <a:off x="5181600" y="44958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9525">
            <a:solidFill>
              <a:srgbClr val="5F5F5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Sensors</a:t>
            </a: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Circuit Block Diagram</a:t>
            </a:r>
          </a:p>
        </p:txBody>
      </p:sp>
      <p:sp>
        <p:nvSpPr>
          <p:cNvPr id="3076" name="AutoShape 14"/>
          <p:cNvSpPr>
            <a:spLocks noChangeArrowheads="1"/>
          </p:cNvSpPr>
          <p:nvPr/>
        </p:nvSpPr>
        <p:spPr bwMode="auto">
          <a:xfrm>
            <a:off x="762000" y="35814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>
              <a:defRPr/>
            </a:pPr>
            <a:r>
              <a:rPr lang="en-US" sz="1050" dirty="0"/>
              <a:t> 2 </a:t>
            </a:r>
            <a:r>
              <a:rPr lang="en-US" sz="1050" dirty="0" smtClean="0"/>
              <a:t>Brushed Motors</a:t>
            </a:r>
            <a:endParaRPr lang="en-US" sz="1050" dirty="0"/>
          </a:p>
        </p:txBody>
      </p:sp>
      <p:sp>
        <p:nvSpPr>
          <p:cNvPr id="3077" name="AutoShape 14"/>
          <p:cNvSpPr>
            <a:spLocks noChangeArrowheads="1"/>
          </p:cNvSpPr>
          <p:nvPr/>
        </p:nvSpPr>
        <p:spPr bwMode="auto">
          <a:xfrm>
            <a:off x="1219200" y="2895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>
              <a:defRPr/>
            </a:pPr>
            <a:r>
              <a:rPr lang="en-US" sz="1050"/>
              <a:t>Movement of Robot</a:t>
            </a:r>
          </a:p>
        </p:txBody>
      </p:sp>
      <p:sp>
        <p:nvSpPr>
          <p:cNvPr id="3078" name="AutoShape 14"/>
          <p:cNvSpPr>
            <a:spLocks noChangeArrowheads="1"/>
          </p:cNvSpPr>
          <p:nvPr/>
        </p:nvSpPr>
        <p:spPr bwMode="auto">
          <a:xfrm>
            <a:off x="1828800" y="35814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>
              <a:defRPr/>
            </a:pPr>
            <a:r>
              <a:rPr lang="en-US" sz="1050" dirty="0"/>
              <a:t>1 Linear Actuator</a:t>
            </a:r>
          </a:p>
        </p:txBody>
      </p:sp>
      <p:cxnSp>
        <p:nvCxnSpPr>
          <p:cNvPr id="13" name="Elbow Connector 12"/>
          <p:cNvCxnSpPr>
            <a:stCxn id="3077" idx="2"/>
            <a:endCxn id="3076" idx="0"/>
          </p:cNvCxnSpPr>
          <p:nvPr/>
        </p:nvCxnSpPr>
        <p:spPr>
          <a:xfrm rot="5400000">
            <a:off x="1295400" y="3162300"/>
            <a:ext cx="381000" cy="457200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3077" idx="0"/>
            <a:endCxn id="6160" idx="2"/>
          </p:cNvCxnSpPr>
          <p:nvPr/>
        </p:nvCxnSpPr>
        <p:spPr>
          <a:xfrm rot="5400000" flipH="1" flipV="1">
            <a:off x="1828800" y="2400300"/>
            <a:ext cx="381000" cy="609600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1" name="AutoShape 14"/>
          <p:cNvSpPr>
            <a:spLocks noChangeArrowheads="1"/>
          </p:cNvSpPr>
          <p:nvPr/>
        </p:nvSpPr>
        <p:spPr bwMode="auto">
          <a:xfrm>
            <a:off x="1828800" y="46482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>
              <a:defRPr/>
            </a:pPr>
            <a:r>
              <a:rPr lang="en-US" sz="1050" dirty="0"/>
              <a:t>Collection Bin Lift</a:t>
            </a:r>
          </a:p>
        </p:txBody>
      </p:sp>
      <p:sp>
        <p:nvSpPr>
          <p:cNvPr id="3083" name="AutoShape 14"/>
          <p:cNvSpPr>
            <a:spLocks noChangeArrowheads="1"/>
          </p:cNvSpPr>
          <p:nvPr/>
        </p:nvSpPr>
        <p:spPr bwMode="auto">
          <a:xfrm>
            <a:off x="762000" y="46482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>
              <a:defRPr/>
            </a:pPr>
            <a:r>
              <a:rPr lang="en-US" sz="1050"/>
              <a:t>Tracks</a:t>
            </a:r>
          </a:p>
        </p:txBody>
      </p:sp>
      <p:cxnSp>
        <p:nvCxnSpPr>
          <p:cNvPr id="25" name="Elbow Connector 24"/>
          <p:cNvCxnSpPr>
            <a:stCxn id="3083" idx="0"/>
            <a:endCxn id="3076" idx="2"/>
          </p:cNvCxnSpPr>
          <p:nvPr/>
        </p:nvCxnSpPr>
        <p:spPr>
          <a:xfrm rot="5400000" flipH="1" flipV="1">
            <a:off x="876301" y="4267200"/>
            <a:ext cx="762000" cy="3175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3081" idx="0"/>
            <a:endCxn id="3078" idx="2"/>
          </p:cNvCxnSpPr>
          <p:nvPr/>
        </p:nvCxnSpPr>
        <p:spPr>
          <a:xfrm rot="5400000" flipH="1" flipV="1">
            <a:off x="1943101" y="4267200"/>
            <a:ext cx="762000" cy="3175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7" name="AutoShape 14"/>
          <p:cNvSpPr>
            <a:spLocks noChangeArrowheads="1"/>
          </p:cNvSpPr>
          <p:nvPr/>
        </p:nvSpPr>
        <p:spPr bwMode="auto">
          <a:xfrm>
            <a:off x="2514600" y="2895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>
              <a:defRPr/>
            </a:pPr>
            <a:r>
              <a:rPr lang="en-US" sz="1050"/>
              <a:t>Conveyor Belt</a:t>
            </a:r>
          </a:p>
        </p:txBody>
      </p:sp>
      <p:sp>
        <p:nvSpPr>
          <p:cNvPr id="6158" name="AutoShape 59"/>
          <p:cNvSpPr>
            <a:spLocks noChangeArrowheads="1"/>
          </p:cNvSpPr>
          <p:nvPr/>
        </p:nvSpPr>
        <p:spPr bwMode="auto">
          <a:xfrm>
            <a:off x="3581400" y="1066800"/>
            <a:ext cx="1752600" cy="457200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9525">
            <a:solidFill>
              <a:srgbClr val="5F5F5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Power Supply</a:t>
            </a:r>
          </a:p>
        </p:txBody>
      </p:sp>
      <p:sp>
        <p:nvSpPr>
          <p:cNvPr id="6159" name="AutoShape 59"/>
          <p:cNvSpPr>
            <a:spLocks noChangeArrowheads="1"/>
          </p:cNvSpPr>
          <p:nvPr/>
        </p:nvSpPr>
        <p:spPr bwMode="auto">
          <a:xfrm>
            <a:off x="3505200" y="2057400"/>
            <a:ext cx="1828800" cy="457200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9525">
            <a:solidFill>
              <a:srgbClr val="5F5F5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Microcontroller</a:t>
            </a:r>
          </a:p>
        </p:txBody>
      </p:sp>
      <p:sp>
        <p:nvSpPr>
          <p:cNvPr id="6160" name="AutoShape 59"/>
          <p:cNvSpPr>
            <a:spLocks noChangeArrowheads="1"/>
          </p:cNvSpPr>
          <p:nvPr/>
        </p:nvSpPr>
        <p:spPr bwMode="auto">
          <a:xfrm>
            <a:off x="1676400" y="20574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9525">
            <a:solidFill>
              <a:srgbClr val="5F5F5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Motors</a:t>
            </a:r>
          </a:p>
        </p:txBody>
      </p:sp>
      <p:cxnSp>
        <p:nvCxnSpPr>
          <p:cNvPr id="50" name="Elbow Connector 49"/>
          <p:cNvCxnSpPr>
            <a:stCxn id="6160" idx="0"/>
            <a:endCxn id="6158" idx="2"/>
          </p:cNvCxnSpPr>
          <p:nvPr/>
        </p:nvCxnSpPr>
        <p:spPr>
          <a:xfrm rot="5400000" flipH="1" flipV="1">
            <a:off x="3124200" y="723900"/>
            <a:ext cx="533400" cy="2133600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6160" idx="2"/>
            <a:endCxn id="3087" idx="0"/>
          </p:cNvCxnSpPr>
          <p:nvPr/>
        </p:nvCxnSpPr>
        <p:spPr>
          <a:xfrm rot="16200000" flipH="1">
            <a:off x="2476500" y="2362200"/>
            <a:ext cx="381000" cy="685800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3077" idx="2"/>
            <a:endCxn id="3078" idx="0"/>
          </p:cNvCxnSpPr>
          <p:nvPr/>
        </p:nvCxnSpPr>
        <p:spPr>
          <a:xfrm rot="16200000" flipH="1">
            <a:off x="1828800" y="3086100"/>
            <a:ext cx="381000" cy="609600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5" name="AutoShape 14"/>
          <p:cNvSpPr>
            <a:spLocks noChangeArrowheads="1"/>
          </p:cNvSpPr>
          <p:nvPr/>
        </p:nvSpPr>
        <p:spPr bwMode="auto">
          <a:xfrm>
            <a:off x="2438400" y="5638800"/>
            <a:ext cx="15240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>
              <a:defRPr/>
            </a:pPr>
            <a:r>
              <a:rPr lang="en-US" sz="1050" dirty="0"/>
              <a:t>3-Axis Accelerometer</a:t>
            </a:r>
          </a:p>
        </p:txBody>
      </p:sp>
      <p:sp>
        <p:nvSpPr>
          <p:cNvPr id="3097" name="AutoShape 14"/>
          <p:cNvSpPr>
            <a:spLocks noChangeArrowheads="1"/>
          </p:cNvSpPr>
          <p:nvPr/>
        </p:nvSpPr>
        <p:spPr bwMode="auto">
          <a:xfrm>
            <a:off x="5410200" y="5638800"/>
            <a:ext cx="8382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>
              <a:defRPr/>
            </a:pPr>
            <a:r>
              <a:rPr lang="en-US" sz="1050" dirty="0"/>
              <a:t>Weight Sensor</a:t>
            </a:r>
          </a:p>
        </p:txBody>
      </p:sp>
      <p:cxnSp>
        <p:nvCxnSpPr>
          <p:cNvPr id="78" name="Elbow Connector 77"/>
          <p:cNvCxnSpPr>
            <a:stCxn id="6146" idx="2"/>
            <a:endCxn id="3097" idx="0"/>
          </p:cNvCxnSpPr>
          <p:nvPr/>
        </p:nvCxnSpPr>
        <p:spPr>
          <a:xfrm rot="5400000">
            <a:off x="5486401" y="5295900"/>
            <a:ext cx="685800" cy="3175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9" name="AutoShape 14"/>
          <p:cNvSpPr>
            <a:spLocks noChangeArrowheads="1"/>
          </p:cNvSpPr>
          <p:nvPr/>
        </p:nvSpPr>
        <p:spPr bwMode="auto">
          <a:xfrm>
            <a:off x="6629400" y="5638800"/>
            <a:ext cx="12954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>
              <a:defRPr/>
            </a:pPr>
            <a:r>
              <a:rPr lang="en-US" sz="1050" dirty="0"/>
              <a:t>Camera</a:t>
            </a:r>
          </a:p>
        </p:txBody>
      </p:sp>
      <p:cxnSp>
        <p:nvCxnSpPr>
          <p:cNvPr id="83" name="Elbow Connector 82"/>
          <p:cNvCxnSpPr>
            <a:stCxn id="6146" idx="2"/>
            <a:endCxn id="3099" idx="0"/>
          </p:cNvCxnSpPr>
          <p:nvPr/>
        </p:nvCxnSpPr>
        <p:spPr>
          <a:xfrm rot="16200000" flipH="1">
            <a:off x="6210300" y="4572000"/>
            <a:ext cx="685800" cy="1447800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4" name="AutoShape 14"/>
          <p:cNvSpPr>
            <a:spLocks noChangeArrowheads="1"/>
          </p:cNvSpPr>
          <p:nvPr/>
        </p:nvSpPr>
        <p:spPr bwMode="auto">
          <a:xfrm>
            <a:off x="4191000" y="5638800"/>
            <a:ext cx="8382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>
              <a:defRPr/>
            </a:pPr>
            <a:r>
              <a:rPr lang="en-US" sz="1050"/>
              <a:t>Current Sensor</a:t>
            </a:r>
          </a:p>
        </p:txBody>
      </p:sp>
      <p:cxnSp>
        <p:nvCxnSpPr>
          <p:cNvPr id="86" name="Elbow Connector 85"/>
          <p:cNvCxnSpPr>
            <a:stCxn id="6146" idx="2"/>
            <a:endCxn id="3095" idx="0"/>
          </p:cNvCxnSpPr>
          <p:nvPr/>
        </p:nvCxnSpPr>
        <p:spPr>
          <a:xfrm rot="5400000">
            <a:off x="4171950" y="3981450"/>
            <a:ext cx="685800" cy="2628900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/>
          <p:cNvCxnSpPr>
            <a:stCxn id="6146" idx="2"/>
            <a:endCxn id="3104" idx="0"/>
          </p:cNvCxnSpPr>
          <p:nvPr/>
        </p:nvCxnSpPr>
        <p:spPr>
          <a:xfrm rot="5400000">
            <a:off x="4876800" y="4686300"/>
            <a:ext cx="685800" cy="1219200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4" name="AutoShape 14"/>
          <p:cNvSpPr>
            <a:spLocks noChangeArrowheads="1"/>
          </p:cNvSpPr>
          <p:nvPr/>
        </p:nvSpPr>
        <p:spPr bwMode="auto">
          <a:xfrm>
            <a:off x="8077200" y="5638800"/>
            <a:ext cx="7620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>
              <a:defRPr/>
            </a:pPr>
            <a:r>
              <a:rPr lang="en-US" sz="1050" dirty="0"/>
              <a:t>Bump Sensor</a:t>
            </a:r>
          </a:p>
        </p:txBody>
      </p:sp>
      <p:cxnSp>
        <p:nvCxnSpPr>
          <p:cNvPr id="102" name="Elbow Connector 101"/>
          <p:cNvCxnSpPr>
            <a:stCxn id="3087" idx="2"/>
            <a:endCxn id="3136" idx="0"/>
          </p:cNvCxnSpPr>
          <p:nvPr/>
        </p:nvCxnSpPr>
        <p:spPr>
          <a:xfrm rot="16200000" flipH="1">
            <a:off x="2743200" y="3467100"/>
            <a:ext cx="838200" cy="304800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6" name="AutoShape 14"/>
          <p:cNvSpPr>
            <a:spLocks noChangeArrowheads="1"/>
          </p:cNvSpPr>
          <p:nvPr/>
        </p:nvSpPr>
        <p:spPr bwMode="auto">
          <a:xfrm>
            <a:off x="2819400" y="4038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>
              <a:defRPr/>
            </a:pPr>
            <a:r>
              <a:rPr lang="en-US" sz="1050" dirty="0"/>
              <a:t>Brushed Motor</a:t>
            </a:r>
          </a:p>
        </p:txBody>
      </p:sp>
      <p:cxnSp>
        <p:nvCxnSpPr>
          <p:cNvPr id="107" name="Elbow Connector 106"/>
          <p:cNvCxnSpPr>
            <a:stCxn id="6146" idx="2"/>
            <a:endCxn id="3124" idx="0"/>
          </p:cNvCxnSpPr>
          <p:nvPr/>
        </p:nvCxnSpPr>
        <p:spPr>
          <a:xfrm rot="16200000" flipH="1">
            <a:off x="6800850" y="3981450"/>
            <a:ext cx="685800" cy="2628900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176" name="TextBox 38"/>
          <p:cNvSpPr txBox="1">
            <a:spLocks noChangeArrowheads="1"/>
          </p:cNvSpPr>
          <p:nvPr/>
        </p:nvSpPr>
        <p:spPr bwMode="auto">
          <a:xfrm>
            <a:off x="1447800" y="6096000"/>
            <a:ext cx="624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Figure 4.</a:t>
            </a:r>
            <a:r>
              <a:rPr lang="en-US"/>
              <a:t> Circuit block diagram</a:t>
            </a:r>
          </a:p>
        </p:txBody>
      </p:sp>
      <p:sp>
        <p:nvSpPr>
          <p:cNvPr id="6177" name="Slide Number Placeholder 3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542DAF-2C3B-47FA-819A-B67723ED447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1" name="Rounded Rectangle 40"/>
          <p:cNvSpPr/>
          <p:nvPr/>
        </p:nvSpPr>
        <p:spPr>
          <a:xfrm>
            <a:off x="5029200" y="3657600"/>
            <a:ext cx="1828800" cy="3048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Operator Input</a:t>
            </a:r>
          </a:p>
        </p:txBody>
      </p:sp>
      <p:sp>
        <p:nvSpPr>
          <p:cNvPr id="6179" name="AutoShape 59"/>
          <p:cNvSpPr>
            <a:spLocks noChangeArrowheads="1"/>
          </p:cNvSpPr>
          <p:nvPr/>
        </p:nvSpPr>
        <p:spPr bwMode="auto">
          <a:xfrm>
            <a:off x="5257800" y="2819400"/>
            <a:ext cx="2209800" cy="457200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9525">
            <a:solidFill>
              <a:srgbClr val="5F5F5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Communications</a:t>
            </a:r>
          </a:p>
        </p:txBody>
      </p:sp>
      <p:cxnSp>
        <p:nvCxnSpPr>
          <p:cNvPr id="57" name="Elbow Connector 56"/>
          <p:cNvCxnSpPr>
            <a:stCxn id="6179" idx="2"/>
            <a:endCxn id="41" idx="0"/>
          </p:cNvCxnSpPr>
          <p:nvPr/>
        </p:nvCxnSpPr>
        <p:spPr>
          <a:xfrm rot="5400000">
            <a:off x="5962650" y="3257550"/>
            <a:ext cx="381000" cy="419100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6158" idx="2"/>
            <a:endCxn id="6159" idx="0"/>
          </p:cNvCxnSpPr>
          <p:nvPr/>
        </p:nvCxnSpPr>
        <p:spPr>
          <a:xfrm rot="5400000">
            <a:off x="4171950" y="1771650"/>
            <a:ext cx="533400" cy="3810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stCxn id="6159" idx="2"/>
            <a:endCxn id="6146" idx="0"/>
          </p:cNvCxnSpPr>
          <p:nvPr/>
        </p:nvCxnSpPr>
        <p:spPr>
          <a:xfrm rot="16200000" flipH="1">
            <a:off x="4133850" y="2800350"/>
            <a:ext cx="1981200" cy="1409700"/>
          </a:xfrm>
          <a:prstGeom prst="bentConnector3">
            <a:avLst>
              <a:gd name="adj1" fmla="val 85704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9"/>
          <p:cNvCxnSpPr>
            <a:stCxn id="6159" idx="2"/>
            <a:endCxn id="6179" idx="0"/>
          </p:cNvCxnSpPr>
          <p:nvPr/>
        </p:nvCxnSpPr>
        <p:spPr>
          <a:xfrm rot="16200000" flipH="1">
            <a:off x="5238750" y="1695450"/>
            <a:ext cx="304800" cy="1943100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 Breakdown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7620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2438400" y="5943600"/>
            <a:ext cx="426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Figure 5.</a:t>
            </a:r>
            <a:r>
              <a:rPr lang="en-US"/>
              <a:t> System breakdown structure</a:t>
            </a:r>
          </a:p>
        </p:txBody>
      </p:sp>
      <p:sp>
        <p:nvSpPr>
          <p:cNvPr id="717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FF9FA7-3865-46AC-914F-25EE38910882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Testing Bed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9D98A-C139-48B7-83B8-6F8D5D7E9E8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6802" name="Picture 2" descr="C:\Users\Owner\Pictures\Lunar\CIMG29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800" y="990600"/>
            <a:ext cx="3251200" cy="2438400"/>
          </a:xfrm>
          <a:prstGeom prst="rect">
            <a:avLst/>
          </a:prstGeom>
          <a:noFill/>
        </p:spPr>
      </p:pic>
      <p:pic>
        <p:nvPicPr>
          <p:cNvPr id="76803" name="Picture 3" descr="C:\Users\Owner\Pictures\Lunar\CIMG292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990600"/>
            <a:ext cx="3276600" cy="2457450"/>
          </a:xfrm>
          <a:prstGeom prst="rect">
            <a:avLst/>
          </a:prstGeom>
          <a:noFill/>
        </p:spPr>
      </p:pic>
      <p:pic>
        <p:nvPicPr>
          <p:cNvPr id="76804" name="Picture 4" descr="C:\Users\Owner\Pictures\Lunar\CIMG29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505200"/>
            <a:ext cx="3352800" cy="2514600"/>
          </a:xfrm>
          <a:prstGeom prst="rect">
            <a:avLst/>
          </a:prstGeom>
          <a:noFill/>
        </p:spPr>
      </p:pic>
      <p:pic>
        <p:nvPicPr>
          <p:cNvPr id="76805" name="Picture 5" descr="C:\Users\Owner\Pictures\Lunar\CIMG30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581400"/>
            <a:ext cx="3276600" cy="24574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38200" y="6096000"/>
            <a:ext cx="739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6.</a:t>
            </a:r>
            <a:r>
              <a:rPr lang="en-US" dirty="0" smtClean="0"/>
              <a:t> Construction of test bed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Completed Test Bed</a:t>
            </a:r>
            <a:endParaRPr lang="en-US" dirty="0"/>
          </a:p>
        </p:txBody>
      </p:sp>
      <p:pic>
        <p:nvPicPr>
          <p:cNvPr id="5" name="Content Placeholder 4" descr="CIMG312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93800" y="990600"/>
            <a:ext cx="6807200" cy="5105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9D98A-C139-48B7-83B8-6F8D5D7E9E8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60960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7</a:t>
            </a:r>
            <a:r>
              <a:rPr lang="en-US" dirty="0" smtClean="0"/>
              <a:t>. Completed Test Bed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2779</TotalTime>
  <Words>1174</Words>
  <Application>Microsoft Office PowerPoint</Application>
  <PresentationFormat>On-screen Show (4:3)</PresentationFormat>
  <Paragraphs>425</Paragraphs>
  <Slides>35</Slides>
  <Notes>35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Office Theme</vt:lpstr>
      <vt:lpstr>Document</vt:lpstr>
      <vt:lpstr>Worksheet</vt:lpstr>
      <vt:lpstr>Microsoft Office Excel 97-2003 Worksheet</vt:lpstr>
      <vt:lpstr>Slide 1</vt:lpstr>
      <vt:lpstr>Outline</vt:lpstr>
      <vt:lpstr>The Lunabotics Mining Competition</vt:lpstr>
      <vt:lpstr>Needs Analysis Flow Diagram</vt:lpstr>
      <vt:lpstr>Robotic Platform Design</vt:lpstr>
      <vt:lpstr>Circuit Block Diagram</vt:lpstr>
      <vt:lpstr>System Breakdown</vt:lpstr>
      <vt:lpstr>Building the Testing Bed</vt:lpstr>
      <vt:lpstr>Completed Test Bed</vt:lpstr>
      <vt:lpstr>System Overview</vt:lpstr>
      <vt:lpstr>Excavation Subsystem Design</vt:lpstr>
      <vt:lpstr>EXCAVATION</vt:lpstr>
      <vt:lpstr>EXCAVATION</vt:lpstr>
      <vt:lpstr>EXCAVATION</vt:lpstr>
      <vt:lpstr>EXCAVATION</vt:lpstr>
      <vt:lpstr>Bucket Design</vt:lpstr>
      <vt:lpstr>Locomotion Subsystem</vt:lpstr>
      <vt:lpstr>Locomotion Subsystem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Controller</vt:lpstr>
      <vt:lpstr>Sensors</vt:lpstr>
      <vt:lpstr>Sensors</vt:lpstr>
      <vt:lpstr>Slide 29</vt:lpstr>
      <vt:lpstr>Lifecycle</vt:lpstr>
      <vt:lpstr>Projected Schedule</vt:lpstr>
      <vt:lpstr>Conclusions</vt:lpstr>
      <vt:lpstr>Acknowledgements</vt:lpstr>
      <vt:lpstr>Questions and Comments</vt:lpstr>
      <vt:lpstr>Prototyping Belt Design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</dc:creator>
  <cp:lastModifiedBy>James</cp:lastModifiedBy>
  <cp:revision>273</cp:revision>
  <dcterms:created xsi:type="dcterms:W3CDTF">2009-10-11T01:07:15Z</dcterms:created>
  <dcterms:modified xsi:type="dcterms:W3CDTF">2010-02-23T23:13:18Z</dcterms:modified>
</cp:coreProperties>
</file>