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9" r:id="rId2"/>
    <p:sldId id="260" r:id="rId3"/>
    <p:sldId id="256" r:id="rId4"/>
    <p:sldId id="263" r:id="rId5"/>
    <p:sldId id="257" r:id="rId6"/>
    <p:sldId id="261" r:id="rId7"/>
    <p:sldId id="264" r:id="rId8"/>
    <p:sldId id="266" r:id="rId9"/>
    <p:sldId id="267" r:id="rId10"/>
    <p:sldId id="305" r:id="rId11"/>
    <p:sldId id="306" r:id="rId12"/>
    <p:sldId id="307" r:id="rId13"/>
    <p:sldId id="301" r:id="rId14"/>
    <p:sldId id="271" r:id="rId15"/>
    <p:sldId id="272" r:id="rId16"/>
    <p:sldId id="273" r:id="rId17"/>
    <p:sldId id="274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75" r:id="rId27"/>
    <p:sldId id="316" r:id="rId28"/>
    <p:sldId id="298" r:id="rId29"/>
    <p:sldId id="299" r:id="rId30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667" autoAdjust="0"/>
  </p:normalViewPr>
  <p:slideViewPr>
    <p:cSldViewPr>
      <p:cViewPr>
        <p:scale>
          <a:sx n="70" d="100"/>
          <a:sy n="70" d="100"/>
        </p:scale>
        <p:origin x="-111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371A6-2C5C-4F78-AC86-82360A4EC50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74ED-2FBF-4C92-9AC9-F58073ADF5CF}">
      <dgm:prSet phldrT="[Text]"/>
      <dgm:spPr/>
      <dgm:t>
        <a:bodyPr/>
        <a:lstStyle/>
        <a:p>
          <a:r>
            <a:rPr lang="en-US" dirty="0" smtClean="0"/>
            <a:t>ARTEMIS Robot</a:t>
          </a:r>
          <a:endParaRPr lang="en-US" dirty="0"/>
        </a:p>
      </dgm:t>
    </dgm:pt>
    <dgm:pt modelId="{7F988E49-45EE-4F59-92A1-9E89A9F55D7B}" type="parTrans" cxnId="{7892069E-3DD8-4999-8AB1-9534747FC8A3}">
      <dgm:prSet/>
      <dgm:spPr/>
      <dgm:t>
        <a:bodyPr/>
        <a:lstStyle/>
        <a:p>
          <a:endParaRPr lang="en-US"/>
        </a:p>
      </dgm:t>
    </dgm:pt>
    <dgm:pt modelId="{5F1E8E6C-88BC-4036-BEED-75402BD24ECC}" type="sibTrans" cxnId="{7892069E-3DD8-4999-8AB1-9534747FC8A3}">
      <dgm:prSet/>
      <dgm:spPr/>
      <dgm:t>
        <a:bodyPr/>
        <a:lstStyle/>
        <a:p>
          <a:endParaRPr lang="en-US"/>
        </a:p>
      </dgm:t>
    </dgm:pt>
    <dgm:pt modelId="{94AFD74C-17EB-43F8-AEB6-44F85D0E4653}">
      <dgm:prSet phldrT="[Text]"/>
      <dgm:spPr/>
      <dgm:t>
        <a:bodyPr/>
        <a:lstStyle/>
        <a:p>
          <a:r>
            <a:rPr lang="en-US" dirty="0" smtClean="0"/>
            <a:t>Excavation</a:t>
          </a:r>
          <a:endParaRPr lang="en-US" dirty="0"/>
        </a:p>
      </dgm:t>
    </dgm:pt>
    <dgm:pt modelId="{4A5A2635-0DD8-42DB-981D-82C044D24F62}" type="parTrans" cxnId="{A8B12670-34A7-4CA0-A6A1-4BA2F9EFD0EA}">
      <dgm:prSet/>
      <dgm:spPr/>
      <dgm:t>
        <a:bodyPr/>
        <a:lstStyle/>
        <a:p>
          <a:endParaRPr lang="en-US"/>
        </a:p>
      </dgm:t>
    </dgm:pt>
    <dgm:pt modelId="{BBEA5AFE-6F8B-4B0B-87C7-C2DA340D042C}" type="sibTrans" cxnId="{A8B12670-34A7-4CA0-A6A1-4BA2F9EFD0EA}">
      <dgm:prSet/>
      <dgm:spPr/>
      <dgm:t>
        <a:bodyPr/>
        <a:lstStyle/>
        <a:p>
          <a:endParaRPr lang="en-US"/>
        </a:p>
      </dgm:t>
    </dgm:pt>
    <dgm:pt modelId="{D92106D0-5B3B-464E-AAB0-D9AFA6EC4778}">
      <dgm:prSet phldrT="[Text]"/>
      <dgm:spPr/>
      <dgm:t>
        <a:bodyPr/>
        <a:lstStyle/>
        <a:p>
          <a:r>
            <a:rPr lang="en-US" dirty="0" smtClean="0"/>
            <a:t>Excavation Tools</a:t>
          </a:r>
          <a:endParaRPr lang="en-US" dirty="0"/>
        </a:p>
      </dgm:t>
    </dgm:pt>
    <dgm:pt modelId="{8344EE48-A9A4-4133-94E6-5056A29745BC}" type="parTrans" cxnId="{97F08A5F-A695-4973-B7ED-3FEE2C166229}">
      <dgm:prSet/>
      <dgm:spPr/>
      <dgm:t>
        <a:bodyPr/>
        <a:lstStyle/>
        <a:p>
          <a:endParaRPr lang="en-US"/>
        </a:p>
      </dgm:t>
    </dgm:pt>
    <dgm:pt modelId="{BF21FD58-85B4-42D4-BE76-7E3E3A4BCBDE}" type="sibTrans" cxnId="{97F08A5F-A695-4973-B7ED-3FEE2C166229}">
      <dgm:prSet/>
      <dgm:spPr/>
      <dgm:t>
        <a:bodyPr/>
        <a:lstStyle/>
        <a:p>
          <a:endParaRPr lang="en-US"/>
        </a:p>
      </dgm:t>
    </dgm:pt>
    <dgm:pt modelId="{FE44F544-DEEC-4E7F-88A4-2127C9EFE71D}">
      <dgm:prSet phldrT="[Text]"/>
      <dgm:spPr/>
      <dgm:t>
        <a:bodyPr/>
        <a:lstStyle/>
        <a:p>
          <a:r>
            <a:rPr lang="en-US" dirty="0" smtClean="0"/>
            <a:t>Material Transport</a:t>
          </a:r>
          <a:endParaRPr lang="en-US" dirty="0"/>
        </a:p>
      </dgm:t>
    </dgm:pt>
    <dgm:pt modelId="{0CD270D8-1856-46BB-A485-6C356C450B08}" type="parTrans" cxnId="{843344A5-9964-4793-85D8-08AF44BB6F3E}">
      <dgm:prSet/>
      <dgm:spPr/>
      <dgm:t>
        <a:bodyPr/>
        <a:lstStyle/>
        <a:p>
          <a:endParaRPr lang="en-US"/>
        </a:p>
      </dgm:t>
    </dgm:pt>
    <dgm:pt modelId="{20F1AC3A-F9FC-43C3-AF1C-AD0421963C9B}" type="sibTrans" cxnId="{843344A5-9964-4793-85D8-08AF44BB6F3E}">
      <dgm:prSet/>
      <dgm:spPr/>
      <dgm:t>
        <a:bodyPr/>
        <a:lstStyle/>
        <a:p>
          <a:endParaRPr lang="en-US"/>
        </a:p>
      </dgm:t>
    </dgm:pt>
    <dgm:pt modelId="{BCB90FD0-2E54-4764-BCF0-48F22EA06AD9}">
      <dgm:prSet phldrT="[Text]"/>
      <dgm:spPr/>
      <dgm:t>
        <a:bodyPr/>
        <a:lstStyle/>
        <a:p>
          <a:r>
            <a:rPr lang="en-US" dirty="0" smtClean="0"/>
            <a:t>Locomotion</a:t>
          </a:r>
          <a:endParaRPr lang="en-US" dirty="0"/>
        </a:p>
      </dgm:t>
    </dgm:pt>
    <dgm:pt modelId="{B5AE98D1-04D2-4A91-B10E-F6B6025A58E7}" type="parTrans" cxnId="{0EBE33A3-E7D1-42EE-952C-FAD99D7BECF4}">
      <dgm:prSet/>
      <dgm:spPr/>
      <dgm:t>
        <a:bodyPr/>
        <a:lstStyle/>
        <a:p>
          <a:endParaRPr lang="en-US"/>
        </a:p>
      </dgm:t>
    </dgm:pt>
    <dgm:pt modelId="{30CC903F-AEE3-4421-8C4E-B553BAEB80B3}" type="sibTrans" cxnId="{0EBE33A3-E7D1-42EE-952C-FAD99D7BECF4}">
      <dgm:prSet/>
      <dgm:spPr/>
      <dgm:t>
        <a:bodyPr/>
        <a:lstStyle/>
        <a:p>
          <a:endParaRPr lang="en-US"/>
        </a:p>
      </dgm:t>
    </dgm:pt>
    <dgm:pt modelId="{BB3A150D-D191-4451-BF49-42E5A297AC45}">
      <dgm:prSet phldrT="[Text]"/>
      <dgm:spPr/>
      <dgm:t>
        <a:bodyPr/>
        <a:lstStyle/>
        <a:p>
          <a:r>
            <a:rPr lang="en-US" dirty="0" smtClean="0"/>
            <a:t>Power Transmission</a:t>
          </a:r>
          <a:endParaRPr lang="en-US" dirty="0"/>
        </a:p>
      </dgm:t>
    </dgm:pt>
    <dgm:pt modelId="{0D674826-3048-48B9-B93C-D5933C2A8F8D}" type="parTrans" cxnId="{B0D98CFC-F229-468A-AFCA-4A2CA4E51D49}">
      <dgm:prSet/>
      <dgm:spPr/>
      <dgm:t>
        <a:bodyPr/>
        <a:lstStyle/>
        <a:p>
          <a:endParaRPr lang="en-US"/>
        </a:p>
      </dgm:t>
    </dgm:pt>
    <dgm:pt modelId="{1DC2E7FF-5AD6-4C8B-A1E3-DBC4CA826AC9}" type="sibTrans" cxnId="{B0D98CFC-F229-468A-AFCA-4A2CA4E51D49}">
      <dgm:prSet/>
      <dgm:spPr/>
      <dgm:t>
        <a:bodyPr/>
        <a:lstStyle/>
        <a:p>
          <a:endParaRPr lang="en-US"/>
        </a:p>
      </dgm:t>
    </dgm:pt>
    <dgm:pt modelId="{E80E02DA-07EA-4CE7-A8BB-D11AFDCB2784}">
      <dgm:prSet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2B147731-C692-40C6-9282-4A616EB30F23}" type="parTrans" cxnId="{50BDEFB4-DDD6-4BF8-B507-6EC0ECED5463}">
      <dgm:prSet/>
      <dgm:spPr/>
      <dgm:t>
        <a:bodyPr/>
        <a:lstStyle/>
        <a:p>
          <a:endParaRPr lang="en-US"/>
        </a:p>
      </dgm:t>
    </dgm:pt>
    <dgm:pt modelId="{05EC4E85-EC88-47AB-A5E9-86E55098A614}" type="sibTrans" cxnId="{50BDEFB4-DDD6-4BF8-B507-6EC0ECED5463}">
      <dgm:prSet/>
      <dgm:spPr/>
      <dgm:t>
        <a:bodyPr/>
        <a:lstStyle/>
        <a:p>
          <a:endParaRPr lang="en-US"/>
        </a:p>
      </dgm:t>
    </dgm:pt>
    <dgm:pt modelId="{B36E5076-723B-4268-812A-3AE286F76010}">
      <dgm:prSet/>
      <dgm:spPr/>
      <dgm:t>
        <a:bodyPr/>
        <a:lstStyle/>
        <a:p>
          <a:r>
            <a:rPr lang="en-US" dirty="0" smtClean="0"/>
            <a:t>Microcontroller and Communications</a:t>
          </a:r>
          <a:endParaRPr lang="en-US" dirty="0"/>
        </a:p>
      </dgm:t>
    </dgm:pt>
    <dgm:pt modelId="{0263A3D0-3CAA-4187-8900-21BF181D7671}" type="parTrans" cxnId="{CA1E615E-3CBA-443E-A105-A5DACC2387A9}">
      <dgm:prSet/>
      <dgm:spPr/>
      <dgm:t>
        <a:bodyPr/>
        <a:lstStyle/>
        <a:p>
          <a:endParaRPr lang="en-US"/>
        </a:p>
      </dgm:t>
    </dgm:pt>
    <dgm:pt modelId="{22B411D3-29FC-40F3-9921-FBB0079F8B0B}" type="sibTrans" cxnId="{CA1E615E-3CBA-443E-A105-A5DACC2387A9}">
      <dgm:prSet/>
      <dgm:spPr/>
      <dgm:t>
        <a:bodyPr/>
        <a:lstStyle/>
        <a:p>
          <a:endParaRPr lang="en-US"/>
        </a:p>
      </dgm:t>
    </dgm:pt>
    <dgm:pt modelId="{63AE1AEA-2DA2-4F4F-BBAB-7B3221E0FAAB}">
      <dgm:prSet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87D3B8F3-EB95-423E-9ACF-24672DED7705}" type="parTrans" cxnId="{EC6AD6C9-E89D-45FF-BA24-76B4285F4D39}">
      <dgm:prSet/>
      <dgm:spPr/>
      <dgm:t>
        <a:bodyPr/>
        <a:lstStyle/>
        <a:p>
          <a:endParaRPr lang="en-US"/>
        </a:p>
      </dgm:t>
    </dgm:pt>
    <dgm:pt modelId="{8AD0AF83-32ED-4083-B8B0-4A90729347FA}" type="sibTrans" cxnId="{EC6AD6C9-E89D-45FF-BA24-76B4285F4D39}">
      <dgm:prSet/>
      <dgm:spPr/>
      <dgm:t>
        <a:bodyPr/>
        <a:lstStyle/>
        <a:p>
          <a:endParaRPr lang="en-US"/>
        </a:p>
      </dgm:t>
    </dgm:pt>
    <dgm:pt modelId="{B153363F-0676-4428-A90B-D61587A18CC3}">
      <dgm:prSet/>
      <dgm:spPr/>
      <dgm:t>
        <a:bodyPr/>
        <a:lstStyle/>
        <a:p>
          <a:r>
            <a:rPr lang="en-US" dirty="0" smtClean="0"/>
            <a:t>Obstacle Avoidance</a:t>
          </a:r>
          <a:endParaRPr lang="en-US" dirty="0"/>
        </a:p>
      </dgm:t>
    </dgm:pt>
    <dgm:pt modelId="{9BEBD218-9F2B-4F90-B92F-725C51C24EFA}" type="parTrans" cxnId="{C8EEA619-14CB-4177-BDE8-06AAF00476B2}">
      <dgm:prSet/>
      <dgm:spPr/>
      <dgm:t>
        <a:bodyPr/>
        <a:lstStyle/>
        <a:p>
          <a:endParaRPr lang="en-US"/>
        </a:p>
      </dgm:t>
    </dgm:pt>
    <dgm:pt modelId="{DF195561-8D96-460C-A8AB-FC23705FA13F}" type="sibTrans" cxnId="{C8EEA619-14CB-4177-BDE8-06AAF00476B2}">
      <dgm:prSet/>
      <dgm:spPr/>
      <dgm:t>
        <a:bodyPr/>
        <a:lstStyle/>
        <a:p>
          <a:endParaRPr lang="en-US"/>
        </a:p>
      </dgm:t>
    </dgm:pt>
    <dgm:pt modelId="{72ECCCD0-60F3-48FE-93B9-5EE06332A461}">
      <dgm:prSet/>
      <dgm:spPr/>
      <dgm:t>
        <a:bodyPr/>
        <a:lstStyle/>
        <a:p>
          <a:r>
            <a:rPr lang="en-US" dirty="0" smtClean="0"/>
            <a:t>Traction</a:t>
          </a:r>
          <a:endParaRPr lang="en-US" dirty="0"/>
        </a:p>
      </dgm:t>
    </dgm:pt>
    <dgm:pt modelId="{6C606799-350D-4122-B2DA-3D29ECC1C44D}" type="parTrans" cxnId="{F2084A26-4932-4F8E-ABDD-D5A96D8F470C}">
      <dgm:prSet/>
      <dgm:spPr/>
      <dgm:t>
        <a:bodyPr/>
        <a:lstStyle/>
        <a:p>
          <a:endParaRPr lang="en-US"/>
        </a:p>
      </dgm:t>
    </dgm:pt>
    <dgm:pt modelId="{70305F2F-2807-46B5-860D-A064D333FC03}" type="sibTrans" cxnId="{F2084A26-4932-4F8E-ABDD-D5A96D8F470C}">
      <dgm:prSet/>
      <dgm:spPr/>
      <dgm:t>
        <a:bodyPr/>
        <a:lstStyle/>
        <a:p>
          <a:endParaRPr lang="en-US"/>
        </a:p>
      </dgm:t>
    </dgm:pt>
    <dgm:pt modelId="{C8BB092E-88F8-4F2A-9BD3-18EF5ED0DAB7}">
      <dgm:prSet/>
      <dgm:spPr/>
      <dgm:t>
        <a:bodyPr/>
        <a:lstStyle/>
        <a:p>
          <a:r>
            <a:rPr lang="en-US" dirty="0" smtClean="0"/>
            <a:t>Power Regulation</a:t>
          </a:r>
          <a:endParaRPr lang="en-US" dirty="0"/>
        </a:p>
      </dgm:t>
    </dgm:pt>
    <dgm:pt modelId="{443354B5-AD7F-4947-ABCA-F49703DFDCD7}" type="parTrans" cxnId="{42D7F71C-CFA9-4BA1-96C7-EECC52DA6C71}">
      <dgm:prSet/>
      <dgm:spPr/>
      <dgm:t>
        <a:bodyPr/>
        <a:lstStyle/>
        <a:p>
          <a:endParaRPr lang="en-US"/>
        </a:p>
      </dgm:t>
    </dgm:pt>
    <dgm:pt modelId="{6FCFB577-EFBD-4EEB-A782-EC3243D7D0BD}" type="sibTrans" cxnId="{42D7F71C-CFA9-4BA1-96C7-EECC52DA6C71}">
      <dgm:prSet/>
      <dgm:spPr/>
      <dgm:t>
        <a:bodyPr/>
        <a:lstStyle/>
        <a:p>
          <a:endParaRPr lang="en-US"/>
        </a:p>
      </dgm:t>
    </dgm:pt>
    <dgm:pt modelId="{61B0568D-3A38-479C-ACF4-D9CA8455996B}">
      <dgm:prSet/>
      <dgm:spPr/>
      <dgm:t>
        <a:bodyPr/>
        <a:lstStyle/>
        <a:p>
          <a:r>
            <a:rPr lang="en-US" dirty="0" smtClean="0"/>
            <a:t>Power storage</a:t>
          </a:r>
          <a:endParaRPr lang="en-US" dirty="0"/>
        </a:p>
      </dgm:t>
    </dgm:pt>
    <dgm:pt modelId="{D93F07B0-0018-438A-A8EA-045993D56A26}" type="parTrans" cxnId="{EFECFCF4-BF16-4F28-97E6-417AEFB40B07}">
      <dgm:prSet/>
      <dgm:spPr/>
      <dgm:t>
        <a:bodyPr/>
        <a:lstStyle/>
        <a:p>
          <a:endParaRPr lang="en-US"/>
        </a:p>
      </dgm:t>
    </dgm:pt>
    <dgm:pt modelId="{B04461E8-DB19-48F9-97A4-CF9DF60D6FF2}" type="sibTrans" cxnId="{EFECFCF4-BF16-4F28-97E6-417AEFB40B07}">
      <dgm:prSet/>
      <dgm:spPr/>
      <dgm:t>
        <a:bodyPr/>
        <a:lstStyle/>
        <a:p>
          <a:endParaRPr lang="en-US"/>
        </a:p>
      </dgm:t>
    </dgm:pt>
    <dgm:pt modelId="{7F47B91E-775B-4B9A-8BDE-9E4A67F48D96}">
      <dgm:prSet/>
      <dgm:spPr/>
      <dgm:t>
        <a:bodyPr/>
        <a:lstStyle/>
        <a:p>
          <a:r>
            <a:rPr lang="en-US" dirty="0" smtClean="0"/>
            <a:t>Signal receivers/ Transmitter</a:t>
          </a:r>
          <a:endParaRPr lang="en-US" dirty="0"/>
        </a:p>
      </dgm:t>
    </dgm:pt>
    <dgm:pt modelId="{6DCECD01-CBB0-4447-B842-2D4C83CA4B93}" type="parTrans" cxnId="{0D3164DB-4D6B-41E5-AF5D-CA6FAB5B7D26}">
      <dgm:prSet/>
      <dgm:spPr/>
      <dgm:t>
        <a:bodyPr/>
        <a:lstStyle/>
        <a:p>
          <a:endParaRPr lang="en-US"/>
        </a:p>
      </dgm:t>
    </dgm:pt>
    <dgm:pt modelId="{C22D8B20-2C81-4B45-B411-8314C2A9A045}" type="sibTrans" cxnId="{0D3164DB-4D6B-41E5-AF5D-CA6FAB5B7D26}">
      <dgm:prSet/>
      <dgm:spPr/>
      <dgm:t>
        <a:bodyPr/>
        <a:lstStyle/>
        <a:p>
          <a:endParaRPr lang="en-US"/>
        </a:p>
      </dgm:t>
    </dgm:pt>
    <dgm:pt modelId="{F31377B7-932D-4C67-9B73-C7D16E24953E}">
      <dgm:prSet/>
      <dgm:spPr/>
      <dgm:t>
        <a:bodyPr/>
        <a:lstStyle/>
        <a:p>
          <a:r>
            <a:rPr lang="en-US" dirty="0" smtClean="0"/>
            <a:t>Signal Processing</a:t>
          </a:r>
          <a:endParaRPr lang="en-US" dirty="0"/>
        </a:p>
      </dgm:t>
    </dgm:pt>
    <dgm:pt modelId="{E6FE4100-7398-490E-9782-EFB07FEA1A18}" type="parTrans" cxnId="{F914E213-1741-48D6-9476-BF17E0C12087}">
      <dgm:prSet/>
      <dgm:spPr/>
      <dgm:t>
        <a:bodyPr/>
        <a:lstStyle/>
        <a:p>
          <a:endParaRPr lang="en-US"/>
        </a:p>
      </dgm:t>
    </dgm:pt>
    <dgm:pt modelId="{DF9E53DD-355D-4E37-828C-7D43B614205F}" type="sibTrans" cxnId="{F914E213-1741-48D6-9476-BF17E0C12087}">
      <dgm:prSet/>
      <dgm:spPr/>
      <dgm:t>
        <a:bodyPr/>
        <a:lstStyle/>
        <a:p>
          <a:endParaRPr lang="en-US"/>
        </a:p>
      </dgm:t>
    </dgm:pt>
    <dgm:pt modelId="{5C2B976E-5E88-4F4A-B23B-29D2C235CFF2}">
      <dgm:prSet/>
      <dgm:spPr/>
      <dgm:t>
        <a:bodyPr/>
        <a:lstStyle/>
        <a:p>
          <a:r>
            <a:rPr lang="en-US" dirty="0" smtClean="0"/>
            <a:t>Stability</a:t>
          </a:r>
          <a:endParaRPr lang="en-US" dirty="0"/>
        </a:p>
      </dgm:t>
    </dgm:pt>
    <dgm:pt modelId="{807FCAD7-040C-449F-A7C0-D34E2BF78690}" type="parTrans" cxnId="{1EE757B7-628E-45D6-8152-58C45BFC3F09}">
      <dgm:prSet/>
      <dgm:spPr/>
      <dgm:t>
        <a:bodyPr/>
        <a:lstStyle/>
        <a:p>
          <a:endParaRPr lang="en-US"/>
        </a:p>
      </dgm:t>
    </dgm:pt>
    <dgm:pt modelId="{2501C19D-D8A4-4384-B82F-BB243752B5F7}" type="sibTrans" cxnId="{1EE757B7-628E-45D6-8152-58C45BFC3F09}">
      <dgm:prSet/>
      <dgm:spPr/>
      <dgm:t>
        <a:bodyPr/>
        <a:lstStyle/>
        <a:p>
          <a:endParaRPr lang="en-US"/>
        </a:p>
      </dgm:t>
    </dgm:pt>
    <dgm:pt modelId="{32011C6C-5610-4975-974A-DBADE5B6DF6B}">
      <dgm:prSet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FF4D1B59-CAA2-45B2-BAA5-8060C38942B2}" type="parTrans" cxnId="{6F8DE5BF-A9D3-4829-96A2-A5B0B4A88979}">
      <dgm:prSet/>
      <dgm:spPr/>
      <dgm:t>
        <a:bodyPr/>
        <a:lstStyle/>
        <a:p>
          <a:endParaRPr lang="en-US"/>
        </a:p>
      </dgm:t>
    </dgm:pt>
    <dgm:pt modelId="{B50B68DC-C495-4E8D-9DAD-8E5D9C5CA5C3}" type="sibTrans" cxnId="{6F8DE5BF-A9D3-4829-96A2-A5B0B4A88979}">
      <dgm:prSet/>
      <dgm:spPr/>
      <dgm:t>
        <a:bodyPr/>
        <a:lstStyle/>
        <a:p>
          <a:endParaRPr lang="en-US"/>
        </a:p>
      </dgm:t>
    </dgm:pt>
    <dgm:pt modelId="{9E32A68E-11C7-4FDD-84F5-499206FFCC66}">
      <dgm:prSet/>
      <dgm:spPr/>
      <dgm:t>
        <a:bodyPr/>
        <a:lstStyle/>
        <a:p>
          <a:r>
            <a:rPr lang="en-US" dirty="0" smtClean="0"/>
            <a:t>User Interface</a:t>
          </a:r>
          <a:endParaRPr lang="en-US" dirty="0"/>
        </a:p>
      </dgm:t>
    </dgm:pt>
    <dgm:pt modelId="{FD93FF8F-62B0-498E-8D65-E3A309615ADB}" type="parTrans" cxnId="{1AC02D82-A37E-4D95-B70F-9787AE2EDAB0}">
      <dgm:prSet/>
      <dgm:spPr/>
      <dgm:t>
        <a:bodyPr/>
        <a:lstStyle/>
        <a:p>
          <a:endParaRPr lang="en-US"/>
        </a:p>
      </dgm:t>
    </dgm:pt>
    <dgm:pt modelId="{63574115-14C2-4C7E-B6CD-5928809BEB78}" type="sibTrans" cxnId="{1AC02D82-A37E-4D95-B70F-9787AE2EDAB0}">
      <dgm:prSet/>
      <dgm:spPr/>
      <dgm:t>
        <a:bodyPr/>
        <a:lstStyle/>
        <a:p>
          <a:endParaRPr lang="en-US"/>
        </a:p>
      </dgm:t>
    </dgm:pt>
    <dgm:pt modelId="{48B71043-F5BF-49D2-8F0A-E4DB84CBBBAA}">
      <dgm:prSet/>
      <dgm:spPr/>
      <dgm:t>
        <a:bodyPr/>
        <a:lstStyle/>
        <a:p>
          <a:r>
            <a:rPr lang="en-US" dirty="0" smtClean="0"/>
            <a:t>Information Relay</a:t>
          </a:r>
          <a:endParaRPr lang="en-US" dirty="0"/>
        </a:p>
      </dgm:t>
    </dgm:pt>
    <dgm:pt modelId="{6AFECC45-4B37-4BDC-99B9-0A41D3BE30D6}" type="parTrans" cxnId="{6E9C1E16-67D2-46CB-B34C-2B96FF5E16A9}">
      <dgm:prSet/>
      <dgm:spPr/>
      <dgm:t>
        <a:bodyPr/>
        <a:lstStyle/>
        <a:p>
          <a:endParaRPr lang="en-US"/>
        </a:p>
      </dgm:t>
    </dgm:pt>
    <dgm:pt modelId="{97F65C27-24B6-4603-B60F-45F2B716DB55}" type="sibTrans" cxnId="{6E9C1E16-67D2-46CB-B34C-2B96FF5E16A9}">
      <dgm:prSet/>
      <dgm:spPr/>
      <dgm:t>
        <a:bodyPr/>
        <a:lstStyle/>
        <a:p>
          <a:endParaRPr lang="en-US"/>
        </a:p>
      </dgm:t>
    </dgm:pt>
    <dgm:pt modelId="{391DD1EE-F1CD-4A98-9B1F-F62A23D2F7CB}">
      <dgm:prSet/>
      <dgm:spPr/>
      <dgm:t>
        <a:bodyPr/>
        <a:lstStyle/>
        <a:p>
          <a:r>
            <a:rPr lang="en-US" dirty="0" smtClean="0"/>
            <a:t>Directional Inputs</a:t>
          </a:r>
          <a:endParaRPr lang="en-US" dirty="0"/>
        </a:p>
      </dgm:t>
    </dgm:pt>
    <dgm:pt modelId="{12C3E705-0B26-4F52-8B34-6B1E5944CE21}" type="parTrans" cxnId="{A15036BC-33FA-430F-A7CB-EC2FDF8F73FA}">
      <dgm:prSet/>
      <dgm:spPr/>
      <dgm:t>
        <a:bodyPr/>
        <a:lstStyle/>
        <a:p>
          <a:endParaRPr lang="en-US"/>
        </a:p>
      </dgm:t>
    </dgm:pt>
    <dgm:pt modelId="{790FA056-73B5-4533-B374-751A0E5C315D}" type="sibTrans" cxnId="{A15036BC-33FA-430F-A7CB-EC2FDF8F73FA}">
      <dgm:prSet/>
      <dgm:spPr/>
    </dgm:pt>
    <dgm:pt modelId="{599B6301-BDEB-42DE-A695-2DDE1BCEBB51}" type="pres">
      <dgm:prSet presAssocID="{717371A6-2C5C-4F78-AC86-82360A4EC5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B37A1E-A211-4AFD-BC66-FAADEA2E9FE3}" type="pres">
      <dgm:prSet presAssocID="{3BCA74ED-2FBF-4C92-9AC9-F58073ADF5CF}" presName="hierRoot1" presStyleCnt="0">
        <dgm:presLayoutVars>
          <dgm:hierBranch val="init"/>
        </dgm:presLayoutVars>
      </dgm:prSet>
      <dgm:spPr/>
    </dgm:pt>
    <dgm:pt modelId="{4A01721A-DDD1-4433-8AC2-4FAF856AE8F8}" type="pres">
      <dgm:prSet presAssocID="{3BCA74ED-2FBF-4C92-9AC9-F58073ADF5CF}" presName="rootComposite1" presStyleCnt="0"/>
      <dgm:spPr/>
    </dgm:pt>
    <dgm:pt modelId="{F6279629-339E-4121-B110-77F466AE5FE9}" type="pres">
      <dgm:prSet presAssocID="{3BCA74ED-2FBF-4C92-9AC9-F58073ADF5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91A2B-42F9-4563-91BF-EB66B31C9BA9}" type="pres">
      <dgm:prSet presAssocID="{3BCA74ED-2FBF-4C92-9AC9-F58073ADF5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509ECA-8476-41C7-B325-7A3A4C72B129}" type="pres">
      <dgm:prSet presAssocID="{3BCA74ED-2FBF-4C92-9AC9-F58073ADF5CF}" presName="hierChild2" presStyleCnt="0"/>
      <dgm:spPr/>
    </dgm:pt>
    <dgm:pt modelId="{9DD2FDEE-D697-4065-A8BF-C39886CAD0AD}" type="pres">
      <dgm:prSet presAssocID="{4A5A2635-0DD8-42DB-981D-82C044D24F6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31D2DE6-788D-4279-86F7-F52BACCF217F}" type="pres">
      <dgm:prSet presAssocID="{94AFD74C-17EB-43F8-AEB6-44F85D0E4653}" presName="hierRoot2" presStyleCnt="0">
        <dgm:presLayoutVars>
          <dgm:hierBranch val="init"/>
        </dgm:presLayoutVars>
      </dgm:prSet>
      <dgm:spPr/>
    </dgm:pt>
    <dgm:pt modelId="{ED2A9AF0-1322-42C2-BB6E-0626372271D9}" type="pres">
      <dgm:prSet presAssocID="{94AFD74C-17EB-43F8-AEB6-44F85D0E4653}" presName="rootComposite" presStyleCnt="0"/>
      <dgm:spPr/>
    </dgm:pt>
    <dgm:pt modelId="{00D686CB-804B-43C5-8A71-15D628377928}" type="pres">
      <dgm:prSet presAssocID="{94AFD74C-17EB-43F8-AEB6-44F85D0E465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1CAE2-227D-4CD8-B237-3D87DA806DD7}" type="pres">
      <dgm:prSet presAssocID="{94AFD74C-17EB-43F8-AEB6-44F85D0E4653}" presName="rootConnector" presStyleLbl="node2" presStyleIdx="0" presStyleCnt="5"/>
      <dgm:spPr/>
      <dgm:t>
        <a:bodyPr/>
        <a:lstStyle/>
        <a:p>
          <a:endParaRPr lang="en-US"/>
        </a:p>
      </dgm:t>
    </dgm:pt>
    <dgm:pt modelId="{9018D1C2-FA94-4336-AE9F-9544960E9D47}" type="pres">
      <dgm:prSet presAssocID="{94AFD74C-17EB-43F8-AEB6-44F85D0E4653}" presName="hierChild4" presStyleCnt="0"/>
      <dgm:spPr/>
    </dgm:pt>
    <dgm:pt modelId="{CD36DD36-C8E0-4BCB-B93B-072A45AA2B06}" type="pres">
      <dgm:prSet presAssocID="{8344EE48-A9A4-4133-94E6-5056A29745BC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C6532BDE-91CC-4A88-8E55-43DAC20F63DD}" type="pres">
      <dgm:prSet presAssocID="{D92106D0-5B3B-464E-AAB0-D9AFA6EC4778}" presName="hierRoot2" presStyleCnt="0">
        <dgm:presLayoutVars>
          <dgm:hierBranch val="init"/>
        </dgm:presLayoutVars>
      </dgm:prSet>
      <dgm:spPr/>
    </dgm:pt>
    <dgm:pt modelId="{5522581B-CF8B-4DBD-979C-B41C404BC0CA}" type="pres">
      <dgm:prSet presAssocID="{D92106D0-5B3B-464E-AAB0-D9AFA6EC4778}" presName="rootComposite" presStyleCnt="0"/>
      <dgm:spPr/>
    </dgm:pt>
    <dgm:pt modelId="{2D5B3076-ED5A-4AC6-A334-721B9F058CF9}" type="pres">
      <dgm:prSet presAssocID="{D92106D0-5B3B-464E-AAB0-D9AFA6EC477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B43E1-AF2D-4A0A-8C7D-760BE7B686B1}" type="pres">
      <dgm:prSet presAssocID="{D92106D0-5B3B-464E-AAB0-D9AFA6EC477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1EE1C03B-4804-4B75-B27C-17363E27B9A5}" type="pres">
      <dgm:prSet presAssocID="{D92106D0-5B3B-464E-AAB0-D9AFA6EC4778}" presName="hierChild4" presStyleCnt="0"/>
      <dgm:spPr/>
    </dgm:pt>
    <dgm:pt modelId="{22F2098A-3F8D-49CA-A0C5-72883BC272D2}" type="pres">
      <dgm:prSet presAssocID="{D92106D0-5B3B-464E-AAB0-D9AFA6EC4778}" presName="hierChild5" presStyleCnt="0"/>
      <dgm:spPr/>
    </dgm:pt>
    <dgm:pt modelId="{E98E2877-616D-4E6B-B891-D082A48E1C62}" type="pres">
      <dgm:prSet presAssocID="{0CD270D8-1856-46BB-A485-6C356C450B08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B6E93027-B8DF-4638-B5A8-35433642DA6D}" type="pres">
      <dgm:prSet presAssocID="{FE44F544-DEEC-4E7F-88A4-2127C9EFE71D}" presName="hierRoot2" presStyleCnt="0">
        <dgm:presLayoutVars>
          <dgm:hierBranch val="init"/>
        </dgm:presLayoutVars>
      </dgm:prSet>
      <dgm:spPr/>
    </dgm:pt>
    <dgm:pt modelId="{97238004-8006-40B4-B8C2-74B1203403EA}" type="pres">
      <dgm:prSet presAssocID="{FE44F544-DEEC-4E7F-88A4-2127C9EFE71D}" presName="rootComposite" presStyleCnt="0"/>
      <dgm:spPr/>
    </dgm:pt>
    <dgm:pt modelId="{88039526-023F-435E-AB91-DFC6F40AA92A}" type="pres">
      <dgm:prSet presAssocID="{FE44F544-DEEC-4E7F-88A4-2127C9EFE71D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CDDB1-C6A1-4E5A-B42C-402F64F4741D}" type="pres">
      <dgm:prSet presAssocID="{FE44F544-DEEC-4E7F-88A4-2127C9EFE71D}" presName="rootConnector" presStyleLbl="node3" presStyleIdx="1" presStyleCnt="14"/>
      <dgm:spPr/>
      <dgm:t>
        <a:bodyPr/>
        <a:lstStyle/>
        <a:p>
          <a:endParaRPr lang="en-US"/>
        </a:p>
      </dgm:t>
    </dgm:pt>
    <dgm:pt modelId="{1FE61F6C-B65D-4E81-8337-949E35897408}" type="pres">
      <dgm:prSet presAssocID="{FE44F544-DEEC-4E7F-88A4-2127C9EFE71D}" presName="hierChild4" presStyleCnt="0"/>
      <dgm:spPr/>
    </dgm:pt>
    <dgm:pt modelId="{BBABDD23-D326-4F74-8922-EB3BF52404E5}" type="pres">
      <dgm:prSet presAssocID="{FE44F544-DEEC-4E7F-88A4-2127C9EFE71D}" presName="hierChild5" presStyleCnt="0"/>
      <dgm:spPr/>
    </dgm:pt>
    <dgm:pt modelId="{42B506CF-5C21-44C6-800F-0A668846DFF6}" type="pres">
      <dgm:prSet presAssocID="{9BEBD218-9F2B-4F90-B92F-725C51C24EFA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6DD65D39-EB02-4654-ADE2-78BCCEC1D26D}" type="pres">
      <dgm:prSet presAssocID="{B153363F-0676-4428-A90B-D61587A18CC3}" presName="hierRoot2" presStyleCnt="0">
        <dgm:presLayoutVars>
          <dgm:hierBranch val="init"/>
        </dgm:presLayoutVars>
      </dgm:prSet>
      <dgm:spPr/>
    </dgm:pt>
    <dgm:pt modelId="{87F5BC05-A709-4198-8E5A-33C3245C3135}" type="pres">
      <dgm:prSet presAssocID="{B153363F-0676-4428-A90B-D61587A18CC3}" presName="rootComposite" presStyleCnt="0"/>
      <dgm:spPr/>
    </dgm:pt>
    <dgm:pt modelId="{26658125-5BA6-4A7B-B38C-C244AB2846F6}" type="pres">
      <dgm:prSet presAssocID="{B153363F-0676-4428-A90B-D61587A18CC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7DCF5-DB10-47F4-82EF-E9681B307EF6}" type="pres">
      <dgm:prSet presAssocID="{B153363F-0676-4428-A90B-D61587A18CC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9DA7932A-CAE7-4823-8865-C620374D59C3}" type="pres">
      <dgm:prSet presAssocID="{B153363F-0676-4428-A90B-D61587A18CC3}" presName="hierChild4" presStyleCnt="0"/>
      <dgm:spPr/>
    </dgm:pt>
    <dgm:pt modelId="{CEFD52D0-BCAB-4E25-8107-10248E671DD6}" type="pres">
      <dgm:prSet presAssocID="{B153363F-0676-4428-A90B-D61587A18CC3}" presName="hierChild5" presStyleCnt="0"/>
      <dgm:spPr/>
    </dgm:pt>
    <dgm:pt modelId="{F149A68A-BC1A-4098-B9CC-5B2C524932A4}" type="pres">
      <dgm:prSet presAssocID="{94AFD74C-17EB-43F8-AEB6-44F85D0E4653}" presName="hierChild5" presStyleCnt="0"/>
      <dgm:spPr/>
    </dgm:pt>
    <dgm:pt modelId="{6914C5B0-AA21-4687-B318-3BF7714794C7}" type="pres">
      <dgm:prSet presAssocID="{B5AE98D1-04D2-4A91-B10E-F6B6025A58E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C44EA85-EF5E-4101-98B8-99F89BBE57F7}" type="pres">
      <dgm:prSet presAssocID="{BCB90FD0-2E54-4764-BCF0-48F22EA06AD9}" presName="hierRoot2" presStyleCnt="0">
        <dgm:presLayoutVars>
          <dgm:hierBranch val="init"/>
        </dgm:presLayoutVars>
      </dgm:prSet>
      <dgm:spPr/>
    </dgm:pt>
    <dgm:pt modelId="{6EDA6101-B5B6-4C58-9F22-D8D1D8BD9FD0}" type="pres">
      <dgm:prSet presAssocID="{BCB90FD0-2E54-4764-BCF0-48F22EA06AD9}" presName="rootComposite" presStyleCnt="0"/>
      <dgm:spPr/>
    </dgm:pt>
    <dgm:pt modelId="{08B1BB8C-8FCF-4859-8992-9DB4FADAB0FC}" type="pres">
      <dgm:prSet presAssocID="{BCB90FD0-2E54-4764-BCF0-48F22EA06AD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999AA-0DEE-48B3-B27C-40CE3CA1DABA}" type="pres">
      <dgm:prSet presAssocID="{BCB90FD0-2E54-4764-BCF0-48F22EA06AD9}" presName="rootConnector" presStyleLbl="node2" presStyleIdx="1" presStyleCnt="5"/>
      <dgm:spPr/>
      <dgm:t>
        <a:bodyPr/>
        <a:lstStyle/>
        <a:p>
          <a:endParaRPr lang="en-US"/>
        </a:p>
      </dgm:t>
    </dgm:pt>
    <dgm:pt modelId="{4F0E159F-BE0D-4518-B4A9-BA27FF5352F3}" type="pres">
      <dgm:prSet presAssocID="{BCB90FD0-2E54-4764-BCF0-48F22EA06AD9}" presName="hierChild4" presStyleCnt="0"/>
      <dgm:spPr/>
    </dgm:pt>
    <dgm:pt modelId="{44A663E0-972F-4FA9-87D3-41DA6909CC9C}" type="pres">
      <dgm:prSet presAssocID="{0D674826-3048-48B9-B93C-D5933C2A8F8D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2781C4CA-8817-4FE0-8E8D-6D7F01A53C53}" type="pres">
      <dgm:prSet presAssocID="{BB3A150D-D191-4451-BF49-42E5A297AC45}" presName="hierRoot2" presStyleCnt="0">
        <dgm:presLayoutVars>
          <dgm:hierBranch val="init"/>
        </dgm:presLayoutVars>
      </dgm:prSet>
      <dgm:spPr/>
    </dgm:pt>
    <dgm:pt modelId="{77F46226-D5F3-45F2-96EF-64414AE15227}" type="pres">
      <dgm:prSet presAssocID="{BB3A150D-D191-4451-BF49-42E5A297AC45}" presName="rootComposite" presStyleCnt="0"/>
      <dgm:spPr/>
    </dgm:pt>
    <dgm:pt modelId="{1F4C1AD2-C3CA-4480-AC4C-4978A1D0D75B}" type="pres">
      <dgm:prSet presAssocID="{BB3A150D-D191-4451-BF49-42E5A297AC45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3AD00-620E-4F89-BA58-F97E3CBE62EC}" type="pres">
      <dgm:prSet presAssocID="{BB3A150D-D191-4451-BF49-42E5A297AC45}" presName="rootConnector" presStyleLbl="node3" presStyleIdx="3" presStyleCnt="14"/>
      <dgm:spPr/>
      <dgm:t>
        <a:bodyPr/>
        <a:lstStyle/>
        <a:p>
          <a:endParaRPr lang="en-US"/>
        </a:p>
      </dgm:t>
    </dgm:pt>
    <dgm:pt modelId="{72435412-8C5F-4331-A6E1-64E0A02EEE29}" type="pres">
      <dgm:prSet presAssocID="{BB3A150D-D191-4451-BF49-42E5A297AC45}" presName="hierChild4" presStyleCnt="0"/>
      <dgm:spPr/>
    </dgm:pt>
    <dgm:pt modelId="{94CD122D-A383-4C2F-A53C-26A606EAB129}" type="pres">
      <dgm:prSet presAssocID="{BB3A150D-D191-4451-BF49-42E5A297AC45}" presName="hierChild5" presStyleCnt="0"/>
      <dgm:spPr/>
    </dgm:pt>
    <dgm:pt modelId="{378D372C-B80A-4F4A-A983-9932CF391003}" type="pres">
      <dgm:prSet presAssocID="{6C606799-350D-4122-B2DA-3D29ECC1C44D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F2E603D5-0B02-47B1-A1D3-2DB715C780B0}" type="pres">
      <dgm:prSet presAssocID="{72ECCCD0-60F3-48FE-93B9-5EE06332A461}" presName="hierRoot2" presStyleCnt="0">
        <dgm:presLayoutVars>
          <dgm:hierBranch val="init"/>
        </dgm:presLayoutVars>
      </dgm:prSet>
      <dgm:spPr/>
    </dgm:pt>
    <dgm:pt modelId="{9FAF4379-33AB-4939-BB9A-82922E3E723C}" type="pres">
      <dgm:prSet presAssocID="{72ECCCD0-60F3-48FE-93B9-5EE06332A461}" presName="rootComposite" presStyleCnt="0"/>
      <dgm:spPr/>
    </dgm:pt>
    <dgm:pt modelId="{92C3CE68-FCCB-4A75-A30F-4F138B5869C6}" type="pres">
      <dgm:prSet presAssocID="{72ECCCD0-60F3-48FE-93B9-5EE06332A461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CD269-DBC7-4353-A403-F71C14600543}" type="pres">
      <dgm:prSet presAssocID="{72ECCCD0-60F3-48FE-93B9-5EE06332A461}" presName="rootConnector" presStyleLbl="node3" presStyleIdx="4" presStyleCnt="14"/>
      <dgm:spPr/>
      <dgm:t>
        <a:bodyPr/>
        <a:lstStyle/>
        <a:p>
          <a:endParaRPr lang="en-US"/>
        </a:p>
      </dgm:t>
    </dgm:pt>
    <dgm:pt modelId="{459D0773-FDD2-47BD-A650-2742D9048B36}" type="pres">
      <dgm:prSet presAssocID="{72ECCCD0-60F3-48FE-93B9-5EE06332A461}" presName="hierChild4" presStyleCnt="0"/>
      <dgm:spPr/>
    </dgm:pt>
    <dgm:pt modelId="{896DE7DD-0B74-4DFB-816E-34236541200A}" type="pres">
      <dgm:prSet presAssocID="{72ECCCD0-60F3-48FE-93B9-5EE06332A461}" presName="hierChild5" presStyleCnt="0"/>
      <dgm:spPr/>
    </dgm:pt>
    <dgm:pt modelId="{83979B21-86AF-4E66-A212-5C5254928046}" type="pres">
      <dgm:prSet presAssocID="{807FCAD7-040C-449F-A7C0-D34E2BF78690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C8BC1AEA-D6AF-452D-AE9D-F9DE68B61F16}" type="pres">
      <dgm:prSet presAssocID="{5C2B976E-5E88-4F4A-B23B-29D2C235CFF2}" presName="hierRoot2" presStyleCnt="0">
        <dgm:presLayoutVars>
          <dgm:hierBranch val="init"/>
        </dgm:presLayoutVars>
      </dgm:prSet>
      <dgm:spPr/>
    </dgm:pt>
    <dgm:pt modelId="{A9D5DB10-C285-4242-8ADE-71C7EB882092}" type="pres">
      <dgm:prSet presAssocID="{5C2B976E-5E88-4F4A-B23B-29D2C235CFF2}" presName="rootComposite" presStyleCnt="0"/>
      <dgm:spPr/>
    </dgm:pt>
    <dgm:pt modelId="{C498D8C9-CEAC-4C66-8652-2E0724800370}" type="pres">
      <dgm:prSet presAssocID="{5C2B976E-5E88-4F4A-B23B-29D2C235CFF2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4D6AED-34C6-4B85-A7AF-5B7775D057DF}" type="pres">
      <dgm:prSet presAssocID="{5C2B976E-5E88-4F4A-B23B-29D2C235CFF2}" presName="rootConnector" presStyleLbl="node3" presStyleIdx="5" presStyleCnt="14"/>
      <dgm:spPr/>
      <dgm:t>
        <a:bodyPr/>
        <a:lstStyle/>
        <a:p>
          <a:endParaRPr lang="en-US"/>
        </a:p>
      </dgm:t>
    </dgm:pt>
    <dgm:pt modelId="{A1D23323-73B1-4A01-A1DB-BB75DFF879CD}" type="pres">
      <dgm:prSet presAssocID="{5C2B976E-5E88-4F4A-B23B-29D2C235CFF2}" presName="hierChild4" presStyleCnt="0"/>
      <dgm:spPr/>
    </dgm:pt>
    <dgm:pt modelId="{EA0630F3-53FD-489F-B564-46AF8432B946}" type="pres">
      <dgm:prSet presAssocID="{5C2B976E-5E88-4F4A-B23B-29D2C235CFF2}" presName="hierChild5" presStyleCnt="0"/>
      <dgm:spPr/>
    </dgm:pt>
    <dgm:pt modelId="{43F1B4CF-BE8F-4C18-A72D-66A0FC085D09}" type="pres">
      <dgm:prSet presAssocID="{BCB90FD0-2E54-4764-BCF0-48F22EA06AD9}" presName="hierChild5" presStyleCnt="0"/>
      <dgm:spPr/>
    </dgm:pt>
    <dgm:pt modelId="{A6643753-D5F5-4FBC-BC76-E020174D460F}" type="pres">
      <dgm:prSet presAssocID="{2B147731-C692-40C6-9282-4A616EB30F2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AD26AB7-22DA-48B2-A60C-D8FA8F5E39E6}" type="pres">
      <dgm:prSet presAssocID="{E80E02DA-07EA-4CE7-A8BB-D11AFDCB2784}" presName="hierRoot2" presStyleCnt="0">
        <dgm:presLayoutVars>
          <dgm:hierBranch val="init"/>
        </dgm:presLayoutVars>
      </dgm:prSet>
      <dgm:spPr/>
    </dgm:pt>
    <dgm:pt modelId="{0350654B-3634-4D3A-B5E7-A163DB92D0C6}" type="pres">
      <dgm:prSet presAssocID="{E80E02DA-07EA-4CE7-A8BB-D11AFDCB2784}" presName="rootComposite" presStyleCnt="0"/>
      <dgm:spPr/>
    </dgm:pt>
    <dgm:pt modelId="{DAB817DB-6924-4CA5-8E7A-6827EC8D21EA}" type="pres">
      <dgm:prSet presAssocID="{E80E02DA-07EA-4CE7-A8BB-D11AFDCB278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4C7AC7-42E9-49D1-9AE1-F540D93CDB87}" type="pres">
      <dgm:prSet presAssocID="{E80E02DA-07EA-4CE7-A8BB-D11AFDCB2784}" presName="rootConnector" presStyleLbl="node2" presStyleIdx="2" presStyleCnt="5"/>
      <dgm:spPr/>
      <dgm:t>
        <a:bodyPr/>
        <a:lstStyle/>
        <a:p>
          <a:endParaRPr lang="en-US"/>
        </a:p>
      </dgm:t>
    </dgm:pt>
    <dgm:pt modelId="{E4A899F8-ED5D-46FC-AEAB-D1F329B13D95}" type="pres">
      <dgm:prSet presAssocID="{E80E02DA-07EA-4CE7-A8BB-D11AFDCB2784}" presName="hierChild4" presStyleCnt="0"/>
      <dgm:spPr/>
    </dgm:pt>
    <dgm:pt modelId="{054C5CE6-D0BA-4D2C-88C6-5432B774A95E}" type="pres">
      <dgm:prSet presAssocID="{443354B5-AD7F-4947-ABCA-F49703DFDCD7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00880A89-1255-4EB6-B342-3ECF4E973540}" type="pres">
      <dgm:prSet presAssocID="{C8BB092E-88F8-4F2A-9BD3-18EF5ED0DAB7}" presName="hierRoot2" presStyleCnt="0">
        <dgm:presLayoutVars>
          <dgm:hierBranch val="init"/>
        </dgm:presLayoutVars>
      </dgm:prSet>
      <dgm:spPr/>
    </dgm:pt>
    <dgm:pt modelId="{B3E0FEE2-ABAD-4C34-B706-DAC0D994F20C}" type="pres">
      <dgm:prSet presAssocID="{C8BB092E-88F8-4F2A-9BD3-18EF5ED0DAB7}" presName="rootComposite" presStyleCnt="0"/>
      <dgm:spPr/>
    </dgm:pt>
    <dgm:pt modelId="{9FEF715E-05F6-45EA-888F-6A5B8EB5FA6C}" type="pres">
      <dgm:prSet presAssocID="{C8BB092E-88F8-4F2A-9BD3-18EF5ED0DAB7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996F5-14AE-41C6-A052-18B771C6C30A}" type="pres">
      <dgm:prSet presAssocID="{C8BB092E-88F8-4F2A-9BD3-18EF5ED0DAB7}" presName="rootConnector" presStyleLbl="node3" presStyleIdx="6" presStyleCnt="14"/>
      <dgm:spPr/>
      <dgm:t>
        <a:bodyPr/>
        <a:lstStyle/>
        <a:p>
          <a:endParaRPr lang="en-US"/>
        </a:p>
      </dgm:t>
    </dgm:pt>
    <dgm:pt modelId="{45D09515-B6E3-48D1-8C97-5FE95A0DDF5B}" type="pres">
      <dgm:prSet presAssocID="{C8BB092E-88F8-4F2A-9BD3-18EF5ED0DAB7}" presName="hierChild4" presStyleCnt="0"/>
      <dgm:spPr/>
    </dgm:pt>
    <dgm:pt modelId="{C052D5C0-DA2C-4CF2-8DD2-77495E5314EA}" type="pres">
      <dgm:prSet presAssocID="{C8BB092E-88F8-4F2A-9BD3-18EF5ED0DAB7}" presName="hierChild5" presStyleCnt="0"/>
      <dgm:spPr/>
    </dgm:pt>
    <dgm:pt modelId="{A16B3C56-E117-4D1E-8CCA-18E3847D79B3}" type="pres">
      <dgm:prSet presAssocID="{D93F07B0-0018-438A-A8EA-045993D56A26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F84C1A84-DE92-405D-AF61-5A8CE80AF014}" type="pres">
      <dgm:prSet presAssocID="{61B0568D-3A38-479C-ACF4-D9CA8455996B}" presName="hierRoot2" presStyleCnt="0">
        <dgm:presLayoutVars>
          <dgm:hierBranch val="init"/>
        </dgm:presLayoutVars>
      </dgm:prSet>
      <dgm:spPr/>
    </dgm:pt>
    <dgm:pt modelId="{765F89BB-8FBD-41B6-A061-6A6F725979DE}" type="pres">
      <dgm:prSet presAssocID="{61B0568D-3A38-479C-ACF4-D9CA8455996B}" presName="rootComposite" presStyleCnt="0"/>
      <dgm:spPr/>
    </dgm:pt>
    <dgm:pt modelId="{88E804D3-F723-4285-8BEC-6F886DA03783}" type="pres">
      <dgm:prSet presAssocID="{61B0568D-3A38-479C-ACF4-D9CA8455996B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78A9F-95B9-4058-B285-20EC843010DB}" type="pres">
      <dgm:prSet presAssocID="{61B0568D-3A38-479C-ACF4-D9CA8455996B}" presName="rootConnector" presStyleLbl="node3" presStyleIdx="7" presStyleCnt="14"/>
      <dgm:spPr/>
      <dgm:t>
        <a:bodyPr/>
        <a:lstStyle/>
        <a:p>
          <a:endParaRPr lang="en-US"/>
        </a:p>
      </dgm:t>
    </dgm:pt>
    <dgm:pt modelId="{A7560311-32BE-49E5-8FC6-0FFB623271CC}" type="pres">
      <dgm:prSet presAssocID="{61B0568D-3A38-479C-ACF4-D9CA8455996B}" presName="hierChild4" presStyleCnt="0"/>
      <dgm:spPr/>
    </dgm:pt>
    <dgm:pt modelId="{AB304C65-1EAC-467E-867C-1864C75E8CB8}" type="pres">
      <dgm:prSet presAssocID="{61B0568D-3A38-479C-ACF4-D9CA8455996B}" presName="hierChild5" presStyleCnt="0"/>
      <dgm:spPr/>
    </dgm:pt>
    <dgm:pt modelId="{F33572B1-8746-4C98-ADC6-2941D02D3753}" type="pres">
      <dgm:prSet presAssocID="{E80E02DA-07EA-4CE7-A8BB-D11AFDCB2784}" presName="hierChild5" presStyleCnt="0"/>
      <dgm:spPr/>
    </dgm:pt>
    <dgm:pt modelId="{84C18EAB-19D0-4701-8942-725555FCA998}" type="pres">
      <dgm:prSet presAssocID="{0263A3D0-3CAA-4187-8900-21BF181D767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9F5F373-541A-4193-A2DF-3860390F4FFA}" type="pres">
      <dgm:prSet presAssocID="{B36E5076-723B-4268-812A-3AE286F76010}" presName="hierRoot2" presStyleCnt="0">
        <dgm:presLayoutVars>
          <dgm:hierBranch val="init"/>
        </dgm:presLayoutVars>
      </dgm:prSet>
      <dgm:spPr/>
    </dgm:pt>
    <dgm:pt modelId="{45E67E05-5FC1-4CD8-8CDB-360E40C3153D}" type="pres">
      <dgm:prSet presAssocID="{B36E5076-723B-4268-812A-3AE286F76010}" presName="rootComposite" presStyleCnt="0"/>
      <dgm:spPr/>
    </dgm:pt>
    <dgm:pt modelId="{D4604EAC-DC0C-40E2-AE2D-20AF493C1581}" type="pres">
      <dgm:prSet presAssocID="{B36E5076-723B-4268-812A-3AE286F7601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95A38-6152-41F5-8723-C28BEF2DB9B1}" type="pres">
      <dgm:prSet presAssocID="{B36E5076-723B-4268-812A-3AE286F76010}" presName="rootConnector" presStyleLbl="node2" presStyleIdx="3" presStyleCnt="5"/>
      <dgm:spPr/>
      <dgm:t>
        <a:bodyPr/>
        <a:lstStyle/>
        <a:p>
          <a:endParaRPr lang="en-US"/>
        </a:p>
      </dgm:t>
    </dgm:pt>
    <dgm:pt modelId="{DCBE6F6E-BCB2-4EBB-A0B1-E3A1D37AE1AD}" type="pres">
      <dgm:prSet presAssocID="{B36E5076-723B-4268-812A-3AE286F76010}" presName="hierChild4" presStyleCnt="0"/>
      <dgm:spPr/>
    </dgm:pt>
    <dgm:pt modelId="{B8548105-AA61-44E2-BF0D-6117D92C8B94}" type="pres">
      <dgm:prSet presAssocID="{6DCECD01-CBB0-4447-B842-2D4C83CA4B93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E2962A94-E26E-46AA-83CC-105FA8914D1F}" type="pres">
      <dgm:prSet presAssocID="{7F47B91E-775B-4B9A-8BDE-9E4A67F48D96}" presName="hierRoot2" presStyleCnt="0">
        <dgm:presLayoutVars>
          <dgm:hierBranch val="init"/>
        </dgm:presLayoutVars>
      </dgm:prSet>
      <dgm:spPr/>
    </dgm:pt>
    <dgm:pt modelId="{40D6E2BC-CFF5-408E-B44D-A03D46BE2817}" type="pres">
      <dgm:prSet presAssocID="{7F47B91E-775B-4B9A-8BDE-9E4A67F48D96}" presName="rootComposite" presStyleCnt="0"/>
      <dgm:spPr/>
    </dgm:pt>
    <dgm:pt modelId="{C181C99E-AA33-4125-AC7E-E9061237BB7F}" type="pres">
      <dgm:prSet presAssocID="{7F47B91E-775B-4B9A-8BDE-9E4A67F48D96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896B1-B2BE-42E1-AC69-EC71B37B3A80}" type="pres">
      <dgm:prSet presAssocID="{7F47B91E-775B-4B9A-8BDE-9E4A67F48D96}" presName="rootConnector" presStyleLbl="node3" presStyleIdx="8" presStyleCnt="14"/>
      <dgm:spPr/>
      <dgm:t>
        <a:bodyPr/>
        <a:lstStyle/>
        <a:p>
          <a:endParaRPr lang="en-US"/>
        </a:p>
      </dgm:t>
    </dgm:pt>
    <dgm:pt modelId="{D600404F-0745-4B55-A8F1-581792F70DC8}" type="pres">
      <dgm:prSet presAssocID="{7F47B91E-775B-4B9A-8BDE-9E4A67F48D96}" presName="hierChild4" presStyleCnt="0"/>
      <dgm:spPr/>
    </dgm:pt>
    <dgm:pt modelId="{2E0B643A-A2E6-41A9-AE66-4247B90C95E8}" type="pres">
      <dgm:prSet presAssocID="{7F47B91E-775B-4B9A-8BDE-9E4A67F48D96}" presName="hierChild5" presStyleCnt="0"/>
      <dgm:spPr/>
    </dgm:pt>
    <dgm:pt modelId="{43C0D3DB-3F94-4BD9-B905-DACEF4CC49EB}" type="pres">
      <dgm:prSet presAssocID="{E6FE4100-7398-490E-9782-EFB07FEA1A18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5E81D2FE-8995-4290-821C-896B68BF511A}" type="pres">
      <dgm:prSet presAssocID="{F31377B7-932D-4C67-9B73-C7D16E24953E}" presName="hierRoot2" presStyleCnt="0">
        <dgm:presLayoutVars>
          <dgm:hierBranch val="init"/>
        </dgm:presLayoutVars>
      </dgm:prSet>
      <dgm:spPr/>
    </dgm:pt>
    <dgm:pt modelId="{6369EBD6-D6ED-4516-9974-8C502BE72F89}" type="pres">
      <dgm:prSet presAssocID="{F31377B7-932D-4C67-9B73-C7D16E24953E}" presName="rootComposite" presStyleCnt="0"/>
      <dgm:spPr/>
    </dgm:pt>
    <dgm:pt modelId="{09921BC0-C4D7-4362-BF67-5A96E0BFE358}" type="pres">
      <dgm:prSet presAssocID="{F31377B7-932D-4C67-9B73-C7D16E24953E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DFAB-4E45-4C48-8B2D-35A56B735517}" type="pres">
      <dgm:prSet presAssocID="{F31377B7-932D-4C67-9B73-C7D16E24953E}" presName="rootConnector" presStyleLbl="node3" presStyleIdx="9" presStyleCnt="14"/>
      <dgm:spPr/>
      <dgm:t>
        <a:bodyPr/>
        <a:lstStyle/>
        <a:p>
          <a:endParaRPr lang="en-US"/>
        </a:p>
      </dgm:t>
    </dgm:pt>
    <dgm:pt modelId="{EC47AE9A-A239-4F73-BFC5-C39D6B01CF2C}" type="pres">
      <dgm:prSet presAssocID="{F31377B7-932D-4C67-9B73-C7D16E24953E}" presName="hierChild4" presStyleCnt="0"/>
      <dgm:spPr/>
    </dgm:pt>
    <dgm:pt modelId="{2212C683-AA81-4608-9C4F-981F52C53889}" type="pres">
      <dgm:prSet presAssocID="{F31377B7-932D-4C67-9B73-C7D16E24953E}" presName="hierChild5" presStyleCnt="0"/>
      <dgm:spPr/>
    </dgm:pt>
    <dgm:pt modelId="{F1392869-1B1B-4B2E-BBAB-B07977025814}" type="pres">
      <dgm:prSet presAssocID="{FF4D1B59-CAA2-45B2-BAA5-8060C38942B2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753846F4-FEBA-4894-A92C-E91EFE7E763D}" type="pres">
      <dgm:prSet presAssocID="{32011C6C-5610-4975-974A-DBADE5B6DF6B}" presName="hierRoot2" presStyleCnt="0">
        <dgm:presLayoutVars>
          <dgm:hierBranch val="init"/>
        </dgm:presLayoutVars>
      </dgm:prSet>
      <dgm:spPr/>
    </dgm:pt>
    <dgm:pt modelId="{681C97E3-10F5-41E1-9EC3-15089D7912F0}" type="pres">
      <dgm:prSet presAssocID="{32011C6C-5610-4975-974A-DBADE5B6DF6B}" presName="rootComposite" presStyleCnt="0"/>
      <dgm:spPr/>
    </dgm:pt>
    <dgm:pt modelId="{54BDEDE2-19F1-4EF8-B88C-AA228DB21E2C}" type="pres">
      <dgm:prSet presAssocID="{32011C6C-5610-4975-974A-DBADE5B6DF6B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077EB-0617-4A64-81CB-D581EC5804C3}" type="pres">
      <dgm:prSet presAssocID="{32011C6C-5610-4975-974A-DBADE5B6DF6B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993EDD98-08DA-4700-A89D-1907B869AF5D}" type="pres">
      <dgm:prSet presAssocID="{32011C6C-5610-4975-974A-DBADE5B6DF6B}" presName="hierChild4" presStyleCnt="0"/>
      <dgm:spPr/>
    </dgm:pt>
    <dgm:pt modelId="{70E0D825-A15B-4754-8047-146F001E4A5C}" type="pres">
      <dgm:prSet presAssocID="{32011C6C-5610-4975-974A-DBADE5B6DF6B}" presName="hierChild5" presStyleCnt="0"/>
      <dgm:spPr/>
    </dgm:pt>
    <dgm:pt modelId="{0DE50CD5-EC47-416E-919C-D18B08A8C146}" type="pres">
      <dgm:prSet presAssocID="{B36E5076-723B-4268-812A-3AE286F76010}" presName="hierChild5" presStyleCnt="0"/>
      <dgm:spPr/>
    </dgm:pt>
    <dgm:pt modelId="{EC45AB71-5E31-4985-ACED-F9417214480B}" type="pres">
      <dgm:prSet presAssocID="{87D3B8F3-EB95-423E-9ACF-24672DED770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E3E272F-3C55-4A48-AE20-2FF3315ADEC5}" type="pres">
      <dgm:prSet presAssocID="{63AE1AEA-2DA2-4F4F-BBAB-7B3221E0FAAB}" presName="hierRoot2" presStyleCnt="0">
        <dgm:presLayoutVars>
          <dgm:hierBranch val="init"/>
        </dgm:presLayoutVars>
      </dgm:prSet>
      <dgm:spPr/>
    </dgm:pt>
    <dgm:pt modelId="{D398A26A-90FD-423D-B9F2-9A2B010EDAE2}" type="pres">
      <dgm:prSet presAssocID="{63AE1AEA-2DA2-4F4F-BBAB-7B3221E0FAAB}" presName="rootComposite" presStyleCnt="0"/>
      <dgm:spPr/>
    </dgm:pt>
    <dgm:pt modelId="{37289FFD-EF49-40EF-AC18-D8D671DAE339}" type="pres">
      <dgm:prSet presAssocID="{63AE1AEA-2DA2-4F4F-BBAB-7B3221E0FAA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C43EF-DF30-4536-A3E7-C449AAE8AFC6}" type="pres">
      <dgm:prSet presAssocID="{63AE1AEA-2DA2-4F4F-BBAB-7B3221E0FAAB}" presName="rootConnector" presStyleLbl="node2" presStyleIdx="4" presStyleCnt="5"/>
      <dgm:spPr/>
      <dgm:t>
        <a:bodyPr/>
        <a:lstStyle/>
        <a:p>
          <a:endParaRPr lang="en-US"/>
        </a:p>
      </dgm:t>
    </dgm:pt>
    <dgm:pt modelId="{FB8DE726-5390-4147-B468-381761A069AC}" type="pres">
      <dgm:prSet presAssocID="{63AE1AEA-2DA2-4F4F-BBAB-7B3221E0FAAB}" presName="hierChild4" presStyleCnt="0"/>
      <dgm:spPr/>
    </dgm:pt>
    <dgm:pt modelId="{78004203-31F7-4D59-BE99-A4EE5A063B17}" type="pres">
      <dgm:prSet presAssocID="{FD93FF8F-62B0-498E-8D65-E3A309615ADB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7E916B79-520B-424C-ACC9-E8AEC3F95FCA}" type="pres">
      <dgm:prSet presAssocID="{9E32A68E-11C7-4FDD-84F5-499206FFCC66}" presName="hierRoot2" presStyleCnt="0">
        <dgm:presLayoutVars>
          <dgm:hierBranch val="init"/>
        </dgm:presLayoutVars>
      </dgm:prSet>
      <dgm:spPr/>
    </dgm:pt>
    <dgm:pt modelId="{8F7C3A07-5409-4D22-B8FA-EACF25763AE4}" type="pres">
      <dgm:prSet presAssocID="{9E32A68E-11C7-4FDD-84F5-499206FFCC66}" presName="rootComposite" presStyleCnt="0"/>
      <dgm:spPr/>
    </dgm:pt>
    <dgm:pt modelId="{78CC9DB6-F403-414A-9F3E-8D441758541C}" type="pres">
      <dgm:prSet presAssocID="{9E32A68E-11C7-4FDD-84F5-499206FFCC66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BEE46-6251-41C8-8827-C19916CA56A3}" type="pres">
      <dgm:prSet presAssocID="{9E32A68E-11C7-4FDD-84F5-499206FFCC66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52C7DC8C-4DF9-4CC7-8456-9BD7D14FEF27}" type="pres">
      <dgm:prSet presAssocID="{9E32A68E-11C7-4FDD-84F5-499206FFCC66}" presName="hierChild4" presStyleCnt="0"/>
      <dgm:spPr/>
    </dgm:pt>
    <dgm:pt modelId="{CD5D2278-9F60-4EE7-AB97-365E8FEA11A0}" type="pres">
      <dgm:prSet presAssocID="{9E32A68E-11C7-4FDD-84F5-499206FFCC66}" presName="hierChild5" presStyleCnt="0"/>
      <dgm:spPr/>
    </dgm:pt>
    <dgm:pt modelId="{2DB19F7E-B727-48C7-A964-93D89E7D26EB}" type="pres">
      <dgm:prSet presAssocID="{6AFECC45-4B37-4BDC-99B9-0A41D3BE30D6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8050A7B2-3E75-4EAE-9709-89E42C933681}" type="pres">
      <dgm:prSet presAssocID="{48B71043-F5BF-49D2-8F0A-E4DB84CBBBAA}" presName="hierRoot2" presStyleCnt="0">
        <dgm:presLayoutVars>
          <dgm:hierBranch val="init"/>
        </dgm:presLayoutVars>
      </dgm:prSet>
      <dgm:spPr/>
    </dgm:pt>
    <dgm:pt modelId="{048C6965-BBF9-40EC-B5A8-71FC1DE1DD4B}" type="pres">
      <dgm:prSet presAssocID="{48B71043-F5BF-49D2-8F0A-E4DB84CBBBAA}" presName="rootComposite" presStyleCnt="0"/>
      <dgm:spPr/>
    </dgm:pt>
    <dgm:pt modelId="{E73212C2-ABE1-4DED-9C90-FFEBC1B3AB29}" type="pres">
      <dgm:prSet presAssocID="{48B71043-F5BF-49D2-8F0A-E4DB84CBBBAA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0C829-1608-44A0-A47C-F2156E952A99}" type="pres">
      <dgm:prSet presAssocID="{48B71043-F5BF-49D2-8F0A-E4DB84CBBBAA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DE6D4DAA-C4F4-4A1F-83BC-25923621C204}" type="pres">
      <dgm:prSet presAssocID="{48B71043-F5BF-49D2-8F0A-E4DB84CBBBAA}" presName="hierChild4" presStyleCnt="0"/>
      <dgm:spPr/>
    </dgm:pt>
    <dgm:pt modelId="{03779E77-9E73-498C-99D7-A40482531B56}" type="pres">
      <dgm:prSet presAssocID="{48B71043-F5BF-49D2-8F0A-E4DB84CBBBAA}" presName="hierChild5" presStyleCnt="0"/>
      <dgm:spPr/>
    </dgm:pt>
    <dgm:pt modelId="{B236D1A4-022E-4747-9FC4-AA5A1FE7577E}" type="pres">
      <dgm:prSet presAssocID="{12C3E705-0B26-4F52-8B34-6B1E5944CE21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4EE80568-5D57-423A-92DE-F4C32F2A9CA1}" type="pres">
      <dgm:prSet presAssocID="{391DD1EE-F1CD-4A98-9B1F-F62A23D2F7CB}" presName="hierRoot2" presStyleCnt="0">
        <dgm:presLayoutVars>
          <dgm:hierBranch val="init"/>
        </dgm:presLayoutVars>
      </dgm:prSet>
      <dgm:spPr/>
    </dgm:pt>
    <dgm:pt modelId="{7686CF0A-0243-42DF-A59D-AD72D6691C51}" type="pres">
      <dgm:prSet presAssocID="{391DD1EE-F1CD-4A98-9B1F-F62A23D2F7CB}" presName="rootComposite" presStyleCnt="0"/>
      <dgm:spPr/>
    </dgm:pt>
    <dgm:pt modelId="{6C28BFFE-87AE-453F-A1AB-28DD2671DF7B}" type="pres">
      <dgm:prSet presAssocID="{391DD1EE-F1CD-4A98-9B1F-F62A23D2F7CB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A6840-4009-4B1B-AE9A-EECB6A7EC23E}" type="pres">
      <dgm:prSet presAssocID="{391DD1EE-F1CD-4A98-9B1F-F62A23D2F7CB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34627645-A77E-476A-82C4-7708BAB8384F}" type="pres">
      <dgm:prSet presAssocID="{391DD1EE-F1CD-4A98-9B1F-F62A23D2F7CB}" presName="hierChild4" presStyleCnt="0"/>
      <dgm:spPr/>
    </dgm:pt>
    <dgm:pt modelId="{369DC4DD-3456-482B-A5CA-AECB32DAE5B8}" type="pres">
      <dgm:prSet presAssocID="{391DD1EE-F1CD-4A98-9B1F-F62A23D2F7CB}" presName="hierChild5" presStyleCnt="0"/>
      <dgm:spPr/>
    </dgm:pt>
    <dgm:pt modelId="{FC83DC6B-2158-450B-AF77-2F42A37E810A}" type="pres">
      <dgm:prSet presAssocID="{63AE1AEA-2DA2-4F4F-BBAB-7B3221E0FAAB}" presName="hierChild5" presStyleCnt="0"/>
      <dgm:spPr/>
    </dgm:pt>
    <dgm:pt modelId="{C2943F4B-8FDB-474D-981A-D86E29AAAC50}" type="pres">
      <dgm:prSet presAssocID="{3BCA74ED-2FBF-4C92-9AC9-F58073ADF5CF}" presName="hierChild3" presStyleCnt="0"/>
      <dgm:spPr/>
    </dgm:pt>
  </dgm:ptLst>
  <dgm:cxnLst>
    <dgm:cxn modelId="{6E9C1E16-67D2-46CB-B34C-2B96FF5E16A9}" srcId="{63AE1AEA-2DA2-4F4F-BBAB-7B3221E0FAAB}" destId="{48B71043-F5BF-49D2-8F0A-E4DB84CBBBAA}" srcOrd="1" destOrd="0" parTransId="{6AFECC45-4B37-4BDC-99B9-0A41D3BE30D6}" sibTransId="{97F65C27-24B6-4603-B60F-45F2B716DB55}"/>
    <dgm:cxn modelId="{2C30D224-882B-4376-8141-FE14A8F85A23}" type="presOf" srcId="{5C2B976E-5E88-4F4A-B23B-29D2C235CFF2}" destId="{C498D8C9-CEAC-4C66-8652-2E0724800370}" srcOrd="0" destOrd="0" presId="urn:microsoft.com/office/officeart/2005/8/layout/orgChart1"/>
    <dgm:cxn modelId="{8B4CC066-54E7-4105-B328-A8893EB7A80C}" type="presOf" srcId="{9BEBD218-9F2B-4F90-B92F-725C51C24EFA}" destId="{42B506CF-5C21-44C6-800F-0A668846DFF6}" srcOrd="0" destOrd="0" presId="urn:microsoft.com/office/officeart/2005/8/layout/orgChart1"/>
    <dgm:cxn modelId="{2E1ACE6C-26A6-485E-8E2E-96D76BAFD3F8}" type="presOf" srcId="{5C2B976E-5E88-4F4A-B23B-29D2C235CFF2}" destId="{774D6AED-34C6-4B85-A7AF-5B7775D057DF}" srcOrd="1" destOrd="0" presId="urn:microsoft.com/office/officeart/2005/8/layout/orgChart1"/>
    <dgm:cxn modelId="{1F6333B4-252B-4C8F-AFF6-F58BCA69D235}" type="presOf" srcId="{72ECCCD0-60F3-48FE-93B9-5EE06332A461}" destId="{FEFCD269-DBC7-4353-A403-F71C14600543}" srcOrd="1" destOrd="0" presId="urn:microsoft.com/office/officeart/2005/8/layout/orgChart1"/>
    <dgm:cxn modelId="{7892069E-3DD8-4999-8AB1-9534747FC8A3}" srcId="{717371A6-2C5C-4F78-AC86-82360A4EC506}" destId="{3BCA74ED-2FBF-4C92-9AC9-F58073ADF5CF}" srcOrd="0" destOrd="0" parTransId="{7F988E49-45EE-4F59-92A1-9E89A9F55D7B}" sibTransId="{5F1E8E6C-88BC-4036-BEED-75402BD24ECC}"/>
    <dgm:cxn modelId="{B0D98CFC-F229-468A-AFCA-4A2CA4E51D49}" srcId="{BCB90FD0-2E54-4764-BCF0-48F22EA06AD9}" destId="{BB3A150D-D191-4451-BF49-42E5A297AC45}" srcOrd="0" destOrd="0" parTransId="{0D674826-3048-48B9-B93C-D5933C2A8F8D}" sibTransId="{1DC2E7FF-5AD6-4C8B-A1E3-DBC4CA826AC9}"/>
    <dgm:cxn modelId="{9B12A0E1-22C4-4F79-BF02-757CFF8D9813}" type="presOf" srcId="{9E32A68E-11C7-4FDD-84F5-499206FFCC66}" destId="{764BEE46-6251-41C8-8827-C19916CA56A3}" srcOrd="1" destOrd="0" presId="urn:microsoft.com/office/officeart/2005/8/layout/orgChart1"/>
    <dgm:cxn modelId="{384163C1-5629-4787-B13A-DF684BE90BE7}" type="presOf" srcId="{E80E02DA-07EA-4CE7-A8BB-D11AFDCB2784}" destId="{484C7AC7-42E9-49D1-9AE1-F540D93CDB87}" srcOrd="1" destOrd="0" presId="urn:microsoft.com/office/officeart/2005/8/layout/orgChart1"/>
    <dgm:cxn modelId="{8C390985-359B-463C-B6C6-7E8DA284589E}" type="presOf" srcId="{63AE1AEA-2DA2-4F4F-BBAB-7B3221E0FAAB}" destId="{37289FFD-EF49-40EF-AC18-D8D671DAE339}" srcOrd="0" destOrd="0" presId="urn:microsoft.com/office/officeart/2005/8/layout/orgChart1"/>
    <dgm:cxn modelId="{6E97E5B7-8137-4496-B463-C8565447FCEA}" type="presOf" srcId="{9E32A68E-11C7-4FDD-84F5-499206FFCC66}" destId="{78CC9DB6-F403-414A-9F3E-8D441758541C}" srcOrd="0" destOrd="0" presId="urn:microsoft.com/office/officeart/2005/8/layout/orgChart1"/>
    <dgm:cxn modelId="{F288545E-E717-4CF0-9F21-4156A7C8D930}" type="presOf" srcId="{C8BB092E-88F8-4F2A-9BD3-18EF5ED0DAB7}" destId="{04A996F5-14AE-41C6-A052-18B771C6C30A}" srcOrd="1" destOrd="0" presId="urn:microsoft.com/office/officeart/2005/8/layout/orgChart1"/>
    <dgm:cxn modelId="{76E31265-08CF-4FF8-B2A4-776176FA160E}" type="presOf" srcId="{B153363F-0676-4428-A90B-D61587A18CC3}" destId="{26658125-5BA6-4A7B-B38C-C244AB2846F6}" srcOrd="0" destOrd="0" presId="urn:microsoft.com/office/officeart/2005/8/layout/orgChart1"/>
    <dgm:cxn modelId="{50BDEFB4-DDD6-4BF8-B507-6EC0ECED5463}" srcId="{3BCA74ED-2FBF-4C92-9AC9-F58073ADF5CF}" destId="{E80E02DA-07EA-4CE7-A8BB-D11AFDCB2784}" srcOrd="2" destOrd="0" parTransId="{2B147731-C692-40C6-9282-4A616EB30F23}" sibTransId="{05EC4E85-EC88-47AB-A5E9-86E55098A614}"/>
    <dgm:cxn modelId="{EC6AD6C9-E89D-45FF-BA24-76B4285F4D39}" srcId="{3BCA74ED-2FBF-4C92-9AC9-F58073ADF5CF}" destId="{63AE1AEA-2DA2-4F4F-BBAB-7B3221E0FAAB}" srcOrd="4" destOrd="0" parTransId="{87D3B8F3-EB95-423E-9ACF-24672DED7705}" sibTransId="{8AD0AF83-32ED-4083-B8B0-4A90729347FA}"/>
    <dgm:cxn modelId="{71253235-EDE4-4C4F-828C-CC89884162DD}" type="presOf" srcId="{B36E5076-723B-4268-812A-3AE286F76010}" destId="{D4604EAC-DC0C-40E2-AE2D-20AF493C1581}" srcOrd="0" destOrd="0" presId="urn:microsoft.com/office/officeart/2005/8/layout/orgChart1"/>
    <dgm:cxn modelId="{BEFDD907-280F-439A-94C9-F098BF085DF3}" type="presOf" srcId="{2B147731-C692-40C6-9282-4A616EB30F23}" destId="{A6643753-D5F5-4FBC-BC76-E020174D460F}" srcOrd="0" destOrd="0" presId="urn:microsoft.com/office/officeart/2005/8/layout/orgChart1"/>
    <dgm:cxn modelId="{92923001-E069-42C1-9EEB-AD56BD108CBF}" type="presOf" srcId="{3BCA74ED-2FBF-4C92-9AC9-F58073ADF5CF}" destId="{C2D91A2B-42F9-4563-91BF-EB66B31C9BA9}" srcOrd="1" destOrd="0" presId="urn:microsoft.com/office/officeart/2005/8/layout/orgChart1"/>
    <dgm:cxn modelId="{0D3164DB-4D6B-41E5-AF5D-CA6FAB5B7D26}" srcId="{B36E5076-723B-4268-812A-3AE286F76010}" destId="{7F47B91E-775B-4B9A-8BDE-9E4A67F48D96}" srcOrd="0" destOrd="0" parTransId="{6DCECD01-CBB0-4447-B842-2D4C83CA4B93}" sibTransId="{C22D8B20-2C81-4B45-B411-8314C2A9A045}"/>
    <dgm:cxn modelId="{BAF74A83-062F-4EC4-AE7F-3527C3FB2474}" type="presOf" srcId="{6AFECC45-4B37-4BDC-99B9-0A41D3BE30D6}" destId="{2DB19F7E-B727-48C7-A964-93D89E7D26EB}" srcOrd="0" destOrd="0" presId="urn:microsoft.com/office/officeart/2005/8/layout/orgChart1"/>
    <dgm:cxn modelId="{97F08A5F-A695-4973-B7ED-3FEE2C166229}" srcId="{94AFD74C-17EB-43F8-AEB6-44F85D0E4653}" destId="{D92106D0-5B3B-464E-AAB0-D9AFA6EC4778}" srcOrd="0" destOrd="0" parTransId="{8344EE48-A9A4-4133-94E6-5056A29745BC}" sibTransId="{BF21FD58-85B4-42D4-BE76-7E3E3A4BCBDE}"/>
    <dgm:cxn modelId="{C82DB684-BC55-4E8C-8340-5DB15DDE46A4}" type="presOf" srcId="{FD93FF8F-62B0-498E-8D65-E3A309615ADB}" destId="{78004203-31F7-4D59-BE99-A4EE5A063B17}" srcOrd="0" destOrd="0" presId="urn:microsoft.com/office/officeart/2005/8/layout/orgChart1"/>
    <dgm:cxn modelId="{B0CFE17B-1007-4C54-B604-8A308119C67D}" type="presOf" srcId="{87D3B8F3-EB95-423E-9ACF-24672DED7705}" destId="{EC45AB71-5E31-4985-ACED-F9417214480B}" srcOrd="0" destOrd="0" presId="urn:microsoft.com/office/officeart/2005/8/layout/orgChart1"/>
    <dgm:cxn modelId="{93B5A9A2-D16D-4EB9-919A-E7A952A05FE3}" type="presOf" srcId="{32011C6C-5610-4975-974A-DBADE5B6DF6B}" destId="{586077EB-0617-4A64-81CB-D581EC5804C3}" srcOrd="1" destOrd="0" presId="urn:microsoft.com/office/officeart/2005/8/layout/orgChart1"/>
    <dgm:cxn modelId="{344D1065-AC95-4D70-B5DD-5BC436BEEB58}" type="presOf" srcId="{807FCAD7-040C-449F-A7C0-D34E2BF78690}" destId="{83979B21-86AF-4E66-A212-5C5254928046}" srcOrd="0" destOrd="0" presId="urn:microsoft.com/office/officeart/2005/8/layout/orgChart1"/>
    <dgm:cxn modelId="{42D7F71C-CFA9-4BA1-96C7-EECC52DA6C71}" srcId="{E80E02DA-07EA-4CE7-A8BB-D11AFDCB2784}" destId="{C8BB092E-88F8-4F2A-9BD3-18EF5ED0DAB7}" srcOrd="0" destOrd="0" parTransId="{443354B5-AD7F-4947-ABCA-F49703DFDCD7}" sibTransId="{6FCFB577-EFBD-4EEB-A782-EC3243D7D0BD}"/>
    <dgm:cxn modelId="{58DDAC16-66EC-43CA-8B06-14A737215D8A}" type="presOf" srcId="{D92106D0-5B3B-464E-AAB0-D9AFA6EC4778}" destId="{093B43E1-AF2D-4A0A-8C7D-760BE7B686B1}" srcOrd="1" destOrd="0" presId="urn:microsoft.com/office/officeart/2005/8/layout/orgChart1"/>
    <dgm:cxn modelId="{FCC6B48A-6788-4D72-995D-B0BF1CEBD54D}" type="presOf" srcId="{E6FE4100-7398-490E-9782-EFB07FEA1A18}" destId="{43C0D3DB-3F94-4BD9-B905-DACEF4CC49EB}" srcOrd="0" destOrd="0" presId="urn:microsoft.com/office/officeart/2005/8/layout/orgChart1"/>
    <dgm:cxn modelId="{28D54ABD-0154-41FD-8043-15CFE4073FC4}" type="presOf" srcId="{FF4D1B59-CAA2-45B2-BAA5-8060C38942B2}" destId="{F1392869-1B1B-4B2E-BBAB-B07977025814}" srcOrd="0" destOrd="0" presId="urn:microsoft.com/office/officeart/2005/8/layout/orgChart1"/>
    <dgm:cxn modelId="{51E25FA0-EA15-45A4-B9D2-DC75FF6229EC}" type="presOf" srcId="{61B0568D-3A38-479C-ACF4-D9CA8455996B}" destId="{D4C78A9F-95B9-4058-B285-20EC843010DB}" srcOrd="1" destOrd="0" presId="urn:microsoft.com/office/officeart/2005/8/layout/orgChart1"/>
    <dgm:cxn modelId="{9CD28B02-D0FC-4B2D-8BC4-29043FD839D3}" type="presOf" srcId="{717371A6-2C5C-4F78-AC86-82360A4EC506}" destId="{599B6301-BDEB-42DE-A695-2DDE1BCEBB51}" srcOrd="0" destOrd="0" presId="urn:microsoft.com/office/officeart/2005/8/layout/orgChart1"/>
    <dgm:cxn modelId="{9BDDBC74-F1E4-4E3E-8B4B-644BB21A4FA2}" type="presOf" srcId="{B153363F-0676-4428-A90B-D61587A18CC3}" destId="{0977DCF5-DB10-47F4-82EF-E9681B307EF6}" srcOrd="1" destOrd="0" presId="urn:microsoft.com/office/officeart/2005/8/layout/orgChart1"/>
    <dgm:cxn modelId="{1EE757B7-628E-45D6-8152-58C45BFC3F09}" srcId="{BCB90FD0-2E54-4764-BCF0-48F22EA06AD9}" destId="{5C2B976E-5E88-4F4A-B23B-29D2C235CFF2}" srcOrd="2" destOrd="0" parTransId="{807FCAD7-040C-449F-A7C0-D34E2BF78690}" sibTransId="{2501C19D-D8A4-4384-B82F-BB243752B5F7}"/>
    <dgm:cxn modelId="{8DB72151-FFA6-46D9-9CF7-316C5411CA56}" type="presOf" srcId="{7F47B91E-775B-4B9A-8BDE-9E4A67F48D96}" destId="{C181C99E-AA33-4125-AC7E-E9061237BB7F}" srcOrd="0" destOrd="0" presId="urn:microsoft.com/office/officeart/2005/8/layout/orgChart1"/>
    <dgm:cxn modelId="{297BAD4F-149D-491D-8441-A78CBBD383AA}" type="presOf" srcId="{FE44F544-DEEC-4E7F-88A4-2127C9EFE71D}" destId="{88039526-023F-435E-AB91-DFC6F40AA92A}" srcOrd="0" destOrd="0" presId="urn:microsoft.com/office/officeart/2005/8/layout/orgChart1"/>
    <dgm:cxn modelId="{F31D3A61-027E-46A8-9D52-62BC795B3295}" type="presOf" srcId="{E80E02DA-07EA-4CE7-A8BB-D11AFDCB2784}" destId="{DAB817DB-6924-4CA5-8E7A-6827EC8D21EA}" srcOrd="0" destOrd="0" presId="urn:microsoft.com/office/officeart/2005/8/layout/orgChart1"/>
    <dgm:cxn modelId="{5BE05819-00F5-43F4-8776-667FA6A02571}" type="presOf" srcId="{6C606799-350D-4122-B2DA-3D29ECC1C44D}" destId="{378D372C-B80A-4F4A-A983-9932CF391003}" srcOrd="0" destOrd="0" presId="urn:microsoft.com/office/officeart/2005/8/layout/orgChart1"/>
    <dgm:cxn modelId="{EC79F601-FA8C-404A-868D-2BACDEBDC039}" type="presOf" srcId="{D92106D0-5B3B-464E-AAB0-D9AFA6EC4778}" destId="{2D5B3076-ED5A-4AC6-A334-721B9F058CF9}" srcOrd="0" destOrd="0" presId="urn:microsoft.com/office/officeart/2005/8/layout/orgChart1"/>
    <dgm:cxn modelId="{1AC02D82-A37E-4D95-B70F-9787AE2EDAB0}" srcId="{63AE1AEA-2DA2-4F4F-BBAB-7B3221E0FAAB}" destId="{9E32A68E-11C7-4FDD-84F5-499206FFCC66}" srcOrd="0" destOrd="0" parTransId="{FD93FF8F-62B0-498E-8D65-E3A309615ADB}" sibTransId="{63574115-14C2-4C7E-B6CD-5928809BEB78}"/>
    <dgm:cxn modelId="{A8B12670-34A7-4CA0-A6A1-4BA2F9EFD0EA}" srcId="{3BCA74ED-2FBF-4C92-9AC9-F58073ADF5CF}" destId="{94AFD74C-17EB-43F8-AEB6-44F85D0E4653}" srcOrd="0" destOrd="0" parTransId="{4A5A2635-0DD8-42DB-981D-82C044D24F62}" sibTransId="{BBEA5AFE-6F8B-4B0B-87C7-C2DA340D042C}"/>
    <dgm:cxn modelId="{E6FC6ABB-F007-444D-83B5-5E63CDA72B40}" type="presOf" srcId="{48B71043-F5BF-49D2-8F0A-E4DB84CBBBAA}" destId="{8F50C829-1608-44A0-A47C-F2156E952A99}" srcOrd="1" destOrd="0" presId="urn:microsoft.com/office/officeart/2005/8/layout/orgChart1"/>
    <dgm:cxn modelId="{9FD999A5-166C-41F7-8E2B-731FC1B98B59}" type="presOf" srcId="{94AFD74C-17EB-43F8-AEB6-44F85D0E4653}" destId="{00D686CB-804B-43C5-8A71-15D628377928}" srcOrd="0" destOrd="0" presId="urn:microsoft.com/office/officeart/2005/8/layout/orgChart1"/>
    <dgm:cxn modelId="{EFECFCF4-BF16-4F28-97E6-417AEFB40B07}" srcId="{E80E02DA-07EA-4CE7-A8BB-D11AFDCB2784}" destId="{61B0568D-3A38-479C-ACF4-D9CA8455996B}" srcOrd="1" destOrd="0" parTransId="{D93F07B0-0018-438A-A8EA-045993D56A26}" sibTransId="{B04461E8-DB19-48F9-97A4-CF9DF60D6FF2}"/>
    <dgm:cxn modelId="{0656835C-690D-4230-B5AF-DE862EE5D427}" type="presOf" srcId="{7F47B91E-775B-4B9A-8BDE-9E4A67F48D96}" destId="{C31896B1-B2BE-42E1-AC69-EC71B37B3A80}" srcOrd="1" destOrd="0" presId="urn:microsoft.com/office/officeart/2005/8/layout/orgChart1"/>
    <dgm:cxn modelId="{310DD2A5-3F8B-442B-A6D1-73032DDAB6BD}" type="presOf" srcId="{0D674826-3048-48B9-B93C-D5933C2A8F8D}" destId="{44A663E0-972F-4FA9-87D3-41DA6909CC9C}" srcOrd="0" destOrd="0" presId="urn:microsoft.com/office/officeart/2005/8/layout/orgChart1"/>
    <dgm:cxn modelId="{07FC2C17-8231-4093-9122-876831CD6386}" type="presOf" srcId="{F31377B7-932D-4C67-9B73-C7D16E24953E}" destId="{CA4DDFAB-4E45-4C48-8B2D-35A56B735517}" srcOrd="1" destOrd="0" presId="urn:microsoft.com/office/officeart/2005/8/layout/orgChart1"/>
    <dgm:cxn modelId="{318762BE-031D-4B8E-BF6E-59E169F854C1}" type="presOf" srcId="{B5AE98D1-04D2-4A91-B10E-F6B6025A58E7}" destId="{6914C5B0-AA21-4687-B318-3BF7714794C7}" srcOrd="0" destOrd="0" presId="urn:microsoft.com/office/officeart/2005/8/layout/orgChart1"/>
    <dgm:cxn modelId="{0EBE33A3-E7D1-42EE-952C-FAD99D7BECF4}" srcId="{3BCA74ED-2FBF-4C92-9AC9-F58073ADF5CF}" destId="{BCB90FD0-2E54-4764-BCF0-48F22EA06AD9}" srcOrd="1" destOrd="0" parTransId="{B5AE98D1-04D2-4A91-B10E-F6B6025A58E7}" sibTransId="{30CC903F-AEE3-4421-8C4E-B553BAEB80B3}"/>
    <dgm:cxn modelId="{E8027192-AEB9-4C1F-9471-1B74DBC8C2D5}" type="presOf" srcId="{4A5A2635-0DD8-42DB-981D-82C044D24F62}" destId="{9DD2FDEE-D697-4065-A8BF-C39886CAD0AD}" srcOrd="0" destOrd="0" presId="urn:microsoft.com/office/officeart/2005/8/layout/orgChart1"/>
    <dgm:cxn modelId="{F914E213-1741-48D6-9476-BF17E0C12087}" srcId="{B36E5076-723B-4268-812A-3AE286F76010}" destId="{F31377B7-932D-4C67-9B73-C7D16E24953E}" srcOrd="1" destOrd="0" parTransId="{E6FE4100-7398-490E-9782-EFB07FEA1A18}" sibTransId="{DF9E53DD-355D-4E37-828C-7D43B614205F}"/>
    <dgm:cxn modelId="{455B5D57-AF69-44D5-B323-1F0CD2112B1A}" type="presOf" srcId="{94AFD74C-17EB-43F8-AEB6-44F85D0E4653}" destId="{CC51CAE2-227D-4CD8-B237-3D87DA806DD7}" srcOrd="1" destOrd="0" presId="urn:microsoft.com/office/officeart/2005/8/layout/orgChart1"/>
    <dgm:cxn modelId="{C5A9E425-4CFA-4B50-9519-7CD967BAC2D2}" type="presOf" srcId="{6DCECD01-CBB0-4447-B842-2D4C83CA4B93}" destId="{B8548105-AA61-44E2-BF0D-6117D92C8B94}" srcOrd="0" destOrd="0" presId="urn:microsoft.com/office/officeart/2005/8/layout/orgChart1"/>
    <dgm:cxn modelId="{9D4CE745-9527-477E-B72A-554824FD94F6}" type="presOf" srcId="{48B71043-F5BF-49D2-8F0A-E4DB84CBBBAA}" destId="{E73212C2-ABE1-4DED-9C90-FFEBC1B3AB29}" srcOrd="0" destOrd="0" presId="urn:microsoft.com/office/officeart/2005/8/layout/orgChart1"/>
    <dgm:cxn modelId="{F2B987FB-067E-4409-BAC7-393734EDC40A}" type="presOf" srcId="{391DD1EE-F1CD-4A98-9B1F-F62A23D2F7CB}" destId="{6C28BFFE-87AE-453F-A1AB-28DD2671DF7B}" srcOrd="0" destOrd="0" presId="urn:microsoft.com/office/officeart/2005/8/layout/orgChart1"/>
    <dgm:cxn modelId="{6F8DE5BF-A9D3-4829-96A2-A5B0B4A88979}" srcId="{B36E5076-723B-4268-812A-3AE286F76010}" destId="{32011C6C-5610-4975-974A-DBADE5B6DF6B}" srcOrd="2" destOrd="0" parTransId="{FF4D1B59-CAA2-45B2-BAA5-8060C38942B2}" sibTransId="{B50B68DC-C495-4E8D-9DAD-8E5D9C5CA5C3}"/>
    <dgm:cxn modelId="{50007286-AFE9-4C1C-8D8B-A53A480D8870}" type="presOf" srcId="{BB3A150D-D191-4451-BF49-42E5A297AC45}" destId="{1F4C1AD2-C3CA-4480-AC4C-4978A1D0D75B}" srcOrd="0" destOrd="0" presId="urn:microsoft.com/office/officeart/2005/8/layout/orgChart1"/>
    <dgm:cxn modelId="{D044229E-217E-43E8-9901-947629E567D1}" type="presOf" srcId="{63AE1AEA-2DA2-4F4F-BBAB-7B3221E0FAAB}" destId="{DCDC43EF-DF30-4536-A3E7-C449AAE8AFC6}" srcOrd="1" destOrd="0" presId="urn:microsoft.com/office/officeart/2005/8/layout/orgChart1"/>
    <dgm:cxn modelId="{7AB2CF0E-5727-4765-A738-420AFC25DC2C}" type="presOf" srcId="{12C3E705-0B26-4F52-8B34-6B1E5944CE21}" destId="{B236D1A4-022E-4747-9FC4-AA5A1FE7577E}" srcOrd="0" destOrd="0" presId="urn:microsoft.com/office/officeart/2005/8/layout/orgChart1"/>
    <dgm:cxn modelId="{27EAD1C4-7577-4C68-97C9-E913E0138718}" type="presOf" srcId="{0CD270D8-1856-46BB-A485-6C356C450B08}" destId="{E98E2877-616D-4E6B-B891-D082A48E1C62}" srcOrd="0" destOrd="0" presId="urn:microsoft.com/office/officeart/2005/8/layout/orgChart1"/>
    <dgm:cxn modelId="{4CDF038D-D5BF-48D4-BDF8-503A4AFE7860}" type="presOf" srcId="{61B0568D-3A38-479C-ACF4-D9CA8455996B}" destId="{88E804D3-F723-4285-8BEC-6F886DA03783}" srcOrd="0" destOrd="0" presId="urn:microsoft.com/office/officeart/2005/8/layout/orgChart1"/>
    <dgm:cxn modelId="{93A6DB91-B29E-4FE3-8F06-49DC8560F817}" type="presOf" srcId="{443354B5-AD7F-4947-ABCA-F49703DFDCD7}" destId="{054C5CE6-D0BA-4D2C-88C6-5432B774A95E}" srcOrd="0" destOrd="0" presId="urn:microsoft.com/office/officeart/2005/8/layout/orgChart1"/>
    <dgm:cxn modelId="{C8EEA619-14CB-4177-BDE8-06AAF00476B2}" srcId="{94AFD74C-17EB-43F8-AEB6-44F85D0E4653}" destId="{B153363F-0676-4428-A90B-D61587A18CC3}" srcOrd="2" destOrd="0" parTransId="{9BEBD218-9F2B-4F90-B92F-725C51C24EFA}" sibTransId="{DF195561-8D96-460C-A8AB-FC23705FA13F}"/>
    <dgm:cxn modelId="{E124D0EC-6828-4414-A383-6F37DDF411FF}" type="presOf" srcId="{D93F07B0-0018-438A-A8EA-045993D56A26}" destId="{A16B3C56-E117-4D1E-8CCA-18E3847D79B3}" srcOrd="0" destOrd="0" presId="urn:microsoft.com/office/officeart/2005/8/layout/orgChart1"/>
    <dgm:cxn modelId="{84C033DC-A158-44F4-9C84-A36453D5AE9F}" type="presOf" srcId="{32011C6C-5610-4975-974A-DBADE5B6DF6B}" destId="{54BDEDE2-19F1-4EF8-B88C-AA228DB21E2C}" srcOrd="0" destOrd="0" presId="urn:microsoft.com/office/officeart/2005/8/layout/orgChart1"/>
    <dgm:cxn modelId="{7BC3B869-57EE-46B1-8D46-8B939E40179E}" type="presOf" srcId="{0263A3D0-3CAA-4187-8900-21BF181D7671}" destId="{84C18EAB-19D0-4701-8942-725555FCA998}" srcOrd="0" destOrd="0" presId="urn:microsoft.com/office/officeart/2005/8/layout/orgChart1"/>
    <dgm:cxn modelId="{1025632F-6B69-4E8A-A3FC-BD3E653BEB86}" type="presOf" srcId="{F31377B7-932D-4C67-9B73-C7D16E24953E}" destId="{09921BC0-C4D7-4362-BF67-5A96E0BFE358}" srcOrd="0" destOrd="0" presId="urn:microsoft.com/office/officeart/2005/8/layout/orgChart1"/>
    <dgm:cxn modelId="{843344A5-9964-4793-85D8-08AF44BB6F3E}" srcId="{94AFD74C-17EB-43F8-AEB6-44F85D0E4653}" destId="{FE44F544-DEEC-4E7F-88A4-2127C9EFE71D}" srcOrd="1" destOrd="0" parTransId="{0CD270D8-1856-46BB-A485-6C356C450B08}" sibTransId="{20F1AC3A-F9FC-43C3-AF1C-AD0421963C9B}"/>
    <dgm:cxn modelId="{A1C7E35D-953B-4AB1-B85D-ED3620761F00}" type="presOf" srcId="{391DD1EE-F1CD-4A98-9B1F-F62A23D2F7CB}" destId="{4DCA6840-4009-4B1B-AE9A-EECB6A7EC23E}" srcOrd="1" destOrd="0" presId="urn:microsoft.com/office/officeart/2005/8/layout/orgChart1"/>
    <dgm:cxn modelId="{CA1E615E-3CBA-443E-A105-A5DACC2387A9}" srcId="{3BCA74ED-2FBF-4C92-9AC9-F58073ADF5CF}" destId="{B36E5076-723B-4268-812A-3AE286F76010}" srcOrd="3" destOrd="0" parTransId="{0263A3D0-3CAA-4187-8900-21BF181D7671}" sibTransId="{22B411D3-29FC-40F3-9921-FBB0079F8B0B}"/>
    <dgm:cxn modelId="{3D87B18E-C50B-40DC-B915-CF93AC740EB6}" type="presOf" srcId="{3BCA74ED-2FBF-4C92-9AC9-F58073ADF5CF}" destId="{F6279629-339E-4121-B110-77F466AE5FE9}" srcOrd="0" destOrd="0" presId="urn:microsoft.com/office/officeart/2005/8/layout/orgChart1"/>
    <dgm:cxn modelId="{5A244B06-1B5A-45A9-B015-3FAD41310F40}" type="presOf" srcId="{B36E5076-723B-4268-812A-3AE286F76010}" destId="{CB895A38-6152-41F5-8723-C28BEF2DB9B1}" srcOrd="1" destOrd="0" presId="urn:microsoft.com/office/officeart/2005/8/layout/orgChart1"/>
    <dgm:cxn modelId="{77A53046-F3F7-4558-98EC-BDAADA3ED67F}" type="presOf" srcId="{BCB90FD0-2E54-4764-BCF0-48F22EA06AD9}" destId="{08B1BB8C-8FCF-4859-8992-9DB4FADAB0FC}" srcOrd="0" destOrd="0" presId="urn:microsoft.com/office/officeart/2005/8/layout/orgChart1"/>
    <dgm:cxn modelId="{5A4961E5-938B-41FF-A700-68951D1E9642}" type="presOf" srcId="{BB3A150D-D191-4451-BF49-42E5A297AC45}" destId="{2983AD00-620E-4F89-BA58-F97E3CBE62EC}" srcOrd="1" destOrd="0" presId="urn:microsoft.com/office/officeart/2005/8/layout/orgChart1"/>
    <dgm:cxn modelId="{ED29F9D9-1DB2-4324-943D-933B6866BEB2}" type="presOf" srcId="{BCB90FD0-2E54-4764-BCF0-48F22EA06AD9}" destId="{EEC999AA-0DEE-48B3-B27C-40CE3CA1DABA}" srcOrd="1" destOrd="0" presId="urn:microsoft.com/office/officeart/2005/8/layout/orgChart1"/>
    <dgm:cxn modelId="{F2084A26-4932-4F8E-ABDD-D5A96D8F470C}" srcId="{BCB90FD0-2E54-4764-BCF0-48F22EA06AD9}" destId="{72ECCCD0-60F3-48FE-93B9-5EE06332A461}" srcOrd="1" destOrd="0" parTransId="{6C606799-350D-4122-B2DA-3D29ECC1C44D}" sibTransId="{70305F2F-2807-46B5-860D-A064D333FC03}"/>
    <dgm:cxn modelId="{6C815E6D-1932-40BD-8515-81F77BD6E90D}" type="presOf" srcId="{FE44F544-DEEC-4E7F-88A4-2127C9EFE71D}" destId="{162CDDB1-C6A1-4E5A-B42C-402F64F4741D}" srcOrd="1" destOrd="0" presId="urn:microsoft.com/office/officeart/2005/8/layout/orgChart1"/>
    <dgm:cxn modelId="{C140947F-D742-44CA-B12E-6B82F7EA670C}" type="presOf" srcId="{C8BB092E-88F8-4F2A-9BD3-18EF5ED0DAB7}" destId="{9FEF715E-05F6-45EA-888F-6A5B8EB5FA6C}" srcOrd="0" destOrd="0" presId="urn:microsoft.com/office/officeart/2005/8/layout/orgChart1"/>
    <dgm:cxn modelId="{A15036BC-33FA-430F-A7CB-EC2FDF8F73FA}" srcId="{63AE1AEA-2DA2-4F4F-BBAB-7B3221E0FAAB}" destId="{391DD1EE-F1CD-4A98-9B1F-F62A23D2F7CB}" srcOrd="2" destOrd="0" parTransId="{12C3E705-0B26-4F52-8B34-6B1E5944CE21}" sibTransId="{790FA056-73B5-4533-B374-751A0E5C315D}"/>
    <dgm:cxn modelId="{887FC6A3-269B-4023-A582-90781E6B0F85}" type="presOf" srcId="{72ECCCD0-60F3-48FE-93B9-5EE06332A461}" destId="{92C3CE68-FCCB-4A75-A30F-4F138B5869C6}" srcOrd="0" destOrd="0" presId="urn:microsoft.com/office/officeart/2005/8/layout/orgChart1"/>
    <dgm:cxn modelId="{A9A41CEA-7F8D-4EF4-BE08-B025A1252EC6}" type="presOf" srcId="{8344EE48-A9A4-4133-94E6-5056A29745BC}" destId="{CD36DD36-C8E0-4BCB-B93B-072A45AA2B06}" srcOrd="0" destOrd="0" presId="urn:microsoft.com/office/officeart/2005/8/layout/orgChart1"/>
    <dgm:cxn modelId="{2A80CA52-33D5-4EB1-B306-C8FBC3A31527}" type="presParOf" srcId="{599B6301-BDEB-42DE-A695-2DDE1BCEBB51}" destId="{11B37A1E-A211-4AFD-BC66-FAADEA2E9FE3}" srcOrd="0" destOrd="0" presId="urn:microsoft.com/office/officeart/2005/8/layout/orgChart1"/>
    <dgm:cxn modelId="{CE3282B0-CFB6-404E-86EE-EFD72CBC290B}" type="presParOf" srcId="{11B37A1E-A211-4AFD-BC66-FAADEA2E9FE3}" destId="{4A01721A-DDD1-4433-8AC2-4FAF856AE8F8}" srcOrd="0" destOrd="0" presId="urn:microsoft.com/office/officeart/2005/8/layout/orgChart1"/>
    <dgm:cxn modelId="{568C631C-7FF9-4EF1-B006-91C77AB60C50}" type="presParOf" srcId="{4A01721A-DDD1-4433-8AC2-4FAF856AE8F8}" destId="{F6279629-339E-4121-B110-77F466AE5FE9}" srcOrd="0" destOrd="0" presId="urn:microsoft.com/office/officeart/2005/8/layout/orgChart1"/>
    <dgm:cxn modelId="{5564847F-F296-42CF-822D-4B9DA3B98513}" type="presParOf" srcId="{4A01721A-DDD1-4433-8AC2-4FAF856AE8F8}" destId="{C2D91A2B-42F9-4563-91BF-EB66B31C9BA9}" srcOrd="1" destOrd="0" presId="urn:microsoft.com/office/officeart/2005/8/layout/orgChart1"/>
    <dgm:cxn modelId="{684C2EED-9EF0-4A59-BC4E-5A22EFD288E3}" type="presParOf" srcId="{11B37A1E-A211-4AFD-BC66-FAADEA2E9FE3}" destId="{93509ECA-8476-41C7-B325-7A3A4C72B129}" srcOrd="1" destOrd="0" presId="urn:microsoft.com/office/officeart/2005/8/layout/orgChart1"/>
    <dgm:cxn modelId="{A57582A3-F7A8-49E6-8412-E363503D50AF}" type="presParOf" srcId="{93509ECA-8476-41C7-B325-7A3A4C72B129}" destId="{9DD2FDEE-D697-4065-A8BF-C39886CAD0AD}" srcOrd="0" destOrd="0" presId="urn:microsoft.com/office/officeart/2005/8/layout/orgChart1"/>
    <dgm:cxn modelId="{51E087CB-03D9-44FE-B676-B52D83F3C06F}" type="presParOf" srcId="{93509ECA-8476-41C7-B325-7A3A4C72B129}" destId="{431D2DE6-788D-4279-86F7-F52BACCF217F}" srcOrd="1" destOrd="0" presId="urn:microsoft.com/office/officeart/2005/8/layout/orgChart1"/>
    <dgm:cxn modelId="{0A64EA84-BF8B-4C44-B539-ADE75E654A73}" type="presParOf" srcId="{431D2DE6-788D-4279-86F7-F52BACCF217F}" destId="{ED2A9AF0-1322-42C2-BB6E-0626372271D9}" srcOrd="0" destOrd="0" presId="urn:microsoft.com/office/officeart/2005/8/layout/orgChart1"/>
    <dgm:cxn modelId="{C051E78B-4942-4E51-B698-25640F033EA6}" type="presParOf" srcId="{ED2A9AF0-1322-42C2-BB6E-0626372271D9}" destId="{00D686CB-804B-43C5-8A71-15D628377928}" srcOrd="0" destOrd="0" presId="urn:microsoft.com/office/officeart/2005/8/layout/orgChart1"/>
    <dgm:cxn modelId="{787382C8-BC3D-4FD3-8DBE-F82F6BC0D24F}" type="presParOf" srcId="{ED2A9AF0-1322-42C2-BB6E-0626372271D9}" destId="{CC51CAE2-227D-4CD8-B237-3D87DA806DD7}" srcOrd="1" destOrd="0" presId="urn:microsoft.com/office/officeart/2005/8/layout/orgChart1"/>
    <dgm:cxn modelId="{1DE1704E-3E48-44CD-BF39-C994B61850C3}" type="presParOf" srcId="{431D2DE6-788D-4279-86F7-F52BACCF217F}" destId="{9018D1C2-FA94-4336-AE9F-9544960E9D47}" srcOrd="1" destOrd="0" presId="urn:microsoft.com/office/officeart/2005/8/layout/orgChart1"/>
    <dgm:cxn modelId="{E57CED94-FD7A-4D5E-B972-EACFC48F7D2F}" type="presParOf" srcId="{9018D1C2-FA94-4336-AE9F-9544960E9D47}" destId="{CD36DD36-C8E0-4BCB-B93B-072A45AA2B06}" srcOrd="0" destOrd="0" presId="urn:microsoft.com/office/officeart/2005/8/layout/orgChart1"/>
    <dgm:cxn modelId="{C84E6383-8051-42E3-96ED-F6F25834E803}" type="presParOf" srcId="{9018D1C2-FA94-4336-AE9F-9544960E9D47}" destId="{C6532BDE-91CC-4A88-8E55-43DAC20F63DD}" srcOrd="1" destOrd="0" presId="urn:microsoft.com/office/officeart/2005/8/layout/orgChart1"/>
    <dgm:cxn modelId="{72F53874-6E96-4516-8A1E-0486EC7B25E7}" type="presParOf" srcId="{C6532BDE-91CC-4A88-8E55-43DAC20F63DD}" destId="{5522581B-CF8B-4DBD-979C-B41C404BC0CA}" srcOrd="0" destOrd="0" presId="urn:microsoft.com/office/officeart/2005/8/layout/orgChart1"/>
    <dgm:cxn modelId="{BAEE3E65-D652-494C-A83F-212BA6AB6DFD}" type="presParOf" srcId="{5522581B-CF8B-4DBD-979C-B41C404BC0CA}" destId="{2D5B3076-ED5A-4AC6-A334-721B9F058CF9}" srcOrd="0" destOrd="0" presId="urn:microsoft.com/office/officeart/2005/8/layout/orgChart1"/>
    <dgm:cxn modelId="{FDECF07E-C5B9-44FC-86A6-CC9B6100B35E}" type="presParOf" srcId="{5522581B-CF8B-4DBD-979C-B41C404BC0CA}" destId="{093B43E1-AF2D-4A0A-8C7D-760BE7B686B1}" srcOrd="1" destOrd="0" presId="urn:microsoft.com/office/officeart/2005/8/layout/orgChart1"/>
    <dgm:cxn modelId="{CF4BE07A-F642-4938-994E-E7B09AE1D816}" type="presParOf" srcId="{C6532BDE-91CC-4A88-8E55-43DAC20F63DD}" destId="{1EE1C03B-4804-4B75-B27C-17363E27B9A5}" srcOrd="1" destOrd="0" presId="urn:microsoft.com/office/officeart/2005/8/layout/orgChart1"/>
    <dgm:cxn modelId="{4CA1E6E6-C2B4-4E12-9523-6F17E6481290}" type="presParOf" srcId="{C6532BDE-91CC-4A88-8E55-43DAC20F63DD}" destId="{22F2098A-3F8D-49CA-A0C5-72883BC272D2}" srcOrd="2" destOrd="0" presId="urn:microsoft.com/office/officeart/2005/8/layout/orgChart1"/>
    <dgm:cxn modelId="{B149D606-840D-4EBB-ACF1-0566078A787B}" type="presParOf" srcId="{9018D1C2-FA94-4336-AE9F-9544960E9D47}" destId="{E98E2877-616D-4E6B-B891-D082A48E1C62}" srcOrd="2" destOrd="0" presId="urn:microsoft.com/office/officeart/2005/8/layout/orgChart1"/>
    <dgm:cxn modelId="{36F07BA2-CB55-4796-B653-03A840DF2AA5}" type="presParOf" srcId="{9018D1C2-FA94-4336-AE9F-9544960E9D47}" destId="{B6E93027-B8DF-4638-B5A8-35433642DA6D}" srcOrd="3" destOrd="0" presId="urn:microsoft.com/office/officeart/2005/8/layout/orgChart1"/>
    <dgm:cxn modelId="{91679931-5BDE-4FB5-9D58-BBBBFB6B30FA}" type="presParOf" srcId="{B6E93027-B8DF-4638-B5A8-35433642DA6D}" destId="{97238004-8006-40B4-B8C2-74B1203403EA}" srcOrd="0" destOrd="0" presId="urn:microsoft.com/office/officeart/2005/8/layout/orgChart1"/>
    <dgm:cxn modelId="{4A2458F2-0070-4016-95CF-EA9CACE04257}" type="presParOf" srcId="{97238004-8006-40B4-B8C2-74B1203403EA}" destId="{88039526-023F-435E-AB91-DFC6F40AA92A}" srcOrd="0" destOrd="0" presId="urn:microsoft.com/office/officeart/2005/8/layout/orgChart1"/>
    <dgm:cxn modelId="{9755DF04-76B4-4C36-888F-EE47C81D05CD}" type="presParOf" srcId="{97238004-8006-40B4-B8C2-74B1203403EA}" destId="{162CDDB1-C6A1-4E5A-B42C-402F64F4741D}" srcOrd="1" destOrd="0" presId="urn:microsoft.com/office/officeart/2005/8/layout/orgChart1"/>
    <dgm:cxn modelId="{19CA8FF1-40B7-42A2-A3DE-5AE97A252BE2}" type="presParOf" srcId="{B6E93027-B8DF-4638-B5A8-35433642DA6D}" destId="{1FE61F6C-B65D-4E81-8337-949E35897408}" srcOrd="1" destOrd="0" presId="urn:microsoft.com/office/officeart/2005/8/layout/orgChart1"/>
    <dgm:cxn modelId="{791B1C36-F984-421C-86D9-44BC237850EE}" type="presParOf" srcId="{B6E93027-B8DF-4638-B5A8-35433642DA6D}" destId="{BBABDD23-D326-4F74-8922-EB3BF52404E5}" srcOrd="2" destOrd="0" presId="urn:microsoft.com/office/officeart/2005/8/layout/orgChart1"/>
    <dgm:cxn modelId="{3FA0A85C-C802-4886-9E24-8755F987EECA}" type="presParOf" srcId="{9018D1C2-FA94-4336-AE9F-9544960E9D47}" destId="{42B506CF-5C21-44C6-800F-0A668846DFF6}" srcOrd="4" destOrd="0" presId="urn:microsoft.com/office/officeart/2005/8/layout/orgChart1"/>
    <dgm:cxn modelId="{A7FDEEF5-AF6C-4B66-8020-273363D39652}" type="presParOf" srcId="{9018D1C2-FA94-4336-AE9F-9544960E9D47}" destId="{6DD65D39-EB02-4654-ADE2-78BCCEC1D26D}" srcOrd="5" destOrd="0" presId="urn:microsoft.com/office/officeart/2005/8/layout/orgChart1"/>
    <dgm:cxn modelId="{7A5AD04C-03AC-48E7-BDEB-DBA7B8A5EB6C}" type="presParOf" srcId="{6DD65D39-EB02-4654-ADE2-78BCCEC1D26D}" destId="{87F5BC05-A709-4198-8E5A-33C3245C3135}" srcOrd="0" destOrd="0" presId="urn:microsoft.com/office/officeart/2005/8/layout/orgChart1"/>
    <dgm:cxn modelId="{DD4E76C3-1DC3-42C2-B69E-54BD4E9F9A47}" type="presParOf" srcId="{87F5BC05-A709-4198-8E5A-33C3245C3135}" destId="{26658125-5BA6-4A7B-B38C-C244AB2846F6}" srcOrd="0" destOrd="0" presId="urn:microsoft.com/office/officeart/2005/8/layout/orgChart1"/>
    <dgm:cxn modelId="{8A09FAFF-9865-4D20-8EA9-FAC94FCCECD9}" type="presParOf" srcId="{87F5BC05-A709-4198-8E5A-33C3245C3135}" destId="{0977DCF5-DB10-47F4-82EF-E9681B307EF6}" srcOrd="1" destOrd="0" presId="urn:microsoft.com/office/officeart/2005/8/layout/orgChart1"/>
    <dgm:cxn modelId="{4893AB98-415A-4BAE-A427-C5565FB593A4}" type="presParOf" srcId="{6DD65D39-EB02-4654-ADE2-78BCCEC1D26D}" destId="{9DA7932A-CAE7-4823-8865-C620374D59C3}" srcOrd="1" destOrd="0" presId="urn:microsoft.com/office/officeart/2005/8/layout/orgChart1"/>
    <dgm:cxn modelId="{D1712109-DC7B-486D-9E89-A4EF9C25C517}" type="presParOf" srcId="{6DD65D39-EB02-4654-ADE2-78BCCEC1D26D}" destId="{CEFD52D0-BCAB-4E25-8107-10248E671DD6}" srcOrd="2" destOrd="0" presId="urn:microsoft.com/office/officeart/2005/8/layout/orgChart1"/>
    <dgm:cxn modelId="{F0FF9F38-C7D9-4113-8471-90B8A887D6E4}" type="presParOf" srcId="{431D2DE6-788D-4279-86F7-F52BACCF217F}" destId="{F149A68A-BC1A-4098-B9CC-5B2C524932A4}" srcOrd="2" destOrd="0" presId="urn:microsoft.com/office/officeart/2005/8/layout/orgChart1"/>
    <dgm:cxn modelId="{9A3879F6-2334-4325-96A4-4A94BF93F02A}" type="presParOf" srcId="{93509ECA-8476-41C7-B325-7A3A4C72B129}" destId="{6914C5B0-AA21-4687-B318-3BF7714794C7}" srcOrd="2" destOrd="0" presId="urn:microsoft.com/office/officeart/2005/8/layout/orgChart1"/>
    <dgm:cxn modelId="{EE7F09F4-F31A-4A12-90DD-E4AA8DEEF0FC}" type="presParOf" srcId="{93509ECA-8476-41C7-B325-7A3A4C72B129}" destId="{BC44EA85-EF5E-4101-98B8-99F89BBE57F7}" srcOrd="3" destOrd="0" presId="urn:microsoft.com/office/officeart/2005/8/layout/orgChart1"/>
    <dgm:cxn modelId="{F35DDB08-0557-4253-84A3-FC5B3D799B8B}" type="presParOf" srcId="{BC44EA85-EF5E-4101-98B8-99F89BBE57F7}" destId="{6EDA6101-B5B6-4C58-9F22-D8D1D8BD9FD0}" srcOrd="0" destOrd="0" presId="urn:microsoft.com/office/officeart/2005/8/layout/orgChart1"/>
    <dgm:cxn modelId="{0773A55E-CF9E-439C-B3A1-B850F8B48D8A}" type="presParOf" srcId="{6EDA6101-B5B6-4C58-9F22-D8D1D8BD9FD0}" destId="{08B1BB8C-8FCF-4859-8992-9DB4FADAB0FC}" srcOrd="0" destOrd="0" presId="urn:microsoft.com/office/officeart/2005/8/layout/orgChart1"/>
    <dgm:cxn modelId="{144E8466-5830-41D2-B1EA-34838614F58F}" type="presParOf" srcId="{6EDA6101-B5B6-4C58-9F22-D8D1D8BD9FD0}" destId="{EEC999AA-0DEE-48B3-B27C-40CE3CA1DABA}" srcOrd="1" destOrd="0" presId="urn:microsoft.com/office/officeart/2005/8/layout/orgChart1"/>
    <dgm:cxn modelId="{644CA338-A62F-4FF5-888B-1F2F4358776A}" type="presParOf" srcId="{BC44EA85-EF5E-4101-98B8-99F89BBE57F7}" destId="{4F0E159F-BE0D-4518-B4A9-BA27FF5352F3}" srcOrd="1" destOrd="0" presId="urn:microsoft.com/office/officeart/2005/8/layout/orgChart1"/>
    <dgm:cxn modelId="{777DDA99-315E-4A78-8CAC-101B544CEA7B}" type="presParOf" srcId="{4F0E159F-BE0D-4518-B4A9-BA27FF5352F3}" destId="{44A663E0-972F-4FA9-87D3-41DA6909CC9C}" srcOrd="0" destOrd="0" presId="urn:microsoft.com/office/officeart/2005/8/layout/orgChart1"/>
    <dgm:cxn modelId="{10E616FE-D6EF-474A-9C7C-8445AB024404}" type="presParOf" srcId="{4F0E159F-BE0D-4518-B4A9-BA27FF5352F3}" destId="{2781C4CA-8817-4FE0-8E8D-6D7F01A53C53}" srcOrd="1" destOrd="0" presId="urn:microsoft.com/office/officeart/2005/8/layout/orgChart1"/>
    <dgm:cxn modelId="{9F7BA497-C256-45C0-82F0-915353861ADB}" type="presParOf" srcId="{2781C4CA-8817-4FE0-8E8D-6D7F01A53C53}" destId="{77F46226-D5F3-45F2-96EF-64414AE15227}" srcOrd="0" destOrd="0" presId="urn:microsoft.com/office/officeart/2005/8/layout/orgChart1"/>
    <dgm:cxn modelId="{CFA18747-821D-4918-9349-C851F9B5BA2C}" type="presParOf" srcId="{77F46226-D5F3-45F2-96EF-64414AE15227}" destId="{1F4C1AD2-C3CA-4480-AC4C-4978A1D0D75B}" srcOrd="0" destOrd="0" presId="urn:microsoft.com/office/officeart/2005/8/layout/orgChart1"/>
    <dgm:cxn modelId="{19094B49-7C91-41AB-93B1-DFF94ABDDA9F}" type="presParOf" srcId="{77F46226-D5F3-45F2-96EF-64414AE15227}" destId="{2983AD00-620E-4F89-BA58-F97E3CBE62EC}" srcOrd="1" destOrd="0" presId="urn:microsoft.com/office/officeart/2005/8/layout/orgChart1"/>
    <dgm:cxn modelId="{4C99B1F1-7A3B-46F4-B8B2-D8B0E4ED9957}" type="presParOf" srcId="{2781C4CA-8817-4FE0-8E8D-6D7F01A53C53}" destId="{72435412-8C5F-4331-A6E1-64E0A02EEE29}" srcOrd="1" destOrd="0" presId="urn:microsoft.com/office/officeart/2005/8/layout/orgChart1"/>
    <dgm:cxn modelId="{99115942-83E4-49CC-B219-4675BF807624}" type="presParOf" srcId="{2781C4CA-8817-4FE0-8E8D-6D7F01A53C53}" destId="{94CD122D-A383-4C2F-A53C-26A606EAB129}" srcOrd="2" destOrd="0" presId="urn:microsoft.com/office/officeart/2005/8/layout/orgChart1"/>
    <dgm:cxn modelId="{48D8D852-3864-401C-8C7D-8F0B81F1CDCB}" type="presParOf" srcId="{4F0E159F-BE0D-4518-B4A9-BA27FF5352F3}" destId="{378D372C-B80A-4F4A-A983-9932CF391003}" srcOrd="2" destOrd="0" presId="urn:microsoft.com/office/officeart/2005/8/layout/orgChart1"/>
    <dgm:cxn modelId="{62D30E3B-17B4-4961-9BCD-7983B4C97883}" type="presParOf" srcId="{4F0E159F-BE0D-4518-B4A9-BA27FF5352F3}" destId="{F2E603D5-0B02-47B1-A1D3-2DB715C780B0}" srcOrd="3" destOrd="0" presId="urn:microsoft.com/office/officeart/2005/8/layout/orgChart1"/>
    <dgm:cxn modelId="{CE8B3752-19B1-4B70-86EE-188CFDEEF7BC}" type="presParOf" srcId="{F2E603D5-0B02-47B1-A1D3-2DB715C780B0}" destId="{9FAF4379-33AB-4939-BB9A-82922E3E723C}" srcOrd="0" destOrd="0" presId="urn:microsoft.com/office/officeart/2005/8/layout/orgChart1"/>
    <dgm:cxn modelId="{39244D26-4BDB-4003-B3CF-EFA326BD0814}" type="presParOf" srcId="{9FAF4379-33AB-4939-BB9A-82922E3E723C}" destId="{92C3CE68-FCCB-4A75-A30F-4F138B5869C6}" srcOrd="0" destOrd="0" presId="urn:microsoft.com/office/officeart/2005/8/layout/orgChart1"/>
    <dgm:cxn modelId="{B3CCC828-0591-4928-AF78-947FD0BEEF1B}" type="presParOf" srcId="{9FAF4379-33AB-4939-BB9A-82922E3E723C}" destId="{FEFCD269-DBC7-4353-A403-F71C14600543}" srcOrd="1" destOrd="0" presId="urn:microsoft.com/office/officeart/2005/8/layout/orgChart1"/>
    <dgm:cxn modelId="{C96E0991-4B17-4F9E-8937-0145F3319F06}" type="presParOf" srcId="{F2E603D5-0B02-47B1-A1D3-2DB715C780B0}" destId="{459D0773-FDD2-47BD-A650-2742D9048B36}" srcOrd="1" destOrd="0" presId="urn:microsoft.com/office/officeart/2005/8/layout/orgChart1"/>
    <dgm:cxn modelId="{43956420-21B6-4937-BB7E-04BB21CC345A}" type="presParOf" srcId="{F2E603D5-0B02-47B1-A1D3-2DB715C780B0}" destId="{896DE7DD-0B74-4DFB-816E-34236541200A}" srcOrd="2" destOrd="0" presId="urn:microsoft.com/office/officeart/2005/8/layout/orgChart1"/>
    <dgm:cxn modelId="{19191B68-092D-48EF-85F1-DC6F23820900}" type="presParOf" srcId="{4F0E159F-BE0D-4518-B4A9-BA27FF5352F3}" destId="{83979B21-86AF-4E66-A212-5C5254928046}" srcOrd="4" destOrd="0" presId="urn:microsoft.com/office/officeart/2005/8/layout/orgChart1"/>
    <dgm:cxn modelId="{5FC1A649-ACB1-476A-880C-B4741BB1E199}" type="presParOf" srcId="{4F0E159F-BE0D-4518-B4A9-BA27FF5352F3}" destId="{C8BC1AEA-D6AF-452D-AE9D-F9DE68B61F16}" srcOrd="5" destOrd="0" presId="urn:microsoft.com/office/officeart/2005/8/layout/orgChart1"/>
    <dgm:cxn modelId="{5A1352B6-DDDD-464F-8B41-016FFD0940E4}" type="presParOf" srcId="{C8BC1AEA-D6AF-452D-AE9D-F9DE68B61F16}" destId="{A9D5DB10-C285-4242-8ADE-71C7EB882092}" srcOrd="0" destOrd="0" presId="urn:microsoft.com/office/officeart/2005/8/layout/orgChart1"/>
    <dgm:cxn modelId="{2535404B-072A-40B8-96EC-0D7EA7DBAACB}" type="presParOf" srcId="{A9D5DB10-C285-4242-8ADE-71C7EB882092}" destId="{C498D8C9-CEAC-4C66-8652-2E0724800370}" srcOrd="0" destOrd="0" presId="urn:microsoft.com/office/officeart/2005/8/layout/orgChart1"/>
    <dgm:cxn modelId="{325ABBCF-1ABD-4A6D-8B50-C384AED53FB9}" type="presParOf" srcId="{A9D5DB10-C285-4242-8ADE-71C7EB882092}" destId="{774D6AED-34C6-4B85-A7AF-5B7775D057DF}" srcOrd="1" destOrd="0" presId="urn:microsoft.com/office/officeart/2005/8/layout/orgChart1"/>
    <dgm:cxn modelId="{DDF823F0-4D06-4981-8936-D3F5E04C1171}" type="presParOf" srcId="{C8BC1AEA-D6AF-452D-AE9D-F9DE68B61F16}" destId="{A1D23323-73B1-4A01-A1DB-BB75DFF879CD}" srcOrd="1" destOrd="0" presId="urn:microsoft.com/office/officeart/2005/8/layout/orgChart1"/>
    <dgm:cxn modelId="{5BC766DB-3C40-4FBF-BE06-D693204F1CEE}" type="presParOf" srcId="{C8BC1AEA-D6AF-452D-AE9D-F9DE68B61F16}" destId="{EA0630F3-53FD-489F-B564-46AF8432B946}" srcOrd="2" destOrd="0" presId="urn:microsoft.com/office/officeart/2005/8/layout/orgChart1"/>
    <dgm:cxn modelId="{C1BAD497-C08F-4CC9-8899-867C52E9F4EE}" type="presParOf" srcId="{BC44EA85-EF5E-4101-98B8-99F89BBE57F7}" destId="{43F1B4CF-BE8F-4C18-A72D-66A0FC085D09}" srcOrd="2" destOrd="0" presId="urn:microsoft.com/office/officeart/2005/8/layout/orgChart1"/>
    <dgm:cxn modelId="{1FD7D043-F033-4A1C-91C0-49788FF2AFCC}" type="presParOf" srcId="{93509ECA-8476-41C7-B325-7A3A4C72B129}" destId="{A6643753-D5F5-4FBC-BC76-E020174D460F}" srcOrd="4" destOrd="0" presId="urn:microsoft.com/office/officeart/2005/8/layout/orgChart1"/>
    <dgm:cxn modelId="{09C77FAE-C789-4624-AA51-3AE576BF7D98}" type="presParOf" srcId="{93509ECA-8476-41C7-B325-7A3A4C72B129}" destId="{7AD26AB7-22DA-48B2-A60C-D8FA8F5E39E6}" srcOrd="5" destOrd="0" presId="urn:microsoft.com/office/officeart/2005/8/layout/orgChart1"/>
    <dgm:cxn modelId="{550372BC-9686-4A06-BD1F-30D3462C787A}" type="presParOf" srcId="{7AD26AB7-22DA-48B2-A60C-D8FA8F5E39E6}" destId="{0350654B-3634-4D3A-B5E7-A163DB92D0C6}" srcOrd="0" destOrd="0" presId="urn:microsoft.com/office/officeart/2005/8/layout/orgChart1"/>
    <dgm:cxn modelId="{318250E0-9808-4985-9D1F-1BCDD4CB6736}" type="presParOf" srcId="{0350654B-3634-4D3A-B5E7-A163DB92D0C6}" destId="{DAB817DB-6924-4CA5-8E7A-6827EC8D21EA}" srcOrd="0" destOrd="0" presId="urn:microsoft.com/office/officeart/2005/8/layout/orgChart1"/>
    <dgm:cxn modelId="{5742B479-E2B7-460C-8120-2B2B0948A6A7}" type="presParOf" srcId="{0350654B-3634-4D3A-B5E7-A163DB92D0C6}" destId="{484C7AC7-42E9-49D1-9AE1-F540D93CDB87}" srcOrd="1" destOrd="0" presId="urn:microsoft.com/office/officeart/2005/8/layout/orgChart1"/>
    <dgm:cxn modelId="{E568470B-B064-4F9B-A9B3-1D9FAB07AABC}" type="presParOf" srcId="{7AD26AB7-22DA-48B2-A60C-D8FA8F5E39E6}" destId="{E4A899F8-ED5D-46FC-AEAB-D1F329B13D95}" srcOrd="1" destOrd="0" presId="urn:microsoft.com/office/officeart/2005/8/layout/orgChart1"/>
    <dgm:cxn modelId="{FF1327E1-5502-47F8-ACE1-9AD5055D2E9C}" type="presParOf" srcId="{E4A899F8-ED5D-46FC-AEAB-D1F329B13D95}" destId="{054C5CE6-D0BA-4D2C-88C6-5432B774A95E}" srcOrd="0" destOrd="0" presId="urn:microsoft.com/office/officeart/2005/8/layout/orgChart1"/>
    <dgm:cxn modelId="{180A06A1-E5F0-4BB4-835B-7A7E334BCF04}" type="presParOf" srcId="{E4A899F8-ED5D-46FC-AEAB-D1F329B13D95}" destId="{00880A89-1255-4EB6-B342-3ECF4E973540}" srcOrd="1" destOrd="0" presId="urn:microsoft.com/office/officeart/2005/8/layout/orgChart1"/>
    <dgm:cxn modelId="{EBCF7B10-25BF-479C-B19B-443DE9444B6F}" type="presParOf" srcId="{00880A89-1255-4EB6-B342-3ECF4E973540}" destId="{B3E0FEE2-ABAD-4C34-B706-DAC0D994F20C}" srcOrd="0" destOrd="0" presId="urn:microsoft.com/office/officeart/2005/8/layout/orgChart1"/>
    <dgm:cxn modelId="{FB8DB344-BCE4-48CA-8C74-50D3CD955BAB}" type="presParOf" srcId="{B3E0FEE2-ABAD-4C34-B706-DAC0D994F20C}" destId="{9FEF715E-05F6-45EA-888F-6A5B8EB5FA6C}" srcOrd="0" destOrd="0" presId="urn:microsoft.com/office/officeart/2005/8/layout/orgChart1"/>
    <dgm:cxn modelId="{B347BE99-E7FF-4ACA-9D01-288475F3B6BF}" type="presParOf" srcId="{B3E0FEE2-ABAD-4C34-B706-DAC0D994F20C}" destId="{04A996F5-14AE-41C6-A052-18B771C6C30A}" srcOrd="1" destOrd="0" presId="urn:microsoft.com/office/officeart/2005/8/layout/orgChart1"/>
    <dgm:cxn modelId="{24F3E1AF-CDE2-475F-9C59-1950144C3BC9}" type="presParOf" srcId="{00880A89-1255-4EB6-B342-3ECF4E973540}" destId="{45D09515-B6E3-48D1-8C97-5FE95A0DDF5B}" srcOrd="1" destOrd="0" presId="urn:microsoft.com/office/officeart/2005/8/layout/orgChart1"/>
    <dgm:cxn modelId="{D6198ED6-347E-4459-ACCB-3DA9175A3B50}" type="presParOf" srcId="{00880A89-1255-4EB6-B342-3ECF4E973540}" destId="{C052D5C0-DA2C-4CF2-8DD2-77495E5314EA}" srcOrd="2" destOrd="0" presId="urn:microsoft.com/office/officeart/2005/8/layout/orgChart1"/>
    <dgm:cxn modelId="{F71DE9B1-6A32-40A2-B682-8DE2C68089E0}" type="presParOf" srcId="{E4A899F8-ED5D-46FC-AEAB-D1F329B13D95}" destId="{A16B3C56-E117-4D1E-8CCA-18E3847D79B3}" srcOrd="2" destOrd="0" presId="urn:microsoft.com/office/officeart/2005/8/layout/orgChart1"/>
    <dgm:cxn modelId="{DB9B4ED8-57E9-4A7B-9F0F-536E5145621D}" type="presParOf" srcId="{E4A899F8-ED5D-46FC-AEAB-D1F329B13D95}" destId="{F84C1A84-DE92-405D-AF61-5A8CE80AF014}" srcOrd="3" destOrd="0" presId="urn:microsoft.com/office/officeart/2005/8/layout/orgChart1"/>
    <dgm:cxn modelId="{07EAE0A5-145B-4AE7-BA2F-E33158584ACD}" type="presParOf" srcId="{F84C1A84-DE92-405D-AF61-5A8CE80AF014}" destId="{765F89BB-8FBD-41B6-A061-6A6F725979DE}" srcOrd="0" destOrd="0" presId="urn:microsoft.com/office/officeart/2005/8/layout/orgChart1"/>
    <dgm:cxn modelId="{62520880-7D1E-4168-8A93-C3F36D1EF5AE}" type="presParOf" srcId="{765F89BB-8FBD-41B6-A061-6A6F725979DE}" destId="{88E804D3-F723-4285-8BEC-6F886DA03783}" srcOrd="0" destOrd="0" presId="urn:microsoft.com/office/officeart/2005/8/layout/orgChart1"/>
    <dgm:cxn modelId="{E1DA9DA2-D44E-43CB-97D4-F2FF4A70A07E}" type="presParOf" srcId="{765F89BB-8FBD-41B6-A061-6A6F725979DE}" destId="{D4C78A9F-95B9-4058-B285-20EC843010DB}" srcOrd="1" destOrd="0" presId="urn:microsoft.com/office/officeart/2005/8/layout/orgChart1"/>
    <dgm:cxn modelId="{12FFDC97-B64A-4288-931E-864EE11B3E43}" type="presParOf" srcId="{F84C1A84-DE92-405D-AF61-5A8CE80AF014}" destId="{A7560311-32BE-49E5-8FC6-0FFB623271CC}" srcOrd="1" destOrd="0" presId="urn:microsoft.com/office/officeart/2005/8/layout/orgChart1"/>
    <dgm:cxn modelId="{B582E979-A13A-4F7B-9BA7-D5CAC9BB22DA}" type="presParOf" srcId="{F84C1A84-DE92-405D-AF61-5A8CE80AF014}" destId="{AB304C65-1EAC-467E-867C-1864C75E8CB8}" srcOrd="2" destOrd="0" presId="urn:microsoft.com/office/officeart/2005/8/layout/orgChart1"/>
    <dgm:cxn modelId="{CD5E71E2-8197-496B-9D54-BBEBA5957E17}" type="presParOf" srcId="{7AD26AB7-22DA-48B2-A60C-D8FA8F5E39E6}" destId="{F33572B1-8746-4C98-ADC6-2941D02D3753}" srcOrd="2" destOrd="0" presId="urn:microsoft.com/office/officeart/2005/8/layout/orgChart1"/>
    <dgm:cxn modelId="{F2508486-ABAF-4306-8AA8-218862DB1650}" type="presParOf" srcId="{93509ECA-8476-41C7-B325-7A3A4C72B129}" destId="{84C18EAB-19D0-4701-8942-725555FCA998}" srcOrd="6" destOrd="0" presId="urn:microsoft.com/office/officeart/2005/8/layout/orgChart1"/>
    <dgm:cxn modelId="{D9070503-F358-4258-9D03-C0D5E6DA2684}" type="presParOf" srcId="{93509ECA-8476-41C7-B325-7A3A4C72B129}" destId="{19F5F373-541A-4193-A2DF-3860390F4FFA}" srcOrd="7" destOrd="0" presId="urn:microsoft.com/office/officeart/2005/8/layout/orgChart1"/>
    <dgm:cxn modelId="{F3B5029F-EF47-41F3-B088-8CB3326B4267}" type="presParOf" srcId="{19F5F373-541A-4193-A2DF-3860390F4FFA}" destId="{45E67E05-5FC1-4CD8-8CDB-360E40C3153D}" srcOrd="0" destOrd="0" presId="urn:microsoft.com/office/officeart/2005/8/layout/orgChart1"/>
    <dgm:cxn modelId="{E654A818-5D48-49EE-8247-4AD31E09CD05}" type="presParOf" srcId="{45E67E05-5FC1-4CD8-8CDB-360E40C3153D}" destId="{D4604EAC-DC0C-40E2-AE2D-20AF493C1581}" srcOrd="0" destOrd="0" presId="urn:microsoft.com/office/officeart/2005/8/layout/orgChart1"/>
    <dgm:cxn modelId="{19599F6A-7BDD-4001-85E9-21600996C517}" type="presParOf" srcId="{45E67E05-5FC1-4CD8-8CDB-360E40C3153D}" destId="{CB895A38-6152-41F5-8723-C28BEF2DB9B1}" srcOrd="1" destOrd="0" presId="urn:microsoft.com/office/officeart/2005/8/layout/orgChart1"/>
    <dgm:cxn modelId="{B1B93AFD-7467-4CEE-8AE7-832AA9F55490}" type="presParOf" srcId="{19F5F373-541A-4193-A2DF-3860390F4FFA}" destId="{DCBE6F6E-BCB2-4EBB-A0B1-E3A1D37AE1AD}" srcOrd="1" destOrd="0" presId="urn:microsoft.com/office/officeart/2005/8/layout/orgChart1"/>
    <dgm:cxn modelId="{494BDFDE-9630-4625-BFCA-B73711F86832}" type="presParOf" srcId="{DCBE6F6E-BCB2-4EBB-A0B1-E3A1D37AE1AD}" destId="{B8548105-AA61-44E2-BF0D-6117D92C8B94}" srcOrd="0" destOrd="0" presId="urn:microsoft.com/office/officeart/2005/8/layout/orgChart1"/>
    <dgm:cxn modelId="{C516DC70-7815-4FF9-8373-AE127389CDAB}" type="presParOf" srcId="{DCBE6F6E-BCB2-4EBB-A0B1-E3A1D37AE1AD}" destId="{E2962A94-E26E-46AA-83CC-105FA8914D1F}" srcOrd="1" destOrd="0" presId="urn:microsoft.com/office/officeart/2005/8/layout/orgChart1"/>
    <dgm:cxn modelId="{6B9467DE-74A0-45D8-B7D3-5FB7D1BE8299}" type="presParOf" srcId="{E2962A94-E26E-46AA-83CC-105FA8914D1F}" destId="{40D6E2BC-CFF5-408E-B44D-A03D46BE2817}" srcOrd="0" destOrd="0" presId="urn:microsoft.com/office/officeart/2005/8/layout/orgChart1"/>
    <dgm:cxn modelId="{7FA9ADAB-6FCA-48AC-83D1-14241BBE509A}" type="presParOf" srcId="{40D6E2BC-CFF5-408E-B44D-A03D46BE2817}" destId="{C181C99E-AA33-4125-AC7E-E9061237BB7F}" srcOrd="0" destOrd="0" presId="urn:microsoft.com/office/officeart/2005/8/layout/orgChart1"/>
    <dgm:cxn modelId="{1B7FC297-B9AC-4D68-8EBD-F576DB01CFFF}" type="presParOf" srcId="{40D6E2BC-CFF5-408E-B44D-A03D46BE2817}" destId="{C31896B1-B2BE-42E1-AC69-EC71B37B3A80}" srcOrd="1" destOrd="0" presId="urn:microsoft.com/office/officeart/2005/8/layout/orgChart1"/>
    <dgm:cxn modelId="{19527EC0-C3A4-4ACC-948D-2CCD3607A348}" type="presParOf" srcId="{E2962A94-E26E-46AA-83CC-105FA8914D1F}" destId="{D600404F-0745-4B55-A8F1-581792F70DC8}" srcOrd="1" destOrd="0" presId="urn:microsoft.com/office/officeart/2005/8/layout/orgChart1"/>
    <dgm:cxn modelId="{59B42003-D2F9-4347-AD87-4425A602EEAD}" type="presParOf" srcId="{E2962A94-E26E-46AA-83CC-105FA8914D1F}" destId="{2E0B643A-A2E6-41A9-AE66-4247B90C95E8}" srcOrd="2" destOrd="0" presId="urn:microsoft.com/office/officeart/2005/8/layout/orgChart1"/>
    <dgm:cxn modelId="{F2ACF3BE-D7AD-4CC2-A1D4-3DBFF936FB03}" type="presParOf" srcId="{DCBE6F6E-BCB2-4EBB-A0B1-E3A1D37AE1AD}" destId="{43C0D3DB-3F94-4BD9-B905-DACEF4CC49EB}" srcOrd="2" destOrd="0" presId="urn:microsoft.com/office/officeart/2005/8/layout/orgChart1"/>
    <dgm:cxn modelId="{C16F1DAF-066A-4A62-892E-CA2913E43064}" type="presParOf" srcId="{DCBE6F6E-BCB2-4EBB-A0B1-E3A1D37AE1AD}" destId="{5E81D2FE-8995-4290-821C-896B68BF511A}" srcOrd="3" destOrd="0" presId="urn:microsoft.com/office/officeart/2005/8/layout/orgChart1"/>
    <dgm:cxn modelId="{87AC02EA-EE96-4327-A896-9D7D17672929}" type="presParOf" srcId="{5E81D2FE-8995-4290-821C-896B68BF511A}" destId="{6369EBD6-D6ED-4516-9974-8C502BE72F89}" srcOrd="0" destOrd="0" presId="urn:microsoft.com/office/officeart/2005/8/layout/orgChart1"/>
    <dgm:cxn modelId="{8F206D4C-E91C-4525-8B3D-7895C31078E8}" type="presParOf" srcId="{6369EBD6-D6ED-4516-9974-8C502BE72F89}" destId="{09921BC0-C4D7-4362-BF67-5A96E0BFE358}" srcOrd="0" destOrd="0" presId="urn:microsoft.com/office/officeart/2005/8/layout/orgChart1"/>
    <dgm:cxn modelId="{D02D5B21-9371-410A-9978-6304979096BB}" type="presParOf" srcId="{6369EBD6-D6ED-4516-9974-8C502BE72F89}" destId="{CA4DDFAB-4E45-4C48-8B2D-35A56B735517}" srcOrd="1" destOrd="0" presId="urn:microsoft.com/office/officeart/2005/8/layout/orgChart1"/>
    <dgm:cxn modelId="{175A1329-922D-46A3-9465-EEAC0A6E4727}" type="presParOf" srcId="{5E81D2FE-8995-4290-821C-896B68BF511A}" destId="{EC47AE9A-A239-4F73-BFC5-C39D6B01CF2C}" srcOrd="1" destOrd="0" presId="urn:microsoft.com/office/officeart/2005/8/layout/orgChart1"/>
    <dgm:cxn modelId="{513ACD1A-FBF7-4252-9C8E-4EED61AC9E0F}" type="presParOf" srcId="{5E81D2FE-8995-4290-821C-896B68BF511A}" destId="{2212C683-AA81-4608-9C4F-981F52C53889}" srcOrd="2" destOrd="0" presId="urn:microsoft.com/office/officeart/2005/8/layout/orgChart1"/>
    <dgm:cxn modelId="{709FF7C6-4B90-45C2-97BD-93C5896913BE}" type="presParOf" srcId="{DCBE6F6E-BCB2-4EBB-A0B1-E3A1D37AE1AD}" destId="{F1392869-1B1B-4B2E-BBAB-B07977025814}" srcOrd="4" destOrd="0" presId="urn:microsoft.com/office/officeart/2005/8/layout/orgChart1"/>
    <dgm:cxn modelId="{B3787A7D-33F1-4D38-8162-852936AEEF89}" type="presParOf" srcId="{DCBE6F6E-BCB2-4EBB-A0B1-E3A1D37AE1AD}" destId="{753846F4-FEBA-4894-A92C-E91EFE7E763D}" srcOrd="5" destOrd="0" presId="urn:microsoft.com/office/officeart/2005/8/layout/orgChart1"/>
    <dgm:cxn modelId="{03FEDCEA-9E91-4B04-AF99-9B72EC8F3862}" type="presParOf" srcId="{753846F4-FEBA-4894-A92C-E91EFE7E763D}" destId="{681C97E3-10F5-41E1-9EC3-15089D7912F0}" srcOrd="0" destOrd="0" presId="urn:microsoft.com/office/officeart/2005/8/layout/orgChart1"/>
    <dgm:cxn modelId="{8109436F-0C7F-4AF3-8A8F-0852E8CD68D2}" type="presParOf" srcId="{681C97E3-10F5-41E1-9EC3-15089D7912F0}" destId="{54BDEDE2-19F1-4EF8-B88C-AA228DB21E2C}" srcOrd="0" destOrd="0" presId="urn:microsoft.com/office/officeart/2005/8/layout/orgChart1"/>
    <dgm:cxn modelId="{17D4D03D-A2A9-455A-93DA-C982AF0AB86D}" type="presParOf" srcId="{681C97E3-10F5-41E1-9EC3-15089D7912F0}" destId="{586077EB-0617-4A64-81CB-D581EC5804C3}" srcOrd="1" destOrd="0" presId="urn:microsoft.com/office/officeart/2005/8/layout/orgChart1"/>
    <dgm:cxn modelId="{1537C983-A61E-44A4-A33F-F25BB42F7D97}" type="presParOf" srcId="{753846F4-FEBA-4894-A92C-E91EFE7E763D}" destId="{993EDD98-08DA-4700-A89D-1907B869AF5D}" srcOrd="1" destOrd="0" presId="urn:microsoft.com/office/officeart/2005/8/layout/orgChart1"/>
    <dgm:cxn modelId="{79BC3491-7856-4D12-952F-53BC11839EA5}" type="presParOf" srcId="{753846F4-FEBA-4894-A92C-E91EFE7E763D}" destId="{70E0D825-A15B-4754-8047-146F001E4A5C}" srcOrd="2" destOrd="0" presId="urn:microsoft.com/office/officeart/2005/8/layout/orgChart1"/>
    <dgm:cxn modelId="{F78B0CCF-87DC-4866-8F86-5A6981B5688D}" type="presParOf" srcId="{19F5F373-541A-4193-A2DF-3860390F4FFA}" destId="{0DE50CD5-EC47-416E-919C-D18B08A8C146}" srcOrd="2" destOrd="0" presId="urn:microsoft.com/office/officeart/2005/8/layout/orgChart1"/>
    <dgm:cxn modelId="{B80EB669-632E-4CD4-9FD2-C1FB01055F27}" type="presParOf" srcId="{93509ECA-8476-41C7-B325-7A3A4C72B129}" destId="{EC45AB71-5E31-4985-ACED-F9417214480B}" srcOrd="8" destOrd="0" presId="urn:microsoft.com/office/officeart/2005/8/layout/orgChart1"/>
    <dgm:cxn modelId="{61C9F25E-F244-47EC-B511-4F1D7AA2AD1C}" type="presParOf" srcId="{93509ECA-8476-41C7-B325-7A3A4C72B129}" destId="{DE3E272F-3C55-4A48-AE20-2FF3315ADEC5}" srcOrd="9" destOrd="0" presId="urn:microsoft.com/office/officeart/2005/8/layout/orgChart1"/>
    <dgm:cxn modelId="{02E872D3-C6F1-428A-A06E-BC790C853E77}" type="presParOf" srcId="{DE3E272F-3C55-4A48-AE20-2FF3315ADEC5}" destId="{D398A26A-90FD-423D-B9F2-9A2B010EDAE2}" srcOrd="0" destOrd="0" presId="urn:microsoft.com/office/officeart/2005/8/layout/orgChart1"/>
    <dgm:cxn modelId="{33A9D631-A4A7-491E-82E2-90FE94826798}" type="presParOf" srcId="{D398A26A-90FD-423D-B9F2-9A2B010EDAE2}" destId="{37289FFD-EF49-40EF-AC18-D8D671DAE339}" srcOrd="0" destOrd="0" presId="urn:microsoft.com/office/officeart/2005/8/layout/orgChart1"/>
    <dgm:cxn modelId="{1DEF37AF-C81D-4CEA-B612-E2CCB1698F20}" type="presParOf" srcId="{D398A26A-90FD-423D-B9F2-9A2B010EDAE2}" destId="{DCDC43EF-DF30-4536-A3E7-C449AAE8AFC6}" srcOrd="1" destOrd="0" presId="urn:microsoft.com/office/officeart/2005/8/layout/orgChart1"/>
    <dgm:cxn modelId="{1B0AE1EB-76A6-438A-90B8-E07BF923C996}" type="presParOf" srcId="{DE3E272F-3C55-4A48-AE20-2FF3315ADEC5}" destId="{FB8DE726-5390-4147-B468-381761A069AC}" srcOrd="1" destOrd="0" presId="urn:microsoft.com/office/officeart/2005/8/layout/orgChart1"/>
    <dgm:cxn modelId="{5E4C2F83-9905-44A6-BC95-0E29690CFEFD}" type="presParOf" srcId="{FB8DE726-5390-4147-B468-381761A069AC}" destId="{78004203-31F7-4D59-BE99-A4EE5A063B17}" srcOrd="0" destOrd="0" presId="urn:microsoft.com/office/officeart/2005/8/layout/orgChart1"/>
    <dgm:cxn modelId="{4599CE2C-F4F9-49E0-A937-2EC4EC19950D}" type="presParOf" srcId="{FB8DE726-5390-4147-B468-381761A069AC}" destId="{7E916B79-520B-424C-ACC9-E8AEC3F95FCA}" srcOrd="1" destOrd="0" presId="urn:microsoft.com/office/officeart/2005/8/layout/orgChart1"/>
    <dgm:cxn modelId="{C8921A00-F511-4038-888B-FF551F12E497}" type="presParOf" srcId="{7E916B79-520B-424C-ACC9-E8AEC3F95FCA}" destId="{8F7C3A07-5409-4D22-B8FA-EACF25763AE4}" srcOrd="0" destOrd="0" presId="urn:microsoft.com/office/officeart/2005/8/layout/orgChart1"/>
    <dgm:cxn modelId="{0CFA1AA5-3E1F-4591-B0BC-9B636045D5AD}" type="presParOf" srcId="{8F7C3A07-5409-4D22-B8FA-EACF25763AE4}" destId="{78CC9DB6-F403-414A-9F3E-8D441758541C}" srcOrd="0" destOrd="0" presId="urn:microsoft.com/office/officeart/2005/8/layout/orgChart1"/>
    <dgm:cxn modelId="{45D2325C-CB37-4061-901A-0543E1EBB0BC}" type="presParOf" srcId="{8F7C3A07-5409-4D22-B8FA-EACF25763AE4}" destId="{764BEE46-6251-41C8-8827-C19916CA56A3}" srcOrd="1" destOrd="0" presId="urn:microsoft.com/office/officeart/2005/8/layout/orgChart1"/>
    <dgm:cxn modelId="{61C509AE-7075-4DFB-B8AD-68DA404B2BD7}" type="presParOf" srcId="{7E916B79-520B-424C-ACC9-E8AEC3F95FCA}" destId="{52C7DC8C-4DF9-4CC7-8456-9BD7D14FEF27}" srcOrd="1" destOrd="0" presId="urn:microsoft.com/office/officeart/2005/8/layout/orgChart1"/>
    <dgm:cxn modelId="{8B61804C-74FC-4BDC-B35F-A4BEB76419B7}" type="presParOf" srcId="{7E916B79-520B-424C-ACC9-E8AEC3F95FCA}" destId="{CD5D2278-9F60-4EE7-AB97-365E8FEA11A0}" srcOrd="2" destOrd="0" presId="urn:microsoft.com/office/officeart/2005/8/layout/orgChart1"/>
    <dgm:cxn modelId="{616E8646-A371-48FF-A776-A31465718664}" type="presParOf" srcId="{FB8DE726-5390-4147-B468-381761A069AC}" destId="{2DB19F7E-B727-48C7-A964-93D89E7D26EB}" srcOrd="2" destOrd="0" presId="urn:microsoft.com/office/officeart/2005/8/layout/orgChart1"/>
    <dgm:cxn modelId="{F417E1D2-5F80-4E60-945E-F5C774C5AF7E}" type="presParOf" srcId="{FB8DE726-5390-4147-B468-381761A069AC}" destId="{8050A7B2-3E75-4EAE-9709-89E42C933681}" srcOrd="3" destOrd="0" presId="urn:microsoft.com/office/officeart/2005/8/layout/orgChart1"/>
    <dgm:cxn modelId="{121DDCB6-8C85-4843-8440-0EA462107F36}" type="presParOf" srcId="{8050A7B2-3E75-4EAE-9709-89E42C933681}" destId="{048C6965-BBF9-40EC-B5A8-71FC1DE1DD4B}" srcOrd="0" destOrd="0" presId="urn:microsoft.com/office/officeart/2005/8/layout/orgChart1"/>
    <dgm:cxn modelId="{17EDFD3C-BF3B-43FC-80E7-8A74B9874C92}" type="presParOf" srcId="{048C6965-BBF9-40EC-B5A8-71FC1DE1DD4B}" destId="{E73212C2-ABE1-4DED-9C90-FFEBC1B3AB29}" srcOrd="0" destOrd="0" presId="urn:microsoft.com/office/officeart/2005/8/layout/orgChart1"/>
    <dgm:cxn modelId="{ED0116AF-0F74-4B19-BA54-08589DBCBC1C}" type="presParOf" srcId="{048C6965-BBF9-40EC-B5A8-71FC1DE1DD4B}" destId="{8F50C829-1608-44A0-A47C-F2156E952A99}" srcOrd="1" destOrd="0" presId="urn:microsoft.com/office/officeart/2005/8/layout/orgChart1"/>
    <dgm:cxn modelId="{478DCB06-9025-47FA-BA52-9B5C477C893C}" type="presParOf" srcId="{8050A7B2-3E75-4EAE-9709-89E42C933681}" destId="{DE6D4DAA-C4F4-4A1F-83BC-25923621C204}" srcOrd="1" destOrd="0" presId="urn:microsoft.com/office/officeart/2005/8/layout/orgChart1"/>
    <dgm:cxn modelId="{300E99D4-EBC3-4A1C-BA09-FFFB84FE3DFD}" type="presParOf" srcId="{8050A7B2-3E75-4EAE-9709-89E42C933681}" destId="{03779E77-9E73-498C-99D7-A40482531B56}" srcOrd="2" destOrd="0" presId="urn:microsoft.com/office/officeart/2005/8/layout/orgChart1"/>
    <dgm:cxn modelId="{730C288E-0756-41E9-9BDA-C13AFF357170}" type="presParOf" srcId="{FB8DE726-5390-4147-B468-381761A069AC}" destId="{B236D1A4-022E-4747-9FC4-AA5A1FE7577E}" srcOrd="4" destOrd="0" presId="urn:microsoft.com/office/officeart/2005/8/layout/orgChart1"/>
    <dgm:cxn modelId="{8720481A-EC4D-43AA-A67C-1A803FD9FA63}" type="presParOf" srcId="{FB8DE726-5390-4147-B468-381761A069AC}" destId="{4EE80568-5D57-423A-92DE-F4C32F2A9CA1}" srcOrd="5" destOrd="0" presId="urn:microsoft.com/office/officeart/2005/8/layout/orgChart1"/>
    <dgm:cxn modelId="{736DBC9B-F48C-403E-B842-5F4F7D397911}" type="presParOf" srcId="{4EE80568-5D57-423A-92DE-F4C32F2A9CA1}" destId="{7686CF0A-0243-42DF-A59D-AD72D6691C51}" srcOrd="0" destOrd="0" presId="urn:microsoft.com/office/officeart/2005/8/layout/orgChart1"/>
    <dgm:cxn modelId="{858D9343-5816-4709-9393-3A6F9E586F20}" type="presParOf" srcId="{7686CF0A-0243-42DF-A59D-AD72D6691C51}" destId="{6C28BFFE-87AE-453F-A1AB-28DD2671DF7B}" srcOrd="0" destOrd="0" presId="urn:microsoft.com/office/officeart/2005/8/layout/orgChart1"/>
    <dgm:cxn modelId="{7D84A131-E8BF-4C17-A32F-E0278A1DCC75}" type="presParOf" srcId="{7686CF0A-0243-42DF-A59D-AD72D6691C51}" destId="{4DCA6840-4009-4B1B-AE9A-EECB6A7EC23E}" srcOrd="1" destOrd="0" presId="urn:microsoft.com/office/officeart/2005/8/layout/orgChart1"/>
    <dgm:cxn modelId="{A8BFC012-D024-4DA3-8178-6C3DEF734456}" type="presParOf" srcId="{4EE80568-5D57-423A-92DE-F4C32F2A9CA1}" destId="{34627645-A77E-476A-82C4-7708BAB8384F}" srcOrd="1" destOrd="0" presId="urn:microsoft.com/office/officeart/2005/8/layout/orgChart1"/>
    <dgm:cxn modelId="{B8A5FF34-FAE1-4486-9FC1-F7DC0E65A4C8}" type="presParOf" srcId="{4EE80568-5D57-423A-92DE-F4C32F2A9CA1}" destId="{369DC4DD-3456-482B-A5CA-AECB32DAE5B8}" srcOrd="2" destOrd="0" presId="urn:microsoft.com/office/officeart/2005/8/layout/orgChart1"/>
    <dgm:cxn modelId="{8356582B-6C02-4C6A-98E4-47AAE08C2BE8}" type="presParOf" srcId="{DE3E272F-3C55-4A48-AE20-2FF3315ADEC5}" destId="{FC83DC6B-2158-450B-AF77-2F42A37E810A}" srcOrd="2" destOrd="0" presId="urn:microsoft.com/office/officeart/2005/8/layout/orgChart1"/>
    <dgm:cxn modelId="{01BBDCCC-45A3-4B0E-BD39-C6C1984217BF}" type="presParOf" srcId="{11B37A1E-A211-4AFD-BC66-FAADEA2E9FE3}" destId="{C2943F4B-8FDB-474D-981A-D86E29AAAC5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8EC44-0AF7-4312-99E2-F3087390DF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A1CB3-EC7D-4D0A-ADA0-A3725156115B}">
      <dgm:prSet phldrT="[Text]"/>
      <dgm:spPr/>
      <dgm:t>
        <a:bodyPr/>
        <a:lstStyle/>
        <a:p>
          <a:r>
            <a:rPr lang="en-US" dirty="0" smtClean="0"/>
            <a:t>Concept Development</a:t>
          </a:r>
          <a:endParaRPr lang="en-US" dirty="0"/>
        </a:p>
      </dgm:t>
    </dgm:pt>
    <dgm:pt modelId="{4448659D-4E8F-4D29-B194-0B00DE5740DB}" type="parTrans" cxnId="{F04CFA34-EBA2-40DF-86E2-9379F958B984}">
      <dgm:prSet/>
      <dgm:spPr/>
      <dgm:t>
        <a:bodyPr/>
        <a:lstStyle/>
        <a:p>
          <a:endParaRPr lang="en-US"/>
        </a:p>
      </dgm:t>
    </dgm:pt>
    <dgm:pt modelId="{81F82A84-60A7-4140-A97C-D65E4819B88C}" type="sibTrans" cxnId="{F04CFA34-EBA2-40DF-86E2-9379F958B984}">
      <dgm:prSet/>
      <dgm:spPr/>
      <dgm:t>
        <a:bodyPr/>
        <a:lstStyle/>
        <a:p>
          <a:endParaRPr lang="en-US"/>
        </a:p>
      </dgm:t>
    </dgm:pt>
    <dgm:pt modelId="{D8222843-08C9-4AF1-867C-0E1DD696816E}">
      <dgm:prSet phldrT="[Text]"/>
      <dgm:spPr/>
      <dgm:t>
        <a:bodyPr/>
        <a:lstStyle/>
        <a:p>
          <a:r>
            <a:rPr lang="en-US" dirty="0" smtClean="0"/>
            <a:t>Needs Analysis</a:t>
          </a:r>
          <a:endParaRPr lang="en-US" dirty="0"/>
        </a:p>
      </dgm:t>
    </dgm:pt>
    <dgm:pt modelId="{2C4AC7C9-720A-45D6-B0ED-0BEBA3928569}" type="parTrans" cxnId="{E8D68F56-154A-4966-AAEE-78EF03244371}">
      <dgm:prSet/>
      <dgm:spPr/>
      <dgm:t>
        <a:bodyPr/>
        <a:lstStyle/>
        <a:p>
          <a:endParaRPr lang="en-US"/>
        </a:p>
      </dgm:t>
    </dgm:pt>
    <dgm:pt modelId="{1BB3D475-44C9-4ED2-98EE-E2B190C682A4}" type="sibTrans" cxnId="{E8D68F56-154A-4966-AAEE-78EF03244371}">
      <dgm:prSet/>
      <dgm:spPr/>
      <dgm:t>
        <a:bodyPr/>
        <a:lstStyle/>
        <a:p>
          <a:endParaRPr lang="en-US"/>
        </a:p>
      </dgm:t>
    </dgm:pt>
    <dgm:pt modelId="{F715E868-FF9C-423F-B9AC-F13148926238}">
      <dgm:prSet phldrT="[Text]"/>
      <dgm:spPr/>
      <dgm:t>
        <a:bodyPr/>
        <a:lstStyle/>
        <a:p>
          <a:r>
            <a:rPr lang="en-US" dirty="0" smtClean="0"/>
            <a:t>Concept Exploration</a:t>
          </a:r>
          <a:endParaRPr lang="en-US" dirty="0"/>
        </a:p>
      </dgm:t>
    </dgm:pt>
    <dgm:pt modelId="{4DA4CB98-AF66-4FFF-9C1E-795E44512B3B}" type="parTrans" cxnId="{497FE88B-BC15-4ACE-9862-861D8A64D0AF}">
      <dgm:prSet/>
      <dgm:spPr/>
      <dgm:t>
        <a:bodyPr/>
        <a:lstStyle/>
        <a:p>
          <a:endParaRPr lang="en-US"/>
        </a:p>
      </dgm:t>
    </dgm:pt>
    <dgm:pt modelId="{821AEB7B-8547-4692-A4E8-D36AB31DF883}" type="sibTrans" cxnId="{497FE88B-BC15-4ACE-9862-861D8A64D0AF}">
      <dgm:prSet/>
      <dgm:spPr/>
      <dgm:t>
        <a:bodyPr/>
        <a:lstStyle/>
        <a:p>
          <a:endParaRPr lang="en-US"/>
        </a:p>
      </dgm:t>
    </dgm:pt>
    <dgm:pt modelId="{127BB067-18BC-45F5-84B6-59DFE754033E}">
      <dgm:prSet phldrT="[Text]"/>
      <dgm:spPr/>
      <dgm:t>
        <a:bodyPr/>
        <a:lstStyle/>
        <a:p>
          <a:r>
            <a:rPr lang="en-US" dirty="0" smtClean="0"/>
            <a:t>Concept Definition</a:t>
          </a:r>
          <a:endParaRPr lang="en-US" dirty="0"/>
        </a:p>
      </dgm:t>
    </dgm:pt>
    <dgm:pt modelId="{35A70616-BD5B-497D-BC8E-CCA04E23044B}" type="parTrans" cxnId="{23FEE658-A84C-4088-9585-497348AD0088}">
      <dgm:prSet/>
      <dgm:spPr/>
      <dgm:t>
        <a:bodyPr/>
        <a:lstStyle/>
        <a:p>
          <a:endParaRPr lang="en-US"/>
        </a:p>
      </dgm:t>
    </dgm:pt>
    <dgm:pt modelId="{D3F585E9-E6EE-4B2C-8F51-4EC2E6F429B3}" type="sibTrans" cxnId="{23FEE658-A84C-4088-9585-497348AD0088}">
      <dgm:prSet/>
      <dgm:spPr/>
      <dgm:t>
        <a:bodyPr/>
        <a:lstStyle/>
        <a:p>
          <a:endParaRPr lang="en-US"/>
        </a:p>
      </dgm:t>
    </dgm:pt>
    <dgm:pt modelId="{18A8185B-CFFA-4DAD-9E80-D06ACC22523E}" type="pres">
      <dgm:prSet presAssocID="{5D58EC44-0AF7-4312-99E2-F3087390D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8D5408-D3A5-4275-8C47-5A258AAA3CB5}" type="pres">
      <dgm:prSet presAssocID="{19BA1CB3-EC7D-4D0A-ADA0-A3725156115B}" presName="hierRoot1" presStyleCnt="0">
        <dgm:presLayoutVars>
          <dgm:hierBranch val="init"/>
        </dgm:presLayoutVars>
      </dgm:prSet>
      <dgm:spPr/>
    </dgm:pt>
    <dgm:pt modelId="{20FCC4D2-6430-45AB-A1AF-FC3C4305BFDC}" type="pres">
      <dgm:prSet presAssocID="{19BA1CB3-EC7D-4D0A-ADA0-A3725156115B}" presName="rootComposite1" presStyleCnt="0"/>
      <dgm:spPr/>
    </dgm:pt>
    <dgm:pt modelId="{0E05FF98-0C5F-49F8-88CC-1C243D5F628D}" type="pres">
      <dgm:prSet presAssocID="{19BA1CB3-EC7D-4D0A-ADA0-A372515611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4233B-95FE-4D30-B0D5-E44E47387B17}" type="pres">
      <dgm:prSet presAssocID="{19BA1CB3-EC7D-4D0A-ADA0-A3725156115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ABA5E9-41FA-43E0-8D1A-D5227AE0A808}" type="pres">
      <dgm:prSet presAssocID="{19BA1CB3-EC7D-4D0A-ADA0-A3725156115B}" presName="hierChild2" presStyleCnt="0"/>
      <dgm:spPr/>
    </dgm:pt>
    <dgm:pt modelId="{6B46880B-7CA5-4101-BEAF-3265D410B92C}" type="pres">
      <dgm:prSet presAssocID="{2C4AC7C9-720A-45D6-B0ED-0BEBA39285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D14FAC-E930-4A7D-8823-F709F4DEE34A}" type="pres">
      <dgm:prSet presAssocID="{D8222843-08C9-4AF1-867C-0E1DD696816E}" presName="hierRoot2" presStyleCnt="0">
        <dgm:presLayoutVars>
          <dgm:hierBranch val="init"/>
        </dgm:presLayoutVars>
      </dgm:prSet>
      <dgm:spPr/>
    </dgm:pt>
    <dgm:pt modelId="{A4A26459-FC94-41BD-BB0C-AC31EDE00069}" type="pres">
      <dgm:prSet presAssocID="{D8222843-08C9-4AF1-867C-0E1DD696816E}" presName="rootComposite" presStyleCnt="0"/>
      <dgm:spPr/>
    </dgm:pt>
    <dgm:pt modelId="{947F7EF8-B8BF-45D9-B510-B35A3FDF9D79}" type="pres">
      <dgm:prSet presAssocID="{D8222843-08C9-4AF1-867C-0E1DD69681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204111-6676-452B-A033-16388EA1AFE9}" type="pres">
      <dgm:prSet presAssocID="{D8222843-08C9-4AF1-867C-0E1DD696816E}" presName="rootConnector" presStyleLbl="node2" presStyleIdx="0" presStyleCnt="3"/>
      <dgm:spPr/>
      <dgm:t>
        <a:bodyPr/>
        <a:lstStyle/>
        <a:p>
          <a:endParaRPr lang="en-US"/>
        </a:p>
      </dgm:t>
    </dgm:pt>
    <dgm:pt modelId="{0A32F871-661D-4D6F-B10D-083C83425FB8}" type="pres">
      <dgm:prSet presAssocID="{D8222843-08C9-4AF1-867C-0E1DD696816E}" presName="hierChild4" presStyleCnt="0"/>
      <dgm:spPr/>
    </dgm:pt>
    <dgm:pt modelId="{333D649E-0274-44A9-9E34-3ACEA2ADBFCE}" type="pres">
      <dgm:prSet presAssocID="{D8222843-08C9-4AF1-867C-0E1DD696816E}" presName="hierChild5" presStyleCnt="0"/>
      <dgm:spPr/>
    </dgm:pt>
    <dgm:pt modelId="{EF4A1A07-2BF7-49B3-B660-BBFFB5EE7C2A}" type="pres">
      <dgm:prSet presAssocID="{4DA4CB98-AF66-4FFF-9C1E-795E44512B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CD36679-05DA-4FE2-961A-8F6986800E4D}" type="pres">
      <dgm:prSet presAssocID="{F715E868-FF9C-423F-B9AC-F13148926238}" presName="hierRoot2" presStyleCnt="0">
        <dgm:presLayoutVars>
          <dgm:hierBranch val="init"/>
        </dgm:presLayoutVars>
      </dgm:prSet>
      <dgm:spPr/>
    </dgm:pt>
    <dgm:pt modelId="{4BF39AB6-F12B-4109-81F5-BA18340AEC04}" type="pres">
      <dgm:prSet presAssocID="{F715E868-FF9C-423F-B9AC-F13148926238}" presName="rootComposite" presStyleCnt="0"/>
      <dgm:spPr/>
    </dgm:pt>
    <dgm:pt modelId="{6F69B38B-15E5-4FE9-A911-30213864AE5C}" type="pres">
      <dgm:prSet presAssocID="{F715E868-FF9C-423F-B9AC-F1314892623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9B28C-FEFE-47DB-8586-4CE06D3E59DD}" type="pres">
      <dgm:prSet presAssocID="{F715E868-FF9C-423F-B9AC-F13148926238}" presName="rootConnector" presStyleLbl="node2" presStyleIdx="1" presStyleCnt="3"/>
      <dgm:spPr/>
      <dgm:t>
        <a:bodyPr/>
        <a:lstStyle/>
        <a:p>
          <a:endParaRPr lang="en-US"/>
        </a:p>
      </dgm:t>
    </dgm:pt>
    <dgm:pt modelId="{11B2C4A4-9083-4642-9BCF-97E47B25CE14}" type="pres">
      <dgm:prSet presAssocID="{F715E868-FF9C-423F-B9AC-F13148926238}" presName="hierChild4" presStyleCnt="0"/>
      <dgm:spPr/>
    </dgm:pt>
    <dgm:pt modelId="{868CEF64-CEB2-4644-8C10-8930A886E63F}" type="pres">
      <dgm:prSet presAssocID="{F715E868-FF9C-423F-B9AC-F13148926238}" presName="hierChild5" presStyleCnt="0"/>
      <dgm:spPr/>
    </dgm:pt>
    <dgm:pt modelId="{9256C39F-3EA4-4163-AFC3-CAD0BB11D2F8}" type="pres">
      <dgm:prSet presAssocID="{35A70616-BD5B-497D-BC8E-CCA04E23044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53B506C-C139-4540-9078-14E7C3752855}" type="pres">
      <dgm:prSet presAssocID="{127BB067-18BC-45F5-84B6-59DFE754033E}" presName="hierRoot2" presStyleCnt="0">
        <dgm:presLayoutVars>
          <dgm:hierBranch val="init"/>
        </dgm:presLayoutVars>
      </dgm:prSet>
      <dgm:spPr/>
    </dgm:pt>
    <dgm:pt modelId="{7C1FC5E5-34BA-4EAF-AD43-C66D876A5FCA}" type="pres">
      <dgm:prSet presAssocID="{127BB067-18BC-45F5-84B6-59DFE754033E}" presName="rootComposite" presStyleCnt="0"/>
      <dgm:spPr/>
    </dgm:pt>
    <dgm:pt modelId="{45518072-37DD-462D-9C2F-51BAECC0A2E4}" type="pres">
      <dgm:prSet presAssocID="{127BB067-18BC-45F5-84B6-59DFE75403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29984-3D72-4DEE-AA41-2C87D752231D}" type="pres">
      <dgm:prSet presAssocID="{127BB067-18BC-45F5-84B6-59DFE754033E}" presName="rootConnector" presStyleLbl="node2" presStyleIdx="2" presStyleCnt="3"/>
      <dgm:spPr/>
      <dgm:t>
        <a:bodyPr/>
        <a:lstStyle/>
        <a:p>
          <a:endParaRPr lang="en-US"/>
        </a:p>
      </dgm:t>
    </dgm:pt>
    <dgm:pt modelId="{1DCDF13B-00F1-4615-95CA-F28B28B68207}" type="pres">
      <dgm:prSet presAssocID="{127BB067-18BC-45F5-84B6-59DFE754033E}" presName="hierChild4" presStyleCnt="0"/>
      <dgm:spPr/>
    </dgm:pt>
    <dgm:pt modelId="{AE47F13E-945C-4628-8B6D-7ED845D26751}" type="pres">
      <dgm:prSet presAssocID="{127BB067-18BC-45F5-84B6-59DFE754033E}" presName="hierChild5" presStyleCnt="0"/>
      <dgm:spPr/>
    </dgm:pt>
    <dgm:pt modelId="{6FD5047C-BC3E-4F06-89CF-860C02080089}" type="pres">
      <dgm:prSet presAssocID="{19BA1CB3-EC7D-4D0A-ADA0-A3725156115B}" presName="hierChild3" presStyleCnt="0"/>
      <dgm:spPr/>
    </dgm:pt>
  </dgm:ptLst>
  <dgm:cxnLst>
    <dgm:cxn modelId="{724D8CEA-6758-486E-AF34-63B497183AC5}" type="presOf" srcId="{D8222843-08C9-4AF1-867C-0E1DD696816E}" destId="{17204111-6676-452B-A033-16388EA1AFE9}" srcOrd="1" destOrd="0" presId="urn:microsoft.com/office/officeart/2005/8/layout/orgChart1"/>
    <dgm:cxn modelId="{317DDAA6-CECC-45FD-9382-7F3D3AFD7C08}" type="presOf" srcId="{35A70616-BD5B-497D-BC8E-CCA04E23044B}" destId="{9256C39F-3EA4-4163-AFC3-CAD0BB11D2F8}" srcOrd="0" destOrd="0" presId="urn:microsoft.com/office/officeart/2005/8/layout/orgChart1"/>
    <dgm:cxn modelId="{497FE88B-BC15-4ACE-9862-861D8A64D0AF}" srcId="{19BA1CB3-EC7D-4D0A-ADA0-A3725156115B}" destId="{F715E868-FF9C-423F-B9AC-F13148926238}" srcOrd="1" destOrd="0" parTransId="{4DA4CB98-AF66-4FFF-9C1E-795E44512B3B}" sibTransId="{821AEB7B-8547-4692-A4E8-D36AB31DF883}"/>
    <dgm:cxn modelId="{F04CFA34-EBA2-40DF-86E2-9379F958B984}" srcId="{5D58EC44-0AF7-4312-99E2-F3087390DF14}" destId="{19BA1CB3-EC7D-4D0A-ADA0-A3725156115B}" srcOrd="0" destOrd="0" parTransId="{4448659D-4E8F-4D29-B194-0B00DE5740DB}" sibTransId="{81F82A84-60A7-4140-A97C-D65E4819B88C}"/>
    <dgm:cxn modelId="{EAEDD33D-D12B-420F-91B8-6F7CF91BF24E}" type="presOf" srcId="{5D58EC44-0AF7-4312-99E2-F3087390DF14}" destId="{18A8185B-CFFA-4DAD-9E80-D06ACC22523E}" srcOrd="0" destOrd="0" presId="urn:microsoft.com/office/officeart/2005/8/layout/orgChart1"/>
    <dgm:cxn modelId="{23FEE658-A84C-4088-9585-497348AD0088}" srcId="{19BA1CB3-EC7D-4D0A-ADA0-A3725156115B}" destId="{127BB067-18BC-45F5-84B6-59DFE754033E}" srcOrd="2" destOrd="0" parTransId="{35A70616-BD5B-497D-BC8E-CCA04E23044B}" sibTransId="{D3F585E9-E6EE-4B2C-8F51-4EC2E6F429B3}"/>
    <dgm:cxn modelId="{E8D68F56-154A-4966-AAEE-78EF03244371}" srcId="{19BA1CB3-EC7D-4D0A-ADA0-A3725156115B}" destId="{D8222843-08C9-4AF1-867C-0E1DD696816E}" srcOrd="0" destOrd="0" parTransId="{2C4AC7C9-720A-45D6-B0ED-0BEBA3928569}" sibTransId="{1BB3D475-44C9-4ED2-98EE-E2B190C682A4}"/>
    <dgm:cxn modelId="{9DC6B2A0-479E-41C8-885C-CE70AC8349F6}" type="presOf" srcId="{F715E868-FF9C-423F-B9AC-F13148926238}" destId="{FA69B28C-FEFE-47DB-8586-4CE06D3E59DD}" srcOrd="1" destOrd="0" presId="urn:microsoft.com/office/officeart/2005/8/layout/orgChart1"/>
    <dgm:cxn modelId="{3C1252FF-79DC-4912-B039-E91C872B7B04}" type="presOf" srcId="{2C4AC7C9-720A-45D6-B0ED-0BEBA3928569}" destId="{6B46880B-7CA5-4101-BEAF-3265D410B92C}" srcOrd="0" destOrd="0" presId="urn:microsoft.com/office/officeart/2005/8/layout/orgChart1"/>
    <dgm:cxn modelId="{A2E6D138-6370-40BF-AB14-AA3B003DB836}" type="presOf" srcId="{D8222843-08C9-4AF1-867C-0E1DD696816E}" destId="{947F7EF8-B8BF-45D9-B510-B35A3FDF9D79}" srcOrd="0" destOrd="0" presId="urn:microsoft.com/office/officeart/2005/8/layout/orgChart1"/>
    <dgm:cxn modelId="{6D26B6CA-F695-4A6C-B79A-CA00C74EC34C}" type="presOf" srcId="{127BB067-18BC-45F5-84B6-59DFE754033E}" destId="{45518072-37DD-462D-9C2F-51BAECC0A2E4}" srcOrd="0" destOrd="0" presId="urn:microsoft.com/office/officeart/2005/8/layout/orgChart1"/>
    <dgm:cxn modelId="{B37B3767-06BC-40E0-85F5-1150BEE990F4}" type="presOf" srcId="{4DA4CB98-AF66-4FFF-9C1E-795E44512B3B}" destId="{EF4A1A07-2BF7-49B3-B660-BBFFB5EE7C2A}" srcOrd="0" destOrd="0" presId="urn:microsoft.com/office/officeart/2005/8/layout/orgChart1"/>
    <dgm:cxn modelId="{6DEED806-0632-479C-8902-65D0DC99D001}" type="presOf" srcId="{19BA1CB3-EC7D-4D0A-ADA0-A3725156115B}" destId="{2A14233B-95FE-4D30-B0D5-E44E47387B17}" srcOrd="1" destOrd="0" presId="urn:microsoft.com/office/officeart/2005/8/layout/orgChart1"/>
    <dgm:cxn modelId="{E57D1D41-2EF8-4D3A-82C4-A7E70BC54295}" type="presOf" srcId="{127BB067-18BC-45F5-84B6-59DFE754033E}" destId="{15629984-3D72-4DEE-AA41-2C87D752231D}" srcOrd="1" destOrd="0" presId="urn:microsoft.com/office/officeart/2005/8/layout/orgChart1"/>
    <dgm:cxn modelId="{2AF01F93-8523-4670-B6A4-286B478242D3}" type="presOf" srcId="{F715E868-FF9C-423F-B9AC-F13148926238}" destId="{6F69B38B-15E5-4FE9-A911-30213864AE5C}" srcOrd="0" destOrd="0" presId="urn:microsoft.com/office/officeart/2005/8/layout/orgChart1"/>
    <dgm:cxn modelId="{FB93DB7D-9591-4318-AF03-D441EA6411A7}" type="presOf" srcId="{19BA1CB3-EC7D-4D0A-ADA0-A3725156115B}" destId="{0E05FF98-0C5F-49F8-88CC-1C243D5F628D}" srcOrd="0" destOrd="0" presId="urn:microsoft.com/office/officeart/2005/8/layout/orgChart1"/>
    <dgm:cxn modelId="{2CAED68E-64BB-4B41-B4DB-894B17A6010A}" type="presParOf" srcId="{18A8185B-CFFA-4DAD-9E80-D06ACC22523E}" destId="{A98D5408-D3A5-4275-8C47-5A258AAA3CB5}" srcOrd="0" destOrd="0" presId="urn:microsoft.com/office/officeart/2005/8/layout/orgChart1"/>
    <dgm:cxn modelId="{E4BDBB9C-81B0-48E1-AFB0-B4D90870C544}" type="presParOf" srcId="{A98D5408-D3A5-4275-8C47-5A258AAA3CB5}" destId="{20FCC4D2-6430-45AB-A1AF-FC3C4305BFDC}" srcOrd="0" destOrd="0" presId="urn:microsoft.com/office/officeart/2005/8/layout/orgChart1"/>
    <dgm:cxn modelId="{1E6766FF-BC1B-405D-9FC9-0E568E3ABFA0}" type="presParOf" srcId="{20FCC4D2-6430-45AB-A1AF-FC3C4305BFDC}" destId="{0E05FF98-0C5F-49F8-88CC-1C243D5F628D}" srcOrd="0" destOrd="0" presId="urn:microsoft.com/office/officeart/2005/8/layout/orgChart1"/>
    <dgm:cxn modelId="{284AE351-277D-4A8C-9808-2477FF9B7F6F}" type="presParOf" srcId="{20FCC4D2-6430-45AB-A1AF-FC3C4305BFDC}" destId="{2A14233B-95FE-4D30-B0D5-E44E47387B17}" srcOrd="1" destOrd="0" presId="urn:microsoft.com/office/officeart/2005/8/layout/orgChart1"/>
    <dgm:cxn modelId="{1BFA26E6-DA05-4AC4-82F5-B3F22E06B48D}" type="presParOf" srcId="{A98D5408-D3A5-4275-8C47-5A258AAA3CB5}" destId="{E8ABA5E9-41FA-43E0-8D1A-D5227AE0A808}" srcOrd="1" destOrd="0" presId="urn:microsoft.com/office/officeart/2005/8/layout/orgChart1"/>
    <dgm:cxn modelId="{2DAFEF39-2F03-433A-8000-48433F05338C}" type="presParOf" srcId="{E8ABA5E9-41FA-43E0-8D1A-D5227AE0A808}" destId="{6B46880B-7CA5-4101-BEAF-3265D410B92C}" srcOrd="0" destOrd="0" presId="urn:microsoft.com/office/officeart/2005/8/layout/orgChart1"/>
    <dgm:cxn modelId="{5681CD1E-F732-4C77-ACD5-7390D8A92868}" type="presParOf" srcId="{E8ABA5E9-41FA-43E0-8D1A-D5227AE0A808}" destId="{F0D14FAC-E930-4A7D-8823-F709F4DEE34A}" srcOrd="1" destOrd="0" presId="urn:microsoft.com/office/officeart/2005/8/layout/orgChart1"/>
    <dgm:cxn modelId="{8BFD8523-FD47-48E7-82A8-84D7837EE27B}" type="presParOf" srcId="{F0D14FAC-E930-4A7D-8823-F709F4DEE34A}" destId="{A4A26459-FC94-41BD-BB0C-AC31EDE00069}" srcOrd="0" destOrd="0" presId="urn:microsoft.com/office/officeart/2005/8/layout/orgChart1"/>
    <dgm:cxn modelId="{38FD5CDE-3FC4-4CB8-8C28-99D08D91C08E}" type="presParOf" srcId="{A4A26459-FC94-41BD-BB0C-AC31EDE00069}" destId="{947F7EF8-B8BF-45D9-B510-B35A3FDF9D79}" srcOrd="0" destOrd="0" presId="urn:microsoft.com/office/officeart/2005/8/layout/orgChart1"/>
    <dgm:cxn modelId="{8748CE6B-DB37-413E-AC5B-C9FCFE003872}" type="presParOf" srcId="{A4A26459-FC94-41BD-BB0C-AC31EDE00069}" destId="{17204111-6676-452B-A033-16388EA1AFE9}" srcOrd="1" destOrd="0" presId="urn:microsoft.com/office/officeart/2005/8/layout/orgChart1"/>
    <dgm:cxn modelId="{C4C7A472-9207-4FAF-AB17-3DCF0E17FB06}" type="presParOf" srcId="{F0D14FAC-E930-4A7D-8823-F709F4DEE34A}" destId="{0A32F871-661D-4D6F-B10D-083C83425FB8}" srcOrd="1" destOrd="0" presId="urn:microsoft.com/office/officeart/2005/8/layout/orgChart1"/>
    <dgm:cxn modelId="{0DDAC227-9B06-47C6-B119-E5322A11E0C2}" type="presParOf" srcId="{F0D14FAC-E930-4A7D-8823-F709F4DEE34A}" destId="{333D649E-0274-44A9-9E34-3ACEA2ADBFCE}" srcOrd="2" destOrd="0" presId="urn:microsoft.com/office/officeart/2005/8/layout/orgChart1"/>
    <dgm:cxn modelId="{7D6CB56F-E79A-4AD2-A1A8-33F50E7FBF78}" type="presParOf" srcId="{E8ABA5E9-41FA-43E0-8D1A-D5227AE0A808}" destId="{EF4A1A07-2BF7-49B3-B660-BBFFB5EE7C2A}" srcOrd="2" destOrd="0" presId="urn:microsoft.com/office/officeart/2005/8/layout/orgChart1"/>
    <dgm:cxn modelId="{280B525B-5250-4519-82B7-D42B9986F6BA}" type="presParOf" srcId="{E8ABA5E9-41FA-43E0-8D1A-D5227AE0A808}" destId="{1CD36679-05DA-4FE2-961A-8F6986800E4D}" srcOrd="3" destOrd="0" presId="urn:microsoft.com/office/officeart/2005/8/layout/orgChart1"/>
    <dgm:cxn modelId="{25F35DC6-A10E-4B11-88C5-9191838AD331}" type="presParOf" srcId="{1CD36679-05DA-4FE2-961A-8F6986800E4D}" destId="{4BF39AB6-F12B-4109-81F5-BA18340AEC04}" srcOrd="0" destOrd="0" presId="urn:microsoft.com/office/officeart/2005/8/layout/orgChart1"/>
    <dgm:cxn modelId="{EC0A9D21-EFB3-41B2-BFAB-FB28D94F06F6}" type="presParOf" srcId="{4BF39AB6-F12B-4109-81F5-BA18340AEC04}" destId="{6F69B38B-15E5-4FE9-A911-30213864AE5C}" srcOrd="0" destOrd="0" presId="urn:microsoft.com/office/officeart/2005/8/layout/orgChart1"/>
    <dgm:cxn modelId="{7E9AEA0E-D323-4514-BE44-07C6DD90874E}" type="presParOf" srcId="{4BF39AB6-F12B-4109-81F5-BA18340AEC04}" destId="{FA69B28C-FEFE-47DB-8586-4CE06D3E59DD}" srcOrd="1" destOrd="0" presId="urn:microsoft.com/office/officeart/2005/8/layout/orgChart1"/>
    <dgm:cxn modelId="{EDD5455A-D7B6-4945-B0E2-67FD0E74836D}" type="presParOf" srcId="{1CD36679-05DA-4FE2-961A-8F6986800E4D}" destId="{11B2C4A4-9083-4642-9BCF-97E47B25CE14}" srcOrd="1" destOrd="0" presId="urn:microsoft.com/office/officeart/2005/8/layout/orgChart1"/>
    <dgm:cxn modelId="{3006993F-B582-4705-B547-4C06FED149D2}" type="presParOf" srcId="{1CD36679-05DA-4FE2-961A-8F6986800E4D}" destId="{868CEF64-CEB2-4644-8C10-8930A886E63F}" srcOrd="2" destOrd="0" presId="urn:microsoft.com/office/officeart/2005/8/layout/orgChart1"/>
    <dgm:cxn modelId="{D25B15C1-5EFA-4DDA-8F91-1269781B17FB}" type="presParOf" srcId="{E8ABA5E9-41FA-43E0-8D1A-D5227AE0A808}" destId="{9256C39F-3EA4-4163-AFC3-CAD0BB11D2F8}" srcOrd="4" destOrd="0" presId="urn:microsoft.com/office/officeart/2005/8/layout/orgChart1"/>
    <dgm:cxn modelId="{E13CE41E-F54F-4980-94A9-F3422CF25DB1}" type="presParOf" srcId="{E8ABA5E9-41FA-43E0-8D1A-D5227AE0A808}" destId="{353B506C-C139-4540-9078-14E7C3752855}" srcOrd="5" destOrd="0" presId="urn:microsoft.com/office/officeart/2005/8/layout/orgChart1"/>
    <dgm:cxn modelId="{822D4497-0101-4975-BA7D-B4380CF6289D}" type="presParOf" srcId="{353B506C-C139-4540-9078-14E7C3752855}" destId="{7C1FC5E5-34BA-4EAF-AD43-C66D876A5FCA}" srcOrd="0" destOrd="0" presId="urn:microsoft.com/office/officeart/2005/8/layout/orgChart1"/>
    <dgm:cxn modelId="{6F49C4F7-5A4E-4525-94AA-A67B9ECB6B08}" type="presParOf" srcId="{7C1FC5E5-34BA-4EAF-AD43-C66D876A5FCA}" destId="{45518072-37DD-462D-9C2F-51BAECC0A2E4}" srcOrd="0" destOrd="0" presId="urn:microsoft.com/office/officeart/2005/8/layout/orgChart1"/>
    <dgm:cxn modelId="{670A82D5-9B33-42B9-8587-A54B344C7D5B}" type="presParOf" srcId="{7C1FC5E5-34BA-4EAF-AD43-C66D876A5FCA}" destId="{15629984-3D72-4DEE-AA41-2C87D752231D}" srcOrd="1" destOrd="0" presId="urn:microsoft.com/office/officeart/2005/8/layout/orgChart1"/>
    <dgm:cxn modelId="{150943C5-45FC-4844-906F-19C66D00552A}" type="presParOf" srcId="{353B506C-C139-4540-9078-14E7C3752855}" destId="{1DCDF13B-00F1-4615-95CA-F28B28B68207}" srcOrd="1" destOrd="0" presId="urn:microsoft.com/office/officeart/2005/8/layout/orgChart1"/>
    <dgm:cxn modelId="{0BB72E49-A530-4D62-BA08-04DC8FD4BEFD}" type="presParOf" srcId="{353B506C-C139-4540-9078-14E7C3752855}" destId="{AE47F13E-945C-4628-8B6D-7ED845D26751}" srcOrd="2" destOrd="0" presId="urn:microsoft.com/office/officeart/2005/8/layout/orgChart1"/>
    <dgm:cxn modelId="{425BF361-4C3B-435E-842A-29D85B080779}" type="presParOf" srcId="{A98D5408-D3A5-4275-8C47-5A258AAA3CB5}" destId="{6FD5047C-BC3E-4F06-89CF-860C02080089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9E1B-F7E4-4AF8-A15A-D7B9A5B11D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55BF5-B864-4C08-9943-2CFB8CD8D7E0}">
      <dgm:prSet phldrT="[Text]"/>
      <dgm:spPr/>
      <dgm:t>
        <a:bodyPr/>
        <a:lstStyle/>
        <a:p>
          <a:r>
            <a:rPr lang="en-US" dirty="0" smtClean="0"/>
            <a:t>Engineering Development</a:t>
          </a:r>
          <a:endParaRPr lang="en-US" dirty="0"/>
        </a:p>
      </dgm:t>
    </dgm:pt>
    <dgm:pt modelId="{AC157A3B-731D-48ED-A26D-608CAC54CB9A}" type="parTrans" cxnId="{31176DC8-B112-4E40-9BF0-05C31CE3395C}">
      <dgm:prSet/>
      <dgm:spPr/>
      <dgm:t>
        <a:bodyPr/>
        <a:lstStyle/>
        <a:p>
          <a:endParaRPr lang="en-US"/>
        </a:p>
      </dgm:t>
    </dgm:pt>
    <dgm:pt modelId="{2A4B506E-702E-4AD3-B9B6-C21EBD915D8C}" type="sibTrans" cxnId="{31176DC8-B112-4E40-9BF0-05C31CE3395C}">
      <dgm:prSet/>
      <dgm:spPr/>
      <dgm:t>
        <a:bodyPr/>
        <a:lstStyle/>
        <a:p>
          <a:endParaRPr lang="en-US"/>
        </a:p>
      </dgm:t>
    </dgm:pt>
    <dgm:pt modelId="{CEBD436C-8AA1-47E0-9C15-07F2B23C2312}">
      <dgm:prSet phldrT="[Text]"/>
      <dgm:spPr/>
      <dgm:t>
        <a:bodyPr/>
        <a:lstStyle/>
        <a:p>
          <a:r>
            <a:rPr lang="en-US" dirty="0" smtClean="0"/>
            <a:t>Advanced Development</a:t>
          </a:r>
          <a:endParaRPr lang="en-US" dirty="0"/>
        </a:p>
      </dgm:t>
    </dgm:pt>
    <dgm:pt modelId="{10E97CAB-8691-4C3B-863F-885B0BEC3080}" type="parTrans" cxnId="{5EEF46A0-359B-42C7-BFD0-398F89372F1F}">
      <dgm:prSet/>
      <dgm:spPr/>
      <dgm:t>
        <a:bodyPr/>
        <a:lstStyle/>
        <a:p>
          <a:endParaRPr lang="en-US"/>
        </a:p>
      </dgm:t>
    </dgm:pt>
    <dgm:pt modelId="{8792780F-221F-46D5-8CAF-D338F48380BF}" type="sibTrans" cxnId="{5EEF46A0-359B-42C7-BFD0-398F89372F1F}">
      <dgm:prSet/>
      <dgm:spPr/>
      <dgm:t>
        <a:bodyPr/>
        <a:lstStyle/>
        <a:p>
          <a:endParaRPr lang="en-US"/>
        </a:p>
      </dgm:t>
    </dgm:pt>
    <dgm:pt modelId="{F4080125-ACF4-4570-9A9D-F4BADE6B46FA}">
      <dgm:prSet phldrT="[Text]"/>
      <dgm:spPr/>
      <dgm:t>
        <a:bodyPr/>
        <a:lstStyle/>
        <a:p>
          <a:r>
            <a:rPr lang="en-US" dirty="0" smtClean="0"/>
            <a:t>Engineering Design</a:t>
          </a:r>
          <a:endParaRPr lang="en-US" dirty="0"/>
        </a:p>
      </dgm:t>
    </dgm:pt>
    <dgm:pt modelId="{A7174B1E-0989-400D-A169-9108AAACFBA5}" type="parTrans" cxnId="{DC314E1E-299A-4B1A-9861-041EC1C12509}">
      <dgm:prSet/>
      <dgm:spPr/>
      <dgm:t>
        <a:bodyPr/>
        <a:lstStyle/>
        <a:p>
          <a:endParaRPr lang="en-US"/>
        </a:p>
      </dgm:t>
    </dgm:pt>
    <dgm:pt modelId="{73B3E65B-41FB-4C5F-9D04-9892D6566F55}" type="sibTrans" cxnId="{DC314E1E-299A-4B1A-9861-041EC1C12509}">
      <dgm:prSet/>
      <dgm:spPr/>
      <dgm:t>
        <a:bodyPr/>
        <a:lstStyle/>
        <a:p>
          <a:endParaRPr lang="en-US"/>
        </a:p>
      </dgm:t>
    </dgm:pt>
    <dgm:pt modelId="{787832F5-E39A-4217-9196-D31F76049505}">
      <dgm:prSet phldrT="[Text]"/>
      <dgm:spPr/>
      <dgm:t>
        <a:bodyPr/>
        <a:lstStyle/>
        <a:p>
          <a:r>
            <a:rPr lang="en-US" dirty="0" smtClean="0"/>
            <a:t>Integration &amp; Evaluation</a:t>
          </a:r>
          <a:endParaRPr lang="en-US" dirty="0"/>
        </a:p>
      </dgm:t>
    </dgm:pt>
    <dgm:pt modelId="{F258E8C7-27CD-487C-86ED-7B4F857D78F6}" type="parTrans" cxnId="{37493765-48FC-4E15-A104-8C4733A24080}">
      <dgm:prSet/>
      <dgm:spPr/>
      <dgm:t>
        <a:bodyPr/>
        <a:lstStyle/>
        <a:p>
          <a:endParaRPr lang="en-US"/>
        </a:p>
      </dgm:t>
    </dgm:pt>
    <dgm:pt modelId="{AFD53405-4D28-4157-B6B3-5194263FF574}" type="sibTrans" cxnId="{37493765-48FC-4E15-A104-8C4733A24080}">
      <dgm:prSet/>
      <dgm:spPr/>
      <dgm:t>
        <a:bodyPr/>
        <a:lstStyle/>
        <a:p>
          <a:endParaRPr lang="en-US"/>
        </a:p>
      </dgm:t>
    </dgm:pt>
    <dgm:pt modelId="{261B1425-4B83-4EBB-857A-D8590942B742}" type="pres">
      <dgm:prSet presAssocID="{B33A9E1B-F7E4-4AF8-A15A-D7B9A5B11D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FC5612-78F3-410C-B660-558C0038EDCB}" type="pres">
      <dgm:prSet presAssocID="{E2055BF5-B864-4C08-9943-2CFB8CD8D7E0}" presName="hierRoot1" presStyleCnt="0">
        <dgm:presLayoutVars>
          <dgm:hierBranch val="init"/>
        </dgm:presLayoutVars>
      </dgm:prSet>
      <dgm:spPr/>
    </dgm:pt>
    <dgm:pt modelId="{6AD3E66F-3048-4C9E-BF20-FA7CC9F6162E}" type="pres">
      <dgm:prSet presAssocID="{E2055BF5-B864-4C08-9943-2CFB8CD8D7E0}" presName="rootComposite1" presStyleCnt="0"/>
      <dgm:spPr/>
    </dgm:pt>
    <dgm:pt modelId="{99772505-4648-475D-96E5-49763732BDBD}" type="pres">
      <dgm:prSet presAssocID="{E2055BF5-B864-4C08-9943-2CFB8CD8D7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E2A21-4990-4318-B696-E2AB8AB2ED99}" type="pres">
      <dgm:prSet presAssocID="{E2055BF5-B864-4C08-9943-2CFB8CD8D7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BEA8B8-1D8E-4DEF-A82C-1F481FD9F682}" type="pres">
      <dgm:prSet presAssocID="{E2055BF5-B864-4C08-9943-2CFB8CD8D7E0}" presName="hierChild2" presStyleCnt="0"/>
      <dgm:spPr/>
    </dgm:pt>
    <dgm:pt modelId="{8A59A2DE-E0FB-4DC6-8408-F49387842EEB}" type="pres">
      <dgm:prSet presAssocID="{10E97CAB-8691-4C3B-863F-885B0BEC308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39A1914-2C1D-4310-B215-AC48D1B213A8}" type="pres">
      <dgm:prSet presAssocID="{CEBD436C-8AA1-47E0-9C15-07F2B23C2312}" presName="hierRoot2" presStyleCnt="0">
        <dgm:presLayoutVars>
          <dgm:hierBranch val="init"/>
        </dgm:presLayoutVars>
      </dgm:prSet>
      <dgm:spPr/>
    </dgm:pt>
    <dgm:pt modelId="{B9B6CC49-A118-4157-ADA1-6EDD325570F5}" type="pres">
      <dgm:prSet presAssocID="{CEBD436C-8AA1-47E0-9C15-07F2B23C2312}" presName="rootComposite" presStyleCnt="0"/>
      <dgm:spPr/>
    </dgm:pt>
    <dgm:pt modelId="{4E9C0367-90AC-46BB-BA9D-D3B9F72C6B7E}" type="pres">
      <dgm:prSet presAssocID="{CEBD436C-8AA1-47E0-9C15-07F2B23C23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9853CD-D8CB-4BD2-8B96-2D459C56F3F3}" type="pres">
      <dgm:prSet presAssocID="{CEBD436C-8AA1-47E0-9C15-07F2B23C2312}" presName="rootConnector" presStyleLbl="node2" presStyleIdx="0" presStyleCnt="3"/>
      <dgm:spPr/>
      <dgm:t>
        <a:bodyPr/>
        <a:lstStyle/>
        <a:p>
          <a:endParaRPr lang="en-US"/>
        </a:p>
      </dgm:t>
    </dgm:pt>
    <dgm:pt modelId="{F221505E-D38D-47B9-8628-838655B33B11}" type="pres">
      <dgm:prSet presAssocID="{CEBD436C-8AA1-47E0-9C15-07F2B23C2312}" presName="hierChild4" presStyleCnt="0"/>
      <dgm:spPr/>
    </dgm:pt>
    <dgm:pt modelId="{92F52A9E-82FB-403B-A8FF-8CBC65B29E27}" type="pres">
      <dgm:prSet presAssocID="{CEBD436C-8AA1-47E0-9C15-07F2B23C2312}" presName="hierChild5" presStyleCnt="0"/>
      <dgm:spPr/>
    </dgm:pt>
    <dgm:pt modelId="{A8692C5F-0529-4EA7-A08C-B25A054D6C29}" type="pres">
      <dgm:prSet presAssocID="{A7174B1E-0989-400D-A169-9108AAACFBA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BA265B0-EE2D-4EED-90EE-D09ED145F80F}" type="pres">
      <dgm:prSet presAssocID="{F4080125-ACF4-4570-9A9D-F4BADE6B46FA}" presName="hierRoot2" presStyleCnt="0">
        <dgm:presLayoutVars>
          <dgm:hierBranch val="init"/>
        </dgm:presLayoutVars>
      </dgm:prSet>
      <dgm:spPr/>
    </dgm:pt>
    <dgm:pt modelId="{E18927D1-10B9-4B38-80C6-689896942A2D}" type="pres">
      <dgm:prSet presAssocID="{F4080125-ACF4-4570-9A9D-F4BADE6B46FA}" presName="rootComposite" presStyleCnt="0"/>
      <dgm:spPr/>
    </dgm:pt>
    <dgm:pt modelId="{0747706E-31BA-4BA6-AFE0-68BF9FA55427}" type="pres">
      <dgm:prSet presAssocID="{F4080125-ACF4-4570-9A9D-F4BADE6B46F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D86B0-9F64-4E42-BA47-F963046FE2DA}" type="pres">
      <dgm:prSet presAssocID="{F4080125-ACF4-4570-9A9D-F4BADE6B46FA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01B9D6-51B8-40D5-A96B-4724225B09BD}" type="pres">
      <dgm:prSet presAssocID="{F4080125-ACF4-4570-9A9D-F4BADE6B46FA}" presName="hierChild4" presStyleCnt="0"/>
      <dgm:spPr/>
    </dgm:pt>
    <dgm:pt modelId="{77E8608C-300D-4747-8B36-60D43791BAF1}" type="pres">
      <dgm:prSet presAssocID="{F4080125-ACF4-4570-9A9D-F4BADE6B46FA}" presName="hierChild5" presStyleCnt="0"/>
      <dgm:spPr/>
    </dgm:pt>
    <dgm:pt modelId="{8A93A976-F664-44CE-A0F2-433434ACF116}" type="pres">
      <dgm:prSet presAssocID="{F258E8C7-27CD-487C-86ED-7B4F857D78F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12CB585-148E-4A66-8E00-9F79251D5CBE}" type="pres">
      <dgm:prSet presAssocID="{787832F5-E39A-4217-9196-D31F76049505}" presName="hierRoot2" presStyleCnt="0">
        <dgm:presLayoutVars>
          <dgm:hierBranch val="init"/>
        </dgm:presLayoutVars>
      </dgm:prSet>
      <dgm:spPr/>
    </dgm:pt>
    <dgm:pt modelId="{EA2D19AA-9738-433E-AE67-54E6B30F94E2}" type="pres">
      <dgm:prSet presAssocID="{787832F5-E39A-4217-9196-D31F76049505}" presName="rootComposite" presStyleCnt="0"/>
      <dgm:spPr/>
    </dgm:pt>
    <dgm:pt modelId="{C180C338-4B96-476E-B042-99760F386C81}" type="pres">
      <dgm:prSet presAssocID="{787832F5-E39A-4217-9196-D31F760495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5A5DA-1967-4265-B285-217E3787E6B4}" type="pres">
      <dgm:prSet presAssocID="{787832F5-E39A-4217-9196-D31F76049505}" presName="rootConnector" presStyleLbl="node2" presStyleIdx="2" presStyleCnt="3"/>
      <dgm:spPr/>
      <dgm:t>
        <a:bodyPr/>
        <a:lstStyle/>
        <a:p>
          <a:endParaRPr lang="en-US"/>
        </a:p>
      </dgm:t>
    </dgm:pt>
    <dgm:pt modelId="{0F59A2E2-EC1C-495D-8C37-6F2C4EBB7F59}" type="pres">
      <dgm:prSet presAssocID="{787832F5-E39A-4217-9196-D31F76049505}" presName="hierChild4" presStyleCnt="0"/>
      <dgm:spPr/>
    </dgm:pt>
    <dgm:pt modelId="{39FA68D4-0379-4789-828F-077562F6C759}" type="pres">
      <dgm:prSet presAssocID="{787832F5-E39A-4217-9196-D31F76049505}" presName="hierChild5" presStyleCnt="0"/>
      <dgm:spPr/>
    </dgm:pt>
    <dgm:pt modelId="{2FBCB85B-7B58-42C1-94D0-1A32A7B34C63}" type="pres">
      <dgm:prSet presAssocID="{E2055BF5-B864-4C08-9943-2CFB8CD8D7E0}" presName="hierChild3" presStyleCnt="0"/>
      <dgm:spPr/>
    </dgm:pt>
  </dgm:ptLst>
  <dgm:cxnLst>
    <dgm:cxn modelId="{77A46A6F-D391-41C3-AC60-8206421F575F}" type="presOf" srcId="{B33A9E1B-F7E4-4AF8-A15A-D7B9A5B11D1B}" destId="{261B1425-4B83-4EBB-857A-D8590942B742}" srcOrd="0" destOrd="0" presId="urn:microsoft.com/office/officeart/2005/8/layout/orgChart1"/>
    <dgm:cxn modelId="{78F3B589-19E2-4E64-998C-4DEA0E3E1B98}" type="presOf" srcId="{F4080125-ACF4-4570-9A9D-F4BADE6B46FA}" destId="{0747706E-31BA-4BA6-AFE0-68BF9FA55427}" srcOrd="0" destOrd="0" presId="urn:microsoft.com/office/officeart/2005/8/layout/orgChart1"/>
    <dgm:cxn modelId="{3EF3EA2E-7978-41D6-A8FA-5F54EF93E392}" type="presOf" srcId="{787832F5-E39A-4217-9196-D31F76049505}" destId="{ABE5A5DA-1967-4265-B285-217E3787E6B4}" srcOrd="1" destOrd="0" presId="urn:microsoft.com/office/officeart/2005/8/layout/orgChart1"/>
    <dgm:cxn modelId="{F0CE5C69-AA22-496E-80E2-BBD65AC3559A}" type="presOf" srcId="{CEBD436C-8AA1-47E0-9C15-07F2B23C2312}" destId="{D99853CD-D8CB-4BD2-8B96-2D459C56F3F3}" srcOrd="1" destOrd="0" presId="urn:microsoft.com/office/officeart/2005/8/layout/orgChart1"/>
    <dgm:cxn modelId="{DC314E1E-299A-4B1A-9861-041EC1C12509}" srcId="{E2055BF5-B864-4C08-9943-2CFB8CD8D7E0}" destId="{F4080125-ACF4-4570-9A9D-F4BADE6B46FA}" srcOrd="1" destOrd="0" parTransId="{A7174B1E-0989-400D-A169-9108AAACFBA5}" sibTransId="{73B3E65B-41FB-4C5F-9D04-9892D6566F55}"/>
    <dgm:cxn modelId="{E94E73F4-15C7-4652-8277-7B6B789A6A04}" type="presOf" srcId="{CEBD436C-8AA1-47E0-9C15-07F2B23C2312}" destId="{4E9C0367-90AC-46BB-BA9D-D3B9F72C6B7E}" srcOrd="0" destOrd="0" presId="urn:microsoft.com/office/officeart/2005/8/layout/orgChart1"/>
    <dgm:cxn modelId="{61C8E923-1962-42B6-8991-EF815930AB5E}" type="presOf" srcId="{F258E8C7-27CD-487C-86ED-7B4F857D78F6}" destId="{8A93A976-F664-44CE-A0F2-433434ACF116}" srcOrd="0" destOrd="0" presId="urn:microsoft.com/office/officeart/2005/8/layout/orgChart1"/>
    <dgm:cxn modelId="{37493765-48FC-4E15-A104-8C4733A24080}" srcId="{E2055BF5-B864-4C08-9943-2CFB8CD8D7E0}" destId="{787832F5-E39A-4217-9196-D31F76049505}" srcOrd="2" destOrd="0" parTransId="{F258E8C7-27CD-487C-86ED-7B4F857D78F6}" sibTransId="{AFD53405-4D28-4157-B6B3-5194263FF574}"/>
    <dgm:cxn modelId="{78E7FDDF-CE9E-4E24-AB12-46A74F98F519}" type="presOf" srcId="{E2055BF5-B864-4C08-9943-2CFB8CD8D7E0}" destId="{99772505-4648-475D-96E5-49763732BDBD}" srcOrd="0" destOrd="0" presId="urn:microsoft.com/office/officeart/2005/8/layout/orgChart1"/>
    <dgm:cxn modelId="{D973E234-29E2-4914-803F-B75297352D53}" type="presOf" srcId="{E2055BF5-B864-4C08-9943-2CFB8CD8D7E0}" destId="{39BE2A21-4990-4318-B696-E2AB8AB2ED99}" srcOrd="1" destOrd="0" presId="urn:microsoft.com/office/officeart/2005/8/layout/orgChart1"/>
    <dgm:cxn modelId="{5EEF46A0-359B-42C7-BFD0-398F89372F1F}" srcId="{E2055BF5-B864-4C08-9943-2CFB8CD8D7E0}" destId="{CEBD436C-8AA1-47E0-9C15-07F2B23C2312}" srcOrd="0" destOrd="0" parTransId="{10E97CAB-8691-4C3B-863F-885B0BEC3080}" sibTransId="{8792780F-221F-46D5-8CAF-D338F48380BF}"/>
    <dgm:cxn modelId="{E9C0496A-4129-46CC-98EE-DF5107019B73}" type="presOf" srcId="{A7174B1E-0989-400D-A169-9108AAACFBA5}" destId="{A8692C5F-0529-4EA7-A08C-B25A054D6C29}" srcOrd="0" destOrd="0" presId="urn:microsoft.com/office/officeart/2005/8/layout/orgChart1"/>
    <dgm:cxn modelId="{F4EF1BC9-070E-4522-9059-8C8C495566DD}" type="presOf" srcId="{787832F5-E39A-4217-9196-D31F76049505}" destId="{C180C338-4B96-476E-B042-99760F386C81}" srcOrd="0" destOrd="0" presId="urn:microsoft.com/office/officeart/2005/8/layout/orgChart1"/>
    <dgm:cxn modelId="{31176DC8-B112-4E40-9BF0-05C31CE3395C}" srcId="{B33A9E1B-F7E4-4AF8-A15A-D7B9A5B11D1B}" destId="{E2055BF5-B864-4C08-9943-2CFB8CD8D7E0}" srcOrd="0" destOrd="0" parTransId="{AC157A3B-731D-48ED-A26D-608CAC54CB9A}" sibTransId="{2A4B506E-702E-4AD3-B9B6-C21EBD915D8C}"/>
    <dgm:cxn modelId="{30D79934-DC03-4544-84D3-FFFF34F42407}" type="presOf" srcId="{F4080125-ACF4-4570-9A9D-F4BADE6B46FA}" destId="{BD1D86B0-9F64-4E42-BA47-F963046FE2DA}" srcOrd="1" destOrd="0" presId="urn:microsoft.com/office/officeart/2005/8/layout/orgChart1"/>
    <dgm:cxn modelId="{EFDDB98F-D700-4321-8AF5-00D751FB15C7}" type="presOf" srcId="{10E97CAB-8691-4C3B-863F-885B0BEC3080}" destId="{8A59A2DE-E0FB-4DC6-8408-F49387842EEB}" srcOrd="0" destOrd="0" presId="urn:microsoft.com/office/officeart/2005/8/layout/orgChart1"/>
    <dgm:cxn modelId="{27726EDE-17E0-4D11-8B60-9DA004ED88B5}" type="presParOf" srcId="{261B1425-4B83-4EBB-857A-D8590942B742}" destId="{74FC5612-78F3-410C-B660-558C0038EDCB}" srcOrd="0" destOrd="0" presId="urn:microsoft.com/office/officeart/2005/8/layout/orgChart1"/>
    <dgm:cxn modelId="{996F365D-33F7-4263-93B4-0603B555F563}" type="presParOf" srcId="{74FC5612-78F3-410C-B660-558C0038EDCB}" destId="{6AD3E66F-3048-4C9E-BF20-FA7CC9F6162E}" srcOrd="0" destOrd="0" presId="urn:microsoft.com/office/officeart/2005/8/layout/orgChart1"/>
    <dgm:cxn modelId="{0396AFF0-220F-4214-AFA3-453EFF1672D5}" type="presParOf" srcId="{6AD3E66F-3048-4C9E-BF20-FA7CC9F6162E}" destId="{99772505-4648-475D-96E5-49763732BDBD}" srcOrd="0" destOrd="0" presId="urn:microsoft.com/office/officeart/2005/8/layout/orgChart1"/>
    <dgm:cxn modelId="{D580649C-727A-4FD1-8165-EF06664407D9}" type="presParOf" srcId="{6AD3E66F-3048-4C9E-BF20-FA7CC9F6162E}" destId="{39BE2A21-4990-4318-B696-E2AB8AB2ED99}" srcOrd="1" destOrd="0" presId="urn:microsoft.com/office/officeart/2005/8/layout/orgChart1"/>
    <dgm:cxn modelId="{E52CBA74-739F-45F3-AE17-528845C8CCB6}" type="presParOf" srcId="{74FC5612-78F3-410C-B660-558C0038EDCB}" destId="{32BEA8B8-1D8E-4DEF-A82C-1F481FD9F682}" srcOrd="1" destOrd="0" presId="urn:microsoft.com/office/officeart/2005/8/layout/orgChart1"/>
    <dgm:cxn modelId="{37141A06-FE0E-4326-A658-67F741F99309}" type="presParOf" srcId="{32BEA8B8-1D8E-4DEF-A82C-1F481FD9F682}" destId="{8A59A2DE-E0FB-4DC6-8408-F49387842EEB}" srcOrd="0" destOrd="0" presId="urn:microsoft.com/office/officeart/2005/8/layout/orgChart1"/>
    <dgm:cxn modelId="{ED0EB5AC-CCA0-4935-813E-BC20C01E2250}" type="presParOf" srcId="{32BEA8B8-1D8E-4DEF-A82C-1F481FD9F682}" destId="{039A1914-2C1D-4310-B215-AC48D1B213A8}" srcOrd="1" destOrd="0" presId="urn:microsoft.com/office/officeart/2005/8/layout/orgChart1"/>
    <dgm:cxn modelId="{A6FB1547-C5E1-4421-B9A0-AF151F638F05}" type="presParOf" srcId="{039A1914-2C1D-4310-B215-AC48D1B213A8}" destId="{B9B6CC49-A118-4157-ADA1-6EDD325570F5}" srcOrd="0" destOrd="0" presId="urn:microsoft.com/office/officeart/2005/8/layout/orgChart1"/>
    <dgm:cxn modelId="{553A1E5C-286B-4A43-AC57-94BA1E6CCB5B}" type="presParOf" srcId="{B9B6CC49-A118-4157-ADA1-6EDD325570F5}" destId="{4E9C0367-90AC-46BB-BA9D-D3B9F72C6B7E}" srcOrd="0" destOrd="0" presId="urn:microsoft.com/office/officeart/2005/8/layout/orgChart1"/>
    <dgm:cxn modelId="{C5FD9729-2BFC-49EC-BB3C-8EF769B4B1E4}" type="presParOf" srcId="{B9B6CC49-A118-4157-ADA1-6EDD325570F5}" destId="{D99853CD-D8CB-4BD2-8B96-2D459C56F3F3}" srcOrd="1" destOrd="0" presId="urn:microsoft.com/office/officeart/2005/8/layout/orgChart1"/>
    <dgm:cxn modelId="{FA20A6FC-32EA-426D-84B2-727C37EC60CA}" type="presParOf" srcId="{039A1914-2C1D-4310-B215-AC48D1B213A8}" destId="{F221505E-D38D-47B9-8628-838655B33B11}" srcOrd="1" destOrd="0" presId="urn:microsoft.com/office/officeart/2005/8/layout/orgChart1"/>
    <dgm:cxn modelId="{473B9E29-73A9-4348-A931-EAFAE021B360}" type="presParOf" srcId="{039A1914-2C1D-4310-B215-AC48D1B213A8}" destId="{92F52A9E-82FB-403B-A8FF-8CBC65B29E27}" srcOrd="2" destOrd="0" presId="urn:microsoft.com/office/officeart/2005/8/layout/orgChart1"/>
    <dgm:cxn modelId="{6389DAE1-F500-4763-99D9-59479AE9AA3E}" type="presParOf" srcId="{32BEA8B8-1D8E-4DEF-A82C-1F481FD9F682}" destId="{A8692C5F-0529-4EA7-A08C-B25A054D6C29}" srcOrd="2" destOrd="0" presId="urn:microsoft.com/office/officeart/2005/8/layout/orgChart1"/>
    <dgm:cxn modelId="{80FD1A2F-15A3-47D7-9900-E0E9373C0815}" type="presParOf" srcId="{32BEA8B8-1D8E-4DEF-A82C-1F481FD9F682}" destId="{2BA265B0-EE2D-4EED-90EE-D09ED145F80F}" srcOrd="3" destOrd="0" presId="urn:microsoft.com/office/officeart/2005/8/layout/orgChart1"/>
    <dgm:cxn modelId="{C1BD0488-A3FC-42CC-95E7-5F2574074E27}" type="presParOf" srcId="{2BA265B0-EE2D-4EED-90EE-D09ED145F80F}" destId="{E18927D1-10B9-4B38-80C6-689896942A2D}" srcOrd="0" destOrd="0" presId="urn:microsoft.com/office/officeart/2005/8/layout/orgChart1"/>
    <dgm:cxn modelId="{4F93F13F-F470-4BE9-830E-BC3BA7D2FA9D}" type="presParOf" srcId="{E18927D1-10B9-4B38-80C6-689896942A2D}" destId="{0747706E-31BA-4BA6-AFE0-68BF9FA55427}" srcOrd="0" destOrd="0" presId="urn:microsoft.com/office/officeart/2005/8/layout/orgChart1"/>
    <dgm:cxn modelId="{98121C62-3E6F-443B-803C-574F252BEE79}" type="presParOf" srcId="{E18927D1-10B9-4B38-80C6-689896942A2D}" destId="{BD1D86B0-9F64-4E42-BA47-F963046FE2DA}" srcOrd="1" destOrd="0" presId="urn:microsoft.com/office/officeart/2005/8/layout/orgChart1"/>
    <dgm:cxn modelId="{9F986407-A6A9-42EA-852C-13B1636F6CF9}" type="presParOf" srcId="{2BA265B0-EE2D-4EED-90EE-D09ED145F80F}" destId="{B801B9D6-51B8-40D5-A96B-4724225B09BD}" srcOrd="1" destOrd="0" presId="urn:microsoft.com/office/officeart/2005/8/layout/orgChart1"/>
    <dgm:cxn modelId="{4E38E723-F607-4035-9A58-37E9E81667B3}" type="presParOf" srcId="{2BA265B0-EE2D-4EED-90EE-D09ED145F80F}" destId="{77E8608C-300D-4747-8B36-60D43791BAF1}" srcOrd="2" destOrd="0" presId="urn:microsoft.com/office/officeart/2005/8/layout/orgChart1"/>
    <dgm:cxn modelId="{0B4E8933-5CFD-4D32-9110-281635CB2CB7}" type="presParOf" srcId="{32BEA8B8-1D8E-4DEF-A82C-1F481FD9F682}" destId="{8A93A976-F664-44CE-A0F2-433434ACF116}" srcOrd="4" destOrd="0" presId="urn:microsoft.com/office/officeart/2005/8/layout/orgChart1"/>
    <dgm:cxn modelId="{7B9284C6-2711-4BFC-A9D6-FBC7F8275498}" type="presParOf" srcId="{32BEA8B8-1D8E-4DEF-A82C-1F481FD9F682}" destId="{A12CB585-148E-4A66-8E00-9F79251D5CBE}" srcOrd="5" destOrd="0" presId="urn:microsoft.com/office/officeart/2005/8/layout/orgChart1"/>
    <dgm:cxn modelId="{C3B7B28C-25A4-4904-AE41-6E274FA326D7}" type="presParOf" srcId="{A12CB585-148E-4A66-8E00-9F79251D5CBE}" destId="{EA2D19AA-9738-433E-AE67-54E6B30F94E2}" srcOrd="0" destOrd="0" presId="urn:microsoft.com/office/officeart/2005/8/layout/orgChart1"/>
    <dgm:cxn modelId="{BD230081-927F-48D9-89FF-D8F4E25B26CA}" type="presParOf" srcId="{EA2D19AA-9738-433E-AE67-54E6B30F94E2}" destId="{C180C338-4B96-476E-B042-99760F386C81}" srcOrd="0" destOrd="0" presId="urn:microsoft.com/office/officeart/2005/8/layout/orgChart1"/>
    <dgm:cxn modelId="{BE98FBCA-22E1-47F0-B9C0-66FA30CC5127}" type="presParOf" srcId="{EA2D19AA-9738-433E-AE67-54E6B30F94E2}" destId="{ABE5A5DA-1967-4265-B285-217E3787E6B4}" srcOrd="1" destOrd="0" presId="urn:microsoft.com/office/officeart/2005/8/layout/orgChart1"/>
    <dgm:cxn modelId="{0675FB8B-CEAE-47A5-A225-CABD04ED1BFD}" type="presParOf" srcId="{A12CB585-148E-4A66-8E00-9F79251D5CBE}" destId="{0F59A2E2-EC1C-495D-8C37-6F2C4EBB7F59}" srcOrd="1" destOrd="0" presId="urn:microsoft.com/office/officeart/2005/8/layout/orgChart1"/>
    <dgm:cxn modelId="{121590A8-BD95-4523-B90E-BD810C7EE5E8}" type="presParOf" srcId="{A12CB585-148E-4A66-8E00-9F79251D5CBE}" destId="{39FA68D4-0379-4789-828F-077562F6C759}" srcOrd="2" destOrd="0" presId="urn:microsoft.com/office/officeart/2005/8/layout/orgChart1"/>
    <dgm:cxn modelId="{F693D1BA-3285-4988-8AF9-3EEB959C24B6}" type="presParOf" srcId="{74FC5612-78F3-410C-B660-558C0038EDCB}" destId="{2FBCB85B-7B58-42C1-94D0-1A32A7B34C6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E0548-4BE7-4DC4-BE3C-95A90E7676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0F45D-D623-48C0-9978-D6224296A820}">
      <dgm:prSet phldrT="[Text]"/>
      <dgm:spPr/>
      <dgm:t>
        <a:bodyPr/>
        <a:lstStyle/>
        <a:p>
          <a:r>
            <a:rPr lang="en-US" dirty="0" smtClean="0"/>
            <a:t>Post Development</a:t>
          </a:r>
          <a:endParaRPr lang="en-US" dirty="0"/>
        </a:p>
      </dgm:t>
    </dgm:pt>
    <dgm:pt modelId="{7EC400F5-2705-4908-B966-16E1AA9E20AF}" type="parTrans" cxnId="{F9D89A71-8B4F-42B0-A6CA-16BE432C5D38}">
      <dgm:prSet/>
      <dgm:spPr/>
      <dgm:t>
        <a:bodyPr/>
        <a:lstStyle/>
        <a:p>
          <a:endParaRPr lang="en-US"/>
        </a:p>
      </dgm:t>
    </dgm:pt>
    <dgm:pt modelId="{50B93442-BC3F-4408-82D6-6DD1003876FB}" type="sibTrans" cxnId="{F9D89A71-8B4F-42B0-A6CA-16BE432C5D38}">
      <dgm:prSet/>
      <dgm:spPr/>
      <dgm:t>
        <a:bodyPr/>
        <a:lstStyle/>
        <a:p>
          <a:endParaRPr lang="en-US"/>
        </a:p>
      </dgm:t>
    </dgm:pt>
    <dgm:pt modelId="{3C17E18C-319E-4B80-B9D2-4782A86FB3A5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64186914-D9B6-4BB6-8EAD-B56069E7B767}" type="parTrans" cxnId="{21F34FC5-23EA-4919-A923-07EA20E544B9}">
      <dgm:prSet/>
      <dgm:spPr/>
      <dgm:t>
        <a:bodyPr/>
        <a:lstStyle/>
        <a:p>
          <a:endParaRPr lang="en-US"/>
        </a:p>
      </dgm:t>
    </dgm:pt>
    <dgm:pt modelId="{33423740-DE0E-4C73-A7F9-9B448841B2A5}" type="sibTrans" cxnId="{21F34FC5-23EA-4919-A923-07EA20E544B9}">
      <dgm:prSet/>
      <dgm:spPr/>
      <dgm:t>
        <a:bodyPr/>
        <a:lstStyle/>
        <a:p>
          <a:endParaRPr lang="en-US"/>
        </a:p>
      </dgm:t>
    </dgm:pt>
    <dgm:pt modelId="{8A45019B-2933-447F-A2C6-EDAA5D4541EB}">
      <dgm:prSet phldrT="[Text]"/>
      <dgm:spPr/>
      <dgm:t>
        <a:bodyPr/>
        <a:lstStyle/>
        <a:p>
          <a:r>
            <a:rPr lang="en-US" dirty="0" smtClean="0"/>
            <a:t>Operation &amp; Support</a:t>
          </a:r>
          <a:endParaRPr lang="en-US" dirty="0"/>
        </a:p>
      </dgm:t>
    </dgm:pt>
    <dgm:pt modelId="{787807BB-31B0-4627-898F-776CE87A5C34}" type="parTrans" cxnId="{246DF7EB-D567-48D9-87E2-1B53FCBA3367}">
      <dgm:prSet/>
      <dgm:spPr/>
      <dgm:t>
        <a:bodyPr/>
        <a:lstStyle/>
        <a:p>
          <a:endParaRPr lang="en-US"/>
        </a:p>
      </dgm:t>
    </dgm:pt>
    <dgm:pt modelId="{137B483D-B2BF-421D-B98B-8B07DBF8ADE4}" type="sibTrans" cxnId="{246DF7EB-D567-48D9-87E2-1B53FCBA3367}">
      <dgm:prSet/>
      <dgm:spPr/>
      <dgm:t>
        <a:bodyPr/>
        <a:lstStyle/>
        <a:p>
          <a:endParaRPr lang="en-US"/>
        </a:p>
      </dgm:t>
    </dgm:pt>
    <dgm:pt modelId="{88D3BAAC-43A0-4682-9980-E4F99E3DFDD0}" type="pres">
      <dgm:prSet presAssocID="{CF1E0548-4BE7-4DC4-BE3C-95A90E767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16DCB3-4EE0-4EA5-BA5F-3881E2BDB9F1}" type="pres">
      <dgm:prSet presAssocID="{7280F45D-D623-48C0-9978-D6224296A820}" presName="hierRoot1" presStyleCnt="0">
        <dgm:presLayoutVars>
          <dgm:hierBranch val="init"/>
        </dgm:presLayoutVars>
      </dgm:prSet>
      <dgm:spPr/>
    </dgm:pt>
    <dgm:pt modelId="{ABC02866-831B-4D63-8288-1184E1C5EEC5}" type="pres">
      <dgm:prSet presAssocID="{7280F45D-D623-48C0-9978-D6224296A820}" presName="rootComposite1" presStyleCnt="0"/>
      <dgm:spPr/>
    </dgm:pt>
    <dgm:pt modelId="{6FB93CAC-9130-4CCE-B778-FED9039EDE44}" type="pres">
      <dgm:prSet presAssocID="{7280F45D-D623-48C0-9978-D6224296A8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66EC4-018F-4B3B-8D58-5149DA03EB83}" type="pres">
      <dgm:prSet presAssocID="{7280F45D-D623-48C0-9978-D6224296A8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E4C1A5-8BCE-4697-AA2F-ADCEA5ABCCE5}" type="pres">
      <dgm:prSet presAssocID="{7280F45D-D623-48C0-9978-D6224296A820}" presName="hierChild2" presStyleCnt="0"/>
      <dgm:spPr/>
    </dgm:pt>
    <dgm:pt modelId="{6AD86808-A265-4754-968D-7D8EA4EDC109}" type="pres">
      <dgm:prSet presAssocID="{64186914-D9B6-4BB6-8EAD-B56069E7B76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5B1040E-29BA-4410-9A43-3BC6389C9B7F}" type="pres">
      <dgm:prSet presAssocID="{3C17E18C-319E-4B80-B9D2-4782A86FB3A5}" presName="hierRoot2" presStyleCnt="0">
        <dgm:presLayoutVars>
          <dgm:hierBranch val="init"/>
        </dgm:presLayoutVars>
      </dgm:prSet>
      <dgm:spPr/>
    </dgm:pt>
    <dgm:pt modelId="{46B5A01C-74A3-45F8-B116-AB2B7B628341}" type="pres">
      <dgm:prSet presAssocID="{3C17E18C-319E-4B80-B9D2-4782A86FB3A5}" presName="rootComposite" presStyleCnt="0"/>
      <dgm:spPr/>
    </dgm:pt>
    <dgm:pt modelId="{E63FE910-91E9-424E-93D2-06A8C4E41517}" type="pres">
      <dgm:prSet presAssocID="{3C17E18C-319E-4B80-B9D2-4782A86FB3A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81F25-11E3-4D02-BBE5-7B78DEA41E4A}" type="pres">
      <dgm:prSet presAssocID="{3C17E18C-319E-4B80-B9D2-4782A86FB3A5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5C4E49-0D19-4BE9-8ED1-C0FBE03B21CD}" type="pres">
      <dgm:prSet presAssocID="{3C17E18C-319E-4B80-B9D2-4782A86FB3A5}" presName="hierChild4" presStyleCnt="0"/>
      <dgm:spPr/>
    </dgm:pt>
    <dgm:pt modelId="{D7FD2156-E884-45E8-B5F4-3A1FDFAB5DA7}" type="pres">
      <dgm:prSet presAssocID="{3C17E18C-319E-4B80-B9D2-4782A86FB3A5}" presName="hierChild5" presStyleCnt="0"/>
      <dgm:spPr/>
    </dgm:pt>
    <dgm:pt modelId="{8A2B860A-4B08-4688-AEDA-3A01CB0C6610}" type="pres">
      <dgm:prSet presAssocID="{787807BB-31B0-4627-898F-776CE87A5C3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14EB919-9108-4203-A2AA-7C2938C98FE1}" type="pres">
      <dgm:prSet presAssocID="{8A45019B-2933-447F-A2C6-EDAA5D4541EB}" presName="hierRoot2" presStyleCnt="0">
        <dgm:presLayoutVars>
          <dgm:hierBranch val="init"/>
        </dgm:presLayoutVars>
      </dgm:prSet>
      <dgm:spPr/>
    </dgm:pt>
    <dgm:pt modelId="{9CCC129A-8B09-43A6-97A7-28C76A88582A}" type="pres">
      <dgm:prSet presAssocID="{8A45019B-2933-447F-A2C6-EDAA5D4541EB}" presName="rootComposite" presStyleCnt="0"/>
      <dgm:spPr/>
    </dgm:pt>
    <dgm:pt modelId="{42ADACA7-EC2A-4193-A1A9-43F4702E17BD}" type="pres">
      <dgm:prSet presAssocID="{8A45019B-2933-447F-A2C6-EDAA5D4541E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7CB72-916C-411F-A62F-F856A3877131}" type="pres">
      <dgm:prSet presAssocID="{8A45019B-2933-447F-A2C6-EDAA5D4541EB}" presName="rootConnector" presStyleLbl="node2" presStyleIdx="1" presStyleCnt="2"/>
      <dgm:spPr/>
      <dgm:t>
        <a:bodyPr/>
        <a:lstStyle/>
        <a:p>
          <a:endParaRPr lang="en-US"/>
        </a:p>
      </dgm:t>
    </dgm:pt>
    <dgm:pt modelId="{5A55AB48-7865-48D5-80C2-9E8DFEB071DB}" type="pres">
      <dgm:prSet presAssocID="{8A45019B-2933-447F-A2C6-EDAA5D4541EB}" presName="hierChild4" presStyleCnt="0"/>
      <dgm:spPr/>
    </dgm:pt>
    <dgm:pt modelId="{CACF23DE-A962-4A7F-8B60-747D2E67C7A7}" type="pres">
      <dgm:prSet presAssocID="{8A45019B-2933-447F-A2C6-EDAA5D4541EB}" presName="hierChild5" presStyleCnt="0"/>
      <dgm:spPr/>
    </dgm:pt>
    <dgm:pt modelId="{E9CCC7FD-A491-4F03-B18B-62D677313A03}" type="pres">
      <dgm:prSet presAssocID="{7280F45D-D623-48C0-9978-D6224296A820}" presName="hierChild3" presStyleCnt="0"/>
      <dgm:spPr/>
    </dgm:pt>
  </dgm:ptLst>
  <dgm:cxnLst>
    <dgm:cxn modelId="{1EB5A1BE-CA37-47F5-A503-4E9C0C4F27FA}" type="presOf" srcId="{8A45019B-2933-447F-A2C6-EDAA5D4541EB}" destId="{8BF7CB72-916C-411F-A62F-F856A3877131}" srcOrd="1" destOrd="0" presId="urn:microsoft.com/office/officeart/2005/8/layout/orgChart1"/>
    <dgm:cxn modelId="{DC403CE3-FDE5-47D3-90D8-CA77143C38A2}" type="presOf" srcId="{64186914-D9B6-4BB6-8EAD-B56069E7B767}" destId="{6AD86808-A265-4754-968D-7D8EA4EDC109}" srcOrd="0" destOrd="0" presId="urn:microsoft.com/office/officeart/2005/8/layout/orgChart1"/>
    <dgm:cxn modelId="{694B2770-DBDE-4235-AC29-AC5A9D18C991}" type="presOf" srcId="{7280F45D-D623-48C0-9978-D6224296A820}" destId="{95E66EC4-018F-4B3B-8D58-5149DA03EB83}" srcOrd="1" destOrd="0" presId="urn:microsoft.com/office/officeart/2005/8/layout/orgChart1"/>
    <dgm:cxn modelId="{6C668642-BC7C-45FA-87F1-5223982B2876}" type="presOf" srcId="{7280F45D-D623-48C0-9978-D6224296A820}" destId="{6FB93CAC-9130-4CCE-B778-FED9039EDE44}" srcOrd="0" destOrd="0" presId="urn:microsoft.com/office/officeart/2005/8/layout/orgChart1"/>
    <dgm:cxn modelId="{F9D89A71-8B4F-42B0-A6CA-16BE432C5D38}" srcId="{CF1E0548-4BE7-4DC4-BE3C-95A90E7676EF}" destId="{7280F45D-D623-48C0-9978-D6224296A820}" srcOrd="0" destOrd="0" parTransId="{7EC400F5-2705-4908-B966-16E1AA9E20AF}" sibTransId="{50B93442-BC3F-4408-82D6-6DD1003876FB}"/>
    <dgm:cxn modelId="{9E613ECE-C422-4171-BF40-8D8B512E1D25}" type="presOf" srcId="{787807BB-31B0-4627-898F-776CE87A5C34}" destId="{8A2B860A-4B08-4688-AEDA-3A01CB0C6610}" srcOrd="0" destOrd="0" presId="urn:microsoft.com/office/officeart/2005/8/layout/orgChart1"/>
    <dgm:cxn modelId="{1580CBE3-0AEB-4DBC-89BE-0AB1393F4822}" type="presOf" srcId="{3C17E18C-319E-4B80-B9D2-4782A86FB3A5}" destId="{E63FE910-91E9-424E-93D2-06A8C4E41517}" srcOrd="0" destOrd="0" presId="urn:microsoft.com/office/officeart/2005/8/layout/orgChart1"/>
    <dgm:cxn modelId="{21F34FC5-23EA-4919-A923-07EA20E544B9}" srcId="{7280F45D-D623-48C0-9978-D6224296A820}" destId="{3C17E18C-319E-4B80-B9D2-4782A86FB3A5}" srcOrd="0" destOrd="0" parTransId="{64186914-D9B6-4BB6-8EAD-B56069E7B767}" sibTransId="{33423740-DE0E-4C73-A7F9-9B448841B2A5}"/>
    <dgm:cxn modelId="{C1A18A55-6AAD-4C98-ACA2-EB0451D51A11}" type="presOf" srcId="{CF1E0548-4BE7-4DC4-BE3C-95A90E7676EF}" destId="{88D3BAAC-43A0-4682-9980-E4F99E3DFDD0}" srcOrd="0" destOrd="0" presId="urn:microsoft.com/office/officeart/2005/8/layout/orgChart1"/>
    <dgm:cxn modelId="{E1433B07-BA78-4C04-ACEE-CE66F6BEC18D}" type="presOf" srcId="{8A45019B-2933-447F-A2C6-EDAA5D4541EB}" destId="{42ADACA7-EC2A-4193-A1A9-43F4702E17BD}" srcOrd="0" destOrd="0" presId="urn:microsoft.com/office/officeart/2005/8/layout/orgChart1"/>
    <dgm:cxn modelId="{624DE175-6F0E-48BA-8B97-3F29DA85E811}" type="presOf" srcId="{3C17E18C-319E-4B80-B9D2-4782A86FB3A5}" destId="{F6581F25-11E3-4D02-BBE5-7B78DEA41E4A}" srcOrd="1" destOrd="0" presId="urn:microsoft.com/office/officeart/2005/8/layout/orgChart1"/>
    <dgm:cxn modelId="{246DF7EB-D567-48D9-87E2-1B53FCBA3367}" srcId="{7280F45D-D623-48C0-9978-D6224296A820}" destId="{8A45019B-2933-447F-A2C6-EDAA5D4541EB}" srcOrd="1" destOrd="0" parTransId="{787807BB-31B0-4627-898F-776CE87A5C34}" sibTransId="{137B483D-B2BF-421D-B98B-8B07DBF8ADE4}"/>
    <dgm:cxn modelId="{38F373C3-375B-4391-9B6F-884D715ED897}" type="presParOf" srcId="{88D3BAAC-43A0-4682-9980-E4F99E3DFDD0}" destId="{A016DCB3-4EE0-4EA5-BA5F-3881E2BDB9F1}" srcOrd="0" destOrd="0" presId="urn:microsoft.com/office/officeart/2005/8/layout/orgChart1"/>
    <dgm:cxn modelId="{B4313CCF-DA28-4C79-A299-BA6AED128BAC}" type="presParOf" srcId="{A016DCB3-4EE0-4EA5-BA5F-3881E2BDB9F1}" destId="{ABC02866-831B-4D63-8288-1184E1C5EEC5}" srcOrd="0" destOrd="0" presId="urn:microsoft.com/office/officeart/2005/8/layout/orgChart1"/>
    <dgm:cxn modelId="{1437810C-30B1-49F1-A651-BF21F80691F9}" type="presParOf" srcId="{ABC02866-831B-4D63-8288-1184E1C5EEC5}" destId="{6FB93CAC-9130-4CCE-B778-FED9039EDE44}" srcOrd="0" destOrd="0" presId="urn:microsoft.com/office/officeart/2005/8/layout/orgChart1"/>
    <dgm:cxn modelId="{3A2F1702-1C9C-4A3C-98AC-C12DAEA727D8}" type="presParOf" srcId="{ABC02866-831B-4D63-8288-1184E1C5EEC5}" destId="{95E66EC4-018F-4B3B-8D58-5149DA03EB83}" srcOrd="1" destOrd="0" presId="urn:microsoft.com/office/officeart/2005/8/layout/orgChart1"/>
    <dgm:cxn modelId="{845110D4-9BEB-4CAB-8086-3ACECA2E2C61}" type="presParOf" srcId="{A016DCB3-4EE0-4EA5-BA5F-3881E2BDB9F1}" destId="{42E4C1A5-8BCE-4697-AA2F-ADCEA5ABCCE5}" srcOrd="1" destOrd="0" presId="urn:microsoft.com/office/officeart/2005/8/layout/orgChart1"/>
    <dgm:cxn modelId="{C94BDB8C-438D-4C71-BEE7-8EB6FF141E88}" type="presParOf" srcId="{42E4C1A5-8BCE-4697-AA2F-ADCEA5ABCCE5}" destId="{6AD86808-A265-4754-968D-7D8EA4EDC109}" srcOrd="0" destOrd="0" presId="urn:microsoft.com/office/officeart/2005/8/layout/orgChart1"/>
    <dgm:cxn modelId="{C0155A25-5DE9-4459-9039-8FD1122B66F8}" type="presParOf" srcId="{42E4C1A5-8BCE-4697-AA2F-ADCEA5ABCCE5}" destId="{85B1040E-29BA-4410-9A43-3BC6389C9B7F}" srcOrd="1" destOrd="0" presId="urn:microsoft.com/office/officeart/2005/8/layout/orgChart1"/>
    <dgm:cxn modelId="{382AEA0A-EACF-4611-AADB-F07001A74506}" type="presParOf" srcId="{85B1040E-29BA-4410-9A43-3BC6389C9B7F}" destId="{46B5A01C-74A3-45F8-B116-AB2B7B628341}" srcOrd="0" destOrd="0" presId="urn:microsoft.com/office/officeart/2005/8/layout/orgChart1"/>
    <dgm:cxn modelId="{7A0799D2-E0FA-47E2-987B-EF4B7A0AC31F}" type="presParOf" srcId="{46B5A01C-74A3-45F8-B116-AB2B7B628341}" destId="{E63FE910-91E9-424E-93D2-06A8C4E41517}" srcOrd="0" destOrd="0" presId="urn:microsoft.com/office/officeart/2005/8/layout/orgChart1"/>
    <dgm:cxn modelId="{7CF142F3-30C8-4586-8593-9CADED7BA9BE}" type="presParOf" srcId="{46B5A01C-74A3-45F8-B116-AB2B7B628341}" destId="{F6581F25-11E3-4D02-BBE5-7B78DEA41E4A}" srcOrd="1" destOrd="0" presId="urn:microsoft.com/office/officeart/2005/8/layout/orgChart1"/>
    <dgm:cxn modelId="{F5DBC560-DE6B-4AC3-80B7-7D0CF83BC8DF}" type="presParOf" srcId="{85B1040E-29BA-4410-9A43-3BC6389C9B7F}" destId="{A55C4E49-0D19-4BE9-8ED1-C0FBE03B21CD}" srcOrd="1" destOrd="0" presId="urn:microsoft.com/office/officeart/2005/8/layout/orgChart1"/>
    <dgm:cxn modelId="{18F07A14-DE1A-432F-A95A-C37A76546813}" type="presParOf" srcId="{85B1040E-29BA-4410-9A43-3BC6389C9B7F}" destId="{D7FD2156-E884-45E8-B5F4-3A1FDFAB5DA7}" srcOrd="2" destOrd="0" presId="urn:microsoft.com/office/officeart/2005/8/layout/orgChart1"/>
    <dgm:cxn modelId="{B909DE17-F5FA-4A33-9FE5-5275DF4C2DA5}" type="presParOf" srcId="{42E4C1A5-8BCE-4697-AA2F-ADCEA5ABCCE5}" destId="{8A2B860A-4B08-4688-AEDA-3A01CB0C6610}" srcOrd="2" destOrd="0" presId="urn:microsoft.com/office/officeart/2005/8/layout/orgChart1"/>
    <dgm:cxn modelId="{6BF6110C-E335-4E3B-9079-3116E9FCFC1A}" type="presParOf" srcId="{42E4C1A5-8BCE-4697-AA2F-ADCEA5ABCCE5}" destId="{614EB919-9108-4203-A2AA-7C2938C98FE1}" srcOrd="3" destOrd="0" presId="urn:microsoft.com/office/officeart/2005/8/layout/orgChart1"/>
    <dgm:cxn modelId="{FC657211-8F62-462C-823B-A667F28EE4D0}" type="presParOf" srcId="{614EB919-9108-4203-A2AA-7C2938C98FE1}" destId="{9CCC129A-8B09-43A6-97A7-28C76A88582A}" srcOrd="0" destOrd="0" presId="urn:microsoft.com/office/officeart/2005/8/layout/orgChart1"/>
    <dgm:cxn modelId="{CFAFE3FA-C5E3-4490-B131-076CB2E0EBB9}" type="presParOf" srcId="{9CCC129A-8B09-43A6-97A7-28C76A88582A}" destId="{42ADACA7-EC2A-4193-A1A9-43F4702E17BD}" srcOrd="0" destOrd="0" presId="urn:microsoft.com/office/officeart/2005/8/layout/orgChart1"/>
    <dgm:cxn modelId="{3A1754A2-9DDD-4A4F-8371-0D51061F66D3}" type="presParOf" srcId="{9CCC129A-8B09-43A6-97A7-28C76A88582A}" destId="{8BF7CB72-916C-411F-A62F-F856A3877131}" srcOrd="1" destOrd="0" presId="urn:microsoft.com/office/officeart/2005/8/layout/orgChart1"/>
    <dgm:cxn modelId="{B9E3B1CA-B217-4DBD-A841-AE39D3D0C380}" type="presParOf" srcId="{614EB919-9108-4203-A2AA-7C2938C98FE1}" destId="{5A55AB48-7865-48D5-80C2-9E8DFEB071DB}" srcOrd="1" destOrd="0" presId="urn:microsoft.com/office/officeart/2005/8/layout/orgChart1"/>
    <dgm:cxn modelId="{91CEBC05-7338-46A6-9EF4-2828A283F64E}" type="presParOf" srcId="{614EB919-9108-4203-A2AA-7C2938C98FE1}" destId="{CACF23DE-A962-4A7F-8B60-747D2E67C7A7}" srcOrd="2" destOrd="0" presId="urn:microsoft.com/office/officeart/2005/8/layout/orgChart1"/>
    <dgm:cxn modelId="{64BD9BDC-FEE3-40BF-A499-FD43391FE470}" type="presParOf" srcId="{A016DCB3-4EE0-4EA5-BA5F-3881E2BDB9F1}" destId="{E9CCC7FD-A491-4F03-B18B-62D677313A03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1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C422-ECB4-4B66-BD2C-507BB5344F05}" type="datetimeFigureOut">
              <a:rPr lang="en-US" smtClean="0"/>
              <a:pPr/>
              <a:t>12/1/2009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7CCAB-5008-45C1-A88F-CBB65BA80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AF7CCE1-F157-4EDA-A405-CD5D37B1EAFD}" type="datetimeFigureOut">
              <a:rPr lang="en-US"/>
              <a:pPr>
                <a:defRPr/>
              </a:pPr>
              <a:t>12/1/2009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6465313-EFF2-4AF3-96CC-14D8C5AC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8362D6-8A18-4BB0-B009-DE071F85EEDA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2"/>
            <a:ext cx="7315200" cy="3088481"/>
          </a:xfrm>
          <a:noFill/>
          <a:ln/>
        </p:spPr>
        <p:txBody>
          <a:bodyPr wrap="none" anchor="ctr"/>
          <a:lstStyle/>
          <a:p>
            <a:r>
              <a:rPr lang="en-US" smtClean="0"/>
              <a:t>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3A109B0-E7EB-48EC-9CC9-C7CAA1F15C74}" type="slidenum">
              <a:rPr lang="en-US" sz="1200">
                <a:latin typeface="Calibri" pitchFamily="32" charset="0"/>
              </a:rPr>
              <a:pPr algn="r"/>
              <a:t>10</a:t>
            </a:fld>
            <a:endParaRPr lang="en-US" sz="120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2F2001-136C-4464-85B5-3E1CEB88ACE5}" type="slidenum">
              <a:rPr lang="en-US" sz="1200">
                <a:latin typeface="Calibri" pitchFamily="32" charset="0"/>
              </a:rPr>
              <a:pPr algn="r"/>
              <a:t>11</a:t>
            </a:fld>
            <a:endParaRPr lang="en-US" sz="120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469167-8E17-4874-A31D-B01620907A72}" type="slidenum">
              <a:rPr lang="en-US" sz="1200">
                <a:latin typeface="Calibri" pitchFamily="32" charset="0"/>
              </a:rPr>
              <a:pPr algn="r"/>
              <a:t>12</a:t>
            </a:fld>
            <a:endParaRPr lang="en-US" sz="120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A04C79-24AE-4F11-B94A-84C548A269D1}" type="slidenum">
              <a:rPr lang="en-US"/>
              <a:pPr/>
              <a:t>18</a:t>
            </a:fld>
            <a:endParaRPr lang="en-US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1" y="514351"/>
            <a:ext cx="6089651" cy="25681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3257551"/>
            <a:ext cx="7306733" cy="315158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DD1B1D-78E4-4C55-8E49-7CB6709DD331}" type="slidenum">
              <a:rPr lang="en-US"/>
              <a:pPr/>
              <a:t>19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3257551"/>
            <a:ext cx="7306733" cy="315158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EBF6DF-D9AE-47CA-B802-7A0A43D6819B}" type="slidenum">
              <a:rPr lang="en-US"/>
              <a:pPr/>
              <a:t>20</a:t>
            </a:fld>
            <a:endParaRPr 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3257551"/>
            <a:ext cx="7300384" cy="31480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311D5F-F021-44D4-97A1-1006A20045BE}" type="slidenum">
              <a:rPr lang="en-US"/>
              <a:pPr/>
              <a:t>21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3257551"/>
            <a:ext cx="7300384" cy="31480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AF9F7B-B182-4A4F-8D47-05F310D1FE37}" type="slidenum">
              <a:rPr lang="en-US"/>
              <a:pPr/>
              <a:t>22</a:t>
            </a:fld>
            <a:endParaRPr lang="en-US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3257551"/>
            <a:ext cx="7300384" cy="314801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54C365-9576-4A35-8E35-3189D4BA97DD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09C5EA-74A5-45B9-A4EC-16774C91FC3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</a:t>
            </a:r>
            <a:r>
              <a:rPr lang="en-US" baseline="0" dirty="0" smtClean="0"/>
              <a:t> System 2) Subsystems 3) Components followed by 4) subcomponents and 5)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941524-F5AB-4D22-839A-6F0ADD92FF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15DF-E598-415B-B9A2-691D4E96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9C52-8EDA-4732-A5E9-D4610E9A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F247-5792-4E24-BEFB-7B5D032E2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5112-C662-45C0-959F-71123F4B5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2D58-3CD2-41C5-B0F2-767661D62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1E08-AE8A-4F57-A965-219A3260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81CF-AC8F-4183-B136-1817FCDFB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F6EA-B601-49BD-A695-4B52A84A8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D530-0FDF-4322-B6B4-5AC27BBE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AA26-F64B-4E70-B351-8DBB1A67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487C-3FCE-4487-8E56-721429CF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66E29D8-B0D2-4FBC-86DC-BB0E70B527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Lunar Regolith Excavator Student Competition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ME Team #8 / ECE Team #1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57400" y="4572000"/>
          <a:ext cx="5105400" cy="1639824"/>
        </p:xfrm>
        <a:graphic>
          <a:graphicData uri="http://schemas.openxmlformats.org/drawingml/2006/table">
            <a:tbl>
              <a:tblPr/>
              <a:tblGrid>
                <a:gridCol w="2621692"/>
                <a:gridCol w="248370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James Dickson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Jeremy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Nagorka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Anthony Gantt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Jennifer Schrage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Christopher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Loftis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Nick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Stroupe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Alan Williams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5400" y="834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The  ARTEMIS Project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41524-F5AB-4D22-839A-6F0ADD92FF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CLEATED CONVEYOR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4495800" cy="5410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1300" smtClean="0"/>
              <a:t>       Final Design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300" smtClean="0"/>
              <a:t>Key Design Elements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Two piece Al frame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Aluminum rollers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One driven, one idle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10.16 cm in dia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Paddle belt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PVC 120 material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90 cm belt width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Ten total cleats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21.6 cm cleat spacing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2.54 cm cleat height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Belt tension mechanism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One per side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Low friction sliders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4 total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Delrin material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Belly pan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Aluminum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Hardware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Sixteen Al Allen head screws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Five sealed, radial ball bearings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Eight  Al tension plate bolts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Two SS adjuster bolts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300" smtClean="0"/>
              <a:t>Spur Gear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300" smtClean="0"/>
              <a:t>Al 6065</a:t>
            </a:r>
          </a:p>
          <a:p>
            <a:pPr lvl="1" eaLnBrk="1" hangingPunct="1">
              <a:lnSpc>
                <a:spcPct val="80000"/>
              </a:lnSpc>
            </a:pPr>
            <a:endParaRPr lang="en-US" sz="1300" smtClean="0"/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1200" smtClean="0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990600"/>
            <a:ext cx="3276600" cy="2824163"/>
          </a:xfrm>
          <a:prstGeom prst="rect">
            <a:avLst/>
          </a:prstGeom>
          <a:noFill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810000"/>
            <a:ext cx="3276600" cy="2636838"/>
          </a:xfrm>
          <a:prstGeom prst="rect">
            <a:avLst/>
          </a:prstGeom>
          <a:noFill/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6934200" y="990600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Figure 9.</a:t>
            </a:r>
            <a:r>
              <a:rPr lang="en-US"/>
              <a:t> Isometric</a:t>
            </a:r>
          </a:p>
          <a:p>
            <a:r>
              <a:rPr lang="en-US"/>
              <a:t>Design View 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3581400" y="57912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Figure 10</a:t>
            </a:r>
            <a:r>
              <a:rPr lang="en-US"/>
              <a:t>. Isometric</a:t>
            </a:r>
          </a:p>
          <a:p>
            <a:r>
              <a:rPr lang="en-US"/>
              <a:t>Design View w/o Belt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CLEATED CONVEYOR</a:t>
            </a:r>
            <a:endParaRPr lang="en-US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6867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4495800" cy="5486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400" smtClean="0"/>
              <a:t>Design Analysis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smtClean="0"/>
              <a:t>Assumptions and Constants</a:t>
            </a:r>
            <a:endParaRPr lang="en-US" sz="160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Inclination angle of 55 degrees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Uniform load distribution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Belt velocity of 1 m/s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Maximum regolith density of 1.91 g/cm</a:t>
            </a:r>
            <a:r>
              <a:rPr lang="en-US" sz="1800" baseline="30000" smtClean="0"/>
              <a:t>3</a:t>
            </a:r>
            <a:endParaRPr lang="en-US" sz="180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Each scoop excavates a volume of 2471.17 cm</a:t>
            </a:r>
            <a:r>
              <a:rPr lang="en-US" sz="1800" baseline="30000" smtClean="0"/>
              <a:t>3</a:t>
            </a:r>
            <a:endParaRPr lang="en-US" sz="180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Belt coefficient of friction of 0.3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Bearing coefficient of friction of 0.0015 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2000" smtClean="0"/>
              <a:t>Results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Angular  velocity of 9.84 rad/s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Angular acceleration of 6.56 rad/s</a:t>
            </a:r>
            <a:r>
              <a:rPr lang="en-US" sz="1800" baseline="30000" smtClean="0"/>
              <a:t>2</a:t>
            </a:r>
            <a:endParaRPr lang="en-US" sz="180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Max load of 23.6 kg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800" smtClean="0"/>
              <a:t>Required input torque of </a:t>
            </a:r>
          </a:p>
          <a:p>
            <a:pPr marL="1295400" lvl="2" indent="-381000" eaLnBrk="1" hangingPunct="1">
              <a:lnSpc>
                <a:spcPct val="80000"/>
              </a:lnSpc>
              <a:buFont typeface="Arial" charset="0"/>
              <a:buNone/>
            </a:pPr>
            <a:r>
              <a:rPr lang="en-US" sz="1800" smtClean="0"/>
              <a:t>       10.3 N*m</a:t>
            </a:r>
          </a:p>
          <a:p>
            <a:pPr marL="1295400" lvl="2" indent="-381000" eaLnBrk="1" hangingPunct="1">
              <a:lnSpc>
                <a:spcPct val="80000"/>
              </a:lnSpc>
              <a:buFont typeface="Arial" charset="0"/>
              <a:buNone/>
            </a:pPr>
            <a:endParaRPr lang="en-US" sz="180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191000" y="60960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Figure 11. </a:t>
            </a:r>
            <a:r>
              <a:rPr lang="en-US"/>
              <a:t>Conveyor Design Drawing</a:t>
            </a:r>
            <a:r>
              <a:rPr lang="en-US">
                <a:latin typeface="Calibri" pitchFamily="32" charset="0"/>
              </a:rPr>
              <a:t> </a:t>
            </a:r>
          </a:p>
        </p:txBody>
      </p:sp>
      <p:sp>
        <p:nvSpPr>
          <p:cNvPr id="36872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128C3BE-561B-4E80-9D06-3337A5F29876}" type="slidenum">
              <a:rPr lang="en-US" sz="1600" b="1">
                <a:solidFill>
                  <a:schemeClr val="bg1"/>
                </a:solidFill>
                <a:latin typeface="Calibri" pitchFamily="32" charset="0"/>
              </a:rPr>
              <a:pPr algn="r"/>
              <a:t>11</a:t>
            </a:fld>
            <a:endParaRPr lang="en-US" sz="1600" b="1">
              <a:solidFill>
                <a:schemeClr val="bg1"/>
              </a:solidFill>
              <a:latin typeface="Calibri" pitchFamily="32" charset="0"/>
            </a:endParaRPr>
          </a:p>
        </p:txBody>
      </p:sp>
      <p:pic>
        <p:nvPicPr>
          <p:cNvPr id="3687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990600"/>
            <a:ext cx="3124200" cy="2501900"/>
          </a:xfrm>
          <a:prstGeom prst="rect">
            <a:avLst/>
          </a:prstGeom>
          <a:noFill/>
        </p:spPr>
      </p:pic>
      <p:pic>
        <p:nvPicPr>
          <p:cNvPr id="3687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05200"/>
            <a:ext cx="4117975" cy="255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smtClean="0"/>
              <a:t>CLEATED CONVEYOR</a:t>
            </a:r>
            <a:endParaRPr lang="en-US" smtClean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4800600" cy="541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lvl="2"/>
            <a:endParaRPr lang="en-US" smtClean="0"/>
          </a:p>
        </p:txBody>
      </p:sp>
      <p:sp>
        <p:nvSpPr>
          <p:cNvPr id="38916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2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2" charset="0"/>
            </a:endParaRPr>
          </a:p>
        </p:txBody>
      </p:sp>
      <p:sp>
        <p:nvSpPr>
          <p:cNvPr id="38918" name="Subtitle 2"/>
          <p:cNvSpPr>
            <a:spLocks/>
          </p:cNvSpPr>
          <p:nvPr/>
        </p:nvSpPr>
        <p:spPr bwMode="auto">
          <a:xfrm>
            <a:off x="0" y="12954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2" charset="0"/>
              </a:rPr>
              <a:t>       Tensioning Mechanism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2" charset="0"/>
              </a:rPr>
              <a:t>One mechanism per side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2" charset="0"/>
              </a:rPr>
              <a:t>One DOF prismatic joint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2" charset="0"/>
              </a:rPr>
              <a:t>Integrated bearing housing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2" charset="0"/>
              </a:rPr>
              <a:t>Single bolt adjustment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2" charset="0"/>
              </a:rPr>
              <a:t>Clockwise rotation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</a:pPr>
            <a:r>
              <a:rPr lang="en-US" sz="2000">
                <a:latin typeface="Calibri" pitchFamily="32" charset="0"/>
              </a:rPr>
              <a:t>Increase belt tension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>
                <a:latin typeface="Calibri" pitchFamily="32" charset="0"/>
              </a:rPr>
              <a:t>Counter-clockwise rotation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</a:pPr>
            <a:r>
              <a:rPr lang="en-US" sz="2000">
                <a:latin typeface="Calibri" pitchFamily="32" charset="0"/>
              </a:rPr>
              <a:t>Decrease belt tension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>
              <a:latin typeface="Calibri" pitchFamily="32" charset="0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>
              <a:latin typeface="Calibri" pitchFamily="32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>
              <a:latin typeface="Calibri" pitchFamily="32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>
              <a:latin typeface="Calibri" pitchFamily="32" charset="0"/>
            </a:endParaRP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4038600" y="48768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12.  </a:t>
            </a:r>
            <a:r>
              <a:rPr lang="en-US"/>
              <a:t>Belt Tensioning Mechanism</a:t>
            </a:r>
          </a:p>
        </p:txBody>
      </p:sp>
      <p:sp>
        <p:nvSpPr>
          <p:cNvPr id="38920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60AFA5B-85CE-4EA1-A78B-FF2E2B519ACF}" type="slidenum">
              <a:rPr lang="en-US" sz="1600" b="1">
                <a:solidFill>
                  <a:schemeClr val="bg1"/>
                </a:solidFill>
                <a:latin typeface="Calibri" pitchFamily="32" charset="0"/>
              </a:rPr>
              <a:pPr algn="r"/>
              <a:t>12</a:t>
            </a:fld>
            <a:endParaRPr lang="en-US" sz="1600" b="1">
              <a:solidFill>
                <a:schemeClr val="bg1"/>
              </a:solidFill>
              <a:latin typeface="Calibri" pitchFamily="32" charset="0"/>
            </a:endParaRPr>
          </a:p>
        </p:txBody>
      </p:sp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447800"/>
            <a:ext cx="4791075" cy="338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Bucket Design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Content Placeholder 3"/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4876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Density of Regolith – 1.5 g/cm</a:t>
            </a:r>
            <a:r>
              <a:rPr lang="en-US" sz="2400" baseline="30000" dirty="0"/>
              <a:t>3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Desired capacity – 100 kg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Required Volume – 0.066 m</a:t>
            </a:r>
            <a:r>
              <a:rPr lang="en-US" sz="2400" baseline="30000" dirty="0"/>
              <a:t>3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Our Bucket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Volume 0.0675 </a:t>
            </a:r>
            <a:r>
              <a:rPr lang="en-US" sz="2200" dirty="0"/>
              <a:t>m</a:t>
            </a:r>
            <a:r>
              <a:rPr lang="en-US" sz="2200" baseline="30000" dirty="0"/>
              <a:t>3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Height 0.3 m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Length 0.4 m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Width 0.9 m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Material Al 6061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Weight 8 </a:t>
            </a:r>
            <a:r>
              <a:rPr lang="en-US" sz="2200" dirty="0" err="1"/>
              <a:t>kgs</a:t>
            </a:r>
            <a:endParaRPr lang="en-US" sz="2200" dirty="0"/>
          </a:p>
          <a:p>
            <a:endParaRPr lang="en-US" sz="2800" dirty="0"/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4343400" y="32004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cs typeface="Arial" charset="0"/>
              </a:rPr>
              <a:t>Figure 13. </a:t>
            </a:r>
            <a:r>
              <a:rPr lang="en-US" dirty="0">
                <a:cs typeface="Arial" charset="0"/>
              </a:rPr>
              <a:t>Isometric view of bucket design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2971800" y="6019800"/>
            <a:ext cx="617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cs typeface="Arial" charset="0"/>
              </a:rPr>
              <a:t>Figure 14.</a:t>
            </a:r>
            <a:r>
              <a:rPr lang="en-US">
                <a:cs typeface="Arial" charset="0"/>
              </a:rPr>
              <a:t>  Example of bucket dumping from side view</a:t>
            </a:r>
          </a:p>
        </p:txBody>
      </p:sp>
      <p:sp>
        <p:nvSpPr>
          <p:cNvPr id="18" name="Slide Number Placeholder 10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B3678C8-1B63-40AA-A0B8-BF72BCB43E95}" type="slidenum">
              <a:rPr lang="en-US" sz="16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pPr algn="r"/>
              <a:t>13</a:t>
            </a:fld>
            <a:endParaRPr lang="en-US" sz="1600" b="1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3" cstate="print"/>
          <a:srcRect l="25000" t="18221" r="20833" b="6291"/>
          <a:stretch>
            <a:fillRect/>
          </a:stretch>
        </p:blipFill>
        <p:spPr bwMode="auto">
          <a:xfrm>
            <a:off x="6629400" y="3581400"/>
            <a:ext cx="22209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4" cstate="print"/>
          <a:srcRect l="31250" t="15619" r="25180" b="3905"/>
          <a:stretch>
            <a:fillRect/>
          </a:stretch>
        </p:blipFill>
        <p:spPr bwMode="auto">
          <a:xfrm>
            <a:off x="4495800" y="3581400"/>
            <a:ext cx="1674813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 cstate="print"/>
          <a:srcRect l="29167" t="32321" r="16666" b="15401"/>
          <a:stretch>
            <a:fillRect/>
          </a:stretch>
        </p:blipFill>
        <p:spPr bwMode="auto">
          <a:xfrm>
            <a:off x="5257800" y="1066800"/>
            <a:ext cx="2819400" cy="217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/>
          <p:nvPr/>
        </p:nvCxnSpPr>
        <p:spPr>
          <a:xfrm rot="16200000" flipV="1">
            <a:off x="7620000" y="44958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Subsystem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8229600" cy="2971800"/>
          </a:xfrm>
        </p:spPr>
        <p:txBody>
          <a:bodyPr/>
          <a:lstStyle/>
          <a:p>
            <a:r>
              <a:rPr lang="en-US" dirty="0" smtClean="0"/>
              <a:t>Torsion Spring </a:t>
            </a:r>
            <a:r>
              <a:rPr lang="en-US" dirty="0" err="1" smtClean="0"/>
              <a:t>tensioner</a:t>
            </a:r>
            <a:r>
              <a:rPr lang="en-US" dirty="0" smtClean="0"/>
              <a:t>, K=150 Nm/deg</a:t>
            </a:r>
          </a:p>
          <a:p>
            <a:r>
              <a:rPr lang="en-US" dirty="0" smtClean="0"/>
              <a:t>Rear sprockets driven by independent 24 V motors housed in main body</a:t>
            </a:r>
          </a:p>
          <a:p>
            <a:r>
              <a:rPr lang="en-US" dirty="0" smtClean="0"/>
              <a:t>Total mass of each track ~10 kg with tread</a:t>
            </a:r>
          </a:p>
          <a:p>
            <a:r>
              <a:rPr lang="en-US" dirty="0" smtClean="0"/>
              <a:t>Reduction of mass through using lattice work frame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09800" y="6096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15</a:t>
            </a:r>
            <a:r>
              <a:rPr lang="en-US" dirty="0" smtClean="0"/>
              <a:t>. Isometric view of track frame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352800"/>
            <a:ext cx="34396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505200"/>
            <a:ext cx="351627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Subsystem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267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Chain Assembly</a:t>
            </a:r>
          </a:p>
          <a:p>
            <a:pPr lvl="1" eaLnBrk="1" hangingPunct="1"/>
            <a:r>
              <a:rPr lang="en-US" dirty="0" smtClean="0"/>
              <a:t>15 cm tread surface at center made of heavy duty, reinforced rubber</a:t>
            </a:r>
          </a:p>
          <a:p>
            <a:pPr lvl="1" eaLnBrk="1" hangingPunct="1"/>
            <a:r>
              <a:rPr lang="en-US" dirty="0" smtClean="0"/>
              <a:t>Individually adjustable connector links using nut and bolt to tighten</a:t>
            </a:r>
          </a:p>
          <a:p>
            <a:pPr lvl="1" eaLnBrk="1" hangingPunct="1"/>
            <a:r>
              <a:rPr lang="en-US" dirty="0" smtClean="0"/>
              <a:t>Pin Joint allows large circular deformations</a:t>
            </a:r>
          </a:p>
          <a:p>
            <a:pPr lvl="1" eaLnBrk="1" hangingPunct="1"/>
            <a:r>
              <a:rPr lang="en-US" dirty="0" smtClean="0"/>
              <a:t>Tread links drawn tight by tensioning arm on frame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038600" cy="4023273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4419600" y="5410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16.</a:t>
            </a:r>
            <a:r>
              <a:rPr lang="en-US" dirty="0" smtClean="0"/>
              <a:t> Isometric view of driving sprocket with example of treads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066800"/>
            <a:ext cx="5562600" cy="28569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Subsystem Design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948" y="6096000"/>
            <a:ext cx="510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Table 3.</a:t>
            </a:r>
            <a:r>
              <a:rPr lang="en-US" dirty="0" smtClean="0"/>
              <a:t> ARTEMIS Power System Specifications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38100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17</a:t>
            </a:r>
            <a:r>
              <a:rPr lang="en-US" dirty="0" smtClean="0"/>
              <a:t>. Power </a:t>
            </a:r>
            <a:r>
              <a:rPr lang="en-US" dirty="0"/>
              <a:t>s</a:t>
            </a:r>
            <a:r>
              <a:rPr lang="en-US" dirty="0" smtClean="0"/>
              <a:t>ubsystem schematic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4" name="Group 3"/>
          <p:cNvGraphicFramePr>
            <a:graphicFrameLocks noGrp="1"/>
          </p:cNvGraphicFramePr>
          <p:nvPr/>
        </p:nvGraphicFramePr>
        <p:xfrm>
          <a:off x="1231900" y="4161624"/>
          <a:ext cx="6769100" cy="1934376"/>
        </p:xfrm>
        <a:graphic>
          <a:graphicData uri="http://schemas.openxmlformats.org/drawingml/2006/table">
            <a:tbl>
              <a:tblPr/>
              <a:tblGrid>
                <a:gridCol w="3057525"/>
                <a:gridCol w="2481262"/>
                <a:gridCol w="1230313"/>
              </a:tblGrid>
              <a:tr h="34579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Artemis Power System Specifications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Part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Type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Weight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Switching Regulator (2)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DE-SWADJ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N/A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Lead-Acid Batteries (3)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Powersonic 12V 18AH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5.94 kg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30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Accessories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Wires/Fuses/Switches/Capacitors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N/A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7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Total: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8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Lucida Sans Unicode" charset="0"/>
                          <a:cs typeface="Lucida Sans Unicode" charset="0"/>
                        </a:rPr>
                        <a:t>17.82 kg</a:t>
                      </a:r>
                    </a:p>
                  </a:txBody>
                  <a:tcPr marL="90000" marR="90000" marT="105768" marB="46800" horzOverflow="overflow">
                    <a:lnL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Subsystem Simulation</a:t>
            </a:r>
            <a:endParaRPr lang="en-US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8001000" cy="24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833" y="1066800"/>
            <a:ext cx="4336334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019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18.</a:t>
            </a:r>
            <a:r>
              <a:rPr lang="en-US" dirty="0" smtClean="0"/>
              <a:t> Schematic of power system simulation (top) and results (bottom)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6400800" y="3565525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3886200" y="4251325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 flipH="1">
            <a:off x="5710238" y="4022725"/>
            <a:ext cx="6953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5715000" y="3332163"/>
            <a:ext cx="1588" cy="695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886200" y="4479925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V="1">
            <a:off x="4114800" y="4246563"/>
            <a:ext cx="1588" cy="2381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150" y="2317750"/>
            <a:ext cx="6038850" cy="3305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629400" y="3794125"/>
            <a:ext cx="1588" cy="4572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5938838" y="4251325"/>
            <a:ext cx="6953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V="1">
            <a:off x="5943600" y="3560763"/>
            <a:ext cx="1588" cy="695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4114800" y="4708525"/>
            <a:ext cx="1588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4114800" y="4937125"/>
            <a:ext cx="228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V="1">
            <a:off x="4343400" y="4703763"/>
            <a:ext cx="1588" cy="2381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914400" y="1600200"/>
            <a:ext cx="5668963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The combined current of I1 and I2 must never exceed 15A.  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371600" y="152400"/>
            <a:ext cx="7391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Maximum Current Analysis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0" y="5562600"/>
            <a:ext cx="6248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Figure 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19. 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Diagram 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of circuit with fuse</a:t>
            </a:r>
            <a:endParaRPr lang="en-US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914400" y="1143000"/>
            <a:ext cx="8001000" cy="338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6629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33600" y="1143000"/>
            <a:ext cx="48006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PHASE 1</a:t>
            </a: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: Regolith Collection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PHASE 2</a:t>
            </a:r>
            <a:r>
              <a:rPr lang="en-US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: Regolith Deposit into Collector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28600" y="3886200"/>
            <a:ext cx="8686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>Maximum Device Specifications in accordance to phase and 15A draw limit: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33575"/>
            <a:ext cx="5257800" cy="172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7543800" cy="2009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219200" y="152400"/>
            <a:ext cx="7620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Power </a:t>
            </a:r>
            <a:r>
              <a:rPr lang="en-US" sz="4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Subsystem Overview</a:t>
            </a:r>
            <a:endParaRPr lang="en-US" sz="4400" dirty="0">
              <a:solidFill>
                <a:srgbClr val="000000"/>
              </a:solidFill>
              <a:latin typeface="+mj-lt"/>
              <a:cs typeface="Lucida Sans Unicod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Lunabotics</a:t>
            </a:r>
            <a:r>
              <a:rPr lang="en-US" sz="3600" dirty="0" smtClean="0"/>
              <a:t> Mining Competition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81000" y="2590800"/>
          <a:ext cx="46482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Excavation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setup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take down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590800"/>
            <a:ext cx="3429000" cy="2499645"/>
          </a:xfrm>
        </p:spPr>
      </p:pic>
      <p:sp>
        <p:nvSpPr>
          <p:cNvPr id="8" name="TextBox 7"/>
          <p:cNvSpPr txBox="1"/>
          <p:nvPr/>
        </p:nvSpPr>
        <p:spPr>
          <a:xfrm>
            <a:off x="51054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</a:t>
            </a:r>
            <a:r>
              <a:rPr lang="en-US" dirty="0" smtClean="0"/>
              <a:t>. Artist’s rendering of lunar excavation, taken from </a:t>
            </a:r>
            <a:r>
              <a:rPr lang="en-US" dirty="0" err="1" smtClean="0"/>
              <a:t>Lunabotics</a:t>
            </a:r>
            <a:r>
              <a:rPr lang="en-US" dirty="0" smtClean="0"/>
              <a:t> Mining Competition announcement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638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Table 1.</a:t>
            </a:r>
            <a:r>
              <a:rPr lang="en-US" dirty="0" smtClean="0"/>
              <a:t> Competition Specifications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066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Lunabotics</a:t>
            </a:r>
            <a:r>
              <a:rPr lang="en-US" sz="2000" b="1" dirty="0" smtClean="0"/>
              <a:t> Mining Competition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Designed to engage and retain students in STEM disciplines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Provide a competitive environment in which may result innovative    	ideas and solutions that could be applied to actual lunar excavation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296988" y="-228600"/>
            <a:ext cx="7389812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Telerobotic Interface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8013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Bef>
                <a:spcPts val="700"/>
              </a:spcBef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Network provided now has no delay</a:t>
            </a:r>
          </a:p>
          <a:p>
            <a:pPr marL="1287463" lvl="2" indent="-282575">
              <a:lnSpc>
                <a:spcPct val="102000"/>
              </a:lnSpc>
              <a:spcBef>
                <a:spcPts val="600"/>
              </a:spcBef>
              <a:buSzPct val="75000"/>
              <a:buFont typeface="Symbol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Control robot directly – not autonomous</a:t>
            </a: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4140200" y="2298700"/>
            <a:ext cx="2057400" cy="914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2" charset="0"/>
              </a:rPr>
              <a:t>WAN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2" charset="0"/>
              </a:rPr>
              <a:t>no delay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2" charset="0"/>
              </a:rPr>
              <a:t>5Mbps Bandwidth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6735763" y="2070100"/>
            <a:ext cx="2179637" cy="16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     Control Room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81000" y="1981200"/>
            <a:ext cx="3048000" cy="167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Playing Field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1289050" y="2755900"/>
            <a:ext cx="9144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Robot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964363" y="2840038"/>
            <a:ext cx="1371600" cy="6858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Control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2" charset="0"/>
              </a:rPr>
              <a:t>Computer</a:t>
            </a:r>
          </a:p>
        </p:txBody>
      </p:sp>
      <p:cxnSp>
        <p:nvCxnSpPr>
          <p:cNvPr id="4104" name="AutoShape 8"/>
          <p:cNvCxnSpPr>
            <a:cxnSpLocks noChangeShapeType="1"/>
            <a:endCxn id="4099" idx="3"/>
          </p:cNvCxnSpPr>
          <p:nvPr/>
        </p:nvCxnSpPr>
        <p:spPr bwMode="auto">
          <a:xfrm flipH="1" flipV="1">
            <a:off x="6197600" y="2755900"/>
            <a:ext cx="766763" cy="42703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549400" y="3746500"/>
            <a:ext cx="6248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Figure 20. 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Diagram of communications during competition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58788" y="4114800"/>
            <a:ext cx="822801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Gothic" charset="-128"/>
              </a:rPr>
              <a:t>Link Robot to WAN Wirelessly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Gothic" charset="-128"/>
              </a:rPr>
              <a:t>WiFi access point to WAN provided 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Gothic" charset="-128"/>
              </a:rPr>
              <a:t>Using serial to WiFi module on robot</a:t>
            </a:r>
          </a:p>
          <a:p>
            <a:pPr marL="855663" lvl="1" indent="-320675">
              <a:lnSpc>
                <a:spcPct val="102000"/>
              </a:lnSpc>
              <a:spcAft>
                <a:spcPts val="1425"/>
              </a:spcAft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Gothic" charset="-128"/>
              </a:rPr>
              <a:t>Virtual serial port redirection software on control computer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Gothic" charset="-128"/>
              </a:rPr>
              <a:t>Works like wired serial connection from both ends</a:t>
            </a:r>
          </a:p>
          <a:p>
            <a:pPr marL="1287463" lvl="2" indent="-282575">
              <a:lnSpc>
                <a:spcPct val="102000"/>
              </a:lnSpc>
              <a:spcAft>
                <a:spcPts val="1425"/>
              </a:spcAft>
              <a:buFont typeface="Times New Roman" pitchFamily="16" charset="0"/>
              <a:buChar char="•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Gothic" charset="-128"/>
              </a:rPr>
              <a:t>Transmit data as ASCII characters</a:t>
            </a: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57200" y="1066800"/>
            <a:ext cx="8228013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Bef>
                <a:spcPts val="700"/>
              </a:spcBef>
              <a:buSzPct val="45000"/>
              <a:buFont typeface="Wingdings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Network provided now has no delay</a:t>
            </a:r>
          </a:p>
          <a:p>
            <a:pPr marL="1287463" lvl="2" indent="-282575">
              <a:lnSpc>
                <a:spcPct val="102000"/>
              </a:lnSpc>
              <a:spcBef>
                <a:spcPts val="600"/>
              </a:spcBef>
              <a:buSzPct val="75000"/>
              <a:buFont typeface="Symbol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Control robot directly – not autonomous</a:t>
            </a: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>
              <a:solidFill>
                <a:srgbClr val="000000"/>
              </a:solidFill>
              <a:latin typeface="Calibri" pitchFamily="32" charset="0"/>
              <a:ea typeface="MS Gothic" charset="-128"/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prstGeom prst="flowChartMerg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2286000" y="2514600"/>
            <a:ext cx="228600" cy="228600"/>
          </a:xfrm>
          <a:prstGeom prst="flowChartMerg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110" name="AutoShape 14"/>
          <p:cNvCxnSpPr>
            <a:cxnSpLocks noChangeShapeType="1"/>
            <a:stCxn id="4109" idx="2"/>
            <a:endCxn id="4102" idx="3"/>
          </p:cNvCxnSpPr>
          <p:nvPr/>
        </p:nvCxnSpPr>
        <p:spPr bwMode="auto">
          <a:xfrm flipH="1">
            <a:off x="2203450" y="2743200"/>
            <a:ext cx="196850" cy="241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111" name="AutoShape 15"/>
          <p:cNvCxnSpPr>
            <a:cxnSpLocks noChangeShapeType="1"/>
            <a:stCxn id="4108" idx="2"/>
            <a:endCxn id="4099" idx="1"/>
          </p:cNvCxnSpPr>
          <p:nvPr/>
        </p:nvCxnSpPr>
        <p:spPr bwMode="auto">
          <a:xfrm>
            <a:off x="3771900" y="2514600"/>
            <a:ext cx="368300" cy="241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413385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296988" y="-157163"/>
            <a:ext cx="7389812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Microcontroller Side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1" y="1066800"/>
            <a:ext cx="8381999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Programming tasks required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for microcontroller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	Read 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in data from </a:t>
            </a: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sensors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	Send 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gathered data through </a:t>
            </a:r>
            <a:r>
              <a:rPr lang="en-US" sz="2400" dirty="0" err="1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comm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link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	Receive 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commands through </a:t>
            </a:r>
            <a:r>
              <a:rPr lang="en-US" sz="2400" dirty="0" err="1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comm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link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	Drive 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motors for that </a:t>
            </a: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command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	Control 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loop to keep motors at </a:t>
            </a:r>
            <a:endParaRPr lang="en-US" sz="2400" dirty="0" smtClean="0">
              <a:solidFill>
                <a:srgbClr val="000000"/>
              </a:solidFill>
              <a:latin typeface="Calibri" pitchFamily="32" charset="0"/>
              <a:ea typeface="MS PGothic" charset="-128"/>
            </a:endParaRP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		correct </a:t>
            </a:r>
            <a:r>
              <a:rPr lang="en-US" sz="24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speed	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ClrTx/>
              <a:buSzTx/>
              <a:buFontTx/>
              <a:buNone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000" dirty="0">
              <a:solidFill>
                <a:srgbClr val="000000"/>
              </a:solidFill>
              <a:latin typeface="Calibri" pitchFamily="32" charset="0"/>
              <a:ea typeface="MS PGothic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4495800" y="5867400"/>
            <a:ext cx="4648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2" charset="0"/>
              </a:rPr>
              <a:t>Figure </a:t>
            </a:r>
            <a:r>
              <a:rPr lang="en-US" b="1" dirty="0" smtClean="0">
                <a:solidFill>
                  <a:srgbClr val="000000"/>
                </a:solidFill>
                <a:latin typeface="Calibri" pitchFamily="32" charset="0"/>
              </a:rPr>
              <a:t>21.</a:t>
            </a:r>
            <a:r>
              <a:rPr lang="en-US" dirty="0" smtClean="0">
                <a:solidFill>
                  <a:srgbClr val="000000"/>
                </a:solidFill>
                <a:latin typeface="Calibri" pitchFamily="32" charset="0"/>
              </a:rPr>
              <a:t> ARM </a:t>
            </a:r>
            <a:r>
              <a:rPr lang="en-US" dirty="0">
                <a:solidFill>
                  <a:srgbClr val="000000"/>
                </a:solidFill>
                <a:latin typeface="Calibri" pitchFamily="32" charset="0"/>
              </a:rPr>
              <a:t>Microcontroller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1295400" y="106363"/>
            <a:ext cx="7391400" cy="77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Control Computer Side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066801"/>
            <a:ext cx="8229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676275" indent="-676275">
              <a:lnSpc>
                <a:spcPct val="102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Programming tasks required for control computer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Read in and interpret input from a joystick – PS2 controller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Send commands over </a:t>
            </a:r>
            <a:r>
              <a:rPr lang="en-US" sz="2000" dirty="0" err="1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comm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 link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6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Receive and display data from </a:t>
            </a:r>
            <a:r>
              <a:rPr lang="en-US" sz="2000" dirty="0" err="1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comm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 link</a:t>
            </a:r>
          </a:p>
          <a:p>
            <a:pPr marL="676275" indent="-676275">
              <a:lnSpc>
                <a:spcPct val="102000"/>
              </a:lnSpc>
              <a:spcBef>
                <a:spcPts val="800"/>
              </a:spcBef>
              <a:buFont typeface="Times New Roman" pitchFamily="16" charset="0"/>
              <a:buChar char="•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2" charset="0"/>
                <a:ea typeface="MS PGothic" charset="-128"/>
              </a:rPr>
              <a:t>Two options for control of drive motors</a:t>
            </a:r>
          </a:p>
          <a:p>
            <a:pPr marL="676275" indent="-676275">
              <a:lnSpc>
                <a:spcPct val="102000"/>
              </a:lnSpc>
              <a:spcBef>
                <a:spcPts val="800"/>
              </a:spcBef>
              <a:buClrTx/>
              <a:buSzTx/>
              <a:buFontTx/>
              <a:buNone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000" dirty="0">
              <a:solidFill>
                <a:srgbClr val="000000"/>
              </a:solidFill>
              <a:latin typeface="Calibri" pitchFamily="32" charset="0"/>
              <a:ea typeface="MS PGothic" charset="-128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133600" y="3200400"/>
            <a:ext cx="6858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2133600" y="48006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2133600" y="4006850"/>
            <a:ext cx="685800" cy="68580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276600" y="3200400"/>
            <a:ext cx="6858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276600" y="4800600"/>
            <a:ext cx="6858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3276600" y="4006850"/>
            <a:ext cx="685800" cy="68580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5976937" y="2895600"/>
            <a:ext cx="7620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5976937" y="4648200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1"/>
          <p:cNvSpPr>
            <a:spLocks noChangeArrowheads="1"/>
          </p:cNvSpPr>
          <p:nvPr/>
        </p:nvSpPr>
        <p:spPr bwMode="auto">
          <a:xfrm>
            <a:off x="5976937" y="3778250"/>
            <a:ext cx="762000" cy="762000"/>
          </a:xfrm>
          <a:prstGeom prst="ellipse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16200000">
            <a:off x="5105400" y="3776663"/>
            <a:ext cx="762000" cy="762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16200000">
            <a:off x="6858000" y="3776663"/>
            <a:ext cx="762000" cy="762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5486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</a:t>
            </a:r>
          </a:p>
          <a:p>
            <a:pPr algn="ctr"/>
            <a:r>
              <a:rPr lang="en-US" dirty="0" smtClean="0"/>
              <a:t>Each joystick directly controls a drive motor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486400"/>
            <a:ext cx="2574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Indirect</a:t>
            </a:r>
          </a:p>
          <a:p>
            <a:pPr algn="ctr"/>
            <a:r>
              <a:rPr lang="en-US" dirty="0" smtClean="0"/>
              <a:t>Drive motors to go in direction of joystick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Controller</a:t>
            </a:r>
          </a:p>
        </p:txBody>
      </p:sp>
      <p:sp>
        <p:nvSpPr>
          <p:cNvPr id="24579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2E77A6-A31B-4304-BDE0-F2BC4978D679}" type="slidenum">
              <a:rPr lang="en-US"/>
              <a:pPr/>
              <a:t>23</a:t>
            </a:fld>
            <a:endParaRPr lang="en-US"/>
          </a:p>
        </p:txBody>
      </p:sp>
      <p:pic>
        <p:nvPicPr>
          <p:cNvPr id="24580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3810000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26"/>
          <p:cNvSpPr>
            <a:spLocks noChangeArrowheads="1"/>
          </p:cNvSpPr>
          <p:nvPr/>
        </p:nvSpPr>
        <p:spPr bwMode="auto">
          <a:xfrm>
            <a:off x="457200" y="1066800"/>
            <a:ext cx="4419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The standard PS2 controller has 15 buttons; all of them, except for start and select, which  are analog. They include:</a:t>
            </a:r>
            <a:r>
              <a:rPr lang="en-US" dirty="0"/>
              <a:t> </a:t>
            </a:r>
            <a:br>
              <a:rPr lang="en-US" dirty="0"/>
            </a:b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F</a:t>
            </a:r>
            <a:r>
              <a:rPr lang="en-US" dirty="0" smtClean="0">
                <a:latin typeface="Calibri" pitchFamily="34" charset="0"/>
              </a:rPr>
              <a:t>our </a:t>
            </a:r>
            <a:r>
              <a:rPr lang="en-US" dirty="0">
                <a:latin typeface="Calibri" pitchFamily="34" charset="0"/>
              </a:rPr>
              <a:t>buttons arranged as a directional   </a:t>
            </a:r>
          </a:p>
          <a:p>
            <a:r>
              <a:rPr lang="en-US" dirty="0">
                <a:latin typeface="Calibri" pitchFamily="34" charset="0"/>
              </a:rPr>
              <a:t> pad on the top left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Analog, Start and Select buttons in the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top middle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F</a:t>
            </a:r>
            <a:r>
              <a:rPr lang="en-US" dirty="0" smtClean="0">
                <a:latin typeface="Calibri" pitchFamily="34" charset="0"/>
              </a:rPr>
              <a:t>our </a:t>
            </a:r>
            <a:r>
              <a:rPr lang="en-US" dirty="0">
                <a:latin typeface="Calibri" pitchFamily="34" charset="0"/>
              </a:rPr>
              <a:t>action buttons on the top right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wo </a:t>
            </a:r>
            <a:r>
              <a:rPr lang="en-US" dirty="0">
                <a:latin typeface="Calibri" pitchFamily="34" charset="0"/>
              </a:rPr>
              <a:t>action buttons on the front left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</a:rPr>
              <a:t>wo </a:t>
            </a:r>
            <a:r>
              <a:rPr lang="en-US" dirty="0">
                <a:latin typeface="Calibri" pitchFamily="34" charset="0"/>
              </a:rPr>
              <a:t>action buttons on the front right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</a:rPr>
              <a:t>ne </a:t>
            </a:r>
            <a:r>
              <a:rPr lang="en-US" dirty="0">
                <a:latin typeface="Calibri" pitchFamily="34" charset="0"/>
              </a:rPr>
              <a:t>analog joystick on the top left </a:t>
            </a:r>
            <a:br>
              <a:rPr lang="en-US" dirty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Calibri" pitchFamily="34" charset="0"/>
              </a:rPr>
              <a:t>O</a:t>
            </a:r>
            <a:r>
              <a:rPr lang="en-US" dirty="0" smtClean="0">
                <a:latin typeface="Calibri" pitchFamily="34" charset="0"/>
              </a:rPr>
              <a:t>ne </a:t>
            </a:r>
            <a:r>
              <a:rPr lang="en-US" dirty="0">
                <a:latin typeface="Calibri" pitchFamily="34" charset="0"/>
              </a:rPr>
              <a:t>analog joystick on the top right </a:t>
            </a:r>
          </a:p>
          <a:p>
            <a:pPr algn="ctr" eaLnBrk="0" hangingPunct="0"/>
            <a:endParaRPr lang="en-US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048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22</a:t>
            </a:r>
            <a:r>
              <a:rPr lang="en-US" dirty="0" smtClean="0"/>
              <a:t>. Example of controller inputs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5867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23</a:t>
            </a:r>
            <a:r>
              <a:rPr lang="en-US" dirty="0" smtClean="0"/>
              <a:t>. Internal circuitry of 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33795"/>
            <a:ext cx="4648200" cy="12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 cstate="print"/>
          <a:srcRect l="5593" r="4643" b="-1"/>
          <a:stretch>
            <a:fillRect/>
          </a:stretch>
        </p:blipFill>
        <p:spPr bwMode="auto">
          <a:xfrm>
            <a:off x="4724400" y="3124200"/>
            <a:ext cx="4419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3886200" cy="5257800"/>
          </a:xfrm>
        </p:spPr>
        <p:txBody>
          <a:bodyPr/>
          <a:lstStyle/>
          <a:p>
            <a:r>
              <a:rPr lang="en-US" sz="2000" b="1" dirty="0" smtClean="0"/>
              <a:t>Accelerometer</a:t>
            </a:r>
          </a:p>
          <a:p>
            <a:pPr lvl="1"/>
            <a:r>
              <a:rPr lang="en-US" sz="1800" dirty="0" smtClean="0"/>
              <a:t>Accelerometers provide position and direction sensing independent of the robots environment</a:t>
            </a:r>
          </a:p>
          <a:p>
            <a:pPr lvl="1"/>
            <a:r>
              <a:rPr lang="en-US" sz="2000" dirty="0" smtClean="0"/>
              <a:t>Accelerometers measure acceleration in X, Y, and Z axis</a:t>
            </a:r>
          </a:p>
          <a:p>
            <a:r>
              <a:rPr lang="en-US" sz="2000" b="1" dirty="0" smtClean="0"/>
              <a:t>Tactile Bump Sensor Circuits</a:t>
            </a:r>
          </a:p>
          <a:p>
            <a:pPr lvl="1"/>
            <a:r>
              <a:rPr lang="en-US" sz="1800" dirty="0" smtClean="0"/>
              <a:t>Once sensors run into an object a signal is sent to the microprocessor. </a:t>
            </a:r>
          </a:p>
          <a:p>
            <a:pPr lvl="1">
              <a:buFont typeface="Arial" charset="0"/>
              <a:buNone/>
            </a:pPr>
            <a:endParaRPr lang="en-US" sz="1800" dirty="0" smtClean="0"/>
          </a:p>
          <a:p>
            <a:pPr lvl="1">
              <a:buFont typeface="Arial" charset="0"/>
              <a:buNone/>
            </a:pPr>
            <a:endParaRPr lang="en-US" sz="18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Font typeface="Arial" charset="0"/>
              <a:buNone/>
            </a:pPr>
            <a:endParaRPr lang="en-US" b="1" dirty="0" smtClean="0"/>
          </a:p>
          <a:p>
            <a:endParaRPr lang="en-US" dirty="0" smtClean="0"/>
          </a:p>
        </p:txBody>
      </p:sp>
      <p:sp>
        <p:nvSpPr>
          <p:cNvPr id="25605" name="TextBox 10"/>
          <p:cNvSpPr txBox="1">
            <a:spLocks noChangeArrowheads="1"/>
          </p:cNvSpPr>
          <p:nvPr/>
        </p:nvSpPr>
        <p:spPr bwMode="auto">
          <a:xfrm>
            <a:off x="5181600" y="5257800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/>
              <a:t>Figure </a:t>
            </a:r>
            <a:r>
              <a:rPr lang="en-US" b="1" dirty="0" smtClean="0"/>
              <a:t>25. </a:t>
            </a:r>
            <a:r>
              <a:rPr lang="en-US" dirty="0"/>
              <a:t>Bump Sensor</a:t>
            </a:r>
          </a:p>
        </p:txBody>
      </p:sp>
      <p:sp>
        <p:nvSpPr>
          <p:cNvPr id="25606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5598AD-4CDE-45EB-9DF8-E91643C40956}" type="slidenum">
              <a:rPr lang="en-US"/>
              <a:pPr/>
              <a:t>24</a:t>
            </a:fld>
            <a:endParaRPr lang="en-US"/>
          </a:p>
        </p:txBody>
      </p:sp>
      <p:pic>
        <p:nvPicPr>
          <p:cNvPr id="25607" name="Picture 14"/>
          <p:cNvPicPr>
            <a:picLocks noChangeAspect="1" noChangeArrowheads="1"/>
          </p:cNvPicPr>
          <p:nvPr/>
        </p:nvPicPr>
        <p:blipFill>
          <a:blip r:embed="rId5" cstate="print"/>
          <a:srcRect l="10389" t="20000" r="11688" b="20000"/>
          <a:stretch>
            <a:fillRect/>
          </a:stretch>
        </p:blipFill>
        <p:spPr bwMode="auto">
          <a:xfrm>
            <a:off x="5105400" y="1219200"/>
            <a:ext cx="3048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4724400" y="2819400"/>
            <a:ext cx="390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24.</a:t>
            </a:r>
            <a:r>
              <a:rPr lang="en-US" dirty="0" smtClean="0"/>
              <a:t> </a:t>
            </a:r>
            <a:r>
              <a:rPr lang="en-US" dirty="0"/>
              <a:t>Three axis accelerometer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943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26. </a:t>
            </a:r>
            <a:r>
              <a:rPr lang="en-US" dirty="0" smtClean="0"/>
              <a:t>Bump Sensor 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14800"/>
            <a:ext cx="4762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Sensors</a:t>
            </a:r>
          </a:p>
        </p:txBody>
      </p:sp>
      <p:sp>
        <p:nvSpPr>
          <p:cNvPr id="26629" name="TextBox 9"/>
          <p:cNvSpPr txBox="1">
            <a:spLocks noChangeArrowheads="1"/>
          </p:cNvSpPr>
          <p:nvPr/>
        </p:nvSpPr>
        <p:spPr bwMode="auto">
          <a:xfrm>
            <a:off x="4800600" y="3581400"/>
            <a:ext cx="388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Figure </a:t>
            </a:r>
            <a:r>
              <a:rPr lang="en-US" b="1" dirty="0" smtClean="0"/>
              <a:t>28. </a:t>
            </a:r>
            <a:r>
              <a:rPr lang="en-US" dirty="0"/>
              <a:t>Weight </a:t>
            </a:r>
            <a:r>
              <a:rPr lang="en-US" dirty="0" smtClean="0"/>
              <a:t>sensor in situ </a:t>
            </a:r>
            <a:endParaRPr lang="en-US" dirty="0"/>
          </a:p>
        </p:txBody>
      </p:sp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038600"/>
            <a:ext cx="313764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4267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3516868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27. </a:t>
            </a:r>
            <a:r>
              <a:rPr lang="en-US" dirty="0" smtClean="0"/>
              <a:t>Weight Sensor Circuit uses a </a:t>
            </a:r>
            <a:r>
              <a:rPr lang="en-US" dirty="0" err="1" smtClean="0"/>
              <a:t>wheatstone</a:t>
            </a:r>
            <a:r>
              <a:rPr lang="en-US" dirty="0" smtClean="0"/>
              <a:t> bridge to measure electrical resistance</a:t>
            </a:r>
            <a:endParaRPr lang="en-US" dirty="0"/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1295400"/>
            <a:ext cx="2819400" cy="2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57912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29</a:t>
            </a:r>
            <a:r>
              <a:rPr lang="en-US" dirty="0" smtClean="0"/>
              <a:t>. Web camera for sensing environment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626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30</a:t>
            </a:r>
            <a:r>
              <a:rPr lang="en-US" dirty="0" smtClean="0"/>
              <a:t>. Current sensor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of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2" y="898736"/>
          <a:ext cx="4495797" cy="5326551"/>
        </p:xfrm>
        <a:graphic>
          <a:graphicData uri="http://schemas.openxmlformats.org/drawingml/2006/table">
            <a:tbl>
              <a:tblPr/>
              <a:tblGrid>
                <a:gridCol w="564178"/>
                <a:gridCol w="2239085"/>
                <a:gridCol w="564178"/>
                <a:gridCol w="564178"/>
                <a:gridCol w="564178"/>
              </a:tblGrid>
              <a:tr h="25448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The Artemis Project Budget Breakdown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2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 Description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Excavation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$1,237.78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Radial Ball bearings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$8.95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$8.95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Tensioner Belt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$5.45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$5.45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Washer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$0.35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$0.70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Frame Mounting hardware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$17.34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Tensioner Mounting Bolts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Sheet AL6061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$46.28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$92.56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 1.5" Tube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$34.76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$34.76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 3" Tube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$28.94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$28.94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 1" Tube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$17.83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$17.83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0.5" Square Al Sheet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$26.28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$26.28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Paddle belt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$63.24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$63.24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Radial gear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$17.58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$17.58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Teflon sheet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$47.56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$47.56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Sheet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$61.81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$61.81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05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 Actuator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$809.00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$809.00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5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Locomotion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$3,702.47</a:t>
                      </a:r>
                    </a:p>
                  </a:txBody>
                  <a:tcPr marL="8458" marR="8458" marT="8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Block, 8"x8"12"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$435.40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$435.40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Rectangular Tube, 2"x4"x72"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$54.43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$163.29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1"x60"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$20.92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$20.92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1/2"x72"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$6.22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$24.88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Bearings, 1"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$12.23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$97.84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Rubber Sheet, 1-1/2"x24"x6'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$71.10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$142.20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Roller, 40mmx50mm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$31.90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$63.80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Brass Flat plate, 3/32"x3/4"x72"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$21.56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$43.12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50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Maxon Motor Controller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$497.09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$994.18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28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Maxon DC Motor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$661.72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$1,323.44</a:t>
                      </a:r>
                    </a:p>
                  </a:txBody>
                  <a:tcPr marL="8458" marR="8458" marT="8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81600" y="495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cost of system: $6,123.10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495800" y="1295400"/>
          <a:ext cx="4473227" cy="2896066"/>
        </p:xfrm>
        <a:graphic>
          <a:graphicData uri="http://schemas.openxmlformats.org/drawingml/2006/table">
            <a:tbl>
              <a:tblPr/>
              <a:tblGrid>
                <a:gridCol w="561346"/>
                <a:gridCol w="2227843"/>
                <a:gridCol w="561346"/>
                <a:gridCol w="561346"/>
                <a:gridCol w="561346"/>
              </a:tblGrid>
              <a:tr h="2277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$229.85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Switching Regulator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 Acid Batteries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$51.95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$155.85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5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Accessories (Wires, Fuses, etc)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 and Communications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$110.00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 Microcontroller*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Accessories (Wires, Breadboard, etc.)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5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Bluetooth Adapters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Control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$43.00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410">
                <a:tc>
                  <a:txBody>
                    <a:bodyPr/>
                    <a:lstStyle/>
                    <a:p>
                      <a:pPr algn="ctr" fontAlgn="b"/>
                      <a:endParaRPr lang="en-US" sz="13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3-Axis Accelerometer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 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Bumper Sensor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395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 Sensor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$40.00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74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 of System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$6,123.10</a:t>
                      </a:r>
                    </a:p>
                  </a:txBody>
                  <a:tcPr marL="8760" marR="8760" marT="87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Miscellaneous Costs (Shipping, etc)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$300 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191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Regolith Simulant for evaulation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$500 </a:t>
                      </a:r>
                    </a:p>
                  </a:txBody>
                  <a:tcPr marL="8760" marR="8760" marT="87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381000"/>
          <a:ext cx="5105400" cy="32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28600" y="3124200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715000" y="36576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Down Arrow 11"/>
          <p:cNvSpPr/>
          <p:nvPr/>
        </p:nvSpPr>
        <p:spPr>
          <a:xfrm>
            <a:off x="2286000" y="30480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0600" y="38100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990600"/>
            <a:ext cx="495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err="1" smtClean="0"/>
              <a:t>Cleated</a:t>
            </a:r>
            <a:r>
              <a:rPr lang="en-US" dirty="0" smtClean="0"/>
              <a:t> Conveyor belt used for excavation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Tracks on either side used for locomotion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Lead-acid batteries for power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ARM Microcontroller for processing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Tele-robotic interface using sensors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01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31. </a:t>
            </a:r>
            <a:r>
              <a:rPr lang="en-US" dirty="0" smtClean="0"/>
              <a:t>Final ARTEMIS Design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495896"/>
            <a:ext cx="2975485" cy="36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2426" y="1070078"/>
            <a:ext cx="2926174" cy="496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5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092"/>
            <a:ext cx="9144000" cy="42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486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ARTEMIS Project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467600" cy="685800"/>
          </a:xfrm>
        </p:spPr>
        <p:txBody>
          <a:bodyPr/>
          <a:lstStyle/>
          <a:p>
            <a:r>
              <a:rPr lang="en-US" dirty="0" smtClean="0"/>
              <a:t>Needs Analysis Flow Diagram</a:t>
            </a:r>
          </a:p>
        </p:txBody>
      </p:sp>
      <p:sp>
        <p:nvSpPr>
          <p:cNvPr id="2051" name="AutoShape 176"/>
          <p:cNvSpPr>
            <a:spLocks noChangeArrowheads="1"/>
          </p:cNvSpPr>
          <p:nvPr/>
        </p:nvSpPr>
        <p:spPr bwMode="auto">
          <a:xfrm>
            <a:off x="304800" y="990600"/>
            <a:ext cx="8153400" cy="3657600"/>
          </a:xfrm>
          <a:prstGeom prst="roundRect">
            <a:avLst>
              <a:gd name="adj" fmla="val 16667"/>
            </a:avLst>
          </a:prstGeom>
          <a:noFill/>
          <a:ln w="1270" cap="rnd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2" name="AutoShape 64"/>
          <p:cNvSpPr>
            <a:spLocks noChangeArrowheads="1"/>
          </p:cNvSpPr>
          <p:nvPr/>
        </p:nvSpPr>
        <p:spPr bwMode="auto">
          <a:xfrm>
            <a:off x="685800" y="2438400"/>
            <a:ext cx="1143000" cy="212725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053" name="AutoShape 108"/>
          <p:cNvSpPr>
            <a:spLocks noChangeArrowheads="1"/>
          </p:cNvSpPr>
          <p:nvPr/>
        </p:nvSpPr>
        <p:spPr bwMode="auto">
          <a:xfrm>
            <a:off x="2514600" y="990600"/>
            <a:ext cx="650875" cy="138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Requirements</a:t>
            </a:r>
          </a:p>
        </p:txBody>
      </p:sp>
      <p:grpSp>
        <p:nvGrpSpPr>
          <p:cNvPr id="2054" name="Group 26"/>
          <p:cNvGrpSpPr>
            <a:grpSpLocks/>
          </p:cNvGrpSpPr>
          <p:nvPr/>
        </p:nvGrpSpPr>
        <p:grpSpPr bwMode="auto">
          <a:xfrm>
            <a:off x="762000" y="2514600"/>
            <a:ext cx="990600" cy="1447800"/>
            <a:chOff x="3840" y="384"/>
            <a:chExt cx="624" cy="912"/>
          </a:xfrm>
        </p:grpSpPr>
        <p:sp>
          <p:nvSpPr>
            <p:cNvPr id="2095" name="AutoShape 18"/>
            <p:cNvSpPr>
              <a:spLocks noChangeArrowheads="1"/>
            </p:cNvSpPr>
            <p:nvPr/>
          </p:nvSpPr>
          <p:spPr bwMode="auto">
            <a:xfrm>
              <a:off x="3840" y="38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Locomotion</a:t>
              </a:r>
            </a:p>
          </p:txBody>
        </p:sp>
        <p:sp>
          <p:nvSpPr>
            <p:cNvPr id="2096" name="AutoShape 19"/>
            <p:cNvSpPr>
              <a:spLocks noChangeArrowheads="1"/>
            </p:cNvSpPr>
            <p:nvPr/>
          </p:nvSpPr>
          <p:spPr bwMode="auto">
            <a:xfrm>
              <a:off x="3840" y="62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Excavation</a:t>
              </a:r>
            </a:p>
          </p:txBody>
        </p:sp>
        <p:sp>
          <p:nvSpPr>
            <p:cNvPr id="2097" name="AutoShape 21"/>
            <p:cNvSpPr>
              <a:spLocks noChangeArrowheads="1"/>
            </p:cNvSpPr>
            <p:nvPr/>
          </p:nvSpPr>
          <p:spPr bwMode="auto">
            <a:xfrm>
              <a:off x="3840" y="86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Power System</a:t>
              </a:r>
            </a:p>
          </p:txBody>
        </p:sp>
        <p:sp>
          <p:nvSpPr>
            <p:cNvPr id="2098" name="AutoShape 22"/>
            <p:cNvSpPr>
              <a:spLocks noChangeArrowheads="1"/>
            </p:cNvSpPr>
            <p:nvPr/>
          </p:nvSpPr>
          <p:spPr bwMode="auto">
            <a:xfrm>
              <a:off x="3840" y="110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Communication</a:t>
              </a:r>
            </a:p>
          </p:txBody>
        </p:sp>
      </p:grpSp>
      <p:sp>
        <p:nvSpPr>
          <p:cNvPr id="2055" name="Oval 2"/>
          <p:cNvSpPr>
            <a:spLocks noChangeArrowheads="1"/>
          </p:cNvSpPr>
          <p:nvPr/>
        </p:nvSpPr>
        <p:spPr bwMode="auto">
          <a:xfrm>
            <a:off x="3962400" y="2819400"/>
            <a:ext cx="1371600" cy="1371600"/>
          </a:xfrm>
          <a:prstGeom prst="ellipse">
            <a:avLst/>
          </a:prstGeom>
          <a:noFill/>
          <a:ln w="2540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System</a:t>
            </a:r>
          </a:p>
        </p:txBody>
      </p:sp>
      <p:sp>
        <p:nvSpPr>
          <p:cNvPr id="2056" name="AutoShape 59"/>
          <p:cNvSpPr>
            <a:spLocks noChangeArrowheads="1"/>
          </p:cNvSpPr>
          <p:nvPr/>
        </p:nvSpPr>
        <p:spPr bwMode="auto">
          <a:xfrm>
            <a:off x="6000750" y="1981200"/>
            <a:ext cx="2247900" cy="22098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2057" name="Group 227"/>
          <p:cNvGrpSpPr>
            <a:grpSpLocks/>
          </p:cNvGrpSpPr>
          <p:nvPr/>
        </p:nvGrpSpPr>
        <p:grpSpPr bwMode="auto">
          <a:xfrm>
            <a:off x="2286000" y="1142998"/>
            <a:ext cx="1143000" cy="2362199"/>
            <a:chOff x="384" y="1584"/>
            <a:chExt cx="720" cy="1008"/>
          </a:xfrm>
        </p:grpSpPr>
        <p:sp>
          <p:nvSpPr>
            <p:cNvPr id="2090" name="AutoShape 88"/>
            <p:cNvSpPr>
              <a:spLocks noChangeArrowheads="1"/>
            </p:cNvSpPr>
            <p:nvPr/>
          </p:nvSpPr>
          <p:spPr bwMode="auto">
            <a:xfrm>
              <a:off x="384" y="1584"/>
              <a:ext cx="720" cy="1008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91" name="AutoShape 43"/>
            <p:cNvSpPr>
              <a:spLocks noChangeArrowheads="1"/>
            </p:cNvSpPr>
            <p:nvPr/>
          </p:nvSpPr>
          <p:spPr bwMode="auto">
            <a:xfrm>
              <a:off x="432" y="163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 err="1" smtClean="0"/>
                <a:t>Telerobotic</a:t>
              </a:r>
              <a:endParaRPr lang="en-US" sz="900" dirty="0"/>
            </a:p>
          </p:txBody>
        </p:sp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432" y="187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/>
                <a:t>Minimum excavation is </a:t>
              </a:r>
              <a:r>
                <a:rPr lang="en-US" sz="900" dirty="0" smtClean="0"/>
                <a:t>10.0 </a:t>
              </a:r>
              <a:r>
                <a:rPr lang="en-US" sz="900" dirty="0"/>
                <a:t>kg</a:t>
              </a:r>
            </a:p>
          </p:txBody>
        </p:sp>
        <p:sp>
          <p:nvSpPr>
            <p:cNvPr id="2093" name="AutoShape 45"/>
            <p:cNvSpPr>
              <a:spLocks noChangeArrowheads="1"/>
            </p:cNvSpPr>
            <p:nvPr/>
          </p:nvSpPr>
          <p:spPr bwMode="auto">
            <a:xfrm>
              <a:off x="432" y="211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Hardware mass limit is  80 kg</a:t>
              </a:r>
            </a:p>
          </p:txBody>
        </p:sp>
        <p:sp>
          <p:nvSpPr>
            <p:cNvPr id="2094" name="AutoShape 46"/>
            <p:cNvSpPr>
              <a:spLocks noChangeArrowheads="1"/>
            </p:cNvSpPr>
            <p:nvPr/>
          </p:nvSpPr>
          <p:spPr bwMode="auto">
            <a:xfrm>
              <a:off x="432" y="2352"/>
              <a:ext cx="624" cy="2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 smtClean="0"/>
                <a:t>Power Restraint Unspecified</a:t>
              </a:r>
              <a:endParaRPr lang="en-US" sz="900" dirty="0"/>
            </a:p>
          </p:txBody>
        </p:sp>
      </p:grpSp>
      <p:sp>
        <p:nvSpPr>
          <p:cNvPr id="2058" name="Text Box 89"/>
          <p:cNvSpPr txBox="1">
            <a:spLocks noChangeArrowheads="1"/>
          </p:cNvSpPr>
          <p:nvPr/>
        </p:nvSpPr>
        <p:spPr bwMode="auto">
          <a:xfrm rot="10800000" flipV="1">
            <a:off x="990600" y="2286000"/>
            <a:ext cx="533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Elements</a:t>
            </a:r>
          </a:p>
        </p:txBody>
      </p:sp>
      <p:sp>
        <p:nvSpPr>
          <p:cNvPr id="2059" name="Text Box 91"/>
          <p:cNvSpPr txBox="1">
            <a:spLocks noChangeArrowheads="1"/>
          </p:cNvSpPr>
          <p:nvPr/>
        </p:nvSpPr>
        <p:spPr bwMode="auto">
          <a:xfrm>
            <a:off x="6443663" y="1828800"/>
            <a:ext cx="1404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9999"/>
                </a:solidFill>
              </a:rPr>
              <a:t>Interfaces – Internal &amp; External</a:t>
            </a:r>
          </a:p>
        </p:txBody>
      </p:sp>
      <p:sp>
        <p:nvSpPr>
          <p:cNvPr id="2060" name="AutoShape 10"/>
          <p:cNvSpPr>
            <a:spLocks noChangeArrowheads="1"/>
          </p:cNvSpPr>
          <p:nvPr/>
        </p:nvSpPr>
        <p:spPr bwMode="auto">
          <a:xfrm>
            <a:off x="60960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Track</a:t>
            </a:r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60960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Power System</a:t>
            </a:r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71628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Sensors</a:t>
            </a:r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60960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Motors</a:t>
            </a:r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71628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Conveyor Belt</a:t>
            </a:r>
          </a:p>
        </p:txBody>
      </p:sp>
      <p:cxnSp>
        <p:nvCxnSpPr>
          <p:cNvPr id="2065" name="AutoShape 128"/>
          <p:cNvCxnSpPr>
            <a:cxnSpLocks noChangeShapeType="1"/>
            <a:stCxn id="2055" idx="6"/>
            <a:endCxn id="2056" idx="1"/>
          </p:cNvCxnSpPr>
          <p:nvPr/>
        </p:nvCxnSpPr>
        <p:spPr bwMode="auto">
          <a:xfrm flipV="1">
            <a:off x="5334000" y="3086100"/>
            <a:ext cx="666750" cy="4191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9999"/>
            </a:solidFill>
            <a:miter lim="800000"/>
            <a:headEnd type="triangle" w="med" len="lg"/>
            <a:tailEnd type="triangle" w="med" len="lg"/>
          </a:ln>
        </p:spPr>
      </p:cxnSp>
      <p:cxnSp>
        <p:nvCxnSpPr>
          <p:cNvPr id="2066" name="AutoShape 162"/>
          <p:cNvCxnSpPr>
            <a:cxnSpLocks noChangeShapeType="1"/>
            <a:stCxn id="2055" idx="4"/>
            <a:endCxn id="2085" idx="0"/>
          </p:cNvCxnSpPr>
          <p:nvPr/>
        </p:nvCxnSpPr>
        <p:spPr bwMode="auto">
          <a:xfrm rot="5400000">
            <a:off x="3314700" y="3695700"/>
            <a:ext cx="838200" cy="18288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sp>
        <p:nvSpPr>
          <p:cNvPr id="2067" name="Text Box 102"/>
          <p:cNvSpPr txBox="1">
            <a:spLocks noChangeArrowheads="1"/>
          </p:cNvSpPr>
          <p:nvPr/>
        </p:nvSpPr>
        <p:spPr bwMode="auto">
          <a:xfrm>
            <a:off x="2286000" y="5791200"/>
            <a:ext cx="12890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rgbClr val="FF6600"/>
                </a:solidFill>
              </a:rPr>
              <a:t>Contributors / Other Aspects</a:t>
            </a:r>
          </a:p>
        </p:txBody>
      </p:sp>
      <p:sp>
        <p:nvSpPr>
          <p:cNvPr id="2068" name="AutoShape 183"/>
          <p:cNvSpPr>
            <a:spLocks noChangeArrowheads="1"/>
          </p:cNvSpPr>
          <p:nvPr/>
        </p:nvSpPr>
        <p:spPr bwMode="auto">
          <a:xfrm>
            <a:off x="71628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Cowcatcher</a:t>
            </a:r>
          </a:p>
        </p:txBody>
      </p:sp>
      <p:sp>
        <p:nvSpPr>
          <p:cNvPr id="2069" name="AutoShape 184"/>
          <p:cNvSpPr>
            <a:spLocks noChangeArrowheads="1"/>
          </p:cNvSpPr>
          <p:nvPr/>
        </p:nvSpPr>
        <p:spPr bwMode="auto">
          <a:xfrm>
            <a:off x="71628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Linear Actuator</a:t>
            </a:r>
          </a:p>
        </p:txBody>
      </p:sp>
      <p:sp>
        <p:nvSpPr>
          <p:cNvPr id="2070" name="AutoShape 196"/>
          <p:cNvSpPr>
            <a:spLocks noChangeArrowheads="1"/>
          </p:cNvSpPr>
          <p:nvPr/>
        </p:nvSpPr>
        <p:spPr bwMode="auto">
          <a:xfrm>
            <a:off x="60960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Microcontroller </a:t>
            </a:r>
          </a:p>
        </p:txBody>
      </p:sp>
      <p:grpSp>
        <p:nvGrpSpPr>
          <p:cNvPr id="2071" name="Group 235"/>
          <p:cNvGrpSpPr>
            <a:grpSpLocks/>
          </p:cNvGrpSpPr>
          <p:nvPr/>
        </p:nvGrpSpPr>
        <p:grpSpPr bwMode="auto">
          <a:xfrm>
            <a:off x="304800" y="5029200"/>
            <a:ext cx="5029200" cy="685800"/>
            <a:chOff x="480" y="2836"/>
            <a:chExt cx="3168" cy="672"/>
          </a:xfrm>
        </p:grpSpPr>
        <p:grpSp>
          <p:nvGrpSpPr>
            <p:cNvPr id="2083" name="Group 203"/>
            <p:cNvGrpSpPr>
              <a:grpSpLocks/>
            </p:cNvGrpSpPr>
            <p:nvPr/>
          </p:nvGrpSpPr>
          <p:grpSpPr bwMode="auto">
            <a:xfrm>
              <a:off x="528" y="2884"/>
              <a:ext cx="3072" cy="528"/>
              <a:chOff x="378" y="2568"/>
              <a:chExt cx="3072" cy="528"/>
            </a:xfrm>
          </p:grpSpPr>
          <p:sp>
            <p:nvSpPr>
              <p:cNvPr id="2086" name="AutoShape 96"/>
              <p:cNvSpPr>
                <a:spLocks noChangeArrowheads="1"/>
              </p:cNvSpPr>
              <p:nvPr/>
            </p:nvSpPr>
            <p:spPr bwMode="auto">
              <a:xfrm>
                <a:off x="378" y="2568"/>
                <a:ext cx="3072" cy="528"/>
              </a:xfrm>
              <a:prstGeom prst="roundRect">
                <a:avLst>
                  <a:gd name="adj" fmla="val 16667"/>
                </a:avLst>
              </a:prstGeom>
              <a:solidFill>
                <a:srgbClr val="F8F8F8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87" name="Group 116"/>
              <p:cNvGrpSpPr>
                <a:grpSpLocks/>
              </p:cNvGrpSpPr>
              <p:nvPr/>
            </p:nvGrpSpPr>
            <p:grpSpPr bwMode="auto">
              <a:xfrm>
                <a:off x="1530" y="2691"/>
                <a:ext cx="1824" cy="277"/>
                <a:chOff x="1544" y="1875"/>
                <a:chExt cx="1824" cy="277"/>
              </a:xfrm>
            </p:grpSpPr>
            <p:sp>
              <p:nvSpPr>
                <p:cNvPr id="2088" name="AutoShape 98"/>
                <p:cNvSpPr>
                  <a:spLocks noChangeArrowheads="1"/>
                </p:cNvSpPr>
                <p:nvPr/>
              </p:nvSpPr>
              <p:spPr bwMode="auto">
                <a:xfrm>
                  <a:off x="1544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/>
                    <a:t>NASA </a:t>
                  </a:r>
                </a:p>
              </p:txBody>
            </p:sp>
            <p:sp>
              <p:nvSpPr>
                <p:cNvPr id="2089" name="AutoShape 99"/>
                <p:cNvSpPr>
                  <a:spLocks noChangeArrowheads="1"/>
                </p:cNvSpPr>
                <p:nvPr/>
              </p:nvSpPr>
              <p:spPr bwMode="auto">
                <a:xfrm>
                  <a:off x="2600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 dirty="0" smtClean="0"/>
                    <a:t>Dr. Jonathan Clark</a:t>
                  </a:r>
                  <a:endParaRPr lang="en-US" sz="900" dirty="0"/>
                </a:p>
              </p:txBody>
            </p:sp>
          </p:grpSp>
        </p:grpSp>
        <p:sp>
          <p:nvSpPr>
            <p:cNvPr id="2084" name="AutoShape 224"/>
            <p:cNvSpPr>
              <a:spLocks noChangeArrowheads="1"/>
            </p:cNvSpPr>
            <p:nvPr/>
          </p:nvSpPr>
          <p:spPr bwMode="auto">
            <a:xfrm>
              <a:off x="624" y="2985"/>
              <a:ext cx="768" cy="2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FAMU/FSU COE</a:t>
              </a:r>
            </a:p>
          </p:txBody>
        </p:sp>
        <p:sp>
          <p:nvSpPr>
            <p:cNvPr id="2085" name="AutoShape 228"/>
            <p:cNvSpPr>
              <a:spLocks noChangeArrowheads="1"/>
            </p:cNvSpPr>
            <p:nvPr/>
          </p:nvSpPr>
          <p:spPr bwMode="auto">
            <a:xfrm>
              <a:off x="480" y="2836"/>
              <a:ext cx="3168" cy="67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5F5F5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072" name="Text Box 230"/>
          <p:cNvSpPr txBox="1">
            <a:spLocks noChangeArrowheads="1"/>
          </p:cNvSpPr>
          <p:nvPr/>
        </p:nvSpPr>
        <p:spPr bwMode="auto">
          <a:xfrm>
            <a:off x="7239000" y="5029200"/>
            <a:ext cx="76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009999"/>
                </a:solidFill>
              </a:rPr>
              <a:t>Physical</a:t>
            </a:r>
          </a:p>
        </p:txBody>
      </p:sp>
      <p:cxnSp>
        <p:nvCxnSpPr>
          <p:cNvPr id="2073" name="AutoShape 231"/>
          <p:cNvCxnSpPr>
            <a:cxnSpLocks noChangeShapeType="1"/>
          </p:cNvCxnSpPr>
          <p:nvPr/>
        </p:nvCxnSpPr>
        <p:spPr bwMode="auto">
          <a:xfrm>
            <a:off x="6705600" y="5715000"/>
            <a:ext cx="2057400" cy="1588"/>
          </a:xfrm>
          <a:prstGeom prst="straightConnector1">
            <a:avLst/>
          </a:prstGeom>
          <a:noFill/>
          <a:ln w="3175">
            <a:solidFill>
              <a:srgbClr val="009999"/>
            </a:solidFill>
            <a:prstDash val="dash"/>
            <a:miter lim="800000"/>
            <a:headEnd type="none" w="med" len="lg"/>
            <a:tailEnd type="triangle" w="med" len="lg"/>
          </a:ln>
        </p:spPr>
      </p:cxnSp>
      <p:sp>
        <p:nvSpPr>
          <p:cNvPr id="2074" name="Text Box 232"/>
          <p:cNvSpPr txBox="1">
            <a:spLocks noChangeArrowheads="1"/>
          </p:cNvSpPr>
          <p:nvPr/>
        </p:nvSpPr>
        <p:spPr bwMode="auto">
          <a:xfrm>
            <a:off x="6324600" y="5410200"/>
            <a:ext cx="26257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009999"/>
                </a:solidFill>
              </a:rPr>
              <a:t>Requirement / Regulation / Other</a:t>
            </a:r>
          </a:p>
        </p:txBody>
      </p:sp>
      <p:sp>
        <p:nvSpPr>
          <p:cNvPr id="2075" name="AutoShape 233"/>
          <p:cNvSpPr>
            <a:spLocks noChangeArrowheads="1"/>
          </p:cNvSpPr>
          <p:nvPr/>
        </p:nvSpPr>
        <p:spPr bwMode="auto">
          <a:xfrm>
            <a:off x="6096000" y="4876800"/>
            <a:ext cx="3048000" cy="10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6" name="Text Box 234"/>
          <p:cNvSpPr txBox="1">
            <a:spLocks noChangeArrowheads="1"/>
          </p:cNvSpPr>
          <p:nvPr/>
        </p:nvSpPr>
        <p:spPr bwMode="auto">
          <a:xfrm>
            <a:off x="8229600" y="4572000"/>
            <a:ext cx="8415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9999"/>
                </a:solidFill>
              </a:rPr>
              <a:t>LEGEND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2077" name="Line 238"/>
          <p:cNvSpPr>
            <a:spLocks noChangeShapeType="1"/>
          </p:cNvSpPr>
          <p:nvPr/>
        </p:nvSpPr>
        <p:spPr bwMode="auto">
          <a:xfrm>
            <a:off x="6705600" y="5334000"/>
            <a:ext cx="2133600" cy="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AutoShape 21"/>
          <p:cNvSpPr>
            <a:spLocks noChangeArrowheads="1"/>
          </p:cNvSpPr>
          <p:nvPr/>
        </p:nvSpPr>
        <p:spPr bwMode="auto">
          <a:xfrm>
            <a:off x="7620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 dirty="0" smtClean="0"/>
              <a:t>Control</a:t>
            </a:r>
            <a:endParaRPr lang="en-US" sz="900" dirty="0"/>
          </a:p>
        </p:txBody>
      </p:sp>
      <p:cxnSp>
        <p:nvCxnSpPr>
          <p:cNvPr id="2079" name="AutoShape 162"/>
          <p:cNvCxnSpPr>
            <a:cxnSpLocks noChangeShapeType="1"/>
          </p:cNvCxnSpPr>
          <p:nvPr/>
        </p:nvCxnSpPr>
        <p:spPr bwMode="auto">
          <a:xfrm rot="10800000" flipV="1">
            <a:off x="1828800" y="3581399"/>
            <a:ext cx="2057400" cy="1"/>
          </a:xfrm>
          <a:prstGeom prst="straightConnector1">
            <a:avLst/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cxnSp>
        <p:nvCxnSpPr>
          <p:cNvPr id="85" name="Elbow Connector 84"/>
          <p:cNvCxnSpPr>
            <a:stCxn id="2055" idx="0"/>
            <a:endCxn id="2090" idx="3"/>
          </p:cNvCxnSpPr>
          <p:nvPr/>
        </p:nvCxnSpPr>
        <p:spPr>
          <a:xfrm rot="16200000" flipV="1">
            <a:off x="3790950" y="1962150"/>
            <a:ext cx="495300" cy="1219200"/>
          </a:xfrm>
          <a:prstGeom prst="bentConnector2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AutoShape 184"/>
          <p:cNvSpPr>
            <a:spLocks noChangeArrowheads="1"/>
          </p:cNvSpPr>
          <p:nvPr/>
        </p:nvSpPr>
        <p:spPr bwMode="auto">
          <a:xfrm>
            <a:off x="60960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Collector Bin</a:t>
            </a:r>
          </a:p>
        </p:txBody>
      </p:sp>
      <p:sp>
        <p:nvSpPr>
          <p:cNvPr id="2082" name="AutoShape 184"/>
          <p:cNvSpPr>
            <a:spLocks noChangeArrowheads="1"/>
          </p:cNvSpPr>
          <p:nvPr/>
        </p:nvSpPr>
        <p:spPr bwMode="auto">
          <a:xfrm>
            <a:off x="71628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 dirty="0" smtClean="0"/>
              <a:t>User Interface</a:t>
            </a:r>
            <a:endParaRPr lang="en-US" sz="900" dirty="0"/>
          </a:p>
        </p:txBody>
      </p:sp>
      <p:sp>
        <p:nvSpPr>
          <p:cNvPr id="52" name="TextBox 51"/>
          <p:cNvSpPr txBox="1"/>
          <p:nvPr/>
        </p:nvSpPr>
        <p:spPr>
          <a:xfrm>
            <a:off x="381000" y="6019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2.</a:t>
            </a:r>
            <a:r>
              <a:rPr lang="en-US" dirty="0" smtClean="0"/>
              <a:t> Needs analysis flow diagram for ARTEMIS Project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41524-F5AB-4D22-839A-6F0ADD92FF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Platform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381000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Figure 3.</a:t>
            </a:r>
            <a:r>
              <a:rPr lang="en-US" sz="1800" dirty="0" smtClean="0"/>
              <a:t>  Robot design schematic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0685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9"/>
          <p:cNvSpPr>
            <a:spLocks noChangeArrowheads="1"/>
          </p:cNvSpPr>
          <p:nvPr/>
        </p:nvSpPr>
        <p:spPr bwMode="auto">
          <a:xfrm>
            <a:off x="5181600" y="44958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Sensors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Block Diagram</a:t>
            </a:r>
          </a:p>
        </p:txBody>
      </p:sp>
      <p:sp>
        <p:nvSpPr>
          <p:cNvPr id="3076" name="AutoShape 14"/>
          <p:cNvSpPr>
            <a:spLocks noChangeArrowheads="1"/>
          </p:cNvSpPr>
          <p:nvPr/>
        </p:nvSpPr>
        <p:spPr bwMode="auto">
          <a:xfrm>
            <a:off x="7620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 2 Brushless Motors</a:t>
            </a:r>
          </a:p>
        </p:txBody>
      </p:sp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12192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Movement of Robot</a:t>
            </a:r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18288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 smtClean="0"/>
              <a:t>1 Linear </a:t>
            </a:r>
            <a:r>
              <a:rPr lang="en-US" sz="1050" dirty="0"/>
              <a:t>Actuator</a:t>
            </a:r>
          </a:p>
        </p:txBody>
      </p:sp>
      <p:cxnSp>
        <p:nvCxnSpPr>
          <p:cNvPr id="13" name="Elbow Connector 12"/>
          <p:cNvCxnSpPr>
            <a:stCxn id="3077" idx="2"/>
            <a:endCxn id="3076" idx="0"/>
          </p:cNvCxnSpPr>
          <p:nvPr/>
        </p:nvCxnSpPr>
        <p:spPr>
          <a:xfrm rot="5400000">
            <a:off x="1295400" y="3162300"/>
            <a:ext cx="381000" cy="4572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077" idx="0"/>
            <a:endCxn id="3090" idx="2"/>
          </p:cNvCxnSpPr>
          <p:nvPr/>
        </p:nvCxnSpPr>
        <p:spPr>
          <a:xfrm rot="5400000" flipH="1" flipV="1">
            <a:off x="1828800" y="24003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18288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 smtClean="0"/>
              <a:t>Collection Bin </a:t>
            </a:r>
            <a:r>
              <a:rPr lang="en-US" sz="1050" dirty="0"/>
              <a:t>Lift</a:t>
            </a:r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7620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Tracks</a:t>
            </a:r>
          </a:p>
        </p:txBody>
      </p:sp>
      <p:cxnSp>
        <p:nvCxnSpPr>
          <p:cNvPr id="25" name="Elbow Connector 24"/>
          <p:cNvCxnSpPr>
            <a:stCxn id="3083" idx="0"/>
            <a:endCxn id="3076" idx="2"/>
          </p:cNvCxnSpPr>
          <p:nvPr/>
        </p:nvCxnSpPr>
        <p:spPr>
          <a:xfrm rot="5400000" flipH="1" flipV="1">
            <a:off x="876300" y="4267200"/>
            <a:ext cx="762000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081" idx="0"/>
            <a:endCxn id="3078" idx="2"/>
          </p:cNvCxnSpPr>
          <p:nvPr/>
        </p:nvCxnSpPr>
        <p:spPr>
          <a:xfrm rot="5400000" flipH="1" flipV="1">
            <a:off x="1943100" y="4267200"/>
            <a:ext cx="762000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25146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Conveyor Belt</a:t>
            </a:r>
          </a:p>
        </p:txBody>
      </p:sp>
      <p:sp>
        <p:nvSpPr>
          <p:cNvPr id="3088" name="AutoShape 59"/>
          <p:cNvSpPr>
            <a:spLocks noChangeArrowheads="1"/>
          </p:cNvSpPr>
          <p:nvPr/>
        </p:nvSpPr>
        <p:spPr bwMode="auto">
          <a:xfrm>
            <a:off x="358140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Power Supply</a:t>
            </a:r>
          </a:p>
        </p:txBody>
      </p:sp>
      <p:sp>
        <p:nvSpPr>
          <p:cNvPr id="3089" name="AutoShape 59"/>
          <p:cNvSpPr>
            <a:spLocks noChangeArrowheads="1"/>
          </p:cNvSpPr>
          <p:nvPr/>
        </p:nvSpPr>
        <p:spPr bwMode="auto">
          <a:xfrm>
            <a:off x="3505200" y="20574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/>
              <a:t>Microcontroller</a:t>
            </a:r>
          </a:p>
        </p:txBody>
      </p:sp>
      <p:sp>
        <p:nvSpPr>
          <p:cNvPr id="3090" name="AutoShape 59"/>
          <p:cNvSpPr>
            <a:spLocks noChangeArrowheads="1"/>
          </p:cNvSpPr>
          <p:nvPr/>
        </p:nvSpPr>
        <p:spPr bwMode="auto">
          <a:xfrm>
            <a:off x="1676400" y="2057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Motors</a:t>
            </a:r>
          </a:p>
        </p:txBody>
      </p:sp>
      <p:cxnSp>
        <p:nvCxnSpPr>
          <p:cNvPr id="50" name="Elbow Connector 49"/>
          <p:cNvCxnSpPr>
            <a:stCxn id="3090" idx="0"/>
            <a:endCxn id="3088" idx="2"/>
          </p:cNvCxnSpPr>
          <p:nvPr/>
        </p:nvCxnSpPr>
        <p:spPr>
          <a:xfrm rot="5400000" flipH="1" flipV="1">
            <a:off x="3124200" y="723900"/>
            <a:ext cx="533400" cy="21336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090" idx="2"/>
            <a:endCxn id="3087" idx="0"/>
          </p:cNvCxnSpPr>
          <p:nvPr/>
        </p:nvCxnSpPr>
        <p:spPr>
          <a:xfrm rot="16200000" flipH="1">
            <a:off x="2476500" y="2362200"/>
            <a:ext cx="381000" cy="685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077" idx="2"/>
            <a:endCxn id="3078" idx="0"/>
          </p:cNvCxnSpPr>
          <p:nvPr/>
        </p:nvCxnSpPr>
        <p:spPr>
          <a:xfrm rot="16200000" flipH="1">
            <a:off x="1828800" y="30861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AutoShape 14"/>
          <p:cNvSpPr>
            <a:spLocks noChangeArrowheads="1"/>
          </p:cNvSpPr>
          <p:nvPr/>
        </p:nvSpPr>
        <p:spPr bwMode="auto">
          <a:xfrm>
            <a:off x="2438400" y="5638800"/>
            <a:ext cx="1524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 smtClean="0"/>
              <a:t>3-Axis Accelerometer</a:t>
            </a:r>
            <a:endParaRPr lang="en-US" sz="1050" dirty="0"/>
          </a:p>
        </p:txBody>
      </p:sp>
      <p:sp>
        <p:nvSpPr>
          <p:cNvPr id="3097" name="AutoShape 14"/>
          <p:cNvSpPr>
            <a:spLocks noChangeArrowheads="1"/>
          </p:cNvSpPr>
          <p:nvPr/>
        </p:nvSpPr>
        <p:spPr bwMode="auto">
          <a:xfrm>
            <a:off x="54102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/>
              <a:t>Weight Sensor</a:t>
            </a:r>
          </a:p>
        </p:txBody>
      </p:sp>
      <p:cxnSp>
        <p:nvCxnSpPr>
          <p:cNvPr id="78" name="Elbow Connector 77"/>
          <p:cNvCxnSpPr>
            <a:stCxn id="3074" idx="2"/>
            <a:endCxn id="3097" idx="0"/>
          </p:cNvCxnSpPr>
          <p:nvPr/>
        </p:nvCxnSpPr>
        <p:spPr>
          <a:xfrm rot="5400000">
            <a:off x="5486400" y="5295900"/>
            <a:ext cx="685800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AutoShape 14"/>
          <p:cNvSpPr>
            <a:spLocks noChangeArrowheads="1"/>
          </p:cNvSpPr>
          <p:nvPr/>
        </p:nvSpPr>
        <p:spPr bwMode="auto">
          <a:xfrm>
            <a:off x="6629400" y="5638800"/>
            <a:ext cx="1295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 smtClean="0"/>
              <a:t>Camera</a:t>
            </a:r>
            <a:endParaRPr lang="en-US" sz="1050" dirty="0"/>
          </a:p>
        </p:txBody>
      </p:sp>
      <p:cxnSp>
        <p:nvCxnSpPr>
          <p:cNvPr id="83" name="Elbow Connector 82"/>
          <p:cNvCxnSpPr>
            <a:stCxn id="3074" idx="2"/>
            <a:endCxn id="3099" idx="0"/>
          </p:cNvCxnSpPr>
          <p:nvPr/>
        </p:nvCxnSpPr>
        <p:spPr>
          <a:xfrm rot="16200000" flipH="1">
            <a:off x="6210300" y="4572000"/>
            <a:ext cx="685800" cy="14478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AutoShape 14"/>
          <p:cNvSpPr>
            <a:spLocks noChangeArrowheads="1"/>
          </p:cNvSpPr>
          <p:nvPr/>
        </p:nvSpPr>
        <p:spPr bwMode="auto">
          <a:xfrm>
            <a:off x="41910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Current Sensor</a:t>
            </a:r>
          </a:p>
        </p:txBody>
      </p:sp>
      <p:cxnSp>
        <p:nvCxnSpPr>
          <p:cNvPr id="86" name="Elbow Connector 85"/>
          <p:cNvCxnSpPr>
            <a:stCxn id="3074" idx="2"/>
            <a:endCxn id="3095" idx="0"/>
          </p:cNvCxnSpPr>
          <p:nvPr/>
        </p:nvCxnSpPr>
        <p:spPr>
          <a:xfrm rot="5400000">
            <a:off x="4171950" y="3981450"/>
            <a:ext cx="685800" cy="26289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074" idx="2"/>
            <a:endCxn id="3104" idx="0"/>
          </p:cNvCxnSpPr>
          <p:nvPr/>
        </p:nvCxnSpPr>
        <p:spPr>
          <a:xfrm rot="5400000">
            <a:off x="4876800" y="4686300"/>
            <a:ext cx="685800" cy="12192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AutoShape 14"/>
          <p:cNvSpPr>
            <a:spLocks noChangeArrowheads="1"/>
          </p:cNvSpPr>
          <p:nvPr/>
        </p:nvSpPr>
        <p:spPr bwMode="auto">
          <a:xfrm>
            <a:off x="8077200" y="5638800"/>
            <a:ext cx="762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/>
              <a:t>Bump Sensor</a:t>
            </a:r>
          </a:p>
        </p:txBody>
      </p:sp>
      <p:cxnSp>
        <p:nvCxnSpPr>
          <p:cNvPr id="102" name="Elbow Connector 101"/>
          <p:cNvCxnSpPr>
            <a:stCxn id="3087" idx="2"/>
            <a:endCxn id="3136" idx="0"/>
          </p:cNvCxnSpPr>
          <p:nvPr/>
        </p:nvCxnSpPr>
        <p:spPr>
          <a:xfrm rot="16200000" flipH="1">
            <a:off x="2743200" y="3467100"/>
            <a:ext cx="838200" cy="304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6" name="AutoShape 14"/>
          <p:cNvSpPr>
            <a:spLocks noChangeArrowheads="1"/>
          </p:cNvSpPr>
          <p:nvPr/>
        </p:nvSpPr>
        <p:spPr bwMode="auto">
          <a:xfrm>
            <a:off x="28194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/>
              <a:t>Brushed Motor</a:t>
            </a:r>
          </a:p>
        </p:txBody>
      </p:sp>
      <p:cxnSp>
        <p:nvCxnSpPr>
          <p:cNvPr id="107" name="Elbow Connector 106"/>
          <p:cNvCxnSpPr>
            <a:stCxn id="3074" idx="2"/>
            <a:endCxn id="3124" idx="0"/>
          </p:cNvCxnSpPr>
          <p:nvPr/>
        </p:nvCxnSpPr>
        <p:spPr>
          <a:xfrm rot="16200000" flipH="1">
            <a:off x="6800850" y="3981450"/>
            <a:ext cx="685800" cy="26289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6096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4.</a:t>
            </a:r>
            <a:r>
              <a:rPr lang="en-US" dirty="0" smtClean="0"/>
              <a:t> Circuit block diagram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5029200" y="3657600"/>
            <a:ext cx="18288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Operator Input</a:t>
            </a:r>
            <a:endParaRPr lang="en-US" dirty="0"/>
          </a:p>
        </p:txBody>
      </p:sp>
      <p:sp>
        <p:nvSpPr>
          <p:cNvPr id="44" name="AutoShape 59"/>
          <p:cNvSpPr>
            <a:spLocks noChangeArrowheads="1"/>
          </p:cNvSpPr>
          <p:nvPr/>
        </p:nvSpPr>
        <p:spPr bwMode="auto">
          <a:xfrm>
            <a:off x="5257800" y="2819400"/>
            <a:ext cx="2209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/>
              <a:t>Communications</a:t>
            </a:r>
            <a:endParaRPr lang="en-US" dirty="0"/>
          </a:p>
        </p:txBody>
      </p:sp>
      <p:cxnSp>
        <p:nvCxnSpPr>
          <p:cNvPr id="57" name="Elbow Connector 56"/>
          <p:cNvCxnSpPr>
            <a:stCxn id="44" idx="2"/>
            <a:endCxn id="41" idx="0"/>
          </p:cNvCxnSpPr>
          <p:nvPr/>
        </p:nvCxnSpPr>
        <p:spPr>
          <a:xfrm rot="5400000">
            <a:off x="5962650" y="3257550"/>
            <a:ext cx="381000" cy="4191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3088" idx="2"/>
            <a:endCxn id="3089" idx="0"/>
          </p:cNvCxnSpPr>
          <p:nvPr/>
        </p:nvCxnSpPr>
        <p:spPr>
          <a:xfrm rot="5400000">
            <a:off x="4171950" y="1771650"/>
            <a:ext cx="533400" cy="38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3089" idx="2"/>
            <a:endCxn id="3074" idx="0"/>
          </p:cNvCxnSpPr>
          <p:nvPr/>
        </p:nvCxnSpPr>
        <p:spPr>
          <a:xfrm rot="16200000" flipH="1">
            <a:off x="4133850" y="2800350"/>
            <a:ext cx="1981200" cy="1409700"/>
          </a:xfrm>
          <a:prstGeom prst="bentConnector3">
            <a:avLst>
              <a:gd name="adj1" fmla="val 85704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3089" idx="2"/>
            <a:endCxn id="44" idx="0"/>
          </p:cNvCxnSpPr>
          <p:nvPr/>
        </p:nvCxnSpPr>
        <p:spPr>
          <a:xfrm rot="16200000" flipH="1">
            <a:off x="5238750" y="1695450"/>
            <a:ext cx="304800" cy="19431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Breakdown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5.</a:t>
            </a:r>
            <a:r>
              <a:rPr lang="en-US" dirty="0" smtClean="0"/>
              <a:t> System breakdown 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tank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19400" y="3581400"/>
            <a:ext cx="1371600" cy="137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dirty="0" smtClean="0"/>
              <a:t>An initial design, overall design idea was proposed, then brainstorming for each subsystem</a:t>
            </a:r>
          </a:p>
          <a:p>
            <a:r>
              <a:rPr lang="en-US" dirty="0" smtClean="0"/>
              <a:t>Assigned specific qualities desired for final platform, then evaluated</a:t>
            </a:r>
            <a:endParaRPr lang="en-US" dirty="0"/>
          </a:p>
        </p:txBody>
      </p:sp>
      <p:pic>
        <p:nvPicPr>
          <p:cNvPr id="8" name="Content Placeholder 4" descr="offroad-vehicle-afghanist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00600"/>
            <a:ext cx="13914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rov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800600"/>
            <a:ext cx="125677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wCatc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352800"/>
            <a:ext cx="1295400" cy="9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572000"/>
            <a:ext cx="1752600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3429000"/>
            <a:ext cx="96012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2971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Excavation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Locomotion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2971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4419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76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62453" y="3276600"/>
            <a:ext cx="13815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3352800"/>
            <a:ext cx="762000" cy="6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72400" y="4267200"/>
            <a:ext cx="87336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43600" y="4800600"/>
            <a:ext cx="1219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8288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6.</a:t>
            </a:r>
            <a:r>
              <a:rPr lang="en-US" dirty="0" smtClean="0"/>
              <a:t> Top 3 concepts for each subsystem 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429000"/>
            <a:ext cx="96615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81000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Figure 7.</a:t>
            </a:r>
            <a:r>
              <a:rPr lang="en-US" sz="1800" dirty="0" smtClean="0"/>
              <a:t> Overall platform design with subsystems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038600" cy="49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990600" y="4572000"/>
            <a:ext cx="1905000" cy="9906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5411788"/>
            <a:ext cx="2362200" cy="227012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1981200"/>
            <a:ext cx="13716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886200" y="1676400"/>
            <a:ext cx="31242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505200"/>
            <a:ext cx="2971800" cy="12192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2514600"/>
            <a:ext cx="2667000" cy="20574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33400" y="21336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Power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3048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Communications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" y="548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Locomotion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10400" y="1524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Excavation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522" y="1143000"/>
            <a:ext cx="371487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 Subsystem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343400" cy="4953000"/>
          </a:xfrm>
        </p:spPr>
        <p:txBody>
          <a:bodyPr/>
          <a:lstStyle/>
          <a:p>
            <a:r>
              <a:rPr lang="en-US" dirty="0" smtClean="0"/>
              <a:t>Excavation Subsystem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 smtClean="0"/>
              <a:t>Cleated</a:t>
            </a:r>
            <a:r>
              <a:rPr lang="en-US" dirty="0" smtClean="0"/>
              <a:t> </a:t>
            </a:r>
            <a:r>
              <a:rPr lang="en-US" dirty="0" smtClean="0"/>
              <a:t>Belt – </a:t>
            </a:r>
            <a:r>
              <a:rPr lang="en-US" dirty="0" smtClean="0"/>
              <a:t>c</a:t>
            </a:r>
            <a:r>
              <a:rPr lang="en-US" dirty="0" smtClean="0"/>
              <a:t>leats </a:t>
            </a:r>
            <a:r>
              <a:rPr lang="en-US" dirty="0" smtClean="0"/>
              <a:t>excavate regolith and deposit </a:t>
            </a:r>
            <a:r>
              <a:rPr lang="en-US" dirty="0" smtClean="0"/>
              <a:t>into trough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Conveyor – transports regolith </a:t>
            </a:r>
            <a:r>
              <a:rPr lang="en-US" dirty="0" smtClean="0"/>
              <a:t>up </a:t>
            </a:r>
            <a:r>
              <a:rPr lang="en-US" dirty="0" smtClean="0"/>
              <a:t>trough </a:t>
            </a:r>
            <a:r>
              <a:rPr lang="en-US" dirty="0" smtClean="0"/>
              <a:t>to be deposited into bucket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Bucket – holds regolith until delivery to holding bin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67000" y="6019800"/>
            <a:ext cx="6477000" cy="411163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Figure 8.</a:t>
            </a:r>
            <a:r>
              <a:rPr lang="en-US" sz="1800" dirty="0" smtClean="0"/>
              <a:t>  Excavation subsystem components and flow of regolith</a:t>
            </a:r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400800" y="5486400"/>
            <a:ext cx="13716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705600" y="4267200"/>
            <a:ext cx="1828800" cy="2286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696200" y="2819400"/>
            <a:ext cx="10668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0" y="51816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9" name="Oval 18"/>
          <p:cNvSpPr/>
          <p:nvPr/>
        </p:nvSpPr>
        <p:spPr>
          <a:xfrm>
            <a:off x="8305800" y="39624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20" name="Oval 19"/>
          <p:cNvSpPr/>
          <p:nvPr/>
        </p:nvSpPr>
        <p:spPr>
          <a:xfrm>
            <a:off x="8153400" y="32766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1650</Words>
  <Application>Microsoft Office PowerPoint</Application>
  <PresentationFormat>On-screen Show (4:3)</PresentationFormat>
  <Paragraphs>571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The Lunabotics Mining Competition</vt:lpstr>
      <vt:lpstr>Needs Analysis Flow Diagram</vt:lpstr>
      <vt:lpstr>Robotic Platform Design</vt:lpstr>
      <vt:lpstr>Circuit Block Diagram</vt:lpstr>
      <vt:lpstr>System Breakdown</vt:lpstr>
      <vt:lpstr>Concept Generation</vt:lpstr>
      <vt:lpstr>System Overview</vt:lpstr>
      <vt:lpstr>Excavation Subsystem Design</vt:lpstr>
      <vt:lpstr>CLEATED CONVEYOR</vt:lpstr>
      <vt:lpstr>CLEATED CONVEYOR</vt:lpstr>
      <vt:lpstr>CLEATED CONVEYOR</vt:lpstr>
      <vt:lpstr>Bucket Design</vt:lpstr>
      <vt:lpstr>Locomotion Subsystem Design</vt:lpstr>
      <vt:lpstr>Locomotion Subsystem Design</vt:lpstr>
      <vt:lpstr>Power Subsystem Design</vt:lpstr>
      <vt:lpstr>Power Subsystem Simulation</vt:lpstr>
      <vt:lpstr>Slide 18</vt:lpstr>
      <vt:lpstr>Slide 19</vt:lpstr>
      <vt:lpstr>Slide 20</vt:lpstr>
      <vt:lpstr>Slide 21</vt:lpstr>
      <vt:lpstr>Slide 22</vt:lpstr>
      <vt:lpstr>Controller</vt:lpstr>
      <vt:lpstr>Sensors</vt:lpstr>
      <vt:lpstr>Sensors</vt:lpstr>
      <vt:lpstr>Cost Analysis of System</vt:lpstr>
      <vt:lpstr>Lifecycle</vt:lpstr>
      <vt:lpstr>Conclusions</vt:lpstr>
      <vt:lpstr>Questions and Comments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221</cp:revision>
  <dcterms:created xsi:type="dcterms:W3CDTF">2009-10-11T01:07:15Z</dcterms:created>
  <dcterms:modified xsi:type="dcterms:W3CDTF">2009-12-01T22:53:01Z</dcterms:modified>
</cp:coreProperties>
</file>