
<file path=[Content_Types].xml><?xml version="1.0" encoding="utf-8"?>
<Types xmlns="http://schemas.openxmlformats.org/package/2006/content-types">
  <Override PartName="/ppt/tags/tag8.xml" ContentType="application/vnd.openxmlformats-officedocument.presentationml.tags+xml"/>
  <Override PartName="/ppt/notesSlides/notesSlide2.xml" ContentType="application/vnd.openxmlformats-officedocument.presentationml.notesSlide+xml"/>
  <Override PartName="/ppt/diagrams/drawing2.xml" ContentType="application/vnd.ms-office.drawingml.diagramDrawing+xml"/>
  <Override PartName="/customXml/itemProps1.xml" ContentType="application/vnd.openxmlformats-officedocument.customXmlProperties+xml"/>
  <Override PartName="/customXml/itemProps13.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ags/tag4.xml" ContentType="application/vnd.openxmlformats-officedocument.presentationml.tags+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tags/tag16.xml" ContentType="application/vnd.openxmlformats-officedocument.presentationml.tags+xml"/>
  <Override PartName="/ppt/tags/tag18.xml" ContentType="application/vnd.openxmlformats-officedocument.presentationml.tags+xml"/>
  <Override PartName="/docProps/custom.xml" ContentType="application/vnd.openxmlformats-officedocument.custom-properties+xml"/>
  <Override PartName="/customXml/itemProps8.xml" ContentType="application/vnd.openxmlformats-officedocument.customXmlProperties+xml"/>
  <Override PartName="/ppt/tags/tag14.xml" ContentType="application/vnd.openxmlformats-officedocument.presentationml.tags+xml"/>
  <Override PartName="/customXml/itemProps6.xml" ContentType="application/vnd.openxmlformats-officedocument.customXmlProperties+xml"/>
  <Override PartName="/ppt/tags/tag12.xml" ContentType="application/vnd.openxmlformats-officedocument.presentationml.tags+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customXml/itemProps4.xml" ContentType="application/vnd.openxmlformats-officedocument.customXmlPropertie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notesSlides/notesSlide5.xml" ContentType="application/vnd.openxmlformats-officedocument.presentationml.notesSlide+xml"/>
  <Override PartName="/ppt/charts/chart1.xml" ContentType="application/vnd.openxmlformats-officedocument.drawingml.chart+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tags/tag7.xml" ContentType="application/vnd.openxmlformats-officedocument.presentationml.tags+xml"/>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ags/tag5.xml" ContentType="application/vnd.openxmlformats-officedocument.presentationml.tags+xml"/>
  <Override PartName="/ppt/theme/theme2.xml" ContentType="application/vnd.openxmlformats-officedocument.theme+xml"/>
  <Override PartName="/ppt/diagrams/drawing1.xml" ContentType="application/vnd.ms-office.drawingml.diagramDrawing+xml"/>
  <Override PartName="/customXml/itemProps12.xml" ContentType="application/vnd.openxmlformats-officedocument.customXmlProperti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tags/tag3.xml" ContentType="application/vnd.openxmlformats-officedocument.presentationml.tags+xml"/>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customXml/itemProps10.xml" ContentType="application/vnd.openxmlformats-officedocument.customXmlProperties+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tags/tag19.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tags/tag17.xml" ContentType="application/vnd.openxmlformats-officedocument.presentationml.tags+xml"/>
  <Override PartName="/customXml/itemProps9.xml" ContentType="application/vnd.openxmlformats-officedocument.customXmlProperties+xml"/>
  <Override PartName="/ppt/slideLayouts/slideLayout10.xml" ContentType="application/vnd.openxmlformats-officedocument.presentationml.slideLayout+xml"/>
  <Override PartName="/ppt/tags/tag15.xml" ContentType="application/vnd.openxmlformats-officedocument.presentationml.tags+xml"/>
  <Override PartName="/ppt/diagrams/layout2.xml" ContentType="application/vnd.openxmlformats-officedocument.drawingml.diagramLayout+xml"/>
  <Default Extension="vml" ContentType="application/vnd.openxmlformats-officedocument.vmlDrawing"/>
  <Override PartName="/customXml/itemProps7.xml" ContentType="application/vnd.openxmlformats-officedocument.customXmlProperties+xml"/>
  <Override PartName="/ppt/tags/tag13.xml" ContentType="application/vnd.openxmlformats-officedocument.presentationml.tags+xml"/>
  <Override PartName="/ppt/notesSlides/notesSlide6.xml" ContentType="application/vnd.openxmlformats-officedocument.presentationml.notesSlide+xml"/>
  <Override PartName="/customXml/itemProps5.xml" ContentType="application/vnd.openxmlformats-officedocument.customXmlProperties+xml"/>
  <Override PartName="/ppt/slides/slide8.xml" ContentType="application/vnd.openxmlformats-officedocument.presentationml.slide+xml"/>
  <Override PartName="/ppt/tags/tag11.xml" ContentType="application/vnd.openxmlformats-officedocument.presentationml.tags+xml"/>
  <Override PartName="/ppt/tags/tag20.xml" ContentType="application/vnd.openxmlformats-officedocument.presentationml.tags+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customXml/itemProps11.xml" ContentType="application/vnd.openxmlformats-officedocument.customXmlProperties+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tags/tag2.xml" ContentType="application/vnd.openxmlformats-officedocument.presentationml.tags+xml"/>
  <Default Extension="xls" ContentType="application/vnd.ms-excel"/>
  <Default Extension="rels" ContentType="application/vnd.openxmlformats-package.relationships+xml"/>
  <Override PartName="/ppt/slides/slide2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35" r:id="rId14"/>
  </p:sldMasterIdLst>
  <p:notesMasterIdLst>
    <p:notesMasterId r:id="rId43"/>
  </p:notesMasterIdLst>
  <p:sldIdLst>
    <p:sldId id="282" r:id="rId15"/>
    <p:sldId id="344" r:id="rId16"/>
    <p:sldId id="265" r:id="rId17"/>
    <p:sldId id="365" r:id="rId18"/>
    <p:sldId id="283" r:id="rId19"/>
    <p:sldId id="321" r:id="rId20"/>
    <p:sldId id="377" r:id="rId21"/>
    <p:sldId id="379" r:id="rId22"/>
    <p:sldId id="353" r:id="rId23"/>
    <p:sldId id="380" r:id="rId24"/>
    <p:sldId id="354" r:id="rId25"/>
    <p:sldId id="319" r:id="rId26"/>
    <p:sldId id="328" r:id="rId27"/>
    <p:sldId id="358" r:id="rId28"/>
    <p:sldId id="363" r:id="rId29"/>
    <p:sldId id="331" r:id="rId30"/>
    <p:sldId id="336" r:id="rId31"/>
    <p:sldId id="332" r:id="rId32"/>
    <p:sldId id="382" r:id="rId33"/>
    <p:sldId id="383" r:id="rId34"/>
    <p:sldId id="366" r:id="rId35"/>
    <p:sldId id="368" r:id="rId36"/>
    <p:sldId id="370" r:id="rId37"/>
    <p:sldId id="372" r:id="rId38"/>
    <p:sldId id="374" r:id="rId39"/>
    <p:sldId id="351" r:id="rId40"/>
    <p:sldId id="362" r:id="rId41"/>
    <p:sldId id="339" r:id="rId4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FFCC00"/>
    <a:srgbClr val="CC0000"/>
    <a:srgbClr val="CCEEF1"/>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135" autoAdjust="0"/>
    <p:restoredTop sz="89831" autoAdjust="0"/>
  </p:normalViewPr>
  <p:slideViewPr>
    <p:cSldViewPr>
      <p:cViewPr varScale="1">
        <p:scale>
          <a:sx n="65" d="100"/>
          <a:sy n="65" d="100"/>
        </p:scale>
        <p:origin x="-1302"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customXml" Target="../customXml/item8.xml"/><Relationship Id="rId13" Type="http://schemas.openxmlformats.org/officeDocument/2006/relationships/customXml" Target="../customXml/item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3" Type="http://schemas.openxmlformats.org/officeDocument/2006/relationships/customXml" Target="../customXml/item3.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tableStyles" Target="tableStyles.xml"/><Relationship Id="rId7" Type="http://schemas.openxmlformats.org/officeDocument/2006/relationships/customXml" Target="../customXml/item7.xml"/><Relationship Id="rId12" Type="http://schemas.openxmlformats.org/officeDocument/2006/relationships/customXml" Target="../customXml/item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slide" Target="slides/slide15.xml"/><Relationship Id="rId41"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customXml" Target="../customXml/item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10" Type="http://schemas.openxmlformats.org/officeDocument/2006/relationships/customXml" Target="../customXml/item10.xml"/><Relationship Id="rId19" Type="http://schemas.openxmlformats.org/officeDocument/2006/relationships/slide" Target="slides/slide5.xml"/><Relationship Id="rId31" Type="http://schemas.openxmlformats.org/officeDocument/2006/relationships/slide" Target="slides/slide17.xml"/><Relationship Id="rId44"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slideMaster" Target="slideMasters/slideMaster1.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Erica\Documents\cd%20graph.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a:t>CD Vs Ratio of Length over Diameter</a:t>
            </a:r>
          </a:p>
        </c:rich>
      </c:tx>
      <c:layout>
        <c:manualLayout>
          <c:xMode val="edge"/>
          <c:yMode val="edge"/>
          <c:x val="0.17192941914869347"/>
          <c:y val="3.2258064516129066E-2"/>
        </c:manualLayout>
      </c:layout>
    </c:title>
    <c:plotArea>
      <c:layout/>
      <c:lineChart>
        <c:grouping val="standard"/>
        <c:ser>
          <c:idx val="0"/>
          <c:order val="0"/>
          <c:marker>
            <c:symbol val="none"/>
          </c:marker>
          <c:cat>
            <c:numRef>
              <c:f>Sheet1!$D$23:$D$45</c:f>
              <c:numCache>
                <c:formatCode>General</c:formatCode>
                <c:ptCount val="23"/>
                <c:pt idx="0">
                  <c:v>0.70000000000000062</c:v>
                </c:pt>
                <c:pt idx="1">
                  <c:v>0.9</c:v>
                </c:pt>
                <c:pt idx="2">
                  <c:v>1.0999999999999917</c:v>
                </c:pt>
                <c:pt idx="3">
                  <c:v>1.2999999999999905</c:v>
                </c:pt>
                <c:pt idx="4">
                  <c:v>1.4999999999999885</c:v>
                </c:pt>
                <c:pt idx="5">
                  <c:v>1.6999999999999933</c:v>
                </c:pt>
                <c:pt idx="6">
                  <c:v>1.8999999999999926</c:v>
                </c:pt>
                <c:pt idx="7">
                  <c:v>2.0999999999999988</c:v>
                </c:pt>
                <c:pt idx="8">
                  <c:v>2.2999999999999998</c:v>
                </c:pt>
                <c:pt idx="9">
                  <c:v>2.5</c:v>
                </c:pt>
                <c:pt idx="10">
                  <c:v>2.7</c:v>
                </c:pt>
                <c:pt idx="11">
                  <c:v>2.9000000000000004</c:v>
                </c:pt>
                <c:pt idx="12">
                  <c:v>3.1000000000000005</c:v>
                </c:pt>
                <c:pt idx="13">
                  <c:v>3.3000000000000007</c:v>
                </c:pt>
                <c:pt idx="14">
                  <c:v>3.5000000000000009</c:v>
                </c:pt>
                <c:pt idx="15">
                  <c:v>3.7000000000000011</c:v>
                </c:pt>
                <c:pt idx="16">
                  <c:v>3.9000000000000008</c:v>
                </c:pt>
                <c:pt idx="17">
                  <c:v>4.1000000000000005</c:v>
                </c:pt>
                <c:pt idx="18">
                  <c:v>4.3000000000000016</c:v>
                </c:pt>
                <c:pt idx="19">
                  <c:v>4.5000000000000018</c:v>
                </c:pt>
                <c:pt idx="20">
                  <c:v>4.700000000000002</c:v>
                </c:pt>
                <c:pt idx="21">
                  <c:v>4.9000000000000021</c:v>
                </c:pt>
                <c:pt idx="22">
                  <c:v>5.1000000000000005</c:v>
                </c:pt>
              </c:numCache>
            </c:numRef>
          </c:cat>
          <c:val>
            <c:numRef>
              <c:f>Sheet1!$F$23:$F$45</c:f>
              <c:numCache>
                <c:formatCode>General</c:formatCode>
                <c:ptCount val="23"/>
                <c:pt idx="0">
                  <c:v>3.3605351159606283</c:v>
                </c:pt>
                <c:pt idx="1">
                  <c:v>2.1507424742147823</c:v>
                </c:pt>
                <c:pt idx="2">
                  <c:v>1.4935711626491608</c:v>
                </c:pt>
                <c:pt idx="3">
                  <c:v>1.0973175888851041</c:v>
                </c:pt>
                <c:pt idx="4">
                  <c:v>0.84013377899015707</c:v>
                </c:pt>
                <c:pt idx="5">
                  <c:v>0.66380940562185808</c:v>
                </c:pt>
                <c:pt idx="6">
                  <c:v>0.53768561855370733</c:v>
                </c:pt>
                <c:pt idx="7">
                  <c:v>0.44436827979645027</c:v>
                </c:pt>
                <c:pt idx="8">
                  <c:v>0.37339279066229414</c:v>
                </c:pt>
                <c:pt idx="9">
                  <c:v>0.31815717074183442</c:v>
                </c:pt>
                <c:pt idx="10">
                  <c:v>0.27432939722127797</c:v>
                </c:pt>
                <c:pt idx="11">
                  <c:v>0.23897138602386694</c:v>
                </c:pt>
                <c:pt idx="12">
                  <c:v>0.21003344474754038</c:v>
                </c:pt>
                <c:pt idx="13">
                  <c:v>0.18605038704280419</c:v>
                </c:pt>
                <c:pt idx="14">
                  <c:v>0.1659523514054648</c:v>
                </c:pt>
                <c:pt idx="15">
                  <c:v>0.14894338464091575</c:v>
                </c:pt>
                <c:pt idx="16">
                  <c:v>0.13442140463842581</c:v>
                </c:pt>
                <c:pt idx="17">
                  <c:v>0.12192417654278995</c:v>
                </c:pt>
                <c:pt idx="18">
                  <c:v>0.11109206994911205</c:v>
                </c:pt>
                <c:pt idx="19">
                  <c:v>0.10164189386648392</c:v>
                </c:pt>
                <c:pt idx="20">
                  <c:v>9.3348197665572896E-2</c:v>
                </c:pt>
                <c:pt idx="21">
                  <c:v>8.6029698968592805E-2</c:v>
                </c:pt>
                <c:pt idx="22">
                  <c:v>7.9539292685458562E-2</c:v>
                </c:pt>
              </c:numCache>
            </c:numRef>
          </c:val>
        </c:ser>
        <c:marker val="1"/>
        <c:axId val="58215808"/>
        <c:axId val="58217984"/>
      </c:lineChart>
      <c:catAx>
        <c:axId val="58215808"/>
        <c:scaling>
          <c:orientation val="minMax"/>
        </c:scaling>
        <c:axPos val="b"/>
        <c:title>
          <c:tx>
            <c:rich>
              <a:bodyPr/>
              <a:lstStyle/>
              <a:p>
                <a:pPr>
                  <a:defRPr/>
                </a:pPr>
                <a:r>
                  <a:rPr lang="en-US"/>
                  <a:t>Length/Diameter</a:t>
                </a:r>
              </a:p>
            </c:rich>
          </c:tx>
          <c:layout/>
        </c:title>
        <c:numFmt formatCode="#,##0.0" sourceLinked="0"/>
        <c:tickLblPos val="nextTo"/>
        <c:crossAx val="58217984"/>
        <c:crosses val="autoZero"/>
        <c:auto val="1"/>
        <c:lblAlgn val="ctr"/>
        <c:lblOffset val="100"/>
        <c:tickLblSkip val="3"/>
      </c:catAx>
      <c:valAx>
        <c:axId val="58217984"/>
        <c:scaling>
          <c:orientation val="minMax"/>
        </c:scaling>
        <c:axPos val="l"/>
        <c:majorGridlines/>
        <c:title>
          <c:tx>
            <c:rich>
              <a:bodyPr rot="0" vert="horz"/>
              <a:lstStyle/>
              <a:p>
                <a:pPr>
                  <a:defRPr/>
                </a:pPr>
                <a:r>
                  <a:rPr lang="en-US"/>
                  <a:t>CD</a:t>
                </a:r>
              </a:p>
            </c:rich>
          </c:tx>
          <c:layout/>
        </c:title>
        <c:numFmt formatCode="General" sourceLinked="1"/>
        <c:tickLblPos val="nextTo"/>
        <c:crossAx val="58215808"/>
        <c:crosses val="autoZero"/>
        <c:crossBetween val="midCat"/>
      </c:valAx>
    </c:plotArea>
    <c:plotVisOnly val="1"/>
  </c:chart>
  <c:spPr>
    <a:solidFill>
      <a:schemeClr val="lt1"/>
    </a:solidFill>
    <a:ln w="40000" cap="flat" cmpd="sng" algn="ctr">
      <a:solidFill>
        <a:schemeClr val="accent5"/>
      </a:solidFill>
      <a:prstDash val="solid"/>
    </a:ln>
    <a:effectLst/>
  </c:spPr>
  <c:txPr>
    <a:bodyPr/>
    <a:lstStyle/>
    <a:p>
      <a:pPr>
        <a:defRPr>
          <a:solidFill>
            <a:schemeClr val="dk1"/>
          </a:solidFill>
          <a:latin typeface="+mn-lt"/>
          <a:ea typeface="+mn-ea"/>
          <a:cs typeface="+mn-cs"/>
        </a:defRPr>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FCC80B-12AA-4BE5-AAA7-D6FC6D765AF1}"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FFF75F4E-69F2-4D78-8416-354BBAB8D658}">
      <dgm:prSet phldrT="[Text]"/>
      <dgm:spPr>
        <a:solidFill>
          <a:srgbClr val="FFC000"/>
        </a:solidFill>
      </dgm:spPr>
      <dgm:t>
        <a:bodyPr/>
        <a:lstStyle/>
        <a:p>
          <a:r>
            <a:rPr lang="en-US" dirty="0" smtClean="0"/>
            <a:t>Erica </a:t>
          </a:r>
          <a:r>
            <a:rPr lang="en-US" dirty="0" err="1" smtClean="0"/>
            <a:t>Cosmutto</a:t>
          </a:r>
          <a:endParaRPr lang="en-US" dirty="0"/>
        </a:p>
      </dgm:t>
    </dgm:pt>
    <dgm:pt modelId="{9AA32753-BF9B-4669-9418-1AF94797FCC1}" type="parTrans" cxnId="{0B8AEBE9-0C31-42EB-BB88-E015BFA43A1A}">
      <dgm:prSet/>
      <dgm:spPr/>
      <dgm:t>
        <a:bodyPr/>
        <a:lstStyle/>
        <a:p>
          <a:endParaRPr lang="en-US"/>
        </a:p>
      </dgm:t>
    </dgm:pt>
    <dgm:pt modelId="{BC1BED9F-2F64-4CF2-B3EB-070AD30F755C}" type="sibTrans" cxnId="{0B8AEBE9-0C31-42EB-BB88-E015BFA43A1A}">
      <dgm:prSet/>
      <dgm:spPr/>
      <dgm:t>
        <a:bodyPr/>
        <a:lstStyle/>
        <a:p>
          <a:endParaRPr lang="en-US"/>
        </a:p>
      </dgm:t>
    </dgm:pt>
    <dgm:pt modelId="{5CD0553E-81BD-497C-AEFA-AD28DC1065EC}">
      <dgm:prSet phldrT="[Text]"/>
      <dgm:spPr/>
      <dgm:t>
        <a:bodyPr/>
        <a:lstStyle/>
        <a:p>
          <a:r>
            <a:rPr lang="en-US" dirty="0" smtClean="0"/>
            <a:t>Hunter Metzger</a:t>
          </a:r>
          <a:endParaRPr lang="en-US" dirty="0"/>
        </a:p>
      </dgm:t>
    </dgm:pt>
    <dgm:pt modelId="{BBC3A560-C3D5-426B-B9A5-261589BD4024}" type="parTrans" cxnId="{4AE76FA3-7DC4-4B35-B1C9-503692B95AD2}">
      <dgm:prSet/>
      <dgm:spPr/>
      <dgm:t>
        <a:bodyPr/>
        <a:lstStyle/>
        <a:p>
          <a:endParaRPr lang="en-US"/>
        </a:p>
      </dgm:t>
    </dgm:pt>
    <dgm:pt modelId="{1F024BDE-62EB-4FC5-9B3B-89B701B0E400}" type="sibTrans" cxnId="{4AE76FA3-7DC4-4B35-B1C9-503692B95AD2}">
      <dgm:prSet/>
      <dgm:spPr/>
      <dgm:t>
        <a:bodyPr/>
        <a:lstStyle/>
        <a:p>
          <a:endParaRPr lang="en-US"/>
        </a:p>
      </dgm:t>
    </dgm:pt>
    <dgm:pt modelId="{63DA84C8-E2B1-484B-88BB-C67F8A681149}">
      <dgm:prSet phldrT="[Text]"/>
      <dgm:spPr>
        <a:solidFill>
          <a:srgbClr val="00B050"/>
        </a:solidFill>
      </dgm:spPr>
      <dgm:t>
        <a:bodyPr/>
        <a:lstStyle/>
        <a:p>
          <a:r>
            <a:rPr lang="en-US" dirty="0" smtClean="0"/>
            <a:t>Joel Ware</a:t>
          </a:r>
          <a:endParaRPr lang="en-US" dirty="0"/>
        </a:p>
      </dgm:t>
    </dgm:pt>
    <dgm:pt modelId="{AF992A9C-7A24-4544-812D-80D42F57A912}" type="parTrans" cxnId="{3F99479E-3753-4F57-9E8E-51918B5C80ED}">
      <dgm:prSet/>
      <dgm:spPr/>
      <dgm:t>
        <a:bodyPr/>
        <a:lstStyle/>
        <a:p>
          <a:endParaRPr lang="en-US"/>
        </a:p>
      </dgm:t>
    </dgm:pt>
    <dgm:pt modelId="{3BDADF6B-4B11-40B2-AFE2-910033108DDF}" type="sibTrans" cxnId="{3F99479E-3753-4F57-9E8E-51918B5C80ED}">
      <dgm:prSet/>
      <dgm:spPr/>
      <dgm:t>
        <a:bodyPr/>
        <a:lstStyle/>
        <a:p>
          <a:endParaRPr lang="en-US"/>
        </a:p>
      </dgm:t>
    </dgm:pt>
    <dgm:pt modelId="{6B9723DC-5644-41C5-80AF-6E6650456E43}">
      <dgm:prSet phldrT="[Text]"/>
      <dgm:spPr>
        <a:solidFill>
          <a:srgbClr val="7030A0"/>
        </a:solidFill>
      </dgm:spPr>
      <dgm:t>
        <a:bodyPr/>
        <a:lstStyle/>
        <a:p>
          <a:r>
            <a:rPr lang="en-US" dirty="0" smtClean="0"/>
            <a:t>Kristina De Armas</a:t>
          </a:r>
          <a:endParaRPr lang="en-US" dirty="0"/>
        </a:p>
      </dgm:t>
    </dgm:pt>
    <dgm:pt modelId="{1F61006F-A7FD-458B-85A1-1A45DF50AB2F}" type="parTrans" cxnId="{E562FE81-D73B-4118-ABF7-5F17028E60D6}">
      <dgm:prSet/>
      <dgm:spPr/>
      <dgm:t>
        <a:bodyPr/>
        <a:lstStyle/>
        <a:p>
          <a:endParaRPr lang="en-US"/>
        </a:p>
      </dgm:t>
    </dgm:pt>
    <dgm:pt modelId="{48A884FF-873E-4766-83D6-F033BA21BC22}" type="sibTrans" cxnId="{E562FE81-D73B-4118-ABF7-5F17028E60D6}">
      <dgm:prSet/>
      <dgm:spPr/>
      <dgm:t>
        <a:bodyPr/>
        <a:lstStyle/>
        <a:p>
          <a:endParaRPr lang="en-US"/>
        </a:p>
      </dgm:t>
    </dgm:pt>
    <dgm:pt modelId="{D593D854-3F2D-497A-9E9F-D0933410ECD6}">
      <dgm:prSet phldrT="[Text]"/>
      <dgm:spPr>
        <a:solidFill>
          <a:srgbClr val="C00000"/>
        </a:solidFill>
      </dgm:spPr>
      <dgm:t>
        <a:bodyPr/>
        <a:lstStyle/>
        <a:p>
          <a:r>
            <a:rPr lang="en-US" dirty="0" smtClean="0"/>
            <a:t>Michael </a:t>
          </a:r>
          <a:r>
            <a:rPr lang="en-US" dirty="0" err="1" smtClean="0"/>
            <a:t>Isaza</a:t>
          </a:r>
          <a:endParaRPr lang="en-US" dirty="0" smtClean="0"/>
        </a:p>
      </dgm:t>
    </dgm:pt>
    <dgm:pt modelId="{FA10E320-29C1-4710-B11B-7DD32E54DCEA}" type="parTrans" cxnId="{ED9FBD64-72E2-44AE-AE07-BED2F7F3D83C}">
      <dgm:prSet/>
      <dgm:spPr/>
      <dgm:t>
        <a:bodyPr/>
        <a:lstStyle/>
        <a:p>
          <a:endParaRPr lang="en-US"/>
        </a:p>
      </dgm:t>
    </dgm:pt>
    <dgm:pt modelId="{A8293783-750F-4AC2-85A6-2B983D8AFB5D}" type="sibTrans" cxnId="{ED9FBD64-72E2-44AE-AE07-BED2F7F3D83C}">
      <dgm:prSet/>
      <dgm:spPr/>
      <dgm:t>
        <a:bodyPr/>
        <a:lstStyle/>
        <a:p>
          <a:endParaRPr lang="en-US"/>
        </a:p>
      </dgm:t>
    </dgm:pt>
    <dgm:pt modelId="{51F6FA83-3A32-4BF5-9C99-09B58F56D99A}">
      <dgm:prSet/>
      <dgm:spPr>
        <a:solidFill>
          <a:srgbClr val="FFFF00"/>
        </a:solidFill>
      </dgm:spPr>
      <dgm:t>
        <a:bodyPr/>
        <a:lstStyle/>
        <a:p>
          <a:r>
            <a:rPr lang="en-US" dirty="0" smtClean="0">
              <a:solidFill>
                <a:schemeClr val="tx1"/>
              </a:solidFill>
            </a:rPr>
            <a:t>Santiago Baus</a:t>
          </a:r>
          <a:endParaRPr lang="en-US" dirty="0">
            <a:solidFill>
              <a:schemeClr val="tx1"/>
            </a:solidFill>
          </a:endParaRPr>
        </a:p>
      </dgm:t>
    </dgm:pt>
    <dgm:pt modelId="{CE5C5373-7CF1-48BF-9662-3EC648993A22}" type="parTrans" cxnId="{855D43AC-75A7-4C8E-9C87-42E591655C20}">
      <dgm:prSet/>
      <dgm:spPr/>
      <dgm:t>
        <a:bodyPr/>
        <a:lstStyle/>
        <a:p>
          <a:endParaRPr lang="en-US"/>
        </a:p>
      </dgm:t>
    </dgm:pt>
    <dgm:pt modelId="{21F33ABE-0B7E-40A3-A20A-AB319AC8D928}" type="sibTrans" cxnId="{855D43AC-75A7-4C8E-9C87-42E591655C20}">
      <dgm:prSet/>
      <dgm:spPr/>
      <dgm:t>
        <a:bodyPr/>
        <a:lstStyle/>
        <a:p>
          <a:endParaRPr lang="en-US"/>
        </a:p>
      </dgm:t>
    </dgm:pt>
    <dgm:pt modelId="{35F4DD5A-02A7-4BEE-B624-1061A8985FC6}" type="pres">
      <dgm:prSet presAssocID="{8FFCC80B-12AA-4BE5-AAA7-D6FC6D765AF1}" presName="cycle" presStyleCnt="0">
        <dgm:presLayoutVars>
          <dgm:dir/>
          <dgm:resizeHandles val="exact"/>
        </dgm:presLayoutVars>
      </dgm:prSet>
      <dgm:spPr/>
      <dgm:t>
        <a:bodyPr/>
        <a:lstStyle/>
        <a:p>
          <a:endParaRPr lang="en-US"/>
        </a:p>
      </dgm:t>
    </dgm:pt>
    <dgm:pt modelId="{5C45F603-4CC4-498F-93E1-16ED41EE0BDE}" type="pres">
      <dgm:prSet presAssocID="{FFF75F4E-69F2-4D78-8416-354BBAB8D658}" presName="node" presStyleLbl="node1" presStyleIdx="0" presStyleCnt="6">
        <dgm:presLayoutVars>
          <dgm:bulletEnabled val="1"/>
        </dgm:presLayoutVars>
      </dgm:prSet>
      <dgm:spPr/>
      <dgm:t>
        <a:bodyPr/>
        <a:lstStyle/>
        <a:p>
          <a:endParaRPr lang="en-US"/>
        </a:p>
      </dgm:t>
    </dgm:pt>
    <dgm:pt modelId="{74DCC64A-346D-435E-8DDD-0BEEDD66DEE2}" type="pres">
      <dgm:prSet presAssocID="{BC1BED9F-2F64-4CF2-B3EB-070AD30F755C}" presName="sibTrans" presStyleLbl="sibTrans2D1" presStyleIdx="0" presStyleCnt="6"/>
      <dgm:spPr/>
      <dgm:t>
        <a:bodyPr/>
        <a:lstStyle/>
        <a:p>
          <a:endParaRPr lang="en-US"/>
        </a:p>
      </dgm:t>
    </dgm:pt>
    <dgm:pt modelId="{08413A3C-B03F-4C3E-87E5-DBA551B91A11}" type="pres">
      <dgm:prSet presAssocID="{BC1BED9F-2F64-4CF2-B3EB-070AD30F755C}" presName="connectorText" presStyleLbl="sibTrans2D1" presStyleIdx="0" presStyleCnt="6"/>
      <dgm:spPr/>
      <dgm:t>
        <a:bodyPr/>
        <a:lstStyle/>
        <a:p>
          <a:endParaRPr lang="en-US"/>
        </a:p>
      </dgm:t>
    </dgm:pt>
    <dgm:pt modelId="{530C63C9-A9AD-4798-9EE5-AC82B91CFB4D}" type="pres">
      <dgm:prSet presAssocID="{5CD0553E-81BD-497C-AEFA-AD28DC1065EC}" presName="node" presStyleLbl="node1" presStyleIdx="1" presStyleCnt="6">
        <dgm:presLayoutVars>
          <dgm:bulletEnabled val="1"/>
        </dgm:presLayoutVars>
      </dgm:prSet>
      <dgm:spPr/>
      <dgm:t>
        <a:bodyPr/>
        <a:lstStyle/>
        <a:p>
          <a:endParaRPr lang="en-US"/>
        </a:p>
      </dgm:t>
    </dgm:pt>
    <dgm:pt modelId="{CBEF6C93-2308-477D-B223-304A8C4F4E86}" type="pres">
      <dgm:prSet presAssocID="{1F024BDE-62EB-4FC5-9B3B-89B701B0E400}" presName="sibTrans" presStyleLbl="sibTrans2D1" presStyleIdx="1" presStyleCnt="6"/>
      <dgm:spPr/>
      <dgm:t>
        <a:bodyPr/>
        <a:lstStyle/>
        <a:p>
          <a:endParaRPr lang="en-US"/>
        </a:p>
      </dgm:t>
    </dgm:pt>
    <dgm:pt modelId="{92173D07-3C25-4A86-81E3-89FEDBEE9191}" type="pres">
      <dgm:prSet presAssocID="{1F024BDE-62EB-4FC5-9B3B-89B701B0E400}" presName="connectorText" presStyleLbl="sibTrans2D1" presStyleIdx="1" presStyleCnt="6"/>
      <dgm:spPr/>
      <dgm:t>
        <a:bodyPr/>
        <a:lstStyle/>
        <a:p>
          <a:endParaRPr lang="en-US"/>
        </a:p>
      </dgm:t>
    </dgm:pt>
    <dgm:pt modelId="{352AEE1C-886F-4FB8-BF20-BA4D02316E86}" type="pres">
      <dgm:prSet presAssocID="{63DA84C8-E2B1-484B-88BB-C67F8A681149}" presName="node" presStyleLbl="node1" presStyleIdx="2" presStyleCnt="6">
        <dgm:presLayoutVars>
          <dgm:bulletEnabled val="1"/>
        </dgm:presLayoutVars>
      </dgm:prSet>
      <dgm:spPr/>
      <dgm:t>
        <a:bodyPr/>
        <a:lstStyle/>
        <a:p>
          <a:endParaRPr lang="en-US"/>
        </a:p>
      </dgm:t>
    </dgm:pt>
    <dgm:pt modelId="{17FFD808-C15A-4B52-B30A-03BC5E9A5974}" type="pres">
      <dgm:prSet presAssocID="{3BDADF6B-4B11-40B2-AFE2-910033108DDF}" presName="sibTrans" presStyleLbl="sibTrans2D1" presStyleIdx="2" presStyleCnt="6"/>
      <dgm:spPr/>
      <dgm:t>
        <a:bodyPr/>
        <a:lstStyle/>
        <a:p>
          <a:endParaRPr lang="en-US"/>
        </a:p>
      </dgm:t>
    </dgm:pt>
    <dgm:pt modelId="{7C3C308A-7A8D-4047-A277-86570B8C915E}" type="pres">
      <dgm:prSet presAssocID="{3BDADF6B-4B11-40B2-AFE2-910033108DDF}" presName="connectorText" presStyleLbl="sibTrans2D1" presStyleIdx="2" presStyleCnt="6"/>
      <dgm:spPr/>
      <dgm:t>
        <a:bodyPr/>
        <a:lstStyle/>
        <a:p>
          <a:endParaRPr lang="en-US"/>
        </a:p>
      </dgm:t>
    </dgm:pt>
    <dgm:pt modelId="{7A606AC5-5A12-41F6-8CB9-1CF3380DA0D6}" type="pres">
      <dgm:prSet presAssocID="{51F6FA83-3A32-4BF5-9C99-09B58F56D99A}" presName="node" presStyleLbl="node1" presStyleIdx="3" presStyleCnt="6">
        <dgm:presLayoutVars>
          <dgm:bulletEnabled val="1"/>
        </dgm:presLayoutVars>
      </dgm:prSet>
      <dgm:spPr/>
      <dgm:t>
        <a:bodyPr/>
        <a:lstStyle/>
        <a:p>
          <a:endParaRPr lang="en-US"/>
        </a:p>
      </dgm:t>
    </dgm:pt>
    <dgm:pt modelId="{0F615FE3-6F1C-401D-A76E-9118C921F78D}" type="pres">
      <dgm:prSet presAssocID="{21F33ABE-0B7E-40A3-A20A-AB319AC8D928}" presName="sibTrans" presStyleLbl="sibTrans2D1" presStyleIdx="3" presStyleCnt="6"/>
      <dgm:spPr/>
      <dgm:t>
        <a:bodyPr/>
        <a:lstStyle/>
        <a:p>
          <a:endParaRPr lang="en-US"/>
        </a:p>
      </dgm:t>
    </dgm:pt>
    <dgm:pt modelId="{8E14C096-FBE8-498F-BCBD-ACEBDFF29A79}" type="pres">
      <dgm:prSet presAssocID="{21F33ABE-0B7E-40A3-A20A-AB319AC8D928}" presName="connectorText" presStyleLbl="sibTrans2D1" presStyleIdx="3" presStyleCnt="6"/>
      <dgm:spPr/>
      <dgm:t>
        <a:bodyPr/>
        <a:lstStyle/>
        <a:p>
          <a:endParaRPr lang="en-US"/>
        </a:p>
      </dgm:t>
    </dgm:pt>
    <dgm:pt modelId="{831DC59B-5F85-450B-8239-D995CE9B889E}" type="pres">
      <dgm:prSet presAssocID="{6B9723DC-5644-41C5-80AF-6E6650456E43}" presName="node" presStyleLbl="node1" presStyleIdx="4" presStyleCnt="6">
        <dgm:presLayoutVars>
          <dgm:bulletEnabled val="1"/>
        </dgm:presLayoutVars>
      </dgm:prSet>
      <dgm:spPr/>
      <dgm:t>
        <a:bodyPr/>
        <a:lstStyle/>
        <a:p>
          <a:endParaRPr lang="en-US"/>
        </a:p>
      </dgm:t>
    </dgm:pt>
    <dgm:pt modelId="{B7514149-85C5-4EF4-B673-C26B2C17D560}" type="pres">
      <dgm:prSet presAssocID="{48A884FF-873E-4766-83D6-F033BA21BC22}" presName="sibTrans" presStyleLbl="sibTrans2D1" presStyleIdx="4" presStyleCnt="6"/>
      <dgm:spPr/>
      <dgm:t>
        <a:bodyPr/>
        <a:lstStyle/>
        <a:p>
          <a:endParaRPr lang="en-US"/>
        </a:p>
      </dgm:t>
    </dgm:pt>
    <dgm:pt modelId="{1DDBC9B7-8D35-4A31-92D1-B9F2F8F81C54}" type="pres">
      <dgm:prSet presAssocID="{48A884FF-873E-4766-83D6-F033BA21BC22}" presName="connectorText" presStyleLbl="sibTrans2D1" presStyleIdx="4" presStyleCnt="6"/>
      <dgm:spPr/>
      <dgm:t>
        <a:bodyPr/>
        <a:lstStyle/>
        <a:p>
          <a:endParaRPr lang="en-US"/>
        </a:p>
      </dgm:t>
    </dgm:pt>
    <dgm:pt modelId="{6B371465-7E31-448F-85C1-1B35B5C2C075}" type="pres">
      <dgm:prSet presAssocID="{D593D854-3F2D-497A-9E9F-D0933410ECD6}" presName="node" presStyleLbl="node1" presStyleIdx="5" presStyleCnt="6">
        <dgm:presLayoutVars>
          <dgm:bulletEnabled val="1"/>
        </dgm:presLayoutVars>
      </dgm:prSet>
      <dgm:spPr/>
      <dgm:t>
        <a:bodyPr/>
        <a:lstStyle/>
        <a:p>
          <a:endParaRPr lang="en-US"/>
        </a:p>
      </dgm:t>
    </dgm:pt>
    <dgm:pt modelId="{7FEB2783-4CF1-4938-85E4-A01046D6C8AC}" type="pres">
      <dgm:prSet presAssocID="{A8293783-750F-4AC2-85A6-2B983D8AFB5D}" presName="sibTrans" presStyleLbl="sibTrans2D1" presStyleIdx="5" presStyleCnt="6"/>
      <dgm:spPr/>
      <dgm:t>
        <a:bodyPr/>
        <a:lstStyle/>
        <a:p>
          <a:endParaRPr lang="en-US"/>
        </a:p>
      </dgm:t>
    </dgm:pt>
    <dgm:pt modelId="{3BCE66C8-2F22-425F-A5B9-3055952069C6}" type="pres">
      <dgm:prSet presAssocID="{A8293783-750F-4AC2-85A6-2B983D8AFB5D}" presName="connectorText" presStyleLbl="sibTrans2D1" presStyleIdx="5" presStyleCnt="6"/>
      <dgm:spPr/>
      <dgm:t>
        <a:bodyPr/>
        <a:lstStyle/>
        <a:p>
          <a:endParaRPr lang="en-US"/>
        </a:p>
      </dgm:t>
    </dgm:pt>
  </dgm:ptLst>
  <dgm:cxnLst>
    <dgm:cxn modelId="{E61C1430-F93D-40E8-A5C2-5BB642E749E1}" type="presOf" srcId="{FFF75F4E-69F2-4D78-8416-354BBAB8D658}" destId="{5C45F603-4CC4-498F-93E1-16ED41EE0BDE}" srcOrd="0" destOrd="0" presId="urn:microsoft.com/office/officeart/2005/8/layout/cycle2"/>
    <dgm:cxn modelId="{B61D190A-C316-44C9-8876-0D52CF88A353}" type="presOf" srcId="{8FFCC80B-12AA-4BE5-AAA7-D6FC6D765AF1}" destId="{35F4DD5A-02A7-4BEE-B624-1061A8985FC6}" srcOrd="0" destOrd="0" presId="urn:microsoft.com/office/officeart/2005/8/layout/cycle2"/>
    <dgm:cxn modelId="{C34FFC24-942B-475B-BF20-4D851538F59F}" type="presOf" srcId="{A8293783-750F-4AC2-85A6-2B983D8AFB5D}" destId="{3BCE66C8-2F22-425F-A5B9-3055952069C6}" srcOrd="1" destOrd="0" presId="urn:microsoft.com/office/officeart/2005/8/layout/cycle2"/>
    <dgm:cxn modelId="{7BAB590E-C4F8-416E-9FAD-E99B9D8C3BD1}" type="presOf" srcId="{3BDADF6B-4B11-40B2-AFE2-910033108DDF}" destId="{7C3C308A-7A8D-4047-A277-86570B8C915E}" srcOrd="1" destOrd="0" presId="urn:microsoft.com/office/officeart/2005/8/layout/cycle2"/>
    <dgm:cxn modelId="{DE3B1D3F-C04D-4FFB-8AF3-95FDB1AA05F8}" type="presOf" srcId="{5CD0553E-81BD-497C-AEFA-AD28DC1065EC}" destId="{530C63C9-A9AD-4798-9EE5-AC82B91CFB4D}" srcOrd="0" destOrd="0" presId="urn:microsoft.com/office/officeart/2005/8/layout/cycle2"/>
    <dgm:cxn modelId="{4D7D4F7C-04B6-4322-92FB-2ACD98EED1D5}" type="presOf" srcId="{3BDADF6B-4B11-40B2-AFE2-910033108DDF}" destId="{17FFD808-C15A-4B52-B30A-03BC5E9A5974}" srcOrd="0" destOrd="0" presId="urn:microsoft.com/office/officeart/2005/8/layout/cycle2"/>
    <dgm:cxn modelId="{48C443EC-681E-48D6-8E7F-898D4EF4357E}" type="presOf" srcId="{48A884FF-873E-4766-83D6-F033BA21BC22}" destId="{1DDBC9B7-8D35-4A31-92D1-B9F2F8F81C54}" srcOrd="1" destOrd="0" presId="urn:microsoft.com/office/officeart/2005/8/layout/cycle2"/>
    <dgm:cxn modelId="{EE65B711-9CD1-42D2-9681-5DB6DE9D4111}" type="presOf" srcId="{BC1BED9F-2F64-4CF2-B3EB-070AD30F755C}" destId="{08413A3C-B03F-4C3E-87E5-DBA551B91A11}" srcOrd="1" destOrd="0" presId="urn:microsoft.com/office/officeart/2005/8/layout/cycle2"/>
    <dgm:cxn modelId="{2CC96DD8-56F8-492B-9388-684FBCB12236}" type="presOf" srcId="{1F024BDE-62EB-4FC5-9B3B-89B701B0E400}" destId="{92173D07-3C25-4A86-81E3-89FEDBEE9191}" srcOrd="1" destOrd="0" presId="urn:microsoft.com/office/officeart/2005/8/layout/cycle2"/>
    <dgm:cxn modelId="{855D43AC-75A7-4C8E-9C87-42E591655C20}" srcId="{8FFCC80B-12AA-4BE5-AAA7-D6FC6D765AF1}" destId="{51F6FA83-3A32-4BF5-9C99-09B58F56D99A}" srcOrd="3" destOrd="0" parTransId="{CE5C5373-7CF1-48BF-9662-3EC648993A22}" sibTransId="{21F33ABE-0B7E-40A3-A20A-AB319AC8D928}"/>
    <dgm:cxn modelId="{1FF3AB23-3EE6-4971-977C-19D398504CD9}" type="presOf" srcId="{51F6FA83-3A32-4BF5-9C99-09B58F56D99A}" destId="{7A606AC5-5A12-41F6-8CB9-1CF3380DA0D6}" srcOrd="0" destOrd="0" presId="urn:microsoft.com/office/officeart/2005/8/layout/cycle2"/>
    <dgm:cxn modelId="{4AE76FA3-7DC4-4B35-B1C9-503692B95AD2}" srcId="{8FFCC80B-12AA-4BE5-AAA7-D6FC6D765AF1}" destId="{5CD0553E-81BD-497C-AEFA-AD28DC1065EC}" srcOrd="1" destOrd="0" parTransId="{BBC3A560-C3D5-426B-B9A5-261589BD4024}" sibTransId="{1F024BDE-62EB-4FC5-9B3B-89B701B0E400}"/>
    <dgm:cxn modelId="{4B8FC7C5-129F-4818-98F7-2D7C9B150F3D}" type="presOf" srcId="{D593D854-3F2D-497A-9E9F-D0933410ECD6}" destId="{6B371465-7E31-448F-85C1-1B35B5C2C075}" srcOrd="0" destOrd="0" presId="urn:microsoft.com/office/officeart/2005/8/layout/cycle2"/>
    <dgm:cxn modelId="{F0487423-2803-4D08-BAA3-948C566203D2}" type="presOf" srcId="{BC1BED9F-2F64-4CF2-B3EB-070AD30F755C}" destId="{74DCC64A-346D-435E-8DDD-0BEEDD66DEE2}" srcOrd="0" destOrd="0" presId="urn:microsoft.com/office/officeart/2005/8/layout/cycle2"/>
    <dgm:cxn modelId="{8394E285-47AF-4953-9628-81931AA39102}" type="presOf" srcId="{6B9723DC-5644-41C5-80AF-6E6650456E43}" destId="{831DC59B-5F85-450B-8239-D995CE9B889E}" srcOrd="0" destOrd="0" presId="urn:microsoft.com/office/officeart/2005/8/layout/cycle2"/>
    <dgm:cxn modelId="{E562FE81-D73B-4118-ABF7-5F17028E60D6}" srcId="{8FFCC80B-12AA-4BE5-AAA7-D6FC6D765AF1}" destId="{6B9723DC-5644-41C5-80AF-6E6650456E43}" srcOrd="4" destOrd="0" parTransId="{1F61006F-A7FD-458B-85A1-1A45DF50AB2F}" sibTransId="{48A884FF-873E-4766-83D6-F033BA21BC22}"/>
    <dgm:cxn modelId="{EA57E462-CCCF-47B9-9466-95D33322D1AD}" type="presOf" srcId="{21F33ABE-0B7E-40A3-A20A-AB319AC8D928}" destId="{8E14C096-FBE8-498F-BCBD-ACEBDFF29A79}" srcOrd="1" destOrd="0" presId="urn:microsoft.com/office/officeart/2005/8/layout/cycle2"/>
    <dgm:cxn modelId="{1427AF53-99D3-4F28-A429-3A95C71E2C46}" type="presOf" srcId="{48A884FF-873E-4766-83D6-F033BA21BC22}" destId="{B7514149-85C5-4EF4-B673-C26B2C17D560}" srcOrd="0" destOrd="0" presId="urn:microsoft.com/office/officeart/2005/8/layout/cycle2"/>
    <dgm:cxn modelId="{DD18436D-9A41-4882-B233-1395A4666C9E}" type="presOf" srcId="{21F33ABE-0B7E-40A3-A20A-AB319AC8D928}" destId="{0F615FE3-6F1C-401D-A76E-9118C921F78D}" srcOrd="0" destOrd="0" presId="urn:microsoft.com/office/officeart/2005/8/layout/cycle2"/>
    <dgm:cxn modelId="{196ECC28-8027-43DB-B0C5-E4A8FC29E619}" type="presOf" srcId="{63DA84C8-E2B1-484B-88BB-C67F8A681149}" destId="{352AEE1C-886F-4FB8-BF20-BA4D02316E86}" srcOrd="0" destOrd="0" presId="urn:microsoft.com/office/officeart/2005/8/layout/cycle2"/>
    <dgm:cxn modelId="{ED9FBD64-72E2-44AE-AE07-BED2F7F3D83C}" srcId="{8FFCC80B-12AA-4BE5-AAA7-D6FC6D765AF1}" destId="{D593D854-3F2D-497A-9E9F-D0933410ECD6}" srcOrd="5" destOrd="0" parTransId="{FA10E320-29C1-4710-B11B-7DD32E54DCEA}" sibTransId="{A8293783-750F-4AC2-85A6-2B983D8AFB5D}"/>
    <dgm:cxn modelId="{D012C428-55A0-4958-A365-627BABCFB313}" type="presOf" srcId="{1F024BDE-62EB-4FC5-9B3B-89B701B0E400}" destId="{CBEF6C93-2308-477D-B223-304A8C4F4E86}" srcOrd="0" destOrd="0" presId="urn:microsoft.com/office/officeart/2005/8/layout/cycle2"/>
    <dgm:cxn modelId="{0B8AEBE9-0C31-42EB-BB88-E015BFA43A1A}" srcId="{8FFCC80B-12AA-4BE5-AAA7-D6FC6D765AF1}" destId="{FFF75F4E-69F2-4D78-8416-354BBAB8D658}" srcOrd="0" destOrd="0" parTransId="{9AA32753-BF9B-4669-9418-1AF94797FCC1}" sibTransId="{BC1BED9F-2F64-4CF2-B3EB-070AD30F755C}"/>
    <dgm:cxn modelId="{3F99479E-3753-4F57-9E8E-51918B5C80ED}" srcId="{8FFCC80B-12AA-4BE5-AAA7-D6FC6D765AF1}" destId="{63DA84C8-E2B1-484B-88BB-C67F8A681149}" srcOrd="2" destOrd="0" parTransId="{AF992A9C-7A24-4544-812D-80D42F57A912}" sibTransId="{3BDADF6B-4B11-40B2-AFE2-910033108DDF}"/>
    <dgm:cxn modelId="{4D67D2E1-8528-4349-9AD5-6DA95039FF2C}" type="presOf" srcId="{A8293783-750F-4AC2-85A6-2B983D8AFB5D}" destId="{7FEB2783-4CF1-4938-85E4-A01046D6C8AC}" srcOrd="0" destOrd="0" presId="urn:microsoft.com/office/officeart/2005/8/layout/cycle2"/>
    <dgm:cxn modelId="{28E8682C-DA17-438C-B047-AE348E2ACF6C}" type="presParOf" srcId="{35F4DD5A-02A7-4BEE-B624-1061A8985FC6}" destId="{5C45F603-4CC4-498F-93E1-16ED41EE0BDE}" srcOrd="0" destOrd="0" presId="urn:microsoft.com/office/officeart/2005/8/layout/cycle2"/>
    <dgm:cxn modelId="{53133E1D-9E18-42C2-B16C-F3B54133CFC2}" type="presParOf" srcId="{35F4DD5A-02A7-4BEE-B624-1061A8985FC6}" destId="{74DCC64A-346D-435E-8DDD-0BEEDD66DEE2}" srcOrd="1" destOrd="0" presId="urn:microsoft.com/office/officeart/2005/8/layout/cycle2"/>
    <dgm:cxn modelId="{F9EA2600-0118-4B89-8837-CD64EB62AEBB}" type="presParOf" srcId="{74DCC64A-346D-435E-8DDD-0BEEDD66DEE2}" destId="{08413A3C-B03F-4C3E-87E5-DBA551B91A11}" srcOrd="0" destOrd="0" presId="urn:microsoft.com/office/officeart/2005/8/layout/cycle2"/>
    <dgm:cxn modelId="{BBD6BE15-9C05-4B99-B273-869555469A2D}" type="presParOf" srcId="{35F4DD5A-02A7-4BEE-B624-1061A8985FC6}" destId="{530C63C9-A9AD-4798-9EE5-AC82B91CFB4D}" srcOrd="2" destOrd="0" presId="urn:microsoft.com/office/officeart/2005/8/layout/cycle2"/>
    <dgm:cxn modelId="{6124A05A-C284-47EE-AFC5-84C7479319AC}" type="presParOf" srcId="{35F4DD5A-02A7-4BEE-B624-1061A8985FC6}" destId="{CBEF6C93-2308-477D-B223-304A8C4F4E86}" srcOrd="3" destOrd="0" presId="urn:microsoft.com/office/officeart/2005/8/layout/cycle2"/>
    <dgm:cxn modelId="{D0D8C775-D85E-4BDB-A168-EFC9C1F86B0E}" type="presParOf" srcId="{CBEF6C93-2308-477D-B223-304A8C4F4E86}" destId="{92173D07-3C25-4A86-81E3-89FEDBEE9191}" srcOrd="0" destOrd="0" presId="urn:microsoft.com/office/officeart/2005/8/layout/cycle2"/>
    <dgm:cxn modelId="{48EC417F-3B28-43C6-89E6-BC0F1198E2A9}" type="presParOf" srcId="{35F4DD5A-02A7-4BEE-B624-1061A8985FC6}" destId="{352AEE1C-886F-4FB8-BF20-BA4D02316E86}" srcOrd="4" destOrd="0" presId="urn:microsoft.com/office/officeart/2005/8/layout/cycle2"/>
    <dgm:cxn modelId="{47EA8FF5-9060-47B0-BE77-7D73B81013EA}" type="presParOf" srcId="{35F4DD5A-02A7-4BEE-B624-1061A8985FC6}" destId="{17FFD808-C15A-4B52-B30A-03BC5E9A5974}" srcOrd="5" destOrd="0" presId="urn:microsoft.com/office/officeart/2005/8/layout/cycle2"/>
    <dgm:cxn modelId="{D0B98C78-4811-4FCA-B7AC-378763EB68A2}" type="presParOf" srcId="{17FFD808-C15A-4B52-B30A-03BC5E9A5974}" destId="{7C3C308A-7A8D-4047-A277-86570B8C915E}" srcOrd="0" destOrd="0" presId="urn:microsoft.com/office/officeart/2005/8/layout/cycle2"/>
    <dgm:cxn modelId="{AB505D6F-C1EE-43B5-9EF8-2BCDD90C92D2}" type="presParOf" srcId="{35F4DD5A-02A7-4BEE-B624-1061A8985FC6}" destId="{7A606AC5-5A12-41F6-8CB9-1CF3380DA0D6}" srcOrd="6" destOrd="0" presId="urn:microsoft.com/office/officeart/2005/8/layout/cycle2"/>
    <dgm:cxn modelId="{F594D04C-D1CE-4D28-B0EC-56D076A5FD85}" type="presParOf" srcId="{35F4DD5A-02A7-4BEE-B624-1061A8985FC6}" destId="{0F615FE3-6F1C-401D-A76E-9118C921F78D}" srcOrd="7" destOrd="0" presId="urn:microsoft.com/office/officeart/2005/8/layout/cycle2"/>
    <dgm:cxn modelId="{BD783229-BE98-4BF2-9B29-09867B499FBE}" type="presParOf" srcId="{0F615FE3-6F1C-401D-A76E-9118C921F78D}" destId="{8E14C096-FBE8-498F-BCBD-ACEBDFF29A79}" srcOrd="0" destOrd="0" presId="urn:microsoft.com/office/officeart/2005/8/layout/cycle2"/>
    <dgm:cxn modelId="{C03652FA-B715-4AA8-B5F1-B2BEB66C6AB8}" type="presParOf" srcId="{35F4DD5A-02A7-4BEE-B624-1061A8985FC6}" destId="{831DC59B-5F85-450B-8239-D995CE9B889E}" srcOrd="8" destOrd="0" presId="urn:microsoft.com/office/officeart/2005/8/layout/cycle2"/>
    <dgm:cxn modelId="{74D1334C-09DE-405F-A98C-D3E4A77062AE}" type="presParOf" srcId="{35F4DD5A-02A7-4BEE-B624-1061A8985FC6}" destId="{B7514149-85C5-4EF4-B673-C26B2C17D560}" srcOrd="9" destOrd="0" presId="urn:microsoft.com/office/officeart/2005/8/layout/cycle2"/>
    <dgm:cxn modelId="{62E5A5F3-7033-45AF-826A-6B1C86B0A23A}" type="presParOf" srcId="{B7514149-85C5-4EF4-B673-C26B2C17D560}" destId="{1DDBC9B7-8D35-4A31-92D1-B9F2F8F81C54}" srcOrd="0" destOrd="0" presId="urn:microsoft.com/office/officeart/2005/8/layout/cycle2"/>
    <dgm:cxn modelId="{EB48FFFC-397B-429F-8EC2-5720F708FDF5}" type="presParOf" srcId="{35F4DD5A-02A7-4BEE-B624-1061A8985FC6}" destId="{6B371465-7E31-448F-85C1-1B35B5C2C075}" srcOrd="10" destOrd="0" presId="urn:microsoft.com/office/officeart/2005/8/layout/cycle2"/>
    <dgm:cxn modelId="{01EABF03-F346-45D4-B94D-73EAEFBE6F9B}" type="presParOf" srcId="{35F4DD5A-02A7-4BEE-B624-1061A8985FC6}" destId="{7FEB2783-4CF1-4938-85E4-A01046D6C8AC}" srcOrd="11" destOrd="0" presId="urn:microsoft.com/office/officeart/2005/8/layout/cycle2"/>
    <dgm:cxn modelId="{DA397491-BE96-4CD2-B532-88152F6BAAAD}" type="presParOf" srcId="{7FEB2783-4CF1-4938-85E4-A01046D6C8AC}" destId="{3BCE66C8-2F22-425F-A5B9-3055952069C6}" srcOrd="0" destOrd="0" presId="urn:microsoft.com/office/officeart/2005/8/layout/cycle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C7AE159-F9C4-469F-BF61-744DF2DF01B8}"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8D16FDAF-A17B-40B1-8428-7D430955A098}">
      <dgm:prSet phldrT="[Text]" custT="1"/>
      <dgm:spPr/>
      <dgm:t>
        <a:bodyPr/>
        <a:lstStyle/>
        <a:p>
          <a:r>
            <a:rPr lang="en-US" sz="1600" dirty="0" smtClean="0"/>
            <a:t>Lt. John Brewer</a:t>
          </a:r>
        </a:p>
        <a:p>
          <a:r>
            <a:rPr lang="en-US" sz="1600" b="1" i="0" dirty="0" smtClean="0"/>
            <a:t>Customer</a:t>
          </a:r>
          <a:endParaRPr lang="en-US" sz="1600" b="1" i="0" dirty="0"/>
        </a:p>
      </dgm:t>
    </dgm:pt>
    <dgm:pt modelId="{0FA31C3B-2C6F-4828-803D-75D2A15940AF}" type="parTrans" cxnId="{C32A0805-123A-4024-860A-B7C4442D0ED6}">
      <dgm:prSet/>
      <dgm:spPr/>
      <dgm:t>
        <a:bodyPr/>
        <a:lstStyle/>
        <a:p>
          <a:endParaRPr lang="en-US"/>
        </a:p>
      </dgm:t>
    </dgm:pt>
    <dgm:pt modelId="{A0615D1D-A91B-4204-96AA-5D731DB3C039}" type="sibTrans" cxnId="{C32A0805-123A-4024-860A-B7C4442D0ED6}">
      <dgm:prSet/>
      <dgm:spPr/>
      <dgm:t>
        <a:bodyPr/>
        <a:lstStyle/>
        <a:p>
          <a:endParaRPr lang="en-US"/>
        </a:p>
      </dgm:t>
    </dgm:pt>
    <dgm:pt modelId="{2F24F9F8-D4C4-4B33-8B18-62224D3B259E}" type="asst">
      <dgm:prSet phldrT="[Text]" custT="1"/>
      <dgm:spPr/>
      <dgm:t>
        <a:bodyPr/>
        <a:lstStyle/>
        <a:p>
          <a:r>
            <a:rPr lang="en-US" sz="1600" dirty="0" smtClean="0"/>
            <a:t>Dr. </a:t>
          </a:r>
          <a:r>
            <a:rPr lang="en-US" sz="1600" dirty="0" err="1" smtClean="0"/>
            <a:t>Okoli</a:t>
          </a:r>
          <a:endParaRPr lang="en-US" sz="1600" dirty="0" smtClean="0"/>
        </a:p>
        <a:p>
          <a:r>
            <a:rPr lang="en-US" sz="1600" b="1" dirty="0" smtClean="0"/>
            <a:t>IE Advisor</a:t>
          </a:r>
          <a:endParaRPr lang="en-US" sz="1600" b="1" dirty="0"/>
        </a:p>
      </dgm:t>
    </dgm:pt>
    <dgm:pt modelId="{A856815C-1C22-4585-A762-D6971B801A3C}" type="parTrans" cxnId="{BF983AD2-F716-4D76-8C38-0F464A5A96C9}">
      <dgm:prSet/>
      <dgm:spPr/>
      <dgm:t>
        <a:bodyPr/>
        <a:lstStyle/>
        <a:p>
          <a:endParaRPr lang="en-US"/>
        </a:p>
      </dgm:t>
    </dgm:pt>
    <dgm:pt modelId="{BB6EFB64-244B-4D04-ADDD-13968CDC31CA}" type="sibTrans" cxnId="{BF983AD2-F716-4D76-8C38-0F464A5A96C9}">
      <dgm:prSet/>
      <dgm:spPr/>
      <dgm:t>
        <a:bodyPr/>
        <a:lstStyle/>
        <a:p>
          <a:endParaRPr lang="en-US"/>
        </a:p>
      </dgm:t>
    </dgm:pt>
    <dgm:pt modelId="{1A9A784E-FE29-4722-801E-3660A6C70CCF}" type="asst">
      <dgm:prSet custT="1"/>
      <dgm:spPr/>
      <dgm:t>
        <a:bodyPr/>
        <a:lstStyle/>
        <a:p>
          <a:r>
            <a:rPr lang="en-US" sz="1600" dirty="0" smtClean="0"/>
            <a:t>Dr. Englander</a:t>
          </a:r>
        </a:p>
        <a:p>
          <a:r>
            <a:rPr lang="en-US" sz="1600" b="1" dirty="0" smtClean="0"/>
            <a:t>ME Advisor</a:t>
          </a:r>
          <a:endParaRPr lang="en-US" sz="1600" b="1" dirty="0"/>
        </a:p>
      </dgm:t>
    </dgm:pt>
    <dgm:pt modelId="{E1262319-2BB0-4D2D-928B-83200F3C746C}" type="parTrans" cxnId="{26BA9785-5BC7-4003-9E18-89EB9A53D758}">
      <dgm:prSet/>
      <dgm:spPr/>
      <dgm:t>
        <a:bodyPr/>
        <a:lstStyle/>
        <a:p>
          <a:endParaRPr lang="en-US"/>
        </a:p>
      </dgm:t>
    </dgm:pt>
    <dgm:pt modelId="{A7AC13AF-92AC-43D0-9487-6233D03276C4}" type="sibTrans" cxnId="{26BA9785-5BC7-4003-9E18-89EB9A53D758}">
      <dgm:prSet/>
      <dgm:spPr/>
      <dgm:t>
        <a:bodyPr/>
        <a:lstStyle/>
        <a:p>
          <a:endParaRPr lang="en-US"/>
        </a:p>
      </dgm:t>
    </dgm:pt>
    <dgm:pt modelId="{0AAA4834-65B7-4DBA-83ED-6E51166D091B}">
      <dgm:prSet/>
      <dgm:spPr/>
      <dgm:t>
        <a:bodyPr/>
        <a:lstStyle/>
        <a:p>
          <a:r>
            <a:rPr lang="en-US" dirty="0" smtClean="0"/>
            <a:t>Hunter Metzger</a:t>
          </a:r>
        </a:p>
        <a:p>
          <a:r>
            <a:rPr lang="en-US" dirty="0" smtClean="0"/>
            <a:t>ME Organizer</a:t>
          </a:r>
          <a:endParaRPr lang="en-US" dirty="0"/>
        </a:p>
      </dgm:t>
    </dgm:pt>
    <dgm:pt modelId="{278F12B0-19C6-4335-A8C1-2C48EDF4C9BE}" type="sibTrans" cxnId="{26872ED0-DC13-4EBC-8201-47FC24C2C596}">
      <dgm:prSet/>
      <dgm:spPr/>
      <dgm:t>
        <a:bodyPr/>
        <a:lstStyle/>
        <a:p>
          <a:endParaRPr lang="en-US"/>
        </a:p>
      </dgm:t>
    </dgm:pt>
    <dgm:pt modelId="{9C44E5E8-C5BC-4A1C-B37F-D5A4B11321EB}" type="parTrans" cxnId="{26872ED0-DC13-4EBC-8201-47FC24C2C596}">
      <dgm:prSet/>
      <dgm:spPr/>
      <dgm:t>
        <a:bodyPr/>
        <a:lstStyle/>
        <a:p>
          <a:endParaRPr lang="en-US"/>
        </a:p>
      </dgm:t>
    </dgm:pt>
    <dgm:pt modelId="{AB67B62D-FDD2-492A-8558-15AC91DAB878}">
      <dgm:prSet/>
      <dgm:spPr/>
      <dgm:t>
        <a:bodyPr/>
        <a:lstStyle/>
        <a:p>
          <a:r>
            <a:rPr lang="en-US" dirty="0" smtClean="0"/>
            <a:t>Joel Ware </a:t>
          </a:r>
        </a:p>
        <a:p>
          <a:r>
            <a:rPr lang="en-US" dirty="0" smtClean="0"/>
            <a:t>ME  Treasurer</a:t>
          </a:r>
          <a:endParaRPr lang="en-US" dirty="0"/>
        </a:p>
      </dgm:t>
    </dgm:pt>
    <dgm:pt modelId="{B9943323-C551-4D8B-A436-17ED8A9BF208}" type="sibTrans" cxnId="{2F790DEF-0BB4-4181-B7C9-1C33ED6DFF8C}">
      <dgm:prSet/>
      <dgm:spPr/>
      <dgm:t>
        <a:bodyPr/>
        <a:lstStyle/>
        <a:p>
          <a:endParaRPr lang="en-US"/>
        </a:p>
      </dgm:t>
    </dgm:pt>
    <dgm:pt modelId="{23DACBB0-3C2C-4140-9B06-6D55BF07B12C}" type="parTrans" cxnId="{2F790DEF-0BB4-4181-B7C9-1C33ED6DFF8C}">
      <dgm:prSet/>
      <dgm:spPr/>
      <dgm:t>
        <a:bodyPr/>
        <a:lstStyle/>
        <a:p>
          <a:endParaRPr lang="en-US"/>
        </a:p>
      </dgm:t>
    </dgm:pt>
    <dgm:pt modelId="{931789A5-36C3-4A57-9934-EB3536E91118}">
      <dgm:prSet/>
      <dgm:spPr/>
      <dgm:t>
        <a:bodyPr/>
        <a:lstStyle/>
        <a:p>
          <a:r>
            <a:rPr lang="en-US" dirty="0" smtClean="0"/>
            <a:t>Erica </a:t>
          </a:r>
          <a:r>
            <a:rPr lang="en-US" dirty="0" err="1" smtClean="0"/>
            <a:t>Cosmutto</a:t>
          </a:r>
          <a:endParaRPr lang="en-US" dirty="0" smtClean="0"/>
        </a:p>
        <a:p>
          <a:r>
            <a:rPr lang="en-US" dirty="0" smtClean="0"/>
            <a:t>ME Team Leader</a:t>
          </a:r>
          <a:endParaRPr lang="en-US" dirty="0"/>
        </a:p>
      </dgm:t>
    </dgm:pt>
    <dgm:pt modelId="{2BC4C354-C307-4AFA-BC39-6C11D114041A}" type="sibTrans" cxnId="{A79B7C46-6A18-4AB7-B3B2-89FC9EB1AE37}">
      <dgm:prSet/>
      <dgm:spPr/>
      <dgm:t>
        <a:bodyPr/>
        <a:lstStyle/>
        <a:p>
          <a:endParaRPr lang="en-US"/>
        </a:p>
      </dgm:t>
    </dgm:pt>
    <dgm:pt modelId="{70363727-4DED-4A4A-BB4D-28BCB3EE47B2}" type="parTrans" cxnId="{A79B7C46-6A18-4AB7-B3B2-89FC9EB1AE37}">
      <dgm:prSet/>
      <dgm:spPr/>
      <dgm:t>
        <a:bodyPr/>
        <a:lstStyle/>
        <a:p>
          <a:endParaRPr lang="en-US"/>
        </a:p>
      </dgm:t>
    </dgm:pt>
    <dgm:pt modelId="{7EA33039-A209-4CA4-83D0-ED2849AD4742}">
      <dgm:prSet/>
      <dgm:spPr/>
      <dgm:t>
        <a:bodyPr/>
        <a:lstStyle/>
        <a:p>
          <a:r>
            <a:rPr lang="en-US" dirty="0" smtClean="0"/>
            <a:t>Michael </a:t>
          </a:r>
          <a:r>
            <a:rPr lang="en-US" dirty="0" err="1" smtClean="0"/>
            <a:t>Isaza</a:t>
          </a:r>
          <a:endParaRPr lang="en-US" dirty="0" smtClean="0"/>
        </a:p>
        <a:p>
          <a:r>
            <a:rPr lang="en-US" dirty="0" smtClean="0"/>
            <a:t>IE Treasurer</a:t>
          </a:r>
          <a:endParaRPr lang="en-US" dirty="0"/>
        </a:p>
      </dgm:t>
    </dgm:pt>
    <dgm:pt modelId="{E0C8AF5E-8CE5-40D2-9C56-524795000AA1}" type="parTrans" cxnId="{C9D7AF11-095F-4F77-8E90-BD9F336856C7}">
      <dgm:prSet/>
      <dgm:spPr/>
      <dgm:t>
        <a:bodyPr/>
        <a:lstStyle/>
        <a:p>
          <a:endParaRPr lang="en-US"/>
        </a:p>
      </dgm:t>
    </dgm:pt>
    <dgm:pt modelId="{906A9FD2-EA84-4691-91B4-7B6CD6CC17C3}" type="sibTrans" cxnId="{C9D7AF11-095F-4F77-8E90-BD9F336856C7}">
      <dgm:prSet/>
      <dgm:spPr/>
      <dgm:t>
        <a:bodyPr/>
        <a:lstStyle/>
        <a:p>
          <a:endParaRPr lang="en-US"/>
        </a:p>
      </dgm:t>
    </dgm:pt>
    <dgm:pt modelId="{E6E6E715-940E-4235-A725-DD1C24786BFE}">
      <dgm:prSet/>
      <dgm:spPr/>
      <dgm:t>
        <a:bodyPr/>
        <a:lstStyle/>
        <a:p>
          <a:r>
            <a:rPr lang="en-US" dirty="0" smtClean="0"/>
            <a:t>Kristina De Armas</a:t>
          </a:r>
        </a:p>
        <a:p>
          <a:r>
            <a:rPr lang="en-US" dirty="0" smtClean="0"/>
            <a:t>IE Organizer</a:t>
          </a:r>
          <a:endParaRPr lang="en-US" dirty="0"/>
        </a:p>
      </dgm:t>
    </dgm:pt>
    <dgm:pt modelId="{2AC5FEC3-A436-47BA-B3D9-A65910919B4F}" type="parTrans" cxnId="{02BDEC94-5F4F-4597-83DA-2639DD362787}">
      <dgm:prSet/>
      <dgm:spPr/>
      <dgm:t>
        <a:bodyPr/>
        <a:lstStyle/>
        <a:p>
          <a:endParaRPr lang="en-US"/>
        </a:p>
      </dgm:t>
    </dgm:pt>
    <dgm:pt modelId="{BA59C188-0244-4059-801D-FF8F153E2E77}" type="sibTrans" cxnId="{02BDEC94-5F4F-4597-83DA-2639DD362787}">
      <dgm:prSet/>
      <dgm:spPr/>
      <dgm:t>
        <a:bodyPr/>
        <a:lstStyle/>
        <a:p>
          <a:endParaRPr lang="en-US"/>
        </a:p>
      </dgm:t>
    </dgm:pt>
    <dgm:pt modelId="{F8500714-2C8D-4580-B54D-F1F4B71A36BD}">
      <dgm:prSet/>
      <dgm:spPr/>
      <dgm:t>
        <a:bodyPr/>
        <a:lstStyle/>
        <a:p>
          <a:r>
            <a:rPr lang="en-US" dirty="0" smtClean="0"/>
            <a:t>Santiago Baus</a:t>
          </a:r>
        </a:p>
        <a:p>
          <a:r>
            <a:rPr lang="en-US" dirty="0" smtClean="0"/>
            <a:t>Team Leader</a:t>
          </a:r>
          <a:endParaRPr lang="en-US" dirty="0"/>
        </a:p>
      </dgm:t>
    </dgm:pt>
    <dgm:pt modelId="{837434FD-FB24-46EA-AAF2-954E86375BDE}" type="parTrans" cxnId="{C14F771F-7C35-4476-8A79-FA5242F15936}">
      <dgm:prSet/>
      <dgm:spPr/>
      <dgm:t>
        <a:bodyPr/>
        <a:lstStyle/>
        <a:p>
          <a:endParaRPr lang="en-US"/>
        </a:p>
      </dgm:t>
    </dgm:pt>
    <dgm:pt modelId="{0AFD4286-9766-4999-8669-F7BA6304C05F}" type="sibTrans" cxnId="{C14F771F-7C35-4476-8A79-FA5242F15936}">
      <dgm:prSet/>
      <dgm:spPr/>
      <dgm:t>
        <a:bodyPr/>
        <a:lstStyle/>
        <a:p>
          <a:endParaRPr lang="en-US"/>
        </a:p>
      </dgm:t>
    </dgm:pt>
    <dgm:pt modelId="{8932B23B-37A0-468B-BCA6-C16193D5833C}" type="pres">
      <dgm:prSet presAssocID="{1C7AE159-F9C4-469F-BF61-744DF2DF01B8}" presName="diagram" presStyleCnt="0">
        <dgm:presLayoutVars>
          <dgm:chPref val="1"/>
          <dgm:dir/>
          <dgm:animOne val="branch"/>
          <dgm:animLvl val="lvl"/>
          <dgm:resizeHandles val="exact"/>
        </dgm:presLayoutVars>
      </dgm:prSet>
      <dgm:spPr/>
      <dgm:t>
        <a:bodyPr/>
        <a:lstStyle/>
        <a:p>
          <a:endParaRPr lang="en-US"/>
        </a:p>
      </dgm:t>
    </dgm:pt>
    <dgm:pt modelId="{46E3861D-1758-451F-8E5D-58A6E6D43454}" type="pres">
      <dgm:prSet presAssocID="{8D16FDAF-A17B-40B1-8428-7D430955A098}" presName="root1" presStyleCnt="0"/>
      <dgm:spPr/>
    </dgm:pt>
    <dgm:pt modelId="{85B1C8CA-E301-48D8-A501-44878FC624B9}" type="pres">
      <dgm:prSet presAssocID="{8D16FDAF-A17B-40B1-8428-7D430955A098}" presName="LevelOneTextNode" presStyleLbl="node0" presStyleIdx="0" presStyleCnt="1" custScaleX="97619" custScaleY="126095" custLinFactNeighborX="-47867" custLinFactNeighborY="-10637">
        <dgm:presLayoutVars>
          <dgm:chPref val="3"/>
        </dgm:presLayoutVars>
      </dgm:prSet>
      <dgm:spPr/>
      <dgm:t>
        <a:bodyPr/>
        <a:lstStyle/>
        <a:p>
          <a:endParaRPr lang="en-US"/>
        </a:p>
      </dgm:t>
    </dgm:pt>
    <dgm:pt modelId="{F44F731D-AFD6-40AD-A811-6FE4E45C4B62}" type="pres">
      <dgm:prSet presAssocID="{8D16FDAF-A17B-40B1-8428-7D430955A098}" presName="level2hierChild" presStyleCnt="0"/>
      <dgm:spPr/>
    </dgm:pt>
    <dgm:pt modelId="{9DA06374-0C2C-41CD-A903-4996B32F4518}" type="pres">
      <dgm:prSet presAssocID="{E1262319-2BB0-4D2D-928B-83200F3C746C}" presName="conn2-1" presStyleLbl="parChTrans1D2" presStyleIdx="0" presStyleCnt="2"/>
      <dgm:spPr/>
      <dgm:t>
        <a:bodyPr/>
        <a:lstStyle/>
        <a:p>
          <a:endParaRPr lang="en-US"/>
        </a:p>
      </dgm:t>
    </dgm:pt>
    <dgm:pt modelId="{E1ECE2F1-D465-4DBD-B639-61FAB4084FB7}" type="pres">
      <dgm:prSet presAssocID="{E1262319-2BB0-4D2D-928B-83200F3C746C}" presName="connTx" presStyleLbl="parChTrans1D2" presStyleIdx="0" presStyleCnt="2"/>
      <dgm:spPr/>
      <dgm:t>
        <a:bodyPr/>
        <a:lstStyle/>
        <a:p>
          <a:endParaRPr lang="en-US"/>
        </a:p>
      </dgm:t>
    </dgm:pt>
    <dgm:pt modelId="{3B6B2861-761A-4F58-ACA8-A4E471FD883C}" type="pres">
      <dgm:prSet presAssocID="{1A9A784E-FE29-4722-801E-3660A6C70CCF}" presName="root2" presStyleCnt="0"/>
      <dgm:spPr/>
    </dgm:pt>
    <dgm:pt modelId="{C347A4A2-6C12-467F-B4FD-788750B24BB4}" type="pres">
      <dgm:prSet presAssocID="{1A9A784E-FE29-4722-801E-3660A6C70CCF}" presName="LevelTwoTextNode" presStyleLbl="asst1" presStyleIdx="0" presStyleCnt="2" custLinFactNeighborX="-15292" custLinFactNeighborY="-105">
        <dgm:presLayoutVars>
          <dgm:chPref val="3"/>
        </dgm:presLayoutVars>
      </dgm:prSet>
      <dgm:spPr/>
      <dgm:t>
        <a:bodyPr/>
        <a:lstStyle/>
        <a:p>
          <a:endParaRPr lang="en-US"/>
        </a:p>
      </dgm:t>
    </dgm:pt>
    <dgm:pt modelId="{58712653-90A9-4D36-A635-E351CE6047FF}" type="pres">
      <dgm:prSet presAssocID="{1A9A784E-FE29-4722-801E-3660A6C70CCF}" presName="level3hierChild" presStyleCnt="0"/>
      <dgm:spPr/>
    </dgm:pt>
    <dgm:pt modelId="{D5A8D304-CD71-4206-BFE9-12F3B2B5BE76}" type="pres">
      <dgm:prSet presAssocID="{70363727-4DED-4A4A-BB4D-28BCB3EE47B2}" presName="conn2-1" presStyleLbl="parChTrans1D3" presStyleIdx="0" presStyleCnt="6"/>
      <dgm:spPr/>
      <dgm:t>
        <a:bodyPr/>
        <a:lstStyle/>
        <a:p>
          <a:endParaRPr lang="en-US"/>
        </a:p>
      </dgm:t>
    </dgm:pt>
    <dgm:pt modelId="{98A89A76-9AE9-4724-AB5E-991F0F1ED9C0}" type="pres">
      <dgm:prSet presAssocID="{70363727-4DED-4A4A-BB4D-28BCB3EE47B2}" presName="connTx" presStyleLbl="parChTrans1D3" presStyleIdx="0" presStyleCnt="6"/>
      <dgm:spPr/>
      <dgm:t>
        <a:bodyPr/>
        <a:lstStyle/>
        <a:p>
          <a:endParaRPr lang="en-US"/>
        </a:p>
      </dgm:t>
    </dgm:pt>
    <dgm:pt modelId="{1A501E4A-2D0E-4C38-B3DC-E99FAF3E17B7}" type="pres">
      <dgm:prSet presAssocID="{931789A5-36C3-4A57-9934-EB3536E91118}" presName="root2" presStyleCnt="0"/>
      <dgm:spPr/>
    </dgm:pt>
    <dgm:pt modelId="{2B5EB30E-E06C-41C8-AEDC-45B242C47D6D}" type="pres">
      <dgm:prSet presAssocID="{931789A5-36C3-4A57-9934-EB3536E91118}" presName="LevelTwoTextNode" presStyleLbl="node3" presStyleIdx="0" presStyleCnt="6">
        <dgm:presLayoutVars>
          <dgm:chPref val="3"/>
        </dgm:presLayoutVars>
      </dgm:prSet>
      <dgm:spPr/>
      <dgm:t>
        <a:bodyPr/>
        <a:lstStyle/>
        <a:p>
          <a:endParaRPr lang="en-US"/>
        </a:p>
      </dgm:t>
    </dgm:pt>
    <dgm:pt modelId="{5F641361-556A-4CAD-AD0B-1D590F33F15D}" type="pres">
      <dgm:prSet presAssocID="{931789A5-36C3-4A57-9934-EB3536E91118}" presName="level3hierChild" presStyleCnt="0"/>
      <dgm:spPr/>
    </dgm:pt>
    <dgm:pt modelId="{CFECD4E0-2FE9-4A6A-8131-DCEF1195EDE2}" type="pres">
      <dgm:prSet presAssocID="{23DACBB0-3C2C-4140-9B06-6D55BF07B12C}" presName="conn2-1" presStyleLbl="parChTrans1D3" presStyleIdx="1" presStyleCnt="6"/>
      <dgm:spPr/>
      <dgm:t>
        <a:bodyPr/>
        <a:lstStyle/>
        <a:p>
          <a:endParaRPr lang="en-US"/>
        </a:p>
      </dgm:t>
    </dgm:pt>
    <dgm:pt modelId="{6C7C5DEC-E881-4AB9-BAAF-416A669E1901}" type="pres">
      <dgm:prSet presAssocID="{23DACBB0-3C2C-4140-9B06-6D55BF07B12C}" presName="connTx" presStyleLbl="parChTrans1D3" presStyleIdx="1" presStyleCnt="6"/>
      <dgm:spPr/>
      <dgm:t>
        <a:bodyPr/>
        <a:lstStyle/>
        <a:p>
          <a:endParaRPr lang="en-US"/>
        </a:p>
      </dgm:t>
    </dgm:pt>
    <dgm:pt modelId="{CBAEACDA-8211-4D19-83B4-703845A00683}" type="pres">
      <dgm:prSet presAssocID="{AB67B62D-FDD2-492A-8558-15AC91DAB878}" presName="root2" presStyleCnt="0"/>
      <dgm:spPr/>
    </dgm:pt>
    <dgm:pt modelId="{2FEFF77F-A3A1-4D3E-A040-621F9D0F5912}" type="pres">
      <dgm:prSet presAssocID="{AB67B62D-FDD2-492A-8558-15AC91DAB878}" presName="LevelTwoTextNode" presStyleLbl="node3" presStyleIdx="1" presStyleCnt="6">
        <dgm:presLayoutVars>
          <dgm:chPref val="3"/>
        </dgm:presLayoutVars>
      </dgm:prSet>
      <dgm:spPr/>
      <dgm:t>
        <a:bodyPr/>
        <a:lstStyle/>
        <a:p>
          <a:endParaRPr lang="en-US"/>
        </a:p>
      </dgm:t>
    </dgm:pt>
    <dgm:pt modelId="{26D0FBEF-EF5C-4E31-8BD5-7B78F8202DC7}" type="pres">
      <dgm:prSet presAssocID="{AB67B62D-FDD2-492A-8558-15AC91DAB878}" presName="level3hierChild" presStyleCnt="0"/>
      <dgm:spPr/>
    </dgm:pt>
    <dgm:pt modelId="{DB7CA60B-0510-4784-BE41-ABFD089E516C}" type="pres">
      <dgm:prSet presAssocID="{9C44E5E8-C5BC-4A1C-B37F-D5A4B11321EB}" presName="conn2-1" presStyleLbl="parChTrans1D3" presStyleIdx="2" presStyleCnt="6"/>
      <dgm:spPr/>
      <dgm:t>
        <a:bodyPr/>
        <a:lstStyle/>
        <a:p>
          <a:endParaRPr lang="en-US"/>
        </a:p>
      </dgm:t>
    </dgm:pt>
    <dgm:pt modelId="{6352EF99-CCA7-4A56-BBA8-87C968B93128}" type="pres">
      <dgm:prSet presAssocID="{9C44E5E8-C5BC-4A1C-B37F-D5A4B11321EB}" presName="connTx" presStyleLbl="parChTrans1D3" presStyleIdx="2" presStyleCnt="6"/>
      <dgm:spPr/>
      <dgm:t>
        <a:bodyPr/>
        <a:lstStyle/>
        <a:p>
          <a:endParaRPr lang="en-US"/>
        </a:p>
      </dgm:t>
    </dgm:pt>
    <dgm:pt modelId="{4D08309E-F567-4D5C-A776-1EF02C46778A}" type="pres">
      <dgm:prSet presAssocID="{0AAA4834-65B7-4DBA-83ED-6E51166D091B}" presName="root2" presStyleCnt="0"/>
      <dgm:spPr/>
    </dgm:pt>
    <dgm:pt modelId="{5C0567A5-E920-42C5-900F-5A9AED521CBD}" type="pres">
      <dgm:prSet presAssocID="{0AAA4834-65B7-4DBA-83ED-6E51166D091B}" presName="LevelTwoTextNode" presStyleLbl="node3" presStyleIdx="2" presStyleCnt="6">
        <dgm:presLayoutVars>
          <dgm:chPref val="3"/>
        </dgm:presLayoutVars>
      </dgm:prSet>
      <dgm:spPr/>
      <dgm:t>
        <a:bodyPr/>
        <a:lstStyle/>
        <a:p>
          <a:endParaRPr lang="en-US"/>
        </a:p>
      </dgm:t>
    </dgm:pt>
    <dgm:pt modelId="{5BE9D4DB-33DA-42D7-85B0-4D6C12993CFE}" type="pres">
      <dgm:prSet presAssocID="{0AAA4834-65B7-4DBA-83ED-6E51166D091B}" presName="level3hierChild" presStyleCnt="0"/>
      <dgm:spPr/>
    </dgm:pt>
    <dgm:pt modelId="{A80EA3E4-CA62-45D4-BF7B-69EBF1090BE8}" type="pres">
      <dgm:prSet presAssocID="{A856815C-1C22-4585-A762-D6971B801A3C}" presName="conn2-1" presStyleLbl="parChTrans1D2" presStyleIdx="1" presStyleCnt="2"/>
      <dgm:spPr/>
      <dgm:t>
        <a:bodyPr/>
        <a:lstStyle/>
        <a:p>
          <a:endParaRPr lang="en-US"/>
        </a:p>
      </dgm:t>
    </dgm:pt>
    <dgm:pt modelId="{C5218D68-28CE-430C-9078-D7C4E4389655}" type="pres">
      <dgm:prSet presAssocID="{A856815C-1C22-4585-A762-D6971B801A3C}" presName="connTx" presStyleLbl="parChTrans1D2" presStyleIdx="1" presStyleCnt="2"/>
      <dgm:spPr/>
      <dgm:t>
        <a:bodyPr/>
        <a:lstStyle/>
        <a:p>
          <a:endParaRPr lang="en-US"/>
        </a:p>
      </dgm:t>
    </dgm:pt>
    <dgm:pt modelId="{5EC85013-0E46-4688-93A9-E10A72B12401}" type="pres">
      <dgm:prSet presAssocID="{2F24F9F8-D4C4-4B33-8B18-62224D3B259E}" presName="root2" presStyleCnt="0"/>
      <dgm:spPr/>
    </dgm:pt>
    <dgm:pt modelId="{D78A7221-CA7E-406A-9747-411CBD688E00}" type="pres">
      <dgm:prSet presAssocID="{2F24F9F8-D4C4-4B33-8B18-62224D3B259E}" presName="LevelTwoTextNode" presStyleLbl="asst1" presStyleIdx="1" presStyleCnt="2" custLinFactNeighborX="-15292" custLinFactNeighborY="-4715">
        <dgm:presLayoutVars>
          <dgm:chPref val="3"/>
        </dgm:presLayoutVars>
      </dgm:prSet>
      <dgm:spPr/>
      <dgm:t>
        <a:bodyPr/>
        <a:lstStyle/>
        <a:p>
          <a:endParaRPr lang="en-US"/>
        </a:p>
      </dgm:t>
    </dgm:pt>
    <dgm:pt modelId="{3CEC4C1D-6084-4C14-B5D9-6728177BEFC8}" type="pres">
      <dgm:prSet presAssocID="{2F24F9F8-D4C4-4B33-8B18-62224D3B259E}" presName="level3hierChild" presStyleCnt="0"/>
      <dgm:spPr/>
    </dgm:pt>
    <dgm:pt modelId="{BD6CA308-87AE-439D-8BAF-2DB9EE2FF369}" type="pres">
      <dgm:prSet presAssocID="{837434FD-FB24-46EA-AAF2-954E86375BDE}" presName="conn2-1" presStyleLbl="parChTrans1D3" presStyleIdx="3" presStyleCnt="6"/>
      <dgm:spPr/>
      <dgm:t>
        <a:bodyPr/>
        <a:lstStyle/>
        <a:p>
          <a:endParaRPr lang="en-US"/>
        </a:p>
      </dgm:t>
    </dgm:pt>
    <dgm:pt modelId="{CC750F9D-0D98-4BD0-BFAA-7691BE033FED}" type="pres">
      <dgm:prSet presAssocID="{837434FD-FB24-46EA-AAF2-954E86375BDE}" presName="connTx" presStyleLbl="parChTrans1D3" presStyleIdx="3" presStyleCnt="6"/>
      <dgm:spPr/>
      <dgm:t>
        <a:bodyPr/>
        <a:lstStyle/>
        <a:p>
          <a:endParaRPr lang="en-US"/>
        </a:p>
      </dgm:t>
    </dgm:pt>
    <dgm:pt modelId="{435E6828-14C7-4B32-9521-D8FFC1D8019C}" type="pres">
      <dgm:prSet presAssocID="{F8500714-2C8D-4580-B54D-F1F4B71A36BD}" presName="root2" presStyleCnt="0"/>
      <dgm:spPr/>
    </dgm:pt>
    <dgm:pt modelId="{1B5C68F7-1F13-430E-A610-73BADEE284CA}" type="pres">
      <dgm:prSet presAssocID="{F8500714-2C8D-4580-B54D-F1F4B71A36BD}" presName="LevelTwoTextNode" presStyleLbl="node3" presStyleIdx="3" presStyleCnt="6">
        <dgm:presLayoutVars>
          <dgm:chPref val="3"/>
        </dgm:presLayoutVars>
      </dgm:prSet>
      <dgm:spPr/>
      <dgm:t>
        <a:bodyPr/>
        <a:lstStyle/>
        <a:p>
          <a:endParaRPr lang="en-US"/>
        </a:p>
      </dgm:t>
    </dgm:pt>
    <dgm:pt modelId="{14B6D24C-FC26-4106-89A7-0C295A884EA1}" type="pres">
      <dgm:prSet presAssocID="{F8500714-2C8D-4580-B54D-F1F4B71A36BD}" presName="level3hierChild" presStyleCnt="0"/>
      <dgm:spPr/>
    </dgm:pt>
    <dgm:pt modelId="{B5C0C955-05B2-4460-994B-5861E25D3680}" type="pres">
      <dgm:prSet presAssocID="{2AC5FEC3-A436-47BA-B3D9-A65910919B4F}" presName="conn2-1" presStyleLbl="parChTrans1D3" presStyleIdx="4" presStyleCnt="6"/>
      <dgm:spPr/>
      <dgm:t>
        <a:bodyPr/>
        <a:lstStyle/>
        <a:p>
          <a:endParaRPr lang="en-US"/>
        </a:p>
      </dgm:t>
    </dgm:pt>
    <dgm:pt modelId="{8279B929-6B58-42BE-A354-A78F879922D3}" type="pres">
      <dgm:prSet presAssocID="{2AC5FEC3-A436-47BA-B3D9-A65910919B4F}" presName="connTx" presStyleLbl="parChTrans1D3" presStyleIdx="4" presStyleCnt="6"/>
      <dgm:spPr/>
      <dgm:t>
        <a:bodyPr/>
        <a:lstStyle/>
        <a:p>
          <a:endParaRPr lang="en-US"/>
        </a:p>
      </dgm:t>
    </dgm:pt>
    <dgm:pt modelId="{7A7FD7A3-3636-41C9-8B2F-FD57BB116C8C}" type="pres">
      <dgm:prSet presAssocID="{E6E6E715-940E-4235-A725-DD1C24786BFE}" presName="root2" presStyleCnt="0"/>
      <dgm:spPr/>
    </dgm:pt>
    <dgm:pt modelId="{CC97194C-110A-4E8B-9656-85FC117FAC2D}" type="pres">
      <dgm:prSet presAssocID="{E6E6E715-940E-4235-A725-DD1C24786BFE}" presName="LevelTwoTextNode" presStyleLbl="node3" presStyleIdx="4" presStyleCnt="6">
        <dgm:presLayoutVars>
          <dgm:chPref val="3"/>
        </dgm:presLayoutVars>
      </dgm:prSet>
      <dgm:spPr/>
      <dgm:t>
        <a:bodyPr/>
        <a:lstStyle/>
        <a:p>
          <a:endParaRPr lang="en-US"/>
        </a:p>
      </dgm:t>
    </dgm:pt>
    <dgm:pt modelId="{321E1D6D-BEA9-4725-966C-B66A905898AF}" type="pres">
      <dgm:prSet presAssocID="{E6E6E715-940E-4235-A725-DD1C24786BFE}" presName="level3hierChild" presStyleCnt="0"/>
      <dgm:spPr/>
    </dgm:pt>
    <dgm:pt modelId="{439923AD-5506-44DD-95FE-1E48039079D5}" type="pres">
      <dgm:prSet presAssocID="{E0C8AF5E-8CE5-40D2-9C56-524795000AA1}" presName="conn2-1" presStyleLbl="parChTrans1D3" presStyleIdx="5" presStyleCnt="6"/>
      <dgm:spPr/>
      <dgm:t>
        <a:bodyPr/>
        <a:lstStyle/>
        <a:p>
          <a:endParaRPr lang="en-US"/>
        </a:p>
      </dgm:t>
    </dgm:pt>
    <dgm:pt modelId="{65136131-288B-441B-9453-BAC6A06C591C}" type="pres">
      <dgm:prSet presAssocID="{E0C8AF5E-8CE5-40D2-9C56-524795000AA1}" presName="connTx" presStyleLbl="parChTrans1D3" presStyleIdx="5" presStyleCnt="6"/>
      <dgm:spPr/>
      <dgm:t>
        <a:bodyPr/>
        <a:lstStyle/>
        <a:p>
          <a:endParaRPr lang="en-US"/>
        </a:p>
      </dgm:t>
    </dgm:pt>
    <dgm:pt modelId="{18EB1D3B-E1B1-4A9B-BFB7-F50D2F14C32F}" type="pres">
      <dgm:prSet presAssocID="{7EA33039-A209-4CA4-83D0-ED2849AD4742}" presName="root2" presStyleCnt="0"/>
      <dgm:spPr/>
    </dgm:pt>
    <dgm:pt modelId="{31C21AEB-F732-4834-8629-BF944B3AA646}" type="pres">
      <dgm:prSet presAssocID="{7EA33039-A209-4CA4-83D0-ED2849AD4742}" presName="LevelTwoTextNode" presStyleLbl="node3" presStyleIdx="5" presStyleCnt="6">
        <dgm:presLayoutVars>
          <dgm:chPref val="3"/>
        </dgm:presLayoutVars>
      </dgm:prSet>
      <dgm:spPr/>
      <dgm:t>
        <a:bodyPr/>
        <a:lstStyle/>
        <a:p>
          <a:endParaRPr lang="en-US"/>
        </a:p>
      </dgm:t>
    </dgm:pt>
    <dgm:pt modelId="{D5A10BD1-1373-4D47-BE6C-2263E623D7CD}" type="pres">
      <dgm:prSet presAssocID="{7EA33039-A209-4CA4-83D0-ED2849AD4742}" presName="level3hierChild" presStyleCnt="0"/>
      <dgm:spPr/>
    </dgm:pt>
  </dgm:ptLst>
  <dgm:cxnLst>
    <dgm:cxn modelId="{78049C03-4929-4850-8A96-C89C4BB41087}" type="presOf" srcId="{2AC5FEC3-A436-47BA-B3D9-A65910919B4F}" destId="{B5C0C955-05B2-4460-994B-5861E25D3680}" srcOrd="0" destOrd="0" presId="urn:microsoft.com/office/officeart/2005/8/layout/hierarchy2"/>
    <dgm:cxn modelId="{97BC457A-B905-4390-B291-10FF169906B8}" type="presOf" srcId="{7EA33039-A209-4CA4-83D0-ED2849AD4742}" destId="{31C21AEB-F732-4834-8629-BF944B3AA646}" srcOrd="0" destOrd="0" presId="urn:microsoft.com/office/officeart/2005/8/layout/hierarchy2"/>
    <dgm:cxn modelId="{9CBCCA1F-BAAF-4056-8E49-F85330F70E5D}" type="presOf" srcId="{9C44E5E8-C5BC-4A1C-B37F-D5A4B11321EB}" destId="{6352EF99-CCA7-4A56-BBA8-87C968B93128}" srcOrd="1" destOrd="0" presId="urn:microsoft.com/office/officeart/2005/8/layout/hierarchy2"/>
    <dgm:cxn modelId="{26872ED0-DC13-4EBC-8201-47FC24C2C596}" srcId="{1A9A784E-FE29-4722-801E-3660A6C70CCF}" destId="{0AAA4834-65B7-4DBA-83ED-6E51166D091B}" srcOrd="2" destOrd="0" parTransId="{9C44E5E8-C5BC-4A1C-B37F-D5A4B11321EB}" sibTransId="{278F12B0-19C6-4335-A8C1-2C48EDF4C9BE}"/>
    <dgm:cxn modelId="{C14F771F-7C35-4476-8A79-FA5242F15936}" srcId="{2F24F9F8-D4C4-4B33-8B18-62224D3B259E}" destId="{F8500714-2C8D-4580-B54D-F1F4B71A36BD}" srcOrd="0" destOrd="0" parTransId="{837434FD-FB24-46EA-AAF2-954E86375BDE}" sibTransId="{0AFD4286-9766-4999-8669-F7BA6304C05F}"/>
    <dgm:cxn modelId="{1D99E6D1-03E5-44B7-B574-1D9D7E30504C}" type="presOf" srcId="{837434FD-FB24-46EA-AAF2-954E86375BDE}" destId="{CC750F9D-0D98-4BD0-BFAA-7691BE033FED}" srcOrd="1" destOrd="0" presId="urn:microsoft.com/office/officeart/2005/8/layout/hierarchy2"/>
    <dgm:cxn modelId="{CFDB8717-1B6A-4F9E-A464-A76DC3D64426}" type="presOf" srcId="{23DACBB0-3C2C-4140-9B06-6D55BF07B12C}" destId="{6C7C5DEC-E881-4AB9-BAAF-416A669E1901}" srcOrd="1" destOrd="0" presId="urn:microsoft.com/office/officeart/2005/8/layout/hierarchy2"/>
    <dgm:cxn modelId="{17CFC946-27D1-495B-A4FE-7323E385DCAE}" type="presOf" srcId="{E1262319-2BB0-4D2D-928B-83200F3C746C}" destId="{E1ECE2F1-D465-4DBD-B639-61FAB4084FB7}" srcOrd="1" destOrd="0" presId="urn:microsoft.com/office/officeart/2005/8/layout/hierarchy2"/>
    <dgm:cxn modelId="{C9D7AF11-095F-4F77-8E90-BD9F336856C7}" srcId="{2F24F9F8-D4C4-4B33-8B18-62224D3B259E}" destId="{7EA33039-A209-4CA4-83D0-ED2849AD4742}" srcOrd="2" destOrd="0" parTransId="{E0C8AF5E-8CE5-40D2-9C56-524795000AA1}" sibTransId="{906A9FD2-EA84-4691-91B4-7B6CD6CC17C3}"/>
    <dgm:cxn modelId="{4DCEAF38-42D7-44B3-A5DE-855C61BAC68A}" type="presOf" srcId="{E0C8AF5E-8CE5-40D2-9C56-524795000AA1}" destId="{65136131-288B-441B-9453-BAC6A06C591C}" srcOrd="1" destOrd="0" presId="urn:microsoft.com/office/officeart/2005/8/layout/hierarchy2"/>
    <dgm:cxn modelId="{4F7816F2-E0EF-41EA-952E-A727D7C3DEC1}" type="presOf" srcId="{931789A5-36C3-4A57-9934-EB3536E91118}" destId="{2B5EB30E-E06C-41C8-AEDC-45B242C47D6D}" srcOrd="0" destOrd="0" presId="urn:microsoft.com/office/officeart/2005/8/layout/hierarchy2"/>
    <dgm:cxn modelId="{02BDEC94-5F4F-4597-83DA-2639DD362787}" srcId="{2F24F9F8-D4C4-4B33-8B18-62224D3B259E}" destId="{E6E6E715-940E-4235-A725-DD1C24786BFE}" srcOrd="1" destOrd="0" parTransId="{2AC5FEC3-A436-47BA-B3D9-A65910919B4F}" sibTransId="{BA59C188-0244-4059-801D-FF8F153E2E77}"/>
    <dgm:cxn modelId="{D609B569-BE91-48BC-ACDC-A01BC3D16C26}" type="presOf" srcId="{A856815C-1C22-4585-A762-D6971B801A3C}" destId="{C5218D68-28CE-430C-9078-D7C4E4389655}" srcOrd="1" destOrd="0" presId="urn:microsoft.com/office/officeart/2005/8/layout/hierarchy2"/>
    <dgm:cxn modelId="{FF262580-546A-4D3B-9E8F-359688DDD966}" type="presOf" srcId="{0AAA4834-65B7-4DBA-83ED-6E51166D091B}" destId="{5C0567A5-E920-42C5-900F-5A9AED521CBD}" srcOrd="0" destOrd="0" presId="urn:microsoft.com/office/officeart/2005/8/layout/hierarchy2"/>
    <dgm:cxn modelId="{38F94D68-2E61-4DC3-BB76-23FFBCA419C9}" type="presOf" srcId="{1A9A784E-FE29-4722-801E-3660A6C70CCF}" destId="{C347A4A2-6C12-467F-B4FD-788750B24BB4}" srcOrd="0" destOrd="0" presId="urn:microsoft.com/office/officeart/2005/8/layout/hierarchy2"/>
    <dgm:cxn modelId="{EC444371-B9A8-4F08-9E68-86346B313C86}" type="presOf" srcId="{23DACBB0-3C2C-4140-9B06-6D55BF07B12C}" destId="{CFECD4E0-2FE9-4A6A-8131-DCEF1195EDE2}" srcOrd="0" destOrd="0" presId="urn:microsoft.com/office/officeart/2005/8/layout/hierarchy2"/>
    <dgm:cxn modelId="{5978D1D7-8357-4967-944F-B7AA0B001721}" type="presOf" srcId="{8D16FDAF-A17B-40B1-8428-7D430955A098}" destId="{85B1C8CA-E301-48D8-A501-44878FC624B9}" srcOrd="0" destOrd="0" presId="urn:microsoft.com/office/officeart/2005/8/layout/hierarchy2"/>
    <dgm:cxn modelId="{87F55EFE-D5DF-45F3-8DF8-EB8774D347EF}" type="presOf" srcId="{70363727-4DED-4A4A-BB4D-28BCB3EE47B2}" destId="{98A89A76-9AE9-4724-AB5E-991F0F1ED9C0}" srcOrd="1" destOrd="0" presId="urn:microsoft.com/office/officeart/2005/8/layout/hierarchy2"/>
    <dgm:cxn modelId="{2F790DEF-0BB4-4181-B7C9-1C33ED6DFF8C}" srcId="{1A9A784E-FE29-4722-801E-3660A6C70CCF}" destId="{AB67B62D-FDD2-492A-8558-15AC91DAB878}" srcOrd="1" destOrd="0" parTransId="{23DACBB0-3C2C-4140-9B06-6D55BF07B12C}" sibTransId="{B9943323-C551-4D8B-A436-17ED8A9BF208}"/>
    <dgm:cxn modelId="{BC589F23-E08A-4A6C-9AC9-C69B27CE7173}" type="presOf" srcId="{2AC5FEC3-A436-47BA-B3D9-A65910919B4F}" destId="{8279B929-6B58-42BE-A354-A78F879922D3}" srcOrd="1" destOrd="0" presId="urn:microsoft.com/office/officeart/2005/8/layout/hierarchy2"/>
    <dgm:cxn modelId="{1C5537D0-A675-4ED8-B422-024BD1E5D553}" type="presOf" srcId="{F8500714-2C8D-4580-B54D-F1F4B71A36BD}" destId="{1B5C68F7-1F13-430E-A610-73BADEE284CA}" srcOrd="0" destOrd="0" presId="urn:microsoft.com/office/officeart/2005/8/layout/hierarchy2"/>
    <dgm:cxn modelId="{26BA9785-5BC7-4003-9E18-89EB9A53D758}" srcId="{8D16FDAF-A17B-40B1-8428-7D430955A098}" destId="{1A9A784E-FE29-4722-801E-3660A6C70CCF}" srcOrd="0" destOrd="0" parTransId="{E1262319-2BB0-4D2D-928B-83200F3C746C}" sibTransId="{A7AC13AF-92AC-43D0-9487-6233D03276C4}"/>
    <dgm:cxn modelId="{ACEEC053-AF7C-4340-8BAA-A0E24DBF4010}" type="presOf" srcId="{1C7AE159-F9C4-469F-BF61-744DF2DF01B8}" destId="{8932B23B-37A0-468B-BCA6-C16193D5833C}" srcOrd="0" destOrd="0" presId="urn:microsoft.com/office/officeart/2005/8/layout/hierarchy2"/>
    <dgm:cxn modelId="{7B4600AB-5691-487D-8522-213E7CCC47C3}" type="presOf" srcId="{A856815C-1C22-4585-A762-D6971B801A3C}" destId="{A80EA3E4-CA62-45D4-BF7B-69EBF1090BE8}" srcOrd="0" destOrd="0" presId="urn:microsoft.com/office/officeart/2005/8/layout/hierarchy2"/>
    <dgm:cxn modelId="{C32A0805-123A-4024-860A-B7C4442D0ED6}" srcId="{1C7AE159-F9C4-469F-BF61-744DF2DF01B8}" destId="{8D16FDAF-A17B-40B1-8428-7D430955A098}" srcOrd="0" destOrd="0" parTransId="{0FA31C3B-2C6F-4828-803D-75D2A15940AF}" sibTransId="{A0615D1D-A91B-4204-96AA-5D731DB3C039}"/>
    <dgm:cxn modelId="{ECDD8B12-36AD-4A92-A570-E3FD8C909DDD}" type="presOf" srcId="{9C44E5E8-C5BC-4A1C-B37F-D5A4B11321EB}" destId="{DB7CA60B-0510-4784-BE41-ABFD089E516C}" srcOrd="0" destOrd="0" presId="urn:microsoft.com/office/officeart/2005/8/layout/hierarchy2"/>
    <dgm:cxn modelId="{B6218605-441D-47C8-9AB3-0DBB8C5CEACB}" type="presOf" srcId="{70363727-4DED-4A4A-BB4D-28BCB3EE47B2}" destId="{D5A8D304-CD71-4206-BFE9-12F3B2B5BE76}" srcOrd="0" destOrd="0" presId="urn:microsoft.com/office/officeart/2005/8/layout/hierarchy2"/>
    <dgm:cxn modelId="{332178A2-89C0-4302-87A1-909E0E6A05A6}" type="presOf" srcId="{E6E6E715-940E-4235-A725-DD1C24786BFE}" destId="{CC97194C-110A-4E8B-9656-85FC117FAC2D}" srcOrd="0" destOrd="0" presId="urn:microsoft.com/office/officeart/2005/8/layout/hierarchy2"/>
    <dgm:cxn modelId="{C257972C-43D5-41BB-8C9D-EDA39854D8AE}" type="presOf" srcId="{E1262319-2BB0-4D2D-928B-83200F3C746C}" destId="{9DA06374-0C2C-41CD-A903-4996B32F4518}" srcOrd="0" destOrd="0" presId="urn:microsoft.com/office/officeart/2005/8/layout/hierarchy2"/>
    <dgm:cxn modelId="{0BAA7C41-AD63-4435-9CEB-C596D13BA0C5}" type="presOf" srcId="{2F24F9F8-D4C4-4B33-8B18-62224D3B259E}" destId="{D78A7221-CA7E-406A-9747-411CBD688E00}" srcOrd="0" destOrd="0" presId="urn:microsoft.com/office/officeart/2005/8/layout/hierarchy2"/>
    <dgm:cxn modelId="{A79B7C46-6A18-4AB7-B3B2-89FC9EB1AE37}" srcId="{1A9A784E-FE29-4722-801E-3660A6C70CCF}" destId="{931789A5-36C3-4A57-9934-EB3536E91118}" srcOrd="0" destOrd="0" parTransId="{70363727-4DED-4A4A-BB4D-28BCB3EE47B2}" sibTransId="{2BC4C354-C307-4AFA-BC39-6C11D114041A}"/>
    <dgm:cxn modelId="{E095A313-D7D1-4528-BE00-526E3D517CC7}" type="presOf" srcId="{837434FD-FB24-46EA-AAF2-954E86375BDE}" destId="{BD6CA308-87AE-439D-8BAF-2DB9EE2FF369}" srcOrd="0" destOrd="0" presId="urn:microsoft.com/office/officeart/2005/8/layout/hierarchy2"/>
    <dgm:cxn modelId="{ADEE8437-FA00-4DF6-8534-D6FD99D6898B}" type="presOf" srcId="{AB67B62D-FDD2-492A-8558-15AC91DAB878}" destId="{2FEFF77F-A3A1-4D3E-A040-621F9D0F5912}" srcOrd="0" destOrd="0" presId="urn:microsoft.com/office/officeart/2005/8/layout/hierarchy2"/>
    <dgm:cxn modelId="{BF983AD2-F716-4D76-8C38-0F464A5A96C9}" srcId="{8D16FDAF-A17B-40B1-8428-7D430955A098}" destId="{2F24F9F8-D4C4-4B33-8B18-62224D3B259E}" srcOrd="1" destOrd="0" parTransId="{A856815C-1C22-4585-A762-D6971B801A3C}" sibTransId="{BB6EFB64-244B-4D04-ADDD-13968CDC31CA}"/>
    <dgm:cxn modelId="{0423412C-C6DC-4E5C-B6D5-637B4B2F7DE6}" type="presOf" srcId="{E0C8AF5E-8CE5-40D2-9C56-524795000AA1}" destId="{439923AD-5506-44DD-95FE-1E48039079D5}" srcOrd="0" destOrd="0" presId="urn:microsoft.com/office/officeart/2005/8/layout/hierarchy2"/>
    <dgm:cxn modelId="{091CA1B9-BBC1-4D21-ABCA-B9569BC0AED5}" type="presParOf" srcId="{8932B23B-37A0-468B-BCA6-C16193D5833C}" destId="{46E3861D-1758-451F-8E5D-58A6E6D43454}" srcOrd="0" destOrd="0" presId="urn:microsoft.com/office/officeart/2005/8/layout/hierarchy2"/>
    <dgm:cxn modelId="{F46B2515-BF7A-499A-A676-9BFE61A76364}" type="presParOf" srcId="{46E3861D-1758-451F-8E5D-58A6E6D43454}" destId="{85B1C8CA-E301-48D8-A501-44878FC624B9}" srcOrd="0" destOrd="0" presId="urn:microsoft.com/office/officeart/2005/8/layout/hierarchy2"/>
    <dgm:cxn modelId="{F6F8E545-B6F2-4EBF-8269-E797E2B670AC}" type="presParOf" srcId="{46E3861D-1758-451F-8E5D-58A6E6D43454}" destId="{F44F731D-AFD6-40AD-A811-6FE4E45C4B62}" srcOrd="1" destOrd="0" presId="urn:microsoft.com/office/officeart/2005/8/layout/hierarchy2"/>
    <dgm:cxn modelId="{0EDDB78A-49CA-41F7-8A29-59D885D1DBB5}" type="presParOf" srcId="{F44F731D-AFD6-40AD-A811-6FE4E45C4B62}" destId="{9DA06374-0C2C-41CD-A903-4996B32F4518}" srcOrd="0" destOrd="0" presId="urn:microsoft.com/office/officeart/2005/8/layout/hierarchy2"/>
    <dgm:cxn modelId="{28D87284-FF3D-4143-95E7-A0D1FF0F314E}" type="presParOf" srcId="{9DA06374-0C2C-41CD-A903-4996B32F4518}" destId="{E1ECE2F1-D465-4DBD-B639-61FAB4084FB7}" srcOrd="0" destOrd="0" presId="urn:microsoft.com/office/officeart/2005/8/layout/hierarchy2"/>
    <dgm:cxn modelId="{2276AFB7-6E01-4A8C-80BF-A5319E8C691F}" type="presParOf" srcId="{F44F731D-AFD6-40AD-A811-6FE4E45C4B62}" destId="{3B6B2861-761A-4F58-ACA8-A4E471FD883C}" srcOrd="1" destOrd="0" presId="urn:microsoft.com/office/officeart/2005/8/layout/hierarchy2"/>
    <dgm:cxn modelId="{AD44EB22-FE6A-4495-BF3E-78AFC6FD4C00}" type="presParOf" srcId="{3B6B2861-761A-4F58-ACA8-A4E471FD883C}" destId="{C347A4A2-6C12-467F-B4FD-788750B24BB4}" srcOrd="0" destOrd="0" presId="urn:microsoft.com/office/officeart/2005/8/layout/hierarchy2"/>
    <dgm:cxn modelId="{5956F4D8-D658-480D-9D26-C8DE3A78BAFC}" type="presParOf" srcId="{3B6B2861-761A-4F58-ACA8-A4E471FD883C}" destId="{58712653-90A9-4D36-A635-E351CE6047FF}" srcOrd="1" destOrd="0" presId="urn:microsoft.com/office/officeart/2005/8/layout/hierarchy2"/>
    <dgm:cxn modelId="{CAA18CC6-F55D-4E70-B25F-B5D38325E02E}" type="presParOf" srcId="{58712653-90A9-4D36-A635-E351CE6047FF}" destId="{D5A8D304-CD71-4206-BFE9-12F3B2B5BE76}" srcOrd="0" destOrd="0" presId="urn:microsoft.com/office/officeart/2005/8/layout/hierarchy2"/>
    <dgm:cxn modelId="{8C7F2540-421E-48AB-BFB7-6154BBE0A3D1}" type="presParOf" srcId="{D5A8D304-CD71-4206-BFE9-12F3B2B5BE76}" destId="{98A89A76-9AE9-4724-AB5E-991F0F1ED9C0}" srcOrd="0" destOrd="0" presId="urn:microsoft.com/office/officeart/2005/8/layout/hierarchy2"/>
    <dgm:cxn modelId="{85CDE4C0-E6A9-4AA4-804B-71154F45F95D}" type="presParOf" srcId="{58712653-90A9-4D36-A635-E351CE6047FF}" destId="{1A501E4A-2D0E-4C38-B3DC-E99FAF3E17B7}" srcOrd="1" destOrd="0" presId="urn:microsoft.com/office/officeart/2005/8/layout/hierarchy2"/>
    <dgm:cxn modelId="{BB8BDA01-2245-4521-9840-FA1BCCFB14A0}" type="presParOf" srcId="{1A501E4A-2D0E-4C38-B3DC-E99FAF3E17B7}" destId="{2B5EB30E-E06C-41C8-AEDC-45B242C47D6D}" srcOrd="0" destOrd="0" presId="urn:microsoft.com/office/officeart/2005/8/layout/hierarchy2"/>
    <dgm:cxn modelId="{03DEA6E8-44E9-459F-8403-5D9423A92EB9}" type="presParOf" srcId="{1A501E4A-2D0E-4C38-B3DC-E99FAF3E17B7}" destId="{5F641361-556A-4CAD-AD0B-1D590F33F15D}" srcOrd="1" destOrd="0" presId="urn:microsoft.com/office/officeart/2005/8/layout/hierarchy2"/>
    <dgm:cxn modelId="{04C0D288-D8A4-47CE-9B21-2D806E117F83}" type="presParOf" srcId="{58712653-90A9-4D36-A635-E351CE6047FF}" destId="{CFECD4E0-2FE9-4A6A-8131-DCEF1195EDE2}" srcOrd="2" destOrd="0" presId="urn:microsoft.com/office/officeart/2005/8/layout/hierarchy2"/>
    <dgm:cxn modelId="{3A75BD9B-9A43-496D-8928-3DAE71B1105E}" type="presParOf" srcId="{CFECD4E0-2FE9-4A6A-8131-DCEF1195EDE2}" destId="{6C7C5DEC-E881-4AB9-BAAF-416A669E1901}" srcOrd="0" destOrd="0" presId="urn:microsoft.com/office/officeart/2005/8/layout/hierarchy2"/>
    <dgm:cxn modelId="{053F3209-F8D3-42CD-B495-614387F05B8B}" type="presParOf" srcId="{58712653-90A9-4D36-A635-E351CE6047FF}" destId="{CBAEACDA-8211-4D19-83B4-703845A00683}" srcOrd="3" destOrd="0" presId="urn:microsoft.com/office/officeart/2005/8/layout/hierarchy2"/>
    <dgm:cxn modelId="{414F897F-7330-4E6F-A9BD-A439936C8D18}" type="presParOf" srcId="{CBAEACDA-8211-4D19-83B4-703845A00683}" destId="{2FEFF77F-A3A1-4D3E-A040-621F9D0F5912}" srcOrd="0" destOrd="0" presId="urn:microsoft.com/office/officeart/2005/8/layout/hierarchy2"/>
    <dgm:cxn modelId="{B6A5C9BA-2F49-43F8-A715-96343CBE0986}" type="presParOf" srcId="{CBAEACDA-8211-4D19-83B4-703845A00683}" destId="{26D0FBEF-EF5C-4E31-8BD5-7B78F8202DC7}" srcOrd="1" destOrd="0" presId="urn:microsoft.com/office/officeart/2005/8/layout/hierarchy2"/>
    <dgm:cxn modelId="{51A92C0C-5215-4EB3-A98E-5FBBDB0FB782}" type="presParOf" srcId="{58712653-90A9-4D36-A635-E351CE6047FF}" destId="{DB7CA60B-0510-4784-BE41-ABFD089E516C}" srcOrd="4" destOrd="0" presId="urn:microsoft.com/office/officeart/2005/8/layout/hierarchy2"/>
    <dgm:cxn modelId="{A51C2CCD-3859-4958-BEF4-90E9B950E819}" type="presParOf" srcId="{DB7CA60B-0510-4784-BE41-ABFD089E516C}" destId="{6352EF99-CCA7-4A56-BBA8-87C968B93128}" srcOrd="0" destOrd="0" presId="urn:microsoft.com/office/officeart/2005/8/layout/hierarchy2"/>
    <dgm:cxn modelId="{14D5CD4C-C68F-4DE0-82E4-EB6FDFCE9CF2}" type="presParOf" srcId="{58712653-90A9-4D36-A635-E351CE6047FF}" destId="{4D08309E-F567-4D5C-A776-1EF02C46778A}" srcOrd="5" destOrd="0" presId="urn:microsoft.com/office/officeart/2005/8/layout/hierarchy2"/>
    <dgm:cxn modelId="{C66B30A9-CCC4-4114-89F8-635940C4CA5E}" type="presParOf" srcId="{4D08309E-F567-4D5C-A776-1EF02C46778A}" destId="{5C0567A5-E920-42C5-900F-5A9AED521CBD}" srcOrd="0" destOrd="0" presId="urn:microsoft.com/office/officeart/2005/8/layout/hierarchy2"/>
    <dgm:cxn modelId="{EDD8D480-06B1-453D-A747-BC3413D1F869}" type="presParOf" srcId="{4D08309E-F567-4D5C-A776-1EF02C46778A}" destId="{5BE9D4DB-33DA-42D7-85B0-4D6C12993CFE}" srcOrd="1" destOrd="0" presId="urn:microsoft.com/office/officeart/2005/8/layout/hierarchy2"/>
    <dgm:cxn modelId="{F9D5686F-614C-4033-A177-7C3C7B79081F}" type="presParOf" srcId="{F44F731D-AFD6-40AD-A811-6FE4E45C4B62}" destId="{A80EA3E4-CA62-45D4-BF7B-69EBF1090BE8}" srcOrd="2" destOrd="0" presId="urn:microsoft.com/office/officeart/2005/8/layout/hierarchy2"/>
    <dgm:cxn modelId="{592EC5C4-F03D-458B-86C7-158FB7747B68}" type="presParOf" srcId="{A80EA3E4-CA62-45D4-BF7B-69EBF1090BE8}" destId="{C5218D68-28CE-430C-9078-D7C4E4389655}" srcOrd="0" destOrd="0" presId="urn:microsoft.com/office/officeart/2005/8/layout/hierarchy2"/>
    <dgm:cxn modelId="{051E44EE-8B3F-4D70-A8ED-A2C9BA121322}" type="presParOf" srcId="{F44F731D-AFD6-40AD-A811-6FE4E45C4B62}" destId="{5EC85013-0E46-4688-93A9-E10A72B12401}" srcOrd="3" destOrd="0" presId="urn:microsoft.com/office/officeart/2005/8/layout/hierarchy2"/>
    <dgm:cxn modelId="{713F2AAD-3EE5-4D14-BCD5-5D1660115436}" type="presParOf" srcId="{5EC85013-0E46-4688-93A9-E10A72B12401}" destId="{D78A7221-CA7E-406A-9747-411CBD688E00}" srcOrd="0" destOrd="0" presId="urn:microsoft.com/office/officeart/2005/8/layout/hierarchy2"/>
    <dgm:cxn modelId="{F024083A-B50C-4FD9-A5A7-37E5B68907A5}" type="presParOf" srcId="{5EC85013-0E46-4688-93A9-E10A72B12401}" destId="{3CEC4C1D-6084-4C14-B5D9-6728177BEFC8}" srcOrd="1" destOrd="0" presId="urn:microsoft.com/office/officeart/2005/8/layout/hierarchy2"/>
    <dgm:cxn modelId="{B516B2BA-551E-4A19-BBE7-998BB347D272}" type="presParOf" srcId="{3CEC4C1D-6084-4C14-B5D9-6728177BEFC8}" destId="{BD6CA308-87AE-439D-8BAF-2DB9EE2FF369}" srcOrd="0" destOrd="0" presId="urn:microsoft.com/office/officeart/2005/8/layout/hierarchy2"/>
    <dgm:cxn modelId="{AB3983BB-1F01-4B08-9B70-BE9437C8B8ED}" type="presParOf" srcId="{BD6CA308-87AE-439D-8BAF-2DB9EE2FF369}" destId="{CC750F9D-0D98-4BD0-BFAA-7691BE033FED}" srcOrd="0" destOrd="0" presId="urn:microsoft.com/office/officeart/2005/8/layout/hierarchy2"/>
    <dgm:cxn modelId="{18002577-A446-46A4-96F1-B953B10281FE}" type="presParOf" srcId="{3CEC4C1D-6084-4C14-B5D9-6728177BEFC8}" destId="{435E6828-14C7-4B32-9521-D8FFC1D8019C}" srcOrd="1" destOrd="0" presId="urn:microsoft.com/office/officeart/2005/8/layout/hierarchy2"/>
    <dgm:cxn modelId="{FD5E6571-20E4-4EE9-BB6B-CDF09FD17BEB}" type="presParOf" srcId="{435E6828-14C7-4B32-9521-D8FFC1D8019C}" destId="{1B5C68F7-1F13-430E-A610-73BADEE284CA}" srcOrd="0" destOrd="0" presId="urn:microsoft.com/office/officeart/2005/8/layout/hierarchy2"/>
    <dgm:cxn modelId="{2B73ED62-0049-4475-A423-D9DE98BA3B81}" type="presParOf" srcId="{435E6828-14C7-4B32-9521-D8FFC1D8019C}" destId="{14B6D24C-FC26-4106-89A7-0C295A884EA1}" srcOrd="1" destOrd="0" presId="urn:microsoft.com/office/officeart/2005/8/layout/hierarchy2"/>
    <dgm:cxn modelId="{E6DE2289-914B-4150-980A-5330BF79F413}" type="presParOf" srcId="{3CEC4C1D-6084-4C14-B5D9-6728177BEFC8}" destId="{B5C0C955-05B2-4460-994B-5861E25D3680}" srcOrd="2" destOrd="0" presId="urn:microsoft.com/office/officeart/2005/8/layout/hierarchy2"/>
    <dgm:cxn modelId="{2CF339E2-8FA0-4A12-8E14-8C0458CFA448}" type="presParOf" srcId="{B5C0C955-05B2-4460-994B-5861E25D3680}" destId="{8279B929-6B58-42BE-A354-A78F879922D3}" srcOrd="0" destOrd="0" presId="urn:microsoft.com/office/officeart/2005/8/layout/hierarchy2"/>
    <dgm:cxn modelId="{09E422DA-05CE-453B-8191-F8E86A6620F5}" type="presParOf" srcId="{3CEC4C1D-6084-4C14-B5D9-6728177BEFC8}" destId="{7A7FD7A3-3636-41C9-8B2F-FD57BB116C8C}" srcOrd="3" destOrd="0" presId="urn:microsoft.com/office/officeart/2005/8/layout/hierarchy2"/>
    <dgm:cxn modelId="{8591F2BF-B220-4B7A-BA27-EF468364F826}" type="presParOf" srcId="{7A7FD7A3-3636-41C9-8B2F-FD57BB116C8C}" destId="{CC97194C-110A-4E8B-9656-85FC117FAC2D}" srcOrd="0" destOrd="0" presId="urn:microsoft.com/office/officeart/2005/8/layout/hierarchy2"/>
    <dgm:cxn modelId="{F36B6483-14A2-45FC-A5A9-65DBE2187383}" type="presParOf" srcId="{7A7FD7A3-3636-41C9-8B2F-FD57BB116C8C}" destId="{321E1D6D-BEA9-4725-966C-B66A905898AF}" srcOrd="1" destOrd="0" presId="urn:microsoft.com/office/officeart/2005/8/layout/hierarchy2"/>
    <dgm:cxn modelId="{243F3E39-80B8-4CB7-B36E-A38C6D95226A}" type="presParOf" srcId="{3CEC4C1D-6084-4C14-B5D9-6728177BEFC8}" destId="{439923AD-5506-44DD-95FE-1E48039079D5}" srcOrd="4" destOrd="0" presId="urn:microsoft.com/office/officeart/2005/8/layout/hierarchy2"/>
    <dgm:cxn modelId="{A5945AB6-0039-4A67-8B28-A32CA33B96D3}" type="presParOf" srcId="{439923AD-5506-44DD-95FE-1E48039079D5}" destId="{65136131-288B-441B-9453-BAC6A06C591C}" srcOrd="0" destOrd="0" presId="urn:microsoft.com/office/officeart/2005/8/layout/hierarchy2"/>
    <dgm:cxn modelId="{6F529C15-2DC6-4A52-B93C-76160018CD57}" type="presParOf" srcId="{3CEC4C1D-6084-4C14-B5D9-6728177BEFC8}" destId="{18EB1D3B-E1B1-4A9B-BFB7-F50D2F14C32F}" srcOrd="5" destOrd="0" presId="urn:microsoft.com/office/officeart/2005/8/layout/hierarchy2"/>
    <dgm:cxn modelId="{EC72A64D-864B-47AE-BF21-9307730D936C}" type="presParOf" srcId="{18EB1D3B-E1B1-4A9B-BFB7-F50D2F14C32F}" destId="{31C21AEB-F732-4834-8629-BF944B3AA646}" srcOrd="0" destOrd="0" presId="urn:microsoft.com/office/officeart/2005/8/layout/hierarchy2"/>
    <dgm:cxn modelId="{AB24B002-BA85-4E9A-AB31-80176BEB127D}" type="presParOf" srcId="{18EB1D3B-E1B1-4A9B-BFB7-F50D2F14C32F}" destId="{D5A10BD1-1373-4D47-BE6C-2263E623D7CD}" srcOrd="1" destOrd="0" presId="urn:microsoft.com/office/officeart/2005/8/layout/hierarchy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C45F603-4CC4-498F-93E1-16ED41EE0BDE}">
      <dsp:nvSpPr>
        <dsp:cNvPr id="0" name=""/>
        <dsp:cNvSpPr/>
      </dsp:nvSpPr>
      <dsp:spPr>
        <a:xfrm>
          <a:off x="3383905" y="1625"/>
          <a:ext cx="1309389" cy="1309389"/>
        </a:xfrm>
        <a:prstGeom prst="ellipse">
          <a:avLst/>
        </a:prstGeom>
        <a:solidFill>
          <a:srgbClr val="FFC000"/>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Erica </a:t>
          </a:r>
          <a:r>
            <a:rPr lang="en-US" sz="1600" kern="1200" dirty="0" err="1" smtClean="0"/>
            <a:t>Cosmutto</a:t>
          </a:r>
          <a:endParaRPr lang="en-US" sz="1600" kern="1200" dirty="0"/>
        </a:p>
      </dsp:txBody>
      <dsp:txXfrm>
        <a:off x="3383905" y="1625"/>
        <a:ext cx="1309389" cy="1309389"/>
      </dsp:txXfrm>
    </dsp:sp>
    <dsp:sp modelId="{74DCC64A-346D-435E-8DDD-0BEEDD66DEE2}">
      <dsp:nvSpPr>
        <dsp:cNvPr id="0" name=""/>
        <dsp:cNvSpPr/>
      </dsp:nvSpPr>
      <dsp:spPr>
        <a:xfrm rot="1800000">
          <a:off x="4707653" y="922376"/>
          <a:ext cx="348966" cy="44191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rot="1800000">
        <a:off x="4707653" y="922376"/>
        <a:ext cx="348966" cy="441919"/>
      </dsp:txXfrm>
    </dsp:sp>
    <dsp:sp modelId="{530C63C9-A9AD-4798-9EE5-AC82B91CFB4D}">
      <dsp:nvSpPr>
        <dsp:cNvPr id="0" name=""/>
        <dsp:cNvSpPr/>
      </dsp:nvSpPr>
      <dsp:spPr>
        <a:xfrm>
          <a:off x="5088084" y="985533"/>
          <a:ext cx="1309389" cy="1309389"/>
        </a:xfrm>
        <a:prstGeom prst="ellipse">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Hunter Metzger</a:t>
          </a:r>
          <a:endParaRPr lang="en-US" sz="1600" kern="1200" dirty="0"/>
        </a:p>
      </dsp:txBody>
      <dsp:txXfrm>
        <a:off x="5088084" y="985533"/>
        <a:ext cx="1309389" cy="1309389"/>
      </dsp:txXfrm>
    </dsp:sp>
    <dsp:sp modelId="{CBEF6C93-2308-477D-B223-304A8C4F4E86}">
      <dsp:nvSpPr>
        <dsp:cNvPr id="0" name=""/>
        <dsp:cNvSpPr/>
      </dsp:nvSpPr>
      <dsp:spPr>
        <a:xfrm rot="5400000">
          <a:off x="5568296" y="2393301"/>
          <a:ext cx="348966" cy="44191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rot="5400000">
        <a:off x="5568296" y="2393301"/>
        <a:ext cx="348966" cy="441919"/>
      </dsp:txXfrm>
    </dsp:sp>
    <dsp:sp modelId="{352AEE1C-886F-4FB8-BF20-BA4D02316E86}">
      <dsp:nvSpPr>
        <dsp:cNvPr id="0" name=""/>
        <dsp:cNvSpPr/>
      </dsp:nvSpPr>
      <dsp:spPr>
        <a:xfrm>
          <a:off x="5088084" y="2953351"/>
          <a:ext cx="1309389" cy="1309389"/>
        </a:xfrm>
        <a:prstGeom prst="ellipse">
          <a:avLst/>
        </a:prstGeom>
        <a:solidFill>
          <a:srgbClr val="00B050"/>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Joel Ware</a:t>
          </a:r>
          <a:endParaRPr lang="en-US" sz="1600" kern="1200" dirty="0"/>
        </a:p>
      </dsp:txBody>
      <dsp:txXfrm>
        <a:off x="5088084" y="2953351"/>
        <a:ext cx="1309389" cy="1309389"/>
      </dsp:txXfrm>
    </dsp:sp>
    <dsp:sp modelId="{17FFD808-C15A-4B52-B30A-03BC5E9A5974}">
      <dsp:nvSpPr>
        <dsp:cNvPr id="0" name=""/>
        <dsp:cNvSpPr/>
      </dsp:nvSpPr>
      <dsp:spPr>
        <a:xfrm rot="9000000">
          <a:off x="4724759" y="3874102"/>
          <a:ext cx="348966" cy="44191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rot="9000000">
        <a:off x="4724759" y="3874102"/>
        <a:ext cx="348966" cy="441919"/>
      </dsp:txXfrm>
    </dsp:sp>
    <dsp:sp modelId="{7A606AC5-5A12-41F6-8CB9-1CF3380DA0D6}">
      <dsp:nvSpPr>
        <dsp:cNvPr id="0" name=""/>
        <dsp:cNvSpPr/>
      </dsp:nvSpPr>
      <dsp:spPr>
        <a:xfrm>
          <a:off x="3383905" y="3937259"/>
          <a:ext cx="1309389" cy="1309389"/>
        </a:xfrm>
        <a:prstGeom prst="ellipse">
          <a:avLst/>
        </a:prstGeom>
        <a:solidFill>
          <a:srgbClr val="FFFF00"/>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tx1"/>
              </a:solidFill>
            </a:rPr>
            <a:t>Santiago Baus</a:t>
          </a:r>
          <a:endParaRPr lang="en-US" sz="1600" kern="1200" dirty="0">
            <a:solidFill>
              <a:schemeClr val="tx1"/>
            </a:solidFill>
          </a:endParaRPr>
        </a:p>
      </dsp:txBody>
      <dsp:txXfrm>
        <a:off x="3383905" y="3937259"/>
        <a:ext cx="1309389" cy="1309389"/>
      </dsp:txXfrm>
    </dsp:sp>
    <dsp:sp modelId="{0F615FE3-6F1C-401D-A76E-9118C921F78D}">
      <dsp:nvSpPr>
        <dsp:cNvPr id="0" name=""/>
        <dsp:cNvSpPr/>
      </dsp:nvSpPr>
      <dsp:spPr>
        <a:xfrm rot="12600000">
          <a:off x="3020580" y="3883979"/>
          <a:ext cx="348966" cy="44191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rot="12600000">
        <a:off x="3020580" y="3883979"/>
        <a:ext cx="348966" cy="441919"/>
      </dsp:txXfrm>
    </dsp:sp>
    <dsp:sp modelId="{831DC59B-5F85-450B-8239-D995CE9B889E}">
      <dsp:nvSpPr>
        <dsp:cNvPr id="0" name=""/>
        <dsp:cNvSpPr/>
      </dsp:nvSpPr>
      <dsp:spPr>
        <a:xfrm>
          <a:off x="1679725" y="2953351"/>
          <a:ext cx="1309389" cy="1309389"/>
        </a:xfrm>
        <a:prstGeom prst="ellipse">
          <a:avLst/>
        </a:prstGeom>
        <a:solidFill>
          <a:srgbClr val="7030A0"/>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Kristina De Armas</a:t>
          </a:r>
          <a:endParaRPr lang="en-US" sz="1600" kern="1200" dirty="0"/>
        </a:p>
      </dsp:txBody>
      <dsp:txXfrm>
        <a:off x="1679725" y="2953351"/>
        <a:ext cx="1309389" cy="1309389"/>
      </dsp:txXfrm>
    </dsp:sp>
    <dsp:sp modelId="{B7514149-85C5-4EF4-B673-C26B2C17D560}">
      <dsp:nvSpPr>
        <dsp:cNvPr id="0" name=""/>
        <dsp:cNvSpPr/>
      </dsp:nvSpPr>
      <dsp:spPr>
        <a:xfrm rot="16200000">
          <a:off x="2159936" y="2413054"/>
          <a:ext cx="348966" cy="44191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rot="16200000">
        <a:off x="2159936" y="2413054"/>
        <a:ext cx="348966" cy="441919"/>
      </dsp:txXfrm>
    </dsp:sp>
    <dsp:sp modelId="{6B371465-7E31-448F-85C1-1B35B5C2C075}">
      <dsp:nvSpPr>
        <dsp:cNvPr id="0" name=""/>
        <dsp:cNvSpPr/>
      </dsp:nvSpPr>
      <dsp:spPr>
        <a:xfrm>
          <a:off x="1679725" y="985533"/>
          <a:ext cx="1309389" cy="1309389"/>
        </a:xfrm>
        <a:prstGeom prst="ellipse">
          <a:avLst/>
        </a:prstGeom>
        <a:solidFill>
          <a:srgbClr val="C00000"/>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Michael </a:t>
          </a:r>
          <a:r>
            <a:rPr lang="en-US" sz="1600" kern="1200" dirty="0" err="1" smtClean="0"/>
            <a:t>Isaza</a:t>
          </a:r>
          <a:endParaRPr lang="en-US" sz="1600" kern="1200" dirty="0" smtClean="0"/>
        </a:p>
      </dsp:txBody>
      <dsp:txXfrm>
        <a:off x="1679725" y="985533"/>
        <a:ext cx="1309389" cy="1309389"/>
      </dsp:txXfrm>
    </dsp:sp>
    <dsp:sp modelId="{7FEB2783-4CF1-4938-85E4-A01046D6C8AC}">
      <dsp:nvSpPr>
        <dsp:cNvPr id="0" name=""/>
        <dsp:cNvSpPr/>
      </dsp:nvSpPr>
      <dsp:spPr>
        <a:xfrm rot="19800000">
          <a:off x="3003473" y="932253"/>
          <a:ext cx="348966" cy="44191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rot="19800000">
        <a:off x="3003473" y="932253"/>
        <a:ext cx="348966" cy="441919"/>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5B1C8CA-E301-48D8-A501-44878FC624B9}">
      <dsp:nvSpPr>
        <dsp:cNvPr id="0" name=""/>
        <dsp:cNvSpPr/>
      </dsp:nvSpPr>
      <dsp:spPr>
        <a:xfrm>
          <a:off x="134517" y="2051993"/>
          <a:ext cx="1515980" cy="979100"/>
        </a:xfrm>
        <a:prstGeom prst="roundRect">
          <a:avLst>
            <a:gd name="adj" fmla="val 10000"/>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Lt. John Brewer</a:t>
          </a:r>
        </a:p>
        <a:p>
          <a:pPr lvl="0" algn="ctr" defTabSz="711200">
            <a:lnSpc>
              <a:spcPct val="90000"/>
            </a:lnSpc>
            <a:spcBef>
              <a:spcPct val="0"/>
            </a:spcBef>
            <a:spcAft>
              <a:spcPct val="35000"/>
            </a:spcAft>
          </a:pPr>
          <a:r>
            <a:rPr lang="en-US" sz="1600" b="1" i="0" kern="1200" dirty="0" smtClean="0"/>
            <a:t>Customer</a:t>
          </a:r>
          <a:endParaRPr lang="en-US" sz="1600" b="1" i="0" kern="1200" dirty="0"/>
        </a:p>
      </dsp:txBody>
      <dsp:txXfrm>
        <a:off x="134517" y="2051993"/>
        <a:ext cx="1515980" cy="979100"/>
      </dsp:txXfrm>
    </dsp:sp>
    <dsp:sp modelId="{9DA06374-0C2C-41CD-A903-4996B32F4518}">
      <dsp:nvSpPr>
        <dsp:cNvPr id="0" name=""/>
        <dsp:cNvSpPr/>
      </dsp:nvSpPr>
      <dsp:spPr>
        <a:xfrm rot="18711934">
          <a:off x="1369643" y="1899404"/>
          <a:ext cx="1688766" cy="26630"/>
        </a:xfrm>
        <a:custGeom>
          <a:avLst/>
          <a:gdLst/>
          <a:ahLst/>
          <a:cxnLst/>
          <a:rect l="0" t="0" r="0" b="0"/>
          <a:pathLst>
            <a:path>
              <a:moveTo>
                <a:pt x="0" y="13315"/>
              </a:moveTo>
              <a:lnTo>
                <a:pt x="1688766" y="13315"/>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rot="18711934">
        <a:off x="2171807" y="1870501"/>
        <a:ext cx="84438" cy="84438"/>
      </dsp:txXfrm>
    </dsp:sp>
    <dsp:sp modelId="{C347A4A2-6C12-467F-B4FD-788750B24BB4}">
      <dsp:nvSpPr>
        <dsp:cNvPr id="0" name=""/>
        <dsp:cNvSpPr/>
      </dsp:nvSpPr>
      <dsp:spPr>
        <a:xfrm>
          <a:off x="2777555" y="895658"/>
          <a:ext cx="1552956" cy="776478"/>
        </a:xfrm>
        <a:prstGeom prst="roundRect">
          <a:avLst>
            <a:gd name="adj" fmla="val 10000"/>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Dr. Englander</a:t>
          </a:r>
        </a:p>
        <a:p>
          <a:pPr lvl="0" algn="ctr" defTabSz="711200">
            <a:lnSpc>
              <a:spcPct val="90000"/>
            </a:lnSpc>
            <a:spcBef>
              <a:spcPct val="0"/>
            </a:spcBef>
            <a:spcAft>
              <a:spcPct val="35000"/>
            </a:spcAft>
          </a:pPr>
          <a:r>
            <a:rPr lang="en-US" sz="1600" b="1" kern="1200" dirty="0" smtClean="0"/>
            <a:t>ME Advisor</a:t>
          </a:r>
          <a:endParaRPr lang="en-US" sz="1600" b="1" kern="1200" dirty="0"/>
        </a:p>
      </dsp:txBody>
      <dsp:txXfrm>
        <a:off x="2777555" y="895658"/>
        <a:ext cx="1552956" cy="776478"/>
      </dsp:txXfrm>
    </dsp:sp>
    <dsp:sp modelId="{D5A8D304-CD71-4206-BFE9-12F3B2B5BE76}">
      <dsp:nvSpPr>
        <dsp:cNvPr id="0" name=""/>
        <dsp:cNvSpPr/>
      </dsp:nvSpPr>
      <dsp:spPr>
        <a:xfrm rot="18834281">
          <a:off x="4140729" y="824514"/>
          <a:ext cx="1238225" cy="26630"/>
        </a:xfrm>
        <a:custGeom>
          <a:avLst/>
          <a:gdLst/>
          <a:ahLst/>
          <a:cxnLst/>
          <a:rect l="0" t="0" r="0" b="0"/>
          <a:pathLst>
            <a:path>
              <a:moveTo>
                <a:pt x="0" y="13315"/>
              </a:moveTo>
              <a:lnTo>
                <a:pt x="1238225" y="13315"/>
              </a:lnTo>
            </a:path>
          </a:pathLst>
        </a:custGeom>
        <a:noFill/>
        <a:ln w="400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8834281">
        <a:off x="4728886" y="806874"/>
        <a:ext cx="61911" cy="61911"/>
      </dsp:txXfrm>
    </dsp:sp>
    <dsp:sp modelId="{2B5EB30E-E06C-41C8-AEDC-45B242C47D6D}">
      <dsp:nvSpPr>
        <dsp:cNvPr id="0" name=""/>
        <dsp:cNvSpPr/>
      </dsp:nvSpPr>
      <dsp:spPr>
        <a:xfrm>
          <a:off x="5189172" y="3523"/>
          <a:ext cx="1552956" cy="776478"/>
        </a:xfrm>
        <a:prstGeom prst="roundRect">
          <a:avLst>
            <a:gd name="adj" fmla="val 10000"/>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Erica </a:t>
          </a:r>
          <a:r>
            <a:rPr lang="en-US" sz="1500" kern="1200" dirty="0" err="1" smtClean="0"/>
            <a:t>Cosmutto</a:t>
          </a:r>
          <a:endParaRPr lang="en-US" sz="1500" kern="1200" dirty="0" smtClean="0"/>
        </a:p>
        <a:p>
          <a:pPr lvl="0" algn="ctr" defTabSz="666750">
            <a:lnSpc>
              <a:spcPct val="90000"/>
            </a:lnSpc>
            <a:spcBef>
              <a:spcPct val="0"/>
            </a:spcBef>
            <a:spcAft>
              <a:spcPct val="35000"/>
            </a:spcAft>
          </a:pPr>
          <a:r>
            <a:rPr lang="en-US" sz="1500" kern="1200" dirty="0" smtClean="0"/>
            <a:t>ME Team Leader</a:t>
          </a:r>
          <a:endParaRPr lang="en-US" sz="1500" kern="1200" dirty="0"/>
        </a:p>
      </dsp:txBody>
      <dsp:txXfrm>
        <a:off x="5189172" y="3523"/>
        <a:ext cx="1552956" cy="776478"/>
      </dsp:txXfrm>
    </dsp:sp>
    <dsp:sp modelId="{CFECD4E0-2FE9-4A6A-8131-DCEF1195EDE2}">
      <dsp:nvSpPr>
        <dsp:cNvPr id="0" name=""/>
        <dsp:cNvSpPr/>
      </dsp:nvSpPr>
      <dsp:spPr>
        <a:xfrm rot="3264">
          <a:off x="4330511" y="1270989"/>
          <a:ext cx="858661" cy="26630"/>
        </a:xfrm>
        <a:custGeom>
          <a:avLst/>
          <a:gdLst/>
          <a:ahLst/>
          <a:cxnLst/>
          <a:rect l="0" t="0" r="0" b="0"/>
          <a:pathLst>
            <a:path>
              <a:moveTo>
                <a:pt x="0" y="13315"/>
              </a:moveTo>
              <a:lnTo>
                <a:pt x="858661" y="13315"/>
              </a:lnTo>
            </a:path>
          </a:pathLst>
        </a:custGeom>
        <a:noFill/>
        <a:ln w="400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3264">
        <a:off x="4738375" y="1262838"/>
        <a:ext cx="42933" cy="42933"/>
      </dsp:txXfrm>
    </dsp:sp>
    <dsp:sp modelId="{2FEFF77F-A3A1-4D3E-A040-621F9D0F5912}">
      <dsp:nvSpPr>
        <dsp:cNvPr id="0" name=""/>
        <dsp:cNvSpPr/>
      </dsp:nvSpPr>
      <dsp:spPr>
        <a:xfrm>
          <a:off x="5189172" y="896473"/>
          <a:ext cx="1552956" cy="776478"/>
        </a:xfrm>
        <a:prstGeom prst="roundRect">
          <a:avLst>
            <a:gd name="adj" fmla="val 10000"/>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Joel Ware </a:t>
          </a:r>
        </a:p>
        <a:p>
          <a:pPr lvl="0" algn="ctr" defTabSz="666750">
            <a:lnSpc>
              <a:spcPct val="90000"/>
            </a:lnSpc>
            <a:spcBef>
              <a:spcPct val="0"/>
            </a:spcBef>
            <a:spcAft>
              <a:spcPct val="35000"/>
            </a:spcAft>
          </a:pPr>
          <a:r>
            <a:rPr lang="en-US" sz="1500" kern="1200" dirty="0" smtClean="0"/>
            <a:t>ME  Treasurer</a:t>
          </a:r>
          <a:endParaRPr lang="en-US" sz="1500" kern="1200" dirty="0"/>
        </a:p>
      </dsp:txBody>
      <dsp:txXfrm>
        <a:off x="5189172" y="896473"/>
        <a:ext cx="1552956" cy="776478"/>
      </dsp:txXfrm>
    </dsp:sp>
    <dsp:sp modelId="{DB7CA60B-0510-4784-BE41-ABFD089E516C}">
      <dsp:nvSpPr>
        <dsp:cNvPr id="0" name=""/>
        <dsp:cNvSpPr/>
      </dsp:nvSpPr>
      <dsp:spPr>
        <a:xfrm rot="2768856">
          <a:off x="4140142" y="1717464"/>
          <a:ext cx="1239400" cy="26630"/>
        </a:xfrm>
        <a:custGeom>
          <a:avLst/>
          <a:gdLst/>
          <a:ahLst/>
          <a:cxnLst/>
          <a:rect l="0" t="0" r="0" b="0"/>
          <a:pathLst>
            <a:path>
              <a:moveTo>
                <a:pt x="0" y="13315"/>
              </a:moveTo>
              <a:lnTo>
                <a:pt x="1239400" y="13315"/>
              </a:lnTo>
            </a:path>
          </a:pathLst>
        </a:custGeom>
        <a:noFill/>
        <a:ln w="400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2768856">
        <a:off x="4728857" y="1699794"/>
        <a:ext cx="61970" cy="61970"/>
      </dsp:txXfrm>
    </dsp:sp>
    <dsp:sp modelId="{5C0567A5-E920-42C5-900F-5A9AED521CBD}">
      <dsp:nvSpPr>
        <dsp:cNvPr id="0" name=""/>
        <dsp:cNvSpPr/>
      </dsp:nvSpPr>
      <dsp:spPr>
        <a:xfrm>
          <a:off x="5189172" y="1789423"/>
          <a:ext cx="1552956" cy="776478"/>
        </a:xfrm>
        <a:prstGeom prst="roundRect">
          <a:avLst>
            <a:gd name="adj" fmla="val 10000"/>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Hunter Metzger</a:t>
          </a:r>
        </a:p>
        <a:p>
          <a:pPr lvl="0" algn="ctr" defTabSz="666750">
            <a:lnSpc>
              <a:spcPct val="90000"/>
            </a:lnSpc>
            <a:spcBef>
              <a:spcPct val="0"/>
            </a:spcBef>
            <a:spcAft>
              <a:spcPct val="35000"/>
            </a:spcAft>
          </a:pPr>
          <a:r>
            <a:rPr lang="en-US" sz="1500" kern="1200" dirty="0" smtClean="0"/>
            <a:t>ME Organizer</a:t>
          </a:r>
          <a:endParaRPr lang="en-US" sz="1500" kern="1200" dirty="0"/>
        </a:p>
      </dsp:txBody>
      <dsp:txXfrm>
        <a:off x="5189172" y="1789423"/>
        <a:ext cx="1552956" cy="776478"/>
      </dsp:txXfrm>
    </dsp:sp>
    <dsp:sp modelId="{A80EA3E4-CA62-45D4-BF7B-69EBF1090BE8}">
      <dsp:nvSpPr>
        <dsp:cNvPr id="0" name=""/>
        <dsp:cNvSpPr/>
      </dsp:nvSpPr>
      <dsp:spPr>
        <a:xfrm rot="3052256">
          <a:off x="1321052" y="3220932"/>
          <a:ext cx="1785949" cy="26630"/>
        </a:xfrm>
        <a:custGeom>
          <a:avLst/>
          <a:gdLst/>
          <a:ahLst/>
          <a:cxnLst/>
          <a:rect l="0" t="0" r="0" b="0"/>
          <a:pathLst>
            <a:path>
              <a:moveTo>
                <a:pt x="0" y="13315"/>
              </a:moveTo>
              <a:lnTo>
                <a:pt x="1785949" y="13315"/>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rot="3052256">
        <a:off x="2169378" y="3189598"/>
        <a:ext cx="89297" cy="89297"/>
      </dsp:txXfrm>
    </dsp:sp>
    <dsp:sp modelId="{D78A7221-CA7E-406A-9747-411CBD688E00}">
      <dsp:nvSpPr>
        <dsp:cNvPr id="0" name=""/>
        <dsp:cNvSpPr/>
      </dsp:nvSpPr>
      <dsp:spPr>
        <a:xfrm>
          <a:off x="2777555" y="3538712"/>
          <a:ext cx="1552956" cy="776478"/>
        </a:xfrm>
        <a:prstGeom prst="roundRect">
          <a:avLst>
            <a:gd name="adj" fmla="val 10000"/>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Dr. </a:t>
          </a:r>
          <a:r>
            <a:rPr lang="en-US" sz="1600" kern="1200" dirty="0" err="1" smtClean="0"/>
            <a:t>Okoli</a:t>
          </a:r>
          <a:endParaRPr lang="en-US" sz="1600" kern="1200" dirty="0" smtClean="0"/>
        </a:p>
        <a:p>
          <a:pPr lvl="0" algn="ctr" defTabSz="711200">
            <a:lnSpc>
              <a:spcPct val="90000"/>
            </a:lnSpc>
            <a:spcBef>
              <a:spcPct val="0"/>
            </a:spcBef>
            <a:spcAft>
              <a:spcPct val="35000"/>
            </a:spcAft>
          </a:pPr>
          <a:r>
            <a:rPr lang="en-US" sz="1600" b="1" kern="1200" dirty="0" smtClean="0"/>
            <a:t>IE Advisor</a:t>
          </a:r>
          <a:endParaRPr lang="en-US" sz="1600" b="1" kern="1200" dirty="0"/>
        </a:p>
      </dsp:txBody>
      <dsp:txXfrm>
        <a:off x="2777555" y="3538712"/>
        <a:ext cx="1552956" cy="776478"/>
      </dsp:txXfrm>
    </dsp:sp>
    <dsp:sp modelId="{BD6CA308-87AE-439D-8BAF-2DB9EE2FF369}">
      <dsp:nvSpPr>
        <dsp:cNvPr id="0" name=""/>
        <dsp:cNvSpPr/>
      </dsp:nvSpPr>
      <dsp:spPr>
        <a:xfrm rot="18904654">
          <a:off x="4153497" y="3485466"/>
          <a:ext cx="1212688" cy="26630"/>
        </a:xfrm>
        <a:custGeom>
          <a:avLst/>
          <a:gdLst/>
          <a:ahLst/>
          <a:cxnLst/>
          <a:rect l="0" t="0" r="0" b="0"/>
          <a:pathLst>
            <a:path>
              <a:moveTo>
                <a:pt x="0" y="13315"/>
              </a:moveTo>
              <a:lnTo>
                <a:pt x="1212688" y="13315"/>
              </a:lnTo>
            </a:path>
          </a:pathLst>
        </a:custGeom>
        <a:noFill/>
        <a:ln w="400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8904654">
        <a:off x="4729525" y="3468464"/>
        <a:ext cx="60634" cy="60634"/>
      </dsp:txXfrm>
    </dsp:sp>
    <dsp:sp modelId="{1B5C68F7-1F13-430E-A610-73BADEE284CA}">
      <dsp:nvSpPr>
        <dsp:cNvPr id="0" name=""/>
        <dsp:cNvSpPr/>
      </dsp:nvSpPr>
      <dsp:spPr>
        <a:xfrm>
          <a:off x="5189172" y="2682373"/>
          <a:ext cx="1552956" cy="776478"/>
        </a:xfrm>
        <a:prstGeom prst="roundRect">
          <a:avLst>
            <a:gd name="adj" fmla="val 10000"/>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Santiago Baus</a:t>
          </a:r>
        </a:p>
        <a:p>
          <a:pPr lvl="0" algn="ctr" defTabSz="666750">
            <a:lnSpc>
              <a:spcPct val="90000"/>
            </a:lnSpc>
            <a:spcBef>
              <a:spcPct val="0"/>
            </a:spcBef>
            <a:spcAft>
              <a:spcPct val="35000"/>
            </a:spcAft>
          </a:pPr>
          <a:r>
            <a:rPr lang="en-US" sz="1500" kern="1200" dirty="0" smtClean="0"/>
            <a:t>Team Leader</a:t>
          </a:r>
          <a:endParaRPr lang="en-US" sz="1500" kern="1200" dirty="0"/>
        </a:p>
      </dsp:txBody>
      <dsp:txXfrm>
        <a:off x="5189172" y="2682373"/>
        <a:ext cx="1552956" cy="776478"/>
      </dsp:txXfrm>
    </dsp:sp>
    <dsp:sp modelId="{B5C0C955-05B2-4460-994B-5861E25D3680}">
      <dsp:nvSpPr>
        <dsp:cNvPr id="0" name=""/>
        <dsp:cNvSpPr/>
      </dsp:nvSpPr>
      <dsp:spPr>
        <a:xfrm rot="146487">
          <a:off x="4330122" y="3931941"/>
          <a:ext cx="859440" cy="26630"/>
        </a:xfrm>
        <a:custGeom>
          <a:avLst/>
          <a:gdLst/>
          <a:ahLst/>
          <a:cxnLst/>
          <a:rect l="0" t="0" r="0" b="0"/>
          <a:pathLst>
            <a:path>
              <a:moveTo>
                <a:pt x="0" y="13315"/>
              </a:moveTo>
              <a:lnTo>
                <a:pt x="859440" y="13315"/>
              </a:lnTo>
            </a:path>
          </a:pathLst>
        </a:custGeom>
        <a:noFill/>
        <a:ln w="400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46487">
        <a:off x="4738356" y="3923770"/>
        <a:ext cx="42972" cy="42972"/>
      </dsp:txXfrm>
    </dsp:sp>
    <dsp:sp modelId="{CC97194C-110A-4E8B-9656-85FC117FAC2D}">
      <dsp:nvSpPr>
        <dsp:cNvPr id="0" name=""/>
        <dsp:cNvSpPr/>
      </dsp:nvSpPr>
      <dsp:spPr>
        <a:xfrm>
          <a:off x="5189172" y="3575323"/>
          <a:ext cx="1552956" cy="776478"/>
        </a:xfrm>
        <a:prstGeom prst="roundRect">
          <a:avLst>
            <a:gd name="adj" fmla="val 10000"/>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Kristina De Armas</a:t>
          </a:r>
        </a:p>
        <a:p>
          <a:pPr lvl="0" algn="ctr" defTabSz="666750">
            <a:lnSpc>
              <a:spcPct val="90000"/>
            </a:lnSpc>
            <a:spcBef>
              <a:spcPct val="0"/>
            </a:spcBef>
            <a:spcAft>
              <a:spcPct val="35000"/>
            </a:spcAft>
          </a:pPr>
          <a:r>
            <a:rPr lang="en-US" sz="1500" kern="1200" dirty="0" smtClean="0"/>
            <a:t>IE Organizer</a:t>
          </a:r>
          <a:endParaRPr lang="en-US" sz="1500" kern="1200" dirty="0"/>
        </a:p>
      </dsp:txBody>
      <dsp:txXfrm>
        <a:off x="5189172" y="3575323"/>
        <a:ext cx="1552956" cy="776478"/>
      </dsp:txXfrm>
    </dsp:sp>
    <dsp:sp modelId="{439923AD-5506-44DD-95FE-1E48039079D5}">
      <dsp:nvSpPr>
        <dsp:cNvPr id="0" name=""/>
        <dsp:cNvSpPr/>
      </dsp:nvSpPr>
      <dsp:spPr>
        <a:xfrm rot="2836230">
          <a:off x="4127113" y="4378416"/>
          <a:ext cx="1265457" cy="26630"/>
        </a:xfrm>
        <a:custGeom>
          <a:avLst/>
          <a:gdLst/>
          <a:ahLst/>
          <a:cxnLst/>
          <a:rect l="0" t="0" r="0" b="0"/>
          <a:pathLst>
            <a:path>
              <a:moveTo>
                <a:pt x="0" y="13315"/>
              </a:moveTo>
              <a:lnTo>
                <a:pt x="1265457" y="13315"/>
              </a:lnTo>
            </a:path>
          </a:pathLst>
        </a:custGeom>
        <a:noFill/>
        <a:ln w="400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2836230">
        <a:off x="4728206" y="4360095"/>
        <a:ext cx="63272" cy="63272"/>
      </dsp:txXfrm>
    </dsp:sp>
    <dsp:sp modelId="{31C21AEB-F732-4834-8629-BF944B3AA646}">
      <dsp:nvSpPr>
        <dsp:cNvPr id="0" name=""/>
        <dsp:cNvSpPr/>
      </dsp:nvSpPr>
      <dsp:spPr>
        <a:xfrm>
          <a:off x="5189172" y="4468273"/>
          <a:ext cx="1552956" cy="776478"/>
        </a:xfrm>
        <a:prstGeom prst="roundRect">
          <a:avLst>
            <a:gd name="adj" fmla="val 10000"/>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Michael </a:t>
          </a:r>
          <a:r>
            <a:rPr lang="en-US" sz="1500" kern="1200" dirty="0" err="1" smtClean="0"/>
            <a:t>Isaza</a:t>
          </a:r>
          <a:endParaRPr lang="en-US" sz="1500" kern="1200" dirty="0" smtClean="0"/>
        </a:p>
        <a:p>
          <a:pPr lvl="0" algn="ctr" defTabSz="666750">
            <a:lnSpc>
              <a:spcPct val="90000"/>
            </a:lnSpc>
            <a:spcBef>
              <a:spcPct val="0"/>
            </a:spcBef>
            <a:spcAft>
              <a:spcPct val="35000"/>
            </a:spcAft>
          </a:pPr>
          <a:r>
            <a:rPr lang="en-US" sz="1500" kern="1200" dirty="0" smtClean="0"/>
            <a:t>IE Treasurer</a:t>
          </a:r>
          <a:endParaRPr lang="en-US" sz="1500" kern="1200" dirty="0"/>
        </a:p>
      </dsp:txBody>
      <dsp:txXfrm>
        <a:off x="5189172" y="4468273"/>
        <a:ext cx="1552956" cy="776478"/>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dirty="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155CEAEC-6178-4CA0-9047-59356C8DE50A}" type="datetimeFigureOut">
              <a:rPr lang="en-US"/>
              <a:pPr>
                <a:defRPr/>
              </a:pPr>
              <a:t>1/6/2011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dirty="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960BBEEE-6B90-4D45-A0AD-00A10C9D191E}"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12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2CABED2-BF5C-44B8-A521-C1D8DFB27DA4}" type="slidenum">
              <a:rPr lang="en-US"/>
              <a:pPr fontAlgn="base">
                <a:spcBef>
                  <a:spcPct val="0"/>
                </a:spcBef>
                <a:spcAft>
                  <a:spcPct val="0"/>
                </a:spcAft>
              </a:pPr>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military potential, primarily for reconnaissance, targeting, surveillance and communication relays. </a:t>
            </a:r>
          </a:p>
          <a:p>
            <a:pPr>
              <a:spcBef>
                <a:spcPct val="0"/>
              </a:spcBef>
            </a:pPr>
            <a:r>
              <a:rPr lang="en-US" smtClean="0"/>
              <a:t>In civilian applications, it is expected to be useful for biochemical and hazardous material sensing, sensor implantation, and search and rescue missions. Commercial applications include traffic monitoring, power line inspections, real estate aerial photography, and wildlife surveys </a:t>
            </a:r>
          </a:p>
          <a:p>
            <a:pPr>
              <a:spcBef>
                <a:spcPct val="0"/>
              </a:spcBef>
            </a:pPr>
            <a:endParaRPr lang="en-US" smtClean="0"/>
          </a:p>
        </p:txBody>
      </p:sp>
      <p:sp>
        <p:nvSpPr>
          <p:cNvPr id="522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A0A415F-E2CA-4BEF-9477-8B2F6CEA5EEC}" type="slidenum">
              <a:rPr lang="en-US"/>
              <a:pPr fontAlgn="base">
                <a:spcBef>
                  <a:spcPct val="0"/>
                </a:spcBef>
                <a:spcAft>
                  <a:spcPct val="0"/>
                </a:spcAft>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Six sigma-&gt; improves efficiency and removes defects</a:t>
            </a:r>
          </a:p>
          <a:p>
            <a:pPr>
              <a:spcBef>
                <a:spcPct val="0"/>
              </a:spcBef>
            </a:pPr>
            <a:r>
              <a:rPr lang="en-US" smtClean="0"/>
              <a:t>Increased emphasis on strong leadership and a commitment to making clear decision that begins with verifiable details, no guesswork</a:t>
            </a:r>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03235DD-AE57-4E7A-A22D-23E3BB1189AC}" type="slidenum">
              <a:rPr lang="en-US"/>
              <a:pPr fontAlgn="base">
                <a:spcBef>
                  <a:spcPct val="0"/>
                </a:spcBef>
                <a:spcAft>
                  <a:spcPct val="0"/>
                </a:spcAft>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Eglin Air Force wants to improve the current Micro Air Vehicle Designs they are currently incorporating</a:t>
            </a:r>
          </a:p>
          <a:p>
            <a:pPr>
              <a:spcBef>
                <a:spcPct val="0"/>
              </a:spcBef>
            </a:pPr>
            <a:r>
              <a:rPr lang="en-US" smtClean="0"/>
              <a:t>Main focus of improvement is to implement an Electric Ducted Fan and/or a Micro-Turbine Engine and test its effectiveness</a:t>
            </a:r>
          </a:p>
          <a:p>
            <a:pPr>
              <a:spcBef>
                <a:spcPct val="0"/>
              </a:spcBef>
            </a:pPr>
            <a:endParaRPr lang="en-US" smtClean="0"/>
          </a:p>
        </p:txBody>
      </p:sp>
      <p:sp>
        <p:nvSpPr>
          <p:cNvPr id="542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3810965-69F0-42AB-BE94-BE34FBB2D9EC}" type="slidenum">
              <a:rPr lang="en-US"/>
              <a:pPr fontAlgn="base">
                <a:spcBef>
                  <a:spcPct val="0"/>
                </a:spcBef>
                <a:spcAft>
                  <a:spcPct val="0"/>
                </a:spcAft>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Undergoing improvements to effectively integrate new means of propulsion that would improve efficiency and flight capabilities</a:t>
            </a:r>
          </a:p>
          <a:p>
            <a:pPr>
              <a:spcBef>
                <a:spcPct val="0"/>
              </a:spcBef>
            </a:pPr>
            <a:r>
              <a:rPr lang="en-US" smtClean="0"/>
              <a:t>Proper implementation of an effective propulsion system would revolutionize the way the military approaches certain situations</a:t>
            </a:r>
          </a:p>
          <a:p>
            <a:pPr>
              <a:spcBef>
                <a:spcPct val="0"/>
              </a:spcBef>
            </a:pPr>
            <a:endParaRPr lang="en-US" smtClean="0"/>
          </a:p>
        </p:txBody>
      </p:sp>
      <p:sp>
        <p:nvSpPr>
          <p:cNvPr id="553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EE84075-5E70-4FBF-A507-E8033CC3560C}" type="slidenum">
              <a:rPr lang="en-US"/>
              <a:pPr fontAlgn="base">
                <a:spcBef>
                  <a:spcPct val="0"/>
                </a:spcBef>
                <a:spcAft>
                  <a:spcPct val="0"/>
                </a:spcAft>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marL="0" lvl="1">
              <a:spcBef>
                <a:spcPct val="0"/>
              </a:spcBef>
            </a:pPr>
            <a:r>
              <a:rPr lang="en-US" smtClean="0"/>
              <a:t>Urban battlefields call for tools which increase the war fighters situational awareness and capacity to engage rapidly and precisely</a:t>
            </a:r>
          </a:p>
          <a:p>
            <a:pPr>
              <a:spcBef>
                <a:spcPct val="0"/>
              </a:spcBef>
            </a:pPr>
            <a:endParaRPr lang="en-US" smtClean="0"/>
          </a:p>
        </p:txBody>
      </p:sp>
      <p:sp>
        <p:nvSpPr>
          <p:cNvPr id="563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A3803DD-A6AF-4199-AA4A-A4DC13E8E954}" type="slidenum">
              <a:rPr lang="en-US"/>
              <a:pPr fontAlgn="base">
                <a:spcBef>
                  <a:spcPct val="0"/>
                </a:spcBef>
                <a:spcAft>
                  <a:spcPct val="0"/>
                </a:spcAft>
              </a:pPr>
              <a:t>14</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Process Documentation</a:t>
            </a:r>
            <a:endParaRPr lang="en-US" dirty="0"/>
          </a:p>
        </p:txBody>
      </p:sp>
      <p:sp>
        <p:nvSpPr>
          <p:cNvPr id="4" name="Slide Number Placeholder 3"/>
          <p:cNvSpPr>
            <a:spLocks noGrp="1"/>
          </p:cNvSpPr>
          <p:nvPr>
            <p:ph type="sldNum" sz="quarter" idx="10"/>
          </p:nvPr>
        </p:nvSpPr>
        <p:spPr/>
        <p:txBody>
          <a:bodyPr/>
          <a:lstStyle/>
          <a:p>
            <a:pPr>
              <a:defRPr/>
            </a:pPr>
            <a:fld id="{960BBEEE-6B90-4D45-A0AD-00A10C9D191E}" type="slidenum">
              <a:rPr lang="en-US" smtClean="0"/>
              <a:pPr>
                <a:defRPr/>
              </a:pPr>
              <a:t>16</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4.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6.xml"/><Relationship Id="rId7" Type="http://schemas.openxmlformats.org/officeDocument/2006/relationships/image" Target="../media/image3.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2.png"/><Relationship Id="rId5" Type="http://schemas.openxmlformats.org/officeDocument/2006/relationships/slideMaster" Target="../slideMasters/slideMaster1.xml"/><Relationship Id="rId4" Type="http://schemas.openxmlformats.org/officeDocument/2006/relationships/tags" Target="../tags/tag7.xml"/><Relationship Id="rId9"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10.xml"/><Relationship Id="rId7" Type="http://schemas.openxmlformats.org/officeDocument/2006/relationships/image" Target="../media/image3.pn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2.png"/><Relationship Id="rId5" Type="http://schemas.openxmlformats.org/officeDocument/2006/relationships/slideMaster" Target="../slideMasters/slideMaster1.xml"/><Relationship Id="rId4" Type="http://schemas.openxmlformats.org/officeDocument/2006/relationships/tags" Target="../tags/tag11.xml"/><Relationship Id="rId9"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3.xml"/><Relationship Id="rId1" Type="http://schemas.openxmlformats.org/officeDocument/2006/relationships/tags" Target="../tags/tag12.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5.xml"/><Relationship Id="rId1" Type="http://schemas.openxmlformats.org/officeDocument/2006/relationships/tags" Target="../tags/tag14.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18.xml"/><Relationship Id="rId7" Type="http://schemas.openxmlformats.org/officeDocument/2006/relationships/image" Target="../media/image3.png"/><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2.png"/><Relationship Id="rId5" Type="http://schemas.openxmlformats.org/officeDocument/2006/relationships/slideMaster" Target="../slideMasters/slideMaster1.xml"/><Relationship Id="rId4" Type="http://schemas.openxmlformats.org/officeDocument/2006/relationships/tags" Target="../tags/tag19.xml"/><Relationship Id="rId9"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4" name="Rectangle 3"/>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5" name="Straight Connector 4"/>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12" name="Title 11"/>
          <p:cNvSpPr>
            <a:spLocks noGrp="1"/>
          </p:cNvSpPr>
          <p:nvPr>
            <p:ph type="ctrTitle"/>
          </p:nvPr>
        </p:nvSpPr>
        <p:spPr>
          <a:xfrm>
            <a:off x="3366868" y="533400"/>
            <a:ext cx="5105400" cy="2868168"/>
          </a:xfrm>
        </p:spPr>
        <p:txBody>
          <a:bodyPr>
            <a:noAutofit/>
          </a:bodyPr>
          <a:lstStyle>
            <a:lvl1pPr algn="r">
              <a:defRPr sz="4200" b="1"/>
            </a:lvl1pPr>
            <a:extLst/>
          </a:lstStyle>
          <a:p>
            <a:r>
              <a:rPr lang="en-US" smtClean="0"/>
              <a:t>Click to edit Master title style</a:t>
            </a:r>
            <a:endParaRPr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6" name="Date Placeholder 30"/>
          <p:cNvSpPr>
            <a:spLocks noGrp="1"/>
          </p:cNvSpPr>
          <p:nvPr>
            <p:ph type="dt" sz="half" idx="10"/>
          </p:nvPr>
        </p:nvSpPr>
        <p:spPr>
          <a:xfrm>
            <a:off x="5870575" y="6557963"/>
            <a:ext cx="2003425" cy="227012"/>
          </a:xfrm>
        </p:spPr>
        <p:txBody>
          <a:bodyPr/>
          <a:lstStyle>
            <a:lvl1pPr>
              <a:defRPr lang="en-US" smtClean="0">
                <a:solidFill>
                  <a:srgbClr val="FFFFFF"/>
                </a:solidFill>
              </a:defRPr>
            </a:lvl1pPr>
            <a:extLst/>
          </a:lstStyle>
          <a:p>
            <a:pPr>
              <a:defRPr/>
            </a:pPr>
            <a:fld id="{57412D8C-26CD-40F2-A399-4058B83D87A6}" type="datetimeFigureOut">
              <a:rPr/>
              <a:pPr>
                <a:defRPr/>
              </a:pPr>
              <a:t>10/18/2010</a:t>
            </a:fld>
            <a:endParaRPr dirty="0"/>
          </a:p>
        </p:txBody>
      </p:sp>
      <p:sp>
        <p:nvSpPr>
          <p:cNvPr id="7" name="Footer Placeholder 17"/>
          <p:cNvSpPr>
            <a:spLocks noGrp="1"/>
          </p:cNvSpPr>
          <p:nvPr>
            <p:ph type="ftr" sz="quarter" idx="11"/>
          </p:nvPr>
        </p:nvSpPr>
        <p:spPr>
          <a:xfrm>
            <a:off x="2819400" y="6557963"/>
            <a:ext cx="2927350" cy="228600"/>
          </a:xfrm>
        </p:spPr>
        <p:txBody>
          <a:bodyPr/>
          <a:lstStyle>
            <a:lvl1pPr algn="r">
              <a:defRPr lang="en-US" dirty="0">
                <a:solidFill>
                  <a:srgbClr val="FFFFFF"/>
                </a:solidFill>
              </a:defRPr>
            </a:lvl1pPr>
            <a:extLst/>
          </a:lstStyle>
          <a:p>
            <a:pPr>
              <a:defRPr/>
            </a:pPr>
            <a:endParaRPr/>
          </a:p>
        </p:txBody>
      </p:sp>
      <p:sp>
        <p:nvSpPr>
          <p:cNvPr id="8" name="Slide Number Placeholder 28"/>
          <p:cNvSpPr>
            <a:spLocks noGrp="1"/>
          </p:cNvSpPr>
          <p:nvPr>
            <p:ph type="sldNum" sz="quarter" idx="12"/>
          </p:nvPr>
        </p:nvSpPr>
        <p:spPr>
          <a:xfrm>
            <a:off x="7880350" y="6556375"/>
            <a:ext cx="588963" cy="228600"/>
          </a:xfrm>
        </p:spPr>
        <p:txBody>
          <a:bodyPr/>
          <a:lstStyle>
            <a:lvl1pPr>
              <a:defRPr lang="en-US" smtClean="0">
                <a:solidFill>
                  <a:srgbClr val="FFFFFF"/>
                </a:solidFill>
              </a:defRPr>
            </a:lvl1pPr>
            <a:extLst/>
          </a:lstStyle>
          <a:p>
            <a:pPr>
              <a:defRPr/>
            </a:pPr>
            <a:fld id="{13B35598-598F-46FD-A508-0129D3812EF8}" type="slidenum">
              <a:rPr/>
              <a:pPr>
                <a:defRPr/>
              </a:pPr>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extLst/>
          </a:lstStyle>
          <a:p>
            <a:pPr>
              <a:defRPr/>
            </a:pPr>
            <a:fld id="{54ED238E-46C5-4E1D-835D-1192E409DEA7}" type="datetimeFigureOut">
              <a:rPr lang="en-US"/>
              <a:pPr>
                <a:defRPr/>
              </a:pPr>
              <a:t>1/6/2011</a:t>
            </a:fld>
            <a:endParaRPr lang="en-US" dirty="0"/>
          </a:p>
        </p:txBody>
      </p:sp>
      <p:sp>
        <p:nvSpPr>
          <p:cNvPr id="5" name="Footer Placeholder 4"/>
          <p:cNvSpPr>
            <a:spLocks noGrp="1"/>
          </p:cNvSpPr>
          <p:nvPr>
            <p:ph type="ftr" sz="quarter" idx="11"/>
          </p:nvPr>
        </p:nvSpPr>
        <p:spPr/>
        <p:txBody>
          <a:bodyPr/>
          <a:lstStyle>
            <a:lvl1pPr algn="r">
              <a:defRPr>
                <a:solidFill>
                  <a:schemeClr val="tx2"/>
                </a:solidFill>
              </a:defRPr>
            </a:lvl1pPr>
            <a:extLst/>
          </a:lstStyle>
          <a:p>
            <a:pPr>
              <a:defRPr/>
            </a:pPr>
            <a:endParaRPr lang="en-US"/>
          </a:p>
        </p:txBody>
      </p:sp>
      <p:sp>
        <p:nvSpPr>
          <p:cNvPr id="6" name="Slide Number Placeholder 5"/>
          <p:cNvSpPr>
            <a:spLocks noGrp="1"/>
          </p:cNvSpPr>
          <p:nvPr>
            <p:ph type="sldNum" sz="quarter" idx="12"/>
          </p:nvPr>
        </p:nvSpPr>
        <p:spPr/>
        <p:txBody>
          <a:bodyPr/>
          <a:lstStyle>
            <a:lvl1pPr>
              <a:defRPr/>
            </a:lvl1pPr>
            <a:extLst/>
          </a:lstStyle>
          <a:p>
            <a:pPr>
              <a:defRPr/>
            </a:pPr>
            <a:fld id="{44774B4B-C503-4CCC-AC24-CAEB3D04EDAD}"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243388" y="6557963"/>
            <a:ext cx="2001837" cy="227012"/>
          </a:xfrm>
        </p:spPr>
        <p:txBody>
          <a:bodyPr/>
          <a:lstStyle>
            <a:lvl1pPr>
              <a:defRPr/>
            </a:lvl1pPr>
            <a:extLst/>
          </a:lstStyle>
          <a:p>
            <a:pPr>
              <a:defRPr/>
            </a:pPr>
            <a:fld id="{423EF496-B21A-417C-AE29-D7EEC0CE1355}" type="datetimeFigureOut">
              <a:rPr lang="en-US"/>
              <a:pPr>
                <a:defRPr/>
              </a:pPr>
              <a:t>1/6/2011</a:t>
            </a:fld>
            <a:endParaRPr lang="en-US" dirty="0"/>
          </a:p>
        </p:txBody>
      </p:sp>
      <p:sp>
        <p:nvSpPr>
          <p:cNvPr id="5" name="Footer Placeholder 4"/>
          <p:cNvSpPr>
            <a:spLocks noGrp="1"/>
          </p:cNvSpPr>
          <p:nvPr>
            <p:ph type="ftr" sz="quarter" idx="11"/>
          </p:nvPr>
        </p:nvSpPr>
        <p:spPr>
          <a:xfrm>
            <a:off x="457200" y="6556375"/>
            <a:ext cx="3657600" cy="228600"/>
          </a:xfrm>
        </p:spPr>
        <p:txBody>
          <a:bodyPr/>
          <a:lstStyle>
            <a:lvl1pPr algn="r">
              <a:defRPr>
                <a:solidFill>
                  <a:schemeClr val="tx2"/>
                </a:solidFill>
              </a:defRPr>
            </a:lvl1pPr>
            <a:extLst/>
          </a:lstStyle>
          <a:p>
            <a:pPr>
              <a:defRPr/>
            </a:pPr>
            <a:endParaRPr lang="en-US"/>
          </a:p>
        </p:txBody>
      </p:sp>
      <p:sp>
        <p:nvSpPr>
          <p:cNvPr id="6" name="Slide Number Placeholder 5"/>
          <p:cNvSpPr>
            <a:spLocks noGrp="1"/>
          </p:cNvSpPr>
          <p:nvPr>
            <p:ph type="sldNum" sz="quarter" idx="12"/>
          </p:nvPr>
        </p:nvSpPr>
        <p:spPr>
          <a:xfrm>
            <a:off x="6254750" y="6553200"/>
            <a:ext cx="587375" cy="228600"/>
          </a:xfrm>
        </p:spPr>
        <p:txBody>
          <a:bodyPr/>
          <a:lstStyle>
            <a:lvl1pPr>
              <a:defRPr smtClean="0">
                <a:solidFill>
                  <a:schemeClr val="tx2"/>
                </a:solidFill>
              </a:defRPr>
            </a:lvl1pPr>
            <a:extLst/>
          </a:lstStyle>
          <a:p>
            <a:pPr>
              <a:defRPr/>
            </a:pPr>
            <a:fld id="{0D279D38-0CE6-4186-8BAD-5B441849331C}"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Mouse Mischief 1 - 3 Choices Right">
    <p:spTree>
      <p:nvGrpSpPr>
        <p:cNvPr id="1" name=""/>
        <p:cNvGrpSpPr/>
        <p:nvPr/>
      </p:nvGrpSpPr>
      <p:grpSpPr>
        <a:xfrm>
          <a:off x="0" y="0"/>
          <a:ext cx="0" cy="0"/>
          <a:chOff x="0" y="0"/>
          <a:chExt cx="0" cy="0"/>
        </a:xfrm>
      </p:grpSpPr>
      <p:pic>
        <p:nvPicPr>
          <p:cNvPr id="10" name="Picture 7" descr="Answer1.png"/>
          <p:cNvPicPr>
            <a:picLocks/>
          </p:cNvPicPr>
          <p:nvPr userDrawn="1">
            <p:custDataLst>
              <p:tags r:id="rId1"/>
            </p:custDataLst>
          </p:nvPr>
        </p:nvPicPr>
        <p:blipFill>
          <a:blip r:embed="rId5" cstate="print"/>
          <a:srcRect/>
          <a:stretch>
            <a:fillRect/>
          </a:stretch>
        </p:blipFill>
        <p:spPr bwMode="auto">
          <a:xfrm>
            <a:off x="7845425" y="1852613"/>
            <a:ext cx="857250" cy="857250"/>
          </a:xfrm>
          <a:prstGeom prst="rect">
            <a:avLst/>
          </a:prstGeom>
          <a:noFill/>
          <a:ln w="9525">
            <a:noFill/>
            <a:miter lim="800000"/>
            <a:headEnd/>
            <a:tailEnd/>
          </a:ln>
        </p:spPr>
      </p:pic>
      <p:pic>
        <p:nvPicPr>
          <p:cNvPr id="11" name="Picture 9" descr="Answer2.png"/>
          <p:cNvPicPr>
            <a:picLocks/>
          </p:cNvPicPr>
          <p:nvPr userDrawn="1">
            <p:custDataLst>
              <p:tags r:id="rId2"/>
            </p:custDataLst>
          </p:nvPr>
        </p:nvPicPr>
        <p:blipFill>
          <a:blip r:embed="rId6" cstate="print"/>
          <a:srcRect/>
          <a:stretch>
            <a:fillRect/>
          </a:stretch>
        </p:blipFill>
        <p:spPr bwMode="auto">
          <a:xfrm>
            <a:off x="7845425" y="3184525"/>
            <a:ext cx="857250" cy="857250"/>
          </a:xfrm>
          <a:prstGeom prst="rect">
            <a:avLst/>
          </a:prstGeom>
          <a:noFill/>
          <a:ln w="9525">
            <a:noFill/>
            <a:miter lim="800000"/>
            <a:headEnd/>
            <a:tailEnd/>
          </a:ln>
        </p:spPr>
      </p:pic>
      <p:pic>
        <p:nvPicPr>
          <p:cNvPr id="12" name="Picture 10" descr="Answer3.png"/>
          <p:cNvPicPr>
            <a:picLocks/>
          </p:cNvPicPr>
          <p:nvPr userDrawn="1">
            <p:custDataLst>
              <p:tags r:id="rId3"/>
            </p:custDataLst>
          </p:nvPr>
        </p:nvPicPr>
        <p:blipFill>
          <a:blip r:embed="rId7" cstate="print"/>
          <a:srcRect/>
          <a:stretch>
            <a:fillRect/>
          </a:stretch>
        </p:blipFill>
        <p:spPr bwMode="auto">
          <a:xfrm>
            <a:off x="7845425" y="4518025"/>
            <a:ext cx="857250" cy="857250"/>
          </a:xfrm>
          <a:prstGeom prst="rect">
            <a:avLst/>
          </a:prstGeom>
          <a:noFill/>
          <a:ln w="9525">
            <a:noFill/>
            <a:miter lim="800000"/>
            <a:headEnd/>
            <a:tailEnd/>
          </a:ln>
        </p:spPr>
      </p:pic>
      <p:sp>
        <p:nvSpPr>
          <p:cNvPr id="6" name="Text Placeholder 5"/>
          <p:cNvSpPr>
            <a:spLocks noGrp="1"/>
          </p:cNvSpPr>
          <p:nvPr>
            <p:ph type="body" idx="10"/>
          </p:nvPr>
        </p:nvSpPr>
        <p:spPr>
          <a:xfrm>
            <a:off x="155448" y="116586"/>
            <a:ext cx="8833104" cy="759180"/>
          </a:xfrm>
        </p:spPr>
        <p:txBody>
          <a:bodyPr anchor="ctr" anchorCtr="1">
            <a:normAutofit/>
          </a:bodyPr>
          <a:lstStyle>
            <a:lvl1pPr algn="ctr" defTabSz="914400" rtl="0" eaLnBrk="1" latinLnBrk="0" hangingPunct="1">
              <a:spcBef>
                <a:spcPct val="20000"/>
              </a:spcBef>
              <a:buFont typeface="Arial" pitchFamily="34" charset="0"/>
              <a:buNone/>
              <a:defRPr/>
            </a:lvl1pPr>
            <a:lvl2pPr algn="ctr" defTabSz="914400" rtl="0" eaLnBrk="1" latinLnBrk="0" hangingPunct="1">
              <a:spcBef>
                <a:spcPct val="20000"/>
              </a:spcBef>
              <a:buFont typeface="Arial" pitchFamily="34" charset="0"/>
              <a:buNone/>
              <a:defRPr/>
            </a:lvl2pPr>
            <a:lvl3pPr algn="ctr" defTabSz="914400" rtl="0" eaLnBrk="1" latinLnBrk="0" hangingPunct="1">
              <a:spcBef>
                <a:spcPct val="20000"/>
              </a:spcBef>
              <a:buFont typeface="Arial" pitchFamily="34" charset="0"/>
              <a:buNone/>
              <a:defRPr/>
            </a:lvl3pPr>
            <a:lvl4pPr algn="ctr" defTabSz="914400" rtl="0" eaLnBrk="1" latinLnBrk="0" hangingPunct="1">
              <a:spcBef>
                <a:spcPct val="20000"/>
              </a:spcBef>
              <a:buFont typeface="Arial" pitchFamily="34" charset="0"/>
              <a:buNone/>
              <a:defRPr/>
            </a:lvl4pPr>
            <a:lvl5pPr algn="ctr" defTabSz="914400" rtl="0" eaLnBrk="1" latinLnBrk="0" hangingPunct="1">
              <a:spcBef>
                <a:spcPct val="20000"/>
              </a:spcBef>
              <a:buFont typeface="Arial" pitchFamily="34" charse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Content Placeholder 6"/>
          <p:cNvSpPr>
            <a:spLocks noGrp="1"/>
          </p:cNvSpPr>
          <p:nvPr>
            <p:ph sz="quarter" idx="11"/>
          </p:nvPr>
        </p:nvSpPr>
        <p:spPr>
          <a:xfrm>
            <a:off x="384047" y="1673351"/>
            <a:ext cx="7388352" cy="1215923"/>
          </a:xfrm>
          <a:prstGeom prst="rect">
            <a:avLst/>
          </a:prstGeom>
        </p:spPr>
        <p:txBody>
          <a:bodyPr lIns="90876" tIns="34653" rIns="90876" bIns="34653" anchor="ctr">
            <a:normAutofit/>
          </a:bodyPr>
          <a:lstStyle>
            <a:lvl1pPr algn="r" defTabSz="914400" rtl="0" eaLnBrk="1" latinLnBrk="0" hangingPunct="1">
              <a:spcBef>
                <a:spcPct val="20000"/>
              </a:spcBef>
              <a:buFont typeface="Arial" pitchFamily="34" charset="0"/>
              <a:buNone/>
              <a:defRPr sz="3200"/>
            </a:lvl1pPr>
            <a:lvl2pPr algn="r" defTabSz="914400" rtl="0" eaLnBrk="1" latinLnBrk="0" hangingPunct="1">
              <a:spcBef>
                <a:spcPct val="20000"/>
              </a:spcBef>
              <a:buFont typeface="Arial" pitchFamily="34" charset="0"/>
              <a:buNone/>
              <a:defRPr sz="3200"/>
            </a:lvl2pPr>
            <a:lvl3pPr algn="r" defTabSz="914400" rtl="0" eaLnBrk="1" latinLnBrk="0" hangingPunct="1">
              <a:spcBef>
                <a:spcPct val="20000"/>
              </a:spcBef>
              <a:buFont typeface="Arial" pitchFamily="34" charset="0"/>
              <a:buNone/>
              <a:defRPr sz="3200"/>
            </a:lvl3pPr>
            <a:lvl4pPr algn="r" defTabSz="914400" rtl="0" eaLnBrk="1" latinLnBrk="0" hangingPunct="1">
              <a:spcBef>
                <a:spcPct val="20000"/>
              </a:spcBef>
              <a:buFont typeface="Arial" pitchFamily="34" charset="0"/>
              <a:buNone/>
              <a:defRPr sz="3200"/>
            </a:lvl4pPr>
            <a:lvl5pPr algn="r" defTabSz="914400" rtl="0" eaLnBrk="1" latinLnBrk="0" hangingPunct="1">
              <a:spcBef>
                <a:spcPct val="20000"/>
              </a:spcBef>
              <a:buFont typeface="Arial" pitchFamily="34" charset="0"/>
              <a:buNone/>
              <a:defRPr sz="3200"/>
            </a:lvl5pPr>
          </a:lstStyle>
          <a:p>
            <a:pPr lvl="0"/>
            <a:r>
              <a:rPr lang="en-US" smtClean="0"/>
              <a:t>Click to edit Master text styles</a:t>
            </a:r>
          </a:p>
          <a:p>
            <a:pPr lvl="1"/>
            <a:endParaRPr lang="en-US"/>
          </a:p>
        </p:txBody>
      </p:sp>
      <p:sp>
        <p:nvSpPr>
          <p:cNvPr id="8" name="Content Placeholder 7"/>
          <p:cNvSpPr>
            <a:spLocks noGrp="1"/>
          </p:cNvSpPr>
          <p:nvPr>
            <p:ph sz="quarter" idx="12"/>
          </p:nvPr>
        </p:nvSpPr>
        <p:spPr>
          <a:xfrm>
            <a:off x="384047" y="3005861"/>
            <a:ext cx="7388352" cy="1215923"/>
          </a:xfrm>
          <a:prstGeom prst="rect">
            <a:avLst/>
          </a:prstGeom>
        </p:spPr>
        <p:txBody>
          <a:bodyPr lIns="90876" tIns="34653" rIns="90876" bIns="34653" anchor="ctr">
            <a:normAutofit/>
          </a:bodyPr>
          <a:lstStyle>
            <a:lvl1pPr algn="r" defTabSz="914400" rtl="0" eaLnBrk="1" latinLnBrk="0" hangingPunct="1">
              <a:spcBef>
                <a:spcPct val="20000"/>
              </a:spcBef>
              <a:buFont typeface="Arial" pitchFamily="34" charset="0"/>
              <a:buNone/>
              <a:defRPr sz="3200"/>
            </a:lvl1pPr>
            <a:lvl2pPr algn="r" defTabSz="914400" rtl="0" eaLnBrk="1" latinLnBrk="0" hangingPunct="1">
              <a:spcBef>
                <a:spcPct val="20000"/>
              </a:spcBef>
              <a:buFont typeface="Arial" pitchFamily="34" charset="0"/>
              <a:buNone/>
              <a:defRPr sz="3200"/>
            </a:lvl2pPr>
            <a:lvl3pPr algn="r" defTabSz="914400" rtl="0" eaLnBrk="1" latinLnBrk="0" hangingPunct="1">
              <a:spcBef>
                <a:spcPct val="20000"/>
              </a:spcBef>
              <a:buFont typeface="Arial" pitchFamily="34" charset="0"/>
              <a:buNone/>
              <a:defRPr sz="3200"/>
            </a:lvl3pPr>
            <a:lvl4pPr algn="r" defTabSz="914400" rtl="0" eaLnBrk="1" latinLnBrk="0" hangingPunct="1">
              <a:spcBef>
                <a:spcPct val="20000"/>
              </a:spcBef>
              <a:buFont typeface="Arial" pitchFamily="34" charset="0"/>
              <a:buNone/>
              <a:defRPr sz="3200"/>
            </a:lvl4pPr>
            <a:lvl5pPr algn="r" defTabSz="914400" rtl="0" eaLnBrk="1" latinLnBrk="0" hangingPunct="1">
              <a:spcBef>
                <a:spcPct val="20000"/>
              </a:spcBef>
              <a:buFont typeface="Arial" pitchFamily="34" charset="0"/>
              <a:buNone/>
              <a:defRPr sz="3200"/>
            </a:lvl5pPr>
          </a:lstStyle>
          <a:p>
            <a:pPr lvl="0"/>
            <a:r>
              <a:rPr lang="en-US" smtClean="0"/>
              <a:t>Click to edit Master text styles</a:t>
            </a:r>
          </a:p>
          <a:p>
            <a:pPr lvl="1"/>
            <a:endParaRPr lang="en-US"/>
          </a:p>
        </p:txBody>
      </p:sp>
      <p:sp>
        <p:nvSpPr>
          <p:cNvPr id="9" name="Content Placeholder 8"/>
          <p:cNvSpPr>
            <a:spLocks noGrp="1"/>
          </p:cNvSpPr>
          <p:nvPr>
            <p:ph sz="quarter" idx="13"/>
          </p:nvPr>
        </p:nvSpPr>
        <p:spPr>
          <a:xfrm>
            <a:off x="384047" y="4338370"/>
            <a:ext cx="7388352" cy="1215923"/>
          </a:xfrm>
          <a:prstGeom prst="rect">
            <a:avLst/>
          </a:prstGeom>
        </p:spPr>
        <p:txBody>
          <a:bodyPr lIns="90876" tIns="34653" rIns="90876" bIns="34653" anchor="ctr">
            <a:normAutofit/>
          </a:bodyPr>
          <a:lstStyle>
            <a:lvl1pPr algn="r" defTabSz="914400" rtl="0" eaLnBrk="1" latinLnBrk="0" hangingPunct="1">
              <a:spcBef>
                <a:spcPct val="20000"/>
              </a:spcBef>
              <a:buFont typeface="Arial" pitchFamily="34" charset="0"/>
              <a:buNone/>
              <a:defRPr sz="3200"/>
            </a:lvl1pPr>
            <a:lvl2pPr algn="r" defTabSz="914400" rtl="0" eaLnBrk="1" latinLnBrk="0" hangingPunct="1">
              <a:spcBef>
                <a:spcPct val="20000"/>
              </a:spcBef>
              <a:buFont typeface="Arial" pitchFamily="34" charset="0"/>
              <a:buNone/>
              <a:defRPr sz="3200"/>
            </a:lvl2pPr>
            <a:lvl3pPr algn="r" defTabSz="914400" rtl="0" eaLnBrk="1" latinLnBrk="0" hangingPunct="1">
              <a:spcBef>
                <a:spcPct val="20000"/>
              </a:spcBef>
              <a:buFont typeface="Arial" pitchFamily="34" charset="0"/>
              <a:buNone/>
              <a:defRPr sz="3200"/>
            </a:lvl3pPr>
            <a:lvl4pPr algn="r" defTabSz="914400" rtl="0" eaLnBrk="1" latinLnBrk="0" hangingPunct="1">
              <a:spcBef>
                <a:spcPct val="20000"/>
              </a:spcBef>
              <a:buFont typeface="Arial" pitchFamily="34" charset="0"/>
              <a:buNone/>
              <a:defRPr sz="3200"/>
            </a:lvl4pPr>
            <a:lvl5pPr algn="r" defTabSz="914400" rtl="0" eaLnBrk="1" latinLnBrk="0" hangingPunct="1">
              <a:spcBef>
                <a:spcPct val="20000"/>
              </a:spcBef>
              <a:buFont typeface="Arial" pitchFamily="34" charset="0"/>
              <a:buNone/>
              <a:defRPr sz="3200"/>
            </a:lvl5pPr>
          </a:lstStyle>
          <a:p>
            <a:pPr lvl="0"/>
            <a:r>
              <a:rPr lang="en-US" smtClean="0"/>
              <a:t>Click to edit Master text styles</a:t>
            </a:r>
          </a:p>
          <a:p>
            <a:pPr lvl="1"/>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Mouse Mischief 1 - 4 Choices Left">
    <p:spTree>
      <p:nvGrpSpPr>
        <p:cNvPr id="1" name=""/>
        <p:cNvGrpSpPr/>
        <p:nvPr/>
      </p:nvGrpSpPr>
      <p:grpSpPr>
        <a:xfrm>
          <a:off x="0" y="0"/>
          <a:ext cx="0" cy="0"/>
          <a:chOff x="0" y="0"/>
          <a:chExt cx="0" cy="0"/>
        </a:xfrm>
      </p:grpSpPr>
      <p:pic>
        <p:nvPicPr>
          <p:cNvPr id="11" name="Picture 7" descr="Answer1.png"/>
          <p:cNvPicPr>
            <a:picLocks/>
          </p:cNvPicPr>
          <p:nvPr userDrawn="1">
            <p:custDataLst>
              <p:tags r:id="rId1"/>
            </p:custDataLst>
          </p:nvPr>
        </p:nvPicPr>
        <p:blipFill>
          <a:blip r:embed="rId6" cstate="print"/>
          <a:srcRect/>
          <a:stretch>
            <a:fillRect/>
          </a:stretch>
        </p:blipFill>
        <p:spPr bwMode="auto">
          <a:xfrm>
            <a:off x="155575" y="1249363"/>
            <a:ext cx="857250" cy="857250"/>
          </a:xfrm>
          <a:prstGeom prst="rect">
            <a:avLst/>
          </a:prstGeom>
          <a:noFill/>
          <a:ln w="9525">
            <a:noFill/>
            <a:miter lim="800000"/>
            <a:headEnd/>
            <a:tailEnd/>
          </a:ln>
        </p:spPr>
      </p:pic>
      <p:pic>
        <p:nvPicPr>
          <p:cNvPr id="12" name="Picture 9" descr="Answer2.png"/>
          <p:cNvPicPr>
            <a:picLocks/>
          </p:cNvPicPr>
          <p:nvPr userDrawn="1">
            <p:custDataLst>
              <p:tags r:id="rId2"/>
            </p:custDataLst>
          </p:nvPr>
        </p:nvPicPr>
        <p:blipFill>
          <a:blip r:embed="rId7" cstate="print"/>
          <a:srcRect/>
          <a:stretch>
            <a:fillRect/>
          </a:stretch>
        </p:blipFill>
        <p:spPr bwMode="auto">
          <a:xfrm>
            <a:off x="155575" y="2581275"/>
            <a:ext cx="857250" cy="857250"/>
          </a:xfrm>
          <a:prstGeom prst="rect">
            <a:avLst/>
          </a:prstGeom>
          <a:noFill/>
          <a:ln w="9525">
            <a:noFill/>
            <a:miter lim="800000"/>
            <a:headEnd/>
            <a:tailEnd/>
          </a:ln>
        </p:spPr>
      </p:pic>
      <p:pic>
        <p:nvPicPr>
          <p:cNvPr id="13" name="Picture 10" descr="Answer3.png"/>
          <p:cNvPicPr>
            <a:picLocks/>
          </p:cNvPicPr>
          <p:nvPr userDrawn="1">
            <p:custDataLst>
              <p:tags r:id="rId3"/>
            </p:custDataLst>
          </p:nvPr>
        </p:nvPicPr>
        <p:blipFill>
          <a:blip r:embed="rId8" cstate="print"/>
          <a:srcRect/>
          <a:stretch>
            <a:fillRect/>
          </a:stretch>
        </p:blipFill>
        <p:spPr bwMode="auto">
          <a:xfrm>
            <a:off x="155575" y="3914775"/>
            <a:ext cx="857250" cy="857250"/>
          </a:xfrm>
          <a:prstGeom prst="rect">
            <a:avLst/>
          </a:prstGeom>
          <a:noFill/>
          <a:ln w="9525">
            <a:noFill/>
            <a:miter lim="800000"/>
            <a:headEnd/>
            <a:tailEnd/>
          </a:ln>
        </p:spPr>
      </p:pic>
      <p:pic>
        <p:nvPicPr>
          <p:cNvPr id="14" name="Picture 11" descr="Answer4.png"/>
          <p:cNvPicPr>
            <a:picLocks/>
          </p:cNvPicPr>
          <p:nvPr userDrawn="1">
            <p:custDataLst>
              <p:tags r:id="rId4"/>
            </p:custDataLst>
          </p:nvPr>
        </p:nvPicPr>
        <p:blipFill>
          <a:blip r:embed="rId9" cstate="print"/>
          <a:srcRect/>
          <a:stretch>
            <a:fillRect/>
          </a:stretch>
        </p:blipFill>
        <p:spPr bwMode="auto">
          <a:xfrm>
            <a:off x="155575" y="5246688"/>
            <a:ext cx="857250" cy="857250"/>
          </a:xfrm>
          <a:prstGeom prst="rect">
            <a:avLst/>
          </a:prstGeom>
          <a:noFill/>
          <a:ln w="9525">
            <a:noFill/>
            <a:miter lim="800000"/>
            <a:headEnd/>
            <a:tailEnd/>
          </a:ln>
        </p:spPr>
      </p:pic>
      <p:sp>
        <p:nvSpPr>
          <p:cNvPr id="6" name="Text Placeholder 5"/>
          <p:cNvSpPr>
            <a:spLocks noGrp="1"/>
          </p:cNvSpPr>
          <p:nvPr>
            <p:ph type="body" idx="10"/>
          </p:nvPr>
        </p:nvSpPr>
        <p:spPr>
          <a:xfrm>
            <a:off x="155448" y="116586"/>
            <a:ext cx="8833104" cy="759180"/>
          </a:xfrm>
        </p:spPr>
        <p:txBody>
          <a:bodyPr anchor="ctr" anchorCtr="1">
            <a:normAutofit/>
          </a:bodyPr>
          <a:lstStyle>
            <a:lvl1pPr algn="ctr" defTabSz="914400" rtl="0" eaLnBrk="1" latinLnBrk="0" hangingPunct="1">
              <a:spcBef>
                <a:spcPct val="20000"/>
              </a:spcBef>
              <a:buFont typeface="Arial" pitchFamily="34" charset="0"/>
              <a:buNone/>
              <a:defRPr/>
            </a:lvl1pPr>
            <a:lvl2pPr algn="ctr" defTabSz="914400" rtl="0" eaLnBrk="1" latinLnBrk="0" hangingPunct="1">
              <a:spcBef>
                <a:spcPct val="20000"/>
              </a:spcBef>
              <a:buFont typeface="Arial" pitchFamily="34" charset="0"/>
              <a:buNone/>
              <a:defRPr/>
            </a:lvl2pPr>
            <a:lvl3pPr algn="ctr" defTabSz="914400" rtl="0" eaLnBrk="1" latinLnBrk="0" hangingPunct="1">
              <a:spcBef>
                <a:spcPct val="20000"/>
              </a:spcBef>
              <a:buFont typeface="Arial" pitchFamily="34" charset="0"/>
              <a:buNone/>
              <a:defRPr/>
            </a:lvl3pPr>
            <a:lvl4pPr algn="ctr" defTabSz="914400" rtl="0" eaLnBrk="1" latinLnBrk="0" hangingPunct="1">
              <a:spcBef>
                <a:spcPct val="20000"/>
              </a:spcBef>
              <a:buFont typeface="Arial" pitchFamily="34" charset="0"/>
              <a:buNone/>
              <a:defRPr/>
            </a:lvl4pPr>
            <a:lvl5pPr algn="ctr" defTabSz="914400" rtl="0" eaLnBrk="1" latinLnBrk="0" hangingPunct="1">
              <a:spcBef>
                <a:spcPct val="20000"/>
              </a:spcBef>
              <a:buFont typeface="Arial" pitchFamily="34" charse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Content Placeholder 6"/>
          <p:cNvSpPr>
            <a:spLocks noGrp="1"/>
          </p:cNvSpPr>
          <p:nvPr>
            <p:ph sz="quarter" idx="11"/>
          </p:nvPr>
        </p:nvSpPr>
        <p:spPr>
          <a:xfrm>
            <a:off x="1371600" y="1069847"/>
            <a:ext cx="7388352" cy="1215923"/>
          </a:xfrm>
          <a:prstGeom prst="rect">
            <a:avLst/>
          </a:prstGeom>
        </p:spPr>
        <p:txBody>
          <a:bodyPr lIns="90876" tIns="34653" rIns="90876" bIns="34653" anchor="ctr">
            <a:normAutofit/>
          </a:bodyPr>
          <a:lstStyle>
            <a:lvl1pPr algn="l" defTabSz="914400" rtl="0" eaLnBrk="1" latinLnBrk="0" hangingPunct="1">
              <a:spcBef>
                <a:spcPct val="20000"/>
              </a:spcBef>
              <a:buFont typeface="Arial" pitchFamily="34" charset="0"/>
              <a:buNone/>
              <a:defRPr sz="3200"/>
            </a:lvl1pPr>
            <a:lvl2pPr algn="l" defTabSz="914400" rtl="0" eaLnBrk="1" latinLnBrk="0" hangingPunct="1">
              <a:spcBef>
                <a:spcPct val="20000"/>
              </a:spcBef>
              <a:buFont typeface="Arial" pitchFamily="34" charset="0"/>
              <a:buNone/>
              <a:defRPr sz="3200"/>
            </a:lvl2pPr>
            <a:lvl3pPr algn="l" defTabSz="914400" rtl="0" eaLnBrk="1" latinLnBrk="0" hangingPunct="1">
              <a:spcBef>
                <a:spcPct val="20000"/>
              </a:spcBef>
              <a:buFont typeface="Arial" pitchFamily="34" charset="0"/>
              <a:buNone/>
              <a:defRPr sz="3200"/>
            </a:lvl3pPr>
            <a:lvl4pPr algn="l" defTabSz="914400" rtl="0" eaLnBrk="1" latinLnBrk="0" hangingPunct="1">
              <a:spcBef>
                <a:spcPct val="20000"/>
              </a:spcBef>
              <a:buFont typeface="Arial" pitchFamily="34" charset="0"/>
              <a:buNone/>
              <a:defRPr sz="3200"/>
            </a:lvl4pPr>
            <a:lvl5pPr algn="l" defTabSz="914400" rtl="0" eaLnBrk="1" latinLnBrk="0" hangingPunct="1">
              <a:spcBef>
                <a:spcPct val="20000"/>
              </a:spcBef>
              <a:buFont typeface="Arial" pitchFamily="34" charset="0"/>
              <a:buNone/>
              <a:defRPr sz="3200"/>
            </a:lvl5pPr>
          </a:lstStyle>
          <a:p>
            <a:pPr lvl="0"/>
            <a:r>
              <a:rPr lang="en-US" smtClean="0"/>
              <a:t>Click to edit Master text styles</a:t>
            </a:r>
          </a:p>
          <a:p>
            <a:pPr lvl="1"/>
            <a:endParaRPr lang="en-US"/>
          </a:p>
        </p:txBody>
      </p:sp>
      <p:sp>
        <p:nvSpPr>
          <p:cNvPr id="8" name="Content Placeholder 7"/>
          <p:cNvSpPr>
            <a:spLocks noGrp="1"/>
          </p:cNvSpPr>
          <p:nvPr>
            <p:ph sz="quarter" idx="12"/>
          </p:nvPr>
        </p:nvSpPr>
        <p:spPr>
          <a:xfrm>
            <a:off x="1371600" y="2402357"/>
            <a:ext cx="7388352" cy="1215923"/>
          </a:xfrm>
          <a:prstGeom prst="rect">
            <a:avLst/>
          </a:prstGeom>
        </p:spPr>
        <p:txBody>
          <a:bodyPr lIns="90876" tIns="34653" rIns="90876" bIns="34653" anchor="ctr">
            <a:normAutofit/>
          </a:bodyPr>
          <a:lstStyle>
            <a:lvl1pPr algn="l" defTabSz="914400" rtl="0" eaLnBrk="1" latinLnBrk="0" hangingPunct="1">
              <a:spcBef>
                <a:spcPct val="20000"/>
              </a:spcBef>
              <a:buFont typeface="Arial" pitchFamily="34" charset="0"/>
              <a:buNone/>
              <a:defRPr sz="3200"/>
            </a:lvl1pPr>
            <a:lvl2pPr algn="l" defTabSz="914400" rtl="0" eaLnBrk="1" latinLnBrk="0" hangingPunct="1">
              <a:spcBef>
                <a:spcPct val="20000"/>
              </a:spcBef>
              <a:buFont typeface="Arial" pitchFamily="34" charset="0"/>
              <a:buNone/>
              <a:defRPr sz="3200"/>
            </a:lvl2pPr>
            <a:lvl3pPr algn="l" defTabSz="914400" rtl="0" eaLnBrk="1" latinLnBrk="0" hangingPunct="1">
              <a:spcBef>
                <a:spcPct val="20000"/>
              </a:spcBef>
              <a:buFont typeface="Arial" pitchFamily="34" charset="0"/>
              <a:buNone/>
              <a:defRPr sz="3200"/>
            </a:lvl3pPr>
            <a:lvl4pPr algn="l" defTabSz="914400" rtl="0" eaLnBrk="1" latinLnBrk="0" hangingPunct="1">
              <a:spcBef>
                <a:spcPct val="20000"/>
              </a:spcBef>
              <a:buFont typeface="Arial" pitchFamily="34" charset="0"/>
              <a:buNone/>
              <a:defRPr sz="3200"/>
            </a:lvl4pPr>
            <a:lvl5pPr algn="l" defTabSz="914400" rtl="0" eaLnBrk="1" latinLnBrk="0" hangingPunct="1">
              <a:spcBef>
                <a:spcPct val="20000"/>
              </a:spcBef>
              <a:buFont typeface="Arial" pitchFamily="34" charset="0"/>
              <a:buNone/>
              <a:defRPr sz="3200"/>
            </a:lvl5pPr>
          </a:lstStyle>
          <a:p>
            <a:pPr lvl="0"/>
            <a:r>
              <a:rPr lang="en-US" smtClean="0"/>
              <a:t>Click to edit Master text styles</a:t>
            </a:r>
          </a:p>
          <a:p>
            <a:pPr lvl="1"/>
            <a:endParaRPr lang="en-US"/>
          </a:p>
        </p:txBody>
      </p:sp>
      <p:sp>
        <p:nvSpPr>
          <p:cNvPr id="9" name="Content Placeholder 8"/>
          <p:cNvSpPr>
            <a:spLocks noGrp="1"/>
          </p:cNvSpPr>
          <p:nvPr>
            <p:ph sz="quarter" idx="13"/>
          </p:nvPr>
        </p:nvSpPr>
        <p:spPr>
          <a:xfrm>
            <a:off x="1371600" y="3734866"/>
            <a:ext cx="7388352" cy="1215923"/>
          </a:xfrm>
          <a:prstGeom prst="rect">
            <a:avLst/>
          </a:prstGeom>
        </p:spPr>
        <p:txBody>
          <a:bodyPr lIns="90876" tIns="34653" rIns="90876" bIns="34653" anchor="ctr">
            <a:normAutofit/>
          </a:bodyPr>
          <a:lstStyle>
            <a:lvl1pPr algn="l" defTabSz="914400" rtl="0" eaLnBrk="1" latinLnBrk="0" hangingPunct="1">
              <a:spcBef>
                <a:spcPct val="20000"/>
              </a:spcBef>
              <a:buFont typeface="Arial" pitchFamily="34" charset="0"/>
              <a:buNone/>
              <a:defRPr sz="3200"/>
            </a:lvl1pPr>
            <a:lvl2pPr algn="l" defTabSz="914400" rtl="0" eaLnBrk="1" latinLnBrk="0" hangingPunct="1">
              <a:spcBef>
                <a:spcPct val="20000"/>
              </a:spcBef>
              <a:buFont typeface="Arial" pitchFamily="34" charset="0"/>
              <a:buNone/>
              <a:defRPr sz="3200"/>
            </a:lvl2pPr>
            <a:lvl3pPr algn="l" defTabSz="914400" rtl="0" eaLnBrk="1" latinLnBrk="0" hangingPunct="1">
              <a:spcBef>
                <a:spcPct val="20000"/>
              </a:spcBef>
              <a:buFont typeface="Arial" pitchFamily="34" charset="0"/>
              <a:buNone/>
              <a:defRPr sz="3200"/>
            </a:lvl3pPr>
            <a:lvl4pPr algn="l" defTabSz="914400" rtl="0" eaLnBrk="1" latinLnBrk="0" hangingPunct="1">
              <a:spcBef>
                <a:spcPct val="20000"/>
              </a:spcBef>
              <a:buFont typeface="Arial" pitchFamily="34" charset="0"/>
              <a:buNone/>
              <a:defRPr sz="3200"/>
            </a:lvl4pPr>
            <a:lvl5pPr algn="l" defTabSz="914400" rtl="0" eaLnBrk="1" latinLnBrk="0" hangingPunct="1">
              <a:spcBef>
                <a:spcPct val="20000"/>
              </a:spcBef>
              <a:buFont typeface="Arial" pitchFamily="34" charset="0"/>
              <a:buNone/>
              <a:defRPr sz="3200"/>
            </a:lvl5pPr>
          </a:lstStyle>
          <a:p>
            <a:pPr lvl="0"/>
            <a:r>
              <a:rPr lang="en-US" smtClean="0"/>
              <a:t>Click to edit Master text styles</a:t>
            </a:r>
          </a:p>
          <a:p>
            <a:pPr lvl="1"/>
            <a:endParaRPr lang="en-US"/>
          </a:p>
        </p:txBody>
      </p:sp>
      <p:sp>
        <p:nvSpPr>
          <p:cNvPr id="10" name="Content Placeholder 9"/>
          <p:cNvSpPr>
            <a:spLocks noGrp="1"/>
          </p:cNvSpPr>
          <p:nvPr>
            <p:ph sz="quarter" idx="14"/>
          </p:nvPr>
        </p:nvSpPr>
        <p:spPr>
          <a:xfrm>
            <a:off x="1371600" y="5067375"/>
            <a:ext cx="7388352" cy="1215923"/>
          </a:xfrm>
          <a:prstGeom prst="rect">
            <a:avLst/>
          </a:prstGeom>
        </p:spPr>
        <p:txBody>
          <a:bodyPr lIns="90876" tIns="34653" rIns="90876" bIns="34653" anchor="ctr">
            <a:normAutofit/>
          </a:bodyPr>
          <a:lstStyle>
            <a:lvl1pPr algn="l" defTabSz="914400" rtl="0" eaLnBrk="1" latinLnBrk="0" hangingPunct="1">
              <a:spcBef>
                <a:spcPct val="20000"/>
              </a:spcBef>
              <a:buFont typeface="Arial" pitchFamily="34" charset="0"/>
              <a:buNone/>
              <a:defRPr sz="3200"/>
            </a:lvl1pPr>
            <a:lvl2pPr algn="l" defTabSz="914400" rtl="0" eaLnBrk="1" latinLnBrk="0" hangingPunct="1">
              <a:spcBef>
                <a:spcPct val="20000"/>
              </a:spcBef>
              <a:buFont typeface="Arial" pitchFamily="34" charset="0"/>
              <a:buNone/>
              <a:defRPr sz="3200"/>
            </a:lvl2pPr>
            <a:lvl3pPr algn="l" defTabSz="914400" rtl="0" eaLnBrk="1" latinLnBrk="0" hangingPunct="1">
              <a:spcBef>
                <a:spcPct val="20000"/>
              </a:spcBef>
              <a:buFont typeface="Arial" pitchFamily="34" charset="0"/>
              <a:buNone/>
              <a:defRPr sz="3200"/>
            </a:lvl3pPr>
            <a:lvl4pPr algn="l" defTabSz="914400" rtl="0" eaLnBrk="1" latinLnBrk="0" hangingPunct="1">
              <a:spcBef>
                <a:spcPct val="20000"/>
              </a:spcBef>
              <a:buFont typeface="Arial" pitchFamily="34" charset="0"/>
              <a:buNone/>
              <a:defRPr sz="3200"/>
            </a:lvl4pPr>
            <a:lvl5pPr algn="l" defTabSz="914400" rtl="0" eaLnBrk="1" latinLnBrk="0" hangingPunct="1">
              <a:spcBef>
                <a:spcPct val="20000"/>
              </a:spcBef>
              <a:buFont typeface="Arial" pitchFamily="34" charset="0"/>
              <a:buNone/>
              <a:defRPr sz="3200"/>
            </a:lvl5pPr>
          </a:lstStyle>
          <a:p>
            <a:pPr lvl="0"/>
            <a:r>
              <a:rPr lang="en-US" smtClean="0"/>
              <a:t>Click to edit Master text styles</a:t>
            </a:r>
          </a:p>
          <a:p>
            <a:pPr lvl="1"/>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Mouse Mischief 1 - 4 Choices Right">
    <p:spTree>
      <p:nvGrpSpPr>
        <p:cNvPr id="1" name=""/>
        <p:cNvGrpSpPr/>
        <p:nvPr/>
      </p:nvGrpSpPr>
      <p:grpSpPr>
        <a:xfrm>
          <a:off x="0" y="0"/>
          <a:ext cx="0" cy="0"/>
          <a:chOff x="0" y="0"/>
          <a:chExt cx="0" cy="0"/>
        </a:xfrm>
      </p:grpSpPr>
      <p:pic>
        <p:nvPicPr>
          <p:cNvPr id="11" name="Picture 7" descr="Answer1.png"/>
          <p:cNvPicPr>
            <a:picLocks/>
          </p:cNvPicPr>
          <p:nvPr userDrawn="1">
            <p:custDataLst>
              <p:tags r:id="rId1"/>
            </p:custDataLst>
          </p:nvPr>
        </p:nvPicPr>
        <p:blipFill>
          <a:blip r:embed="rId6" cstate="print"/>
          <a:srcRect/>
          <a:stretch>
            <a:fillRect/>
          </a:stretch>
        </p:blipFill>
        <p:spPr bwMode="auto">
          <a:xfrm>
            <a:off x="7845425" y="1249363"/>
            <a:ext cx="857250" cy="857250"/>
          </a:xfrm>
          <a:prstGeom prst="rect">
            <a:avLst/>
          </a:prstGeom>
          <a:noFill/>
          <a:ln w="9525">
            <a:noFill/>
            <a:miter lim="800000"/>
            <a:headEnd/>
            <a:tailEnd/>
          </a:ln>
        </p:spPr>
      </p:pic>
      <p:pic>
        <p:nvPicPr>
          <p:cNvPr id="12" name="Picture 9" descr="Answer2.png"/>
          <p:cNvPicPr>
            <a:picLocks/>
          </p:cNvPicPr>
          <p:nvPr userDrawn="1">
            <p:custDataLst>
              <p:tags r:id="rId2"/>
            </p:custDataLst>
          </p:nvPr>
        </p:nvPicPr>
        <p:blipFill>
          <a:blip r:embed="rId7" cstate="print"/>
          <a:srcRect/>
          <a:stretch>
            <a:fillRect/>
          </a:stretch>
        </p:blipFill>
        <p:spPr bwMode="auto">
          <a:xfrm>
            <a:off x="7845425" y="2581275"/>
            <a:ext cx="857250" cy="857250"/>
          </a:xfrm>
          <a:prstGeom prst="rect">
            <a:avLst/>
          </a:prstGeom>
          <a:noFill/>
          <a:ln w="9525">
            <a:noFill/>
            <a:miter lim="800000"/>
            <a:headEnd/>
            <a:tailEnd/>
          </a:ln>
        </p:spPr>
      </p:pic>
      <p:pic>
        <p:nvPicPr>
          <p:cNvPr id="13" name="Picture 10" descr="Answer3.png"/>
          <p:cNvPicPr>
            <a:picLocks/>
          </p:cNvPicPr>
          <p:nvPr userDrawn="1">
            <p:custDataLst>
              <p:tags r:id="rId3"/>
            </p:custDataLst>
          </p:nvPr>
        </p:nvPicPr>
        <p:blipFill>
          <a:blip r:embed="rId8" cstate="print"/>
          <a:srcRect/>
          <a:stretch>
            <a:fillRect/>
          </a:stretch>
        </p:blipFill>
        <p:spPr bwMode="auto">
          <a:xfrm>
            <a:off x="7845425" y="3914775"/>
            <a:ext cx="857250" cy="857250"/>
          </a:xfrm>
          <a:prstGeom prst="rect">
            <a:avLst/>
          </a:prstGeom>
          <a:noFill/>
          <a:ln w="9525">
            <a:noFill/>
            <a:miter lim="800000"/>
            <a:headEnd/>
            <a:tailEnd/>
          </a:ln>
        </p:spPr>
      </p:pic>
      <p:pic>
        <p:nvPicPr>
          <p:cNvPr id="14" name="Picture 11" descr="Answer4.png"/>
          <p:cNvPicPr>
            <a:picLocks/>
          </p:cNvPicPr>
          <p:nvPr userDrawn="1">
            <p:custDataLst>
              <p:tags r:id="rId4"/>
            </p:custDataLst>
          </p:nvPr>
        </p:nvPicPr>
        <p:blipFill>
          <a:blip r:embed="rId9" cstate="print"/>
          <a:srcRect/>
          <a:stretch>
            <a:fillRect/>
          </a:stretch>
        </p:blipFill>
        <p:spPr bwMode="auto">
          <a:xfrm>
            <a:off x="7845425" y="5246688"/>
            <a:ext cx="857250" cy="857250"/>
          </a:xfrm>
          <a:prstGeom prst="rect">
            <a:avLst/>
          </a:prstGeom>
          <a:noFill/>
          <a:ln w="9525">
            <a:noFill/>
            <a:miter lim="800000"/>
            <a:headEnd/>
            <a:tailEnd/>
          </a:ln>
        </p:spPr>
      </p:pic>
      <p:sp>
        <p:nvSpPr>
          <p:cNvPr id="6" name="Text Placeholder 5"/>
          <p:cNvSpPr>
            <a:spLocks noGrp="1"/>
          </p:cNvSpPr>
          <p:nvPr>
            <p:ph type="body" idx="10"/>
          </p:nvPr>
        </p:nvSpPr>
        <p:spPr>
          <a:xfrm>
            <a:off x="155448" y="116586"/>
            <a:ext cx="8833104" cy="759180"/>
          </a:xfrm>
        </p:spPr>
        <p:txBody>
          <a:bodyPr anchor="ctr" anchorCtr="1">
            <a:normAutofit/>
          </a:bodyPr>
          <a:lstStyle>
            <a:lvl1pPr algn="ctr" defTabSz="914400" rtl="0" eaLnBrk="1" latinLnBrk="0" hangingPunct="1">
              <a:spcBef>
                <a:spcPct val="20000"/>
              </a:spcBef>
              <a:buFont typeface="Arial" pitchFamily="34" charset="0"/>
              <a:buNone/>
              <a:defRPr/>
            </a:lvl1pPr>
            <a:lvl2pPr algn="ctr" defTabSz="914400" rtl="0" eaLnBrk="1" latinLnBrk="0" hangingPunct="1">
              <a:spcBef>
                <a:spcPct val="20000"/>
              </a:spcBef>
              <a:buFont typeface="Arial" pitchFamily="34" charset="0"/>
              <a:buNone/>
              <a:defRPr/>
            </a:lvl2pPr>
            <a:lvl3pPr algn="ctr" defTabSz="914400" rtl="0" eaLnBrk="1" latinLnBrk="0" hangingPunct="1">
              <a:spcBef>
                <a:spcPct val="20000"/>
              </a:spcBef>
              <a:buFont typeface="Arial" pitchFamily="34" charset="0"/>
              <a:buNone/>
              <a:defRPr/>
            </a:lvl3pPr>
            <a:lvl4pPr algn="ctr" defTabSz="914400" rtl="0" eaLnBrk="1" latinLnBrk="0" hangingPunct="1">
              <a:spcBef>
                <a:spcPct val="20000"/>
              </a:spcBef>
              <a:buFont typeface="Arial" pitchFamily="34" charset="0"/>
              <a:buNone/>
              <a:defRPr/>
            </a:lvl4pPr>
            <a:lvl5pPr algn="ctr" defTabSz="914400" rtl="0" eaLnBrk="1" latinLnBrk="0" hangingPunct="1">
              <a:spcBef>
                <a:spcPct val="20000"/>
              </a:spcBef>
              <a:buFont typeface="Arial" pitchFamily="34" charse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Content Placeholder 6"/>
          <p:cNvSpPr>
            <a:spLocks noGrp="1"/>
          </p:cNvSpPr>
          <p:nvPr>
            <p:ph sz="quarter" idx="11"/>
          </p:nvPr>
        </p:nvSpPr>
        <p:spPr>
          <a:xfrm>
            <a:off x="384047" y="1069847"/>
            <a:ext cx="7388352" cy="1215923"/>
          </a:xfrm>
          <a:prstGeom prst="rect">
            <a:avLst/>
          </a:prstGeom>
        </p:spPr>
        <p:txBody>
          <a:bodyPr lIns="90876" tIns="34653" rIns="90876" bIns="34653" anchor="ctr">
            <a:normAutofit/>
          </a:bodyPr>
          <a:lstStyle>
            <a:lvl1pPr algn="r" defTabSz="914400" rtl="0" eaLnBrk="1" latinLnBrk="0" hangingPunct="1">
              <a:spcBef>
                <a:spcPct val="20000"/>
              </a:spcBef>
              <a:buFont typeface="Arial" pitchFamily="34" charset="0"/>
              <a:buNone/>
              <a:defRPr sz="3200"/>
            </a:lvl1pPr>
            <a:lvl2pPr algn="r" defTabSz="914400" rtl="0" eaLnBrk="1" latinLnBrk="0" hangingPunct="1">
              <a:spcBef>
                <a:spcPct val="20000"/>
              </a:spcBef>
              <a:buFont typeface="Arial" pitchFamily="34" charset="0"/>
              <a:buNone/>
              <a:defRPr sz="3200"/>
            </a:lvl2pPr>
            <a:lvl3pPr algn="r" defTabSz="914400" rtl="0" eaLnBrk="1" latinLnBrk="0" hangingPunct="1">
              <a:spcBef>
                <a:spcPct val="20000"/>
              </a:spcBef>
              <a:buFont typeface="Arial" pitchFamily="34" charset="0"/>
              <a:buNone/>
              <a:defRPr sz="3200"/>
            </a:lvl3pPr>
            <a:lvl4pPr algn="r" defTabSz="914400" rtl="0" eaLnBrk="1" latinLnBrk="0" hangingPunct="1">
              <a:spcBef>
                <a:spcPct val="20000"/>
              </a:spcBef>
              <a:buFont typeface="Arial" pitchFamily="34" charset="0"/>
              <a:buNone/>
              <a:defRPr sz="3200"/>
            </a:lvl4pPr>
            <a:lvl5pPr algn="r" defTabSz="914400" rtl="0" eaLnBrk="1" latinLnBrk="0" hangingPunct="1">
              <a:spcBef>
                <a:spcPct val="20000"/>
              </a:spcBef>
              <a:buFont typeface="Arial" pitchFamily="34" charset="0"/>
              <a:buNone/>
              <a:defRPr sz="3200"/>
            </a:lvl5pPr>
          </a:lstStyle>
          <a:p>
            <a:pPr lvl="0"/>
            <a:r>
              <a:rPr lang="en-US" smtClean="0"/>
              <a:t>Click to edit Master text styles</a:t>
            </a:r>
          </a:p>
          <a:p>
            <a:pPr lvl="1"/>
            <a:endParaRPr lang="en-US"/>
          </a:p>
        </p:txBody>
      </p:sp>
      <p:sp>
        <p:nvSpPr>
          <p:cNvPr id="8" name="Content Placeholder 7"/>
          <p:cNvSpPr>
            <a:spLocks noGrp="1"/>
          </p:cNvSpPr>
          <p:nvPr>
            <p:ph sz="quarter" idx="12"/>
          </p:nvPr>
        </p:nvSpPr>
        <p:spPr>
          <a:xfrm>
            <a:off x="384047" y="2402357"/>
            <a:ext cx="7388352" cy="1215923"/>
          </a:xfrm>
          <a:prstGeom prst="rect">
            <a:avLst/>
          </a:prstGeom>
        </p:spPr>
        <p:txBody>
          <a:bodyPr lIns="90876" tIns="34653" rIns="90876" bIns="34653" anchor="ctr">
            <a:normAutofit/>
          </a:bodyPr>
          <a:lstStyle>
            <a:lvl1pPr algn="r" defTabSz="914400" rtl="0" eaLnBrk="1" latinLnBrk="0" hangingPunct="1">
              <a:spcBef>
                <a:spcPct val="20000"/>
              </a:spcBef>
              <a:buFont typeface="Arial" pitchFamily="34" charset="0"/>
              <a:buNone/>
              <a:defRPr sz="3200"/>
            </a:lvl1pPr>
            <a:lvl2pPr algn="r" defTabSz="914400" rtl="0" eaLnBrk="1" latinLnBrk="0" hangingPunct="1">
              <a:spcBef>
                <a:spcPct val="20000"/>
              </a:spcBef>
              <a:buFont typeface="Arial" pitchFamily="34" charset="0"/>
              <a:buNone/>
              <a:defRPr sz="3200"/>
            </a:lvl2pPr>
            <a:lvl3pPr algn="r" defTabSz="914400" rtl="0" eaLnBrk="1" latinLnBrk="0" hangingPunct="1">
              <a:spcBef>
                <a:spcPct val="20000"/>
              </a:spcBef>
              <a:buFont typeface="Arial" pitchFamily="34" charset="0"/>
              <a:buNone/>
              <a:defRPr sz="3200"/>
            </a:lvl3pPr>
            <a:lvl4pPr algn="r" defTabSz="914400" rtl="0" eaLnBrk="1" latinLnBrk="0" hangingPunct="1">
              <a:spcBef>
                <a:spcPct val="20000"/>
              </a:spcBef>
              <a:buFont typeface="Arial" pitchFamily="34" charset="0"/>
              <a:buNone/>
              <a:defRPr sz="3200"/>
            </a:lvl4pPr>
            <a:lvl5pPr algn="r" defTabSz="914400" rtl="0" eaLnBrk="1" latinLnBrk="0" hangingPunct="1">
              <a:spcBef>
                <a:spcPct val="20000"/>
              </a:spcBef>
              <a:buFont typeface="Arial" pitchFamily="34" charset="0"/>
              <a:buNone/>
              <a:defRPr sz="3200"/>
            </a:lvl5pPr>
          </a:lstStyle>
          <a:p>
            <a:pPr lvl="0"/>
            <a:r>
              <a:rPr lang="en-US" smtClean="0"/>
              <a:t>Click to edit Master text styles</a:t>
            </a:r>
          </a:p>
          <a:p>
            <a:pPr lvl="1"/>
            <a:endParaRPr lang="en-US"/>
          </a:p>
        </p:txBody>
      </p:sp>
      <p:sp>
        <p:nvSpPr>
          <p:cNvPr id="9" name="Content Placeholder 8"/>
          <p:cNvSpPr>
            <a:spLocks noGrp="1"/>
          </p:cNvSpPr>
          <p:nvPr>
            <p:ph sz="quarter" idx="13"/>
          </p:nvPr>
        </p:nvSpPr>
        <p:spPr>
          <a:xfrm>
            <a:off x="384047" y="3734866"/>
            <a:ext cx="7388352" cy="1215923"/>
          </a:xfrm>
          <a:prstGeom prst="rect">
            <a:avLst/>
          </a:prstGeom>
        </p:spPr>
        <p:txBody>
          <a:bodyPr lIns="90876" tIns="34653" rIns="90876" bIns="34653" anchor="ctr">
            <a:normAutofit/>
          </a:bodyPr>
          <a:lstStyle>
            <a:lvl1pPr algn="r" defTabSz="914400" rtl="0" eaLnBrk="1" latinLnBrk="0" hangingPunct="1">
              <a:spcBef>
                <a:spcPct val="20000"/>
              </a:spcBef>
              <a:buFont typeface="Arial" pitchFamily="34" charset="0"/>
              <a:buNone/>
              <a:defRPr sz="3200"/>
            </a:lvl1pPr>
            <a:lvl2pPr algn="r" defTabSz="914400" rtl="0" eaLnBrk="1" latinLnBrk="0" hangingPunct="1">
              <a:spcBef>
                <a:spcPct val="20000"/>
              </a:spcBef>
              <a:buFont typeface="Arial" pitchFamily="34" charset="0"/>
              <a:buNone/>
              <a:defRPr sz="3200"/>
            </a:lvl2pPr>
            <a:lvl3pPr algn="r" defTabSz="914400" rtl="0" eaLnBrk="1" latinLnBrk="0" hangingPunct="1">
              <a:spcBef>
                <a:spcPct val="20000"/>
              </a:spcBef>
              <a:buFont typeface="Arial" pitchFamily="34" charset="0"/>
              <a:buNone/>
              <a:defRPr sz="3200"/>
            </a:lvl3pPr>
            <a:lvl4pPr algn="r" defTabSz="914400" rtl="0" eaLnBrk="1" latinLnBrk="0" hangingPunct="1">
              <a:spcBef>
                <a:spcPct val="20000"/>
              </a:spcBef>
              <a:buFont typeface="Arial" pitchFamily="34" charset="0"/>
              <a:buNone/>
              <a:defRPr sz="3200"/>
            </a:lvl4pPr>
            <a:lvl5pPr algn="r" defTabSz="914400" rtl="0" eaLnBrk="1" latinLnBrk="0" hangingPunct="1">
              <a:spcBef>
                <a:spcPct val="20000"/>
              </a:spcBef>
              <a:buFont typeface="Arial" pitchFamily="34" charset="0"/>
              <a:buNone/>
              <a:defRPr sz="3200"/>
            </a:lvl5pPr>
          </a:lstStyle>
          <a:p>
            <a:pPr lvl="0"/>
            <a:r>
              <a:rPr lang="en-US" smtClean="0"/>
              <a:t>Click to edit Master text styles</a:t>
            </a:r>
          </a:p>
          <a:p>
            <a:pPr lvl="1"/>
            <a:endParaRPr lang="en-US"/>
          </a:p>
        </p:txBody>
      </p:sp>
      <p:sp>
        <p:nvSpPr>
          <p:cNvPr id="10" name="Content Placeholder 9"/>
          <p:cNvSpPr>
            <a:spLocks noGrp="1"/>
          </p:cNvSpPr>
          <p:nvPr>
            <p:ph sz="quarter" idx="14"/>
          </p:nvPr>
        </p:nvSpPr>
        <p:spPr>
          <a:xfrm>
            <a:off x="384047" y="5067375"/>
            <a:ext cx="7388352" cy="1215923"/>
          </a:xfrm>
          <a:prstGeom prst="rect">
            <a:avLst/>
          </a:prstGeom>
        </p:spPr>
        <p:txBody>
          <a:bodyPr lIns="90876" tIns="34653" rIns="90876" bIns="34653" anchor="ctr">
            <a:normAutofit/>
          </a:bodyPr>
          <a:lstStyle>
            <a:lvl1pPr algn="r" defTabSz="914400" rtl="0" eaLnBrk="1" latinLnBrk="0" hangingPunct="1">
              <a:spcBef>
                <a:spcPct val="20000"/>
              </a:spcBef>
              <a:buFont typeface="Arial" pitchFamily="34" charset="0"/>
              <a:buNone/>
              <a:defRPr sz="3200"/>
            </a:lvl1pPr>
            <a:lvl2pPr algn="r" defTabSz="914400" rtl="0" eaLnBrk="1" latinLnBrk="0" hangingPunct="1">
              <a:spcBef>
                <a:spcPct val="20000"/>
              </a:spcBef>
              <a:buFont typeface="Arial" pitchFamily="34" charset="0"/>
              <a:buNone/>
              <a:defRPr sz="3200"/>
            </a:lvl2pPr>
            <a:lvl3pPr algn="r" defTabSz="914400" rtl="0" eaLnBrk="1" latinLnBrk="0" hangingPunct="1">
              <a:spcBef>
                <a:spcPct val="20000"/>
              </a:spcBef>
              <a:buFont typeface="Arial" pitchFamily="34" charset="0"/>
              <a:buNone/>
              <a:defRPr sz="3200"/>
            </a:lvl3pPr>
            <a:lvl4pPr algn="r" defTabSz="914400" rtl="0" eaLnBrk="1" latinLnBrk="0" hangingPunct="1">
              <a:spcBef>
                <a:spcPct val="20000"/>
              </a:spcBef>
              <a:buFont typeface="Arial" pitchFamily="34" charset="0"/>
              <a:buNone/>
              <a:defRPr sz="3200"/>
            </a:lvl4pPr>
            <a:lvl5pPr algn="r" defTabSz="914400" rtl="0" eaLnBrk="1" latinLnBrk="0" hangingPunct="1">
              <a:spcBef>
                <a:spcPct val="20000"/>
              </a:spcBef>
              <a:buFont typeface="Arial" pitchFamily="34" charset="0"/>
              <a:buNone/>
              <a:defRPr sz="3200"/>
            </a:lvl5pPr>
          </a:lstStyle>
          <a:p>
            <a:pPr lvl="0"/>
            <a:r>
              <a:rPr lang="en-US" smtClean="0"/>
              <a:t>Click to edit Master text styles</a:t>
            </a:r>
          </a:p>
          <a:p>
            <a:pPr lvl="1"/>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Mouse Mischief 1 - 2 Choices Right">
    <p:spTree>
      <p:nvGrpSpPr>
        <p:cNvPr id="1" name=""/>
        <p:cNvGrpSpPr/>
        <p:nvPr/>
      </p:nvGrpSpPr>
      <p:grpSpPr>
        <a:xfrm>
          <a:off x="0" y="0"/>
          <a:ext cx="0" cy="0"/>
          <a:chOff x="0" y="0"/>
          <a:chExt cx="0" cy="0"/>
        </a:xfrm>
      </p:grpSpPr>
      <p:pic>
        <p:nvPicPr>
          <p:cNvPr id="5" name="Picture 7" descr="Answer1.png"/>
          <p:cNvPicPr>
            <a:picLocks/>
          </p:cNvPicPr>
          <p:nvPr userDrawn="1">
            <p:custDataLst>
              <p:tags r:id="rId1"/>
            </p:custDataLst>
          </p:nvPr>
        </p:nvPicPr>
        <p:blipFill>
          <a:blip r:embed="rId4" cstate="print"/>
          <a:srcRect/>
          <a:stretch>
            <a:fillRect/>
          </a:stretch>
        </p:blipFill>
        <p:spPr bwMode="auto">
          <a:xfrm>
            <a:off x="7845425" y="2233613"/>
            <a:ext cx="857250" cy="857250"/>
          </a:xfrm>
          <a:prstGeom prst="rect">
            <a:avLst/>
          </a:prstGeom>
          <a:noFill/>
          <a:ln w="9525">
            <a:noFill/>
            <a:miter lim="800000"/>
            <a:headEnd/>
            <a:tailEnd/>
          </a:ln>
        </p:spPr>
      </p:pic>
      <p:pic>
        <p:nvPicPr>
          <p:cNvPr id="9" name="Picture 9" descr="Answer2.png"/>
          <p:cNvPicPr>
            <a:picLocks/>
          </p:cNvPicPr>
          <p:nvPr userDrawn="1">
            <p:custDataLst>
              <p:tags r:id="rId2"/>
            </p:custDataLst>
          </p:nvPr>
        </p:nvPicPr>
        <p:blipFill>
          <a:blip r:embed="rId5" cstate="print"/>
          <a:srcRect/>
          <a:stretch>
            <a:fillRect/>
          </a:stretch>
        </p:blipFill>
        <p:spPr bwMode="auto">
          <a:xfrm>
            <a:off x="7845425" y="3873500"/>
            <a:ext cx="857250" cy="857250"/>
          </a:xfrm>
          <a:prstGeom prst="rect">
            <a:avLst/>
          </a:prstGeom>
          <a:noFill/>
          <a:ln w="9525">
            <a:noFill/>
            <a:miter lim="800000"/>
            <a:headEnd/>
            <a:tailEnd/>
          </a:ln>
        </p:spPr>
      </p:pic>
      <p:sp>
        <p:nvSpPr>
          <p:cNvPr id="6" name="Text Placeholder 5"/>
          <p:cNvSpPr>
            <a:spLocks noGrp="1"/>
          </p:cNvSpPr>
          <p:nvPr>
            <p:ph type="body" idx="10"/>
          </p:nvPr>
        </p:nvSpPr>
        <p:spPr>
          <a:xfrm>
            <a:off x="155448" y="116586"/>
            <a:ext cx="8833104" cy="759180"/>
          </a:xfrm>
        </p:spPr>
        <p:txBody>
          <a:bodyPr anchor="ctr" anchorCtr="1">
            <a:normAutofit/>
          </a:bodyPr>
          <a:lstStyle>
            <a:lvl1pPr algn="ctr" defTabSz="914400" rtl="0" eaLnBrk="1" latinLnBrk="0" hangingPunct="1">
              <a:spcBef>
                <a:spcPct val="20000"/>
              </a:spcBef>
              <a:buFont typeface="Arial" pitchFamily="34" charset="0"/>
              <a:buNone/>
              <a:defRPr/>
            </a:lvl1pPr>
            <a:lvl2pPr algn="ctr" defTabSz="914400" rtl="0" eaLnBrk="1" latinLnBrk="0" hangingPunct="1">
              <a:spcBef>
                <a:spcPct val="20000"/>
              </a:spcBef>
              <a:buFont typeface="Arial" pitchFamily="34" charset="0"/>
              <a:buNone/>
              <a:defRPr/>
            </a:lvl2pPr>
            <a:lvl3pPr algn="ctr" defTabSz="914400" rtl="0" eaLnBrk="1" latinLnBrk="0" hangingPunct="1">
              <a:spcBef>
                <a:spcPct val="20000"/>
              </a:spcBef>
              <a:buFont typeface="Arial" pitchFamily="34" charset="0"/>
              <a:buNone/>
              <a:defRPr/>
            </a:lvl3pPr>
            <a:lvl4pPr algn="ctr" defTabSz="914400" rtl="0" eaLnBrk="1" latinLnBrk="0" hangingPunct="1">
              <a:spcBef>
                <a:spcPct val="20000"/>
              </a:spcBef>
              <a:buFont typeface="Arial" pitchFamily="34" charset="0"/>
              <a:buNone/>
              <a:defRPr/>
            </a:lvl4pPr>
            <a:lvl5pPr algn="ctr" defTabSz="914400" rtl="0" eaLnBrk="1" latinLnBrk="0" hangingPunct="1">
              <a:spcBef>
                <a:spcPct val="20000"/>
              </a:spcBef>
              <a:buFont typeface="Arial" pitchFamily="34" charse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Content Placeholder 6"/>
          <p:cNvSpPr>
            <a:spLocks noGrp="1"/>
          </p:cNvSpPr>
          <p:nvPr>
            <p:ph sz="quarter" idx="11"/>
          </p:nvPr>
        </p:nvSpPr>
        <p:spPr>
          <a:xfrm>
            <a:off x="384047" y="1901723"/>
            <a:ext cx="7388352" cy="1522476"/>
          </a:xfrm>
          <a:prstGeom prst="rect">
            <a:avLst/>
          </a:prstGeom>
        </p:spPr>
        <p:txBody>
          <a:bodyPr lIns="90876" tIns="43390" rIns="90876" bIns="43390" anchor="ctr">
            <a:normAutofit/>
          </a:bodyPr>
          <a:lstStyle>
            <a:lvl1pPr algn="r" defTabSz="914400" rtl="0" eaLnBrk="1" latinLnBrk="0" hangingPunct="1">
              <a:spcBef>
                <a:spcPct val="20000"/>
              </a:spcBef>
              <a:buFont typeface="Arial" pitchFamily="34" charset="0"/>
              <a:buNone/>
              <a:defRPr sz="3200"/>
            </a:lvl1pPr>
            <a:lvl2pPr algn="r" defTabSz="914400" rtl="0" eaLnBrk="1" latinLnBrk="0" hangingPunct="1">
              <a:spcBef>
                <a:spcPct val="20000"/>
              </a:spcBef>
              <a:buFont typeface="Arial" pitchFamily="34" charset="0"/>
              <a:buNone/>
              <a:defRPr sz="3200"/>
            </a:lvl2pPr>
            <a:lvl3pPr algn="r" defTabSz="914400" rtl="0" eaLnBrk="1" latinLnBrk="0" hangingPunct="1">
              <a:spcBef>
                <a:spcPct val="20000"/>
              </a:spcBef>
              <a:buFont typeface="Arial" pitchFamily="34" charset="0"/>
              <a:buNone/>
              <a:defRPr sz="3200"/>
            </a:lvl3pPr>
            <a:lvl4pPr algn="r" defTabSz="914400" rtl="0" eaLnBrk="1" latinLnBrk="0" hangingPunct="1">
              <a:spcBef>
                <a:spcPct val="20000"/>
              </a:spcBef>
              <a:buFont typeface="Arial" pitchFamily="34" charset="0"/>
              <a:buNone/>
              <a:defRPr sz="3200"/>
            </a:lvl4pPr>
            <a:lvl5pPr algn="r" defTabSz="914400" rtl="0" eaLnBrk="1" latinLnBrk="0" hangingPunct="1">
              <a:spcBef>
                <a:spcPct val="20000"/>
              </a:spcBef>
              <a:buFont typeface="Arial" pitchFamily="34" charset="0"/>
              <a:buNone/>
              <a:defRPr sz="3200"/>
            </a:lvl5pPr>
          </a:lstStyle>
          <a:p>
            <a:pPr lvl="0"/>
            <a:r>
              <a:rPr lang="en-US" smtClean="0"/>
              <a:t>Click to edit Master text styles</a:t>
            </a:r>
          </a:p>
          <a:p>
            <a:pPr lvl="1"/>
            <a:endParaRPr lang="en-US"/>
          </a:p>
        </p:txBody>
      </p:sp>
      <p:sp>
        <p:nvSpPr>
          <p:cNvPr id="8" name="Content Placeholder 7"/>
          <p:cNvSpPr>
            <a:spLocks noGrp="1"/>
          </p:cNvSpPr>
          <p:nvPr>
            <p:ph sz="quarter" idx="12"/>
          </p:nvPr>
        </p:nvSpPr>
        <p:spPr>
          <a:xfrm>
            <a:off x="384047" y="3540785"/>
            <a:ext cx="7388352" cy="1522476"/>
          </a:xfrm>
          <a:prstGeom prst="rect">
            <a:avLst/>
          </a:prstGeom>
        </p:spPr>
        <p:txBody>
          <a:bodyPr lIns="90876" tIns="43390" rIns="90876" bIns="43390" anchor="ctr">
            <a:normAutofit/>
          </a:bodyPr>
          <a:lstStyle>
            <a:lvl1pPr algn="r" defTabSz="914400" rtl="0" eaLnBrk="1" latinLnBrk="0" hangingPunct="1">
              <a:spcBef>
                <a:spcPct val="20000"/>
              </a:spcBef>
              <a:buFont typeface="Arial" pitchFamily="34" charset="0"/>
              <a:buNone/>
              <a:defRPr sz="3200"/>
            </a:lvl1pPr>
            <a:lvl2pPr algn="r" defTabSz="914400" rtl="0" eaLnBrk="1" latinLnBrk="0" hangingPunct="1">
              <a:spcBef>
                <a:spcPct val="20000"/>
              </a:spcBef>
              <a:buFont typeface="Arial" pitchFamily="34" charset="0"/>
              <a:buNone/>
              <a:defRPr sz="3200"/>
            </a:lvl2pPr>
            <a:lvl3pPr algn="r" defTabSz="914400" rtl="0" eaLnBrk="1" latinLnBrk="0" hangingPunct="1">
              <a:spcBef>
                <a:spcPct val="20000"/>
              </a:spcBef>
              <a:buFont typeface="Arial" pitchFamily="34" charset="0"/>
              <a:buNone/>
              <a:defRPr sz="3200"/>
            </a:lvl3pPr>
            <a:lvl4pPr algn="r" defTabSz="914400" rtl="0" eaLnBrk="1" latinLnBrk="0" hangingPunct="1">
              <a:spcBef>
                <a:spcPct val="20000"/>
              </a:spcBef>
              <a:buFont typeface="Arial" pitchFamily="34" charset="0"/>
              <a:buNone/>
              <a:defRPr sz="3200"/>
            </a:lvl4pPr>
            <a:lvl5pPr algn="r" defTabSz="914400" rtl="0" eaLnBrk="1" latinLnBrk="0" hangingPunct="1">
              <a:spcBef>
                <a:spcPct val="20000"/>
              </a:spcBef>
              <a:buFont typeface="Arial" pitchFamily="34" charset="0"/>
              <a:buNone/>
              <a:defRPr sz="3200"/>
            </a:lvl5pPr>
          </a:lstStyle>
          <a:p>
            <a:pPr lvl="0"/>
            <a:r>
              <a:rPr lang="en-US" smtClean="0"/>
              <a:t>Click to edit Master text styles</a:t>
            </a:r>
          </a:p>
          <a:p>
            <a:pPr lvl="1"/>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use Mischief 1 - 2 Choices Left">
    <p:spTree>
      <p:nvGrpSpPr>
        <p:cNvPr id="1" name=""/>
        <p:cNvGrpSpPr/>
        <p:nvPr/>
      </p:nvGrpSpPr>
      <p:grpSpPr>
        <a:xfrm>
          <a:off x="0" y="0"/>
          <a:ext cx="0" cy="0"/>
          <a:chOff x="0" y="0"/>
          <a:chExt cx="0" cy="0"/>
        </a:xfrm>
      </p:grpSpPr>
      <p:pic>
        <p:nvPicPr>
          <p:cNvPr id="5" name="Picture 7" descr="Answer1.png"/>
          <p:cNvPicPr>
            <a:picLocks/>
          </p:cNvPicPr>
          <p:nvPr userDrawn="1">
            <p:custDataLst>
              <p:tags r:id="rId1"/>
            </p:custDataLst>
          </p:nvPr>
        </p:nvPicPr>
        <p:blipFill>
          <a:blip r:embed="rId4" cstate="print"/>
          <a:srcRect/>
          <a:stretch>
            <a:fillRect/>
          </a:stretch>
        </p:blipFill>
        <p:spPr bwMode="auto">
          <a:xfrm>
            <a:off x="155575" y="2233613"/>
            <a:ext cx="857250" cy="857250"/>
          </a:xfrm>
          <a:prstGeom prst="rect">
            <a:avLst/>
          </a:prstGeom>
          <a:noFill/>
          <a:ln w="9525">
            <a:noFill/>
            <a:miter lim="800000"/>
            <a:headEnd/>
            <a:tailEnd/>
          </a:ln>
        </p:spPr>
      </p:pic>
      <p:pic>
        <p:nvPicPr>
          <p:cNvPr id="9" name="Picture 9" descr="Answer2.png"/>
          <p:cNvPicPr>
            <a:picLocks/>
          </p:cNvPicPr>
          <p:nvPr userDrawn="1">
            <p:custDataLst>
              <p:tags r:id="rId2"/>
            </p:custDataLst>
          </p:nvPr>
        </p:nvPicPr>
        <p:blipFill>
          <a:blip r:embed="rId5" cstate="print"/>
          <a:srcRect/>
          <a:stretch>
            <a:fillRect/>
          </a:stretch>
        </p:blipFill>
        <p:spPr bwMode="auto">
          <a:xfrm>
            <a:off x="155575" y="3873500"/>
            <a:ext cx="857250" cy="857250"/>
          </a:xfrm>
          <a:prstGeom prst="rect">
            <a:avLst/>
          </a:prstGeom>
          <a:noFill/>
          <a:ln w="9525">
            <a:noFill/>
            <a:miter lim="800000"/>
            <a:headEnd/>
            <a:tailEnd/>
          </a:ln>
        </p:spPr>
      </p:pic>
      <p:sp>
        <p:nvSpPr>
          <p:cNvPr id="6" name="Text Placeholder 5"/>
          <p:cNvSpPr>
            <a:spLocks noGrp="1"/>
          </p:cNvSpPr>
          <p:nvPr>
            <p:ph type="body" idx="10"/>
          </p:nvPr>
        </p:nvSpPr>
        <p:spPr>
          <a:xfrm>
            <a:off x="155448" y="116586"/>
            <a:ext cx="8833104" cy="759180"/>
          </a:xfrm>
        </p:spPr>
        <p:txBody>
          <a:bodyPr anchor="ctr" anchorCtr="1">
            <a:normAutofit/>
          </a:bodyPr>
          <a:lstStyle>
            <a:lvl1pPr algn="ctr" defTabSz="914400" rtl="0" eaLnBrk="1" latinLnBrk="0" hangingPunct="1">
              <a:spcBef>
                <a:spcPct val="20000"/>
              </a:spcBef>
              <a:buFont typeface="Arial" pitchFamily="34" charset="0"/>
              <a:buNone/>
              <a:defRPr/>
            </a:lvl1pPr>
            <a:lvl2pPr algn="ctr" defTabSz="914400" rtl="0" eaLnBrk="1" latinLnBrk="0" hangingPunct="1">
              <a:spcBef>
                <a:spcPct val="20000"/>
              </a:spcBef>
              <a:buFont typeface="Arial" pitchFamily="34" charset="0"/>
              <a:buNone/>
              <a:defRPr/>
            </a:lvl2pPr>
            <a:lvl3pPr algn="ctr" defTabSz="914400" rtl="0" eaLnBrk="1" latinLnBrk="0" hangingPunct="1">
              <a:spcBef>
                <a:spcPct val="20000"/>
              </a:spcBef>
              <a:buFont typeface="Arial" pitchFamily="34" charset="0"/>
              <a:buNone/>
              <a:defRPr/>
            </a:lvl3pPr>
            <a:lvl4pPr algn="ctr" defTabSz="914400" rtl="0" eaLnBrk="1" latinLnBrk="0" hangingPunct="1">
              <a:spcBef>
                <a:spcPct val="20000"/>
              </a:spcBef>
              <a:buFont typeface="Arial" pitchFamily="34" charset="0"/>
              <a:buNone/>
              <a:defRPr/>
            </a:lvl4pPr>
            <a:lvl5pPr algn="ctr" defTabSz="914400" rtl="0" eaLnBrk="1" latinLnBrk="0" hangingPunct="1">
              <a:spcBef>
                <a:spcPct val="20000"/>
              </a:spcBef>
              <a:buFont typeface="Arial" pitchFamily="34" charse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Content Placeholder 6"/>
          <p:cNvSpPr>
            <a:spLocks noGrp="1"/>
          </p:cNvSpPr>
          <p:nvPr>
            <p:ph sz="quarter" idx="11"/>
          </p:nvPr>
        </p:nvSpPr>
        <p:spPr>
          <a:xfrm>
            <a:off x="1371600" y="1901723"/>
            <a:ext cx="7388352" cy="1522476"/>
          </a:xfrm>
          <a:prstGeom prst="rect">
            <a:avLst/>
          </a:prstGeom>
        </p:spPr>
        <p:txBody>
          <a:bodyPr lIns="90876" tIns="43390" rIns="90876" bIns="43390" anchor="ctr">
            <a:normAutofit/>
          </a:bodyPr>
          <a:lstStyle>
            <a:lvl1pPr algn="l" defTabSz="914400" rtl="0" eaLnBrk="1" latinLnBrk="0" hangingPunct="1">
              <a:spcBef>
                <a:spcPct val="20000"/>
              </a:spcBef>
              <a:buFont typeface="Arial" pitchFamily="34" charset="0"/>
              <a:buNone/>
              <a:defRPr sz="3200"/>
            </a:lvl1pPr>
            <a:lvl2pPr algn="l" defTabSz="914400" rtl="0" eaLnBrk="1" latinLnBrk="0" hangingPunct="1">
              <a:spcBef>
                <a:spcPct val="20000"/>
              </a:spcBef>
              <a:buFont typeface="Arial" pitchFamily="34" charset="0"/>
              <a:buNone/>
              <a:defRPr sz="3200"/>
            </a:lvl2pPr>
            <a:lvl3pPr algn="l" defTabSz="914400" rtl="0" eaLnBrk="1" latinLnBrk="0" hangingPunct="1">
              <a:spcBef>
                <a:spcPct val="20000"/>
              </a:spcBef>
              <a:buFont typeface="Arial" pitchFamily="34" charset="0"/>
              <a:buNone/>
              <a:defRPr sz="3200"/>
            </a:lvl3pPr>
            <a:lvl4pPr algn="l" defTabSz="914400" rtl="0" eaLnBrk="1" latinLnBrk="0" hangingPunct="1">
              <a:spcBef>
                <a:spcPct val="20000"/>
              </a:spcBef>
              <a:buFont typeface="Arial" pitchFamily="34" charset="0"/>
              <a:buNone/>
              <a:defRPr sz="3200"/>
            </a:lvl4pPr>
            <a:lvl5pPr algn="l" defTabSz="914400" rtl="0" eaLnBrk="1" latinLnBrk="0" hangingPunct="1">
              <a:spcBef>
                <a:spcPct val="20000"/>
              </a:spcBef>
              <a:buFont typeface="Arial" pitchFamily="34" charset="0"/>
              <a:buNone/>
              <a:defRPr sz="3200"/>
            </a:lvl5pPr>
          </a:lstStyle>
          <a:p>
            <a:pPr lvl="0"/>
            <a:r>
              <a:rPr lang="en-US" smtClean="0"/>
              <a:t>Click to edit Master text styles</a:t>
            </a:r>
          </a:p>
          <a:p>
            <a:pPr lvl="1"/>
            <a:endParaRPr lang="en-US"/>
          </a:p>
        </p:txBody>
      </p:sp>
      <p:sp>
        <p:nvSpPr>
          <p:cNvPr id="8" name="Content Placeholder 7"/>
          <p:cNvSpPr>
            <a:spLocks noGrp="1"/>
          </p:cNvSpPr>
          <p:nvPr>
            <p:ph sz="quarter" idx="12"/>
          </p:nvPr>
        </p:nvSpPr>
        <p:spPr>
          <a:xfrm>
            <a:off x="1371600" y="3540785"/>
            <a:ext cx="7388352" cy="1522476"/>
          </a:xfrm>
          <a:prstGeom prst="rect">
            <a:avLst/>
          </a:prstGeom>
        </p:spPr>
        <p:txBody>
          <a:bodyPr lIns="90876" tIns="43390" rIns="90876" bIns="43390" anchor="ctr">
            <a:normAutofit/>
          </a:bodyPr>
          <a:lstStyle>
            <a:lvl1pPr algn="l" defTabSz="914400" rtl="0" eaLnBrk="1" latinLnBrk="0" hangingPunct="1">
              <a:spcBef>
                <a:spcPct val="20000"/>
              </a:spcBef>
              <a:buFont typeface="Arial" pitchFamily="34" charset="0"/>
              <a:buNone/>
              <a:defRPr sz="3200"/>
            </a:lvl1pPr>
            <a:lvl2pPr algn="l" defTabSz="914400" rtl="0" eaLnBrk="1" latinLnBrk="0" hangingPunct="1">
              <a:spcBef>
                <a:spcPct val="20000"/>
              </a:spcBef>
              <a:buFont typeface="Arial" pitchFamily="34" charset="0"/>
              <a:buNone/>
              <a:defRPr sz="3200"/>
            </a:lvl2pPr>
            <a:lvl3pPr algn="l" defTabSz="914400" rtl="0" eaLnBrk="1" latinLnBrk="0" hangingPunct="1">
              <a:spcBef>
                <a:spcPct val="20000"/>
              </a:spcBef>
              <a:buFont typeface="Arial" pitchFamily="34" charset="0"/>
              <a:buNone/>
              <a:defRPr sz="3200"/>
            </a:lvl3pPr>
            <a:lvl4pPr algn="l" defTabSz="914400" rtl="0" eaLnBrk="1" latinLnBrk="0" hangingPunct="1">
              <a:spcBef>
                <a:spcPct val="20000"/>
              </a:spcBef>
              <a:buFont typeface="Arial" pitchFamily="34" charset="0"/>
              <a:buNone/>
              <a:defRPr sz="3200"/>
            </a:lvl4pPr>
            <a:lvl5pPr algn="l" defTabSz="914400" rtl="0" eaLnBrk="1" latinLnBrk="0" hangingPunct="1">
              <a:spcBef>
                <a:spcPct val="20000"/>
              </a:spcBef>
              <a:buFont typeface="Arial" pitchFamily="34" charset="0"/>
              <a:buNone/>
              <a:defRPr sz="3200"/>
            </a:lvl5pPr>
          </a:lstStyle>
          <a:p>
            <a:pPr lvl="0"/>
            <a:r>
              <a:rPr lang="en-US" smtClean="0"/>
              <a:t>Click to edit Master text styles</a:t>
            </a:r>
          </a:p>
          <a:p>
            <a:pPr lvl="1"/>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use Mischief 2 - 4 Choices Left">
    <p:spTree>
      <p:nvGrpSpPr>
        <p:cNvPr id="1" name=""/>
        <p:cNvGrpSpPr/>
        <p:nvPr/>
      </p:nvGrpSpPr>
      <p:grpSpPr>
        <a:xfrm>
          <a:off x="0" y="0"/>
          <a:ext cx="0" cy="0"/>
          <a:chOff x="0" y="0"/>
          <a:chExt cx="0" cy="0"/>
        </a:xfrm>
      </p:grpSpPr>
      <p:pic>
        <p:nvPicPr>
          <p:cNvPr id="11" name="Picture 7" descr="Answer1.png"/>
          <p:cNvPicPr>
            <a:picLocks/>
          </p:cNvPicPr>
          <p:nvPr userDrawn="1">
            <p:custDataLst>
              <p:tags r:id="rId1"/>
            </p:custDataLst>
          </p:nvPr>
        </p:nvPicPr>
        <p:blipFill>
          <a:blip r:embed="rId6" cstate="print"/>
          <a:srcRect/>
          <a:stretch>
            <a:fillRect/>
          </a:stretch>
        </p:blipFill>
        <p:spPr bwMode="auto">
          <a:xfrm>
            <a:off x="155575" y="1249363"/>
            <a:ext cx="857250" cy="857250"/>
          </a:xfrm>
          <a:prstGeom prst="rect">
            <a:avLst/>
          </a:prstGeom>
          <a:noFill/>
          <a:ln w="9525">
            <a:noFill/>
            <a:miter lim="800000"/>
            <a:headEnd/>
            <a:tailEnd/>
          </a:ln>
        </p:spPr>
      </p:pic>
      <p:pic>
        <p:nvPicPr>
          <p:cNvPr id="12" name="Picture 9" descr="Answer2.png"/>
          <p:cNvPicPr>
            <a:picLocks/>
          </p:cNvPicPr>
          <p:nvPr userDrawn="1">
            <p:custDataLst>
              <p:tags r:id="rId2"/>
            </p:custDataLst>
          </p:nvPr>
        </p:nvPicPr>
        <p:blipFill>
          <a:blip r:embed="rId7" cstate="print"/>
          <a:srcRect/>
          <a:stretch>
            <a:fillRect/>
          </a:stretch>
        </p:blipFill>
        <p:spPr bwMode="auto">
          <a:xfrm>
            <a:off x="155575" y="2581275"/>
            <a:ext cx="857250" cy="857250"/>
          </a:xfrm>
          <a:prstGeom prst="rect">
            <a:avLst/>
          </a:prstGeom>
          <a:noFill/>
          <a:ln w="9525">
            <a:noFill/>
            <a:miter lim="800000"/>
            <a:headEnd/>
            <a:tailEnd/>
          </a:ln>
        </p:spPr>
      </p:pic>
      <p:pic>
        <p:nvPicPr>
          <p:cNvPr id="13" name="Picture 10" descr="Answer3.png"/>
          <p:cNvPicPr>
            <a:picLocks/>
          </p:cNvPicPr>
          <p:nvPr userDrawn="1">
            <p:custDataLst>
              <p:tags r:id="rId3"/>
            </p:custDataLst>
          </p:nvPr>
        </p:nvPicPr>
        <p:blipFill>
          <a:blip r:embed="rId8" cstate="print"/>
          <a:srcRect/>
          <a:stretch>
            <a:fillRect/>
          </a:stretch>
        </p:blipFill>
        <p:spPr bwMode="auto">
          <a:xfrm>
            <a:off x="155575" y="3914775"/>
            <a:ext cx="857250" cy="857250"/>
          </a:xfrm>
          <a:prstGeom prst="rect">
            <a:avLst/>
          </a:prstGeom>
          <a:noFill/>
          <a:ln w="9525">
            <a:noFill/>
            <a:miter lim="800000"/>
            <a:headEnd/>
            <a:tailEnd/>
          </a:ln>
        </p:spPr>
      </p:pic>
      <p:pic>
        <p:nvPicPr>
          <p:cNvPr id="14" name="Picture 11" descr="Answer4.png"/>
          <p:cNvPicPr>
            <a:picLocks/>
          </p:cNvPicPr>
          <p:nvPr userDrawn="1">
            <p:custDataLst>
              <p:tags r:id="rId4"/>
            </p:custDataLst>
          </p:nvPr>
        </p:nvPicPr>
        <p:blipFill>
          <a:blip r:embed="rId9" cstate="print"/>
          <a:srcRect/>
          <a:stretch>
            <a:fillRect/>
          </a:stretch>
        </p:blipFill>
        <p:spPr bwMode="auto">
          <a:xfrm>
            <a:off x="155575" y="5246688"/>
            <a:ext cx="857250" cy="857250"/>
          </a:xfrm>
          <a:prstGeom prst="rect">
            <a:avLst/>
          </a:prstGeom>
          <a:noFill/>
          <a:ln w="9525">
            <a:noFill/>
            <a:miter lim="800000"/>
            <a:headEnd/>
            <a:tailEnd/>
          </a:ln>
        </p:spPr>
      </p:pic>
      <p:sp>
        <p:nvSpPr>
          <p:cNvPr id="6" name="Text Placeholder 5"/>
          <p:cNvSpPr>
            <a:spLocks noGrp="1"/>
          </p:cNvSpPr>
          <p:nvPr>
            <p:ph type="body" idx="10"/>
          </p:nvPr>
        </p:nvSpPr>
        <p:spPr>
          <a:xfrm>
            <a:off x="155448" y="116586"/>
            <a:ext cx="8833104" cy="759180"/>
          </a:xfrm>
        </p:spPr>
        <p:txBody>
          <a:bodyPr anchor="ctr" anchorCtr="1">
            <a:normAutofit/>
          </a:bodyPr>
          <a:lstStyle>
            <a:lvl1pPr algn="ctr" defTabSz="914400" rtl="0" eaLnBrk="1" latinLnBrk="0" hangingPunct="1">
              <a:spcBef>
                <a:spcPct val="20000"/>
              </a:spcBef>
              <a:buFont typeface="Arial" pitchFamily="34" charset="0"/>
              <a:buNone/>
              <a:defRPr/>
            </a:lvl1pPr>
            <a:lvl2pPr algn="ctr" defTabSz="914400" rtl="0" eaLnBrk="1" latinLnBrk="0" hangingPunct="1">
              <a:spcBef>
                <a:spcPct val="20000"/>
              </a:spcBef>
              <a:buFont typeface="Arial" pitchFamily="34" charset="0"/>
              <a:buNone/>
              <a:defRPr/>
            </a:lvl2pPr>
            <a:lvl3pPr algn="ctr" defTabSz="914400" rtl="0" eaLnBrk="1" latinLnBrk="0" hangingPunct="1">
              <a:spcBef>
                <a:spcPct val="20000"/>
              </a:spcBef>
              <a:buFont typeface="Arial" pitchFamily="34" charset="0"/>
              <a:buNone/>
              <a:defRPr/>
            </a:lvl3pPr>
            <a:lvl4pPr algn="ctr" defTabSz="914400" rtl="0" eaLnBrk="1" latinLnBrk="0" hangingPunct="1">
              <a:spcBef>
                <a:spcPct val="20000"/>
              </a:spcBef>
              <a:buFont typeface="Arial" pitchFamily="34" charset="0"/>
              <a:buNone/>
              <a:defRPr/>
            </a:lvl4pPr>
            <a:lvl5pPr algn="ctr" defTabSz="914400" rtl="0" eaLnBrk="1" latinLnBrk="0" hangingPunct="1">
              <a:spcBef>
                <a:spcPct val="20000"/>
              </a:spcBef>
              <a:buFont typeface="Arial" pitchFamily="34" charse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Content Placeholder 6"/>
          <p:cNvSpPr>
            <a:spLocks noGrp="1"/>
          </p:cNvSpPr>
          <p:nvPr>
            <p:ph sz="quarter" idx="11"/>
          </p:nvPr>
        </p:nvSpPr>
        <p:spPr>
          <a:xfrm>
            <a:off x="1371600" y="1069847"/>
            <a:ext cx="7388352" cy="1215923"/>
          </a:xfrm>
          <a:prstGeom prst="rect">
            <a:avLst/>
          </a:prstGeom>
        </p:spPr>
        <p:txBody>
          <a:bodyPr lIns="90876" tIns="34653" rIns="90876" bIns="34653" anchor="ctr">
            <a:normAutofit/>
          </a:bodyPr>
          <a:lstStyle>
            <a:lvl1pPr algn="l" defTabSz="914400" rtl="0" eaLnBrk="1" latinLnBrk="0" hangingPunct="1">
              <a:spcBef>
                <a:spcPct val="20000"/>
              </a:spcBef>
              <a:buFont typeface="Arial" pitchFamily="34" charset="0"/>
              <a:buNone/>
              <a:defRPr sz="3200"/>
            </a:lvl1pPr>
            <a:lvl2pPr algn="l" defTabSz="914400" rtl="0" eaLnBrk="1" latinLnBrk="0" hangingPunct="1">
              <a:spcBef>
                <a:spcPct val="20000"/>
              </a:spcBef>
              <a:buFont typeface="Arial" pitchFamily="34" charset="0"/>
              <a:buNone/>
              <a:defRPr sz="3200"/>
            </a:lvl2pPr>
            <a:lvl3pPr algn="l" defTabSz="914400" rtl="0" eaLnBrk="1" latinLnBrk="0" hangingPunct="1">
              <a:spcBef>
                <a:spcPct val="20000"/>
              </a:spcBef>
              <a:buFont typeface="Arial" pitchFamily="34" charset="0"/>
              <a:buNone/>
              <a:defRPr sz="3200"/>
            </a:lvl3pPr>
            <a:lvl4pPr algn="l" defTabSz="914400" rtl="0" eaLnBrk="1" latinLnBrk="0" hangingPunct="1">
              <a:spcBef>
                <a:spcPct val="20000"/>
              </a:spcBef>
              <a:buFont typeface="Arial" pitchFamily="34" charset="0"/>
              <a:buNone/>
              <a:defRPr sz="3200"/>
            </a:lvl4pPr>
            <a:lvl5pPr algn="l" defTabSz="914400" rtl="0" eaLnBrk="1" latinLnBrk="0" hangingPunct="1">
              <a:spcBef>
                <a:spcPct val="20000"/>
              </a:spcBef>
              <a:buFont typeface="Arial" pitchFamily="34" charset="0"/>
              <a:buNone/>
              <a:defRPr sz="3200"/>
            </a:lvl5pPr>
          </a:lstStyle>
          <a:p>
            <a:pPr lvl="0"/>
            <a:r>
              <a:rPr lang="en-US" smtClean="0"/>
              <a:t>Click to edit Master text styles</a:t>
            </a:r>
          </a:p>
          <a:p>
            <a:pPr lvl="1"/>
            <a:endParaRPr lang="en-US"/>
          </a:p>
        </p:txBody>
      </p:sp>
      <p:sp>
        <p:nvSpPr>
          <p:cNvPr id="8" name="Content Placeholder 7"/>
          <p:cNvSpPr>
            <a:spLocks noGrp="1"/>
          </p:cNvSpPr>
          <p:nvPr>
            <p:ph sz="quarter" idx="12"/>
          </p:nvPr>
        </p:nvSpPr>
        <p:spPr>
          <a:xfrm>
            <a:off x="1371600" y="2402357"/>
            <a:ext cx="7388352" cy="1215923"/>
          </a:xfrm>
          <a:prstGeom prst="rect">
            <a:avLst/>
          </a:prstGeom>
        </p:spPr>
        <p:txBody>
          <a:bodyPr lIns="90876" tIns="34653" rIns="90876" bIns="34653" anchor="ctr">
            <a:normAutofit/>
          </a:bodyPr>
          <a:lstStyle>
            <a:lvl1pPr algn="l" defTabSz="914400" rtl="0" eaLnBrk="1" latinLnBrk="0" hangingPunct="1">
              <a:spcBef>
                <a:spcPct val="20000"/>
              </a:spcBef>
              <a:buFont typeface="Arial" pitchFamily="34" charset="0"/>
              <a:buNone/>
              <a:defRPr sz="3200"/>
            </a:lvl1pPr>
            <a:lvl2pPr algn="l" defTabSz="914400" rtl="0" eaLnBrk="1" latinLnBrk="0" hangingPunct="1">
              <a:spcBef>
                <a:spcPct val="20000"/>
              </a:spcBef>
              <a:buFont typeface="Arial" pitchFamily="34" charset="0"/>
              <a:buNone/>
              <a:defRPr sz="3200"/>
            </a:lvl2pPr>
            <a:lvl3pPr algn="l" defTabSz="914400" rtl="0" eaLnBrk="1" latinLnBrk="0" hangingPunct="1">
              <a:spcBef>
                <a:spcPct val="20000"/>
              </a:spcBef>
              <a:buFont typeface="Arial" pitchFamily="34" charset="0"/>
              <a:buNone/>
              <a:defRPr sz="3200"/>
            </a:lvl3pPr>
            <a:lvl4pPr algn="l" defTabSz="914400" rtl="0" eaLnBrk="1" latinLnBrk="0" hangingPunct="1">
              <a:spcBef>
                <a:spcPct val="20000"/>
              </a:spcBef>
              <a:buFont typeface="Arial" pitchFamily="34" charset="0"/>
              <a:buNone/>
              <a:defRPr sz="3200"/>
            </a:lvl4pPr>
            <a:lvl5pPr algn="l" defTabSz="914400" rtl="0" eaLnBrk="1" latinLnBrk="0" hangingPunct="1">
              <a:spcBef>
                <a:spcPct val="20000"/>
              </a:spcBef>
              <a:buFont typeface="Arial" pitchFamily="34" charset="0"/>
              <a:buNone/>
              <a:defRPr sz="3200"/>
            </a:lvl5pPr>
          </a:lstStyle>
          <a:p>
            <a:pPr lvl="0"/>
            <a:r>
              <a:rPr lang="en-US" smtClean="0"/>
              <a:t>Click to edit Master text styles</a:t>
            </a:r>
          </a:p>
          <a:p>
            <a:pPr lvl="1"/>
            <a:endParaRPr lang="en-US"/>
          </a:p>
        </p:txBody>
      </p:sp>
      <p:sp>
        <p:nvSpPr>
          <p:cNvPr id="9" name="Content Placeholder 8"/>
          <p:cNvSpPr>
            <a:spLocks noGrp="1"/>
          </p:cNvSpPr>
          <p:nvPr>
            <p:ph sz="quarter" idx="13"/>
          </p:nvPr>
        </p:nvSpPr>
        <p:spPr>
          <a:xfrm>
            <a:off x="1371600" y="3734866"/>
            <a:ext cx="7388352" cy="1215923"/>
          </a:xfrm>
          <a:prstGeom prst="rect">
            <a:avLst/>
          </a:prstGeom>
        </p:spPr>
        <p:txBody>
          <a:bodyPr lIns="90876" tIns="34653" rIns="90876" bIns="34653" anchor="ctr">
            <a:normAutofit/>
          </a:bodyPr>
          <a:lstStyle>
            <a:lvl1pPr algn="l" defTabSz="914400" rtl="0" eaLnBrk="1" latinLnBrk="0" hangingPunct="1">
              <a:spcBef>
                <a:spcPct val="20000"/>
              </a:spcBef>
              <a:buFont typeface="Arial" pitchFamily="34" charset="0"/>
              <a:buNone/>
              <a:defRPr sz="3200"/>
            </a:lvl1pPr>
            <a:lvl2pPr algn="l" defTabSz="914400" rtl="0" eaLnBrk="1" latinLnBrk="0" hangingPunct="1">
              <a:spcBef>
                <a:spcPct val="20000"/>
              </a:spcBef>
              <a:buFont typeface="Arial" pitchFamily="34" charset="0"/>
              <a:buNone/>
              <a:defRPr sz="3200"/>
            </a:lvl2pPr>
            <a:lvl3pPr algn="l" defTabSz="914400" rtl="0" eaLnBrk="1" latinLnBrk="0" hangingPunct="1">
              <a:spcBef>
                <a:spcPct val="20000"/>
              </a:spcBef>
              <a:buFont typeface="Arial" pitchFamily="34" charset="0"/>
              <a:buNone/>
              <a:defRPr sz="3200"/>
            </a:lvl3pPr>
            <a:lvl4pPr algn="l" defTabSz="914400" rtl="0" eaLnBrk="1" latinLnBrk="0" hangingPunct="1">
              <a:spcBef>
                <a:spcPct val="20000"/>
              </a:spcBef>
              <a:buFont typeface="Arial" pitchFamily="34" charset="0"/>
              <a:buNone/>
              <a:defRPr sz="3200"/>
            </a:lvl4pPr>
            <a:lvl5pPr algn="l" defTabSz="914400" rtl="0" eaLnBrk="1" latinLnBrk="0" hangingPunct="1">
              <a:spcBef>
                <a:spcPct val="20000"/>
              </a:spcBef>
              <a:buFont typeface="Arial" pitchFamily="34" charset="0"/>
              <a:buNone/>
              <a:defRPr sz="3200"/>
            </a:lvl5pPr>
          </a:lstStyle>
          <a:p>
            <a:pPr lvl="0"/>
            <a:r>
              <a:rPr lang="en-US" smtClean="0"/>
              <a:t>Click to edit Master text styles</a:t>
            </a:r>
          </a:p>
          <a:p>
            <a:pPr lvl="1"/>
            <a:endParaRPr lang="en-US"/>
          </a:p>
        </p:txBody>
      </p:sp>
      <p:sp>
        <p:nvSpPr>
          <p:cNvPr id="10" name="Content Placeholder 9"/>
          <p:cNvSpPr>
            <a:spLocks noGrp="1"/>
          </p:cNvSpPr>
          <p:nvPr>
            <p:ph sz="quarter" idx="14"/>
          </p:nvPr>
        </p:nvSpPr>
        <p:spPr>
          <a:xfrm>
            <a:off x="1371600" y="5067375"/>
            <a:ext cx="7388352" cy="1215923"/>
          </a:xfrm>
          <a:prstGeom prst="rect">
            <a:avLst/>
          </a:prstGeom>
        </p:spPr>
        <p:txBody>
          <a:bodyPr lIns="90876" tIns="34653" rIns="90876" bIns="34653" anchor="ctr">
            <a:normAutofit/>
          </a:bodyPr>
          <a:lstStyle>
            <a:lvl1pPr algn="l" defTabSz="914400" rtl="0" eaLnBrk="1" latinLnBrk="0" hangingPunct="1">
              <a:spcBef>
                <a:spcPct val="20000"/>
              </a:spcBef>
              <a:buFont typeface="Arial" pitchFamily="34" charset="0"/>
              <a:buNone/>
              <a:defRPr sz="3200"/>
            </a:lvl1pPr>
            <a:lvl2pPr algn="l" defTabSz="914400" rtl="0" eaLnBrk="1" latinLnBrk="0" hangingPunct="1">
              <a:spcBef>
                <a:spcPct val="20000"/>
              </a:spcBef>
              <a:buFont typeface="Arial" pitchFamily="34" charset="0"/>
              <a:buNone/>
              <a:defRPr sz="3200"/>
            </a:lvl2pPr>
            <a:lvl3pPr algn="l" defTabSz="914400" rtl="0" eaLnBrk="1" latinLnBrk="0" hangingPunct="1">
              <a:spcBef>
                <a:spcPct val="20000"/>
              </a:spcBef>
              <a:buFont typeface="Arial" pitchFamily="34" charset="0"/>
              <a:buNone/>
              <a:defRPr sz="3200"/>
            </a:lvl3pPr>
            <a:lvl4pPr algn="l" defTabSz="914400" rtl="0" eaLnBrk="1" latinLnBrk="0" hangingPunct="1">
              <a:spcBef>
                <a:spcPct val="20000"/>
              </a:spcBef>
              <a:buFont typeface="Arial" pitchFamily="34" charset="0"/>
              <a:buNone/>
              <a:defRPr sz="3200"/>
            </a:lvl4pPr>
            <a:lvl5pPr algn="l" defTabSz="914400" rtl="0" eaLnBrk="1" latinLnBrk="0" hangingPunct="1">
              <a:spcBef>
                <a:spcPct val="20000"/>
              </a:spcBef>
              <a:buFont typeface="Arial" pitchFamily="34" charset="0"/>
              <a:buNone/>
              <a:defRPr sz="3200"/>
            </a:lvl5pPr>
          </a:lstStyle>
          <a:p>
            <a:pPr lvl="0"/>
            <a:r>
              <a:rPr lang="en-US" smtClean="0"/>
              <a:t>Click to edit Master text styles</a:t>
            </a:r>
          </a:p>
          <a:p>
            <a:pPr lvl="1"/>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Mouse Mischief 2 - Drawing">
    <p:spTree>
      <p:nvGrpSpPr>
        <p:cNvPr id="1" name=""/>
        <p:cNvGrpSpPr/>
        <p:nvPr/>
      </p:nvGrpSpPr>
      <p:grpSpPr>
        <a:xfrm>
          <a:off x="0" y="0"/>
          <a:ext cx="0" cy="0"/>
          <a:chOff x="0" y="0"/>
          <a:chExt cx="0" cy="0"/>
        </a:xfrm>
      </p:grpSpPr>
      <p:pic>
        <p:nvPicPr>
          <p:cNvPr id="3" name="Picture 7" descr="Palette.png"/>
          <p:cNvPicPr>
            <a:picLocks/>
          </p:cNvPicPr>
          <p:nvPr userDrawn="1">
            <p:custDataLst>
              <p:tags r:id="rId1"/>
            </p:custDataLst>
          </p:nvPr>
        </p:nvPicPr>
        <p:blipFill>
          <a:blip r:embed="rId3" cstate="print"/>
          <a:srcRect/>
          <a:stretch>
            <a:fillRect/>
          </a:stretch>
        </p:blipFill>
        <p:spPr bwMode="auto">
          <a:xfrm>
            <a:off x="155575" y="1524000"/>
            <a:ext cx="804863" cy="5064125"/>
          </a:xfrm>
          <a:prstGeom prst="rect">
            <a:avLst/>
          </a:prstGeom>
          <a:noFill/>
          <a:ln w="9525">
            <a:noFill/>
            <a:miter lim="800000"/>
            <a:headEnd/>
            <a:tailEnd/>
          </a:ln>
        </p:spPr>
      </p:pic>
      <p:sp>
        <p:nvSpPr>
          <p:cNvPr id="6" name="Text Placeholder 5"/>
          <p:cNvSpPr>
            <a:spLocks noGrp="1"/>
          </p:cNvSpPr>
          <p:nvPr>
            <p:ph type="body" idx="10"/>
          </p:nvPr>
        </p:nvSpPr>
        <p:spPr>
          <a:xfrm>
            <a:off x="155448" y="116586"/>
            <a:ext cx="8833104" cy="759180"/>
          </a:xfrm>
        </p:spPr>
        <p:txBody>
          <a:bodyPr anchor="ctr" anchorCtr="1">
            <a:normAutofit/>
          </a:bodyPr>
          <a:lstStyle>
            <a:lvl1pPr algn="ctr" defTabSz="914400" rtl="0" eaLnBrk="1" latinLnBrk="0" hangingPunct="1">
              <a:spcBef>
                <a:spcPct val="20000"/>
              </a:spcBef>
              <a:buFont typeface="Arial" pitchFamily="34" charset="0"/>
              <a:buNone/>
              <a:defRPr/>
            </a:lvl1pPr>
            <a:lvl2pPr algn="ctr" defTabSz="914400" rtl="0" eaLnBrk="1" latinLnBrk="0" hangingPunct="1">
              <a:spcBef>
                <a:spcPct val="20000"/>
              </a:spcBef>
              <a:buFont typeface="Arial" pitchFamily="34" charset="0"/>
              <a:buNone/>
              <a:defRPr/>
            </a:lvl2pPr>
            <a:lvl3pPr algn="ctr" defTabSz="914400" rtl="0" eaLnBrk="1" latinLnBrk="0" hangingPunct="1">
              <a:spcBef>
                <a:spcPct val="20000"/>
              </a:spcBef>
              <a:buFont typeface="Arial" pitchFamily="34" charset="0"/>
              <a:buNone/>
              <a:defRPr/>
            </a:lvl3pPr>
            <a:lvl4pPr algn="ctr" defTabSz="914400" rtl="0" eaLnBrk="1" latinLnBrk="0" hangingPunct="1">
              <a:spcBef>
                <a:spcPct val="20000"/>
              </a:spcBef>
              <a:buFont typeface="Arial" pitchFamily="34" charset="0"/>
              <a:buNone/>
              <a:defRPr/>
            </a:lvl4pPr>
            <a:lvl5pPr algn="ctr" defTabSz="914400" rtl="0" eaLnBrk="1" latinLnBrk="0" hangingPunct="1">
              <a:spcBef>
                <a:spcPct val="20000"/>
              </a:spcBef>
              <a:buFont typeface="Arial" pitchFamily="34" charse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239000" cy="1143000"/>
          </a:xfrm>
          <a:noFill/>
        </p:spPr>
        <p:txBody>
          <a:bodyPr/>
          <a:lstStyle>
            <a:lvl1pPr algn="ctr">
              <a:defRPr>
                <a:solidFill>
                  <a:schemeClr val="accent1"/>
                </a:solidFill>
              </a:defRPr>
            </a:lvl1pPr>
            <a:extLst/>
          </a:lstStyle>
          <a:p>
            <a:r>
              <a:rPr lang="en-US" dirty="0" smtClean="0"/>
              <a:t>Click to edit Master title style</a:t>
            </a:r>
            <a:endParaRPr lang="en-US" dirty="0"/>
          </a:p>
        </p:txBody>
      </p:sp>
      <p:sp>
        <p:nvSpPr>
          <p:cNvPr id="3" name="Content Placeholder 2"/>
          <p:cNvSpPr>
            <a:spLocks noGrp="1"/>
          </p:cNvSpPr>
          <p:nvPr>
            <p:ph idx="1"/>
          </p:nvPr>
        </p:nvSpPr>
        <p:spPr/>
        <p:txBody>
          <a:bodyPr/>
          <a:lstStyle>
            <a:extLs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extLst/>
          </a:lstStyle>
          <a:p>
            <a:pPr>
              <a:defRPr/>
            </a:pPr>
            <a:fld id="{7F9A2C31-61CB-46E8-9AB7-C977C203DF93}" type="datetimeFigureOut">
              <a:rPr lang="en-US"/>
              <a:pPr>
                <a:defRPr/>
              </a:pPr>
              <a:t>1/6/2011</a:t>
            </a:fld>
            <a:endParaRPr lang="en-US" dirty="0"/>
          </a:p>
        </p:txBody>
      </p:sp>
      <p:sp>
        <p:nvSpPr>
          <p:cNvPr id="5" name="Footer Placeholder 4"/>
          <p:cNvSpPr>
            <a:spLocks noGrp="1"/>
          </p:cNvSpPr>
          <p:nvPr>
            <p:ph type="ftr" sz="quarter" idx="11"/>
          </p:nvPr>
        </p:nvSpPr>
        <p:spPr/>
        <p:txBody>
          <a:bodyPr/>
          <a:lstStyle>
            <a:lvl1pPr algn="r">
              <a:defRPr>
                <a:solidFill>
                  <a:schemeClr val="tx2"/>
                </a:solidFill>
              </a:defRPr>
            </a:lvl1pPr>
            <a:extLst/>
          </a:lstStyle>
          <a:p>
            <a:pPr>
              <a:defRPr/>
            </a:pPr>
            <a:endParaRPr lang="en-US"/>
          </a:p>
        </p:txBody>
      </p:sp>
      <p:sp>
        <p:nvSpPr>
          <p:cNvPr id="6" name="Slide Number Placeholder 5"/>
          <p:cNvSpPr>
            <a:spLocks noGrp="1"/>
          </p:cNvSpPr>
          <p:nvPr>
            <p:ph type="sldNum" sz="quarter" idx="12"/>
          </p:nvPr>
        </p:nvSpPr>
        <p:spPr/>
        <p:txBody>
          <a:bodyPr/>
          <a:lstStyle>
            <a:lvl1pPr>
              <a:defRPr/>
            </a:lvl1pPr>
            <a:extLst/>
          </a:lstStyle>
          <a:p>
            <a:pPr>
              <a:defRPr/>
            </a:pPr>
            <a:fld id="{A988E01C-9D41-41DB-AC10-A84BC8220F37}"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anchor="t"/>
          <a:lstStyle>
            <a:lvl1pPr algn="r">
              <a:buNone/>
              <a:defRPr sz="4200" b="1" cap="all"/>
            </a:lvl1pPr>
            <a:extLst/>
          </a:lstStyle>
          <a:p>
            <a:r>
              <a:rPr lang="en-US" smtClean="0"/>
              <a:t>Click to edit Master title style</a:t>
            </a:r>
            <a:endParaRPr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4" name="Date Placeholder 3"/>
          <p:cNvSpPr>
            <a:spLocks noGrp="1"/>
          </p:cNvSpPr>
          <p:nvPr>
            <p:ph type="dt" sz="half" idx="10"/>
          </p:nvPr>
        </p:nvSpPr>
        <p:spPr>
          <a:xfrm>
            <a:off x="4724400" y="6556375"/>
            <a:ext cx="2001838" cy="227013"/>
          </a:xfrm>
        </p:spPr>
        <p:txBody>
          <a:bodyPr/>
          <a:lstStyle>
            <a:lvl1pPr>
              <a:defRPr smtClean="0">
                <a:solidFill>
                  <a:schemeClr val="tx2"/>
                </a:solidFill>
              </a:defRPr>
            </a:lvl1pPr>
            <a:extLst/>
          </a:lstStyle>
          <a:p>
            <a:pPr>
              <a:defRPr/>
            </a:pPr>
            <a:fld id="{C5C09D51-D331-4F9A-9F1A-AE68E60D9FA0}" type="datetimeFigureOut">
              <a:rPr lang="en-US"/>
              <a:pPr>
                <a:defRPr/>
              </a:pPr>
              <a:t>1/6/2011</a:t>
            </a:fld>
            <a:endParaRPr lang="en-US" dirty="0"/>
          </a:p>
        </p:txBody>
      </p:sp>
      <p:sp>
        <p:nvSpPr>
          <p:cNvPr id="5" name="Footer Placeholder 4"/>
          <p:cNvSpPr>
            <a:spLocks noGrp="1"/>
          </p:cNvSpPr>
          <p:nvPr>
            <p:ph type="ftr" sz="quarter" idx="11"/>
          </p:nvPr>
        </p:nvSpPr>
        <p:spPr>
          <a:xfrm>
            <a:off x="1735138" y="6556375"/>
            <a:ext cx="2895600" cy="228600"/>
          </a:xfrm>
        </p:spPr>
        <p:txBody>
          <a:bodyPr/>
          <a:lstStyle>
            <a:lvl1pPr algn="r">
              <a:defRPr dirty="0">
                <a:solidFill>
                  <a:schemeClr val="tx2"/>
                </a:solidFill>
              </a:defRPr>
            </a:lvl1pPr>
            <a:extLst/>
          </a:lstStyle>
          <a:p>
            <a:pPr>
              <a:defRPr/>
            </a:pPr>
            <a:endParaRPr lang="en-US"/>
          </a:p>
        </p:txBody>
      </p:sp>
      <p:sp>
        <p:nvSpPr>
          <p:cNvPr id="6" name="Slide Number Placeholder 5"/>
          <p:cNvSpPr>
            <a:spLocks noGrp="1"/>
          </p:cNvSpPr>
          <p:nvPr>
            <p:ph type="sldNum" sz="quarter" idx="12"/>
          </p:nvPr>
        </p:nvSpPr>
        <p:spPr>
          <a:xfrm>
            <a:off x="6734175" y="6554788"/>
            <a:ext cx="587375" cy="228600"/>
          </a:xfrm>
        </p:spPr>
        <p:txBody>
          <a:bodyPr/>
          <a:lstStyle>
            <a:lvl1pPr>
              <a:defRPr/>
            </a:lvl1pPr>
            <a:extLst/>
          </a:lstStyle>
          <a:p>
            <a:pPr>
              <a:defRPr/>
            </a:pPr>
            <a:fld id="{57B2E072-272C-43FC-A2BB-0D1A3C3F02C2}"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457200" y="1600200"/>
            <a:ext cx="352044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178808" y="1600200"/>
            <a:ext cx="352044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85287AFD-5628-4520-8BF4-C32C5FE6EBB9}" type="datetimeFigureOut">
              <a:rPr lang="en-US"/>
              <a:pPr>
                <a:defRPr/>
              </a:pPr>
              <a:t>1/6/2011</a:t>
            </a:fld>
            <a:endParaRPr lang="en-US" dirty="0"/>
          </a:p>
        </p:txBody>
      </p:sp>
      <p:sp>
        <p:nvSpPr>
          <p:cNvPr id="6" name="Footer Placeholder 5"/>
          <p:cNvSpPr>
            <a:spLocks noGrp="1"/>
          </p:cNvSpPr>
          <p:nvPr>
            <p:ph type="ftr" sz="quarter" idx="11"/>
          </p:nvPr>
        </p:nvSpPr>
        <p:spPr/>
        <p:txBody>
          <a:bodyPr/>
          <a:lstStyle>
            <a:lvl1pPr algn="r">
              <a:defRPr>
                <a:solidFill>
                  <a:schemeClr val="tx2"/>
                </a:solidFill>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7C084D91-4801-487C-BA4E-D2334138437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fld id="{F1344E45-C6DF-4BA2-BFAE-C8AD19F3C690}" type="datetimeFigureOut">
              <a:rPr lang="en-US"/>
              <a:pPr>
                <a:defRPr/>
              </a:pPr>
              <a:t>1/6/2011</a:t>
            </a:fld>
            <a:endParaRPr lang="en-US" dirty="0"/>
          </a:p>
        </p:txBody>
      </p:sp>
      <p:sp>
        <p:nvSpPr>
          <p:cNvPr id="8" name="Footer Placeholder 7"/>
          <p:cNvSpPr>
            <a:spLocks noGrp="1"/>
          </p:cNvSpPr>
          <p:nvPr>
            <p:ph type="ftr" sz="quarter" idx="11"/>
          </p:nvPr>
        </p:nvSpPr>
        <p:spPr/>
        <p:txBody>
          <a:bodyPr/>
          <a:lstStyle>
            <a:lvl1pPr algn="r">
              <a:defRPr>
                <a:solidFill>
                  <a:schemeClr val="tx2"/>
                </a:solidFill>
              </a:defRPr>
            </a:lvl1pPr>
            <a:extLst/>
          </a:lstStyle>
          <a:p>
            <a:pPr>
              <a:defRPr/>
            </a:pPr>
            <a:endParaRPr lang="en-US"/>
          </a:p>
        </p:txBody>
      </p:sp>
      <p:sp>
        <p:nvSpPr>
          <p:cNvPr id="9" name="Slide Number Placeholder 8"/>
          <p:cNvSpPr>
            <a:spLocks noGrp="1"/>
          </p:cNvSpPr>
          <p:nvPr>
            <p:ph type="sldNum" sz="quarter" idx="12"/>
          </p:nvPr>
        </p:nvSpPr>
        <p:spPr/>
        <p:txBody>
          <a:bodyPr/>
          <a:lstStyle>
            <a:lvl1pPr>
              <a:defRPr/>
            </a:lvl1pPr>
            <a:extLst/>
          </a:lstStyle>
          <a:p>
            <a:pPr>
              <a:defRPr/>
            </a:pPr>
            <a:fld id="{2DC8219E-EE92-482E-B901-4899731CF252}"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fld id="{8E05677B-91AD-4FF4-AA76-252B237FC8F5}" type="datetimeFigureOut">
              <a:rPr lang="en-US"/>
              <a:pPr>
                <a:defRPr/>
              </a:pPr>
              <a:t>1/6/2011</a:t>
            </a:fld>
            <a:endParaRPr lang="en-US" dirty="0"/>
          </a:p>
        </p:txBody>
      </p:sp>
      <p:sp>
        <p:nvSpPr>
          <p:cNvPr id="4" name="Footer Placeholder 3"/>
          <p:cNvSpPr>
            <a:spLocks noGrp="1"/>
          </p:cNvSpPr>
          <p:nvPr>
            <p:ph type="ftr" sz="quarter" idx="11"/>
          </p:nvPr>
        </p:nvSpPr>
        <p:spPr/>
        <p:txBody>
          <a:bodyPr/>
          <a:lstStyle>
            <a:lvl1pPr algn="r">
              <a:defRPr>
                <a:solidFill>
                  <a:schemeClr val="tx2"/>
                </a:solidFill>
              </a:defRPr>
            </a:lvl1pPr>
            <a:extLst/>
          </a:lstStyle>
          <a:p>
            <a:pPr>
              <a:defRPr/>
            </a:pPr>
            <a:endParaRPr lang="en-US"/>
          </a:p>
        </p:txBody>
      </p:sp>
      <p:sp>
        <p:nvSpPr>
          <p:cNvPr id="5" name="Slide Number Placeholder 4"/>
          <p:cNvSpPr>
            <a:spLocks noGrp="1"/>
          </p:cNvSpPr>
          <p:nvPr>
            <p:ph type="sldNum" sz="quarter" idx="12"/>
          </p:nvPr>
        </p:nvSpPr>
        <p:spPr/>
        <p:txBody>
          <a:bodyPr/>
          <a:lstStyle>
            <a:lvl1pPr>
              <a:defRPr/>
            </a:lvl1pPr>
            <a:extLst/>
          </a:lstStyle>
          <a:p>
            <a:pPr>
              <a:defRPr/>
            </a:pPr>
            <a:fld id="{AC8A0B15-2F53-47DA-8E56-B9997CC16CB9}"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solidFill>
                  <a:schemeClr val="tx2"/>
                </a:solidFill>
              </a:defRPr>
            </a:lvl1pPr>
            <a:extLst/>
          </a:lstStyle>
          <a:p>
            <a:pPr>
              <a:defRPr/>
            </a:pPr>
            <a:fld id="{60338580-7E30-488E-8464-6DFAB10E305C}" type="datetimeFigureOut">
              <a:rPr lang="en-US"/>
              <a:pPr>
                <a:defRPr/>
              </a:pPr>
              <a:t>1/6/2011</a:t>
            </a:fld>
            <a:endParaRPr lang="en-US" dirty="0"/>
          </a:p>
        </p:txBody>
      </p:sp>
      <p:sp>
        <p:nvSpPr>
          <p:cNvPr id="3" name="Footer Placeholder 2"/>
          <p:cNvSpPr>
            <a:spLocks noGrp="1"/>
          </p:cNvSpPr>
          <p:nvPr>
            <p:ph type="ftr" sz="quarter" idx="11"/>
          </p:nvPr>
        </p:nvSpPr>
        <p:spPr/>
        <p:txBody>
          <a:bodyPr/>
          <a:lstStyle>
            <a:lvl1pPr algn="r">
              <a:defRPr dirty="0">
                <a:solidFill>
                  <a:schemeClr val="tx2"/>
                </a:solidFill>
              </a:defRPr>
            </a:lvl1pPr>
            <a:extLst/>
          </a:lstStyle>
          <a:p>
            <a:pPr>
              <a:defRPr/>
            </a:pPr>
            <a:endParaRPr lang="en-US"/>
          </a:p>
        </p:txBody>
      </p:sp>
      <p:sp>
        <p:nvSpPr>
          <p:cNvPr id="4" name="Slide Number Placeholder 3"/>
          <p:cNvSpPr>
            <a:spLocks noGrp="1"/>
          </p:cNvSpPr>
          <p:nvPr>
            <p:ph type="sldNum" sz="quarter" idx="12"/>
          </p:nvPr>
        </p:nvSpPr>
        <p:spPr/>
        <p:txBody>
          <a:bodyPr/>
          <a:lstStyle>
            <a:lvl1pPr>
              <a:defRPr/>
            </a:lvl1pPr>
            <a:extLst/>
          </a:lstStyle>
          <a:p>
            <a:pPr>
              <a:defRPr/>
            </a:pPr>
            <a:fld id="{419E3EEA-E3AF-4B26-A66B-F136B1A625D0}"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lstStyle>
            <a:lvl1pPr algn="l">
              <a:buNone/>
              <a:defRPr lang="en-US" sz="2400" baseline="0" smtClean="0"/>
            </a:lvl1pPr>
            <a:extLst/>
          </a:lstStyle>
          <a:p>
            <a:r>
              <a:rPr lang="en-US" smtClean="0"/>
              <a:t>Click to edit Master title style</a:t>
            </a:r>
            <a:endParaRPr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lIns="45720" tIns="0" rIns="0" bIns="0" spcCol="0" rtlCol="0" fromWordArt="0" forceAA="0">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64FBE7FB-9696-4977-ACBB-0704B1E4C6AF}" type="datetimeFigureOut">
              <a:rPr lang="en-US"/>
              <a:pPr>
                <a:defRPr/>
              </a:pPr>
              <a:t>1/6/2011</a:t>
            </a:fld>
            <a:endParaRPr lang="en-US" dirty="0"/>
          </a:p>
        </p:txBody>
      </p:sp>
      <p:sp>
        <p:nvSpPr>
          <p:cNvPr id="6" name="Footer Placeholder 5"/>
          <p:cNvSpPr>
            <a:spLocks noGrp="1"/>
          </p:cNvSpPr>
          <p:nvPr>
            <p:ph type="ftr" sz="quarter" idx="11"/>
          </p:nvPr>
        </p:nvSpPr>
        <p:spPr/>
        <p:txBody>
          <a:bodyPr/>
          <a:lstStyle>
            <a:lvl1pPr algn="r">
              <a:defRPr>
                <a:solidFill>
                  <a:schemeClr val="tx2"/>
                </a:solidFill>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5A6ABC04-F730-432D-B5C3-A8CEF2C2573C}"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5" name="Rectangle 4"/>
          <p:cNvSpPr/>
          <p:nvPr/>
        </p:nvSpPr>
        <p:spPr>
          <a:xfrm rot="21240000">
            <a:off x="598488" y="1004888"/>
            <a:ext cx="4319587" cy="4311650"/>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6" name="Rectangle 5"/>
          <p:cNvSpPr/>
          <p:nvPr/>
        </p:nvSpPr>
        <p:spPr>
          <a:xfrm rot="21420000">
            <a:off x="596900" y="998538"/>
            <a:ext cx="4319588" cy="4313237"/>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 name="Title 1"/>
          <p:cNvSpPr>
            <a:spLocks noGrp="1"/>
          </p:cNvSpPr>
          <p:nvPr>
            <p:ph type="title"/>
          </p:nvPr>
        </p:nvSpPr>
        <p:spPr>
          <a:xfrm>
            <a:off x="5389098" y="1143000"/>
            <a:ext cx="3429000" cy="2057400"/>
          </a:xfrm>
        </p:spPr>
        <p:txBody>
          <a:bodyPr/>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lang="en-US" smtClean="0"/>
              <a:t>Click to edit Master title style</a:t>
            </a:r>
            <a:endParaRPr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lIns="82296" tIns="0" rIns="0" bIns="0" spcCol="0" rtlCol="0" fromWordArt="0" forceAA="0">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normAutofit/>
          </a:bodyPr>
          <a:lstStyle>
            <a:lvl1pPr marL="0" indent="0">
              <a:buNone/>
              <a:defRPr sz="3200"/>
            </a:lvl1pPr>
            <a:extLst/>
          </a:lstStyle>
          <a:p>
            <a:pPr lvl="0"/>
            <a:r>
              <a:rPr lang="en-US" noProof="0" dirty="0" smtClean="0"/>
              <a:t>Click icon to add picture</a:t>
            </a:r>
            <a:endParaRPr lang="en-US" noProof="0" dirty="0"/>
          </a:p>
        </p:txBody>
      </p:sp>
      <p:sp>
        <p:nvSpPr>
          <p:cNvPr id="7" name="Date Placeholder 4"/>
          <p:cNvSpPr>
            <a:spLocks noGrp="1"/>
          </p:cNvSpPr>
          <p:nvPr>
            <p:ph type="dt" sz="half" idx="10"/>
          </p:nvPr>
        </p:nvSpPr>
        <p:spPr/>
        <p:txBody>
          <a:bodyPr/>
          <a:lstStyle>
            <a:lvl1pPr>
              <a:defRPr/>
            </a:lvl1pPr>
            <a:extLst/>
          </a:lstStyle>
          <a:p>
            <a:pPr>
              <a:defRPr/>
            </a:pPr>
            <a:fld id="{1BE03141-8B71-4665-89F1-8B70A539CA17}" type="datetimeFigureOut">
              <a:rPr lang="en-US"/>
              <a:pPr>
                <a:defRPr/>
              </a:pPr>
              <a:t>1/6/2011</a:t>
            </a:fld>
            <a:endParaRPr lang="en-US" dirty="0"/>
          </a:p>
        </p:txBody>
      </p:sp>
      <p:sp>
        <p:nvSpPr>
          <p:cNvPr id="8" name="Footer Placeholder 5"/>
          <p:cNvSpPr>
            <a:spLocks noGrp="1"/>
          </p:cNvSpPr>
          <p:nvPr>
            <p:ph type="ftr" sz="quarter" idx="11"/>
          </p:nvPr>
        </p:nvSpPr>
        <p:spPr/>
        <p:txBody>
          <a:bodyPr/>
          <a:lstStyle>
            <a:lvl1pPr algn="r">
              <a:defRPr>
                <a:solidFill>
                  <a:schemeClr val="tx2"/>
                </a:solidFill>
              </a:defRPr>
            </a:lvl1pPr>
            <a:extLst/>
          </a:lstStyle>
          <a:p>
            <a:pPr>
              <a:defRPr/>
            </a:pPr>
            <a:endParaRPr lang="en-US"/>
          </a:p>
        </p:txBody>
      </p:sp>
      <p:sp>
        <p:nvSpPr>
          <p:cNvPr id="9" name="Slide Number Placeholder 6"/>
          <p:cNvSpPr>
            <a:spLocks noGrp="1"/>
          </p:cNvSpPr>
          <p:nvPr>
            <p:ph type="sldNum" sz="quarter" idx="12"/>
          </p:nvPr>
        </p:nvSpPr>
        <p:spPr/>
        <p:txBody>
          <a:bodyPr/>
          <a:lstStyle>
            <a:lvl1pPr>
              <a:defRPr/>
            </a:lvl1pPr>
            <a:extLst/>
          </a:lstStyle>
          <a:p>
            <a:pPr>
              <a:defRPr/>
            </a:pPr>
            <a:fld id="{5DDE7AA9-09A1-495F-857B-AFA0EC4DAE0D}"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20"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3" name="Title Placeholder 2"/>
          <p:cNvSpPr>
            <a:spLocks noGrp="1"/>
          </p:cNvSpPr>
          <p:nvPr>
            <p:ph type="title"/>
          </p:nvPr>
        </p:nvSpPr>
        <p:spPr>
          <a:xfrm>
            <a:off x="457200" y="320675"/>
            <a:ext cx="7239000" cy="1143000"/>
          </a:xfrm>
          <a:prstGeom prst="rect">
            <a:avLst/>
          </a:prstGeom>
        </p:spPr>
        <p:txBody>
          <a:bodyPr vert="horz" lIns="45720" tIns="0" rIns="45720" bIns="0" anchor="b" anchorCtr="0">
            <a:normAutofit/>
          </a:bodyPr>
          <a:lstStyle>
            <a:extLst/>
          </a:lstStyle>
          <a:p>
            <a:r>
              <a:rPr lang="en-US" smtClean="0"/>
              <a:t>Click to edit Master title style</a:t>
            </a:r>
            <a:endParaRPr lang="en-US"/>
          </a:p>
        </p:txBody>
      </p:sp>
      <p:sp>
        <p:nvSpPr>
          <p:cNvPr id="2054" name="Text Placeholder 30"/>
          <p:cNvSpPr>
            <a:spLocks noGrp="1"/>
          </p:cNvSpPr>
          <p:nvPr>
            <p:ph type="body" idx="1"/>
          </p:nvPr>
        </p:nvSpPr>
        <p:spPr bwMode="auto">
          <a:xfrm>
            <a:off x="457200" y="1609725"/>
            <a:ext cx="7239000" cy="48466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7" name="Date Placeholder 26"/>
          <p:cNvSpPr>
            <a:spLocks noGrp="1"/>
          </p:cNvSpPr>
          <p:nvPr>
            <p:ph type="dt" sz="half" idx="2"/>
          </p:nvPr>
        </p:nvSpPr>
        <p:spPr>
          <a:xfrm>
            <a:off x="4246563" y="6557963"/>
            <a:ext cx="2001837" cy="227012"/>
          </a:xfrm>
          <a:prstGeom prst="rect">
            <a:avLst/>
          </a:prstGeom>
        </p:spPr>
        <p:txBody>
          <a:bodyPr vert="horz" tIns="0" bIns="0" anchor="b"/>
          <a:lstStyle>
            <a:lvl1pPr algn="l" eaLnBrk="1" fontAlgn="auto" latinLnBrk="0" hangingPunct="1">
              <a:spcBef>
                <a:spcPts val="0"/>
              </a:spcBef>
              <a:spcAft>
                <a:spcPts val="0"/>
              </a:spcAft>
              <a:defRPr kumimoji="0" sz="1000" smtClean="0">
                <a:solidFill>
                  <a:schemeClr val="tx2"/>
                </a:solidFill>
                <a:latin typeface="+mn-lt"/>
                <a:cs typeface="+mn-cs"/>
              </a:defRPr>
            </a:lvl1pPr>
            <a:extLst/>
          </a:lstStyle>
          <a:p>
            <a:pPr>
              <a:defRPr/>
            </a:pPr>
            <a:fld id="{9266EE11-BB54-4518-8123-F0C94D3DFCF1}" type="datetimeFigureOut">
              <a:rPr lang="en-US"/>
              <a:pPr>
                <a:defRPr/>
              </a:pPr>
              <a:t>1/6/2011</a:t>
            </a:fld>
            <a:endParaRPr lang="en-US" dirty="0">
              <a:solidFill>
                <a:schemeClr val="tx2">
                  <a:shade val="90000"/>
                </a:schemeClr>
              </a:solidFill>
            </a:endParaRPr>
          </a:p>
        </p:txBody>
      </p:sp>
      <p:sp>
        <p:nvSpPr>
          <p:cNvPr id="4" name="Footer Placeholder 3"/>
          <p:cNvSpPr>
            <a:spLocks noGrp="1"/>
          </p:cNvSpPr>
          <p:nvPr>
            <p:ph type="ftr" sz="quarter" idx="3"/>
          </p:nvPr>
        </p:nvSpPr>
        <p:spPr>
          <a:xfrm>
            <a:off x="457200" y="6557963"/>
            <a:ext cx="3657600" cy="228600"/>
          </a:xfrm>
          <a:prstGeom prst="rect">
            <a:avLst/>
          </a:prstGeom>
        </p:spPr>
        <p:txBody>
          <a:bodyPr vert="horz" tIns="0" bIns="0" anchor="b"/>
          <a:lstStyle>
            <a:lvl1pPr algn="l" eaLnBrk="1" fontAlgn="auto" latinLnBrk="0" hangingPunct="1">
              <a:spcBef>
                <a:spcPts val="0"/>
              </a:spcBef>
              <a:spcAft>
                <a:spcPts val="0"/>
              </a:spcAft>
              <a:defRPr kumimoji="0" sz="1000" dirty="0">
                <a:solidFill>
                  <a:schemeClr val="tx2">
                    <a:shade val="90000"/>
                  </a:schemeClr>
                </a:solidFill>
                <a:latin typeface="+mn-lt"/>
                <a:cs typeface="+mn-cs"/>
              </a:defRPr>
            </a:lvl1pPr>
            <a:extLst/>
          </a:lstStyle>
          <a:p>
            <a:pPr>
              <a:defRPr/>
            </a:pPr>
            <a:endParaRPr lang="en-US"/>
          </a:p>
        </p:txBody>
      </p:sp>
      <p:sp>
        <p:nvSpPr>
          <p:cNvPr id="16" name="Slide Number Placeholder 15"/>
          <p:cNvSpPr>
            <a:spLocks noGrp="1"/>
          </p:cNvSpPr>
          <p:nvPr>
            <p:ph type="sldNum" sz="quarter" idx="4"/>
          </p:nvPr>
        </p:nvSpPr>
        <p:spPr>
          <a:xfrm>
            <a:off x="6251575" y="6556375"/>
            <a:ext cx="588963" cy="228600"/>
          </a:xfrm>
          <a:prstGeom prst="rect">
            <a:avLst/>
          </a:prstGeom>
        </p:spPr>
        <p:txBody>
          <a:bodyPr vert="horz" lIns="0" tIns="0" rIns="0" bIns="0" anchor="b"/>
          <a:lstStyle>
            <a:lvl1pPr algn="r" eaLnBrk="1" fontAlgn="auto" latinLnBrk="0" hangingPunct="1">
              <a:spcBef>
                <a:spcPts val="0"/>
              </a:spcBef>
              <a:spcAft>
                <a:spcPts val="0"/>
              </a:spcAft>
              <a:defRPr kumimoji="0" sz="1100" smtClean="0">
                <a:solidFill>
                  <a:schemeClr val="tx2"/>
                </a:solidFill>
                <a:latin typeface="+mn-lt"/>
                <a:cs typeface="+mn-cs"/>
              </a:defRPr>
            </a:lvl1pPr>
            <a:extLst/>
          </a:lstStyle>
          <a:p>
            <a:pPr>
              <a:defRPr/>
            </a:pPr>
            <a:fld id="{E557603F-C1DB-48E0-9637-7E187842F674}" type="slidenum">
              <a:rPr lang="en-US"/>
              <a:pPr>
                <a:defRPr/>
              </a:pPr>
              <a:t>‹#›</a:t>
            </a:fld>
            <a:endParaRPr lang="en-US" dirty="0">
              <a:solidFill>
                <a:schemeClr val="tx2">
                  <a:shade val="90000"/>
                </a:schemeClr>
              </a:solidFill>
            </a:endParaRPr>
          </a:p>
        </p:txBody>
      </p:sp>
    </p:spTree>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 id="2147483778" r:id="rId13"/>
    <p:sldLayoutId id="2147483779" r:id="rId14"/>
    <p:sldLayoutId id="2147483780" r:id="rId15"/>
    <p:sldLayoutId id="2147483781" r:id="rId16"/>
    <p:sldLayoutId id="2147483782" r:id="rId17"/>
    <p:sldLayoutId id="2147483783" r:id="rId18"/>
  </p:sldLayoutIdLst>
  <p:txStyles>
    <p:titleStyle>
      <a:lvl1pPr algn="l" rtl="0" fontAlgn="base">
        <a:spcBef>
          <a:spcPct val="0"/>
        </a:spcBef>
        <a:spcAft>
          <a:spcPct val="0"/>
        </a:spcAft>
        <a:defRPr sz="3800" b="1" kern="1200" cap="all">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defRPr>
      </a:lvl1pPr>
      <a:lvl2pPr algn="l" rtl="0" fontAlgn="base">
        <a:spcBef>
          <a:spcPct val="0"/>
        </a:spcBef>
        <a:spcAft>
          <a:spcPct val="0"/>
        </a:spcAft>
        <a:defRPr sz="3800" b="1">
          <a:solidFill>
            <a:schemeClr val="tx1"/>
          </a:solidFill>
          <a:latin typeface="Trebuchet MS" pitchFamily="34" charset="0"/>
        </a:defRPr>
      </a:lvl2pPr>
      <a:lvl3pPr algn="l" rtl="0" fontAlgn="base">
        <a:spcBef>
          <a:spcPct val="0"/>
        </a:spcBef>
        <a:spcAft>
          <a:spcPct val="0"/>
        </a:spcAft>
        <a:defRPr sz="3800" b="1">
          <a:solidFill>
            <a:schemeClr val="tx1"/>
          </a:solidFill>
          <a:latin typeface="Trebuchet MS" pitchFamily="34" charset="0"/>
        </a:defRPr>
      </a:lvl3pPr>
      <a:lvl4pPr algn="l" rtl="0" fontAlgn="base">
        <a:spcBef>
          <a:spcPct val="0"/>
        </a:spcBef>
        <a:spcAft>
          <a:spcPct val="0"/>
        </a:spcAft>
        <a:defRPr sz="3800" b="1">
          <a:solidFill>
            <a:schemeClr val="tx1"/>
          </a:solidFill>
          <a:latin typeface="Trebuchet MS" pitchFamily="34" charset="0"/>
        </a:defRPr>
      </a:lvl4pPr>
      <a:lvl5pPr algn="l" rtl="0" fontAlgn="base">
        <a:spcBef>
          <a:spcPct val="0"/>
        </a:spcBef>
        <a:spcAft>
          <a:spcPct val="0"/>
        </a:spcAft>
        <a:defRPr sz="3800" b="1">
          <a:solidFill>
            <a:schemeClr val="tx1"/>
          </a:solidFill>
          <a:latin typeface="Trebuchet MS" pitchFamily="34" charset="0"/>
        </a:defRPr>
      </a:lvl5pPr>
      <a:lvl6pPr marL="457200" algn="l" rtl="0" fontAlgn="base">
        <a:spcBef>
          <a:spcPct val="0"/>
        </a:spcBef>
        <a:spcAft>
          <a:spcPct val="0"/>
        </a:spcAft>
        <a:defRPr sz="3800" b="1">
          <a:solidFill>
            <a:schemeClr val="tx1"/>
          </a:solidFill>
          <a:latin typeface="Trebuchet MS" pitchFamily="34" charset="0"/>
        </a:defRPr>
      </a:lvl6pPr>
      <a:lvl7pPr marL="914400" algn="l" rtl="0" fontAlgn="base">
        <a:spcBef>
          <a:spcPct val="0"/>
        </a:spcBef>
        <a:spcAft>
          <a:spcPct val="0"/>
        </a:spcAft>
        <a:defRPr sz="3800" b="1">
          <a:solidFill>
            <a:schemeClr val="tx1"/>
          </a:solidFill>
          <a:latin typeface="Trebuchet MS" pitchFamily="34" charset="0"/>
        </a:defRPr>
      </a:lvl7pPr>
      <a:lvl8pPr marL="1371600" algn="l" rtl="0" fontAlgn="base">
        <a:spcBef>
          <a:spcPct val="0"/>
        </a:spcBef>
        <a:spcAft>
          <a:spcPct val="0"/>
        </a:spcAft>
        <a:defRPr sz="3800" b="1">
          <a:solidFill>
            <a:schemeClr val="tx1"/>
          </a:solidFill>
          <a:latin typeface="Trebuchet MS" pitchFamily="34" charset="0"/>
        </a:defRPr>
      </a:lvl8pPr>
      <a:lvl9pPr marL="1828800" algn="l" rtl="0" fontAlgn="base">
        <a:spcBef>
          <a:spcPct val="0"/>
        </a:spcBef>
        <a:spcAft>
          <a:spcPct val="0"/>
        </a:spcAft>
        <a:defRPr sz="3800" b="1">
          <a:solidFill>
            <a:schemeClr val="tx1"/>
          </a:solidFill>
          <a:latin typeface="Trebuchet MS" pitchFamily="34" charset="0"/>
        </a:defRPr>
      </a:lvl9pPr>
      <a:extLst/>
    </p:titleStyle>
    <p:bodyStyle>
      <a:lvl1pPr marL="273050" indent="-273050" algn="l" rtl="0" fontAlgn="base">
        <a:spcBef>
          <a:spcPts val="600"/>
        </a:spcBef>
        <a:spcAft>
          <a:spcPct val="0"/>
        </a:spcAft>
        <a:buClr>
          <a:schemeClr val="tx2"/>
        </a:buClr>
        <a:buSzPct val="73000"/>
        <a:buFont typeface="Wingdings 2" pitchFamily="18" charset="2"/>
        <a:buChar char=""/>
        <a:defRPr sz="2600" kern="1200">
          <a:solidFill>
            <a:schemeClr val="tx1"/>
          </a:solidFill>
          <a:latin typeface="+mn-lt"/>
          <a:ea typeface="+mn-ea"/>
          <a:cs typeface="+mn-cs"/>
        </a:defRPr>
      </a:lvl1pPr>
      <a:lvl2pPr marL="520700" indent="-228600" algn="l" rtl="0" fontAlgn="base">
        <a:spcBef>
          <a:spcPts val="500"/>
        </a:spcBef>
        <a:spcAft>
          <a:spcPct val="0"/>
        </a:spcAft>
        <a:buClr>
          <a:srgbClr val="8064A2"/>
        </a:buClr>
        <a:buSzPct val="80000"/>
        <a:buFont typeface="Wingdings 2" pitchFamily="18" charset="2"/>
        <a:buChar char=""/>
        <a:defRPr sz="2300" kern="1200">
          <a:solidFill>
            <a:srgbClr val="6C6C6C"/>
          </a:solidFill>
          <a:latin typeface="+mn-lt"/>
          <a:ea typeface="+mn-ea"/>
          <a:cs typeface="+mn-cs"/>
        </a:defRPr>
      </a:lvl2pPr>
      <a:lvl3pPr marL="758825" indent="-228600" algn="l" rtl="0" fontAlgn="base">
        <a:spcBef>
          <a:spcPts val="400"/>
        </a:spcBef>
        <a:spcAft>
          <a:spcPct val="0"/>
        </a:spcAft>
        <a:buClr>
          <a:srgbClr val="8064A2"/>
        </a:buClr>
        <a:buSzPct val="60000"/>
        <a:buFont typeface="Wingdings" pitchFamily="2" charset="2"/>
        <a:buChar char=""/>
        <a:defRPr sz="2000" kern="1200">
          <a:solidFill>
            <a:schemeClr val="tx1"/>
          </a:solidFill>
          <a:latin typeface="+mn-lt"/>
          <a:ea typeface="+mn-ea"/>
          <a:cs typeface="+mn-cs"/>
        </a:defRPr>
      </a:lvl3pPr>
      <a:lvl4pPr marL="1004888" indent="-228600" algn="l" rtl="0" fontAlgn="base">
        <a:spcBef>
          <a:spcPct val="20000"/>
        </a:spcBef>
        <a:spcAft>
          <a:spcPct val="0"/>
        </a:spcAft>
        <a:buClr>
          <a:srgbClr val="8064A2"/>
        </a:buClr>
        <a:buSzPct val="80000"/>
        <a:buFont typeface="Wingdings 2" pitchFamily="18" charset="2"/>
        <a:buChar char=""/>
        <a:defRPr sz="2000" kern="1200">
          <a:solidFill>
            <a:srgbClr val="6C6C6C"/>
          </a:solidFill>
          <a:latin typeface="+mn-lt"/>
          <a:ea typeface="+mn-ea"/>
          <a:cs typeface="+mn-cs"/>
        </a:defRPr>
      </a:lvl4pPr>
      <a:lvl5pPr marL="1279525" indent="-228600" algn="l" rtl="0" fontAlgn="base">
        <a:spcBef>
          <a:spcPts val="400"/>
        </a:spcBef>
        <a:spcAft>
          <a:spcPct val="0"/>
        </a:spcAft>
        <a:buClr>
          <a:srgbClr val="8064A2"/>
        </a:buClr>
        <a:buSzPct val="70000"/>
        <a:buFont typeface="Wingdings" pitchFamily="2" charset="2"/>
        <a:buChar char=""/>
        <a:defRPr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Microsoft_Office_Excel_97-2003_Worksheet1.xls"/><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diagramLayout" Target="../diagrams/layout1.xml"/><Relationship Id="rId7" Type="http://schemas.openxmlformats.org/officeDocument/2006/relationships/image" Target="../media/image9.jpeg"/><Relationship Id="rId12" Type="http://schemas.openxmlformats.org/officeDocument/2006/relationships/image" Target="../media/image14.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openxmlformats.org/officeDocument/2006/relationships/image" Target="../media/image13.png"/><Relationship Id="rId5" Type="http://schemas.openxmlformats.org/officeDocument/2006/relationships/diagramColors" Target="../diagrams/colors1.xml"/><Relationship Id="rId10" Type="http://schemas.openxmlformats.org/officeDocument/2006/relationships/image" Target="../media/image12.jpeg"/><Relationship Id="rId4" Type="http://schemas.openxmlformats.org/officeDocument/2006/relationships/diagramQuickStyle" Target="../diagrams/quickStyle1.xml"/><Relationship Id="rId9" Type="http://schemas.openxmlformats.org/officeDocument/2006/relationships/image" Target="../media/image11.jpeg"/></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image" Target="../media/image36.emf"/><Relationship Id="rId4" Type="http://schemas.openxmlformats.org/officeDocument/2006/relationships/image" Target="../media/image35.png"/></Relationships>
</file>

<file path=ppt/slides/_rels/slide2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352800" y="228600"/>
            <a:ext cx="5472332" cy="3276600"/>
          </a:xfrm>
        </p:spPr>
        <p:txBody>
          <a:bodyPr/>
          <a:lstStyle/>
          <a:p>
            <a:pPr fontAlgn="auto">
              <a:spcAft>
                <a:spcPts val="0"/>
              </a:spcAft>
              <a:defRPr/>
            </a:pPr>
            <a:r>
              <a:rPr lang="en-US" dirty="0" smtClean="0"/>
              <a:t>Integration of experimental propulsion systems in micro air vehicles</a:t>
            </a:r>
            <a:endParaRPr lang="en-US" dirty="0"/>
          </a:p>
        </p:txBody>
      </p:sp>
      <p:sp>
        <p:nvSpPr>
          <p:cNvPr id="5" name="Subtitle 4"/>
          <p:cNvSpPr>
            <a:spLocks noGrp="1"/>
          </p:cNvSpPr>
          <p:nvPr>
            <p:ph type="subTitle" idx="1"/>
          </p:nvPr>
        </p:nvSpPr>
        <p:spPr>
          <a:xfrm>
            <a:off x="2667000" y="3733800"/>
            <a:ext cx="6477000" cy="3124200"/>
          </a:xfrm>
        </p:spPr>
        <p:txBody>
          <a:bodyPr>
            <a:normAutofit fontScale="70000" lnSpcReduction="20000"/>
          </a:bodyPr>
          <a:lstStyle/>
          <a:p>
            <a:pPr fontAlgn="auto">
              <a:spcAft>
                <a:spcPts val="0"/>
              </a:spcAft>
              <a:buFont typeface="Wingdings 2"/>
              <a:buNone/>
              <a:defRPr/>
            </a:pPr>
            <a:r>
              <a:rPr lang="en-US" sz="3100" dirty="0" smtClean="0"/>
              <a:t>Design for Six Sigma Approach- DMAVD</a:t>
            </a:r>
          </a:p>
          <a:p>
            <a:pPr fontAlgn="auto">
              <a:spcAft>
                <a:spcPts val="0"/>
              </a:spcAft>
              <a:buFont typeface="Wingdings 2"/>
              <a:buNone/>
              <a:defRPr/>
            </a:pPr>
            <a:r>
              <a:rPr lang="en-US" sz="3100" dirty="0" smtClean="0"/>
              <a:t>Define Phase</a:t>
            </a:r>
          </a:p>
          <a:p>
            <a:pPr fontAlgn="auto">
              <a:spcAft>
                <a:spcPts val="0"/>
              </a:spcAft>
              <a:buFont typeface="Wingdings 2"/>
              <a:buNone/>
              <a:defRPr/>
            </a:pPr>
            <a:r>
              <a:rPr lang="en-US" sz="3100" dirty="0" smtClean="0"/>
              <a:t>October 12, 2010</a:t>
            </a:r>
          </a:p>
          <a:p>
            <a:pPr fontAlgn="auto">
              <a:spcAft>
                <a:spcPts val="0"/>
              </a:spcAft>
              <a:buFont typeface="Wingdings 2"/>
              <a:buNone/>
              <a:defRPr/>
            </a:pPr>
            <a:endParaRPr lang="en-US" dirty="0" smtClean="0"/>
          </a:p>
          <a:p>
            <a:pPr fontAlgn="auto">
              <a:spcAft>
                <a:spcPts val="0"/>
              </a:spcAft>
              <a:buFont typeface="Wingdings 2"/>
              <a:buNone/>
              <a:defRPr/>
            </a:pPr>
            <a:r>
              <a:rPr lang="en-US" dirty="0" smtClean="0"/>
              <a:t>Team # 3</a:t>
            </a:r>
          </a:p>
          <a:p>
            <a:pPr fontAlgn="auto">
              <a:spcAft>
                <a:spcPts val="0"/>
              </a:spcAft>
              <a:buFont typeface="Wingdings 2"/>
              <a:buNone/>
              <a:defRPr/>
            </a:pPr>
            <a:r>
              <a:rPr lang="en-US" dirty="0" smtClean="0"/>
              <a:t>Erica </a:t>
            </a:r>
            <a:r>
              <a:rPr lang="en-US" dirty="0" err="1" smtClean="0"/>
              <a:t>Cosmutto</a:t>
            </a:r>
            <a:endParaRPr lang="en-US" dirty="0" smtClean="0"/>
          </a:p>
          <a:p>
            <a:pPr fontAlgn="auto">
              <a:spcAft>
                <a:spcPts val="0"/>
              </a:spcAft>
              <a:buFont typeface="Wingdings 2"/>
              <a:buNone/>
              <a:defRPr/>
            </a:pPr>
            <a:r>
              <a:rPr lang="en-US" dirty="0" smtClean="0"/>
              <a:t>Hunter Metzger</a:t>
            </a:r>
          </a:p>
          <a:p>
            <a:pPr fontAlgn="auto">
              <a:spcAft>
                <a:spcPts val="0"/>
              </a:spcAft>
              <a:buFont typeface="Wingdings 2"/>
              <a:buNone/>
              <a:defRPr/>
            </a:pPr>
            <a:r>
              <a:rPr lang="en-US" dirty="0" smtClean="0"/>
              <a:t>Joel Ware</a:t>
            </a:r>
          </a:p>
          <a:p>
            <a:pPr fontAlgn="auto">
              <a:spcAft>
                <a:spcPts val="0"/>
              </a:spcAft>
              <a:buFont typeface="Wingdings 2"/>
              <a:buNone/>
              <a:defRPr/>
            </a:pPr>
            <a:r>
              <a:rPr lang="en-US" dirty="0" smtClean="0"/>
              <a:t>Kristina De Armas</a:t>
            </a:r>
          </a:p>
          <a:p>
            <a:pPr fontAlgn="auto">
              <a:spcAft>
                <a:spcPts val="0"/>
              </a:spcAft>
              <a:buFont typeface="Wingdings 2"/>
              <a:buNone/>
              <a:defRPr/>
            </a:pPr>
            <a:r>
              <a:rPr lang="en-US" dirty="0" smtClean="0"/>
              <a:t>Michael </a:t>
            </a:r>
            <a:r>
              <a:rPr lang="en-US" dirty="0" err="1" smtClean="0"/>
              <a:t>Isaza</a:t>
            </a:r>
            <a:endParaRPr lang="en-US" dirty="0" smtClean="0"/>
          </a:p>
          <a:p>
            <a:pPr fontAlgn="auto">
              <a:spcAft>
                <a:spcPts val="0"/>
              </a:spcAft>
              <a:buFont typeface="Wingdings 2"/>
              <a:buNone/>
              <a:defRPr/>
            </a:pPr>
            <a:r>
              <a:rPr lang="en-US" dirty="0" smtClean="0"/>
              <a:t>Santiago Baus</a:t>
            </a:r>
          </a:p>
          <a:p>
            <a:pPr fontAlgn="auto">
              <a:spcAft>
                <a:spcPts val="0"/>
              </a:spcAft>
              <a:buFont typeface="Wingdings 2"/>
              <a:buNone/>
              <a:defRPr/>
            </a:pPr>
            <a:endParaRPr lang="en-US" dirty="0"/>
          </a:p>
        </p:txBody>
      </p:sp>
      <p:pic>
        <p:nvPicPr>
          <p:cNvPr id="21508" name="Picture 6" descr="http://www.eng.fsu.edu/~arenaal/Solar_Car/images/COE_seal.png"/>
          <p:cNvPicPr>
            <a:picLocks noChangeAspect="1" noChangeArrowheads="1"/>
          </p:cNvPicPr>
          <p:nvPr/>
        </p:nvPicPr>
        <p:blipFill>
          <a:blip r:embed="rId2" cstate="print"/>
          <a:srcRect/>
          <a:stretch>
            <a:fillRect/>
          </a:stretch>
        </p:blipFill>
        <p:spPr bwMode="auto">
          <a:xfrm>
            <a:off x="228600" y="3581400"/>
            <a:ext cx="2362200" cy="2362200"/>
          </a:xfrm>
          <a:prstGeom prst="rect">
            <a:avLst/>
          </a:prstGeom>
          <a:noFill/>
          <a:ln w="9525">
            <a:noFill/>
            <a:miter lim="800000"/>
            <a:headEnd/>
            <a:tailEnd/>
          </a:ln>
        </p:spPr>
      </p:pic>
      <p:pic>
        <p:nvPicPr>
          <p:cNvPr id="21509" name="Picture 8" descr="http://cnd.memphis.edu/isdp07/afrl.png"/>
          <p:cNvPicPr>
            <a:picLocks noChangeAspect="1" noChangeArrowheads="1"/>
          </p:cNvPicPr>
          <p:nvPr/>
        </p:nvPicPr>
        <p:blipFill>
          <a:blip r:embed="rId3" cstate="print"/>
          <a:srcRect/>
          <a:stretch>
            <a:fillRect/>
          </a:stretch>
        </p:blipFill>
        <p:spPr bwMode="auto">
          <a:xfrm>
            <a:off x="228600" y="609600"/>
            <a:ext cx="2222500" cy="2209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tx2"/>
                </a:solidFill>
              </a:rPr>
              <a:t>Project scope</a:t>
            </a:r>
            <a:endParaRPr lang="en-US" dirty="0">
              <a:solidFill>
                <a:schemeClr val="tx2"/>
              </a:solidFill>
            </a:endParaRPr>
          </a:p>
        </p:txBody>
      </p:sp>
      <p:sp>
        <p:nvSpPr>
          <p:cNvPr id="3" name="Content Placeholder 2"/>
          <p:cNvSpPr>
            <a:spLocks noGrp="1"/>
          </p:cNvSpPr>
          <p:nvPr>
            <p:ph idx="1"/>
          </p:nvPr>
        </p:nvSpPr>
        <p:spPr>
          <a:xfrm>
            <a:off x="304800" y="1609725"/>
            <a:ext cx="8077200" cy="5248275"/>
          </a:xfrm>
        </p:spPr>
        <p:txBody>
          <a:bodyPr>
            <a:normAutofit fontScale="92500" lnSpcReduction="10000"/>
          </a:bodyPr>
          <a:lstStyle/>
          <a:p>
            <a:pPr marL="274320" indent="-274320" fontAlgn="auto">
              <a:spcAft>
                <a:spcPts val="0"/>
              </a:spcAft>
              <a:buFont typeface="Wingdings 2"/>
              <a:buChar char=""/>
              <a:defRPr/>
            </a:pPr>
            <a:r>
              <a:rPr lang="en-US" dirty="0" smtClean="0"/>
              <a:t>Integrate an electric ducted fan into the fuselage of a Micro Air Vehicle (MAV)</a:t>
            </a:r>
          </a:p>
          <a:p>
            <a:pPr marL="274320" indent="-274320" fontAlgn="auto">
              <a:spcAft>
                <a:spcPts val="0"/>
              </a:spcAft>
              <a:buFont typeface="Wingdings 2"/>
              <a:buChar char=""/>
              <a:defRPr/>
            </a:pPr>
            <a:r>
              <a:rPr lang="en-US" dirty="0" smtClean="0"/>
              <a:t>Our Focus</a:t>
            </a:r>
          </a:p>
          <a:p>
            <a:pPr marL="521208" lvl="1" fontAlgn="auto">
              <a:spcAft>
                <a:spcPts val="0"/>
              </a:spcAft>
              <a:buClr>
                <a:schemeClr val="accent4"/>
              </a:buClr>
              <a:buFont typeface="Wingdings 2"/>
              <a:buChar char=""/>
              <a:defRPr/>
            </a:pPr>
            <a:r>
              <a:rPr lang="en-US" dirty="0" smtClean="0">
                <a:solidFill>
                  <a:schemeClr val="tx1">
                    <a:tint val="85000"/>
                  </a:schemeClr>
                </a:solidFill>
              </a:rPr>
              <a:t>Fuselage design</a:t>
            </a:r>
          </a:p>
          <a:p>
            <a:pPr marL="521208" lvl="1" fontAlgn="auto">
              <a:spcAft>
                <a:spcPts val="0"/>
              </a:spcAft>
              <a:buClr>
                <a:schemeClr val="accent4"/>
              </a:buClr>
              <a:buFont typeface="Wingdings 2"/>
              <a:buChar char=""/>
              <a:defRPr/>
            </a:pPr>
            <a:r>
              <a:rPr lang="en-US" dirty="0" smtClean="0">
                <a:solidFill>
                  <a:schemeClr val="tx1">
                    <a:tint val="85000"/>
                  </a:schemeClr>
                </a:solidFill>
              </a:rPr>
              <a:t>Duct design</a:t>
            </a:r>
          </a:p>
          <a:p>
            <a:pPr marL="521208" lvl="1" fontAlgn="auto">
              <a:spcAft>
                <a:spcPts val="0"/>
              </a:spcAft>
              <a:buClr>
                <a:schemeClr val="accent4"/>
              </a:buClr>
              <a:buFont typeface="Wingdings 2"/>
              <a:buChar char=""/>
              <a:defRPr/>
            </a:pPr>
            <a:r>
              <a:rPr lang="en-US" dirty="0" smtClean="0">
                <a:solidFill>
                  <a:schemeClr val="tx1">
                    <a:tint val="85000"/>
                  </a:schemeClr>
                </a:solidFill>
              </a:rPr>
              <a:t>Integrating electronics and fan into the fuselage</a:t>
            </a:r>
          </a:p>
          <a:p>
            <a:pPr marL="274320" indent="-274320" fontAlgn="auto">
              <a:spcAft>
                <a:spcPts val="0"/>
              </a:spcAft>
              <a:buFont typeface="Wingdings 2"/>
              <a:buChar char=""/>
              <a:defRPr/>
            </a:pPr>
            <a:r>
              <a:rPr lang="en-US" dirty="0" smtClean="0"/>
              <a:t>Goals</a:t>
            </a:r>
          </a:p>
          <a:p>
            <a:pPr marL="521208" lvl="1" fontAlgn="auto">
              <a:spcAft>
                <a:spcPts val="0"/>
              </a:spcAft>
              <a:buClr>
                <a:schemeClr val="accent4"/>
              </a:buClr>
              <a:buFont typeface="Wingdings 2"/>
              <a:buChar char=""/>
              <a:defRPr/>
            </a:pPr>
            <a:r>
              <a:rPr lang="en-US" dirty="0" smtClean="0">
                <a:solidFill>
                  <a:schemeClr val="tx1">
                    <a:tint val="85000"/>
                  </a:schemeClr>
                </a:solidFill>
              </a:rPr>
              <a:t>Design four types of fuselage (choose one to manufacture)</a:t>
            </a:r>
          </a:p>
          <a:p>
            <a:pPr marL="521208" lvl="1" fontAlgn="auto">
              <a:spcAft>
                <a:spcPts val="0"/>
              </a:spcAft>
              <a:buClr>
                <a:schemeClr val="accent4"/>
              </a:buClr>
              <a:buFont typeface="Wingdings 2"/>
              <a:buChar char=""/>
              <a:defRPr/>
            </a:pPr>
            <a:r>
              <a:rPr lang="en-US" dirty="0" smtClean="0">
                <a:solidFill>
                  <a:schemeClr val="tx1">
                    <a:tint val="85000"/>
                  </a:schemeClr>
                </a:solidFill>
              </a:rPr>
              <a:t>Each will demonstrate the effectiveness of the propulsion system and duct design</a:t>
            </a:r>
          </a:p>
          <a:p>
            <a:pPr marL="274320" indent="-274320" fontAlgn="auto">
              <a:spcAft>
                <a:spcPts val="0"/>
              </a:spcAft>
              <a:buFont typeface="Wingdings 2"/>
              <a:buChar char=""/>
              <a:defRPr/>
            </a:pPr>
            <a:r>
              <a:rPr lang="en-US" dirty="0" smtClean="0"/>
              <a:t>Out of Scope </a:t>
            </a:r>
          </a:p>
          <a:p>
            <a:pPr marL="521208" lvl="1" fontAlgn="auto">
              <a:spcAft>
                <a:spcPts val="0"/>
              </a:spcAft>
              <a:buClr>
                <a:schemeClr val="accent4"/>
              </a:buClr>
              <a:buFont typeface="Wingdings 2"/>
              <a:buChar char=""/>
              <a:defRPr/>
            </a:pPr>
            <a:r>
              <a:rPr lang="en-US" dirty="0" smtClean="0">
                <a:solidFill>
                  <a:schemeClr val="tx1">
                    <a:tint val="85000"/>
                  </a:schemeClr>
                </a:solidFill>
              </a:rPr>
              <a:t>Design and development of wings</a:t>
            </a:r>
          </a:p>
          <a:p>
            <a:pPr marL="521208" lvl="1" fontAlgn="auto">
              <a:spcAft>
                <a:spcPts val="0"/>
              </a:spcAft>
              <a:buClr>
                <a:schemeClr val="accent4"/>
              </a:buClr>
              <a:buFont typeface="Wingdings 2"/>
              <a:buChar char=""/>
              <a:defRPr/>
            </a:pPr>
            <a:r>
              <a:rPr lang="en-US" dirty="0" smtClean="0">
                <a:solidFill>
                  <a:schemeClr val="tx1">
                    <a:tint val="85000"/>
                  </a:schemeClr>
                </a:solidFill>
              </a:rPr>
              <a:t>Take off and landing</a:t>
            </a:r>
          </a:p>
          <a:p>
            <a:pPr marL="521208" lvl="1" fontAlgn="auto">
              <a:spcAft>
                <a:spcPts val="0"/>
              </a:spcAft>
              <a:buClr>
                <a:schemeClr val="accent4"/>
              </a:buClr>
              <a:buFont typeface="Wingdings 2"/>
              <a:buChar char=""/>
              <a:defRPr/>
            </a:pPr>
            <a:r>
              <a:rPr lang="en-US" dirty="0" smtClean="0">
                <a:solidFill>
                  <a:schemeClr val="tx1">
                    <a:tint val="85000"/>
                  </a:schemeClr>
                </a:solidFill>
              </a:rPr>
              <a:t>Servo selection</a:t>
            </a:r>
          </a:p>
          <a:p>
            <a:pPr marL="521208" lvl="1" fontAlgn="auto">
              <a:spcAft>
                <a:spcPts val="0"/>
              </a:spcAft>
              <a:buClr>
                <a:schemeClr val="accent4"/>
              </a:buClr>
              <a:buFont typeface="Wingdings 2"/>
              <a:buChar char=""/>
              <a:defRPr/>
            </a:pPr>
            <a:endParaRPr lang="en-US" dirty="0" smtClean="0">
              <a:solidFill>
                <a:schemeClr val="tx1">
                  <a:tint val="85000"/>
                </a:schemeClr>
              </a:solidFill>
            </a:endParaRPr>
          </a:p>
          <a:p>
            <a:pPr marL="521208" lvl="1" fontAlgn="auto">
              <a:spcAft>
                <a:spcPts val="0"/>
              </a:spcAft>
              <a:buClr>
                <a:schemeClr val="accent4"/>
              </a:buClr>
              <a:buFont typeface="Wingdings 2"/>
              <a:buChar char=""/>
              <a:defRPr/>
            </a:pPr>
            <a:endParaRPr lang="en-US" dirty="0" smtClean="0">
              <a:solidFill>
                <a:schemeClr val="tx1">
                  <a:tint val="85000"/>
                </a:schemeClr>
              </a:solidFill>
            </a:endParaRPr>
          </a:p>
          <a:p>
            <a:pPr marL="521208" lvl="1" fontAlgn="auto">
              <a:spcAft>
                <a:spcPts val="0"/>
              </a:spcAft>
              <a:buClr>
                <a:schemeClr val="accent4"/>
              </a:buClr>
              <a:buFont typeface="Wingdings 2"/>
              <a:buChar char=""/>
              <a:defRPr/>
            </a:pPr>
            <a:endParaRPr lang="en-US" dirty="0" smtClean="0">
              <a:solidFill>
                <a:schemeClr val="tx1">
                  <a:tint val="85000"/>
                </a:schemeClr>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tx2"/>
                </a:solidFill>
              </a:rPr>
              <a:t>Project plan</a:t>
            </a:r>
            <a:endParaRPr lang="en-US" dirty="0">
              <a:solidFill>
                <a:schemeClr val="tx2"/>
              </a:solidFill>
            </a:endParaRPr>
          </a:p>
        </p:txBody>
      </p:sp>
      <p:sp>
        <p:nvSpPr>
          <p:cNvPr id="32771" name="Content Placeholder 2"/>
          <p:cNvSpPr>
            <a:spLocks noGrp="1"/>
          </p:cNvSpPr>
          <p:nvPr>
            <p:ph idx="1"/>
          </p:nvPr>
        </p:nvSpPr>
        <p:spPr/>
        <p:txBody>
          <a:bodyPr/>
          <a:lstStyle/>
          <a:p>
            <a:pPr>
              <a:lnSpc>
                <a:spcPct val="200000"/>
              </a:lnSpc>
            </a:pPr>
            <a:r>
              <a:rPr lang="en-US" smtClean="0"/>
              <a:t>Start Date: September 7, 2010</a:t>
            </a:r>
          </a:p>
          <a:p>
            <a:pPr>
              <a:lnSpc>
                <a:spcPct val="200000"/>
              </a:lnSpc>
            </a:pPr>
            <a:r>
              <a:rPr lang="en-US" smtClean="0"/>
              <a:t>Define Phase: October 19, 2010- 6 weeks</a:t>
            </a:r>
          </a:p>
          <a:p>
            <a:pPr>
              <a:lnSpc>
                <a:spcPct val="200000"/>
              </a:lnSpc>
            </a:pPr>
            <a:r>
              <a:rPr lang="en-US" smtClean="0"/>
              <a:t>Measure Phase: November 30, 2010- 6 weeks</a:t>
            </a:r>
          </a:p>
          <a:p>
            <a:pPr>
              <a:lnSpc>
                <a:spcPct val="200000"/>
              </a:lnSpc>
            </a:pPr>
            <a:r>
              <a:rPr lang="en-US" smtClean="0"/>
              <a:t>Analyze, Design, Verify: Spring 2011</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solidFill>
                  <a:schemeClr val="tx2"/>
                </a:solidFill>
              </a:rPr>
              <a:t>Project organization chart</a:t>
            </a:r>
            <a:endParaRPr lang="en-US" dirty="0">
              <a:solidFill>
                <a:schemeClr val="tx2"/>
              </a:solidFill>
            </a:endParaRPr>
          </a:p>
        </p:txBody>
      </p:sp>
      <p:graphicFrame>
        <p:nvGraphicFramePr>
          <p:cNvPr id="4" name="Content Placeholder 3"/>
          <p:cNvGraphicFramePr>
            <a:graphicFrameLocks noGrp="1"/>
          </p:cNvGraphicFramePr>
          <p:nvPr>
            <p:ph idx="1"/>
          </p:nvPr>
        </p:nvGraphicFramePr>
        <p:xfrm>
          <a:off x="381000" y="1447800"/>
          <a:ext cx="7620000" cy="5248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tx2"/>
                </a:solidFill>
              </a:rPr>
              <a:t>Communication strategy</a:t>
            </a:r>
            <a:endParaRPr lang="en-US" dirty="0">
              <a:solidFill>
                <a:schemeClr val="tx2"/>
              </a:solidFill>
            </a:endParaRPr>
          </a:p>
        </p:txBody>
      </p:sp>
      <p:sp>
        <p:nvSpPr>
          <p:cNvPr id="3" name="Content Placeholder 2"/>
          <p:cNvSpPr>
            <a:spLocks noGrp="1"/>
          </p:cNvSpPr>
          <p:nvPr>
            <p:ph idx="1"/>
          </p:nvPr>
        </p:nvSpPr>
        <p:spPr>
          <a:xfrm>
            <a:off x="457200" y="1600200"/>
            <a:ext cx="7315200" cy="1295400"/>
          </a:xfrm>
        </p:spPr>
        <p:txBody>
          <a:bodyPr>
            <a:normAutofit lnSpcReduction="10000"/>
          </a:bodyPr>
          <a:lstStyle/>
          <a:p>
            <a:pPr marL="274320" indent="-274320" fontAlgn="auto">
              <a:spcAft>
                <a:spcPts val="0"/>
              </a:spcAft>
              <a:buFont typeface="Wingdings 2"/>
              <a:buChar char=""/>
              <a:defRPr/>
            </a:pPr>
            <a:r>
              <a:rPr lang="en-US" dirty="0" smtClean="0"/>
              <a:t>Effective communication strategy</a:t>
            </a:r>
          </a:p>
          <a:p>
            <a:pPr marL="274320" indent="-274320" fontAlgn="auto">
              <a:spcAft>
                <a:spcPts val="0"/>
              </a:spcAft>
              <a:buFont typeface="Wingdings 2"/>
              <a:buChar char=""/>
              <a:defRPr/>
            </a:pPr>
            <a:r>
              <a:rPr lang="en-US" dirty="0" smtClean="0"/>
              <a:t>Defines the message to be delivered and the method of delivery</a:t>
            </a:r>
          </a:p>
          <a:p>
            <a:pPr marL="274320" indent="-274320" fontAlgn="auto">
              <a:spcAft>
                <a:spcPts val="0"/>
              </a:spcAft>
              <a:buFont typeface="Wingdings 2"/>
              <a:buNone/>
              <a:defRPr/>
            </a:pPr>
            <a:endParaRPr lang="en-US" dirty="0"/>
          </a:p>
        </p:txBody>
      </p:sp>
      <p:graphicFrame>
        <p:nvGraphicFramePr>
          <p:cNvPr id="1026" name="Object 2"/>
          <p:cNvGraphicFramePr>
            <a:graphicFrameLocks noChangeAspect="1"/>
          </p:cNvGraphicFramePr>
          <p:nvPr/>
        </p:nvGraphicFramePr>
        <p:xfrm>
          <a:off x="152400" y="2895600"/>
          <a:ext cx="8020050" cy="3743325"/>
        </p:xfrm>
        <a:graphic>
          <a:graphicData uri="http://schemas.openxmlformats.org/presentationml/2006/ole">
            <p:oleObj spid="_x0000_s1026" name="Worksheet" r:id="rId3" imgW="6743700" imgH="2828925" progId="Excel.Sheet.8">
              <p:embed/>
            </p:oleObj>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tx2"/>
                </a:solidFill>
              </a:rPr>
              <a:t>Compelling need</a:t>
            </a:r>
            <a:endParaRPr lang="en-US" dirty="0">
              <a:solidFill>
                <a:schemeClr val="tx2"/>
              </a:solidFill>
            </a:endParaRPr>
          </a:p>
        </p:txBody>
      </p:sp>
      <p:sp>
        <p:nvSpPr>
          <p:cNvPr id="35843" name="Content Placeholder 2"/>
          <p:cNvSpPr>
            <a:spLocks noGrp="1"/>
          </p:cNvSpPr>
          <p:nvPr>
            <p:ph idx="1"/>
          </p:nvPr>
        </p:nvSpPr>
        <p:spPr/>
        <p:txBody>
          <a:bodyPr/>
          <a:lstStyle/>
          <a:p>
            <a:r>
              <a:rPr lang="en-US" dirty="0" smtClean="0"/>
              <a:t>“Unless you convince me I am worse off, I won’t change”</a:t>
            </a:r>
          </a:p>
          <a:p>
            <a:r>
              <a:rPr lang="en-US" dirty="0" smtClean="0"/>
              <a:t>MAVs will soon play an important role in future warfare</a:t>
            </a:r>
          </a:p>
          <a:p>
            <a:pPr lvl="1"/>
            <a:r>
              <a:rPr lang="en-US" dirty="0" smtClean="0"/>
              <a:t>Increase the war fighters situational awareness</a:t>
            </a:r>
          </a:p>
          <a:p>
            <a:pPr lvl="1"/>
            <a:r>
              <a:rPr lang="en-US" dirty="0" smtClean="0"/>
              <a:t>Facilitate rapid and precise engagement</a:t>
            </a:r>
          </a:p>
          <a:p>
            <a:pPr lvl="1"/>
            <a:r>
              <a:rPr lang="en-US" dirty="0" smtClean="0"/>
              <a:t>Decrease amount of fatalities</a:t>
            </a:r>
          </a:p>
          <a:p>
            <a:r>
              <a:rPr lang="en-US" dirty="0" smtClean="0"/>
              <a:t>Use threat opportunity matrix as tool</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tx2"/>
                </a:solidFill>
              </a:rPr>
              <a:t>Threat Opportunity Matrix</a:t>
            </a:r>
            <a:endParaRPr lang="en-US" dirty="0">
              <a:solidFill>
                <a:schemeClr val="tx2"/>
              </a:solidFill>
            </a:endParaRPr>
          </a:p>
        </p:txBody>
      </p:sp>
      <p:graphicFrame>
        <p:nvGraphicFramePr>
          <p:cNvPr id="4" name="Content Placeholder 3"/>
          <p:cNvGraphicFramePr>
            <a:graphicFrameLocks noGrp="1"/>
          </p:cNvGraphicFramePr>
          <p:nvPr>
            <p:ph idx="1"/>
          </p:nvPr>
        </p:nvGraphicFramePr>
        <p:xfrm>
          <a:off x="1828800" y="2209800"/>
          <a:ext cx="6096000" cy="4419600"/>
        </p:xfrm>
        <a:graphic>
          <a:graphicData uri="http://schemas.openxmlformats.org/drawingml/2006/table">
            <a:tbl>
              <a:tblPr firstRow="1" bandRow="1">
                <a:tableStyleId>{5C22544A-7EE6-4342-B048-85BDC9FD1C3A}</a:tableStyleId>
              </a:tblPr>
              <a:tblGrid>
                <a:gridCol w="3048000"/>
                <a:gridCol w="3048000"/>
              </a:tblGrid>
              <a:tr h="2209800">
                <a:tc>
                  <a:txBody>
                    <a:bodyPr/>
                    <a:lstStyle/>
                    <a:p>
                      <a:pPr marL="0">
                        <a:spcBef>
                          <a:spcPts val="0"/>
                        </a:spcBef>
                        <a:buFont typeface="Wingdings" pitchFamily="2" charset="2"/>
                        <a:buChar char="§"/>
                      </a:pPr>
                      <a:r>
                        <a:rPr lang="en-US" dirty="0" smtClean="0"/>
                        <a:t>Failure to improve military operations</a:t>
                      </a:r>
                    </a:p>
                    <a:p>
                      <a:pPr>
                        <a:buFont typeface="Wingdings" pitchFamily="2" charset="2"/>
                        <a:buChar char="§"/>
                      </a:pPr>
                      <a:endParaRPr lang="en-US" dirty="0"/>
                    </a:p>
                  </a:txBody>
                  <a:tcPr/>
                </a:tc>
                <a:tc>
                  <a:txBody>
                    <a:bodyPr/>
                    <a:lstStyle/>
                    <a:p>
                      <a:pPr lvl="0" algn="l">
                        <a:buFont typeface="Wingdings" pitchFamily="2" charset="2"/>
                        <a:buChar char="§"/>
                      </a:pPr>
                      <a:r>
                        <a:rPr lang="en-US" baseline="0" dirty="0" smtClean="0"/>
                        <a:t>Reduce large amount of casualties</a:t>
                      </a:r>
                    </a:p>
                    <a:p>
                      <a:pPr lvl="0" algn="l">
                        <a:buFont typeface="Wingdings" pitchFamily="2" charset="2"/>
                        <a:buChar char="§"/>
                      </a:pPr>
                      <a:r>
                        <a:rPr lang="en-US" baseline="0" dirty="0" smtClean="0"/>
                        <a:t>Increase effectiveness of military missions</a:t>
                      </a:r>
                    </a:p>
                  </a:txBody>
                  <a:tcPr/>
                </a:tc>
              </a:tr>
              <a:tr h="2209800">
                <a:tc>
                  <a:txBody>
                    <a:bodyPr/>
                    <a:lstStyle/>
                    <a:p>
                      <a:pPr marL="0">
                        <a:spcBef>
                          <a:spcPts val="0"/>
                        </a:spcBef>
                        <a:buFont typeface="Wingdings" pitchFamily="2" charset="2"/>
                        <a:buChar char="§"/>
                      </a:pPr>
                      <a:r>
                        <a:rPr lang="en-US" baseline="0" dirty="0" smtClean="0"/>
                        <a:t>An increased risk of national security</a:t>
                      </a:r>
                    </a:p>
                    <a:p>
                      <a:pPr marL="0" marR="0" indent="0" algn="l" defTabSz="914400" rtl="0" eaLnBrk="1" fontAlgn="auto" latinLnBrk="0" hangingPunct="1">
                        <a:lnSpc>
                          <a:spcPct val="100000"/>
                        </a:lnSpc>
                        <a:spcBef>
                          <a:spcPts val="0"/>
                        </a:spcBef>
                        <a:spcAft>
                          <a:spcPts val="0"/>
                        </a:spcAft>
                        <a:buClrTx/>
                        <a:buSzTx/>
                        <a:buFont typeface="Wingdings" pitchFamily="2" charset="2"/>
                        <a:buChar char="§"/>
                        <a:tabLst/>
                        <a:defRPr/>
                      </a:pPr>
                      <a:r>
                        <a:rPr lang="en-US" dirty="0" smtClean="0"/>
                        <a:t>Failure to implement</a:t>
                      </a:r>
                      <a:r>
                        <a:rPr lang="en-US" baseline="0" dirty="0" smtClean="0"/>
                        <a:t> new technologies </a:t>
                      </a:r>
                      <a:endParaRPr lang="en-US" dirty="0" smtClean="0"/>
                    </a:p>
                    <a:p>
                      <a:pPr>
                        <a:buFont typeface="Wingdings" pitchFamily="2" charset="2"/>
                        <a:buChar char="§"/>
                      </a:pP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 typeface="Wingdings" pitchFamily="2" charset="2"/>
                        <a:buChar char="§"/>
                        <a:tabLst/>
                        <a:defRPr/>
                      </a:pPr>
                      <a:r>
                        <a:rPr lang="en-US" dirty="0" smtClean="0"/>
                        <a:t>New technologies may be implemented due</a:t>
                      </a:r>
                      <a:r>
                        <a:rPr lang="en-US" baseline="0" dirty="0" smtClean="0"/>
                        <a:t> to a better design</a:t>
                      </a:r>
                      <a:endParaRPr lang="en-US" dirty="0" smtClean="0"/>
                    </a:p>
                    <a:p>
                      <a:pPr>
                        <a:buFont typeface="Wingdings" pitchFamily="2" charset="2"/>
                        <a:buChar char="§"/>
                      </a:pPr>
                      <a:endParaRPr lang="en-US" dirty="0"/>
                    </a:p>
                  </a:txBody>
                  <a:tcPr/>
                </a:tc>
              </a:tr>
            </a:tbl>
          </a:graphicData>
        </a:graphic>
      </p:graphicFrame>
      <p:sp>
        <p:nvSpPr>
          <p:cNvPr id="36878" name="TextBox 4"/>
          <p:cNvSpPr txBox="1">
            <a:spLocks noChangeArrowheads="1"/>
          </p:cNvSpPr>
          <p:nvPr/>
        </p:nvSpPr>
        <p:spPr bwMode="auto">
          <a:xfrm>
            <a:off x="152400" y="4800600"/>
            <a:ext cx="1371600" cy="369888"/>
          </a:xfrm>
          <a:prstGeom prst="rect">
            <a:avLst/>
          </a:prstGeom>
          <a:noFill/>
          <a:ln w="9525">
            <a:noFill/>
            <a:miter lim="800000"/>
            <a:headEnd/>
            <a:tailEnd/>
          </a:ln>
        </p:spPr>
        <p:txBody>
          <a:bodyPr>
            <a:spAutoFit/>
          </a:bodyPr>
          <a:lstStyle/>
          <a:p>
            <a:r>
              <a:rPr lang="en-US" b="1">
                <a:latin typeface="Trebuchet MS" pitchFamily="34" charset="0"/>
              </a:rPr>
              <a:t>Long Term</a:t>
            </a:r>
          </a:p>
        </p:txBody>
      </p:sp>
      <p:sp>
        <p:nvSpPr>
          <p:cNvPr id="36879" name="TextBox 5"/>
          <p:cNvSpPr txBox="1">
            <a:spLocks noChangeArrowheads="1"/>
          </p:cNvSpPr>
          <p:nvPr/>
        </p:nvSpPr>
        <p:spPr bwMode="auto">
          <a:xfrm>
            <a:off x="152400" y="3048000"/>
            <a:ext cx="1371600" cy="369888"/>
          </a:xfrm>
          <a:prstGeom prst="rect">
            <a:avLst/>
          </a:prstGeom>
          <a:noFill/>
          <a:ln w="9525">
            <a:noFill/>
            <a:miter lim="800000"/>
            <a:headEnd/>
            <a:tailEnd/>
          </a:ln>
        </p:spPr>
        <p:txBody>
          <a:bodyPr>
            <a:spAutoFit/>
          </a:bodyPr>
          <a:lstStyle/>
          <a:p>
            <a:r>
              <a:rPr lang="en-US" b="1">
                <a:latin typeface="Trebuchet MS" pitchFamily="34" charset="0"/>
              </a:rPr>
              <a:t>Short Term</a:t>
            </a:r>
          </a:p>
        </p:txBody>
      </p:sp>
      <p:sp>
        <p:nvSpPr>
          <p:cNvPr id="36880" name="TextBox 6"/>
          <p:cNvSpPr txBox="1">
            <a:spLocks noChangeArrowheads="1"/>
          </p:cNvSpPr>
          <p:nvPr/>
        </p:nvSpPr>
        <p:spPr bwMode="auto">
          <a:xfrm>
            <a:off x="5562600" y="1676400"/>
            <a:ext cx="1828800" cy="369888"/>
          </a:xfrm>
          <a:prstGeom prst="rect">
            <a:avLst/>
          </a:prstGeom>
          <a:noFill/>
          <a:ln w="9525">
            <a:noFill/>
            <a:miter lim="800000"/>
            <a:headEnd/>
            <a:tailEnd/>
          </a:ln>
        </p:spPr>
        <p:txBody>
          <a:bodyPr>
            <a:spAutoFit/>
          </a:bodyPr>
          <a:lstStyle/>
          <a:p>
            <a:r>
              <a:rPr lang="en-US" b="1">
                <a:latin typeface="Trebuchet MS" pitchFamily="34" charset="0"/>
              </a:rPr>
              <a:t>Opportunity</a:t>
            </a:r>
          </a:p>
        </p:txBody>
      </p:sp>
      <p:sp>
        <p:nvSpPr>
          <p:cNvPr id="36881" name="TextBox 7"/>
          <p:cNvSpPr txBox="1">
            <a:spLocks noChangeArrowheads="1"/>
          </p:cNvSpPr>
          <p:nvPr/>
        </p:nvSpPr>
        <p:spPr bwMode="auto">
          <a:xfrm>
            <a:off x="3200400" y="1676400"/>
            <a:ext cx="1371600" cy="369888"/>
          </a:xfrm>
          <a:prstGeom prst="rect">
            <a:avLst/>
          </a:prstGeom>
          <a:noFill/>
          <a:ln w="9525">
            <a:noFill/>
            <a:miter lim="800000"/>
            <a:headEnd/>
            <a:tailEnd/>
          </a:ln>
        </p:spPr>
        <p:txBody>
          <a:bodyPr>
            <a:spAutoFit/>
          </a:bodyPr>
          <a:lstStyle/>
          <a:p>
            <a:r>
              <a:rPr lang="en-US" b="1">
                <a:latin typeface="Trebuchet MS" pitchFamily="34" charset="0"/>
              </a:rPr>
              <a:t>Threats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solidFill>
                  <a:schemeClr val="tx2"/>
                </a:solidFill>
              </a:rPr>
              <a:t>Process documentation</a:t>
            </a:r>
            <a:br>
              <a:rPr lang="en-US" dirty="0" smtClean="0">
                <a:solidFill>
                  <a:schemeClr val="tx2"/>
                </a:solidFill>
              </a:rPr>
            </a:br>
            <a:r>
              <a:rPr lang="en-US" dirty="0" err="1" smtClean="0">
                <a:solidFill>
                  <a:schemeClr val="tx2"/>
                </a:solidFill>
              </a:rPr>
              <a:t>Sipoc</a:t>
            </a:r>
            <a:r>
              <a:rPr lang="en-US" dirty="0" smtClean="0">
                <a:solidFill>
                  <a:schemeClr val="tx2"/>
                </a:solidFill>
              </a:rPr>
              <a:t> diagram</a:t>
            </a:r>
            <a:endParaRPr lang="en-US" dirty="0">
              <a:solidFill>
                <a:schemeClr val="tx2"/>
              </a:solidFill>
            </a:endParaRPr>
          </a:p>
        </p:txBody>
      </p:sp>
      <p:sp>
        <p:nvSpPr>
          <p:cNvPr id="37891" name="Text Box 3"/>
          <p:cNvSpPr txBox="1">
            <a:spLocks noChangeArrowheads="1"/>
          </p:cNvSpPr>
          <p:nvPr/>
        </p:nvSpPr>
        <p:spPr bwMode="auto">
          <a:xfrm>
            <a:off x="288925" y="1898650"/>
            <a:ext cx="1463675" cy="400050"/>
          </a:xfrm>
          <a:prstGeom prst="rect">
            <a:avLst/>
          </a:prstGeom>
          <a:noFill/>
          <a:ln w="9525">
            <a:noFill/>
            <a:miter lim="800000"/>
            <a:headEnd/>
            <a:tailEnd/>
          </a:ln>
        </p:spPr>
        <p:txBody>
          <a:bodyPr>
            <a:spAutoFit/>
          </a:bodyPr>
          <a:lstStyle/>
          <a:p>
            <a:r>
              <a:rPr lang="en-US" sz="2000">
                <a:latin typeface="Trebuchet MS" pitchFamily="34" charset="0"/>
              </a:rPr>
              <a:t>Suppliers</a:t>
            </a:r>
          </a:p>
        </p:txBody>
      </p:sp>
      <p:sp>
        <p:nvSpPr>
          <p:cNvPr id="37892" name="Text Box 4"/>
          <p:cNvSpPr txBox="1">
            <a:spLocks noChangeArrowheads="1"/>
          </p:cNvSpPr>
          <p:nvPr/>
        </p:nvSpPr>
        <p:spPr bwMode="auto">
          <a:xfrm>
            <a:off x="1981200" y="1905000"/>
            <a:ext cx="990600" cy="400050"/>
          </a:xfrm>
          <a:prstGeom prst="rect">
            <a:avLst/>
          </a:prstGeom>
          <a:noFill/>
          <a:ln w="9525">
            <a:noFill/>
            <a:miter lim="800000"/>
            <a:headEnd/>
            <a:tailEnd/>
          </a:ln>
        </p:spPr>
        <p:txBody>
          <a:bodyPr>
            <a:spAutoFit/>
          </a:bodyPr>
          <a:lstStyle/>
          <a:p>
            <a:r>
              <a:rPr lang="en-US" sz="2000">
                <a:latin typeface="Trebuchet MS" pitchFamily="34" charset="0"/>
              </a:rPr>
              <a:t>Inputs</a:t>
            </a:r>
          </a:p>
        </p:txBody>
      </p:sp>
      <p:sp>
        <p:nvSpPr>
          <p:cNvPr id="37893" name="Text Box 5"/>
          <p:cNvSpPr txBox="1">
            <a:spLocks noChangeArrowheads="1"/>
          </p:cNvSpPr>
          <p:nvPr/>
        </p:nvSpPr>
        <p:spPr bwMode="auto">
          <a:xfrm>
            <a:off x="3429000" y="1905000"/>
            <a:ext cx="1143000" cy="400050"/>
          </a:xfrm>
          <a:prstGeom prst="rect">
            <a:avLst/>
          </a:prstGeom>
          <a:noFill/>
          <a:ln w="9525">
            <a:noFill/>
            <a:miter lim="800000"/>
            <a:headEnd/>
            <a:tailEnd/>
          </a:ln>
        </p:spPr>
        <p:txBody>
          <a:bodyPr>
            <a:spAutoFit/>
          </a:bodyPr>
          <a:lstStyle/>
          <a:p>
            <a:r>
              <a:rPr lang="en-US" sz="2000">
                <a:latin typeface="Trebuchet MS" pitchFamily="34" charset="0"/>
              </a:rPr>
              <a:t>Process</a:t>
            </a:r>
          </a:p>
        </p:txBody>
      </p:sp>
      <p:sp>
        <p:nvSpPr>
          <p:cNvPr id="37894" name="Text Box 6"/>
          <p:cNvSpPr txBox="1">
            <a:spLocks noChangeArrowheads="1"/>
          </p:cNvSpPr>
          <p:nvPr/>
        </p:nvSpPr>
        <p:spPr bwMode="auto">
          <a:xfrm>
            <a:off x="4876800" y="1905000"/>
            <a:ext cx="1219200" cy="400050"/>
          </a:xfrm>
          <a:prstGeom prst="rect">
            <a:avLst/>
          </a:prstGeom>
          <a:noFill/>
          <a:ln w="9525">
            <a:noFill/>
            <a:miter lim="800000"/>
            <a:headEnd/>
            <a:tailEnd/>
          </a:ln>
        </p:spPr>
        <p:txBody>
          <a:bodyPr>
            <a:spAutoFit/>
          </a:bodyPr>
          <a:lstStyle/>
          <a:p>
            <a:r>
              <a:rPr lang="en-US" sz="2000">
                <a:latin typeface="Trebuchet MS" pitchFamily="34" charset="0"/>
              </a:rPr>
              <a:t>Outputs</a:t>
            </a:r>
          </a:p>
        </p:txBody>
      </p:sp>
      <p:sp>
        <p:nvSpPr>
          <p:cNvPr id="37895" name="Text Box 7"/>
          <p:cNvSpPr txBox="1">
            <a:spLocks noChangeArrowheads="1"/>
          </p:cNvSpPr>
          <p:nvPr/>
        </p:nvSpPr>
        <p:spPr bwMode="auto">
          <a:xfrm>
            <a:off x="6400800" y="1905000"/>
            <a:ext cx="1752600" cy="400050"/>
          </a:xfrm>
          <a:prstGeom prst="rect">
            <a:avLst/>
          </a:prstGeom>
          <a:noFill/>
          <a:ln w="9525">
            <a:noFill/>
            <a:miter lim="800000"/>
            <a:headEnd/>
            <a:tailEnd/>
          </a:ln>
        </p:spPr>
        <p:txBody>
          <a:bodyPr>
            <a:spAutoFit/>
          </a:bodyPr>
          <a:lstStyle/>
          <a:p>
            <a:r>
              <a:rPr lang="en-US" sz="2000">
                <a:latin typeface="Trebuchet MS" pitchFamily="34" charset="0"/>
              </a:rPr>
              <a:t>Customers</a:t>
            </a:r>
          </a:p>
        </p:txBody>
      </p:sp>
      <p:sp>
        <p:nvSpPr>
          <p:cNvPr id="37896" name="Line 8"/>
          <p:cNvSpPr>
            <a:spLocks noChangeShapeType="1"/>
          </p:cNvSpPr>
          <p:nvPr/>
        </p:nvSpPr>
        <p:spPr bwMode="auto">
          <a:xfrm>
            <a:off x="3200400" y="1676400"/>
            <a:ext cx="0" cy="4876800"/>
          </a:xfrm>
          <a:prstGeom prst="line">
            <a:avLst/>
          </a:prstGeom>
          <a:noFill/>
          <a:ln w="38100">
            <a:solidFill>
              <a:schemeClr val="tx1"/>
            </a:solidFill>
            <a:round/>
            <a:headEnd/>
            <a:tailEnd/>
          </a:ln>
        </p:spPr>
        <p:txBody>
          <a:bodyPr wrap="none" anchor="ctr"/>
          <a:lstStyle/>
          <a:p>
            <a:endParaRPr lang="en-US"/>
          </a:p>
        </p:txBody>
      </p:sp>
      <p:sp>
        <p:nvSpPr>
          <p:cNvPr id="37897" name="Line 9"/>
          <p:cNvSpPr>
            <a:spLocks noChangeShapeType="1"/>
          </p:cNvSpPr>
          <p:nvPr/>
        </p:nvSpPr>
        <p:spPr bwMode="auto">
          <a:xfrm>
            <a:off x="4724400" y="1676400"/>
            <a:ext cx="0" cy="4876800"/>
          </a:xfrm>
          <a:prstGeom prst="line">
            <a:avLst/>
          </a:prstGeom>
          <a:noFill/>
          <a:ln w="38100">
            <a:solidFill>
              <a:schemeClr val="tx1"/>
            </a:solidFill>
            <a:round/>
            <a:headEnd/>
            <a:tailEnd/>
          </a:ln>
        </p:spPr>
        <p:txBody>
          <a:bodyPr wrap="none" anchor="ctr"/>
          <a:lstStyle/>
          <a:p>
            <a:endParaRPr lang="en-US"/>
          </a:p>
        </p:txBody>
      </p:sp>
      <p:sp>
        <p:nvSpPr>
          <p:cNvPr id="37898" name="Line 10"/>
          <p:cNvSpPr>
            <a:spLocks noChangeShapeType="1"/>
          </p:cNvSpPr>
          <p:nvPr/>
        </p:nvSpPr>
        <p:spPr bwMode="auto">
          <a:xfrm>
            <a:off x="6248400" y="1676400"/>
            <a:ext cx="0" cy="4876800"/>
          </a:xfrm>
          <a:prstGeom prst="line">
            <a:avLst/>
          </a:prstGeom>
          <a:noFill/>
          <a:ln w="38100">
            <a:solidFill>
              <a:schemeClr val="tx1"/>
            </a:solidFill>
            <a:round/>
            <a:headEnd/>
            <a:tailEnd/>
          </a:ln>
        </p:spPr>
        <p:txBody>
          <a:bodyPr wrap="none" anchor="ctr"/>
          <a:lstStyle/>
          <a:p>
            <a:endParaRPr lang="en-US"/>
          </a:p>
        </p:txBody>
      </p:sp>
      <p:sp>
        <p:nvSpPr>
          <p:cNvPr id="37899" name="Line 11"/>
          <p:cNvSpPr>
            <a:spLocks noChangeShapeType="1"/>
          </p:cNvSpPr>
          <p:nvPr/>
        </p:nvSpPr>
        <p:spPr bwMode="auto">
          <a:xfrm>
            <a:off x="152400" y="2514600"/>
            <a:ext cx="7848600" cy="0"/>
          </a:xfrm>
          <a:prstGeom prst="line">
            <a:avLst/>
          </a:prstGeom>
          <a:noFill/>
          <a:ln w="38100">
            <a:solidFill>
              <a:schemeClr val="tx1"/>
            </a:solidFill>
            <a:round/>
            <a:headEnd/>
            <a:tailEnd/>
          </a:ln>
        </p:spPr>
        <p:txBody>
          <a:bodyPr wrap="none" anchor="ctr"/>
          <a:lstStyle/>
          <a:p>
            <a:endParaRPr lang="en-US"/>
          </a:p>
        </p:txBody>
      </p:sp>
      <p:sp>
        <p:nvSpPr>
          <p:cNvPr id="37900" name="Rectangle 13"/>
          <p:cNvSpPr>
            <a:spLocks noChangeArrowheads="1"/>
          </p:cNvSpPr>
          <p:nvPr/>
        </p:nvSpPr>
        <p:spPr bwMode="auto">
          <a:xfrm>
            <a:off x="3276600" y="2667000"/>
            <a:ext cx="1371600" cy="1600200"/>
          </a:xfrm>
          <a:prstGeom prst="rect">
            <a:avLst/>
          </a:prstGeom>
          <a:solidFill>
            <a:schemeClr val="accent2"/>
          </a:solidFill>
          <a:ln w="9525">
            <a:solidFill>
              <a:schemeClr val="tx1"/>
            </a:solidFill>
            <a:miter lim="800000"/>
            <a:headEnd/>
            <a:tailEnd/>
          </a:ln>
        </p:spPr>
        <p:txBody>
          <a:bodyPr wrap="none"/>
          <a:lstStyle/>
          <a:p>
            <a:pPr algn="ctr"/>
            <a:r>
              <a:rPr lang="en-US" dirty="0" smtClean="0">
                <a:solidFill>
                  <a:schemeClr val="bg1"/>
                </a:solidFill>
                <a:latin typeface="Trebuchet MS" pitchFamily="34" charset="0"/>
              </a:rPr>
              <a:t>Integration </a:t>
            </a:r>
          </a:p>
          <a:p>
            <a:pPr algn="ctr"/>
            <a:r>
              <a:rPr lang="en-US" dirty="0" smtClean="0">
                <a:solidFill>
                  <a:schemeClr val="bg1"/>
                </a:solidFill>
                <a:latin typeface="Trebuchet MS" pitchFamily="34" charset="0"/>
              </a:rPr>
              <a:t>of </a:t>
            </a:r>
          </a:p>
          <a:p>
            <a:pPr algn="ctr"/>
            <a:r>
              <a:rPr lang="en-US" dirty="0" smtClean="0">
                <a:solidFill>
                  <a:schemeClr val="bg1"/>
                </a:solidFill>
                <a:latin typeface="Trebuchet MS" pitchFamily="34" charset="0"/>
              </a:rPr>
              <a:t>Components</a:t>
            </a:r>
            <a:endParaRPr lang="en-US" dirty="0">
              <a:solidFill>
                <a:schemeClr val="bg1"/>
              </a:solidFill>
              <a:latin typeface="Trebuchet MS" pitchFamily="34" charset="0"/>
            </a:endParaRPr>
          </a:p>
        </p:txBody>
      </p:sp>
      <p:sp>
        <p:nvSpPr>
          <p:cNvPr id="37904" name="Rectangle 27"/>
          <p:cNvSpPr>
            <a:spLocks noChangeArrowheads="1"/>
          </p:cNvSpPr>
          <p:nvPr/>
        </p:nvSpPr>
        <p:spPr bwMode="auto">
          <a:xfrm>
            <a:off x="1676400" y="2590800"/>
            <a:ext cx="1600200" cy="3733800"/>
          </a:xfrm>
          <a:prstGeom prst="rect">
            <a:avLst/>
          </a:prstGeom>
          <a:noFill/>
          <a:ln w="9525">
            <a:noFill/>
            <a:miter lim="800000"/>
            <a:headEnd/>
            <a:tailEnd/>
          </a:ln>
        </p:spPr>
        <p:txBody>
          <a:bodyPr/>
          <a:lstStyle/>
          <a:p>
            <a:pPr>
              <a:buFont typeface="Arial" pitchFamily="34" charset="0"/>
              <a:buChar char="•"/>
            </a:pPr>
            <a:r>
              <a:rPr lang="en-US" sz="1500" dirty="0" smtClean="0"/>
              <a:t> Pre-designed </a:t>
            </a:r>
            <a:r>
              <a:rPr lang="en-US" sz="1500" dirty="0"/>
              <a:t>wings</a:t>
            </a:r>
            <a:r>
              <a:rPr lang="en-US" sz="1500" dirty="0" smtClean="0"/>
              <a:t> </a:t>
            </a:r>
          </a:p>
          <a:p>
            <a:pPr>
              <a:buFont typeface="Arial" pitchFamily="34" charset="0"/>
              <a:buChar char="•"/>
            </a:pPr>
            <a:r>
              <a:rPr lang="en-US" sz="1500" dirty="0"/>
              <a:t> </a:t>
            </a:r>
            <a:r>
              <a:rPr lang="en-US" sz="1500" dirty="0" smtClean="0"/>
              <a:t>Fuselage </a:t>
            </a:r>
            <a:r>
              <a:rPr lang="en-US" sz="1500" dirty="0"/>
              <a:t>designs</a:t>
            </a:r>
            <a:r>
              <a:rPr lang="en-US" sz="1500" dirty="0" smtClean="0"/>
              <a:t> </a:t>
            </a:r>
          </a:p>
          <a:p>
            <a:pPr>
              <a:buFont typeface="Arial" pitchFamily="34" charset="0"/>
              <a:buChar char="•"/>
            </a:pPr>
            <a:r>
              <a:rPr lang="en-US" sz="1500" dirty="0"/>
              <a:t> </a:t>
            </a:r>
            <a:r>
              <a:rPr lang="en-US" sz="1500" dirty="0" smtClean="0"/>
              <a:t>Battery </a:t>
            </a:r>
          </a:p>
          <a:p>
            <a:pPr>
              <a:buFont typeface="Arial" pitchFamily="34" charset="0"/>
              <a:buChar char="•"/>
            </a:pPr>
            <a:r>
              <a:rPr lang="en-US" sz="1500" dirty="0"/>
              <a:t> </a:t>
            </a:r>
            <a:r>
              <a:rPr lang="en-US" sz="1500" dirty="0" smtClean="0"/>
              <a:t>Speed </a:t>
            </a:r>
            <a:r>
              <a:rPr lang="en-US" sz="1500" dirty="0"/>
              <a:t>&amp; flight control</a:t>
            </a:r>
            <a:r>
              <a:rPr lang="en-US" sz="1500" dirty="0" smtClean="0"/>
              <a:t> </a:t>
            </a:r>
          </a:p>
          <a:p>
            <a:pPr>
              <a:buFont typeface="Arial" pitchFamily="34" charset="0"/>
              <a:buChar char="•"/>
            </a:pPr>
            <a:r>
              <a:rPr lang="en-US" sz="1500" dirty="0"/>
              <a:t> </a:t>
            </a:r>
            <a:r>
              <a:rPr lang="en-US" sz="1500" dirty="0" smtClean="0"/>
              <a:t>Electric </a:t>
            </a:r>
            <a:r>
              <a:rPr lang="en-US" sz="1500" dirty="0"/>
              <a:t>ducted fan</a:t>
            </a:r>
            <a:r>
              <a:rPr lang="en-US" sz="1500" dirty="0" smtClean="0"/>
              <a:t> </a:t>
            </a:r>
          </a:p>
          <a:p>
            <a:pPr>
              <a:buFont typeface="Arial" pitchFamily="34" charset="0"/>
              <a:buChar char="•"/>
            </a:pPr>
            <a:r>
              <a:rPr lang="en-US" sz="1500" dirty="0"/>
              <a:t> </a:t>
            </a:r>
            <a:r>
              <a:rPr lang="en-US" sz="1500" dirty="0" smtClean="0"/>
              <a:t>Constraints </a:t>
            </a:r>
          </a:p>
          <a:p>
            <a:pPr>
              <a:buFont typeface="Arial" pitchFamily="34" charset="0"/>
              <a:buChar char="•"/>
            </a:pPr>
            <a:r>
              <a:rPr lang="en-US" sz="1500" dirty="0"/>
              <a:t> </a:t>
            </a:r>
            <a:r>
              <a:rPr lang="en-US" sz="1500" dirty="0" smtClean="0"/>
              <a:t>Duct Designs</a:t>
            </a:r>
            <a:endParaRPr lang="en-US" sz="1500" dirty="0"/>
          </a:p>
          <a:p>
            <a:pPr>
              <a:buFont typeface="Arial" pitchFamily="34" charset="0"/>
              <a:buChar char="•"/>
            </a:pPr>
            <a:r>
              <a:rPr lang="en-US" sz="1500" dirty="0" smtClean="0"/>
              <a:t> CAD</a:t>
            </a:r>
            <a:r>
              <a:rPr lang="en-US" sz="1500" dirty="0"/>
              <a:t>, Pro-E, </a:t>
            </a:r>
            <a:r>
              <a:rPr lang="en-US" sz="1500" dirty="0" err="1"/>
              <a:t>Catia</a:t>
            </a:r>
            <a:r>
              <a:rPr lang="en-US" sz="1500" dirty="0"/>
              <a:t> sketches</a:t>
            </a:r>
            <a:r>
              <a:rPr lang="en-US" sz="1500" dirty="0" smtClean="0"/>
              <a:t> </a:t>
            </a:r>
          </a:p>
          <a:p>
            <a:pPr>
              <a:buFont typeface="Arial" pitchFamily="34" charset="0"/>
              <a:buChar char="•"/>
            </a:pPr>
            <a:r>
              <a:rPr lang="en-US" sz="1500" dirty="0"/>
              <a:t> </a:t>
            </a:r>
            <a:r>
              <a:rPr lang="en-US" sz="1500" dirty="0" smtClean="0"/>
              <a:t>3D Printing</a:t>
            </a:r>
            <a:endParaRPr lang="en-US" sz="1500" dirty="0"/>
          </a:p>
          <a:p>
            <a:pPr>
              <a:buFont typeface="Arial" pitchFamily="34" charset="0"/>
              <a:buChar char="•"/>
            </a:pPr>
            <a:r>
              <a:rPr lang="en-US" sz="1500" dirty="0" smtClean="0"/>
              <a:t> Fuselage </a:t>
            </a:r>
            <a:r>
              <a:rPr lang="en-US" sz="1500" dirty="0"/>
              <a:t>&amp; Duct Manufacture</a:t>
            </a:r>
            <a:endParaRPr lang="en-US" sz="1500" dirty="0">
              <a:solidFill>
                <a:srgbClr val="000000"/>
              </a:solidFill>
              <a:latin typeface="Trebuchet MS" pitchFamily="34" charset="0"/>
            </a:endParaRPr>
          </a:p>
        </p:txBody>
      </p:sp>
      <p:sp>
        <p:nvSpPr>
          <p:cNvPr id="37905" name="Rectangle 28"/>
          <p:cNvSpPr>
            <a:spLocks noChangeArrowheads="1"/>
          </p:cNvSpPr>
          <p:nvPr/>
        </p:nvSpPr>
        <p:spPr bwMode="auto">
          <a:xfrm>
            <a:off x="4800600" y="2743200"/>
            <a:ext cx="1447800" cy="2895600"/>
          </a:xfrm>
          <a:prstGeom prst="rect">
            <a:avLst/>
          </a:prstGeom>
          <a:noFill/>
          <a:ln w="9525">
            <a:noFill/>
            <a:miter lim="800000"/>
            <a:headEnd/>
            <a:tailEnd/>
          </a:ln>
        </p:spPr>
        <p:txBody>
          <a:bodyPr/>
          <a:lstStyle/>
          <a:p>
            <a:pPr>
              <a:buFont typeface="Arial" pitchFamily="34" charset="0"/>
              <a:buChar char="•"/>
            </a:pPr>
            <a:r>
              <a:rPr lang="en-US" sz="2000" dirty="0" smtClean="0"/>
              <a:t> Flight </a:t>
            </a:r>
            <a:r>
              <a:rPr lang="en-US" sz="2000" dirty="0"/>
              <a:t>ready MAV</a:t>
            </a:r>
            <a:r>
              <a:rPr lang="en-US" sz="2000" dirty="0" smtClean="0"/>
              <a:t> </a:t>
            </a:r>
            <a:r>
              <a:rPr lang="en-US" sz="2000" dirty="0">
                <a:solidFill>
                  <a:srgbClr val="000000"/>
                </a:solidFill>
                <a:latin typeface="Trebuchet MS" pitchFamily="34" charset="0"/>
              </a:rPr>
              <a:t/>
            </a:r>
            <a:br>
              <a:rPr lang="en-US" sz="2000" dirty="0">
                <a:solidFill>
                  <a:srgbClr val="000000"/>
                </a:solidFill>
                <a:latin typeface="Trebuchet MS" pitchFamily="34" charset="0"/>
              </a:rPr>
            </a:br>
            <a:r>
              <a:rPr lang="en-US" sz="2000" dirty="0">
                <a:solidFill>
                  <a:srgbClr val="000000"/>
                </a:solidFill>
                <a:latin typeface="Trebuchet MS" pitchFamily="34" charset="0"/>
              </a:rPr>
              <a:t/>
            </a:r>
            <a:br>
              <a:rPr lang="en-US" sz="2000" dirty="0">
                <a:solidFill>
                  <a:srgbClr val="000000"/>
                </a:solidFill>
                <a:latin typeface="Trebuchet MS" pitchFamily="34" charset="0"/>
              </a:rPr>
            </a:br>
            <a:endParaRPr lang="en-US" sz="2000" dirty="0">
              <a:solidFill>
                <a:srgbClr val="000000"/>
              </a:solidFill>
              <a:latin typeface="Trebuchet MS" pitchFamily="34" charset="0"/>
            </a:endParaRPr>
          </a:p>
        </p:txBody>
      </p:sp>
      <p:sp>
        <p:nvSpPr>
          <p:cNvPr id="37906" name="Rectangle 29"/>
          <p:cNvSpPr>
            <a:spLocks noChangeArrowheads="1"/>
          </p:cNvSpPr>
          <p:nvPr/>
        </p:nvSpPr>
        <p:spPr bwMode="auto">
          <a:xfrm>
            <a:off x="6324600" y="2743200"/>
            <a:ext cx="1600200" cy="2895600"/>
          </a:xfrm>
          <a:prstGeom prst="rect">
            <a:avLst/>
          </a:prstGeom>
          <a:noFill/>
          <a:ln w="9525">
            <a:noFill/>
            <a:miter lim="800000"/>
            <a:headEnd/>
            <a:tailEnd/>
          </a:ln>
        </p:spPr>
        <p:txBody>
          <a:bodyPr/>
          <a:lstStyle/>
          <a:p>
            <a:pPr>
              <a:buFont typeface="Arial" pitchFamily="34" charset="0"/>
              <a:buChar char="•"/>
            </a:pPr>
            <a:r>
              <a:rPr lang="en-US" sz="2000" dirty="0" smtClean="0"/>
              <a:t> Eglin </a:t>
            </a:r>
            <a:r>
              <a:rPr lang="en-US" sz="2000" dirty="0"/>
              <a:t>Air Force Base</a:t>
            </a:r>
            <a:r>
              <a:rPr lang="en-US" sz="2000" dirty="0" smtClean="0"/>
              <a:t> </a:t>
            </a:r>
            <a:r>
              <a:rPr lang="en-US" sz="2000" dirty="0">
                <a:solidFill>
                  <a:srgbClr val="000000"/>
                </a:solidFill>
                <a:latin typeface="Trebuchet MS" pitchFamily="34" charset="0"/>
              </a:rPr>
              <a:t/>
            </a:r>
            <a:br>
              <a:rPr lang="en-US" sz="2000" dirty="0">
                <a:solidFill>
                  <a:srgbClr val="000000"/>
                </a:solidFill>
                <a:latin typeface="Trebuchet MS" pitchFamily="34" charset="0"/>
              </a:rPr>
            </a:br>
            <a:r>
              <a:rPr lang="en-US" sz="2000" dirty="0">
                <a:solidFill>
                  <a:srgbClr val="000000"/>
                </a:solidFill>
                <a:latin typeface="Trebuchet MS" pitchFamily="34" charset="0"/>
              </a:rPr>
              <a:t/>
            </a:r>
            <a:br>
              <a:rPr lang="en-US" sz="2000" dirty="0">
                <a:solidFill>
                  <a:srgbClr val="000000"/>
                </a:solidFill>
                <a:latin typeface="Trebuchet MS" pitchFamily="34" charset="0"/>
              </a:rPr>
            </a:br>
            <a:r>
              <a:rPr lang="en-US" sz="2000" dirty="0">
                <a:solidFill>
                  <a:srgbClr val="000000"/>
                </a:solidFill>
                <a:latin typeface="Trebuchet MS" pitchFamily="34" charset="0"/>
              </a:rPr>
              <a:t/>
            </a:r>
            <a:br>
              <a:rPr lang="en-US" sz="2000" dirty="0">
                <a:solidFill>
                  <a:srgbClr val="000000"/>
                </a:solidFill>
                <a:latin typeface="Trebuchet MS" pitchFamily="34" charset="0"/>
              </a:rPr>
            </a:br>
            <a:endParaRPr lang="en-US" sz="2000" dirty="0">
              <a:solidFill>
                <a:srgbClr val="000000"/>
              </a:solidFill>
              <a:latin typeface="Trebuchet MS" pitchFamily="34" charset="0"/>
            </a:endParaRPr>
          </a:p>
        </p:txBody>
      </p:sp>
      <p:sp>
        <p:nvSpPr>
          <p:cNvPr id="37907" name="Rectangle 30"/>
          <p:cNvSpPr>
            <a:spLocks noChangeArrowheads="1"/>
          </p:cNvSpPr>
          <p:nvPr/>
        </p:nvSpPr>
        <p:spPr bwMode="auto">
          <a:xfrm>
            <a:off x="152400" y="2743200"/>
            <a:ext cx="1828800" cy="2895600"/>
          </a:xfrm>
          <a:prstGeom prst="rect">
            <a:avLst/>
          </a:prstGeom>
          <a:noFill/>
          <a:ln w="9525">
            <a:noFill/>
            <a:miter lim="800000"/>
            <a:headEnd/>
            <a:tailEnd/>
          </a:ln>
        </p:spPr>
        <p:txBody>
          <a:bodyPr/>
          <a:lstStyle/>
          <a:p>
            <a:pPr>
              <a:buFont typeface="Arial" pitchFamily="34" charset="0"/>
              <a:buChar char="•"/>
            </a:pPr>
            <a:r>
              <a:rPr lang="en-US" sz="2200" dirty="0" smtClean="0">
                <a:latin typeface="+mn-lt"/>
              </a:rPr>
              <a:t> Eglin Air </a:t>
            </a:r>
            <a:r>
              <a:rPr lang="en-US" sz="2200" dirty="0">
                <a:latin typeface="+mn-lt"/>
              </a:rPr>
              <a:t>Force </a:t>
            </a:r>
            <a:r>
              <a:rPr lang="en-US" sz="2200" dirty="0" smtClean="0">
                <a:latin typeface="+mn-lt"/>
              </a:rPr>
              <a:t>Base</a:t>
            </a:r>
          </a:p>
          <a:p>
            <a:pPr>
              <a:buFont typeface="Arial" pitchFamily="34" charset="0"/>
              <a:buChar char="•"/>
            </a:pPr>
            <a:r>
              <a:rPr lang="en-US" sz="2200" dirty="0" smtClean="0">
                <a:latin typeface="+mn-lt"/>
              </a:rPr>
              <a:t> HPMI</a:t>
            </a:r>
          </a:p>
          <a:p>
            <a:pPr>
              <a:buFont typeface="Arial" pitchFamily="34" charset="0"/>
              <a:buChar char="•"/>
            </a:pPr>
            <a:r>
              <a:rPr lang="en-US" sz="2200" dirty="0" smtClean="0">
                <a:solidFill>
                  <a:srgbClr val="000000"/>
                </a:solidFill>
                <a:latin typeface="+mn-lt"/>
              </a:rPr>
              <a:t> Tower Hobbies</a:t>
            </a:r>
            <a:r>
              <a:rPr lang="en-US" sz="2000" dirty="0">
                <a:solidFill>
                  <a:srgbClr val="000000"/>
                </a:solidFill>
                <a:latin typeface="Trebuchet MS" pitchFamily="34" charset="0"/>
              </a:rPr>
              <a:t/>
            </a:r>
            <a:br>
              <a:rPr lang="en-US" sz="2000" dirty="0">
                <a:solidFill>
                  <a:srgbClr val="000000"/>
                </a:solidFill>
                <a:latin typeface="Trebuchet MS" pitchFamily="34" charset="0"/>
              </a:rPr>
            </a:br>
            <a:r>
              <a:rPr lang="en-US" sz="2000" dirty="0">
                <a:solidFill>
                  <a:srgbClr val="000000"/>
                </a:solidFill>
                <a:latin typeface="Trebuchet MS" pitchFamily="34" charset="0"/>
              </a:rPr>
              <a:t/>
            </a:r>
            <a:br>
              <a:rPr lang="en-US" sz="2000" dirty="0">
                <a:solidFill>
                  <a:srgbClr val="000000"/>
                </a:solidFill>
                <a:latin typeface="Trebuchet MS" pitchFamily="34" charset="0"/>
              </a:rPr>
            </a:br>
            <a:r>
              <a:rPr lang="en-US" sz="2000" dirty="0">
                <a:solidFill>
                  <a:srgbClr val="000000"/>
                </a:solidFill>
                <a:latin typeface="Trebuchet MS" pitchFamily="34" charset="0"/>
              </a:rPr>
              <a:t/>
            </a:r>
            <a:br>
              <a:rPr lang="en-US" sz="2000" dirty="0">
                <a:solidFill>
                  <a:srgbClr val="000000"/>
                </a:solidFill>
                <a:latin typeface="Trebuchet MS" pitchFamily="34" charset="0"/>
              </a:rPr>
            </a:br>
            <a:endParaRPr lang="en-US" sz="2000" dirty="0">
              <a:solidFill>
                <a:srgbClr val="000000"/>
              </a:solidFill>
              <a:latin typeface="Trebuchet MS" pitchFamily="34" charset="0"/>
            </a:endParaRPr>
          </a:p>
        </p:txBody>
      </p:sp>
      <p:sp>
        <p:nvSpPr>
          <p:cNvPr id="37908" name="Line 8"/>
          <p:cNvSpPr>
            <a:spLocks noChangeShapeType="1"/>
          </p:cNvSpPr>
          <p:nvPr/>
        </p:nvSpPr>
        <p:spPr bwMode="auto">
          <a:xfrm>
            <a:off x="1676400" y="1676400"/>
            <a:ext cx="0" cy="4876800"/>
          </a:xfrm>
          <a:prstGeom prst="line">
            <a:avLst/>
          </a:prstGeom>
          <a:noFill/>
          <a:ln w="38100">
            <a:solidFill>
              <a:schemeClr val="tx1"/>
            </a:solidFill>
            <a:round/>
            <a:headEnd/>
            <a:tailEnd/>
          </a:ln>
        </p:spPr>
        <p:txBody>
          <a:bodyPr wrap="none" anchor="ctr"/>
          <a:lstStyle/>
          <a:p>
            <a:endParaRPr lang="en-US"/>
          </a:p>
        </p:txBody>
      </p:sp>
      <p:sp>
        <p:nvSpPr>
          <p:cNvPr id="18" name="TextBox 17"/>
          <p:cNvSpPr txBox="1"/>
          <p:nvPr/>
        </p:nvSpPr>
        <p:spPr>
          <a:xfrm>
            <a:off x="0" y="1371600"/>
            <a:ext cx="1994457" cy="276999"/>
          </a:xfrm>
          <a:prstGeom prst="rect">
            <a:avLst/>
          </a:prstGeom>
          <a:noFill/>
        </p:spPr>
        <p:txBody>
          <a:bodyPr wrap="none" rtlCol="0">
            <a:spAutoFit/>
          </a:bodyPr>
          <a:lstStyle/>
          <a:p>
            <a:r>
              <a:rPr lang="en-US" sz="1200" b="1" dirty="0" smtClean="0"/>
              <a:t>Start Boundary: </a:t>
            </a:r>
            <a:r>
              <a:rPr lang="en-US" sz="1200" dirty="0" smtClean="0"/>
              <a:t>Proposal</a:t>
            </a:r>
            <a:endParaRPr lang="en-US" sz="1200" dirty="0"/>
          </a:p>
        </p:txBody>
      </p:sp>
      <p:sp>
        <p:nvSpPr>
          <p:cNvPr id="19" name="TextBox 18"/>
          <p:cNvSpPr txBox="1"/>
          <p:nvPr/>
        </p:nvSpPr>
        <p:spPr>
          <a:xfrm>
            <a:off x="4953000" y="1371600"/>
            <a:ext cx="3140603" cy="276999"/>
          </a:xfrm>
          <a:prstGeom prst="rect">
            <a:avLst/>
          </a:prstGeom>
          <a:noFill/>
        </p:spPr>
        <p:txBody>
          <a:bodyPr wrap="none" rtlCol="0">
            <a:spAutoFit/>
          </a:bodyPr>
          <a:lstStyle/>
          <a:p>
            <a:r>
              <a:rPr lang="en-US" sz="1200" b="1" dirty="0" smtClean="0"/>
              <a:t>End Boundary: </a:t>
            </a:r>
            <a:r>
              <a:rPr lang="en-US" sz="1200" dirty="0" smtClean="0"/>
              <a:t>Integration of Components</a:t>
            </a:r>
            <a:endParaRPr lang="en-US" sz="12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tx2"/>
                </a:solidFill>
              </a:rPr>
              <a:t>Customer requirements</a:t>
            </a:r>
            <a:endParaRPr lang="en-US" dirty="0">
              <a:solidFill>
                <a:schemeClr val="tx2"/>
              </a:solidFill>
            </a:endParaRPr>
          </a:p>
        </p:txBody>
      </p:sp>
      <p:sp>
        <p:nvSpPr>
          <p:cNvPr id="38915" name="Content Placeholder 2"/>
          <p:cNvSpPr>
            <a:spLocks noGrp="1"/>
          </p:cNvSpPr>
          <p:nvPr>
            <p:ph idx="1"/>
          </p:nvPr>
        </p:nvSpPr>
        <p:spPr/>
        <p:txBody>
          <a:bodyPr/>
          <a:lstStyle/>
          <a:p>
            <a:r>
              <a:rPr lang="en-US" dirty="0" smtClean="0"/>
              <a:t>Important to customer</a:t>
            </a:r>
          </a:p>
          <a:p>
            <a:pPr lvl="1"/>
            <a:r>
              <a:rPr lang="en-US" dirty="0" smtClean="0"/>
              <a:t>Establishes a target</a:t>
            </a:r>
          </a:p>
          <a:p>
            <a:r>
              <a:rPr lang="en-US" dirty="0" smtClean="0"/>
              <a:t>Numerous requirements</a:t>
            </a:r>
          </a:p>
          <a:p>
            <a:pPr lvl="1"/>
            <a:r>
              <a:rPr lang="en-US" dirty="0" smtClean="0"/>
              <a:t>Brainstorm cause and effects</a:t>
            </a:r>
          </a:p>
          <a:p>
            <a:pPr lvl="1"/>
            <a:r>
              <a:rPr lang="en-US" dirty="0" smtClean="0"/>
              <a:t>How should we measure?</a:t>
            </a:r>
          </a:p>
          <a:p>
            <a:r>
              <a:rPr lang="en-US" dirty="0" smtClean="0"/>
              <a:t>Tools used to organize and measure</a:t>
            </a:r>
          </a:p>
          <a:p>
            <a:pPr lvl="1"/>
            <a:r>
              <a:rPr lang="en-US" dirty="0" smtClean="0"/>
              <a:t>Fishbone Diagram</a:t>
            </a:r>
          </a:p>
          <a:p>
            <a:pPr lvl="1"/>
            <a:r>
              <a:rPr lang="en-US" dirty="0" smtClean="0"/>
              <a:t>House of Quality</a:t>
            </a:r>
          </a:p>
          <a:p>
            <a:r>
              <a:rPr lang="en-US" dirty="0" smtClean="0"/>
              <a:t>Results obtained from tools</a:t>
            </a:r>
          </a:p>
          <a:p>
            <a:pPr lvl="1"/>
            <a:r>
              <a:rPr lang="en-US" dirty="0" smtClean="0"/>
              <a:t>Max relative weight: 10.3</a:t>
            </a:r>
          </a:p>
          <a:p>
            <a:pPr lvl="1"/>
            <a:r>
              <a:rPr lang="en-US" dirty="0" smtClean="0"/>
              <a:t>Focus on width and weight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tx2"/>
                </a:solidFill>
              </a:rPr>
              <a:t>Fishbone diagram</a:t>
            </a:r>
            <a:endParaRPr lang="en-US" dirty="0">
              <a:solidFill>
                <a:schemeClr val="tx2"/>
              </a:solidFill>
            </a:endParaRPr>
          </a:p>
        </p:txBody>
      </p:sp>
      <p:pic>
        <p:nvPicPr>
          <p:cNvPr id="43010" name="Picture 2"/>
          <p:cNvPicPr>
            <a:picLocks noChangeAspect="1" noChangeArrowheads="1"/>
          </p:cNvPicPr>
          <p:nvPr/>
        </p:nvPicPr>
        <p:blipFill>
          <a:blip r:embed="rId2" cstate="print"/>
          <a:srcRect l="31625" t="34375" r="18009" b="17708"/>
          <a:stretch>
            <a:fillRect/>
          </a:stretch>
        </p:blipFill>
        <p:spPr bwMode="auto">
          <a:xfrm>
            <a:off x="0" y="1752600"/>
            <a:ext cx="8120268" cy="43433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3" name="Picture 5"/>
          <p:cNvPicPr>
            <a:picLocks noChangeAspect="1" noChangeArrowheads="1"/>
          </p:cNvPicPr>
          <p:nvPr/>
        </p:nvPicPr>
        <p:blipFill>
          <a:blip r:embed="rId2" cstate="print"/>
          <a:stretch>
            <a:fillRect/>
          </a:stretch>
        </p:blipFill>
        <p:spPr bwMode="auto">
          <a:xfrm>
            <a:off x="1371897" y="2006797"/>
            <a:ext cx="5105103" cy="1288314"/>
          </a:xfrm>
          <a:prstGeom prst="rect">
            <a:avLst/>
          </a:prstGeom>
          <a:noFill/>
          <a:ln w="9525">
            <a:noFill/>
            <a:miter lim="800000"/>
            <a:headEnd/>
            <a:tailEnd/>
          </a:ln>
          <a:effectLst/>
        </p:spPr>
      </p:pic>
      <p:pic>
        <p:nvPicPr>
          <p:cNvPr id="22532" name="Picture 4"/>
          <p:cNvPicPr>
            <a:picLocks noChangeAspect="1" noChangeArrowheads="1"/>
          </p:cNvPicPr>
          <p:nvPr/>
        </p:nvPicPr>
        <p:blipFill>
          <a:blip r:embed="rId3" cstate="print"/>
          <a:srcRect/>
          <a:stretch>
            <a:fillRect/>
          </a:stretch>
        </p:blipFill>
        <p:spPr bwMode="auto">
          <a:xfrm>
            <a:off x="457200" y="1524000"/>
            <a:ext cx="3276600" cy="3363206"/>
          </a:xfrm>
          <a:prstGeom prst="rect">
            <a:avLst/>
          </a:prstGeom>
          <a:noFill/>
          <a:ln w="9525">
            <a:noFill/>
            <a:miter lim="800000"/>
            <a:headEnd/>
            <a:tailEnd/>
          </a:ln>
          <a:effectLst/>
        </p:spPr>
      </p:pic>
      <p:pic>
        <p:nvPicPr>
          <p:cNvPr id="22531" name="Picture 3"/>
          <p:cNvPicPr>
            <a:picLocks noChangeAspect="1" noChangeArrowheads="1"/>
          </p:cNvPicPr>
          <p:nvPr/>
        </p:nvPicPr>
        <p:blipFill>
          <a:blip r:embed="rId4" cstate="print"/>
          <a:stretch>
            <a:fillRect/>
          </a:stretch>
        </p:blipFill>
        <p:spPr bwMode="auto">
          <a:xfrm>
            <a:off x="609601" y="1721499"/>
            <a:ext cx="5181600" cy="1654992"/>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dirty="0" smtClean="0">
                <a:solidFill>
                  <a:schemeClr val="tx2"/>
                </a:solidFill>
              </a:rPr>
              <a:t>House of quality</a:t>
            </a:r>
            <a:endParaRPr lang="en-US" dirty="0">
              <a:solidFill>
                <a:schemeClr val="tx2"/>
              </a:solidFill>
            </a:endParaRPr>
          </a:p>
        </p:txBody>
      </p:sp>
      <p:pic>
        <p:nvPicPr>
          <p:cNvPr id="4" name="Picture 3"/>
          <p:cNvPicPr/>
          <p:nvPr/>
        </p:nvPicPr>
        <p:blipFill>
          <a:blip r:embed="rId5" cstate="print"/>
          <a:stretch>
            <a:fillRect/>
          </a:stretch>
        </p:blipFill>
        <p:spPr bwMode="auto">
          <a:xfrm>
            <a:off x="381000" y="1447800"/>
            <a:ext cx="7238999" cy="49530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4"/>
                                        </p:tgtEl>
                                      </p:cBhvr>
                                      <p:by x="40000" y="40000"/>
                                    </p:animScale>
                                  </p:childTnLst>
                                </p:cTn>
                              </p:par>
                              <p:par>
                                <p:cTn id="7" presetID="0" presetClass="path" presetSubtype="0" accel="50000" decel="50000" fill="hold" nodeType="withEffect">
                                  <p:stCondLst>
                                    <p:cond delay="0"/>
                                  </p:stCondLst>
                                  <p:childTnLst>
                                    <p:animMotion origin="layout" path="M 3.33333E-6 -2.22222E-6 L -0.24584 -0.21666 " pathEditMode="relative" rAng="0" ptsTypes="AA">
                                      <p:cBhvr>
                                        <p:cTn id="8" dur="2000" fill="hold"/>
                                        <p:tgtEl>
                                          <p:spTgt spid="4"/>
                                        </p:tgtEl>
                                        <p:attrNameLst>
                                          <p:attrName>ppt_x</p:attrName>
                                          <p:attrName>ppt_y</p:attrName>
                                        </p:attrNameLst>
                                      </p:cBhvr>
                                      <p:rCtr x="-123" y="-108"/>
                                    </p:animMotion>
                                  </p:childTnLst>
                                </p:cTn>
                              </p:par>
                              <p:par>
                                <p:cTn id="9" presetID="63" presetClass="path" presetSubtype="0" accel="50000" decel="50000" fill="hold" nodeType="withEffect">
                                  <p:stCondLst>
                                    <p:cond delay="0"/>
                                  </p:stCondLst>
                                  <p:childTnLst>
                                    <p:animMotion origin="layout" path="M 0 2.22222E-6 L 0.34167 0.00625 " pathEditMode="relative" rAng="0" ptsTypes="AA">
                                      <p:cBhvr>
                                        <p:cTn id="10" dur="2000" fill="hold"/>
                                        <p:tgtEl>
                                          <p:spTgt spid="22531"/>
                                        </p:tgtEl>
                                        <p:attrNameLst>
                                          <p:attrName>ppt_x</p:attrName>
                                          <p:attrName>ppt_y</p:attrName>
                                        </p:attrNameLst>
                                      </p:cBhvr>
                                      <p:rCtr x="171" y="3"/>
                                    </p:animMotion>
                                  </p:childTnLst>
                                </p:cTn>
                              </p:par>
                              <p:par>
                                <p:cTn id="11" presetID="42" presetClass="path" presetSubtype="0" accel="50000" decel="50000" fill="hold" nodeType="withEffect">
                                  <p:stCondLst>
                                    <p:cond delay="0"/>
                                  </p:stCondLst>
                                  <p:childTnLst>
                                    <p:animMotion origin="layout" path="M 3.33333E-6 -1.11111E-6 L -0.00417 0.2882 " pathEditMode="relative" rAng="0" ptsTypes="AA">
                                      <p:cBhvr>
                                        <p:cTn id="12" dur="2000" fill="hold"/>
                                        <p:tgtEl>
                                          <p:spTgt spid="22532"/>
                                        </p:tgtEl>
                                        <p:attrNameLst>
                                          <p:attrName>ppt_x</p:attrName>
                                          <p:attrName>ppt_y</p:attrName>
                                        </p:attrNameLst>
                                      </p:cBhvr>
                                      <p:rCtr x="-2" y="144"/>
                                    </p:animMotion>
                                  </p:childTnLst>
                                </p:cTn>
                              </p:par>
                              <p:par>
                                <p:cTn id="13" presetID="49" presetClass="path" presetSubtype="0" accel="50000" decel="50000" fill="hold" nodeType="withEffect">
                                  <p:stCondLst>
                                    <p:cond delay="0"/>
                                  </p:stCondLst>
                                  <p:childTnLst>
                                    <p:animMotion origin="layout" path="M 3.33333E-6 -4.07407E-6 L 0.27083 0.34676 " pathEditMode="relative" rAng="0" ptsTypes="AA">
                                      <p:cBhvr>
                                        <p:cTn id="14" dur="2000" fill="hold"/>
                                        <p:tgtEl>
                                          <p:spTgt spid="22533"/>
                                        </p:tgtEl>
                                        <p:attrNameLst>
                                          <p:attrName>ppt_x</p:attrName>
                                          <p:attrName>ppt_y</p:attrName>
                                        </p:attrNameLst>
                                      </p:cBhvr>
                                      <p:rCtr x="135" y="17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0" y="1609724"/>
          <a:ext cx="8077200" cy="5248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ounded Rectangle 4"/>
          <p:cNvSpPr/>
          <p:nvPr/>
        </p:nvSpPr>
        <p:spPr>
          <a:xfrm>
            <a:off x="2971800" y="2286000"/>
            <a:ext cx="5105400" cy="3657600"/>
          </a:xfrm>
          <a:prstGeom prst="roundRec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8" name="Rounded Rectangle 57"/>
          <p:cNvSpPr/>
          <p:nvPr/>
        </p:nvSpPr>
        <p:spPr>
          <a:xfrm>
            <a:off x="2971800" y="3200400"/>
            <a:ext cx="5105400" cy="36576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Rounded Rectangle 16"/>
          <p:cNvSpPr/>
          <p:nvPr/>
        </p:nvSpPr>
        <p:spPr>
          <a:xfrm>
            <a:off x="1676400" y="2895600"/>
            <a:ext cx="5105400" cy="36576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6" name="Rounded Rectangle 25"/>
          <p:cNvSpPr/>
          <p:nvPr/>
        </p:nvSpPr>
        <p:spPr>
          <a:xfrm>
            <a:off x="0" y="3200400"/>
            <a:ext cx="5105400" cy="3657600"/>
          </a:xfrm>
          <a:prstGeom prst="roundRect">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8" name="Rounded Rectangle 47"/>
          <p:cNvSpPr/>
          <p:nvPr/>
        </p:nvSpPr>
        <p:spPr>
          <a:xfrm>
            <a:off x="0" y="1905000"/>
            <a:ext cx="5105400" cy="3657600"/>
          </a:xfrm>
          <a:prstGeom prst="round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3" name="Rounded Rectangle 52"/>
          <p:cNvSpPr/>
          <p:nvPr/>
        </p:nvSpPr>
        <p:spPr>
          <a:xfrm>
            <a:off x="1524000" y="1752600"/>
            <a:ext cx="5105400" cy="3657600"/>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9" name="TextBox 58"/>
          <p:cNvSpPr txBox="1">
            <a:spLocks noChangeArrowheads="1"/>
          </p:cNvSpPr>
          <p:nvPr/>
        </p:nvSpPr>
        <p:spPr bwMode="auto">
          <a:xfrm>
            <a:off x="5029200" y="4038600"/>
            <a:ext cx="3124200" cy="1938338"/>
          </a:xfrm>
          <a:prstGeom prst="rect">
            <a:avLst/>
          </a:prstGeom>
          <a:noFill/>
          <a:ln w="9525">
            <a:noFill/>
            <a:miter lim="800000"/>
            <a:headEnd/>
            <a:tailEnd/>
          </a:ln>
        </p:spPr>
        <p:txBody>
          <a:bodyPr>
            <a:spAutoFit/>
          </a:bodyPr>
          <a:lstStyle/>
          <a:p>
            <a:r>
              <a:rPr lang="en-US" b="1">
                <a:solidFill>
                  <a:schemeClr val="bg1"/>
                </a:solidFill>
                <a:latin typeface="Trebuchet MS" pitchFamily="34" charset="0"/>
              </a:rPr>
              <a:t>Michael Isaza</a:t>
            </a:r>
          </a:p>
          <a:p>
            <a:r>
              <a:rPr lang="en-US" sz="1500">
                <a:solidFill>
                  <a:schemeClr val="bg1"/>
                </a:solidFill>
                <a:latin typeface="Trebuchet MS" pitchFamily="34" charset="0"/>
              </a:rPr>
              <a:t>Industrial Engineering Student</a:t>
            </a:r>
          </a:p>
          <a:p>
            <a:endParaRPr lang="en-US" sz="1500">
              <a:solidFill>
                <a:schemeClr val="bg1"/>
              </a:solidFill>
              <a:latin typeface="Trebuchet MS" pitchFamily="34" charset="0"/>
            </a:endParaRPr>
          </a:p>
          <a:p>
            <a:pPr>
              <a:buFont typeface="Courier New" pitchFamily="49" charset="0"/>
              <a:buChar char="o"/>
            </a:pPr>
            <a:r>
              <a:rPr lang="en-US">
                <a:solidFill>
                  <a:schemeClr val="bg1"/>
                </a:solidFill>
                <a:latin typeface="Trebuchet MS" pitchFamily="34" charset="0"/>
              </a:rPr>
              <a:t> IE Treasurer</a:t>
            </a:r>
          </a:p>
          <a:p>
            <a:pPr>
              <a:buFont typeface="Courier New" pitchFamily="49" charset="0"/>
              <a:buChar char="o"/>
            </a:pPr>
            <a:r>
              <a:rPr lang="en-US">
                <a:solidFill>
                  <a:schemeClr val="bg1"/>
                </a:solidFill>
                <a:latin typeface="Trebuchet MS" pitchFamily="34" charset="0"/>
              </a:rPr>
              <a:t> Director of Manufacturing</a:t>
            </a:r>
          </a:p>
          <a:p>
            <a:pPr>
              <a:buFont typeface="Courier New" pitchFamily="49" charset="0"/>
              <a:buChar char="o"/>
            </a:pPr>
            <a:endParaRPr lang="en-US">
              <a:solidFill>
                <a:schemeClr val="bg1"/>
              </a:solidFill>
              <a:latin typeface="Trebuchet MS" pitchFamily="34" charset="0"/>
            </a:endParaRPr>
          </a:p>
          <a:p>
            <a:endParaRPr lang="en-US">
              <a:solidFill>
                <a:schemeClr val="bg1"/>
              </a:solidFill>
              <a:latin typeface="Trebuchet MS" pitchFamily="34" charset="0"/>
            </a:endParaRPr>
          </a:p>
        </p:txBody>
      </p:sp>
      <p:sp>
        <p:nvSpPr>
          <p:cNvPr id="54" name="TextBox 53"/>
          <p:cNvSpPr txBox="1">
            <a:spLocks noChangeArrowheads="1"/>
          </p:cNvSpPr>
          <p:nvPr/>
        </p:nvSpPr>
        <p:spPr bwMode="auto">
          <a:xfrm>
            <a:off x="3657600" y="2514600"/>
            <a:ext cx="2971800" cy="1938338"/>
          </a:xfrm>
          <a:prstGeom prst="rect">
            <a:avLst/>
          </a:prstGeom>
          <a:noFill/>
          <a:ln w="9525">
            <a:noFill/>
            <a:miter lim="800000"/>
            <a:headEnd/>
            <a:tailEnd/>
          </a:ln>
        </p:spPr>
        <p:txBody>
          <a:bodyPr>
            <a:spAutoFit/>
          </a:bodyPr>
          <a:lstStyle/>
          <a:p>
            <a:r>
              <a:rPr lang="en-US" b="1">
                <a:latin typeface="Trebuchet MS" pitchFamily="34" charset="0"/>
              </a:rPr>
              <a:t>Santiago Baus</a:t>
            </a:r>
          </a:p>
          <a:p>
            <a:r>
              <a:rPr lang="en-US" sz="1500">
                <a:latin typeface="Trebuchet MS" pitchFamily="34" charset="0"/>
              </a:rPr>
              <a:t>Industrial Engineering Student</a:t>
            </a:r>
          </a:p>
          <a:p>
            <a:endParaRPr lang="en-US" sz="1500">
              <a:latin typeface="Trebuchet MS" pitchFamily="34" charset="0"/>
            </a:endParaRPr>
          </a:p>
          <a:p>
            <a:pPr>
              <a:buFont typeface="Courier New" pitchFamily="49" charset="0"/>
              <a:buChar char="o"/>
            </a:pPr>
            <a:r>
              <a:rPr lang="en-US">
                <a:latin typeface="Trebuchet MS" pitchFamily="34" charset="0"/>
              </a:rPr>
              <a:t> IE Team Leader</a:t>
            </a:r>
          </a:p>
          <a:p>
            <a:pPr>
              <a:buFont typeface="Courier New" pitchFamily="49" charset="0"/>
              <a:buChar char="o"/>
            </a:pPr>
            <a:r>
              <a:rPr lang="en-US">
                <a:latin typeface="Trebuchet MS" pitchFamily="34" charset="0"/>
              </a:rPr>
              <a:t> Director of Quality</a:t>
            </a:r>
          </a:p>
          <a:p>
            <a:pPr>
              <a:buFont typeface="Courier New" pitchFamily="49" charset="0"/>
              <a:buChar char="o"/>
            </a:pPr>
            <a:endParaRPr lang="en-US">
              <a:solidFill>
                <a:schemeClr val="bg1"/>
              </a:solidFill>
              <a:latin typeface="Trebuchet MS" pitchFamily="34" charset="0"/>
            </a:endParaRPr>
          </a:p>
          <a:p>
            <a:endParaRPr lang="en-US">
              <a:solidFill>
                <a:schemeClr val="bg1"/>
              </a:solidFill>
              <a:latin typeface="Trebuchet MS" pitchFamily="34" charset="0"/>
            </a:endParaRPr>
          </a:p>
        </p:txBody>
      </p:sp>
      <p:sp>
        <p:nvSpPr>
          <p:cNvPr id="2" name="Title 1"/>
          <p:cNvSpPr>
            <a:spLocks noGrp="1"/>
          </p:cNvSpPr>
          <p:nvPr>
            <p:ph type="title"/>
          </p:nvPr>
        </p:nvSpPr>
        <p:spPr/>
        <p:txBody>
          <a:bodyPr>
            <a:normAutofit fontScale="90000"/>
          </a:bodyPr>
          <a:lstStyle/>
          <a:p>
            <a:pPr fontAlgn="auto">
              <a:spcAft>
                <a:spcPts val="0"/>
              </a:spcAft>
              <a:defRPr/>
            </a:pPr>
            <a:r>
              <a:rPr lang="en-US" dirty="0" smtClean="0">
                <a:solidFill>
                  <a:schemeClr val="tx2"/>
                </a:solidFill>
              </a:rPr>
              <a:t>Interdisciplinary senior design</a:t>
            </a:r>
            <a:br>
              <a:rPr lang="en-US" dirty="0" smtClean="0">
                <a:solidFill>
                  <a:schemeClr val="tx2"/>
                </a:solidFill>
              </a:rPr>
            </a:br>
            <a:r>
              <a:rPr lang="en-US" dirty="0" smtClean="0">
                <a:solidFill>
                  <a:schemeClr val="tx2"/>
                </a:solidFill>
              </a:rPr>
              <a:t>Meet our Team!</a:t>
            </a:r>
            <a:endParaRPr lang="en-US" dirty="0">
              <a:solidFill>
                <a:schemeClr val="tx2"/>
              </a:solidFill>
            </a:endParaRPr>
          </a:p>
        </p:txBody>
      </p:sp>
      <p:cxnSp>
        <p:nvCxnSpPr>
          <p:cNvPr id="9" name="Straight Connector 8"/>
          <p:cNvCxnSpPr/>
          <p:nvPr/>
        </p:nvCxnSpPr>
        <p:spPr>
          <a:xfrm rot="5400000" flipH="1" flipV="1">
            <a:off x="1676400" y="3352800"/>
            <a:ext cx="1905000" cy="838200"/>
          </a:xfrm>
          <a:prstGeom prst="line">
            <a:avLst/>
          </a:prstGeom>
          <a:ln w="635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362200" y="5486400"/>
            <a:ext cx="1066800" cy="457200"/>
          </a:xfrm>
          <a:prstGeom prst="line">
            <a:avLst/>
          </a:prstGeom>
          <a:ln w="635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0800000" flipV="1">
            <a:off x="2057400" y="2286000"/>
            <a:ext cx="1371600" cy="685800"/>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0800000">
            <a:off x="4572000" y="1981200"/>
            <a:ext cx="1981200" cy="1066800"/>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4724400" y="2971800"/>
            <a:ext cx="533400" cy="304800"/>
          </a:xfrm>
          <a:prstGeom prst="line">
            <a:avLst/>
          </a:prstGeom>
          <a:ln w="635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flipH="1" flipV="1">
            <a:off x="4076700" y="4533900"/>
            <a:ext cx="2971800" cy="1219200"/>
          </a:xfrm>
          <a:prstGeom prst="line">
            <a:avLst/>
          </a:prstGeom>
          <a:ln w="635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4191000" y="2895600"/>
            <a:ext cx="2667000" cy="1143000"/>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4800600" y="5410200"/>
            <a:ext cx="762000" cy="381000"/>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4648200" y="5257800"/>
            <a:ext cx="1676400" cy="914400"/>
          </a:xfrm>
          <a:prstGeom prst="line">
            <a:avLst/>
          </a:prstGeom>
          <a:ln w="635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10800000">
            <a:off x="1828800" y="5257800"/>
            <a:ext cx="1676400" cy="914400"/>
          </a:xfrm>
          <a:prstGeom prst="line">
            <a:avLst/>
          </a:prstGeom>
          <a:ln w="635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16200000" flipV="1">
            <a:off x="838200" y="4343400"/>
            <a:ext cx="3352800" cy="121920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2667000" y="2743200"/>
            <a:ext cx="838200" cy="45720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
        <p:nvSpPr>
          <p:cNvPr id="25" name="TextBox 24"/>
          <p:cNvSpPr txBox="1">
            <a:spLocks noChangeArrowheads="1"/>
          </p:cNvSpPr>
          <p:nvPr/>
        </p:nvSpPr>
        <p:spPr bwMode="auto">
          <a:xfrm>
            <a:off x="3962400" y="3581400"/>
            <a:ext cx="2971800" cy="1938338"/>
          </a:xfrm>
          <a:prstGeom prst="rect">
            <a:avLst/>
          </a:prstGeom>
          <a:noFill/>
          <a:ln w="9525">
            <a:noFill/>
            <a:miter lim="800000"/>
            <a:headEnd/>
            <a:tailEnd/>
          </a:ln>
        </p:spPr>
        <p:txBody>
          <a:bodyPr>
            <a:spAutoFit/>
          </a:bodyPr>
          <a:lstStyle/>
          <a:p>
            <a:r>
              <a:rPr lang="en-US" b="1">
                <a:solidFill>
                  <a:schemeClr val="bg1"/>
                </a:solidFill>
                <a:latin typeface="Trebuchet MS" pitchFamily="34" charset="0"/>
              </a:rPr>
              <a:t>Erica Cosmutto</a:t>
            </a:r>
          </a:p>
          <a:p>
            <a:r>
              <a:rPr lang="en-US" sz="1500">
                <a:solidFill>
                  <a:schemeClr val="bg1"/>
                </a:solidFill>
                <a:latin typeface="Trebuchet MS" pitchFamily="34" charset="0"/>
              </a:rPr>
              <a:t>Mechanical Engineering Student</a:t>
            </a:r>
          </a:p>
          <a:p>
            <a:endParaRPr lang="en-US" sz="1500">
              <a:solidFill>
                <a:schemeClr val="bg1"/>
              </a:solidFill>
              <a:latin typeface="Trebuchet MS" pitchFamily="34" charset="0"/>
            </a:endParaRPr>
          </a:p>
          <a:p>
            <a:pPr>
              <a:buFont typeface="Courier New" pitchFamily="49" charset="0"/>
              <a:buChar char="o"/>
            </a:pPr>
            <a:r>
              <a:rPr lang="en-US">
                <a:solidFill>
                  <a:schemeClr val="bg1"/>
                </a:solidFill>
                <a:latin typeface="Trebuchet MS" pitchFamily="34" charset="0"/>
              </a:rPr>
              <a:t> ME Team Leader</a:t>
            </a:r>
          </a:p>
          <a:p>
            <a:pPr>
              <a:buFont typeface="Courier New" pitchFamily="49" charset="0"/>
              <a:buChar char="o"/>
            </a:pPr>
            <a:r>
              <a:rPr lang="en-US">
                <a:solidFill>
                  <a:schemeClr val="bg1"/>
                </a:solidFill>
                <a:latin typeface="Trebuchet MS" pitchFamily="34" charset="0"/>
              </a:rPr>
              <a:t> Director of Analysis</a:t>
            </a:r>
          </a:p>
          <a:p>
            <a:pPr>
              <a:buFont typeface="Courier New" pitchFamily="49" charset="0"/>
              <a:buChar char="o"/>
            </a:pPr>
            <a:endParaRPr lang="en-US">
              <a:solidFill>
                <a:schemeClr val="bg1"/>
              </a:solidFill>
              <a:latin typeface="Trebuchet MS" pitchFamily="34" charset="0"/>
            </a:endParaRPr>
          </a:p>
          <a:p>
            <a:endParaRPr lang="en-US">
              <a:solidFill>
                <a:schemeClr val="bg1"/>
              </a:solidFill>
              <a:latin typeface="Trebuchet MS" pitchFamily="34" charset="0"/>
            </a:endParaRPr>
          </a:p>
        </p:txBody>
      </p:sp>
      <p:sp>
        <p:nvSpPr>
          <p:cNvPr id="49" name="TextBox 48"/>
          <p:cNvSpPr txBox="1">
            <a:spLocks noChangeArrowheads="1"/>
          </p:cNvSpPr>
          <p:nvPr/>
        </p:nvSpPr>
        <p:spPr bwMode="auto">
          <a:xfrm>
            <a:off x="2057400" y="2590800"/>
            <a:ext cx="2971800" cy="1938338"/>
          </a:xfrm>
          <a:prstGeom prst="rect">
            <a:avLst/>
          </a:prstGeom>
          <a:noFill/>
          <a:ln w="9525">
            <a:noFill/>
            <a:miter lim="800000"/>
            <a:headEnd/>
            <a:tailEnd/>
          </a:ln>
        </p:spPr>
        <p:txBody>
          <a:bodyPr>
            <a:spAutoFit/>
          </a:bodyPr>
          <a:lstStyle/>
          <a:p>
            <a:r>
              <a:rPr lang="en-US" b="1">
                <a:solidFill>
                  <a:schemeClr val="bg1"/>
                </a:solidFill>
                <a:latin typeface="Trebuchet MS" pitchFamily="34" charset="0"/>
              </a:rPr>
              <a:t>Joel Ware</a:t>
            </a:r>
          </a:p>
          <a:p>
            <a:r>
              <a:rPr lang="en-US" sz="1500">
                <a:solidFill>
                  <a:schemeClr val="bg1"/>
                </a:solidFill>
                <a:latin typeface="Trebuchet MS" pitchFamily="34" charset="0"/>
              </a:rPr>
              <a:t>Mechanical Engineering Student</a:t>
            </a:r>
          </a:p>
          <a:p>
            <a:endParaRPr lang="en-US" sz="1500">
              <a:solidFill>
                <a:schemeClr val="bg1"/>
              </a:solidFill>
              <a:latin typeface="Trebuchet MS" pitchFamily="34" charset="0"/>
            </a:endParaRPr>
          </a:p>
          <a:p>
            <a:pPr>
              <a:buFont typeface="Courier New" pitchFamily="49" charset="0"/>
              <a:buChar char="o"/>
            </a:pPr>
            <a:r>
              <a:rPr lang="en-US">
                <a:solidFill>
                  <a:schemeClr val="bg1"/>
                </a:solidFill>
                <a:latin typeface="Trebuchet MS" pitchFamily="34" charset="0"/>
              </a:rPr>
              <a:t> ME Treasurer</a:t>
            </a:r>
          </a:p>
          <a:p>
            <a:pPr>
              <a:buFont typeface="Courier New" pitchFamily="49" charset="0"/>
              <a:buChar char="o"/>
            </a:pPr>
            <a:r>
              <a:rPr lang="en-US">
                <a:solidFill>
                  <a:schemeClr val="bg1"/>
                </a:solidFill>
                <a:latin typeface="Trebuchet MS" pitchFamily="34" charset="0"/>
              </a:rPr>
              <a:t> Director of Design</a:t>
            </a:r>
          </a:p>
          <a:p>
            <a:pPr>
              <a:buFont typeface="Courier New" pitchFamily="49" charset="0"/>
              <a:buChar char="o"/>
            </a:pPr>
            <a:endParaRPr lang="en-US">
              <a:solidFill>
                <a:schemeClr val="bg1"/>
              </a:solidFill>
              <a:latin typeface="Trebuchet MS" pitchFamily="34" charset="0"/>
            </a:endParaRPr>
          </a:p>
          <a:p>
            <a:endParaRPr lang="en-US">
              <a:solidFill>
                <a:schemeClr val="bg1"/>
              </a:solidFill>
              <a:latin typeface="Trebuchet MS" pitchFamily="34" charset="0"/>
            </a:endParaRPr>
          </a:p>
        </p:txBody>
      </p:sp>
      <p:sp>
        <p:nvSpPr>
          <p:cNvPr id="29" name="TextBox 28"/>
          <p:cNvSpPr txBox="1">
            <a:spLocks noChangeArrowheads="1"/>
          </p:cNvSpPr>
          <p:nvPr/>
        </p:nvSpPr>
        <p:spPr bwMode="auto">
          <a:xfrm>
            <a:off x="2057400" y="3886200"/>
            <a:ext cx="2971800" cy="2216150"/>
          </a:xfrm>
          <a:prstGeom prst="rect">
            <a:avLst/>
          </a:prstGeom>
          <a:noFill/>
          <a:ln w="9525">
            <a:noFill/>
            <a:miter lim="800000"/>
            <a:headEnd/>
            <a:tailEnd/>
          </a:ln>
        </p:spPr>
        <p:txBody>
          <a:bodyPr>
            <a:spAutoFit/>
          </a:bodyPr>
          <a:lstStyle/>
          <a:p>
            <a:r>
              <a:rPr lang="en-US" b="1">
                <a:solidFill>
                  <a:schemeClr val="bg1"/>
                </a:solidFill>
                <a:latin typeface="Trebuchet MS" pitchFamily="34" charset="0"/>
              </a:rPr>
              <a:t>Hunter Metzger</a:t>
            </a:r>
          </a:p>
          <a:p>
            <a:r>
              <a:rPr lang="en-US" sz="1500">
                <a:solidFill>
                  <a:schemeClr val="bg1"/>
                </a:solidFill>
                <a:latin typeface="Trebuchet MS" pitchFamily="34" charset="0"/>
              </a:rPr>
              <a:t>Mechanical Engineering Student</a:t>
            </a:r>
          </a:p>
          <a:p>
            <a:endParaRPr lang="en-US" sz="1500">
              <a:solidFill>
                <a:schemeClr val="bg1"/>
              </a:solidFill>
              <a:latin typeface="Trebuchet MS" pitchFamily="34" charset="0"/>
            </a:endParaRPr>
          </a:p>
          <a:p>
            <a:pPr>
              <a:buFont typeface="Courier New" pitchFamily="49" charset="0"/>
              <a:buChar char="o"/>
            </a:pPr>
            <a:r>
              <a:rPr lang="en-US">
                <a:solidFill>
                  <a:schemeClr val="bg1"/>
                </a:solidFill>
                <a:latin typeface="Trebuchet MS" pitchFamily="34" charset="0"/>
              </a:rPr>
              <a:t> ME Data Organizer</a:t>
            </a:r>
          </a:p>
          <a:p>
            <a:pPr>
              <a:buFont typeface="Courier New" pitchFamily="49" charset="0"/>
              <a:buChar char="o"/>
            </a:pPr>
            <a:r>
              <a:rPr lang="en-US">
                <a:solidFill>
                  <a:schemeClr val="bg1"/>
                </a:solidFill>
                <a:latin typeface="Trebuchet MS" pitchFamily="34" charset="0"/>
              </a:rPr>
              <a:t> Director of Component Selection</a:t>
            </a:r>
          </a:p>
          <a:p>
            <a:pPr>
              <a:buFont typeface="Courier New" pitchFamily="49" charset="0"/>
              <a:buChar char="o"/>
            </a:pPr>
            <a:endParaRPr lang="en-US">
              <a:solidFill>
                <a:schemeClr val="bg1"/>
              </a:solidFill>
              <a:latin typeface="Trebuchet MS" pitchFamily="34" charset="0"/>
            </a:endParaRPr>
          </a:p>
          <a:p>
            <a:endParaRPr lang="en-US">
              <a:solidFill>
                <a:schemeClr val="bg1"/>
              </a:solidFill>
              <a:latin typeface="Trebuchet MS" pitchFamily="34" charset="0"/>
            </a:endParaRPr>
          </a:p>
        </p:txBody>
      </p:sp>
      <p:pic>
        <p:nvPicPr>
          <p:cNvPr id="24" name="Picture 23" descr="n529906965_103717_9310.jpg"/>
          <p:cNvPicPr>
            <a:picLocks noChangeAspect="1"/>
          </p:cNvPicPr>
          <p:nvPr/>
        </p:nvPicPr>
        <p:blipFill>
          <a:blip r:embed="rId7" cstate="print"/>
          <a:srcRect l="34106" t="19772" r="28809" b="11713"/>
          <a:stretch>
            <a:fillRect/>
          </a:stretch>
        </p:blipFill>
        <p:spPr bwMode="auto">
          <a:xfrm>
            <a:off x="1828800" y="3505200"/>
            <a:ext cx="2133600" cy="2590800"/>
          </a:xfrm>
          <a:prstGeom prst="rect">
            <a:avLst/>
          </a:prstGeom>
          <a:noFill/>
          <a:ln w="9525">
            <a:noFill/>
            <a:miter lim="800000"/>
            <a:headEnd/>
            <a:tailEnd/>
          </a:ln>
        </p:spPr>
      </p:pic>
      <p:pic>
        <p:nvPicPr>
          <p:cNvPr id="55" name="Picture 54" descr="16333_10100118383440483_5238360_56590155_6253847_n.jpg"/>
          <p:cNvPicPr>
            <a:picLocks noChangeAspect="1"/>
          </p:cNvPicPr>
          <p:nvPr/>
        </p:nvPicPr>
        <p:blipFill>
          <a:blip r:embed="rId8" cstate="print"/>
          <a:srcRect l="51250" t="3333"/>
          <a:stretch>
            <a:fillRect/>
          </a:stretch>
        </p:blipFill>
        <p:spPr bwMode="auto">
          <a:xfrm>
            <a:off x="1752600" y="2286000"/>
            <a:ext cx="1741488" cy="2590800"/>
          </a:xfrm>
          <a:prstGeom prst="rect">
            <a:avLst/>
          </a:prstGeom>
          <a:noFill/>
          <a:ln w="9525">
            <a:noFill/>
            <a:miter lim="800000"/>
            <a:headEnd/>
            <a:tailEnd/>
          </a:ln>
        </p:spPr>
      </p:pic>
      <p:pic>
        <p:nvPicPr>
          <p:cNvPr id="6" name="Picture 5" descr="me.jpg"/>
          <p:cNvPicPr>
            <a:picLocks noChangeAspect="1"/>
          </p:cNvPicPr>
          <p:nvPr/>
        </p:nvPicPr>
        <p:blipFill>
          <a:blip r:embed="rId9" cstate="print"/>
          <a:srcRect/>
          <a:stretch>
            <a:fillRect/>
          </a:stretch>
        </p:blipFill>
        <p:spPr bwMode="auto">
          <a:xfrm>
            <a:off x="3352800" y="2895600"/>
            <a:ext cx="1846263" cy="2743200"/>
          </a:xfrm>
          <a:prstGeom prst="rect">
            <a:avLst/>
          </a:prstGeom>
          <a:noFill/>
          <a:ln w="9525">
            <a:noFill/>
            <a:miter lim="800000"/>
            <a:headEnd/>
            <a:tailEnd/>
          </a:ln>
        </p:spPr>
      </p:pic>
      <p:pic>
        <p:nvPicPr>
          <p:cNvPr id="60" name="Picture 59" descr="5572_656096620138_18721590_38244077_5790235_n.jpg"/>
          <p:cNvPicPr>
            <a:picLocks noChangeAspect="1"/>
          </p:cNvPicPr>
          <p:nvPr/>
        </p:nvPicPr>
        <p:blipFill>
          <a:blip r:embed="rId10" cstate="print"/>
          <a:srcRect l="15086" t="16667" r="40025" b="39999"/>
          <a:stretch>
            <a:fillRect/>
          </a:stretch>
        </p:blipFill>
        <p:spPr bwMode="auto">
          <a:xfrm>
            <a:off x="3200400" y="3733800"/>
            <a:ext cx="1846263" cy="2667000"/>
          </a:xfrm>
          <a:prstGeom prst="rect">
            <a:avLst/>
          </a:prstGeom>
          <a:noFill/>
          <a:ln w="9525">
            <a:noFill/>
            <a:miter lim="800000"/>
            <a:headEnd/>
            <a:tailEnd/>
          </a:ln>
        </p:spPr>
      </p:pic>
      <p:pic>
        <p:nvPicPr>
          <p:cNvPr id="50" name="Picture 49" descr="untitled.bmpf.bmp"/>
          <p:cNvPicPr>
            <a:picLocks noChangeAspect="1"/>
          </p:cNvPicPr>
          <p:nvPr/>
        </p:nvPicPr>
        <p:blipFill>
          <a:blip r:embed="rId11" cstate="print"/>
          <a:srcRect l="39404" t="10001" r="35429"/>
          <a:stretch>
            <a:fillRect/>
          </a:stretch>
        </p:blipFill>
        <p:spPr bwMode="auto">
          <a:xfrm>
            <a:off x="457200" y="2286000"/>
            <a:ext cx="1447800" cy="2914650"/>
          </a:xfrm>
          <a:prstGeom prst="rect">
            <a:avLst/>
          </a:prstGeom>
          <a:noFill/>
          <a:ln w="9525">
            <a:noFill/>
            <a:miter lim="800000"/>
            <a:headEnd/>
            <a:tailEnd/>
          </a:ln>
        </p:spPr>
      </p:pic>
      <p:pic>
        <p:nvPicPr>
          <p:cNvPr id="30" name="Picture 29" descr="untitled.bmp"/>
          <p:cNvPicPr>
            <a:picLocks noChangeAspect="1"/>
          </p:cNvPicPr>
          <p:nvPr/>
        </p:nvPicPr>
        <p:blipFill>
          <a:blip r:embed="rId12" cstate="print"/>
          <a:srcRect l="43378" t="12914" r="35431" b="35872"/>
          <a:stretch>
            <a:fillRect/>
          </a:stretch>
        </p:blipFill>
        <p:spPr bwMode="auto">
          <a:xfrm>
            <a:off x="533400" y="3733800"/>
            <a:ext cx="1387475" cy="2514600"/>
          </a:xfrm>
          <a:prstGeom prst="rect">
            <a:avLst/>
          </a:prstGeom>
          <a:noFill/>
          <a:ln w="9525">
            <a:noFill/>
            <a:miter lim="800000"/>
            <a:headEnd/>
            <a:tailEnd/>
          </a:ln>
        </p:spPr>
      </p:pic>
      <p:sp>
        <p:nvSpPr>
          <p:cNvPr id="7" name="TextBox 6"/>
          <p:cNvSpPr txBox="1">
            <a:spLocks noChangeArrowheads="1"/>
          </p:cNvSpPr>
          <p:nvPr/>
        </p:nvSpPr>
        <p:spPr bwMode="auto">
          <a:xfrm>
            <a:off x="5181600" y="2895600"/>
            <a:ext cx="2971800" cy="2216150"/>
          </a:xfrm>
          <a:prstGeom prst="rect">
            <a:avLst/>
          </a:prstGeom>
          <a:noFill/>
          <a:ln w="9525">
            <a:noFill/>
            <a:miter lim="800000"/>
            <a:headEnd/>
            <a:tailEnd/>
          </a:ln>
        </p:spPr>
        <p:txBody>
          <a:bodyPr>
            <a:spAutoFit/>
          </a:bodyPr>
          <a:lstStyle/>
          <a:p>
            <a:r>
              <a:rPr lang="en-US" b="1">
                <a:solidFill>
                  <a:schemeClr val="bg1"/>
                </a:solidFill>
                <a:latin typeface="Trebuchet MS" pitchFamily="34" charset="0"/>
              </a:rPr>
              <a:t>Kristina De Armas</a:t>
            </a:r>
          </a:p>
          <a:p>
            <a:r>
              <a:rPr lang="en-US" sz="1500">
                <a:solidFill>
                  <a:schemeClr val="bg1"/>
                </a:solidFill>
                <a:latin typeface="Trebuchet MS" pitchFamily="34" charset="0"/>
              </a:rPr>
              <a:t>Industrial Engineering Student</a:t>
            </a:r>
          </a:p>
          <a:p>
            <a:endParaRPr lang="en-US" sz="1500">
              <a:solidFill>
                <a:schemeClr val="bg1"/>
              </a:solidFill>
              <a:latin typeface="Trebuchet MS" pitchFamily="34" charset="0"/>
            </a:endParaRPr>
          </a:p>
          <a:p>
            <a:pPr>
              <a:buFont typeface="Courier New" pitchFamily="49" charset="0"/>
              <a:buChar char="o"/>
            </a:pPr>
            <a:r>
              <a:rPr lang="en-US">
                <a:solidFill>
                  <a:schemeClr val="bg1"/>
                </a:solidFill>
                <a:latin typeface="Trebuchet MS" pitchFamily="34" charset="0"/>
              </a:rPr>
              <a:t> IE Data Organizer</a:t>
            </a:r>
          </a:p>
          <a:p>
            <a:pPr>
              <a:buFont typeface="Courier New" pitchFamily="49" charset="0"/>
              <a:buChar char="o"/>
            </a:pPr>
            <a:r>
              <a:rPr lang="en-US">
                <a:solidFill>
                  <a:schemeClr val="bg1"/>
                </a:solidFill>
                <a:latin typeface="Trebuchet MS" pitchFamily="34" charset="0"/>
              </a:rPr>
              <a:t> Director of Six Sigma Methods</a:t>
            </a:r>
          </a:p>
          <a:p>
            <a:pPr>
              <a:buFont typeface="Courier New" pitchFamily="49" charset="0"/>
              <a:buChar char="o"/>
            </a:pPr>
            <a:endParaRPr lang="en-US">
              <a:solidFill>
                <a:schemeClr val="bg1"/>
              </a:solidFill>
              <a:latin typeface="Trebuchet MS" pitchFamily="34" charset="0"/>
            </a:endParaRPr>
          </a:p>
          <a:p>
            <a:endParaRPr lang="en-US">
              <a:solidFill>
                <a:schemeClr val="bg1"/>
              </a:solidFill>
              <a:latin typeface="Trebuchet MS"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1"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Horizontal)">
                                      <p:cBhvr>
                                        <p:cTn id="7" dur="500"/>
                                        <p:tgtEl>
                                          <p:spTgt spid="17"/>
                                        </p:tgtEl>
                                      </p:cBhvr>
                                    </p:animEffect>
                                  </p:childTnLst>
                                </p:cTn>
                              </p:par>
                              <p:par>
                                <p:cTn id="8" presetID="16" presetClass="entr" presetSubtype="26"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barn(inHorizontal)">
                                      <p:cBhvr>
                                        <p:cTn id="10" dur="500"/>
                                        <p:tgtEl>
                                          <p:spTgt spid="25"/>
                                        </p:tgtEl>
                                      </p:cBhvr>
                                    </p:animEffect>
                                  </p:childTnLst>
                                </p:cTn>
                              </p:par>
                              <p:par>
                                <p:cTn id="11" presetID="16" presetClass="entr" presetSubtype="26"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barn(inHorizontal)">
                                      <p:cBhvr>
                                        <p:cTn id="13" dur="500"/>
                                        <p:tgtEl>
                                          <p:spTgt spid="24"/>
                                        </p:tgtEl>
                                      </p:cBhvr>
                                    </p:animEffect>
                                  </p:childTnLst>
                                </p:cTn>
                              </p:par>
                              <p:par>
                                <p:cTn id="14" presetID="16" presetClass="entr" presetSubtype="26"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barn(inHorizontal)">
                                      <p:cBhvr>
                                        <p:cTn id="16" dur="500"/>
                                        <p:tgtEl>
                                          <p:spTgt spid="19"/>
                                        </p:tgtEl>
                                      </p:cBhvr>
                                    </p:animEffect>
                                  </p:childTnLst>
                                </p:cTn>
                              </p:par>
                              <p:par>
                                <p:cTn id="17" presetID="16" presetClass="entr" presetSubtype="26"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barn(inHorizontal)">
                                      <p:cBhvr>
                                        <p:cTn id="19" dur="5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grpId="0" nodeType="clickEffect">
                                  <p:stCondLst>
                                    <p:cond delay="0"/>
                                  </p:stCondLst>
                                  <p:childTnLst>
                                    <p:set>
                                      <p:cBhvr>
                                        <p:cTn id="23" dur="1" fill="hold">
                                          <p:stCondLst>
                                            <p:cond delay="0"/>
                                          </p:stCondLst>
                                        </p:cTn>
                                        <p:tgtEl>
                                          <p:spTgt spid="17"/>
                                        </p:tgtEl>
                                        <p:attrNameLst>
                                          <p:attrName>style.visibility</p:attrName>
                                        </p:attrNameLst>
                                      </p:cBhvr>
                                      <p:to>
                                        <p:strVal val="hidden"/>
                                      </p:to>
                                    </p:set>
                                  </p:childTnLst>
                                </p:cTn>
                              </p:par>
                              <p:par>
                                <p:cTn id="24" presetID="1" presetClass="exit" presetSubtype="0" fill="hold" grpId="1" nodeType="withEffect">
                                  <p:stCondLst>
                                    <p:cond delay="0"/>
                                  </p:stCondLst>
                                  <p:childTnLst>
                                    <p:set>
                                      <p:cBhvr>
                                        <p:cTn id="25" dur="1" fill="hold">
                                          <p:stCondLst>
                                            <p:cond delay="0"/>
                                          </p:stCondLst>
                                        </p:cTn>
                                        <p:tgtEl>
                                          <p:spTgt spid="25"/>
                                        </p:tgtEl>
                                        <p:attrNameLst>
                                          <p:attrName>style.visibility</p:attrName>
                                        </p:attrNameLst>
                                      </p:cBhvr>
                                      <p:to>
                                        <p:strVal val="hidden"/>
                                      </p:to>
                                    </p:set>
                                  </p:childTnLst>
                                </p:cTn>
                              </p:par>
                              <p:par>
                                <p:cTn id="26" presetID="1" presetClass="exit" presetSubtype="0" fill="hold" nodeType="withEffect">
                                  <p:stCondLst>
                                    <p:cond delay="0"/>
                                  </p:stCondLst>
                                  <p:childTnLst>
                                    <p:set>
                                      <p:cBhvr>
                                        <p:cTn id="27" dur="1" fill="hold">
                                          <p:stCondLst>
                                            <p:cond delay="0"/>
                                          </p:stCondLst>
                                        </p:cTn>
                                        <p:tgtEl>
                                          <p:spTgt spid="24"/>
                                        </p:tgtEl>
                                        <p:attrNameLst>
                                          <p:attrName>style.visibility</p:attrName>
                                        </p:attrNameLst>
                                      </p:cBhvr>
                                      <p:to>
                                        <p:strVal val="hidden"/>
                                      </p:to>
                                    </p:set>
                                  </p:childTnLst>
                                </p:cTn>
                              </p:par>
                              <p:par>
                                <p:cTn id="28" presetID="1" presetClass="exit" presetSubtype="0" fill="hold" nodeType="withEffect">
                                  <p:stCondLst>
                                    <p:cond delay="0"/>
                                  </p:stCondLst>
                                  <p:childTnLst>
                                    <p:set>
                                      <p:cBhvr>
                                        <p:cTn id="29" dur="1" fill="hold">
                                          <p:stCondLst>
                                            <p:cond delay="0"/>
                                          </p:stCondLst>
                                        </p:cTn>
                                        <p:tgtEl>
                                          <p:spTgt spid="19"/>
                                        </p:tgtEl>
                                        <p:attrNameLst>
                                          <p:attrName>style.visibility</p:attrName>
                                        </p:attrNameLst>
                                      </p:cBhvr>
                                      <p:to>
                                        <p:strVal val="hidden"/>
                                      </p:to>
                                    </p:set>
                                  </p:childTnLst>
                                </p:cTn>
                              </p:par>
                              <p:par>
                                <p:cTn id="30" presetID="1" presetClass="exit" presetSubtype="0" fill="hold" nodeType="withEffect">
                                  <p:stCondLst>
                                    <p:cond delay="0"/>
                                  </p:stCondLst>
                                  <p:childTnLst>
                                    <p:set>
                                      <p:cBhvr>
                                        <p:cTn id="31" dur="1" fill="hold">
                                          <p:stCondLst>
                                            <p:cond delay="0"/>
                                          </p:stCondLst>
                                        </p:cTn>
                                        <p:tgtEl>
                                          <p:spTgt spid="21"/>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6" presetClass="entr" presetSubtype="26" fill="hold" grpId="0" nodeType="click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barn(inHorizontal)">
                                      <p:cBhvr>
                                        <p:cTn id="36" dur="500"/>
                                        <p:tgtEl>
                                          <p:spTgt spid="29"/>
                                        </p:tgtEl>
                                      </p:cBhvr>
                                    </p:animEffect>
                                  </p:childTnLst>
                                </p:cTn>
                              </p:par>
                              <p:par>
                                <p:cTn id="37" presetID="16" presetClass="entr" presetSubtype="26"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barn(inHorizontal)">
                                      <p:cBhvr>
                                        <p:cTn id="39" dur="500"/>
                                        <p:tgtEl>
                                          <p:spTgt spid="26"/>
                                        </p:tgtEl>
                                      </p:cBhvr>
                                    </p:animEffect>
                                  </p:childTnLst>
                                </p:cTn>
                              </p:par>
                              <p:par>
                                <p:cTn id="40" presetID="16" presetClass="entr" presetSubtype="26" fill="hold" nodeType="with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barn(inHorizontal)">
                                      <p:cBhvr>
                                        <p:cTn id="42" dur="500"/>
                                        <p:tgtEl>
                                          <p:spTgt spid="30"/>
                                        </p:tgtEl>
                                      </p:cBhvr>
                                    </p:animEffect>
                                  </p:childTnLst>
                                </p:cTn>
                              </p:par>
                              <p:par>
                                <p:cTn id="43" presetID="16" presetClass="entr" presetSubtype="26" fill="hold" nodeType="with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barn(inHorizontal)">
                                      <p:cBhvr>
                                        <p:cTn id="45" dur="500"/>
                                        <p:tgtEl>
                                          <p:spTgt spid="28"/>
                                        </p:tgtEl>
                                      </p:cBhvr>
                                    </p:animEffect>
                                  </p:childTnLst>
                                </p:cTn>
                              </p:par>
                              <p:par>
                                <p:cTn id="46" presetID="16" presetClass="entr" presetSubtype="26" fill="hold" nodeType="with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barn(inHorizontal)">
                                      <p:cBhvr>
                                        <p:cTn id="48" dur="500"/>
                                        <p:tgtEl>
                                          <p:spTgt spid="27"/>
                                        </p:tgtEl>
                                      </p:cBhvr>
                                    </p:animEffec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grpId="1" nodeType="clickEffect">
                                  <p:stCondLst>
                                    <p:cond delay="0"/>
                                  </p:stCondLst>
                                  <p:childTnLst>
                                    <p:set>
                                      <p:cBhvr>
                                        <p:cTn id="52" dur="1" fill="hold">
                                          <p:stCondLst>
                                            <p:cond delay="0"/>
                                          </p:stCondLst>
                                        </p:cTn>
                                        <p:tgtEl>
                                          <p:spTgt spid="29"/>
                                        </p:tgtEl>
                                        <p:attrNameLst>
                                          <p:attrName>style.visibility</p:attrName>
                                        </p:attrNameLst>
                                      </p:cBhvr>
                                      <p:to>
                                        <p:strVal val="hidden"/>
                                      </p:to>
                                    </p:set>
                                  </p:childTnLst>
                                </p:cTn>
                              </p:par>
                              <p:par>
                                <p:cTn id="53" presetID="1" presetClass="exit" presetSubtype="0" fill="hold" nodeType="withEffect">
                                  <p:stCondLst>
                                    <p:cond delay="0"/>
                                  </p:stCondLst>
                                  <p:childTnLst>
                                    <p:set>
                                      <p:cBhvr>
                                        <p:cTn id="54" dur="1" fill="hold">
                                          <p:stCondLst>
                                            <p:cond delay="0"/>
                                          </p:stCondLst>
                                        </p:cTn>
                                        <p:tgtEl>
                                          <p:spTgt spid="30"/>
                                        </p:tgtEl>
                                        <p:attrNameLst>
                                          <p:attrName>style.visibility</p:attrName>
                                        </p:attrNameLst>
                                      </p:cBhvr>
                                      <p:to>
                                        <p:strVal val="hidden"/>
                                      </p:to>
                                    </p:set>
                                  </p:childTnLst>
                                </p:cTn>
                              </p:par>
                              <p:par>
                                <p:cTn id="55" presetID="1" presetClass="exit" presetSubtype="0" fill="hold" grpId="1" nodeType="withEffect">
                                  <p:stCondLst>
                                    <p:cond delay="0"/>
                                  </p:stCondLst>
                                  <p:childTnLst>
                                    <p:set>
                                      <p:cBhvr>
                                        <p:cTn id="56" dur="1" fill="hold">
                                          <p:stCondLst>
                                            <p:cond delay="0"/>
                                          </p:stCondLst>
                                        </p:cTn>
                                        <p:tgtEl>
                                          <p:spTgt spid="26"/>
                                        </p:tgtEl>
                                        <p:attrNameLst>
                                          <p:attrName>style.visibility</p:attrName>
                                        </p:attrNameLst>
                                      </p:cBhvr>
                                      <p:to>
                                        <p:strVal val="hidden"/>
                                      </p:to>
                                    </p:set>
                                  </p:childTnLst>
                                </p:cTn>
                              </p:par>
                              <p:par>
                                <p:cTn id="57" presetID="1" presetClass="exit" presetSubtype="0" fill="hold" nodeType="withEffect">
                                  <p:stCondLst>
                                    <p:cond delay="0"/>
                                  </p:stCondLst>
                                  <p:childTnLst>
                                    <p:set>
                                      <p:cBhvr>
                                        <p:cTn id="58" dur="1" fill="hold">
                                          <p:stCondLst>
                                            <p:cond delay="0"/>
                                          </p:stCondLst>
                                        </p:cTn>
                                        <p:tgtEl>
                                          <p:spTgt spid="28"/>
                                        </p:tgtEl>
                                        <p:attrNameLst>
                                          <p:attrName>style.visibility</p:attrName>
                                        </p:attrNameLst>
                                      </p:cBhvr>
                                      <p:to>
                                        <p:strVal val="hidden"/>
                                      </p:to>
                                    </p:set>
                                  </p:childTnLst>
                                </p:cTn>
                              </p:par>
                              <p:par>
                                <p:cTn id="59" presetID="1" presetClass="exit" presetSubtype="0" fill="hold" nodeType="withEffect">
                                  <p:stCondLst>
                                    <p:cond delay="0"/>
                                  </p:stCondLst>
                                  <p:childTnLst>
                                    <p:set>
                                      <p:cBhvr>
                                        <p:cTn id="60" dur="1" fill="hold">
                                          <p:stCondLst>
                                            <p:cond delay="0"/>
                                          </p:stCondLst>
                                        </p:cTn>
                                        <p:tgtEl>
                                          <p:spTgt spid="27"/>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6" presetClass="entr" presetSubtype="26" fill="hold" nodeType="click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barn(inHorizontal)">
                                      <p:cBhvr>
                                        <p:cTn id="65" dur="500"/>
                                        <p:tgtEl>
                                          <p:spTgt spid="46"/>
                                        </p:tgtEl>
                                      </p:cBhvr>
                                    </p:animEffect>
                                  </p:childTnLst>
                                </p:cTn>
                              </p:par>
                              <p:par>
                                <p:cTn id="66" presetID="16" presetClass="entr" presetSubtype="26" fill="hold" nodeType="withEffect">
                                  <p:stCondLst>
                                    <p:cond delay="0"/>
                                  </p:stCondLst>
                                  <p:childTnLst>
                                    <p:set>
                                      <p:cBhvr>
                                        <p:cTn id="67" dur="1" fill="hold">
                                          <p:stCondLst>
                                            <p:cond delay="0"/>
                                          </p:stCondLst>
                                        </p:cTn>
                                        <p:tgtEl>
                                          <p:spTgt spid="47"/>
                                        </p:tgtEl>
                                        <p:attrNameLst>
                                          <p:attrName>style.visibility</p:attrName>
                                        </p:attrNameLst>
                                      </p:cBhvr>
                                      <p:to>
                                        <p:strVal val="visible"/>
                                      </p:to>
                                    </p:set>
                                    <p:animEffect transition="in" filter="barn(inHorizontal)">
                                      <p:cBhvr>
                                        <p:cTn id="68" dur="500"/>
                                        <p:tgtEl>
                                          <p:spTgt spid="47"/>
                                        </p:tgtEl>
                                      </p:cBhvr>
                                    </p:animEffect>
                                  </p:childTnLst>
                                </p:cTn>
                              </p:par>
                              <p:par>
                                <p:cTn id="69" presetID="16" presetClass="entr" presetSubtype="26" fill="hold" nodeType="with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barn(inHorizontal)">
                                      <p:cBhvr>
                                        <p:cTn id="71" dur="500"/>
                                        <p:tgtEl>
                                          <p:spTgt spid="48"/>
                                        </p:tgtEl>
                                      </p:cBhvr>
                                    </p:animEffect>
                                  </p:childTnLst>
                                </p:cTn>
                              </p:par>
                              <p:par>
                                <p:cTn id="72" presetID="16" presetClass="entr" presetSubtype="26" fill="hold" nodeType="withEffect">
                                  <p:stCondLst>
                                    <p:cond delay="0"/>
                                  </p:stCondLst>
                                  <p:childTnLst>
                                    <p:set>
                                      <p:cBhvr>
                                        <p:cTn id="73" dur="1" fill="hold">
                                          <p:stCondLst>
                                            <p:cond delay="0"/>
                                          </p:stCondLst>
                                        </p:cTn>
                                        <p:tgtEl>
                                          <p:spTgt spid="49"/>
                                        </p:tgtEl>
                                        <p:attrNameLst>
                                          <p:attrName>style.visibility</p:attrName>
                                        </p:attrNameLst>
                                      </p:cBhvr>
                                      <p:to>
                                        <p:strVal val="visible"/>
                                      </p:to>
                                    </p:set>
                                    <p:animEffect transition="in" filter="barn(inHorizontal)">
                                      <p:cBhvr>
                                        <p:cTn id="74" dur="500"/>
                                        <p:tgtEl>
                                          <p:spTgt spid="49"/>
                                        </p:tgtEl>
                                      </p:cBhvr>
                                    </p:animEffect>
                                  </p:childTnLst>
                                </p:cTn>
                              </p:par>
                              <p:par>
                                <p:cTn id="75" presetID="16" presetClass="entr" presetSubtype="26" fill="hold" nodeType="withEffect">
                                  <p:stCondLst>
                                    <p:cond delay="0"/>
                                  </p:stCondLst>
                                  <p:childTnLst>
                                    <p:set>
                                      <p:cBhvr>
                                        <p:cTn id="76" dur="1" fill="hold">
                                          <p:stCondLst>
                                            <p:cond delay="0"/>
                                          </p:stCondLst>
                                        </p:cTn>
                                        <p:tgtEl>
                                          <p:spTgt spid="50"/>
                                        </p:tgtEl>
                                        <p:attrNameLst>
                                          <p:attrName>style.visibility</p:attrName>
                                        </p:attrNameLst>
                                      </p:cBhvr>
                                      <p:to>
                                        <p:strVal val="visible"/>
                                      </p:to>
                                    </p:set>
                                    <p:animEffect transition="in" filter="barn(inHorizontal)">
                                      <p:cBhvr>
                                        <p:cTn id="77" dur="500"/>
                                        <p:tgtEl>
                                          <p:spTgt spid="50"/>
                                        </p:tgtEl>
                                      </p:cBhvr>
                                    </p:animEffect>
                                  </p:childTnLst>
                                </p:cTn>
                              </p:par>
                            </p:childTnLst>
                          </p:cTn>
                        </p:par>
                      </p:childTnLst>
                    </p:cTn>
                  </p:par>
                  <p:par>
                    <p:cTn id="78" fill="hold">
                      <p:stCondLst>
                        <p:cond delay="indefinite"/>
                      </p:stCondLst>
                      <p:childTnLst>
                        <p:par>
                          <p:cTn id="79" fill="hold">
                            <p:stCondLst>
                              <p:cond delay="0"/>
                            </p:stCondLst>
                            <p:childTnLst>
                              <p:par>
                                <p:cTn id="80" presetID="1" presetClass="exit" presetSubtype="0" fill="hold" grpId="0" nodeType="clickEffect">
                                  <p:stCondLst>
                                    <p:cond delay="0"/>
                                  </p:stCondLst>
                                  <p:childTnLst>
                                    <p:set>
                                      <p:cBhvr>
                                        <p:cTn id="81" dur="1" fill="hold">
                                          <p:stCondLst>
                                            <p:cond delay="0"/>
                                          </p:stCondLst>
                                        </p:cTn>
                                        <p:tgtEl>
                                          <p:spTgt spid="48"/>
                                        </p:tgtEl>
                                        <p:attrNameLst>
                                          <p:attrName>style.visibility</p:attrName>
                                        </p:attrNameLst>
                                      </p:cBhvr>
                                      <p:to>
                                        <p:strVal val="hidden"/>
                                      </p:to>
                                    </p:set>
                                  </p:childTnLst>
                                </p:cTn>
                              </p:par>
                              <p:par>
                                <p:cTn id="82" presetID="1" presetClass="exit" presetSubtype="0" fill="hold" grpId="0" nodeType="withEffect">
                                  <p:stCondLst>
                                    <p:cond delay="0"/>
                                  </p:stCondLst>
                                  <p:childTnLst>
                                    <p:set>
                                      <p:cBhvr>
                                        <p:cTn id="83" dur="1" fill="hold">
                                          <p:stCondLst>
                                            <p:cond delay="0"/>
                                          </p:stCondLst>
                                        </p:cTn>
                                        <p:tgtEl>
                                          <p:spTgt spid="49"/>
                                        </p:tgtEl>
                                        <p:attrNameLst>
                                          <p:attrName>style.visibility</p:attrName>
                                        </p:attrNameLst>
                                      </p:cBhvr>
                                      <p:to>
                                        <p:strVal val="hidden"/>
                                      </p:to>
                                    </p:set>
                                  </p:childTnLst>
                                </p:cTn>
                              </p:par>
                              <p:par>
                                <p:cTn id="84" presetID="1" presetClass="exit" presetSubtype="0" fill="hold" nodeType="withEffect">
                                  <p:stCondLst>
                                    <p:cond delay="0"/>
                                  </p:stCondLst>
                                  <p:childTnLst>
                                    <p:set>
                                      <p:cBhvr>
                                        <p:cTn id="85" dur="1" fill="hold">
                                          <p:stCondLst>
                                            <p:cond delay="0"/>
                                          </p:stCondLst>
                                        </p:cTn>
                                        <p:tgtEl>
                                          <p:spTgt spid="50"/>
                                        </p:tgtEl>
                                        <p:attrNameLst>
                                          <p:attrName>style.visibility</p:attrName>
                                        </p:attrNameLst>
                                      </p:cBhvr>
                                      <p:to>
                                        <p:strVal val="hidden"/>
                                      </p:to>
                                    </p:set>
                                  </p:childTnLst>
                                </p:cTn>
                              </p:par>
                              <p:par>
                                <p:cTn id="86" presetID="1" presetClass="exit" presetSubtype="0" fill="hold" nodeType="withEffect">
                                  <p:stCondLst>
                                    <p:cond delay="0"/>
                                  </p:stCondLst>
                                  <p:childTnLst>
                                    <p:set>
                                      <p:cBhvr>
                                        <p:cTn id="87" dur="1" fill="hold">
                                          <p:stCondLst>
                                            <p:cond delay="0"/>
                                          </p:stCondLst>
                                        </p:cTn>
                                        <p:tgtEl>
                                          <p:spTgt spid="46"/>
                                        </p:tgtEl>
                                        <p:attrNameLst>
                                          <p:attrName>style.visibility</p:attrName>
                                        </p:attrNameLst>
                                      </p:cBhvr>
                                      <p:to>
                                        <p:strVal val="hidden"/>
                                      </p:to>
                                    </p:set>
                                  </p:childTnLst>
                                </p:cTn>
                              </p:par>
                              <p:par>
                                <p:cTn id="88" presetID="1" presetClass="exit" presetSubtype="0" fill="hold" nodeType="withEffect">
                                  <p:stCondLst>
                                    <p:cond delay="0"/>
                                  </p:stCondLst>
                                  <p:childTnLst>
                                    <p:set>
                                      <p:cBhvr>
                                        <p:cTn id="89" dur="1" fill="hold">
                                          <p:stCondLst>
                                            <p:cond delay="0"/>
                                          </p:stCondLst>
                                        </p:cTn>
                                        <p:tgtEl>
                                          <p:spTgt spid="47"/>
                                        </p:tgtEl>
                                        <p:attrNameLst>
                                          <p:attrName>style.visibility</p:attrName>
                                        </p:attrNameLst>
                                      </p:cBhvr>
                                      <p:to>
                                        <p:strVal val="hidden"/>
                                      </p:to>
                                    </p:set>
                                  </p:childTnLst>
                                </p:cTn>
                              </p:par>
                            </p:childTnLst>
                          </p:cTn>
                        </p:par>
                      </p:childTnLst>
                    </p:cTn>
                  </p:par>
                  <p:par>
                    <p:cTn id="90" fill="hold">
                      <p:stCondLst>
                        <p:cond delay="indefinite"/>
                      </p:stCondLst>
                      <p:childTnLst>
                        <p:par>
                          <p:cTn id="91" fill="hold">
                            <p:stCondLst>
                              <p:cond delay="0"/>
                            </p:stCondLst>
                            <p:childTnLst>
                              <p:par>
                                <p:cTn id="92" presetID="16" presetClass="entr" presetSubtype="26" fill="hold" grpId="0" nodeType="clickEffect">
                                  <p:stCondLst>
                                    <p:cond delay="0"/>
                                  </p:stCondLst>
                                  <p:childTnLst>
                                    <p:set>
                                      <p:cBhvr>
                                        <p:cTn id="93" dur="1" fill="hold">
                                          <p:stCondLst>
                                            <p:cond delay="0"/>
                                          </p:stCondLst>
                                        </p:cTn>
                                        <p:tgtEl>
                                          <p:spTgt spid="53"/>
                                        </p:tgtEl>
                                        <p:attrNameLst>
                                          <p:attrName>style.visibility</p:attrName>
                                        </p:attrNameLst>
                                      </p:cBhvr>
                                      <p:to>
                                        <p:strVal val="visible"/>
                                      </p:to>
                                    </p:set>
                                    <p:animEffect transition="in" filter="barn(inHorizontal)">
                                      <p:cBhvr>
                                        <p:cTn id="94" dur="500"/>
                                        <p:tgtEl>
                                          <p:spTgt spid="53"/>
                                        </p:tgtEl>
                                      </p:cBhvr>
                                    </p:animEffect>
                                  </p:childTnLst>
                                </p:cTn>
                              </p:par>
                              <p:par>
                                <p:cTn id="95" presetID="16" presetClass="entr" presetSubtype="26" fill="hold" grpId="0" nodeType="withEffect">
                                  <p:stCondLst>
                                    <p:cond delay="0"/>
                                  </p:stCondLst>
                                  <p:childTnLst>
                                    <p:set>
                                      <p:cBhvr>
                                        <p:cTn id="96" dur="1" fill="hold">
                                          <p:stCondLst>
                                            <p:cond delay="0"/>
                                          </p:stCondLst>
                                        </p:cTn>
                                        <p:tgtEl>
                                          <p:spTgt spid="54"/>
                                        </p:tgtEl>
                                        <p:attrNameLst>
                                          <p:attrName>style.visibility</p:attrName>
                                        </p:attrNameLst>
                                      </p:cBhvr>
                                      <p:to>
                                        <p:strVal val="visible"/>
                                      </p:to>
                                    </p:set>
                                    <p:animEffect transition="in" filter="barn(inHorizontal)">
                                      <p:cBhvr>
                                        <p:cTn id="97" dur="500"/>
                                        <p:tgtEl>
                                          <p:spTgt spid="54"/>
                                        </p:tgtEl>
                                      </p:cBhvr>
                                    </p:animEffect>
                                  </p:childTnLst>
                                </p:cTn>
                              </p:par>
                              <p:par>
                                <p:cTn id="98" presetID="16" presetClass="entr" presetSubtype="26" fill="hold" nodeType="withEffect">
                                  <p:stCondLst>
                                    <p:cond delay="0"/>
                                  </p:stCondLst>
                                  <p:childTnLst>
                                    <p:set>
                                      <p:cBhvr>
                                        <p:cTn id="99" dur="1" fill="hold">
                                          <p:stCondLst>
                                            <p:cond delay="0"/>
                                          </p:stCondLst>
                                        </p:cTn>
                                        <p:tgtEl>
                                          <p:spTgt spid="55"/>
                                        </p:tgtEl>
                                        <p:attrNameLst>
                                          <p:attrName>style.visibility</p:attrName>
                                        </p:attrNameLst>
                                      </p:cBhvr>
                                      <p:to>
                                        <p:strVal val="visible"/>
                                      </p:to>
                                    </p:set>
                                    <p:animEffect transition="in" filter="barn(inHorizontal)">
                                      <p:cBhvr>
                                        <p:cTn id="100" dur="500"/>
                                        <p:tgtEl>
                                          <p:spTgt spid="55"/>
                                        </p:tgtEl>
                                      </p:cBhvr>
                                    </p:animEffect>
                                  </p:childTnLst>
                                </p:cTn>
                              </p:par>
                              <p:par>
                                <p:cTn id="101" presetID="16" presetClass="entr" presetSubtype="26" fill="hold" nodeType="with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barn(inHorizontal)">
                                      <p:cBhvr>
                                        <p:cTn id="103" dur="500"/>
                                        <p:tgtEl>
                                          <p:spTgt spid="52"/>
                                        </p:tgtEl>
                                      </p:cBhvr>
                                    </p:animEffect>
                                  </p:childTnLst>
                                </p:cTn>
                              </p:par>
                              <p:par>
                                <p:cTn id="104" presetID="16" presetClass="entr" presetSubtype="26" fill="hold" nodeType="with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barn(inHorizontal)">
                                      <p:cBhvr>
                                        <p:cTn id="106" dur="500"/>
                                        <p:tgtEl>
                                          <p:spTgt spid="51"/>
                                        </p:tgtEl>
                                      </p:cBhvr>
                                    </p:animEffect>
                                  </p:childTnLst>
                                </p:cTn>
                              </p:par>
                            </p:childTnLst>
                          </p:cTn>
                        </p:par>
                      </p:childTnLst>
                    </p:cTn>
                  </p:par>
                  <p:par>
                    <p:cTn id="107" fill="hold">
                      <p:stCondLst>
                        <p:cond delay="indefinite"/>
                      </p:stCondLst>
                      <p:childTnLst>
                        <p:par>
                          <p:cTn id="108" fill="hold">
                            <p:stCondLst>
                              <p:cond delay="0"/>
                            </p:stCondLst>
                            <p:childTnLst>
                              <p:par>
                                <p:cTn id="109" presetID="1" presetClass="exit" presetSubtype="0" fill="hold" grpId="1" nodeType="clickEffect">
                                  <p:stCondLst>
                                    <p:cond delay="0"/>
                                  </p:stCondLst>
                                  <p:childTnLst>
                                    <p:set>
                                      <p:cBhvr>
                                        <p:cTn id="110" dur="1" fill="hold">
                                          <p:stCondLst>
                                            <p:cond delay="0"/>
                                          </p:stCondLst>
                                        </p:cTn>
                                        <p:tgtEl>
                                          <p:spTgt spid="53"/>
                                        </p:tgtEl>
                                        <p:attrNameLst>
                                          <p:attrName>style.visibility</p:attrName>
                                        </p:attrNameLst>
                                      </p:cBhvr>
                                      <p:to>
                                        <p:strVal val="hidden"/>
                                      </p:to>
                                    </p:set>
                                  </p:childTnLst>
                                </p:cTn>
                              </p:par>
                              <p:par>
                                <p:cTn id="111" presetID="1" presetClass="exit" presetSubtype="0" fill="hold" grpId="1" nodeType="withEffect">
                                  <p:stCondLst>
                                    <p:cond delay="0"/>
                                  </p:stCondLst>
                                  <p:childTnLst>
                                    <p:set>
                                      <p:cBhvr>
                                        <p:cTn id="112" dur="1" fill="hold">
                                          <p:stCondLst>
                                            <p:cond delay="0"/>
                                          </p:stCondLst>
                                        </p:cTn>
                                        <p:tgtEl>
                                          <p:spTgt spid="54"/>
                                        </p:tgtEl>
                                        <p:attrNameLst>
                                          <p:attrName>style.visibility</p:attrName>
                                        </p:attrNameLst>
                                      </p:cBhvr>
                                      <p:to>
                                        <p:strVal val="hidden"/>
                                      </p:to>
                                    </p:set>
                                  </p:childTnLst>
                                </p:cTn>
                              </p:par>
                              <p:par>
                                <p:cTn id="113" presetID="1" presetClass="exit" presetSubtype="0" fill="hold" nodeType="withEffect">
                                  <p:stCondLst>
                                    <p:cond delay="0"/>
                                  </p:stCondLst>
                                  <p:childTnLst>
                                    <p:set>
                                      <p:cBhvr>
                                        <p:cTn id="114" dur="1" fill="hold">
                                          <p:stCondLst>
                                            <p:cond delay="0"/>
                                          </p:stCondLst>
                                        </p:cTn>
                                        <p:tgtEl>
                                          <p:spTgt spid="55"/>
                                        </p:tgtEl>
                                        <p:attrNameLst>
                                          <p:attrName>style.visibility</p:attrName>
                                        </p:attrNameLst>
                                      </p:cBhvr>
                                      <p:to>
                                        <p:strVal val="hidden"/>
                                      </p:to>
                                    </p:set>
                                  </p:childTnLst>
                                </p:cTn>
                              </p:par>
                              <p:par>
                                <p:cTn id="115" presetID="1" presetClass="exit" presetSubtype="0" fill="hold" nodeType="withEffect">
                                  <p:stCondLst>
                                    <p:cond delay="0"/>
                                  </p:stCondLst>
                                  <p:childTnLst>
                                    <p:set>
                                      <p:cBhvr>
                                        <p:cTn id="116" dur="1" fill="hold">
                                          <p:stCondLst>
                                            <p:cond delay="0"/>
                                          </p:stCondLst>
                                        </p:cTn>
                                        <p:tgtEl>
                                          <p:spTgt spid="51"/>
                                        </p:tgtEl>
                                        <p:attrNameLst>
                                          <p:attrName>style.visibility</p:attrName>
                                        </p:attrNameLst>
                                      </p:cBhvr>
                                      <p:to>
                                        <p:strVal val="hidden"/>
                                      </p:to>
                                    </p:set>
                                  </p:childTnLst>
                                </p:cTn>
                              </p:par>
                              <p:par>
                                <p:cTn id="117" presetID="1" presetClass="exit" presetSubtype="0" fill="hold" nodeType="withEffect">
                                  <p:stCondLst>
                                    <p:cond delay="0"/>
                                  </p:stCondLst>
                                  <p:childTnLst>
                                    <p:set>
                                      <p:cBhvr>
                                        <p:cTn id="118" dur="1" fill="hold">
                                          <p:stCondLst>
                                            <p:cond delay="0"/>
                                          </p:stCondLst>
                                        </p:cTn>
                                        <p:tgtEl>
                                          <p:spTgt spid="52"/>
                                        </p:tgtEl>
                                        <p:attrNameLst>
                                          <p:attrName>style.visibility</p:attrName>
                                        </p:attrNameLst>
                                      </p:cBhvr>
                                      <p:to>
                                        <p:strVal val="hidden"/>
                                      </p:to>
                                    </p:set>
                                  </p:childTnLst>
                                </p:cTn>
                              </p:par>
                            </p:childTnLst>
                          </p:cTn>
                        </p:par>
                      </p:childTnLst>
                    </p:cTn>
                  </p:par>
                  <p:par>
                    <p:cTn id="119" fill="hold">
                      <p:stCondLst>
                        <p:cond delay="indefinite"/>
                      </p:stCondLst>
                      <p:childTnLst>
                        <p:par>
                          <p:cTn id="120" fill="hold">
                            <p:stCondLst>
                              <p:cond delay="0"/>
                            </p:stCondLst>
                            <p:childTnLst>
                              <p:par>
                                <p:cTn id="121" presetID="16" presetClass="entr" presetSubtype="26" fill="hold" nodeType="clickEffect">
                                  <p:stCondLst>
                                    <p:cond delay="0"/>
                                  </p:stCondLst>
                                  <p:childTnLst>
                                    <p:set>
                                      <p:cBhvr>
                                        <p:cTn id="122" dur="1" fill="hold">
                                          <p:stCondLst>
                                            <p:cond delay="0"/>
                                          </p:stCondLst>
                                        </p:cTn>
                                        <p:tgtEl>
                                          <p:spTgt spid="5"/>
                                        </p:tgtEl>
                                        <p:attrNameLst>
                                          <p:attrName>style.visibility</p:attrName>
                                        </p:attrNameLst>
                                      </p:cBhvr>
                                      <p:to>
                                        <p:strVal val="visible"/>
                                      </p:to>
                                    </p:set>
                                    <p:animEffect transition="in" filter="barn(inHorizontal)">
                                      <p:cBhvr>
                                        <p:cTn id="123" dur="500"/>
                                        <p:tgtEl>
                                          <p:spTgt spid="5"/>
                                        </p:tgtEl>
                                      </p:cBhvr>
                                    </p:animEffect>
                                  </p:childTnLst>
                                </p:cTn>
                              </p:par>
                              <p:par>
                                <p:cTn id="124" presetID="16" presetClass="entr" presetSubtype="26" fill="hold" nodeType="withEffect">
                                  <p:stCondLst>
                                    <p:cond delay="0"/>
                                  </p:stCondLst>
                                  <p:childTnLst>
                                    <p:set>
                                      <p:cBhvr>
                                        <p:cTn id="125" dur="1" fill="hold">
                                          <p:stCondLst>
                                            <p:cond delay="0"/>
                                          </p:stCondLst>
                                        </p:cTn>
                                        <p:tgtEl>
                                          <p:spTgt spid="7"/>
                                        </p:tgtEl>
                                        <p:attrNameLst>
                                          <p:attrName>style.visibility</p:attrName>
                                        </p:attrNameLst>
                                      </p:cBhvr>
                                      <p:to>
                                        <p:strVal val="visible"/>
                                      </p:to>
                                    </p:set>
                                    <p:animEffect transition="in" filter="barn(inHorizontal)">
                                      <p:cBhvr>
                                        <p:cTn id="126" dur="500"/>
                                        <p:tgtEl>
                                          <p:spTgt spid="7"/>
                                        </p:tgtEl>
                                      </p:cBhvr>
                                    </p:animEffect>
                                  </p:childTnLst>
                                </p:cTn>
                              </p:par>
                              <p:par>
                                <p:cTn id="127" presetID="16" presetClass="entr" presetSubtype="26" fill="hold" nodeType="withEffect">
                                  <p:stCondLst>
                                    <p:cond delay="0"/>
                                  </p:stCondLst>
                                  <p:childTnLst>
                                    <p:set>
                                      <p:cBhvr>
                                        <p:cTn id="128" dur="1" fill="hold">
                                          <p:stCondLst>
                                            <p:cond delay="0"/>
                                          </p:stCondLst>
                                        </p:cTn>
                                        <p:tgtEl>
                                          <p:spTgt spid="6"/>
                                        </p:tgtEl>
                                        <p:attrNameLst>
                                          <p:attrName>style.visibility</p:attrName>
                                        </p:attrNameLst>
                                      </p:cBhvr>
                                      <p:to>
                                        <p:strVal val="visible"/>
                                      </p:to>
                                    </p:set>
                                    <p:animEffect transition="in" filter="barn(inHorizontal)">
                                      <p:cBhvr>
                                        <p:cTn id="129" dur="500"/>
                                        <p:tgtEl>
                                          <p:spTgt spid="6"/>
                                        </p:tgtEl>
                                      </p:cBhvr>
                                    </p:animEffect>
                                  </p:childTnLst>
                                </p:cTn>
                              </p:par>
                              <p:par>
                                <p:cTn id="130" presetID="16" presetClass="entr" presetSubtype="26" fill="hold" nodeType="withEffect">
                                  <p:stCondLst>
                                    <p:cond delay="0"/>
                                  </p:stCondLst>
                                  <p:childTnLst>
                                    <p:set>
                                      <p:cBhvr>
                                        <p:cTn id="131" dur="1" fill="hold">
                                          <p:stCondLst>
                                            <p:cond delay="0"/>
                                          </p:stCondLst>
                                        </p:cTn>
                                        <p:tgtEl>
                                          <p:spTgt spid="9"/>
                                        </p:tgtEl>
                                        <p:attrNameLst>
                                          <p:attrName>style.visibility</p:attrName>
                                        </p:attrNameLst>
                                      </p:cBhvr>
                                      <p:to>
                                        <p:strVal val="visible"/>
                                      </p:to>
                                    </p:set>
                                    <p:animEffect transition="in" filter="barn(inHorizontal)">
                                      <p:cBhvr>
                                        <p:cTn id="132" dur="500"/>
                                        <p:tgtEl>
                                          <p:spTgt spid="9"/>
                                        </p:tgtEl>
                                      </p:cBhvr>
                                    </p:animEffect>
                                  </p:childTnLst>
                                </p:cTn>
                              </p:par>
                              <p:par>
                                <p:cTn id="133" presetID="16" presetClass="entr" presetSubtype="26" fill="hold" nodeType="withEffect">
                                  <p:stCondLst>
                                    <p:cond delay="0"/>
                                  </p:stCondLst>
                                  <p:childTnLst>
                                    <p:set>
                                      <p:cBhvr>
                                        <p:cTn id="134" dur="1" fill="hold">
                                          <p:stCondLst>
                                            <p:cond delay="0"/>
                                          </p:stCondLst>
                                        </p:cTn>
                                        <p:tgtEl>
                                          <p:spTgt spid="11"/>
                                        </p:tgtEl>
                                        <p:attrNameLst>
                                          <p:attrName>style.visibility</p:attrName>
                                        </p:attrNameLst>
                                      </p:cBhvr>
                                      <p:to>
                                        <p:strVal val="visible"/>
                                      </p:to>
                                    </p:set>
                                    <p:animEffect transition="in" filter="barn(inHorizontal)">
                                      <p:cBhvr>
                                        <p:cTn id="135" dur="500"/>
                                        <p:tgtEl>
                                          <p:spTgt spid="11"/>
                                        </p:tgtEl>
                                      </p:cBhvr>
                                    </p:animEffect>
                                  </p:childTnLst>
                                </p:cTn>
                              </p:par>
                            </p:childTnLst>
                          </p:cTn>
                        </p:par>
                      </p:childTnLst>
                    </p:cTn>
                  </p:par>
                  <p:par>
                    <p:cTn id="136" fill="hold">
                      <p:stCondLst>
                        <p:cond delay="indefinite"/>
                      </p:stCondLst>
                      <p:childTnLst>
                        <p:par>
                          <p:cTn id="137" fill="hold">
                            <p:stCondLst>
                              <p:cond delay="0"/>
                            </p:stCondLst>
                            <p:childTnLst>
                              <p:par>
                                <p:cTn id="138" presetID="1" presetClass="exit" presetSubtype="0" fill="hold" grpId="2" nodeType="clickEffect">
                                  <p:stCondLst>
                                    <p:cond delay="0"/>
                                  </p:stCondLst>
                                  <p:childTnLst>
                                    <p:set>
                                      <p:cBhvr>
                                        <p:cTn id="139" dur="1" fill="hold">
                                          <p:stCondLst>
                                            <p:cond delay="0"/>
                                          </p:stCondLst>
                                        </p:cTn>
                                        <p:tgtEl>
                                          <p:spTgt spid="29"/>
                                        </p:tgtEl>
                                        <p:attrNameLst>
                                          <p:attrName>style.visibility</p:attrName>
                                        </p:attrNameLst>
                                      </p:cBhvr>
                                      <p:to>
                                        <p:strVal val="hidden"/>
                                      </p:to>
                                    </p:set>
                                  </p:childTnLst>
                                </p:cTn>
                              </p:par>
                              <p:par>
                                <p:cTn id="140" presetID="1" presetClass="exit" presetSubtype="0" fill="hold" grpId="0" nodeType="withEffect">
                                  <p:stCondLst>
                                    <p:cond delay="0"/>
                                  </p:stCondLst>
                                  <p:childTnLst>
                                    <p:set>
                                      <p:cBhvr>
                                        <p:cTn id="141" dur="1" fill="hold">
                                          <p:stCondLst>
                                            <p:cond delay="0"/>
                                          </p:stCondLst>
                                        </p:cTn>
                                        <p:tgtEl>
                                          <p:spTgt spid="7"/>
                                        </p:tgtEl>
                                        <p:attrNameLst>
                                          <p:attrName>style.visibility</p:attrName>
                                        </p:attrNameLst>
                                      </p:cBhvr>
                                      <p:to>
                                        <p:strVal val="hidden"/>
                                      </p:to>
                                    </p:set>
                                  </p:childTnLst>
                                </p:cTn>
                              </p:par>
                              <p:par>
                                <p:cTn id="142" presetID="1" presetClass="exit" presetSubtype="0" fill="hold" grpId="0" nodeType="withEffect">
                                  <p:stCondLst>
                                    <p:cond delay="0"/>
                                  </p:stCondLst>
                                  <p:childTnLst>
                                    <p:set>
                                      <p:cBhvr>
                                        <p:cTn id="143" dur="1" fill="hold">
                                          <p:stCondLst>
                                            <p:cond delay="0"/>
                                          </p:stCondLst>
                                        </p:cTn>
                                        <p:tgtEl>
                                          <p:spTgt spid="5"/>
                                        </p:tgtEl>
                                        <p:attrNameLst>
                                          <p:attrName>style.visibility</p:attrName>
                                        </p:attrNameLst>
                                      </p:cBhvr>
                                      <p:to>
                                        <p:strVal val="hidden"/>
                                      </p:to>
                                    </p:set>
                                  </p:childTnLst>
                                </p:cTn>
                              </p:par>
                              <p:par>
                                <p:cTn id="144" presetID="1" presetClass="exit" presetSubtype="0" fill="hold" nodeType="withEffect">
                                  <p:stCondLst>
                                    <p:cond delay="0"/>
                                  </p:stCondLst>
                                  <p:childTnLst>
                                    <p:set>
                                      <p:cBhvr>
                                        <p:cTn id="145" dur="1" fill="hold">
                                          <p:stCondLst>
                                            <p:cond delay="0"/>
                                          </p:stCondLst>
                                        </p:cTn>
                                        <p:tgtEl>
                                          <p:spTgt spid="6"/>
                                        </p:tgtEl>
                                        <p:attrNameLst>
                                          <p:attrName>style.visibility</p:attrName>
                                        </p:attrNameLst>
                                      </p:cBhvr>
                                      <p:to>
                                        <p:strVal val="hidden"/>
                                      </p:to>
                                    </p:set>
                                  </p:childTnLst>
                                </p:cTn>
                              </p:par>
                              <p:par>
                                <p:cTn id="146" presetID="1" presetClass="exit" presetSubtype="0" fill="hold" nodeType="withEffect">
                                  <p:stCondLst>
                                    <p:cond delay="0"/>
                                  </p:stCondLst>
                                  <p:childTnLst>
                                    <p:set>
                                      <p:cBhvr>
                                        <p:cTn id="147" dur="1" fill="hold">
                                          <p:stCondLst>
                                            <p:cond delay="0"/>
                                          </p:stCondLst>
                                        </p:cTn>
                                        <p:tgtEl>
                                          <p:spTgt spid="9"/>
                                        </p:tgtEl>
                                        <p:attrNameLst>
                                          <p:attrName>style.visibility</p:attrName>
                                        </p:attrNameLst>
                                      </p:cBhvr>
                                      <p:to>
                                        <p:strVal val="hidden"/>
                                      </p:to>
                                    </p:set>
                                  </p:childTnLst>
                                </p:cTn>
                              </p:par>
                              <p:par>
                                <p:cTn id="148" presetID="1" presetClass="exit" presetSubtype="0" fill="hold" nodeType="withEffect">
                                  <p:stCondLst>
                                    <p:cond delay="0"/>
                                  </p:stCondLst>
                                  <p:childTnLst>
                                    <p:set>
                                      <p:cBhvr>
                                        <p:cTn id="149" dur="1" fill="hold">
                                          <p:stCondLst>
                                            <p:cond delay="0"/>
                                          </p:stCondLst>
                                        </p:cTn>
                                        <p:tgtEl>
                                          <p:spTgt spid="11"/>
                                        </p:tgtEl>
                                        <p:attrNameLst>
                                          <p:attrName>style.visibility</p:attrName>
                                        </p:attrNameLst>
                                      </p:cBhvr>
                                      <p:to>
                                        <p:strVal val="hidden"/>
                                      </p:to>
                                    </p:set>
                                  </p:childTnLst>
                                </p:cTn>
                              </p:par>
                            </p:childTnLst>
                          </p:cTn>
                        </p:par>
                      </p:childTnLst>
                    </p:cTn>
                  </p:par>
                  <p:par>
                    <p:cTn id="150" fill="hold">
                      <p:stCondLst>
                        <p:cond delay="indefinite"/>
                      </p:stCondLst>
                      <p:childTnLst>
                        <p:par>
                          <p:cTn id="151" fill="hold">
                            <p:stCondLst>
                              <p:cond delay="0"/>
                            </p:stCondLst>
                            <p:childTnLst>
                              <p:par>
                                <p:cTn id="152" presetID="16" presetClass="entr" presetSubtype="26" fill="hold" nodeType="clickEffect">
                                  <p:stCondLst>
                                    <p:cond delay="0"/>
                                  </p:stCondLst>
                                  <p:childTnLst>
                                    <p:set>
                                      <p:cBhvr>
                                        <p:cTn id="153" dur="1" fill="hold">
                                          <p:stCondLst>
                                            <p:cond delay="0"/>
                                          </p:stCondLst>
                                        </p:cTn>
                                        <p:tgtEl>
                                          <p:spTgt spid="56"/>
                                        </p:tgtEl>
                                        <p:attrNameLst>
                                          <p:attrName>style.visibility</p:attrName>
                                        </p:attrNameLst>
                                      </p:cBhvr>
                                      <p:to>
                                        <p:strVal val="visible"/>
                                      </p:to>
                                    </p:set>
                                    <p:animEffect transition="in" filter="barn(inHorizontal)">
                                      <p:cBhvr>
                                        <p:cTn id="154" dur="500"/>
                                        <p:tgtEl>
                                          <p:spTgt spid="56"/>
                                        </p:tgtEl>
                                      </p:cBhvr>
                                    </p:animEffect>
                                  </p:childTnLst>
                                </p:cTn>
                              </p:par>
                              <p:par>
                                <p:cTn id="155" presetID="16" presetClass="entr" presetSubtype="26" fill="hold" nodeType="withEffect">
                                  <p:stCondLst>
                                    <p:cond delay="0"/>
                                  </p:stCondLst>
                                  <p:childTnLst>
                                    <p:set>
                                      <p:cBhvr>
                                        <p:cTn id="156" dur="1" fill="hold">
                                          <p:stCondLst>
                                            <p:cond delay="0"/>
                                          </p:stCondLst>
                                        </p:cTn>
                                        <p:tgtEl>
                                          <p:spTgt spid="57"/>
                                        </p:tgtEl>
                                        <p:attrNameLst>
                                          <p:attrName>style.visibility</p:attrName>
                                        </p:attrNameLst>
                                      </p:cBhvr>
                                      <p:to>
                                        <p:strVal val="visible"/>
                                      </p:to>
                                    </p:set>
                                    <p:animEffect transition="in" filter="barn(inHorizontal)">
                                      <p:cBhvr>
                                        <p:cTn id="157" dur="500"/>
                                        <p:tgtEl>
                                          <p:spTgt spid="57"/>
                                        </p:tgtEl>
                                      </p:cBhvr>
                                    </p:animEffect>
                                  </p:childTnLst>
                                </p:cTn>
                              </p:par>
                              <p:par>
                                <p:cTn id="158" presetID="16" presetClass="entr" presetSubtype="26" fill="hold" grpId="0" nodeType="withEffect">
                                  <p:stCondLst>
                                    <p:cond delay="0"/>
                                  </p:stCondLst>
                                  <p:childTnLst>
                                    <p:set>
                                      <p:cBhvr>
                                        <p:cTn id="159" dur="1" fill="hold">
                                          <p:stCondLst>
                                            <p:cond delay="0"/>
                                          </p:stCondLst>
                                        </p:cTn>
                                        <p:tgtEl>
                                          <p:spTgt spid="58"/>
                                        </p:tgtEl>
                                        <p:attrNameLst>
                                          <p:attrName>style.visibility</p:attrName>
                                        </p:attrNameLst>
                                      </p:cBhvr>
                                      <p:to>
                                        <p:strVal val="visible"/>
                                      </p:to>
                                    </p:set>
                                    <p:animEffect transition="in" filter="barn(inHorizontal)">
                                      <p:cBhvr>
                                        <p:cTn id="160" dur="500"/>
                                        <p:tgtEl>
                                          <p:spTgt spid="58"/>
                                        </p:tgtEl>
                                      </p:cBhvr>
                                    </p:animEffect>
                                  </p:childTnLst>
                                </p:cTn>
                              </p:par>
                              <p:par>
                                <p:cTn id="161" presetID="16" presetClass="entr" presetSubtype="26" fill="hold" grpId="0" nodeType="with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barn(inHorizontal)">
                                      <p:cBhvr>
                                        <p:cTn id="163" dur="500"/>
                                        <p:tgtEl>
                                          <p:spTgt spid="59"/>
                                        </p:tgtEl>
                                      </p:cBhvr>
                                    </p:animEffect>
                                  </p:childTnLst>
                                </p:cTn>
                              </p:par>
                              <p:par>
                                <p:cTn id="164" presetID="16" presetClass="entr" presetSubtype="26" fill="hold" nodeType="with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barn(inHorizontal)">
                                      <p:cBhvr>
                                        <p:cTn id="166" dur="500"/>
                                        <p:tgtEl>
                                          <p:spTgt spid="60"/>
                                        </p:tgtEl>
                                      </p:cBhvr>
                                    </p:animEffect>
                                  </p:childTnLst>
                                </p:cTn>
                              </p:par>
                            </p:childTnLst>
                          </p:cTn>
                        </p:par>
                      </p:childTnLst>
                    </p:cTn>
                  </p:par>
                  <p:par>
                    <p:cTn id="167" fill="hold">
                      <p:stCondLst>
                        <p:cond delay="indefinite"/>
                      </p:stCondLst>
                      <p:childTnLst>
                        <p:par>
                          <p:cTn id="168" fill="hold">
                            <p:stCondLst>
                              <p:cond delay="0"/>
                            </p:stCondLst>
                            <p:childTnLst>
                              <p:par>
                                <p:cTn id="169" presetID="1" presetClass="exit" presetSubtype="0" fill="hold" grpId="1" nodeType="clickEffect">
                                  <p:stCondLst>
                                    <p:cond delay="0"/>
                                  </p:stCondLst>
                                  <p:childTnLst>
                                    <p:set>
                                      <p:cBhvr>
                                        <p:cTn id="170" dur="1" fill="hold">
                                          <p:stCondLst>
                                            <p:cond delay="0"/>
                                          </p:stCondLst>
                                        </p:cTn>
                                        <p:tgtEl>
                                          <p:spTgt spid="59"/>
                                        </p:tgtEl>
                                        <p:attrNameLst>
                                          <p:attrName>style.visibility</p:attrName>
                                        </p:attrNameLst>
                                      </p:cBhvr>
                                      <p:to>
                                        <p:strVal val="hidden"/>
                                      </p:to>
                                    </p:set>
                                  </p:childTnLst>
                                </p:cTn>
                              </p:par>
                              <p:par>
                                <p:cTn id="171" presetID="1" presetClass="exit" presetSubtype="0" fill="hold" nodeType="withEffect">
                                  <p:stCondLst>
                                    <p:cond delay="0"/>
                                  </p:stCondLst>
                                  <p:childTnLst>
                                    <p:set>
                                      <p:cBhvr>
                                        <p:cTn id="172" dur="1" fill="hold">
                                          <p:stCondLst>
                                            <p:cond delay="0"/>
                                          </p:stCondLst>
                                        </p:cTn>
                                        <p:tgtEl>
                                          <p:spTgt spid="60"/>
                                        </p:tgtEl>
                                        <p:attrNameLst>
                                          <p:attrName>style.visibility</p:attrName>
                                        </p:attrNameLst>
                                      </p:cBhvr>
                                      <p:to>
                                        <p:strVal val="hidden"/>
                                      </p:to>
                                    </p:set>
                                  </p:childTnLst>
                                </p:cTn>
                              </p:par>
                              <p:par>
                                <p:cTn id="173" presetID="1" presetClass="exit" presetSubtype="0" fill="hold" nodeType="withEffect">
                                  <p:stCondLst>
                                    <p:cond delay="0"/>
                                  </p:stCondLst>
                                  <p:childTnLst>
                                    <p:set>
                                      <p:cBhvr>
                                        <p:cTn id="174" dur="1" fill="hold">
                                          <p:stCondLst>
                                            <p:cond delay="0"/>
                                          </p:stCondLst>
                                        </p:cTn>
                                        <p:tgtEl>
                                          <p:spTgt spid="57"/>
                                        </p:tgtEl>
                                        <p:attrNameLst>
                                          <p:attrName>style.visibility</p:attrName>
                                        </p:attrNameLst>
                                      </p:cBhvr>
                                      <p:to>
                                        <p:strVal val="hidden"/>
                                      </p:to>
                                    </p:set>
                                  </p:childTnLst>
                                </p:cTn>
                              </p:par>
                              <p:par>
                                <p:cTn id="175" presetID="1" presetClass="exit" presetSubtype="0" fill="hold" grpId="1" nodeType="withEffect">
                                  <p:stCondLst>
                                    <p:cond delay="0"/>
                                  </p:stCondLst>
                                  <p:childTnLst>
                                    <p:set>
                                      <p:cBhvr>
                                        <p:cTn id="176" dur="1" fill="hold">
                                          <p:stCondLst>
                                            <p:cond delay="0"/>
                                          </p:stCondLst>
                                        </p:cTn>
                                        <p:tgtEl>
                                          <p:spTgt spid="58"/>
                                        </p:tgtEl>
                                        <p:attrNameLst>
                                          <p:attrName>style.visibility</p:attrName>
                                        </p:attrNameLst>
                                      </p:cBhvr>
                                      <p:to>
                                        <p:strVal val="hidden"/>
                                      </p:to>
                                    </p:set>
                                  </p:childTnLst>
                                </p:cTn>
                              </p:par>
                              <p:par>
                                <p:cTn id="177" presetID="1" presetClass="exit" presetSubtype="0" fill="hold" nodeType="withEffect">
                                  <p:stCondLst>
                                    <p:cond delay="0"/>
                                  </p:stCondLst>
                                  <p:childTnLst>
                                    <p:set>
                                      <p:cBhvr>
                                        <p:cTn id="178" dur="1" fill="hold">
                                          <p:stCondLst>
                                            <p:cond delay="0"/>
                                          </p:stCondLst>
                                        </p:cTn>
                                        <p:tgtEl>
                                          <p:spTgt spid="5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8" grpId="0" animBg="1"/>
      <p:bldP spid="58" grpId="1" animBg="1"/>
      <p:bldP spid="17" grpId="0" animBg="1"/>
      <p:bldP spid="17" grpId="1" animBg="1"/>
      <p:bldP spid="26" grpId="0" animBg="1"/>
      <p:bldP spid="26" grpId="1" animBg="1"/>
      <p:bldP spid="48" grpId="0" animBg="1"/>
      <p:bldP spid="53" grpId="0" animBg="1"/>
      <p:bldP spid="53" grpId="1" animBg="1"/>
      <p:bldP spid="59" grpId="0"/>
      <p:bldP spid="59" grpId="1"/>
      <p:bldP spid="54" grpId="0"/>
      <p:bldP spid="54" grpId="1"/>
      <p:bldP spid="25" grpId="0"/>
      <p:bldP spid="25" grpId="1"/>
      <p:bldP spid="49" grpId="0"/>
      <p:bldP spid="29" grpId="0"/>
      <p:bldP spid="29" grpId="1"/>
      <p:bldP spid="29" grpId="2"/>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2"/>
                </a:solidFill>
              </a:rPr>
              <a:t>House of quality</a:t>
            </a:r>
            <a:br>
              <a:rPr lang="en-US" dirty="0" smtClean="0">
                <a:solidFill>
                  <a:schemeClr val="tx2"/>
                </a:solidFill>
              </a:rPr>
            </a:br>
            <a:r>
              <a:rPr lang="en-US" dirty="0" smtClean="0">
                <a:solidFill>
                  <a:schemeClr val="tx2"/>
                </a:solidFill>
              </a:rPr>
              <a:t>A closer look</a:t>
            </a:r>
            <a:endParaRPr lang="en-US" dirty="0"/>
          </a:p>
        </p:txBody>
      </p:sp>
      <p:pic>
        <p:nvPicPr>
          <p:cNvPr id="87042" name="Picture 2"/>
          <p:cNvPicPr>
            <a:picLocks noChangeAspect="1" noChangeArrowheads="1"/>
          </p:cNvPicPr>
          <p:nvPr/>
        </p:nvPicPr>
        <p:blipFill>
          <a:blip r:embed="rId2" cstate="print"/>
          <a:srcRect l="9370" t="55208" r="8053" b="9375"/>
          <a:stretch>
            <a:fillRect/>
          </a:stretch>
        </p:blipFill>
        <p:spPr bwMode="auto">
          <a:xfrm>
            <a:off x="152400" y="4274767"/>
            <a:ext cx="8839200" cy="2131437"/>
          </a:xfrm>
          <a:prstGeom prst="rect">
            <a:avLst/>
          </a:prstGeom>
          <a:noFill/>
          <a:ln w="9525">
            <a:noFill/>
            <a:miter lim="800000"/>
            <a:headEnd/>
            <a:tailEnd/>
          </a:ln>
        </p:spPr>
      </p:pic>
      <p:pic>
        <p:nvPicPr>
          <p:cNvPr id="87044" name="Picture 4"/>
          <p:cNvPicPr>
            <a:picLocks noChangeAspect="1" noChangeArrowheads="1"/>
          </p:cNvPicPr>
          <p:nvPr/>
        </p:nvPicPr>
        <p:blipFill>
          <a:blip r:embed="rId3" cstate="print"/>
          <a:srcRect l="2562" t="25000" r="71084" b="9375"/>
          <a:stretch>
            <a:fillRect/>
          </a:stretch>
        </p:blipFill>
        <p:spPr bwMode="auto">
          <a:xfrm>
            <a:off x="2438400" y="1524000"/>
            <a:ext cx="3581400" cy="5013960"/>
          </a:xfrm>
          <a:prstGeom prst="rect">
            <a:avLst/>
          </a:prstGeom>
          <a:noFill/>
          <a:ln w="9525">
            <a:noFill/>
            <a:miter lim="800000"/>
            <a:headEnd/>
            <a:tailEnd/>
          </a:ln>
        </p:spPr>
      </p:pic>
      <p:pic>
        <p:nvPicPr>
          <p:cNvPr id="75777" name="Picture 1"/>
          <p:cNvPicPr>
            <a:picLocks noChangeAspect="1" noChangeArrowheads="1"/>
          </p:cNvPicPr>
          <p:nvPr/>
        </p:nvPicPr>
        <p:blipFill>
          <a:blip r:embed="rId4" cstate="print"/>
          <a:srcRect l="9370" t="33333" r="8053" b="28125"/>
          <a:stretch>
            <a:fillRect/>
          </a:stretch>
        </p:blipFill>
        <p:spPr bwMode="auto">
          <a:xfrm>
            <a:off x="152400" y="1828800"/>
            <a:ext cx="8824784" cy="231572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87044"/>
                                        </p:tgtEl>
                                        <p:attrNameLst>
                                          <p:attrName>style.visibility</p:attrName>
                                        </p:attrNameLst>
                                      </p:cBhvr>
                                      <p:to>
                                        <p:strVal val="hidden"/>
                                      </p:to>
                                    </p:set>
                                  </p:childTnLst>
                                </p:cTn>
                              </p:par>
                              <p:par>
                                <p:cTn id="7" presetID="2" presetClass="entr" presetSubtype="4" fill="hold" nodeType="withEffect">
                                  <p:stCondLst>
                                    <p:cond delay="0"/>
                                  </p:stCondLst>
                                  <p:childTnLst>
                                    <p:set>
                                      <p:cBhvr>
                                        <p:cTn id="8" dur="1" fill="hold">
                                          <p:stCondLst>
                                            <p:cond delay="0"/>
                                          </p:stCondLst>
                                        </p:cTn>
                                        <p:tgtEl>
                                          <p:spTgt spid="75777"/>
                                        </p:tgtEl>
                                        <p:attrNameLst>
                                          <p:attrName>style.visibility</p:attrName>
                                        </p:attrNameLst>
                                      </p:cBhvr>
                                      <p:to>
                                        <p:strVal val="visible"/>
                                      </p:to>
                                    </p:set>
                                    <p:anim calcmode="lin" valueType="num">
                                      <p:cBhvr additive="base">
                                        <p:cTn id="9" dur="500" fill="hold"/>
                                        <p:tgtEl>
                                          <p:spTgt spid="75777"/>
                                        </p:tgtEl>
                                        <p:attrNameLst>
                                          <p:attrName>ppt_x</p:attrName>
                                        </p:attrNameLst>
                                      </p:cBhvr>
                                      <p:tavLst>
                                        <p:tav tm="0">
                                          <p:val>
                                            <p:strVal val="#ppt_x"/>
                                          </p:val>
                                        </p:tav>
                                        <p:tav tm="100000">
                                          <p:val>
                                            <p:strVal val="#ppt_x"/>
                                          </p:val>
                                        </p:tav>
                                      </p:tavLst>
                                    </p:anim>
                                    <p:anim calcmode="lin" valueType="num">
                                      <p:cBhvr additive="base">
                                        <p:cTn id="10" dur="500" fill="hold"/>
                                        <p:tgtEl>
                                          <p:spTgt spid="75777"/>
                                        </p:tgtEl>
                                        <p:attrNameLst>
                                          <p:attrName>ppt_y</p:attrName>
                                        </p:attrNameLst>
                                      </p:cBhvr>
                                      <p:tavLst>
                                        <p:tav tm="0">
                                          <p:val>
                                            <p:strVal val="1+#ppt_h/2"/>
                                          </p:val>
                                        </p:tav>
                                        <p:tav tm="100000">
                                          <p:val>
                                            <p:strVal val="#ppt_y"/>
                                          </p:val>
                                        </p:tav>
                                      </p:tavLst>
                                    </p:anim>
                                  </p:childTnLst>
                                </p:cTn>
                              </p:par>
                              <p:par>
                                <p:cTn id="11" presetID="2" presetClass="entr" presetSubtype="4" fill="hold" nodeType="withEffect">
                                  <p:stCondLst>
                                    <p:cond delay="0"/>
                                  </p:stCondLst>
                                  <p:childTnLst>
                                    <p:set>
                                      <p:cBhvr>
                                        <p:cTn id="12" dur="1" fill="hold">
                                          <p:stCondLst>
                                            <p:cond delay="0"/>
                                          </p:stCondLst>
                                        </p:cTn>
                                        <p:tgtEl>
                                          <p:spTgt spid="87042"/>
                                        </p:tgtEl>
                                        <p:attrNameLst>
                                          <p:attrName>style.visibility</p:attrName>
                                        </p:attrNameLst>
                                      </p:cBhvr>
                                      <p:to>
                                        <p:strVal val="visible"/>
                                      </p:to>
                                    </p:set>
                                    <p:anim calcmode="lin" valueType="num">
                                      <p:cBhvr additive="base">
                                        <p:cTn id="13" dur="500" fill="hold"/>
                                        <p:tgtEl>
                                          <p:spTgt spid="87042"/>
                                        </p:tgtEl>
                                        <p:attrNameLst>
                                          <p:attrName>ppt_x</p:attrName>
                                        </p:attrNameLst>
                                      </p:cBhvr>
                                      <p:tavLst>
                                        <p:tav tm="0">
                                          <p:val>
                                            <p:strVal val="#ppt_x"/>
                                          </p:val>
                                        </p:tav>
                                        <p:tav tm="100000">
                                          <p:val>
                                            <p:strVal val="#ppt_x"/>
                                          </p:val>
                                        </p:tav>
                                      </p:tavLst>
                                    </p:anim>
                                    <p:anim calcmode="lin" valueType="num">
                                      <p:cBhvr additive="base">
                                        <p:cTn id="14" dur="500" fill="hold"/>
                                        <p:tgtEl>
                                          <p:spTgt spid="870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2"/>
          <p:cNvSpPr>
            <a:spLocks noGrp="1"/>
          </p:cNvSpPr>
          <p:nvPr>
            <p:ph idx="1"/>
          </p:nvPr>
        </p:nvSpPr>
        <p:spPr>
          <a:xfrm>
            <a:off x="228600" y="4800600"/>
            <a:ext cx="3276600" cy="1295400"/>
          </a:xfrm>
        </p:spPr>
        <p:txBody>
          <a:bodyPr/>
          <a:lstStyle/>
          <a:p>
            <a:r>
              <a:rPr lang="en-US" sz="2200" smtClean="0"/>
              <a:t>4kg of Thrust</a:t>
            </a:r>
          </a:p>
          <a:p>
            <a:r>
              <a:rPr lang="en-US" sz="2200" smtClean="0"/>
              <a:t>90mm Inner Diameter</a:t>
            </a:r>
          </a:p>
          <a:p>
            <a:r>
              <a:rPr lang="en-US" sz="2200" smtClean="0"/>
              <a:t>29.6V</a:t>
            </a:r>
          </a:p>
          <a:p>
            <a:r>
              <a:rPr lang="en-US" sz="2200" smtClean="0"/>
              <a:t>65A</a:t>
            </a:r>
          </a:p>
        </p:txBody>
      </p:sp>
      <p:pic>
        <p:nvPicPr>
          <p:cNvPr id="41987" name="Content Placeholder 3"/>
          <p:cNvPicPr>
            <a:picLocks/>
          </p:cNvPicPr>
          <p:nvPr/>
        </p:nvPicPr>
        <p:blipFill>
          <a:blip r:embed="rId2" cstate="print"/>
          <a:srcRect/>
          <a:stretch>
            <a:fillRect/>
          </a:stretch>
        </p:blipFill>
        <p:spPr bwMode="auto">
          <a:xfrm>
            <a:off x="304800" y="2743200"/>
            <a:ext cx="2438400" cy="1600200"/>
          </a:xfrm>
          <a:prstGeom prst="rect">
            <a:avLst/>
          </a:prstGeom>
          <a:noFill/>
          <a:ln w="9525">
            <a:noFill/>
            <a:miter lim="800000"/>
            <a:headEnd/>
            <a:tailEnd/>
          </a:ln>
        </p:spPr>
      </p:pic>
      <p:sp>
        <p:nvSpPr>
          <p:cNvPr id="6" name="Title 1"/>
          <p:cNvSpPr>
            <a:spLocks noGrp="1"/>
          </p:cNvSpPr>
          <p:nvPr>
            <p:ph type="title"/>
          </p:nvPr>
        </p:nvSpPr>
        <p:spPr/>
        <p:txBody>
          <a:bodyPr/>
          <a:lstStyle/>
          <a:p>
            <a:pPr fontAlgn="auto">
              <a:spcAft>
                <a:spcPts val="0"/>
              </a:spcAft>
              <a:defRPr/>
            </a:pPr>
            <a:r>
              <a:rPr lang="en-US" dirty="0" smtClean="0">
                <a:solidFill>
                  <a:schemeClr val="tx2"/>
                </a:solidFill>
              </a:rPr>
              <a:t>Component selection</a:t>
            </a:r>
            <a:endParaRPr lang="en-US" sz="2900" dirty="0">
              <a:solidFill>
                <a:schemeClr val="tx2"/>
              </a:solidFill>
            </a:endParaRPr>
          </a:p>
        </p:txBody>
      </p:sp>
      <p:sp>
        <p:nvSpPr>
          <p:cNvPr id="41989" name="TextBox 6"/>
          <p:cNvSpPr txBox="1">
            <a:spLocks noChangeArrowheads="1"/>
          </p:cNvSpPr>
          <p:nvPr/>
        </p:nvSpPr>
        <p:spPr bwMode="auto">
          <a:xfrm>
            <a:off x="381000" y="4114800"/>
            <a:ext cx="2362200" cy="523875"/>
          </a:xfrm>
          <a:prstGeom prst="rect">
            <a:avLst/>
          </a:prstGeom>
          <a:noFill/>
          <a:ln w="9525">
            <a:noFill/>
            <a:miter lim="800000"/>
            <a:headEnd/>
            <a:tailEnd/>
          </a:ln>
        </p:spPr>
        <p:txBody>
          <a:bodyPr>
            <a:spAutoFit/>
          </a:bodyPr>
          <a:lstStyle/>
          <a:p>
            <a:pPr algn="ctr"/>
            <a:r>
              <a:rPr lang="en-US" sz="1200">
                <a:latin typeface="Trebuchet MS" pitchFamily="34" charset="0"/>
              </a:rPr>
              <a:t>          </a:t>
            </a:r>
            <a:r>
              <a:rPr lang="en-US" sz="1600" b="1">
                <a:latin typeface="Calibri" pitchFamily="34" charset="0"/>
              </a:rPr>
              <a:t>www.airshowrc.com</a:t>
            </a:r>
          </a:p>
        </p:txBody>
      </p:sp>
      <p:pic>
        <p:nvPicPr>
          <p:cNvPr id="41990" name="Content Placeholder 3"/>
          <p:cNvPicPr>
            <a:picLocks/>
          </p:cNvPicPr>
          <p:nvPr/>
        </p:nvPicPr>
        <p:blipFill>
          <a:blip r:embed="rId3" cstate="print"/>
          <a:srcRect/>
          <a:stretch>
            <a:fillRect/>
          </a:stretch>
        </p:blipFill>
        <p:spPr bwMode="auto">
          <a:xfrm>
            <a:off x="2971800" y="2971800"/>
            <a:ext cx="2438400" cy="1219200"/>
          </a:xfrm>
          <a:prstGeom prst="rect">
            <a:avLst/>
          </a:prstGeom>
          <a:noFill/>
          <a:ln w="9525">
            <a:noFill/>
            <a:miter lim="800000"/>
            <a:headEnd/>
            <a:tailEnd/>
          </a:ln>
        </p:spPr>
      </p:pic>
      <p:sp>
        <p:nvSpPr>
          <p:cNvPr id="41991" name="TextBox 8"/>
          <p:cNvSpPr txBox="1">
            <a:spLocks noChangeArrowheads="1"/>
          </p:cNvSpPr>
          <p:nvPr/>
        </p:nvSpPr>
        <p:spPr bwMode="auto">
          <a:xfrm>
            <a:off x="3124200" y="3962400"/>
            <a:ext cx="2286000" cy="615950"/>
          </a:xfrm>
          <a:prstGeom prst="rect">
            <a:avLst/>
          </a:prstGeom>
          <a:noFill/>
          <a:ln w="9525">
            <a:noFill/>
            <a:miter lim="800000"/>
            <a:headEnd/>
            <a:tailEnd/>
          </a:ln>
        </p:spPr>
        <p:txBody>
          <a:bodyPr>
            <a:spAutoFit/>
          </a:bodyPr>
          <a:lstStyle/>
          <a:p>
            <a:pPr algn="ctr"/>
            <a:r>
              <a:rPr lang="en-US" b="1">
                <a:latin typeface="Calibri" pitchFamily="34" charset="0"/>
              </a:rPr>
              <a:t>           </a:t>
            </a:r>
            <a:r>
              <a:rPr lang="en-US" sz="1600" b="1">
                <a:latin typeface="Calibri" pitchFamily="34" charset="0"/>
              </a:rPr>
              <a:t>www.towerhobbies.com</a:t>
            </a:r>
          </a:p>
        </p:txBody>
      </p:sp>
      <p:pic>
        <p:nvPicPr>
          <p:cNvPr id="41992" name="Picture 9"/>
          <p:cNvPicPr>
            <a:picLocks noChangeAspect="1" noChangeArrowheads="1"/>
          </p:cNvPicPr>
          <p:nvPr/>
        </p:nvPicPr>
        <p:blipFill>
          <a:blip r:embed="rId4" cstate="print"/>
          <a:srcRect/>
          <a:stretch>
            <a:fillRect/>
          </a:stretch>
        </p:blipFill>
        <p:spPr bwMode="auto">
          <a:xfrm>
            <a:off x="5486400" y="3276600"/>
            <a:ext cx="2505075" cy="1066800"/>
          </a:xfrm>
          <a:prstGeom prst="rect">
            <a:avLst/>
          </a:prstGeom>
          <a:noFill/>
          <a:ln w="9525">
            <a:noFill/>
            <a:miter lim="800000"/>
            <a:headEnd/>
            <a:tailEnd/>
          </a:ln>
        </p:spPr>
      </p:pic>
      <p:sp>
        <p:nvSpPr>
          <p:cNvPr id="41993" name="TextBox 10"/>
          <p:cNvSpPr txBox="1">
            <a:spLocks noChangeArrowheads="1"/>
          </p:cNvSpPr>
          <p:nvPr/>
        </p:nvSpPr>
        <p:spPr bwMode="auto">
          <a:xfrm>
            <a:off x="5486400" y="3962400"/>
            <a:ext cx="2590800" cy="584200"/>
          </a:xfrm>
          <a:prstGeom prst="rect">
            <a:avLst/>
          </a:prstGeom>
          <a:noFill/>
          <a:ln w="9525">
            <a:noFill/>
            <a:miter lim="800000"/>
            <a:headEnd/>
            <a:tailEnd/>
          </a:ln>
        </p:spPr>
        <p:txBody>
          <a:bodyPr>
            <a:spAutoFit/>
          </a:bodyPr>
          <a:lstStyle/>
          <a:p>
            <a:pPr algn="ctr"/>
            <a:r>
              <a:rPr lang="en-US" sz="1600">
                <a:latin typeface="Trebuchet MS" pitchFamily="34" charset="0"/>
              </a:rPr>
              <a:t>             </a:t>
            </a:r>
            <a:r>
              <a:rPr lang="en-US" sz="1600" b="1">
                <a:latin typeface="Calibri" pitchFamily="34" charset="0"/>
              </a:rPr>
              <a:t>www.hobbypartz.com</a:t>
            </a:r>
          </a:p>
        </p:txBody>
      </p:sp>
      <p:sp>
        <p:nvSpPr>
          <p:cNvPr id="12" name="Content Placeholder 2"/>
          <p:cNvSpPr txBox="1">
            <a:spLocks/>
          </p:cNvSpPr>
          <p:nvPr/>
        </p:nvSpPr>
        <p:spPr>
          <a:xfrm>
            <a:off x="3276600" y="4724400"/>
            <a:ext cx="5181600" cy="1600200"/>
          </a:xfrm>
          <a:prstGeom prst="rect">
            <a:avLst/>
          </a:prstGeom>
        </p:spPr>
        <p:txBody>
          <a:bodyPr numCol="2">
            <a:normAutofit/>
          </a:bodyPr>
          <a:lstStyle/>
          <a:p>
            <a:pPr marL="274320" indent="-274320" fontAlgn="auto">
              <a:spcBef>
                <a:spcPts val="600"/>
              </a:spcBef>
              <a:spcAft>
                <a:spcPts val="0"/>
              </a:spcAft>
              <a:buClr>
                <a:schemeClr val="tx2"/>
              </a:buClr>
              <a:buSzPct val="73000"/>
              <a:buFont typeface="Wingdings 2"/>
              <a:buChar char=""/>
              <a:defRPr/>
            </a:pPr>
            <a:r>
              <a:rPr lang="en-US" sz="2200" dirty="0">
                <a:latin typeface="+mn-lt"/>
                <a:cs typeface="+mn-cs"/>
              </a:rPr>
              <a:t>8S Li-Po Battery  (29.6V)</a:t>
            </a:r>
          </a:p>
          <a:p>
            <a:pPr marL="274320" indent="-274320" fontAlgn="auto">
              <a:spcBef>
                <a:spcPts val="600"/>
              </a:spcBef>
              <a:spcAft>
                <a:spcPts val="0"/>
              </a:spcAft>
              <a:buClr>
                <a:schemeClr val="tx2"/>
              </a:buClr>
              <a:buSzPct val="73000"/>
              <a:buFont typeface="Wingdings 2"/>
              <a:buChar char=""/>
              <a:defRPr/>
            </a:pPr>
            <a:r>
              <a:rPr lang="en-US" sz="2200" dirty="0">
                <a:latin typeface="+mn-lt"/>
                <a:cs typeface="+mn-cs"/>
              </a:rPr>
              <a:t>30C Current</a:t>
            </a:r>
          </a:p>
          <a:p>
            <a:pPr marL="274320" indent="-274320" fontAlgn="auto">
              <a:spcBef>
                <a:spcPts val="600"/>
              </a:spcBef>
              <a:spcAft>
                <a:spcPts val="0"/>
              </a:spcAft>
              <a:buClr>
                <a:schemeClr val="tx2"/>
              </a:buClr>
              <a:buSzPct val="73000"/>
              <a:buFont typeface="Wingdings 2"/>
              <a:buChar char=""/>
              <a:defRPr/>
            </a:pPr>
            <a:r>
              <a:rPr lang="en-US" sz="2200" dirty="0">
                <a:latin typeface="+mn-lt"/>
                <a:cs typeface="+mn-cs"/>
              </a:rPr>
              <a:t>5000 </a:t>
            </a:r>
            <a:r>
              <a:rPr lang="en-US" sz="2200" dirty="0" err="1">
                <a:latin typeface="+mn-lt"/>
                <a:cs typeface="+mn-cs"/>
              </a:rPr>
              <a:t>mAh</a:t>
            </a:r>
            <a:endParaRPr lang="en-US" sz="2200" dirty="0">
              <a:latin typeface="+mn-lt"/>
              <a:cs typeface="+mn-cs"/>
            </a:endParaRPr>
          </a:p>
          <a:p>
            <a:pPr marL="274320" indent="-274320" fontAlgn="auto">
              <a:spcBef>
                <a:spcPts val="600"/>
              </a:spcBef>
              <a:spcAft>
                <a:spcPts val="0"/>
              </a:spcAft>
              <a:buClr>
                <a:schemeClr val="tx2"/>
              </a:buClr>
              <a:buSzPct val="73000"/>
              <a:buFont typeface="Wingdings 2"/>
              <a:buChar char=""/>
              <a:defRPr/>
            </a:pPr>
            <a:r>
              <a:rPr lang="en-US" sz="2200" dirty="0">
                <a:latin typeface="+mn-lt"/>
                <a:cs typeface="+mn-cs"/>
              </a:rPr>
              <a:t>6-12 Cell Li-Po (22.2V – 44.4V)</a:t>
            </a:r>
          </a:p>
          <a:p>
            <a:pPr marL="274320" indent="-274320" fontAlgn="auto">
              <a:spcBef>
                <a:spcPts val="600"/>
              </a:spcBef>
              <a:spcAft>
                <a:spcPts val="0"/>
              </a:spcAft>
              <a:buClr>
                <a:schemeClr val="tx2"/>
              </a:buClr>
              <a:buSzPct val="73000"/>
              <a:buFont typeface="Wingdings 2"/>
              <a:buChar char=""/>
              <a:defRPr/>
            </a:pPr>
            <a:r>
              <a:rPr lang="en-US" sz="2200" dirty="0">
                <a:latin typeface="+mn-lt"/>
                <a:cs typeface="+mn-cs"/>
              </a:rPr>
              <a:t>150A</a:t>
            </a:r>
          </a:p>
        </p:txBody>
      </p:sp>
      <p:sp>
        <p:nvSpPr>
          <p:cNvPr id="41995" name="TextBox 12"/>
          <p:cNvSpPr txBox="1">
            <a:spLocks noChangeArrowheads="1"/>
          </p:cNvSpPr>
          <p:nvPr/>
        </p:nvSpPr>
        <p:spPr bwMode="auto">
          <a:xfrm>
            <a:off x="152400" y="2057400"/>
            <a:ext cx="2992438" cy="461963"/>
          </a:xfrm>
          <a:prstGeom prst="rect">
            <a:avLst/>
          </a:prstGeom>
          <a:noFill/>
          <a:ln w="9525">
            <a:noFill/>
            <a:miter lim="800000"/>
            <a:headEnd/>
            <a:tailEnd/>
          </a:ln>
        </p:spPr>
        <p:txBody>
          <a:bodyPr wrap="none">
            <a:spAutoFit/>
          </a:bodyPr>
          <a:lstStyle/>
          <a:p>
            <a:r>
              <a:rPr lang="en-US" sz="2400" b="1">
                <a:latin typeface="Trebuchet MS" pitchFamily="34" charset="0"/>
              </a:rPr>
              <a:t>Electric Ducted Fan</a:t>
            </a:r>
          </a:p>
        </p:txBody>
      </p:sp>
      <p:sp>
        <p:nvSpPr>
          <p:cNvPr id="41996" name="TextBox 13"/>
          <p:cNvSpPr txBox="1">
            <a:spLocks noChangeArrowheads="1"/>
          </p:cNvSpPr>
          <p:nvPr/>
        </p:nvSpPr>
        <p:spPr bwMode="auto">
          <a:xfrm>
            <a:off x="3581400" y="2057400"/>
            <a:ext cx="1246188" cy="461963"/>
          </a:xfrm>
          <a:prstGeom prst="rect">
            <a:avLst/>
          </a:prstGeom>
          <a:noFill/>
          <a:ln w="9525">
            <a:noFill/>
            <a:miter lim="800000"/>
            <a:headEnd/>
            <a:tailEnd/>
          </a:ln>
        </p:spPr>
        <p:txBody>
          <a:bodyPr wrap="none">
            <a:spAutoFit/>
          </a:bodyPr>
          <a:lstStyle/>
          <a:p>
            <a:r>
              <a:rPr lang="en-US" sz="2400" b="1">
                <a:latin typeface="Trebuchet MS" pitchFamily="34" charset="0"/>
              </a:rPr>
              <a:t>Battery</a:t>
            </a:r>
          </a:p>
        </p:txBody>
      </p:sp>
      <p:sp>
        <p:nvSpPr>
          <p:cNvPr id="41997" name="TextBox 14"/>
          <p:cNvSpPr txBox="1">
            <a:spLocks noChangeArrowheads="1"/>
          </p:cNvSpPr>
          <p:nvPr/>
        </p:nvSpPr>
        <p:spPr bwMode="auto">
          <a:xfrm>
            <a:off x="5715000" y="1905000"/>
            <a:ext cx="2208213" cy="830263"/>
          </a:xfrm>
          <a:prstGeom prst="rect">
            <a:avLst/>
          </a:prstGeom>
          <a:noFill/>
          <a:ln w="9525">
            <a:noFill/>
            <a:miter lim="800000"/>
            <a:headEnd/>
            <a:tailEnd/>
          </a:ln>
        </p:spPr>
        <p:txBody>
          <a:bodyPr wrap="none">
            <a:spAutoFit/>
          </a:bodyPr>
          <a:lstStyle/>
          <a:p>
            <a:r>
              <a:rPr lang="en-US" sz="2400" b="1">
                <a:latin typeface="Trebuchet MS" pitchFamily="34" charset="0"/>
              </a:rPr>
              <a:t>Electronic </a:t>
            </a:r>
          </a:p>
          <a:p>
            <a:r>
              <a:rPr lang="en-US" sz="2400" b="1">
                <a:latin typeface="Trebuchet MS" pitchFamily="34" charset="0"/>
              </a:rPr>
              <a:t>Speed Control</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tx2"/>
                </a:solidFill>
              </a:rPr>
              <a:t>Weight and cost analysis</a:t>
            </a:r>
            <a:endParaRPr lang="en-US" dirty="0">
              <a:solidFill>
                <a:schemeClr val="tx2"/>
              </a:solidFill>
            </a:endParaRPr>
          </a:p>
        </p:txBody>
      </p:sp>
      <p:sp>
        <p:nvSpPr>
          <p:cNvPr id="3" name="Content Placeholder 2"/>
          <p:cNvSpPr>
            <a:spLocks noGrp="1"/>
          </p:cNvSpPr>
          <p:nvPr>
            <p:ph idx="1"/>
          </p:nvPr>
        </p:nvSpPr>
        <p:spPr>
          <a:xfrm>
            <a:off x="228600" y="4505325"/>
            <a:ext cx="3810000" cy="2124075"/>
          </a:xfrm>
        </p:spPr>
        <p:txBody>
          <a:bodyPr>
            <a:normAutofit fontScale="85000" lnSpcReduction="10000"/>
          </a:bodyPr>
          <a:lstStyle/>
          <a:p>
            <a:pPr marL="274320" indent="-274320" fontAlgn="auto">
              <a:spcAft>
                <a:spcPts val="0"/>
              </a:spcAft>
              <a:buFont typeface="Wingdings 2"/>
              <a:buChar char=""/>
              <a:defRPr/>
            </a:pPr>
            <a:r>
              <a:rPr lang="en-US" dirty="0" smtClean="0"/>
              <a:t>Constrained to a total of 10 lbs</a:t>
            </a:r>
          </a:p>
          <a:p>
            <a:pPr marL="274320" indent="-274320" fontAlgn="auto">
              <a:spcAft>
                <a:spcPts val="0"/>
              </a:spcAft>
              <a:buFont typeface="Wingdings 2"/>
              <a:buChar char=""/>
              <a:defRPr/>
            </a:pPr>
            <a:r>
              <a:rPr lang="en-US" dirty="0" smtClean="0"/>
              <a:t>Average density of carbon fiber: 0.065 lbs/in</a:t>
            </a:r>
            <a:r>
              <a:rPr lang="en-US" baseline="30000" dirty="0" smtClean="0"/>
              <a:t>3</a:t>
            </a:r>
            <a:endParaRPr lang="en-US" dirty="0" smtClean="0"/>
          </a:p>
          <a:p>
            <a:pPr marL="274320" indent="-274320" fontAlgn="auto">
              <a:spcAft>
                <a:spcPts val="0"/>
              </a:spcAft>
              <a:buFont typeface="Wingdings 2"/>
              <a:buChar char=""/>
              <a:defRPr/>
            </a:pPr>
            <a:r>
              <a:rPr lang="en-US" dirty="0" smtClean="0"/>
              <a:t>By V=m/</a:t>
            </a:r>
            <a:r>
              <a:rPr lang="el-GR" dirty="0" smtClean="0"/>
              <a:t>ρ</a:t>
            </a:r>
            <a:r>
              <a:rPr lang="en-US" dirty="0" smtClean="0"/>
              <a:t> → carbon fiber cannot exceed 93.84 in</a:t>
            </a:r>
            <a:r>
              <a:rPr lang="en-US" baseline="30000" dirty="0" smtClean="0"/>
              <a:t>3</a:t>
            </a:r>
            <a:endParaRPr lang="en-US" dirty="0"/>
          </a:p>
        </p:txBody>
      </p:sp>
      <p:graphicFrame>
        <p:nvGraphicFramePr>
          <p:cNvPr id="4" name="Content Placeholder 3"/>
          <p:cNvGraphicFramePr>
            <a:graphicFrameLocks/>
          </p:cNvGraphicFramePr>
          <p:nvPr/>
        </p:nvGraphicFramePr>
        <p:xfrm>
          <a:off x="533400" y="1828800"/>
          <a:ext cx="3200400" cy="2438398"/>
        </p:xfrm>
        <a:graphic>
          <a:graphicData uri="http://schemas.openxmlformats.org/drawingml/2006/table">
            <a:tbl>
              <a:tblPr firstRow="1" bandRow="1">
                <a:tableStyleId>{5C22544A-7EE6-4342-B048-85BDC9FD1C3A}</a:tableStyleId>
              </a:tblPr>
              <a:tblGrid>
                <a:gridCol w="1600200"/>
                <a:gridCol w="1600200"/>
              </a:tblGrid>
              <a:tr h="447554">
                <a:tc>
                  <a:txBody>
                    <a:bodyPr/>
                    <a:lstStyle/>
                    <a:p>
                      <a:r>
                        <a:rPr lang="en-US" dirty="0" smtClean="0"/>
                        <a:t>Component</a:t>
                      </a:r>
                      <a:endParaRPr lang="en-US" dirty="0"/>
                    </a:p>
                  </a:txBody>
                  <a:tcPr/>
                </a:tc>
                <a:tc>
                  <a:txBody>
                    <a:bodyPr/>
                    <a:lstStyle/>
                    <a:p>
                      <a:r>
                        <a:rPr lang="en-US" dirty="0" smtClean="0"/>
                        <a:t>Weight</a:t>
                      </a:r>
                      <a:endParaRPr lang="en-US" dirty="0"/>
                    </a:p>
                  </a:txBody>
                  <a:tcPr/>
                </a:tc>
              </a:tr>
              <a:tr h="447554">
                <a:tc>
                  <a:txBody>
                    <a:bodyPr/>
                    <a:lstStyle/>
                    <a:p>
                      <a:r>
                        <a:rPr lang="en-US" dirty="0" smtClean="0"/>
                        <a:t>EDF</a:t>
                      </a:r>
                      <a:endParaRPr lang="en-US" dirty="0"/>
                    </a:p>
                  </a:txBody>
                  <a:tcPr/>
                </a:tc>
                <a:tc>
                  <a:txBody>
                    <a:bodyPr/>
                    <a:lstStyle/>
                    <a:p>
                      <a:r>
                        <a:rPr lang="en-US" dirty="0" smtClean="0"/>
                        <a:t>563 g</a:t>
                      </a:r>
                      <a:endParaRPr lang="en-US" dirty="0"/>
                    </a:p>
                  </a:txBody>
                  <a:tcPr/>
                </a:tc>
              </a:tr>
              <a:tr h="447554">
                <a:tc>
                  <a:txBody>
                    <a:bodyPr/>
                    <a:lstStyle/>
                    <a:p>
                      <a:r>
                        <a:rPr lang="en-US" dirty="0" smtClean="0"/>
                        <a:t>Battery</a:t>
                      </a:r>
                    </a:p>
                  </a:txBody>
                  <a:tcPr/>
                </a:tc>
                <a:tc>
                  <a:txBody>
                    <a:bodyPr/>
                    <a:lstStyle/>
                    <a:p>
                      <a:r>
                        <a:rPr lang="en-US" dirty="0" smtClean="0"/>
                        <a:t>1080 g</a:t>
                      </a:r>
                      <a:endParaRPr lang="en-US" dirty="0"/>
                    </a:p>
                  </a:txBody>
                  <a:tcPr/>
                </a:tc>
              </a:tr>
              <a:tr h="447554">
                <a:tc>
                  <a:txBody>
                    <a:bodyPr/>
                    <a:lstStyle/>
                    <a:p>
                      <a:r>
                        <a:rPr lang="en-US" dirty="0" smtClean="0"/>
                        <a:t>ESC</a:t>
                      </a:r>
                      <a:endParaRPr lang="en-US" dirty="0"/>
                    </a:p>
                  </a:txBody>
                  <a:tcPr/>
                </a:tc>
                <a:tc>
                  <a:txBody>
                    <a:bodyPr/>
                    <a:lstStyle/>
                    <a:p>
                      <a:r>
                        <a:rPr lang="en-US" dirty="0" smtClean="0"/>
                        <a:t>125 g</a:t>
                      </a:r>
                      <a:endParaRPr lang="en-US" dirty="0"/>
                    </a:p>
                  </a:txBody>
                  <a:tcPr/>
                </a:tc>
              </a:tr>
              <a:tr h="648182">
                <a:tc>
                  <a:txBody>
                    <a:bodyPr/>
                    <a:lstStyle/>
                    <a:p>
                      <a:r>
                        <a:rPr lang="en-US" b="1" dirty="0" smtClean="0"/>
                        <a:t>TOTAL:</a:t>
                      </a:r>
                      <a:endParaRPr lang="en-US" b="1" dirty="0"/>
                    </a:p>
                  </a:txBody>
                  <a:tcPr/>
                </a:tc>
                <a:tc>
                  <a:txBody>
                    <a:bodyPr/>
                    <a:lstStyle/>
                    <a:p>
                      <a:r>
                        <a:rPr lang="en-US" b="1" dirty="0" smtClean="0"/>
                        <a:t>1768 g = 3.90 lbs</a:t>
                      </a:r>
                      <a:endParaRPr lang="en-US" b="1" dirty="0"/>
                    </a:p>
                  </a:txBody>
                  <a:tcPr/>
                </a:tc>
              </a:tr>
            </a:tbl>
          </a:graphicData>
        </a:graphic>
      </p:graphicFrame>
      <p:graphicFrame>
        <p:nvGraphicFramePr>
          <p:cNvPr id="5" name="Content Placeholder 3"/>
          <p:cNvGraphicFramePr>
            <a:graphicFrameLocks/>
          </p:cNvGraphicFramePr>
          <p:nvPr/>
        </p:nvGraphicFramePr>
        <p:xfrm>
          <a:off x="3962400" y="1828800"/>
          <a:ext cx="3962400" cy="4480560"/>
        </p:xfrm>
        <a:graphic>
          <a:graphicData uri="http://schemas.openxmlformats.org/drawingml/2006/table">
            <a:tbl>
              <a:tblPr firstRow="1" bandRow="1">
                <a:tableStyleId>{5C22544A-7EE6-4342-B048-85BDC9FD1C3A}</a:tableStyleId>
              </a:tblPr>
              <a:tblGrid>
                <a:gridCol w="2819400"/>
                <a:gridCol w="1143000"/>
              </a:tblGrid>
              <a:tr h="426720">
                <a:tc>
                  <a:txBody>
                    <a:bodyPr/>
                    <a:lstStyle/>
                    <a:p>
                      <a:r>
                        <a:rPr lang="en-US" dirty="0" smtClean="0"/>
                        <a:t>Component</a:t>
                      </a:r>
                      <a:endParaRPr lang="en-US" dirty="0"/>
                    </a:p>
                  </a:txBody>
                  <a:tcPr/>
                </a:tc>
                <a:tc>
                  <a:txBody>
                    <a:bodyPr/>
                    <a:lstStyle/>
                    <a:p>
                      <a:r>
                        <a:rPr lang="en-US" dirty="0" smtClean="0"/>
                        <a:t>Cost</a:t>
                      </a:r>
                      <a:endParaRPr lang="en-US" dirty="0"/>
                    </a:p>
                  </a:txBody>
                  <a:tcPr/>
                </a:tc>
              </a:tr>
              <a:tr h="426720">
                <a:tc>
                  <a:txBody>
                    <a:bodyPr/>
                    <a:lstStyle/>
                    <a:p>
                      <a:r>
                        <a:rPr lang="en-US" dirty="0" smtClean="0"/>
                        <a:t>EDF</a:t>
                      </a:r>
                      <a:endParaRPr lang="en-US" dirty="0"/>
                    </a:p>
                  </a:txBody>
                  <a:tcPr/>
                </a:tc>
                <a:tc>
                  <a:txBody>
                    <a:bodyPr/>
                    <a:lstStyle/>
                    <a:p>
                      <a:r>
                        <a:rPr lang="en-US" dirty="0" smtClean="0"/>
                        <a:t>$199.99</a:t>
                      </a:r>
                      <a:endParaRPr lang="en-US" dirty="0"/>
                    </a:p>
                  </a:txBody>
                  <a:tcPr/>
                </a:tc>
              </a:tr>
              <a:tr h="426720">
                <a:tc>
                  <a:txBody>
                    <a:bodyPr/>
                    <a:lstStyle/>
                    <a:p>
                      <a:r>
                        <a:rPr lang="en-US" dirty="0" smtClean="0"/>
                        <a:t>Battery</a:t>
                      </a:r>
                      <a:endParaRPr lang="en-US" dirty="0"/>
                    </a:p>
                  </a:txBody>
                  <a:tcPr/>
                </a:tc>
                <a:tc>
                  <a:txBody>
                    <a:bodyPr/>
                    <a:lstStyle/>
                    <a:p>
                      <a:r>
                        <a:rPr lang="en-US" dirty="0" smtClean="0"/>
                        <a:t>$319.99</a:t>
                      </a:r>
                      <a:endParaRPr lang="en-US" dirty="0"/>
                    </a:p>
                  </a:txBody>
                  <a:tcPr/>
                </a:tc>
              </a:tr>
              <a:tr h="426720">
                <a:tc>
                  <a:txBody>
                    <a:bodyPr/>
                    <a:lstStyle/>
                    <a:p>
                      <a:r>
                        <a:rPr lang="en-US" dirty="0" smtClean="0"/>
                        <a:t>Battery</a:t>
                      </a:r>
                      <a:r>
                        <a:rPr lang="en-US" baseline="0" dirty="0" smtClean="0"/>
                        <a:t> Balance Charger</a:t>
                      </a:r>
                      <a:endParaRPr lang="en-US" dirty="0"/>
                    </a:p>
                  </a:txBody>
                  <a:tcPr/>
                </a:tc>
                <a:tc>
                  <a:txBody>
                    <a:bodyPr/>
                    <a:lstStyle/>
                    <a:p>
                      <a:r>
                        <a:rPr lang="en-US" dirty="0" smtClean="0"/>
                        <a:t>$109.98</a:t>
                      </a:r>
                      <a:endParaRPr lang="en-US" dirty="0"/>
                    </a:p>
                  </a:txBody>
                  <a:tcPr/>
                </a:tc>
              </a:tr>
              <a:tr h="426720">
                <a:tc>
                  <a:txBody>
                    <a:bodyPr/>
                    <a:lstStyle/>
                    <a:p>
                      <a:r>
                        <a:rPr lang="en-US" dirty="0" smtClean="0"/>
                        <a:t>Woodworks </a:t>
                      </a:r>
                      <a:r>
                        <a:rPr lang="en-US" dirty="0" err="1" smtClean="0"/>
                        <a:t>LipoSack</a:t>
                      </a:r>
                      <a:r>
                        <a:rPr lang="en-US" dirty="0" smtClean="0"/>
                        <a:t> (Storage)</a:t>
                      </a:r>
                      <a:endParaRPr lang="en-US" dirty="0"/>
                    </a:p>
                  </a:txBody>
                  <a:tcPr/>
                </a:tc>
                <a:tc>
                  <a:txBody>
                    <a:bodyPr/>
                    <a:lstStyle/>
                    <a:p>
                      <a:r>
                        <a:rPr lang="en-US" dirty="0" smtClean="0"/>
                        <a:t>$34.99</a:t>
                      </a:r>
                      <a:endParaRPr lang="en-US" dirty="0"/>
                    </a:p>
                  </a:txBody>
                  <a:tcPr/>
                </a:tc>
              </a:tr>
              <a:tr h="426720">
                <a:tc>
                  <a:txBody>
                    <a:bodyPr/>
                    <a:lstStyle/>
                    <a:p>
                      <a:r>
                        <a:rPr lang="en-US" dirty="0" smtClean="0"/>
                        <a:t>ESC</a:t>
                      </a:r>
                      <a:endParaRPr lang="en-US" dirty="0"/>
                    </a:p>
                  </a:txBody>
                  <a:tcPr/>
                </a:tc>
                <a:tc>
                  <a:txBody>
                    <a:bodyPr/>
                    <a:lstStyle/>
                    <a:p>
                      <a:r>
                        <a:rPr lang="en-US" dirty="0" smtClean="0"/>
                        <a:t>$88.00</a:t>
                      </a:r>
                      <a:endParaRPr lang="en-US" dirty="0"/>
                    </a:p>
                  </a:txBody>
                  <a:tcPr/>
                </a:tc>
              </a:tr>
              <a:tr h="426720">
                <a:tc>
                  <a:txBody>
                    <a:bodyPr/>
                    <a:lstStyle/>
                    <a:p>
                      <a:r>
                        <a:rPr lang="en-US" dirty="0" smtClean="0"/>
                        <a:t>Program Card for ESC</a:t>
                      </a:r>
                      <a:endParaRPr lang="en-US" dirty="0"/>
                    </a:p>
                  </a:txBody>
                  <a:tcPr/>
                </a:tc>
                <a:tc>
                  <a:txBody>
                    <a:bodyPr/>
                    <a:lstStyle/>
                    <a:p>
                      <a:r>
                        <a:rPr lang="en-US" dirty="0" smtClean="0"/>
                        <a:t>$8.50</a:t>
                      </a:r>
                      <a:endParaRPr lang="en-US" dirty="0"/>
                    </a:p>
                  </a:txBody>
                  <a:tcPr/>
                </a:tc>
              </a:tr>
              <a:tr h="426720">
                <a:tc>
                  <a:txBody>
                    <a:bodyPr/>
                    <a:lstStyle/>
                    <a:p>
                      <a:r>
                        <a:rPr lang="en-US" dirty="0" smtClean="0"/>
                        <a:t>Transmitter/Receiver</a:t>
                      </a:r>
                      <a:endParaRPr lang="en-US" dirty="0"/>
                    </a:p>
                  </a:txBody>
                  <a:tcPr/>
                </a:tc>
                <a:tc>
                  <a:txBody>
                    <a:bodyPr/>
                    <a:lstStyle/>
                    <a:p>
                      <a:r>
                        <a:rPr lang="en-US" dirty="0" smtClean="0"/>
                        <a:t>$179.97</a:t>
                      </a:r>
                      <a:endParaRPr lang="en-US" dirty="0"/>
                    </a:p>
                  </a:txBody>
                  <a:tcPr/>
                </a:tc>
              </a:tr>
              <a:tr h="426720">
                <a:tc>
                  <a:txBody>
                    <a:bodyPr/>
                    <a:lstStyle/>
                    <a:p>
                      <a:r>
                        <a:rPr lang="en-US" dirty="0" smtClean="0"/>
                        <a:t>Industrial Strength Velcro</a:t>
                      </a:r>
                      <a:endParaRPr lang="en-US" dirty="0"/>
                    </a:p>
                  </a:txBody>
                  <a:tcPr/>
                </a:tc>
                <a:tc>
                  <a:txBody>
                    <a:bodyPr/>
                    <a:lstStyle/>
                    <a:p>
                      <a:r>
                        <a:rPr lang="en-US" dirty="0" smtClean="0"/>
                        <a:t>$7.00</a:t>
                      </a:r>
                      <a:endParaRPr lang="en-US" dirty="0"/>
                    </a:p>
                  </a:txBody>
                  <a:tcPr/>
                </a:tc>
              </a:tr>
              <a:tr h="426720">
                <a:tc>
                  <a:txBody>
                    <a:bodyPr/>
                    <a:lstStyle/>
                    <a:p>
                      <a:r>
                        <a:rPr lang="en-US" b="1" dirty="0" smtClean="0"/>
                        <a:t>TOTAL</a:t>
                      </a:r>
                      <a:endParaRPr lang="en-US" b="1" dirty="0"/>
                    </a:p>
                  </a:txBody>
                  <a:tcPr/>
                </a:tc>
                <a:tc>
                  <a:txBody>
                    <a:bodyPr/>
                    <a:lstStyle/>
                    <a:p>
                      <a:r>
                        <a:rPr lang="en-US" b="1" dirty="0" smtClean="0"/>
                        <a:t>$948.42</a:t>
                      </a:r>
                      <a:endParaRPr lang="en-US" b="1" dirty="0"/>
                    </a:p>
                  </a:txBody>
                  <a:tcPr/>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solidFill>
                  <a:schemeClr val="tx2"/>
                </a:solidFill>
              </a:rPr>
              <a:t>Fuselage and Ideal duct design</a:t>
            </a:r>
            <a:endParaRPr lang="en-US" dirty="0">
              <a:solidFill>
                <a:schemeClr val="tx2"/>
              </a:solidFill>
            </a:endParaRPr>
          </a:p>
        </p:txBody>
      </p:sp>
      <p:sp>
        <p:nvSpPr>
          <p:cNvPr id="44035" name="Content Placeholder 2"/>
          <p:cNvSpPr>
            <a:spLocks noGrp="1"/>
          </p:cNvSpPr>
          <p:nvPr>
            <p:ph idx="1"/>
          </p:nvPr>
        </p:nvSpPr>
        <p:spPr>
          <a:xfrm>
            <a:off x="228600" y="1828800"/>
            <a:ext cx="3810000" cy="1752600"/>
          </a:xfrm>
        </p:spPr>
        <p:txBody>
          <a:bodyPr/>
          <a:lstStyle/>
          <a:p>
            <a:r>
              <a:rPr lang="en-US" sz="2500" smtClean="0"/>
              <a:t>Fuselage Design</a:t>
            </a:r>
          </a:p>
          <a:p>
            <a:pPr lvl="1"/>
            <a:r>
              <a:rPr lang="en-US" sz="2400" smtClean="0"/>
              <a:t>Material (Carbon Fiber Composite)</a:t>
            </a:r>
          </a:p>
          <a:p>
            <a:pPr lvl="1"/>
            <a:r>
              <a:rPr lang="en-US" sz="2400" smtClean="0"/>
              <a:t>Geometry of Fuselage</a:t>
            </a:r>
          </a:p>
          <a:p>
            <a:endParaRPr lang="en-US" smtClean="0"/>
          </a:p>
        </p:txBody>
      </p:sp>
      <p:pic>
        <p:nvPicPr>
          <p:cNvPr id="44037" name="Picture 4"/>
          <p:cNvPicPr>
            <a:picLocks noChangeAspect="1" noChangeArrowheads="1"/>
          </p:cNvPicPr>
          <p:nvPr/>
        </p:nvPicPr>
        <p:blipFill>
          <a:blip r:embed="rId2" cstate="print"/>
          <a:srcRect/>
          <a:stretch>
            <a:fillRect/>
          </a:stretch>
        </p:blipFill>
        <p:spPr bwMode="auto">
          <a:xfrm>
            <a:off x="3657600" y="4800600"/>
            <a:ext cx="4495800" cy="1752600"/>
          </a:xfrm>
          <a:prstGeom prst="rect">
            <a:avLst/>
          </a:prstGeom>
          <a:noFill/>
          <a:ln w="9525">
            <a:noFill/>
            <a:miter lim="800000"/>
            <a:headEnd/>
            <a:tailEnd/>
          </a:ln>
        </p:spPr>
      </p:pic>
      <p:sp>
        <p:nvSpPr>
          <p:cNvPr id="7" name="Content Placeholder 3"/>
          <p:cNvSpPr txBox="1">
            <a:spLocks/>
          </p:cNvSpPr>
          <p:nvPr/>
        </p:nvSpPr>
        <p:spPr>
          <a:xfrm>
            <a:off x="3886200" y="1828800"/>
            <a:ext cx="4267200" cy="2565400"/>
          </a:xfrm>
          <a:prstGeom prst="rect">
            <a:avLst/>
          </a:prstGeom>
          <a:noFill/>
        </p:spPr>
        <p:txBody>
          <a:bodyPr>
            <a:spAutoFit/>
          </a:bodyPr>
          <a:lstStyle/>
          <a:p>
            <a:pPr marL="274320" indent="-274320" fontAlgn="auto">
              <a:spcBef>
                <a:spcPts val="600"/>
              </a:spcBef>
              <a:spcAft>
                <a:spcPts val="0"/>
              </a:spcAft>
              <a:buClr>
                <a:schemeClr val="tx2"/>
              </a:buClr>
              <a:buSzPct val="73000"/>
              <a:buFont typeface="Wingdings 2"/>
              <a:buChar char=""/>
              <a:defRPr/>
            </a:pPr>
            <a:r>
              <a:rPr lang="en-US" sz="2500" dirty="0">
                <a:latin typeface="+mn-lt"/>
                <a:cs typeface="+mn-cs"/>
              </a:rPr>
              <a:t> Ideal Duct Design</a:t>
            </a:r>
          </a:p>
          <a:p>
            <a:pPr marL="521208" lvl="1" indent="-228600" fontAlgn="auto">
              <a:spcBef>
                <a:spcPts val="500"/>
              </a:spcBef>
              <a:spcAft>
                <a:spcPts val="0"/>
              </a:spcAft>
              <a:buClr>
                <a:schemeClr val="accent4"/>
              </a:buClr>
              <a:buSzPct val="80000"/>
              <a:buFont typeface="Wingdings 2"/>
              <a:buChar char=""/>
              <a:defRPr/>
            </a:pPr>
            <a:r>
              <a:rPr lang="en-US" sz="2400" dirty="0">
                <a:solidFill>
                  <a:schemeClr val="tx1">
                    <a:tint val="85000"/>
                  </a:schemeClr>
                </a:solidFill>
                <a:latin typeface="+mn-lt"/>
                <a:cs typeface="+mn-cs"/>
              </a:rPr>
              <a:t>High Pressure after fan</a:t>
            </a:r>
          </a:p>
          <a:p>
            <a:pPr marL="521208" lvl="1" indent="-228600" fontAlgn="auto">
              <a:spcBef>
                <a:spcPts val="500"/>
              </a:spcBef>
              <a:spcAft>
                <a:spcPts val="0"/>
              </a:spcAft>
              <a:buClr>
                <a:schemeClr val="accent4"/>
              </a:buClr>
              <a:buSzPct val="80000"/>
              <a:buFont typeface="Wingdings 2"/>
              <a:buChar char=""/>
              <a:defRPr/>
            </a:pPr>
            <a:r>
              <a:rPr lang="en-US" sz="2400" dirty="0">
                <a:solidFill>
                  <a:schemeClr val="tx1">
                    <a:tint val="85000"/>
                  </a:schemeClr>
                </a:solidFill>
                <a:latin typeface="+mn-lt"/>
                <a:cs typeface="+mn-cs"/>
              </a:rPr>
              <a:t>Hole in front of fan (more air being pulled in by fan)</a:t>
            </a:r>
          </a:p>
          <a:p>
            <a:pPr marL="521208" lvl="1" indent="-228600" fontAlgn="auto">
              <a:spcBef>
                <a:spcPts val="500"/>
              </a:spcBef>
              <a:spcAft>
                <a:spcPts val="0"/>
              </a:spcAft>
              <a:buClr>
                <a:schemeClr val="accent4"/>
              </a:buClr>
              <a:buSzPct val="80000"/>
              <a:buFont typeface="Wingdings 2"/>
              <a:buChar char=""/>
              <a:defRPr/>
            </a:pPr>
            <a:r>
              <a:rPr lang="en-US" sz="2400" dirty="0">
                <a:solidFill>
                  <a:schemeClr val="tx1">
                    <a:tint val="85000"/>
                  </a:schemeClr>
                </a:solidFill>
                <a:latin typeface="+mn-lt"/>
                <a:cs typeface="+mn-cs"/>
              </a:rPr>
              <a:t>Efficient</a:t>
            </a:r>
          </a:p>
          <a:p>
            <a:pPr marL="521208" lvl="1" indent="-228600" fontAlgn="auto">
              <a:spcBef>
                <a:spcPts val="500"/>
              </a:spcBef>
              <a:spcAft>
                <a:spcPts val="0"/>
              </a:spcAft>
              <a:buClr>
                <a:schemeClr val="accent4"/>
              </a:buClr>
              <a:buSzPct val="80000"/>
              <a:buFont typeface="Wingdings 2"/>
              <a:buChar char=""/>
              <a:defRPr/>
            </a:pPr>
            <a:r>
              <a:rPr lang="en-US" sz="2400" dirty="0">
                <a:solidFill>
                  <a:schemeClr val="tx1">
                    <a:tint val="85000"/>
                  </a:schemeClr>
                </a:solidFill>
                <a:latin typeface="+mn-lt"/>
                <a:cs typeface="+mn-cs"/>
              </a:rPr>
              <a:t>Small diameter</a:t>
            </a:r>
          </a:p>
        </p:txBody>
      </p:sp>
      <p:graphicFrame>
        <p:nvGraphicFramePr>
          <p:cNvPr id="8" name="Chart 7"/>
          <p:cNvGraphicFramePr/>
          <p:nvPr/>
        </p:nvGraphicFramePr>
        <p:xfrm>
          <a:off x="152400" y="3886200"/>
          <a:ext cx="3429000" cy="2286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tx2"/>
                </a:solidFill>
              </a:rPr>
              <a:t>Integration of Components</a:t>
            </a:r>
            <a:endParaRPr lang="en-US" dirty="0">
              <a:solidFill>
                <a:schemeClr val="tx2"/>
              </a:solidFill>
            </a:endParaRPr>
          </a:p>
        </p:txBody>
      </p:sp>
      <p:sp>
        <p:nvSpPr>
          <p:cNvPr id="45059" name="Content Placeholder 2"/>
          <p:cNvSpPr>
            <a:spLocks noGrp="1"/>
          </p:cNvSpPr>
          <p:nvPr>
            <p:ph idx="1"/>
          </p:nvPr>
        </p:nvSpPr>
        <p:spPr/>
        <p:txBody>
          <a:bodyPr/>
          <a:lstStyle/>
          <a:p>
            <a:r>
              <a:rPr lang="en-US" smtClean="0"/>
              <a:t>One set of components </a:t>
            </a:r>
          </a:p>
          <a:p>
            <a:r>
              <a:rPr lang="en-US" smtClean="0"/>
              <a:t>Hatch to remove electrical components</a:t>
            </a:r>
          </a:p>
          <a:p>
            <a:r>
              <a:rPr lang="en-US" smtClean="0"/>
              <a:t>Velcro</a:t>
            </a:r>
          </a:p>
        </p:txBody>
      </p:sp>
      <p:pic>
        <p:nvPicPr>
          <p:cNvPr id="45060" name="Picture 2"/>
          <p:cNvPicPr>
            <a:picLocks noChangeAspect="1" noChangeArrowheads="1"/>
          </p:cNvPicPr>
          <p:nvPr/>
        </p:nvPicPr>
        <p:blipFill>
          <a:blip r:embed="rId2" cstate="print"/>
          <a:srcRect/>
          <a:stretch>
            <a:fillRect/>
          </a:stretch>
        </p:blipFill>
        <p:spPr bwMode="auto">
          <a:xfrm>
            <a:off x="0" y="4343400"/>
            <a:ext cx="2143125" cy="2143125"/>
          </a:xfrm>
          <a:prstGeom prst="rect">
            <a:avLst/>
          </a:prstGeom>
          <a:noFill/>
          <a:ln w="9525">
            <a:noFill/>
            <a:miter lim="800000"/>
            <a:headEnd/>
            <a:tailEnd/>
          </a:ln>
        </p:spPr>
      </p:pic>
      <p:pic>
        <p:nvPicPr>
          <p:cNvPr id="45061" name="Picture 5"/>
          <p:cNvPicPr>
            <a:picLocks noChangeAspect="1" noChangeArrowheads="1"/>
          </p:cNvPicPr>
          <p:nvPr/>
        </p:nvPicPr>
        <p:blipFill>
          <a:blip r:embed="rId3" cstate="print"/>
          <a:srcRect/>
          <a:stretch>
            <a:fillRect/>
          </a:stretch>
        </p:blipFill>
        <p:spPr bwMode="auto">
          <a:xfrm>
            <a:off x="5181600" y="4724400"/>
            <a:ext cx="2867025" cy="1590675"/>
          </a:xfrm>
          <a:prstGeom prst="rect">
            <a:avLst/>
          </a:prstGeom>
          <a:noFill/>
          <a:ln w="9525">
            <a:noFill/>
            <a:miter lim="800000"/>
            <a:headEnd/>
            <a:tailEnd/>
          </a:ln>
        </p:spPr>
      </p:pic>
      <p:pic>
        <p:nvPicPr>
          <p:cNvPr id="45062" name="Picture 6"/>
          <p:cNvPicPr>
            <a:picLocks noChangeAspect="1" noChangeArrowheads="1"/>
          </p:cNvPicPr>
          <p:nvPr/>
        </p:nvPicPr>
        <p:blipFill>
          <a:blip r:embed="rId4" cstate="print"/>
          <a:srcRect/>
          <a:stretch>
            <a:fillRect/>
          </a:stretch>
        </p:blipFill>
        <p:spPr bwMode="auto">
          <a:xfrm>
            <a:off x="2438400" y="3048000"/>
            <a:ext cx="2600325" cy="205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Content Placeholder 2"/>
          <p:cNvSpPr>
            <a:spLocks noGrp="1"/>
          </p:cNvSpPr>
          <p:nvPr>
            <p:ph idx="1"/>
          </p:nvPr>
        </p:nvSpPr>
        <p:spPr/>
        <p:txBody>
          <a:bodyPr/>
          <a:lstStyle/>
          <a:p>
            <a:endParaRPr lang="en-US" smtClean="0"/>
          </a:p>
          <a:p>
            <a:endParaRPr lang="en-US" smtClean="0"/>
          </a:p>
          <a:p>
            <a:pPr lvl="1"/>
            <a:endParaRPr lang="en-US" i="1" smtClean="0"/>
          </a:p>
          <a:p>
            <a:endParaRPr lang="en-US" smtClean="0"/>
          </a:p>
          <a:p>
            <a:endParaRPr lang="en-US" smtClean="0"/>
          </a:p>
          <a:p>
            <a:endParaRPr lang="en-US" smtClean="0"/>
          </a:p>
          <a:p>
            <a:endParaRPr lang="en-US" smtClean="0"/>
          </a:p>
          <a:p>
            <a:pPr>
              <a:buFont typeface="Wingdings 2" pitchFamily="18" charset="2"/>
              <a:buNone/>
            </a:pPr>
            <a:endParaRPr lang="en-US" smtClean="0"/>
          </a:p>
          <a:p>
            <a:r>
              <a:rPr lang="en-US" smtClean="0"/>
              <a:t>Choose one fuselage design</a:t>
            </a:r>
          </a:p>
          <a:p>
            <a:r>
              <a:rPr lang="en-US" smtClean="0"/>
              <a:t>Vary duct design</a:t>
            </a:r>
          </a:p>
          <a:p>
            <a:endParaRPr lang="en-US" smtClean="0"/>
          </a:p>
        </p:txBody>
      </p:sp>
      <p:sp>
        <p:nvSpPr>
          <p:cNvPr id="2" name="Title 1"/>
          <p:cNvSpPr>
            <a:spLocks noGrp="1"/>
          </p:cNvSpPr>
          <p:nvPr>
            <p:ph type="title"/>
          </p:nvPr>
        </p:nvSpPr>
        <p:spPr/>
        <p:txBody>
          <a:bodyPr/>
          <a:lstStyle/>
          <a:p>
            <a:pPr fontAlgn="auto">
              <a:spcAft>
                <a:spcPts val="0"/>
              </a:spcAft>
              <a:defRPr/>
            </a:pPr>
            <a:r>
              <a:rPr lang="en-US" dirty="0" smtClean="0">
                <a:solidFill>
                  <a:schemeClr val="tx2"/>
                </a:solidFill>
              </a:rPr>
              <a:t>Design Concepts</a:t>
            </a:r>
            <a:endParaRPr lang="en-US" dirty="0">
              <a:solidFill>
                <a:schemeClr val="tx2"/>
              </a:solidFill>
            </a:endParaRPr>
          </a:p>
        </p:txBody>
      </p:sp>
      <p:pic>
        <p:nvPicPr>
          <p:cNvPr id="46084" name="Picture 3"/>
          <p:cNvPicPr>
            <a:picLocks noChangeAspect="1" noChangeArrowheads="1"/>
          </p:cNvPicPr>
          <p:nvPr/>
        </p:nvPicPr>
        <p:blipFill>
          <a:blip r:embed="rId2" cstate="print"/>
          <a:srcRect/>
          <a:stretch>
            <a:fillRect/>
          </a:stretch>
        </p:blipFill>
        <p:spPr bwMode="auto">
          <a:xfrm>
            <a:off x="228600" y="1447800"/>
            <a:ext cx="3886200" cy="2271713"/>
          </a:xfrm>
          <a:prstGeom prst="rect">
            <a:avLst/>
          </a:prstGeom>
          <a:noFill/>
          <a:ln w="9525">
            <a:noFill/>
            <a:miter lim="800000"/>
            <a:headEnd/>
            <a:tailEnd/>
          </a:ln>
        </p:spPr>
      </p:pic>
      <p:pic>
        <p:nvPicPr>
          <p:cNvPr id="46085" name="Picture 6"/>
          <p:cNvPicPr>
            <a:picLocks noChangeAspect="1" noChangeArrowheads="1"/>
          </p:cNvPicPr>
          <p:nvPr/>
        </p:nvPicPr>
        <p:blipFill>
          <a:blip r:embed="rId3" cstate="print"/>
          <a:srcRect t="11984" r="1961" b="8115"/>
          <a:stretch>
            <a:fillRect/>
          </a:stretch>
        </p:blipFill>
        <p:spPr bwMode="auto">
          <a:xfrm>
            <a:off x="4191000" y="3810000"/>
            <a:ext cx="3810000" cy="1524000"/>
          </a:xfrm>
          <a:prstGeom prst="rect">
            <a:avLst/>
          </a:prstGeom>
          <a:noFill/>
          <a:ln w="9525">
            <a:noFill/>
            <a:miter lim="800000"/>
            <a:headEnd/>
            <a:tailEnd/>
          </a:ln>
        </p:spPr>
      </p:pic>
      <p:pic>
        <p:nvPicPr>
          <p:cNvPr id="46086" name="Picture 7"/>
          <p:cNvPicPr>
            <a:picLocks noChangeAspect="1" noChangeArrowheads="1"/>
          </p:cNvPicPr>
          <p:nvPr/>
        </p:nvPicPr>
        <p:blipFill>
          <a:blip r:embed="rId4" cstate="print"/>
          <a:srcRect t="20000"/>
          <a:stretch>
            <a:fillRect/>
          </a:stretch>
        </p:blipFill>
        <p:spPr bwMode="auto">
          <a:xfrm>
            <a:off x="4267200" y="1905000"/>
            <a:ext cx="3733800" cy="1676400"/>
          </a:xfrm>
          <a:prstGeom prst="rect">
            <a:avLst/>
          </a:prstGeom>
          <a:noFill/>
          <a:ln w="9525">
            <a:noFill/>
            <a:miter lim="800000"/>
            <a:headEnd/>
            <a:tailEnd/>
          </a:ln>
        </p:spPr>
      </p:pic>
      <p:pic>
        <p:nvPicPr>
          <p:cNvPr id="46087" name="Picture 8"/>
          <p:cNvPicPr>
            <a:picLocks noChangeAspect="1" noChangeArrowheads="1"/>
          </p:cNvPicPr>
          <p:nvPr/>
        </p:nvPicPr>
        <p:blipFill>
          <a:blip r:embed="rId5" cstate="print"/>
          <a:srcRect/>
          <a:stretch>
            <a:fillRect/>
          </a:stretch>
        </p:blipFill>
        <p:spPr bwMode="auto">
          <a:xfrm>
            <a:off x="228600" y="3429000"/>
            <a:ext cx="3886200" cy="1970088"/>
          </a:xfrm>
          <a:prstGeom prst="rect">
            <a:avLst/>
          </a:prstGeom>
          <a:noFill/>
          <a:ln w="9525">
            <a:noFill/>
            <a:miter lim="800000"/>
            <a:headEnd/>
            <a:tailEnd/>
          </a:ln>
        </p:spPr>
      </p:pic>
      <p:sp>
        <p:nvSpPr>
          <p:cNvPr id="46088" name="TextBox 9"/>
          <p:cNvSpPr txBox="1">
            <a:spLocks noChangeArrowheads="1"/>
          </p:cNvSpPr>
          <p:nvPr/>
        </p:nvSpPr>
        <p:spPr bwMode="auto">
          <a:xfrm>
            <a:off x="533400" y="1752600"/>
            <a:ext cx="2667000" cy="369888"/>
          </a:xfrm>
          <a:prstGeom prst="rect">
            <a:avLst/>
          </a:prstGeom>
          <a:noFill/>
          <a:ln w="9525">
            <a:noFill/>
            <a:miter lim="800000"/>
            <a:headEnd/>
            <a:tailEnd/>
          </a:ln>
        </p:spPr>
        <p:txBody>
          <a:bodyPr>
            <a:spAutoFit/>
          </a:bodyPr>
          <a:lstStyle/>
          <a:p>
            <a:r>
              <a:rPr lang="en-US" b="1">
                <a:latin typeface="Trebuchet MS" pitchFamily="34" charset="0"/>
              </a:rPr>
              <a:t>Design 1</a:t>
            </a:r>
          </a:p>
        </p:txBody>
      </p:sp>
      <p:sp>
        <p:nvSpPr>
          <p:cNvPr id="46089" name="TextBox 10"/>
          <p:cNvSpPr txBox="1">
            <a:spLocks noChangeArrowheads="1"/>
          </p:cNvSpPr>
          <p:nvPr/>
        </p:nvSpPr>
        <p:spPr bwMode="auto">
          <a:xfrm>
            <a:off x="457200" y="3581400"/>
            <a:ext cx="1752600" cy="369888"/>
          </a:xfrm>
          <a:prstGeom prst="rect">
            <a:avLst/>
          </a:prstGeom>
          <a:noFill/>
          <a:ln w="9525">
            <a:noFill/>
            <a:miter lim="800000"/>
            <a:headEnd/>
            <a:tailEnd/>
          </a:ln>
        </p:spPr>
        <p:txBody>
          <a:bodyPr>
            <a:spAutoFit/>
          </a:bodyPr>
          <a:lstStyle/>
          <a:p>
            <a:r>
              <a:rPr lang="en-US" b="1">
                <a:latin typeface="Trebuchet MS" pitchFamily="34" charset="0"/>
              </a:rPr>
              <a:t>Design 2</a:t>
            </a:r>
          </a:p>
        </p:txBody>
      </p:sp>
      <p:sp>
        <p:nvSpPr>
          <p:cNvPr id="46090" name="TextBox 11"/>
          <p:cNvSpPr txBox="1">
            <a:spLocks noChangeArrowheads="1"/>
          </p:cNvSpPr>
          <p:nvPr/>
        </p:nvSpPr>
        <p:spPr bwMode="auto">
          <a:xfrm>
            <a:off x="4800600" y="1600200"/>
            <a:ext cx="1752600" cy="369888"/>
          </a:xfrm>
          <a:prstGeom prst="rect">
            <a:avLst/>
          </a:prstGeom>
          <a:noFill/>
          <a:ln w="9525">
            <a:noFill/>
            <a:miter lim="800000"/>
            <a:headEnd/>
            <a:tailEnd/>
          </a:ln>
        </p:spPr>
        <p:txBody>
          <a:bodyPr>
            <a:spAutoFit/>
          </a:bodyPr>
          <a:lstStyle/>
          <a:p>
            <a:r>
              <a:rPr lang="en-US" b="1">
                <a:latin typeface="Trebuchet MS" pitchFamily="34" charset="0"/>
              </a:rPr>
              <a:t>Design 3</a:t>
            </a:r>
          </a:p>
        </p:txBody>
      </p:sp>
      <p:sp>
        <p:nvSpPr>
          <p:cNvPr id="46091" name="TextBox 12"/>
          <p:cNvSpPr txBox="1">
            <a:spLocks noChangeArrowheads="1"/>
          </p:cNvSpPr>
          <p:nvPr/>
        </p:nvSpPr>
        <p:spPr bwMode="auto">
          <a:xfrm>
            <a:off x="4724400" y="3505200"/>
            <a:ext cx="1447800" cy="369888"/>
          </a:xfrm>
          <a:prstGeom prst="rect">
            <a:avLst/>
          </a:prstGeom>
          <a:noFill/>
          <a:ln w="9525">
            <a:noFill/>
            <a:miter lim="800000"/>
            <a:headEnd/>
            <a:tailEnd/>
          </a:ln>
        </p:spPr>
        <p:txBody>
          <a:bodyPr>
            <a:spAutoFit/>
          </a:bodyPr>
          <a:lstStyle/>
          <a:p>
            <a:r>
              <a:rPr lang="en-US" b="1">
                <a:latin typeface="Trebuchet MS" pitchFamily="34" charset="0"/>
              </a:rPr>
              <a:t>Design 4</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tx2"/>
                </a:solidFill>
              </a:rPr>
              <a:t>Future plans</a:t>
            </a:r>
            <a:endParaRPr lang="en-US" dirty="0">
              <a:solidFill>
                <a:schemeClr val="tx2"/>
              </a:solidFill>
            </a:endParaRPr>
          </a:p>
        </p:txBody>
      </p:sp>
      <p:sp>
        <p:nvSpPr>
          <p:cNvPr id="3" name="Content Placeholder 2"/>
          <p:cNvSpPr>
            <a:spLocks noGrp="1"/>
          </p:cNvSpPr>
          <p:nvPr>
            <p:ph idx="1"/>
          </p:nvPr>
        </p:nvSpPr>
        <p:spPr/>
        <p:txBody>
          <a:bodyPr>
            <a:normAutofit fontScale="92500" lnSpcReduction="20000"/>
          </a:bodyPr>
          <a:lstStyle/>
          <a:p>
            <a:pPr marL="274320" indent="-274320" fontAlgn="auto">
              <a:spcAft>
                <a:spcPts val="0"/>
              </a:spcAft>
              <a:buFont typeface="Wingdings 2"/>
              <a:buChar char=""/>
              <a:defRPr/>
            </a:pPr>
            <a:r>
              <a:rPr lang="en-US" sz="2800" dirty="0" smtClean="0"/>
              <a:t>Finalize EDF and purchase components</a:t>
            </a:r>
          </a:p>
          <a:p>
            <a:pPr marL="274320" indent="-274320" fontAlgn="auto">
              <a:spcAft>
                <a:spcPts val="0"/>
              </a:spcAft>
              <a:buFont typeface="Wingdings 2"/>
              <a:buChar char=""/>
              <a:defRPr/>
            </a:pPr>
            <a:r>
              <a:rPr lang="en-US" sz="2800" dirty="0" smtClean="0"/>
              <a:t>Detailed Design (</a:t>
            </a:r>
            <a:r>
              <a:rPr lang="en-US" sz="2800" dirty="0" err="1" smtClean="0"/>
              <a:t>Comsol</a:t>
            </a:r>
            <a:r>
              <a:rPr lang="en-US" sz="2800" dirty="0" smtClean="0"/>
              <a:t>, </a:t>
            </a:r>
            <a:r>
              <a:rPr lang="en-US" sz="2800" dirty="0" err="1" smtClean="0"/>
              <a:t>Catia</a:t>
            </a:r>
            <a:r>
              <a:rPr lang="en-US" sz="2800" dirty="0" smtClean="0"/>
              <a:t>)</a:t>
            </a:r>
          </a:p>
          <a:p>
            <a:pPr marL="274320" indent="-274320" fontAlgn="auto">
              <a:spcAft>
                <a:spcPts val="0"/>
              </a:spcAft>
              <a:buFont typeface="Wingdings 2"/>
              <a:buChar char=""/>
              <a:defRPr/>
            </a:pPr>
            <a:r>
              <a:rPr lang="en-US" sz="2800" dirty="0" smtClean="0"/>
              <a:t>Analysis (mass flow, thrust, weight, dimensions)</a:t>
            </a:r>
          </a:p>
          <a:p>
            <a:pPr marL="274320" indent="-274320" fontAlgn="auto">
              <a:spcAft>
                <a:spcPts val="0"/>
              </a:spcAft>
              <a:buFont typeface="Wingdings 2"/>
              <a:buChar char=""/>
              <a:defRPr/>
            </a:pPr>
            <a:r>
              <a:rPr lang="en-US" sz="2800" dirty="0" smtClean="0"/>
              <a:t>Create molds</a:t>
            </a:r>
          </a:p>
          <a:p>
            <a:pPr marL="274320" indent="-274320" fontAlgn="auto">
              <a:spcAft>
                <a:spcPts val="0"/>
              </a:spcAft>
              <a:buFont typeface="Wingdings 2"/>
              <a:buChar char=""/>
              <a:defRPr/>
            </a:pPr>
            <a:r>
              <a:rPr lang="en-US" sz="2800" dirty="0" smtClean="0"/>
              <a:t>Assemble</a:t>
            </a:r>
          </a:p>
          <a:p>
            <a:pPr marL="274320" indent="-274320" fontAlgn="auto">
              <a:spcAft>
                <a:spcPts val="0"/>
              </a:spcAft>
              <a:buFont typeface="Wingdings 2"/>
              <a:buChar char=""/>
              <a:defRPr/>
            </a:pPr>
            <a:r>
              <a:rPr lang="en-US" sz="2800" dirty="0" smtClean="0"/>
              <a:t>Test</a:t>
            </a:r>
          </a:p>
          <a:p>
            <a:pPr marL="274320" indent="-274320" fontAlgn="auto">
              <a:spcAft>
                <a:spcPts val="0"/>
              </a:spcAft>
              <a:buFont typeface="Wingdings 2"/>
              <a:buChar char=""/>
              <a:defRPr/>
            </a:pPr>
            <a:endParaRPr lang="en-US" sz="2800" dirty="0" smtClean="0"/>
          </a:p>
          <a:p>
            <a:pPr marL="274320" indent="-274320" fontAlgn="auto">
              <a:spcAft>
                <a:spcPts val="0"/>
              </a:spcAft>
              <a:buFont typeface="Wingdings 2"/>
              <a:buChar char=""/>
              <a:defRPr/>
            </a:pPr>
            <a:endParaRPr lang="en-US" sz="2800" dirty="0" smtClean="0"/>
          </a:p>
          <a:p>
            <a:pPr marL="274320" indent="-274320" fontAlgn="auto">
              <a:spcAft>
                <a:spcPts val="0"/>
              </a:spcAft>
              <a:buFont typeface="Wingdings 2"/>
              <a:buChar char=""/>
              <a:defRPr/>
            </a:pPr>
            <a:r>
              <a:rPr lang="en-US" sz="2800" dirty="0" smtClean="0"/>
              <a:t>Explore manufacturing process</a:t>
            </a:r>
          </a:p>
          <a:p>
            <a:pPr marL="274320" indent="-274320" fontAlgn="auto">
              <a:spcAft>
                <a:spcPts val="0"/>
              </a:spcAft>
              <a:buFont typeface="Wingdings 2"/>
              <a:buChar char=""/>
              <a:defRPr/>
            </a:pPr>
            <a:r>
              <a:rPr lang="en-US" sz="2800" dirty="0" smtClean="0"/>
              <a:t>DAMES</a:t>
            </a:r>
          </a:p>
          <a:p>
            <a:pPr marL="274320" indent="-274320" fontAlgn="auto">
              <a:spcAft>
                <a:spcPts val="0"/>
              </a:spcAft>
              <a:buFont typeface="Wingdings 2"/>
              <a:buChar char=""/>
              <a:defRPr/>
            </a:pPr>
            <a:r>
              <a:rPr lang="en-US" sz="2800" dirty="0" smtClean="0"/>
              <a:t>Optimizing facility layout</a:t>
            </a:r>
          </a:p>
          <a:p>
            <a:pPr marL="274320" indent="-274320" fontAlgn="auto">
              <a:spcAft>
                <a:spcPts val="0"/>
              </a:spcAft>
              <a:buFont typeface="Wingdings 2"/>
              <a:buChar char=""/>
              <a:defRPr/>
            </a:pPr>
            <a:endParaRPr lang="en-US" sz="2800" dirty="0" smtClean="0"/>
          </a:p>
          <a:p>
            <a:pPr marL="274320" indent="-274320" fontAlgn="auto">
              <a:spcAft>
                <a:spcPts val="0"/>
              </a:spcAft>
              <a:buFont typeface="Wingdings 2"/>
              <a:buChar char=""/>
              <a:defRPr/>
            </a:pPr>
            <a:endParaRPr lang="en-US" dirty="0"/>
          </a:p>
        </p:txBody>
      </p:sp>
      <p:pic>
        <p:nvPicPr>
          <p:cNvPr id="47108" name="Picture 2"/>
          <p:cNvPicPr>
            <a:picLocks noChangeAspect="1" noChangeArrowheads="1"/>
          </p:cNvPicPr>
          <p:nvPr/>
        </p:nvPicPr>
        <p:blipFill>
          <a:blip r:embed="rId2" cstate="print"/>
          <a:srcRect/>
          <a:stretch>
            <a:fillRect/>
          </a:stretch>
        </p:blipFill>
        <p:spPr bwMode="auto">
          <a:xfrm>
            <a:off x="3429000" y="2895600"/>
            <a:ext cx="3524250" cy="198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tx2"/>
                </a:solidFill>
              </a:rPr>
              <a:t>Resources</a:t>
            </a:r>
            <a:endParaRPr lang="en-US" dirty="0">
              <a:solidFill>
                <a:schemeClr val="tx2"/>
              </a:solidFill>
            </a:endParaRPr>
          </a:p>
        </p:txBody>
      </p:sp>
      <p:sp>
        <p:nvSpPr>
          <p:cNvPr id="48131" name="Content Placeholder 3"/>
          <p:cNvSpPr>
            <a:spLocks noGrp="1"/>
          </p:cNvSpPr>
          <p:nvPr>
            <p:ph idx="1"/>
          </p:nvPr>
        </p:nvSpPr>
        <p:spPr>
          <a:xfrm>
            <a:off x="457200" y="1609725"/>
            <a:ext cx="7239000" cy="4401205"/>
          </a:xfrm>
        </p:spPr>
        <p:txBody>
          <a:bodyPr>
            <a:spAutoFit/>
          </a:bodyPr>
          <a:lstStyle/>
          <a:p>
            <a:r>
              <a:rPr lang="en-US" sz="1600" dirty="0" smtClean="0"/>
              <a:t>"76mm Aluminum Alloy Electric Ducted Fan." </a:t>
            </a:r>
            <a:r>
              <a:rPr lang="en-US" sz="1600" i="1" dirty="0" smtClean="0"/>
              <a:t>Nitro RC Planes, Inc.</a:t>
            </a:r>
            <a:r>
              <a:rPr lang="en-US" sz="1600" dirty="0" smtClean="0"/>
              <a:t> 2010. Web. 05 Oct. 2010. &lt;http://www.nitroplanes.com/lealalel76du.html&gt;.</a:t>
            </a:r>
          </a:p>
          <a:p>
            <a:r>
              <a:rPr lang="en-US" sz="1600" dirty="0" err="1" smtClean="0"/>
              <a:t>Çengel</a:t>
            </a:r>
            <a:r>
              <a:rPr lang="en-US" sz="1600" dirty="0" smtClean="0"/>
              <a:t>, </a:t>
            </a:r>
            <a:r>
              <a:rPr lang="en-US" sz="1600" dirty="0" err="1" smtClean="0"/>
              <a:t>Yunus</a:t>
            </a:r>
            <a:r>
              <a:rPr lang="en-US" sz="1600" dirty="0" smtClean="0"/>
              <a:t> A., and Robert H. Turner. </a:t>
            </a:r>
            <a:r>
              <a:rPr lang="en-US" sz="1600" i="1" dirty="0" smtClean="0"/>
              <a:t>Fundamentals of Thermal-fluid Sciences</a:t>
            </a:r>
            <a:r>
              <a:rPr lang="en-US" sz="1600" dirty="0" smtClean="0"/>
              <a:t>. 3rd ed. Boston: McGraw-Hill, 2001. Print.</a:t>
            </a:r>
          </a:p>
          <a:p>
            <a:r>
              <a:rPr lang="en-US" sz="1600" dirty="0" err="1" smtClean="0"/>
              <a:t>Draganfly</a:t>
            </a:r>
            <a:r>
              <a:rPr lang="en-US" sz="1600" dirty="0" smtClean="0"/>
              <a:t> Innovations Inc.  </a:t>
            </a:r>
            <a:r>
              <a:rPr lang="en-US" sz="1600" i="1" dirty="0" smtClean="0"/>
              <a:t>RCToys.com Sells RC Airplanes RC Blimps RC Helicopters &amp; Parts</a:t>
            </a:r>
            <a:r>
              <a:rPr lang="en-US" sz="1600" dirty="0" smtClean="0"/>
              <a:t>. 2008. Web. 07 Oct. 2010. &lt;http://www.rctoys.com/pr/category/rc-information/rc-hobby-parts-component-info/&gt;.</a:t>
            </a:r>
          </a:p>
          <a:p>
            <a:r>
              <a:rPr lang="en-US" sz="1600" dirty="0" smtClean="0"/>
              <a:t>"Electric Ducted Fan Jet." </a:t>
            </a:r>
            <a:r>
              <a:rPr lang="en-US" sz="1600" i="1" dirty="0" smtClean="0"/>
              <a:t>RC Hobby Universe Guide to RC Airplanes, Helicopters, Boats, Cars and Trucks!</a:t>
            </a:r>
            <a:r>
              <a:rPr lang="en-US" sz="1600" dirty="0" smtClean="0"/>
              <a:t> 2006. Web. 07 Oct. 2010. &lt;http://www.rc-hobby-universe.com/electric-ducted-fan-jet.html&gt;.</a:t>
            </a:r>
          </a:p>
          <a:p>
            <a:r>
              <a:rPr lang="en-US" sz="1600" dirty="0" smtClean="0"/>
              <a:t>“Integrating GPS with MAVs.”&lt;http://www.mil.ufl.edu/~number9/mav/&gt;. </a:t>
            </a:r>
          </a:p>
          <a:p>
            <a:r>
              <a:rPr lang="en-US" sz="1600" dirty="0" smtClean="0"/>
              <a:t>“RC Hobby Universe.” &lt;http://www.rc-hobby universe.com/electric-ducted-fan-jet.html&gt;.</a:t>
            </a:r>
          </a:p>
          <a:p>
            <a:pPr>
              <a:buNone/>
            </a:pPr>
            <a:endParaRPr lang="en-US"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tx2"/>
                </a:solidFill>
              </a:rPr>
              <a:t>questions</a:t>
            </a:r>
            <a:endParaRPr lang="en-US" dirty="0">
              <a:solidFill>
                <a:schemeClr val="tx2"/>
              </a:solidFill>
            </a:endParaRPr>
          </a:p>
        </p:txBody>
      </p:sp>
      <p:pic>
        <p:nvPicPr>
          <p:cNvPr id="49164" name="Picture 12" descr="books in the shape of a question mark"/>
          <p:cNvPicPr>
            <a:picLocks noChangeAspect="1" noChangeArrowheads="1"/>
          </p:cNvPicPr>
          <p:nvPr/>
        </p:nvPicPr>
        <p:blipFill>
          <a:blip r:embed="rId2" cstate="print"/>
          <a:srcRect/>
          <a:stretch>
            <a:fillRect/>
          </a:stretch>
        </p:blipFill>
        <p:spPr bwMode="auto">
          <a:xfrm>
            <a:off x="1828800" y="1752600"/>
            <a:ext cx="4724400" cy="47244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fontAlgn="auto">
              <a:spcAft>
                <a:spcPts val="0"/>
              </a:spcAft>
              <a:defRPr/>
            </a:pPr>
            <a:r>
              <a:rPr lang="en-US" cap="none" dirty="0" smtClean="0">
                <a:solidFill>
                  <a:schemeClr val="tx2"/>
                </a:solidFill>
              </a:rPr>
              <a:t>PRESENTATION OVERVIEW</a:t>
            </a:r>
            <a:endParaRPr lang="en-US" cap="none" dirty="0">
              <a:solidFill>
                <a:schemeClr val="tx2"/>
              </a:solidFill>
            </a:endParaRPr>
          </a:p>
        </p:txBody>
      </p:sp>
      <p:sp>
        <p:nvSpPr>
          <p:cNvPr id="9" name="Content Placeholder 2"/>
          <p:cNvSpPr>
            <a:spLocks noGrp="1"/>
          </p:cNvSpPr>
          <p:nvPr>
            <p:ph idx="1"/>
          </p:nvPr>
        </p:nvSpPr>
        <p:spPr>
          <a:xfrm>
            <a:off x="457200" y="1609725"/>
            <a:ext cx="7239000" cy="5019675"/>
          </a:xfrm>
        </p:spPr>
        <p:txBody>
          <a:bodyPr>
            <a:normAutofit lnSpcReduction="10000"/>
          </a:bodyPr>
          <a:lstStyle/>
          <a:p>
            <a:pPr marL="274320" indent="-274320" fontAlgn="auto">
              <a:spcAft>
                <a:spcPts val="0"/>
              </a:spcAft>
              <a:buFont typeface="Wingdings 2"/>
              <a:buChar char=""/>
              <a:defRPr/>
            </a:pPr>
            <a:r>
              <a:rPr lang="en-US" dirty="0" smtClean="0"/>
              <a:t>Introduction to Micro Air Vehicles (MAVs)</a:t>
            </a:r>
          </a:p>
          <a:p>
            <a:pPr marL="274320" indent="-274320" fontAlgn="auto">
              <a:spcAft>
                <a:spcPts val="0"/>
              </a:spcAft>
              <a:buFont typeface="Wingdings 2"/>
              <a:buChar char=""/>
              <a:defRPr/>
            </a:pPr>
            <a:r>
              <a:rPr lang="en-US" dirty="0" smtClean="0"/>
              <a:t>What is DMADV?</a:t>
            </a:r>
          </a:p>
          <a:p>
            <a:pPr marL="274320" indent="-274320" fontAlgn="auto">
              <a:spcAft>
                <a:spcPts val="0"/>
              </a:spcAft>
              <a:buFont typeface="Wingdings 2"/>
              <a:buChar char=""/>
              <a:defRPr/>
            </a:pPr>
            <a:r>
              <a:rPr lang="en-US" dirty="0" smtClean="0"/>
              <a:t>Project Charter</a:t>
            </a:r>
          </a:p>
          <a:p>
            <a:pPr marL="274320" indent="-274320" fontAlgn="auto">
              <a:spcAft>
                <a:spcPts val="0"/>
              </a:spcAft>
              <a:buFont typeface="Wingdings 2"/>
              <a:buChar char=""/>
              <a:defRPr/>
            </a:pPr>
            <a:r>
              <a:rPr lang="en-US" dirty="0" smtClean="0"/>
              <a:t>Communication Strategy</a:t>
            </a:r>
          </a:p>
          <a:p>
            <a:pPr marL="274320" indent="-274320" fontAlgn="auto">
              <a:spcAft>
                <a:spcPts val="0"/>
              </a:spcAft>
              <a:buFont typeface="Wingdings 2"/>
              <a:buChar char=""/>
              <a:defRPr/>
            </a:pPr>
            <a:r>
              <a:rPr lang="en-US" dirty="0" smtClean="0"/>
              <a:t>Compelling Need</a:t>
            </a:r>
          </a:p>
          <a:p>
            <a:pPr marL="274320" indent="-274320" fontAlgn="auto">
              <a:spcAft>
                <a:spcPts val="0"/>
              </a:spcAft>
              <a:buFont typeface="Wingdings 2"/>
              <a:buChar char=""/>
              <a:defRPr/>
            </a:pPr>
            <a:r>
              <a:rPr lang="en-US" dirty="0" smtClean="0"/>
              <a:t>Process Documentation</a:t>
            </a:r>
          </a:p>
          <a:p>
            <a:pPr marL="274320" indent="-274320" fontAlgn="auto">
              <a:spcAft>
                <a:spcPts val="0"/>
              </a:spcAft>
              <a:buFont typeface="Wingdings 2"/>
              <a:buChar char=""/>
              <a:defRPr/>
            </a:pPr>
            <a:r>
              <a:rPr lang="en-US" dirty="0" smtClean="0"/>
              <a:t>Customer Requirements</a:t>
            </a:r>
          </a:p>
          <a:p>
            <a:pPr marL="274320" indent="-274320" fontAlgn="auto">
              <a:spcAft>
                <a:spcPts val="0"/>
              </a:spcAft>
              <a:buFont typeface="Wingdings 2"/>
              <a:buChar char=""/>
              <a:defRPr/>
            </a:pPr>
            <a:r>
              <a:rPr lang="en-US" dirty="0" smtClean="0"/>
              <a:t>Mechanical Elements</a:t>
            </a:r>
          </a:p>
          <a:p>
            <a:pPr marL="274320" indent="-274320" fontAlgn="auto">
              <a:spcAft>
                <a:spcPts val="0"/>
              </a:spcAft>
              <a:buFont typeface="Wingdings 2"/>
              <a:buChar char=""/>
              <a:defRPr/>
            </a:pPr>
            <a:r>
              <a:rPr lang="en-US" dirty="0" smtClean="0"/>
              <a:t>Future Plans</a:t>
            </a:r>
          </a:p>
          <a:p>
            <a:pPr marL="274320" indent="-274320" fontAlgn="auto">
              <a:spcAft>
                <a:spcPts val="0"/>
              </a:spcAft>
              <a:buFont typeface="Wingdings 2"/>
              <a:buChar char=""/>
              <a:defRPr/>
            </a:pPr>
            <a:r>
              <a:rPr lang="en-US" dirty="0" smtClean="0"/>
              <a:t>References</a:t>
            </a:r>
          </a:p>
          <a:p>
            <a:pPr marL="274320" indent="-274320" fontAlgn="auto">
              <a:spcAft>
                <a:spcPts val="0"/>
              </a:spcAft>
              <a:buFont typeface="Wingdings 2"/>
              <a:buChar char=""/>
              <a:defRPr/>
            </a:pPr>
            <a:r>
              <a:rPr lang="en-US" dirty="0" smtClean="0"/>
              <a:t>Questions</a:t>
            </a:r>
          </a:p>
          <a:p>
            <a:pPr marL="274320" indent="-274320" fontAlgn="auto">
              <a:spcAft>
                <a:spcPts val="0"/>
              </a:spcAft>
              <a:buFont typeface="Wingdings 2"/>
              <a:buChar char=""/>
              <a:defRPr/>
            </a:pPr>
            <a:endParaRPr lang="en-US" dirty="0"/>
          </a:p>
        </p:txBody>
      </p:sp>
      <p:pic>
        <p:nvPicPr>
          <p:cNvPr id="5" name="Picture 2" descr="http://upload.wikimedia.org/wikipedia/commons/a/a0/Bug_Sized_Spies%2C_US_air_force.jpg"/>
          <p:cNvPicPr>
            <a:picLocks noChangeAspect="1" noChangeArrowheads="1"/>
          </p:cNvPicPr>
          <p:nvPr/>
        </p:nvPicPr>
        <p:blipFill>
          <a:blip r:embed="rId3" cstate="print"/>
          <a:srcRect/>
          <a:stretch>
            <a:fillRect/>
          </a:stretch>
        </p:blipFill>
        <p:spPr bwMode="auto">
          <a:xfrm>
            <a:off x="4572000" y="3429000"/>
            <a:ext cx="3517900" cy="2109951"/>
          </a:xfrm>
          <a:prstGeom prst="rect">
            <a:avLst/>
          </a:prstGeom>
          <a:noFill/>
          <a:ln w="9525">
            <a:noFill/>
            <a:miter lim="800000"/>
            <a:headEnd/>
            <a:tailEnd/>
          </a:ln>
        </p:spPr>
      </p:pic>
      <p:sp>
        <p:nvSpPr>
          <p:cNvPr id="6" name="TextBox 7"/>
          <p:cNvSpPr txBox="1">
            <a:spLocks noChangeArrowheads="1"/>
          </p:cNvSpPr>
          <p:nvPr/>
        </p:nvSpPr>
        <p:spPr bwMode="auto">
          <a:xfrm>
            <a:off x="5105400" y="5486400"/>
            <a:ext cx="2600325" cy="615950"/>
          </a:xfrm>
          <a:prstGeom prst="rect">
            <a:avLst/>
          </a:prstGeom>
          <a:noFill/>
          <a:ln w="9525">
            <a:noFill/>
            <a:miter lim="800000"/>
            <a:headEnd/>
            <a:tailEnd/>
          </a:ln>
        </p:spPr>
        <p:txBody>
          <a:bodyPr>
            <a:spAutoFit/>
          </a:bodyPr>
          <a:lstStyle/>
          <a:p>
            <a:r>
              <a:rPr lang="en-US" sz="1600" b="1" dirty="0">
                <a:latin typeface="Calibri" pitchFamily="34" charset="0"/>
              </a:rPr>
              <a:t>U.S. Air Force, Bud Sized Spy</a:t>
            </a:r>
          </a:p>
          <a:p>
            <a:r>
              <a:rPr lang="en-US" b="1" dirty="0">
                <a:latin typeface="Calibri" pitchFamily="34" charset="0"/>
              </a:rPr>
              <a:t>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2"/>
          <p:cNvSpPr>
            <a:spLocks noGrp="1"/>
          </p:cNvSpPr>
          <p:nvPr>
            <p:ph idx="1"/>
          </p:nvPr>
        </p:nvSpPr>
        <p:spPr>
          <a:xfrm>
            <a:off x="457200" y="1609725"/>
            <a:ext cx="7543800" cy="4846638"/>
          </a:xfrm>
        </p:spPr>
        <p:txBody>
          <a:bodyPr/>
          <a:lstStyle/>
          <a:p>
            <a:r>
              <a:rPr lang="en-US" dirty="0" smtClean="0"/>
              <a:t>Class of unmanned aerial vehicles (UAVs)</a:t>
            </a:r>
          </a:p>
          <a:p>
            <a:r>
              <a:rPr lang="en-US" dirty="0" smtClean="0"/>
              <a:t>Intelligent robots of the sky</a:t>
            </a:r>
          </a:p>
          <a:p>
            <a:pPr lvl="1"/>
            <a:r>
              <a:rPr lang="en-US" dirty="0" smtClean="0"/>
              <a:t>Multi-purpose</a:t>
            </a:r>
          </a:p>
          <a:p>
            <a:pPr lvl="2"/>
            <a:r>
              <a:rPr lang="en-US" dirty="0" smtClean="0"/>
              <a:t>Military</a:t>
            </a:r>
          </a:p>
          <a:p>
            <a:pPr lvl="2"/>
            <a:r>
              <a:rPr lang="en-US" dirty="0" smtClean="0"/>
              <a:t>Research</a:t>
            </a:r>
          </a:p>
          <a:p>
            <a:pPr lvl="2"/>
            <a:r>
              <a:rPr lang="en-US" dirty="0" smtClean="0"/>
              <a:t>Government</a:t>
            </a:r>
          </a:p>
          <a:p>
            <a:pPr lvl="2"/>
            <a:r>
              <a:rPr lang="en-US" dirty="0" smtClean="0"/>
              <a:t>Commercial</a:t>
            </a:r>
          </a:p>
          <a:p>
            <a:r>
              <a:rPr lang="en-US" dirty="0" smtClean="0"/>
              <a:t>Max wing span of 15cm (~6 inches)</a:t>
            </a:r>
          </a:p>
          <a:p>
            <a:r>
              <a:rPr lang="en-US" dirty="0" smtClean="0"/>
              <a:t>Insect-sized aircraft expected in the future</a:t>
            </a:r>
          </a:p>
          <a:p>
            <a:pPr lvl="1"/>
            <a:r>
              <a:rPr lang="en-US" dirty="0" smtClean="0"/>
              <a:t>Extremely discrete operations</a:t>
            </a:r>
          </a:p>
          <a:p>
            <a:endParaRPr lang="en-US" dirty="0" smtClean="0"/>
          </a:p>
          <a:p>
            <a:pPr>
              <a:buFont typeface="Wingdings 2" pitchFamily="18" charset="2"/>
              <a:buNone/>
            </a:pPr>
            <a:endParaRPr lang="en-US" dirty="0" smtClean="0"/>
          </a:p>
          <a:p>
            <a:endParaRPr lang="en-US" dirty="0" smtClean="0"/>
          </a:p>
          <a:p>
            <a:endParaRPr lang="en-US" dirty="0" smtClean="0"/>
          </a:p>
        </p:txBody>
      </p:sp>
      <p:sp>
        <p:nvSpPr>
          <p:cNvPr id="2" name="Title 1"/>
          <p:cNvSpPr>
            <a:spLocks noGrp="1"/>
          </p:cNvSpPr>
          <p:nvPr>
            <p:ph type="title"/>
          </p:nvPr>
        </p:nvSpPr>
        <p:spPr/>
        <p:txBody>
          <a:bodyPr/>
          <a:lstStyle/>
          <a:p>
            <a:pPr fontAlgn="auto">
              <a:spcAft>
                <a:spcPts val="0"/>
              </a:spcAft>
              <a:defRPr/>
            </a:pPr>
            <a:r>
              <a:rPr lang="en-US" dirty="0" smtClean="0">
                <a:solidFill>
                  <a:schemeClr val="tx2"/>
                </a:solidFill>
              </a:rPr>
              <a:t>Micro Air Vehicles (MAVs)</a:t>
            </a:r>
            <a:endParaRPr lang="en-US"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24578">
                                            <p:txEl>
                                              <p:pRg st="0" end="0"/>
                                            </p:txEl>
                                          </p:spTgt>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24578">
                                            <p:txEl>
                                              <p:pRg st="1" end="1"/>
                                            </p:txEl>
                                          </p:spTgt>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24578">
                                            <p:txEl>
                                              <p:pRg st="2" end="2"/>
                                            </p:txEl>
                                          </p:spTgt>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24578">
                                            <p:txEl>
                                              <p:pRg st="3" end="3"/>
                                            </p:txEl>
                                          </p:spTgt>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24578">
                                            <p:txEl>
                                              <p:pRg st="4" end="4"/>
                                            </p:txEl>
                                          </p:spTgt>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24578">
                                            <p:txEl>
                                              <p:pRg st="5" end="5"/>
                                            </p:txEl>
                                          </p:spTgt>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24578">
                                            <p:txEl>
                                              <p:pRg st="6" end="6"/>
                                            </p:txEl>
                                          </p:spTgt>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24578">
                                            <p:txEl>
                                              <p:pRg st="7" end="7"/>
                                            </p:txEl>
                                          </p:spTgt>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24578">
                                            <p:txEl>
                                              <p:pRg st="8" end="8"/>
                                            </p:txEl>
                                          </p:spTgt>
                                        </p:tgtEl>
                                        <p:attrNameLst>
                                          <p:attrName>style.visibility</p:attrName>
                                        </p:attrNameLst>
                                      </p:cBhvr>
                                      <p:to>
                                        <p:strVal val="hidden"/>
                                      </p:to>
                                    </p:set>
                                  </p:childTnLst>
                                </p:cTn>
                              </p:par>
                              <p:par>
                                <p:cTn id="23" presetID="1" presetClass="exit" presetSubtype="0" fill="hold" grpId="0" nodeType="withEffect">
                                  <p:stCondLst>
                                    <p:cond delay="0"/>
                                  </p:stCondLst>
                                  <p:childTnLst>
                                    <p:set>
                                      <p:cBhvr>
                                        <p:cTn id="24" dur="1" fill="hold">
                                          <p:stCondLst>
                                            <p:cond delay="0"/>
                                          </p:stCondLst>
                                        </p:cTn>
                                        <p:tgtEl>
                                          <p:spTgt spid="24578">
                                            <p:txEl>
                                              <p:pRg st="9" end="9"/>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www.sipoc.org/images/DMADV.JPG"/>
          <p:cNvPicPr>
            <a:picLocks noChangeAspect="1" noChangeArrowheads="1"/>
          </p:cNvPicPr>
          <p:nvPr/>
        </p:nvPicPr>
        <p:blipFill>
          <a:blip r:embed="rId3" cstate="print"/>
          <a:srcRect/>
          <a:stretch>
            <a:fillRect/>
          </a:stretch>
        </p:blipFill>
        <p:spPr bwMode="auto">
          <a:xfrm>
            <a:off x="4191000" y="3448050"/>
            <a:ext cx="3914775" cy="3409950"/>
          </a:xfrm>
          <a:prstGeom prst="rect">
            <a:avLst/>
          </a:prstGeom>
          <a:noFill/>
          <a:ln w="9525">
            <a:noFill/>
            <a:miter lim="800000"/>
            <a:headEnd/>
            <a:tailEnd/>
          </a:ln>
        </p:spPr>
      </p:pic>
      <p:sp>
        <p:nvSpPr>
          <p:cNvPr id="2" name="Title 1"/>
          <p:cNvSpPr>
            <a:spLocks noGrp="1"/>
          </p:cNvSpPr>
          <p:nvPr>
            <p:ph type="title"/>
          </p:nvPr>
        </p:nvSpPr>
        <p:spPr/>
        <p:txBody>
          <a:bodyPr/>
          <a:lstStyle/>
          <a:p>
            <a:pPr fontAlgn="auto">
              <a:spcAft>
                <a:spcPts val="0"/>
              </a:spcAft>
              <a:defRPr/>
            </a:pPr>
            <a:r>
              <a:rPr lang="en-US" dirty="0" smtClean="0">
                <a:solidFill>
                  <a:schemeClr val="tx2"/>
                </a:solidFill>
              </a:rPr>
              <a:t>What is DMADV?</a:t>
            </a:r>
            <a:endParaRPr lang="en-US" dirty="0">
              <a:solidFill>
                <a:schemeClr val="tx2"/>
              </a:solidFill>
            </a:endParaRPr>
          </a:p>
        </p:txBody>
      </p:sp>
      <p:sp>
        <p:nvSpPr>
          <p:cNvPr id="25604" name="Content Placeholder 2"/>
          <p:cNvSpPr>
            <a:spLocks noGrp="1"/>
          </p:cNvSpPr>
          <p:nvPr>
            <p:ph idx="1"/>
          </p:nvPr>
        </p:nvSpPr>
        <p:spPr>
          <a:xfrm>
            <a:off x="457200" y="1609725"/>
            <a:ext cx="7543800" cy="4846638"/>
          </a:xfrm>
        </p:spPr>
        <p:txBody>
          <a:bodyPr/>
          <a:lstStyle/>
          <a:p>
            <a:r>
              <a:rPr lang="en-US" smtClean="0"/>
              <a:t>Directly related to Design for Six Sigma (DFSS)</a:t>
            </a:r>
          </a:p>
          <a:p>
            <a:r>
              <a:rPr lang="en-US" smtClean="0"/>
              <a:t>One of the two methodologies of Six Sigma</a:t>
            </a:r>
          </a:p>
          <a:p>
            <a:r>
              <a:rPr lang="en-US" smtClean="0"/>
              <a:t>Extremely effective way to create a new product or a new process design</a:t>
            </a:r>
          </a:p>
          <a:p>
            <a:r>
              <a:rPr lang="en-US" smtClean="0"/>
              <a:t>Goals</a:t>
            </a:r>
          </a:p>
          <a:p>
            <a:pPr lvl="1"/>
            <a:r>
              <a:rPr lang="en-US" smtClean="0"/>
              <a:t>Design to be predictable</a:t>
            </a:r>
          </a:p>
          <a:p>
            <a:pPr lvl="1"/>
            <a:r>
              <a:rPr lang="en-US" smtClean="0"/>
              <a:t>Defect free</a:t>
            </a:r>
          </a:p>
          <a:p>
            <a:endParaRPr lang="en-US" smtClean="0"/>
          </a:p>
          <a:p>
            <a:pPr>
              <a:buFont typeface="Wingdings 2" pitchFamily="18" charset="2"/>
              <a:buNone/>
            </a:pPr>
            <a:endParaRPr lang="en-US" smtClean="0"/>
          </a:p>
          <a:p>
            <a:endParaRPr lang="en-US" smtClean="0"/>
          </a:p>
          <a:p>
            <a:endParaRPr lang="en-US"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tx2"/>
                </a:solidFill>
              </a:rPr>
              <a:t>Project Charter</a:t>
            </a:r>
            <a:endParaRPr lang="en-US" dirty="0">
              <a:solidFill>
                <a:schemeClr val="tx2"/>
              </a:solidFill>
            </a:endParaRPr>
          </a:p>
        </p:txBody>
      </p:sp>
      <p:graphicFrame>
        <p:nvGraphicFramePr>
          <p:cNvPr id="5" name="Group 2"/>
          <p:cNvGraphicFramePr>
            <a:graphicFrameLocks noGrp="1"/>
          </p:cNvGraphicFramePr>
          <p:nvPr/>
        </p:nvGraphicFramePr>
        <p:xfrm>
          <a:off x="381000" y="1371600"/>
          <a:ext cx="7620000" cy="5357446"/>
        </p:xfrm>
        <a:graphic>
          <a:graphicData uri="http://schemas.openxmlformats.org/drawingml/2006/table">
            <a:tbl>
              <a:tblPr/>
              <a:tblGrid>
                <a:gridCol w="3621685"/>
                <a:gridCol w="3998315"/>
              </a:tblGrid>
              <a:tr h="1981200">
                <a:tc>
                  <a:txBody>
                    <a:body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sz="1100" b="1" i="0" u="none" strike="noStrike" cap="none" normalizeH="0" baseline="0" dirty="0" smtClean="0">
                          <a:ln>
                            <a:noFill/>
                          </a:ln>
                          <a:solidFill>
                            <a:schemeClr val="tx1"/>
                          </a:solidFill>
                          <a:effectLst/>
                          <a:latin typeface="Arial" pitchFamily="34" charset="0"/>
                        </a:rPr>
                        <a:t>Business Case</a:t>
                      </a:r>
                    </a:p>
                    <a:p>
                      <a:pPr marL="0" marR="0" lvl="0" indent="0" algn="l" defTabSz="914400" rtl="0" eaLnBrk="0" fontAlgn="base" latinLnBrk="0" hangingPunct="0">
                        <a:lnSpc>
                          <a:spcPct val="100000"/>
                        </a:lnSpc>
                        <a:spcBef>
                          <a:spcPct val="0"/>
                        </a:spcBef>
                        <a:spcAft>
                          <a:spcPct val="0"/>
                        </a:spcAft>
                        <a:buClr>
                          <a:schemeClr val="tx1"/>
                        </a:buClr>
                        <a:buSzTx/>
                        <a:buFont typeface="Wingdings" pitchFamily="2" charset="2"/>
                        <a:buNone/>
                        <a:tabLst/>
                      </a:pPr>
                      <a:r>
                        <a:rPr kumimoji="0" lang="en-US" sz="1100" b="0" i="0" u="none" strike="noStrike" cap="none" normalizeH="0" baseline="0" dirty="0" smtClean="0">
                          <a:ln>
                            <a:noFill/>
                          </a:ln>
                          <a:solidFill>
                            <a:schemeClr val="tx1"/>
                          </a:solidFill>
                          <a:effectLst/>
                          <a:latin typeface="Arial" pitchFamily="34" charset="0"/>
                          <a:cs typeface="Times New Roman" pitchFamily="18" charset="0"/>
                        </a:rPr>
                        <a:t>Eglin Air Force has worked with FAMU-FSU engineering students before to improve MAV designs. The team will design 4 basic designs of a MAV. The fuselage design will remain the same, while the placement of the electric ducted fan will move around the design in order to reach the effective design.</a:t>
                      </a:r>
                    </a:p>
                    <a:p>
                      <a:pPr marL="0" marR="0" lvl="0" indent="0" algn="l" defTabSz="914400" rtl="0" eaLnBrk="0" fontAlgn="base" latinLnBrk="0" hangingPunct="0">
                        <a:lnSpc>
                          <a:spcPct val="100000"/>
                        </a:lnSpc>
                        <a:spcBef>
                          <a:spcPct val="0"/>
                        </a:spcBef>
                        <a:spcAft>
                          <a:spcPct val="0"/>
                        </a:spcAft>
                        <a:buClr>
                          <a:schemeClr val="tx1"/>
                        </a:buClr>
                        <a:buSzTx/>
                        <a:buFont typeface="Wingdings" pitchFamily="2" charset="2"/>
                        <a:buNone/>
                        <a:tabLst/>
                      </a:pPr>
                      <a:r>
                        <a:rPr kumimoji="0" lang="en-US" sz="1100" b="0" i="0" u="none" strike="noStrike" cap="none" normalizeH="0" baseline="0" dirty="0" smtClean="0">
                          <a:ln>
                            <a:noFill/>
                          </a:ln>
                          <a:solidFill>
                            <a:schemeClr val="tx1"/>
                          </a:solidFill>
                          <a:effectLst/>
                          <a:latin typeface="Arial" pitchFamily="34" charset="0"/>
                          <a:cs typeface="Times New Roman" pitchFamily="18" charset="0"/>
                        </a:rPr>
                        <a:t>If we fail to come up with the most effective form of integration of a experimental propulsion system in a MAV, the Air Force loses time in getting these designs out in the field working at its best potential.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sz="1100" b="1" i="0" u="none" strike="noStrike" cap="none" normalizeH="0" baseline="0" dirty="0" smtClean="0">
                          <a:ln>
                            <a:noFill/>
                          </a:ln>
                          <a:solidFill>
                            <a:schemeClr val="tx1"/>
                          </a:solidFill>
                          <a:effectLst/>
                          <a:latin typeface="Arial" pitchFamily="34" charset="0"/>
                        </a:rPr>
                        <a:t>Opportunity Statement</a:t>
                      </a:r>
                    </a:p>
                    <a:p>
                      <a:pPr marL="0" marR="0" lvl="0" indent="0" algn="l" defTabSz="914400" rtl="0" eaLnBrk="0" fontAlgn="base" latinLnBrk="0" hangingPunct="0">
                        <a:lnSpc>
                          <a:spcPct val="100000"/>
                        </a:lnSpc>
                        <a:spcBef>
                          <a:spcPct val="0"/>
                        </a:spcBef>
                        <a:spcAft>
                          <a:spcPct val="0"/>
                        </a:spcAft>
                        <a:buClr>
                          <a:schemeClr val="tx1"/>
                        </a:buClr>
                        <a:buSzTx/>
                        <a:buFontTx/>
                        <a:buNone/>
                        <a:tabLst/>
                      </a:pPr>
                      <a:r>
                        <a:rPr kumimoji="0" lang="en-US" sz="1100" b="0" i="0" u="none" strike="noStrike" cap="none" normalizeH="0" baseline="0" dirty="0" smtClean="0">
                          <a:ln>
                            <a:noFill/>
                          </a:ln>
                          <a:solidFill>
                            <a:schemeClr val="tx1"/>
                          </a:solidFill>
                          <a:effectLst/>
                          <a:latin typeface="Arial" pitchFamily="34" charset="0"/>
                          <a:cs typeface="Times New Roman" pitchFamily="18" charset="0"/>
                        </a:rPr>
                        <a:t>MAVs were first designed in 1993 and are currently still undergoing improvements to effectively integrate new means of propulsion that would improve efficiency and flight capabilities. </a:t>
                      </a:r>
                    </a:p>
                    <a:p>
                      <a:pPr marL="0" marR="0" lvl="0" indent="0" algn="l" defTabSz="914400" rtl="0" eaLnBrk="0" fontAlgn="base" latinLnBrk="0" hangingPunct="0">
                        <a:lnSpc>
                          <a:spcPct val="100000"/>
                        </a:lnSpc>
                        <a:spcBef>
                          <a:spcPct val="0"/>
                        </a:spcBef>
                        <a:spcAft>
                          <a:spcPct val="0"/>
                        </a:spcAft>
                        <a:buClr>
                          <a:schemeClr val="tx1"/>
                        </a:buClr>
                        <a:buSzTx/>
                        <a:buFontTx/>
                        <a:buNone/>
                        <a:tabLst/>
                      </a:pPr>
                      <a:r>
                        <a:rPr kumimoji="0" lang="en-US" sz="1100" b="0" i="0" u="none" strike="noStrike" cap="none" normalizeH="0" baseline="0" dirty="0" smtClean="0">
                          <a:ln>
                            <a:noFill/>
                          </a:ln>
                          <a:solidFill>
                            <a:schemeClr val="tx1"/>
                          </a:solidFill>
                          <a:effectLst/>
                          <a:latin typeface="Arial" pitchFamily="34" charset="0"/>
                          <a:cs typeface="Times New Roman" pitchFamily="18" charset="0"/>
                        </a:rPr>
                        <a:t>Once the most effective design can be identified, MAVs will undergo mass production and be ready for field use. MAVs could revolutionize the way military approaches a situation. </a:t>
                      </a:r>
                    </a:p>
                    <a:p>
                      <a:pPr marL="0" marR="0" lvl="0" indent="0" algn="l" defTabSz="914400" rtl="0" eaLnBrk="0" fontAlgn="base" latinLnBrk="0" hangingPunct="0">
                        <a:lnSpc>
                          <a:spcPct val="100000"/>
                        </a:lnSpc>
                        <a:spcBef>
                          <a:spcPct val="0"/>
                        </a:spcBef>
                        <a:spcAft>
                          <a:spcPct val="0"/>
                        </a:spcAft>
                        <a:buClr>
                          <a:schemeClr val="tx1"/>
                        </a:buClr>
                        <a:buSzTx/>
                        <a:buFontTx/>
                        <a:buNone/>
                        <a:tabLst/>
                      </a:pPr>
                      <a:endParaRPr kumimoji="0" lang="en-US" sz="1100" b="0" i="0" u="none" strike="noStrike" cap="none" normalizeH="0" baseline="0" dirty="0" smtClean="0">
                        <a:ln>
                          <a:noFill/>
                        </a:ln>
                        <a:solidFill>
                          <a:schemeClr val="tx1"/>
                        </a:solidFill>
                        <a:effectLst/>
                        <a:latin typeface="Arial" pitchFamily="34"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08517">
                <a:tc>
                  <a:txBody>
                    <a:bodyPr/>
                    <a:lstStyle/>
                    <a:p>
                      <a:pPr marL="15875" marR="0" lvl="0" indent="-15875" algn="l"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sz="1100" b="1" i="0" u="none" strike="noStrike" cap="none" normalizeH="0" baseline="0" dirty="0" smtClean="0">
                          <a:ln>
                            <a:noFill/>
                          </a:ln>
                          <a:solidFill>
                            <a:schemeClr val="tx1"/>
                          </a:solidFill>
                          <a:effectLst/>
                          <a:latin typeface="Arial" pitchFamily="34" charset="0"/>
                        </a:rPr>
                        <a:t>Goal Statement</a:t>
                      </a:r>
                    </a:p>
                    <a:p>
                      <a:pPr marL="15875" marR="0" lvl="0" indent="-15875" algn="l" defTabSz="914400" rtl="0" eaLnBrk="0" fontAlgn="base" latinLnBrk="0" hangingPunct="0">
                        <a:lnSpc>
                          <a:spcPct val="100000"/>
                        </a:lnSpc>
                        <a:spcBef>
                          <a:spcPct val="0"/>
                        </a:spcBef>
                        <a:spcAft>
                          <a:spcPct val="0"/>
                        </a:spcAft>
                        <a:buClr>
                          <a:schemeClr val="tx1"/>
                        </a:buClr>
                        <a:buSzTx/>
                        <a:buFont typeface="Wingdings" pitchFamily="2" charset="2"/>
                        <a:buNone/>
                        <a:tabLst/>
                      </a:pPr>
                      <a:r>
                        <a:rPr kumimoji="0" lang="en-US" sz="1100" b="0" i="0" u="none" strike="noStrike" cap="none" normalizeH="0" baseline="0" dirty="0" smtClean="0">
                          <a:ln>
                            <a:noFill/>
                          </a:ln>
                          <a:solidFill>
                            <a:schemeClr val="tx1"/>
                          </a:solidFill>
                          <a:effectLst/>
                          <a:latin typeface="Arial" pitchFamily="34" charset="0"/>
                          <a:cs typeface="Times New Roman" pitchFamily="18" charset="0"/>
                        </a:rPr>
                        <a:t>Design and develop the most efficient and flight ready MAV by integrating an experimental propulsion system. </a:t>
                      </a:r>
                    </a:p>
                    <a:p>
                      <a:pPr marL="15875" marR="0" lvl="0" indent="-15875" algn="l" defTabSz="914400" rtl="0" eaLnBrk="0" fontAlgn="base" latinLnBrk="0" hangingPunct="0">
                        <a:lnSpc>
                          <a:spcPct val="100000"/>
                        </a:lnSpc>
                        <a:spcBef>
                          <a:spcPct val="0"/>
                        </a:spcBef>
                        <a:spcAft>
                          <a:spcPct val="0"/>
                        </a:spcAft>
                        <a:buClr>
                          <a:schemeClr val="tx1"/>
                        </a:buClr>
                        <a:buSzTx/>
                        <a:buFont typeface="Wingdings" pitchFamily="2" charset="2"/>
                        <a:buNone/>
                        <a:tabLst/>
                      </a:pPr>
                      <a:endParaRPr kumimoji="0" lang="en-US" sz="1100" b="0" i="0" u="none" strike="noStrike" cap="none" normalizeH="0" baseline="0" dirty="0" smtClean="0">
                        <a:ln>
                          <a:noFill/>
                        </a:ln>
                        <a:solidFill>
                          <a:schemeClr val="tx1"/>
                        </a:solidFill>
                        <a:effectLst/>
                        <a:latin typeface="Arial" pitchFamily="34" charset="0"/>
                        <a:cs typeface="Times New Roman" pitchFamily="18" charset="0"/>
                      </a:endParaRPr>
                    </a:p>
                    <a:p>
                      <a:pPr marL="15875" marR="0" lvl="0" indent="-15875" algn="l" defTabSz="914400" rtl="0" eaLnBrk="0" fontAlgn="base" latinLnBrk="0" hangingPunct="0">
                        <a:lnSpc>
                          <a:spcPct val="100000"/>
                        </a:lnSpc>
                        <a:spcBef>
                          <a:spcPct val="0"/>
                        </a:spcBef>
                        <a:spcAft>
                          <a:spcPct val="0"/>
                        </a:spcAft>
                        <a:buClr>
                          <a:schemeClr val="tx1"/>
                        </a:buClr>
                        <a:buSzTx/>
                        <a:buFont typeface="Wingdings" pitchFamily="2" charset="2"/>
                        <a:buNone/>
                        <a:tabLst/>
                      </a:pPr>
                      <a:r>
                        <a:rPr kumimoji="0" lang="en-US" sz="1100" b="1" i="0" u="none" strike="noStrike" cap="none" normalizeH="0" baseline="0" dirty="0" smtClean="0">
                          <a:ln>
                            <a:noFill/>
                          </a:ln>
                          <a:solidFill>
                            <a:schemeClr val="tx1"/>
                          </a:solidFill>
                          <a:effectLst/>
                          <a:latin typeface="Arial" pitchFamily="34" charset="0"/>
                          <a:cs typeface="Times New Roman" pitchFamily="18" charset="0"/>
                        </a:rPr>
                        <a:t>Response</a:t>
                      </a:r>
                      <a:r>
                        <a:rPr kumimoji="0" lang="en-US" sz="1100" b="0" i="0" u="none" strike="noStrike" cap="none" normalizeH="0" baseline="0" dirty="0" smtClean="0">
                          <a:ln>
                            <a:noFill/>
                          </a:ln>
                          <a:solidFill>
                            <a:schemeClr val="tx1"/>
                          </a:solidFill>
                          <a:effectLst/>
                          <a:latin typeface="Arial" pitchFamily="34" charset="0"/>
                          <a:cs typeface="Times New Roman" pitchFamily="18" charset="0"/>
                        </a:rPr>
                        <a:t> (Y) =  Effective integration of experimental propulsion system in Micro Air Vehicles</a:t>
                      </a:r>
                    </a:p>
                    <a:p>
                      <a:pPr marL="15875" marR="0" lvl="0" indent="-15875" algn="l" defTabSz="914400" rtl="0" eaLnBrk="0" fontAlgn="base" latinLnBrk="0" hangingPunct="0">
                        <a:lnSpc>
                          <a:spcPct val="100000"/>
                        </a:lnSpc>
                        <a:spcBef>
                          <a:spcPct val="0"/>
                        </a:spcBef>
                        <a:spcAft>
                          <a:spcPct val="0"/>
                        </a:spcAft>
                        <a:buClr>
                          <a:schemeClr val="tx1"/>
                        </a:buClr>
                        <a:buSzTx/>
                        <a:buFont typeface="Wingdings" pitchFamily="2" charset="2"/>
                        <a:buNone/>
                        <a:tabLst/>
                      </a:pPr>
                      <a:endParaRPr kumimoji="0" lang="en-US" sz="1100" b="0" i="0" u="none" strike="noStrike" cap="none" normalizeH="0" baseline="0" dirty="0" smtClean="0">
                        <a:ln>
                          <a:noFill/>
                        </a:ln>
                        <a:solidFill>
                          <a:schemeClr val="tx1"/>
                        </a:solidFill>
                        <a:effectLst/>
                        <a:latin typeface="Arial" pitchFamily="34" charset="0"/>
                        <a:cs typeface="Times New Roman" pitchFamily="18" charset="0"/>
                      </a:endParaRPr>
                    </a:p>
                    <a:p>
                      <a:pPr marL="15875" marR="0" lvl="0" indent="-15875" algn="l" defTabSz="914400" rtl="0" eaLnBrk="0" fontAlgn="base" latinLnBrk="0" hangingPunct="0">
                        <a:lnSpc>
                          <a:spcPct val="100000"/>
                        </a:lnSpc>
                        <a:spcBef>
                          <a:spcPct val="0"/>
                        </a:spcBef>
                        <a:spcAft>
                          <a:spcPct val="0"/>
                        </a:spcAft>
                        <a:buClr>
                          <a:schemeClr val="tx1"/>
                        </a:buClr>
                        <a:buSzTx/>
                        <a:buFont typeface="Wingdings" pitchFamily="2" charset="2"/>
                        <a:buNone/>
                        <a:tabLst/>
                      </a:pPr>
                      <a:r>
                        <a:rPr kumimoji="0" lang="en-US" sz="1100" b="1" i="0" u="none" strike="noStrike" cap="none" normalizeH="0" baseline="0" dirty="0" smtClean="0">
                          <a:ln>
                            <a:noFill/>
                          </a:ln>
                          <a:solidFill>
                            <a:schemeClr val="tx1"/>
                          </a:solidFill>
                          <a:effectLst/>
                          <a:latin typeface="Arial" pitchFamily="34" charset="0"/>
                          <a:cs typeface="Times New Roman" pitchFamily="18" charset="0"/>
                        </a:rPr>
                        <a:t>Input variables:</a:t>
                      </a:r>
                      <a:r>
                        <a:rPr kumimoji="0" lang="en-US" sz="1100" b="0" i="0" u="none" strike="noStrike" cap="none" normalizeH="0" baseline="0" dirty="0" smtClean="0">
                          <a:ln>
                            <a:noFill/>
                          </a:ln>
                          <a:solidFill>
                            <a:schemeClr val="tx1"/>
                          </a:solidFill>
                          <a:effectLst/>
                          <a:latin typeface="Arial" pitchFamily="34" charset="0"/>
                          <a:cs typeface="Times New Roman" pitchFamily="18" charset="0"/>
                        </a:rPr>
                        <a:t> x</a:t>
                      </a:r>
                      <a:r>
                        <a:rPr kumimoji="0" lang="en-US" sz="1100" b="0" i="0" u="none" strike="noStrike" cap="none" normalizeH="0" baseline="-25000" dirty="0" smtClean="0">
                          <a:ln>
                            <a:noFill/>
                          </a:ln>
                          <a:solidFill>
                            <a:schemeClr val="tx1"/>
                          </a:solidFill>
                          <a:effectLst/>
                          <a:latin typeface="Arial" pitchFamily="34" charset="0"/>
                          <a:cs typeface="Times New Roman" pitchFamily="18" charset="0"/>
                        </a:rPr>
                        <a:t>1</a:t>
                      </a:r>
                      <a:r>
                        <a:rPr kumimoji="0" lang="en-US" sz="1100" b="0" i="0" u="none" strike="noStrike" cap="none" normalizeH="0" baseline="0" dirty="0" smtClean="0">
                          <a:ln>
                            <a:noFill/>
                          </a:ln>
                          <a:solidFill>
                            <a:schemeClr val="tx1"/>
                          </a:solidFill>
                          <a:effectLst/>
                          <a:latin typeface="Arial" pitchFamily="34" charset="0"/>
                          <a:cs typeface="Times New Roman" pitchFamily="18" charset="0"/>
                        </a:rPr>
                        <a:t> = Basic MAV requirements</a:t>
                      </a:r>
                    </a:p>
                    <a:p>
                      <a:pPr marL="15875" marR="0" lvl="0" indent="-15875" algn="l" defTabSz="914400" rtl="0" eaLnBrk="0" fontAlgn="base" latinLnBrk="0" hangingPunct="0">
                        <a:lnSpc>
                          <a:spcPct val="100000"/>
                        </a:lnSpc>
                        <a:spcBef>
                          <a:spcPct val="0"/>
                        </a:spcBef>
                        <a:spcAft>
                          <a:spcPct val="0"/>
                        </a:spcAft>
                        <a:buClr>
                          <a:schemeClr val="tx1"/>
                        </a:buClr>
                        <a:buSzTx/>
                        <a:buFont typeface="Wingdings" pitchFamily="2" charset="2"/>
                        <a:buNone/>
                        <a:tabLst/>
                      </a:pPr>
                      <a:r>
                        <a:rPr kumimoji="0" lang="en-US" sz="1100" b="0" i="0" u="none" strike="noStrike" cap="none" normalizeH="0" baseline="0" dirty="0" smtClean="0">
                          <a:ln>
                            <a:noFill/>
                          </a:ln>
                          <a:solidFill>
                            <a:schemeClr val="tx1"/>
                          </a:solidFill>
                          <a:effectLst/>
                          <a:latin typeface="Arial" pitchFamily="34" charset="0"/>
                          <a:cs typeface="Times New Roman" pitchFamily="18" charset="0"/>
                        </a:rPr>
                        <a:t>                             x</a:t>
                      </a:r>
                      <a:r>
                        <a:rPr kumimoji="0" lang="en-US" sz="1100" b="0" i="0" u="none" strike="noStrike" cap="none" normalizeH="0" baseline="-25000" dirty="0" smtClean="0">
                          <a:ln>
                            <a:noFill/>
                          </a:ln>
                          <a:solidFill>
                            <a:schemeClr val="tx1"/>
                          </a:solidFill>
                          <a:effectLst/>
                          <a:latin typeface="Arial" pitchFamily="34" charset="0"/>
                          <a:cs typeface="Times New Roman" pitchFamily="18" charset="0"/>
                        </a:rPr>
                        <a:t>2</a:t>
                      </a:r>
                      <a:r>
                        <a:rPr kumimoji="0" lang="en-US" sz="1100" b="0" i="0" u="none" strike="noStrike" cap="none" normalizeH="0" baseline="0" dirty="0" smtClean="0">
                          <a:ln>
                            <a:noFill/>
                          </a:ln>
                          <a:solidFill>
                            <a:schemeClr val="tx1"/>
                          </a:solidFill>
                          <a:effectLst/>
                          <a:latin typeface="Arial" pitchFamily="34" charset="0"/>
                          <a:cs typeface="Times New Roman" pitchFamily="18" charset="0"/>
                        </a:rPr>
                        <a:t> = Eglin Air Force requirements</a:t>
                      </a:r>
                    </a:p>
                    <a:p>
                      <a:pPr marL="15875" marR="0" lvl="0" indent="-15875" algn="l" defTabSz="914400" rtl="0" eaLnBrk="0" fontAlgn="base" latinLnBrk="0" hangingPunct="0">
                        <a:lnSpc>
                          <a:spcPct val="100000"/>
                        </a:lnSpc>
                        <a:spcBef>
                          <a:spcPct val="0"/>
                        </a:spcBef>
                        <a:spcAft>
                          <a:spcPct val="0"/>
                        </a:spcAft>
                        <a:buClr>
                          <a:schemeClr val="tx1"/>
                        </a:buClr>
                        <a:buSzTx/>
                        <a:buFont typeface="Wingdings" pitchFamily="2" charset="2"/>
                        <a:buNone/>
                        <a:tabLst/>
                      </a:pPr>
                      <a:r>
                        <a:rPr kumimoji="0" lang="en-US" sz="1100" b="0" i="0" u="none" strike="noStrike" cap="none" normalizeH="0" baseline="0" dirty="0" smtClean="0">
                          <a:ln>
                            <a:noFill/>
                          </a:ln>
                          <a:solidFill>
                            <a:schemeClr val="tx1"/>
                          </a:solidFill>
                          <a:effectLst/>
                          <a:latin typeface="Arial" pitchFamily="34" charset="0"/>
                          <a:cs typeface="Times New Roman" pitchFamily="18" charset="0"/>
                        </a:rPr>
                        <a:t>                             x</a:t>
                      </a:r>
                      <a:r>
                        <a:rPr kumimoji="0" lang="en-US" sz="1100" b="0" i="0" u="none" strike="noStrike" cap="none" normalizeH="0" baseline="-25000" dirty="0" smtClean="0">
                          <a:ln>
                            <a:noFill/>
                          </a:ln>
                          <a:solidFill>
                            <a:schemeClr val="tx1"/>
                          </a:solidFill>
                          <a:effectLst/>
                          <a:latin typeface="Arial" pitchFamily="34" charset="0"/>
                          <a:cs typeface="Times New Roman" pitchFamily="18" charset="0"/>
                        </a:rPr>
                        <a:t>3</a:t>
                      </a:r>
                      <a:r>
                        <a:rPr kumimoji="0" lang="en-US" sz="1100" b="0" i="0" u="none" strike="noStrike" cap="none" normalizeH="0" baseline="0" dirty="0" smtClean="0">
                          <a:ln>
                            <a:noFill/>
                          </a:ln>
                          <a:solidFill>
                            <a:schemeClr val="tx1"/>
                          </a:solidFill>
                          <a:effectLst/>
                          <a:latin typeface="Arial" pitchFamily="34" charset="0"/>
                          <a:cs typeface="Times New Roman" pitchFamily="18" charset="0"/>
                        </a:rPr>
                        <a:t> = ME Department requirements</a:t>
                      </a:r>
                    </a:p>
                    <a:p>
                      <a:pPr marL="15875" marR="0" lvl="0" indent="-15875" algn="l" defTabSz="914400" rtl="0" eaLnBrk="0" fontAlgn="base" latinLnBrk="0" hangingPunct="0">
                        <a:lnSpc>
                          <a:spcPct val="100000"/>
                        </a:lnSpc>
                        <a:spcBef>
                          <a:spcPct val="0"/>
                        </a:spcBef>
                        <a:spcAft>
                          <a:spcPct val="0"/>
                        </a:spcAft>
                        <a:buClr>
                          <a:schemeClr val="tx1"/>
                        </a:buClr>
                        <a:buSzTx/>
                        <a:buFont typeface="Wingdings" pitchFamily="2" charset="2"/>
                        <a:buNone/>
                        <a:tabLst/>
                      </a:pPr>
                      <a:r>
                        <a:rPr kumimoji="0" lang="en-US" sz="1100" b="0" i="0" u="none" strike="noStrike" cap="none" normalizeH="0" baseline="0" dirty="0" smtClean="0">
                          <a:ln>
                            <a:noFill/>
                          </a:ln>
                          <a:solidFill>
                            <a:schemeClr val="tx1"/>
                          </a:solidFill>
                          <a:effectLst/>
                          <a:latin typeface="Arial" pitchFamily="34" charset="0"/>
                          <a:cs typeface="Times New Roman" pitchFamily="18" charset="0"/>
                        </a:rPr>
                        <a:t>                             x</a:t>
                      </a:r>
                      <a:r>
                        <a:rPr kumimoji="0" lang="en-US" sz="1100" b="0" i="0" u="none" strike="noStrike" cap="none" normalizeH="0" baseline="-25000" dirty="0" smtClean="0">
                          <a:ln>
                            <a:noFill/>
                          </a:ln>
                          <a:solidFill>
                            <a:schemeClr val="tx1"/>
                          </a:solidFill>
                          <a:effectLst/>
                          <a:latin typeface="Arial" pitchFamily="34" charset="0"/>
                          <a:cs typeface="Times New Roman" pitchFamily="18" charset="0"/>
                        </a:rPr>
                        <a:t>4</a:t>
                      </a:r>
                      <a:r>
                        <a:rPr kumimoji="0" lang="en-US" sz="1100" b="0" i="0" u="none" strike="noStrike" cap="none" normalizeH="0" baseline="0" dirty="0" smtClean="0">
                          <a:ln>
                            <a:noFill/>
                          </a:ln>
                          <a:solidFill>
                            <a:schemeClr val="tx1"/>
                          </a:solidFill>
                          <a:effectLst/>
                          <a:latin typeface="Arial" pitchFamily="34" charset="0"/>
                          <a:cs typeface="Times New Roman" pitchFamily="18" charset="0"/>
                        </a:rPr>
                        <a:t> = IE Department requirements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sz="1100" b="1" i="0" u="none" strike="noStrike" cap="none" normalizeH="0" baseline="0" dirty="0" smtClean="0">
                          <a:ln>
                            <a:noFill/>
                          </a:ln>
                          <a:solidFill>
                            <a:schemeClr val="tx1"/>
                          </a:solidFill>
                          <a:effectLst/>
                          <a:latin typeface="Arial" pitchFamily="34" charset="0"/>
                        </a:rPr>
                        <a:t>Project Scope</a:t>
                      </a:r>
                      <a:r>
                        <a:rPr kumimoji="0" lang="en-US" sz="1100" b="0" i="0" u="none" strike="noStrike" cap="none" normalizeH="0" baseline="0" dirty="0" smtClean="0">
                          <a:ln>
                            <a:noFill/>
                          </a:ln>
                          <a:solidFill>
                            <a:srgbClr val="000000"/>
                          </a:solidFill>
                          <a:effectLst/>
                          <a:latin typeface="MS Sans Serif" charset="0"/>
                          <a:cs typeface="Times New Roman" pitchFamily="18" charset="0"/>
                        </a:rPr>
                        <a:t>	</a:t>
                      </a:r>
                    </a:p>
                    <a:p>
                      <a:pPr marL="0" marR="0" lvl="0" indent="0" algn="l" defTabSz="914400" rtl="0" eaLnBrk="0" fontAlgn="base" latinLnBrk="0" hangingPunct="0">
                        <a:lnSpc>
                          <a:spcPct val="100000"/>
                        </a:lnSpc>
                        <a:spcBef>
                          <a:spcPct val="0"/>
                        </a:spcBef>
                        <a:spcAft>
                          <a:spcPct val="0"/>
                        </a:spcAft>
                        <a:buClr>
                          <a:schemeClr val="tx1"/>
                        </a:buClr>
                        <a:buSzTx/>
                        <a:buFontTx/>
                        <a:buNone/>
                        <a:tabLst/>
                        <a:defRPr/>
                      </a:pPr>
                      <a:r>
                        <a:rPr kumimoji="0" lang="en-US" sz="1100" b="1" i="0" u="none" strike="noStrike" cap="none" normalizeH="0" baseline="0" dirty="0" smtClean="0">
                          <a:ln>
                            <a:noFill/>
                          </a:ln>
                          <a:solidFill>
                            <a:schemeClr val="tx1"/>
                          </a:solidFill>
                          <a:effectLst/>
                          <a:latin typeface="Arial" pitchFamily="34" charset="0"/>
                          <a:cs typeface="Times New Roman" pitchFamily="18" charset="0"/>
                        </a:rPr>
                        <a:t>In Scope:</a:t>
                      </a:r>
                      <a:r>
                        <a:rPr kumimoji="0" lang="en-US" sz="1100" b="0" i="0" u="none" strike="noStrike" cap="none" normalizeH="0" baseline="0" dirty="0" smtClean="0">
                          <a:ln>
                            <a:noFill/>
                          </a:ln>
                          <a:solidFill>
                            <a:schemeClr val="tx1"/>
                          </a:solidFill>
                          <a:effectLst/>
                          <a:latin typeface="Arial" pitchFamily="34" charset="0"/>
                          <a:cs typeface="Times New Roman" pitchFamily="18" charset="0"/>
                        </a:rPr>
                        <a:t>  </a:t>
                      </a:r>
                      <a:r>
                        <a:rPr lang="en-US" sz="1100" dirty="0" smtClean="0"/>
                        <a:t>Incorporate new means of propulsion that improve the efficiency and flight capabilities of MAVs</a:t>
                      </a:r>
                    </a:p>
                    <a:p>
                      <a:pPr marL="0" marR="0" lvl="0" indent="0" algn="l" defTabSz="914400" rtl="0" eaLnBrk="0" fontAlgn="base" latinLnBrk="0" hangingPunct="0">
                        <a:lnSpc>
                          <a:spcPct val="100000"/>
                        </a:lnSpc>
                        <a:spcBef>
                          <a:spcPct val="0"/>
                        </a:spcBef>
                        <a:spcAft>
                          <a:spcPct val="0"/>
                        </a:spcAft>
                        <a:buClr>
                          <a:schemeClr val="tx1"/>
                        </a:buClr>
                        <a:buSzTx/>
                        <a:buFontTx/>
                        <a:buNone/>
                        <a:tabLst/>
                      </a:pPr>
                      <a:endParaRPr kumimoji="0" lang="en-US" sz="1100" b="0" i="0" u="none" strike="noStrike" cap="none" normalizeH="0" baseline="0" dirty="0" smtClean="0">
                        <a:ln>
                          <a:noFill/>
                        </a:ln>
                        <a:solidFill>
                          <a:schemeClr val="tx1"/>
                        </a:solidFill>
                        <a:effectLst/>
                        <a:latin typeface="Arial"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
                          <a:schemeClr val="tx1"/>
                        </a:buClr>
                        <a:buSzTx/>
                        <a:buFontTx/>
                        <a:buNone/>
                        <a:tabLst/>
                      </a:pPr>
                      <a:endParaRPr kumimoji="0" lang="en-US" sz="1100" b="0" i="0" u="none" strike="noStrike" cap="none" normalizeH="0" baseline="0" dirty="0" smtClean="0">
                        <a:ln>
                          <a:noFill/>
                        </a:ln>
                        <a:solidFill>
                          <a:schemeClr val="tx1"/>
                        </a:solidFill>
                        <a:effectLst/>
                        <a:latin typeface="Arial"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
                          <a:schemeClr val="tx1"/>
                        </a:buClr>
                        <a:buSzTx/>
                        <a:buFontTx/>
                        <a:buNone/>
                        <a:tabLst/>
                      </a:pPr>
                      <a:r>
                        <a:rPr kumimoji="0" lang="en-US" sz="1100" b="1" i="0" u="none" strike="noStrike" cap="none" normalizeH="0" baseline="0" dirty="0" smtClean="0">
                          <a:ln>
                            <a:noFill/>
                          </a:ln>
                          <a:solidFill>
                            <a:schemeClr val="tx1"/>
                          </a:solidFill>
                          <a:effectLst/>
                          <a:latin typeface="Arial" pitchFamily="34" charset="0"/>
                          <a:cs typeface="Times New Roman" pitchFamily="18" charset="0"/>
                        </a:rPr>
                        <a:t>Out of Scope:</a:t>
                      </a:r>
                      <a:r>
                        <a:rPr kumimoji="0" lang="en-US" sz="1100" b="0" i="0" u="none" strike="noStrike" cap="none" normalizeH="0" baseline="0" dirty="0" smtClean="0">
                          <a:ln>
                            <a:noFill/>
                          </a:ln>
                          <a:solidFill>
                            <a:schemeClr val="tx1"/>
                          </a:solidFill>
                          <a:effectLst/>
                          <a:latin typeface="Arial" pitchFamily="34" charset="0"/>
                          <a:cs typeface="Times New Roman" pitchFamily="18" charset="0"/>
                        </a:rPr>
                        <a:t> Design and development of wings, Takeoff and landing, and Servo selection</a:t>
                      </a:r>
                    </a:p>
                    <a:p>
                      <a:pPr marL="0" marR="0" lvl="0" indent="0" algn="l" defTabSz="914400" rtl="0" eaLnBrk="0" fontAlgn="base" latinLnBrk="0" hangingPunct="0">
                        <a:lnSpc>
                          <a:spcPct val="100000"/>
                        </a:lnSpc>
                        <a:spcBef>
                          <a:spcPct val="0"/>
                        </a:spcBef>
                        <a:spcAft>
                          <a:spcPct val="0"/>
                        </a:spcAft>
                        <a:buClr>
                          <a:schemeClr val="tx1"/>
                        </a:buClr>
                        <a:buSzTx/>
                        <a:buFontTx/>
                        <a:buNone/>
                        <a:tabLst/>
                      </a:pPr>
                      <a:endParaRPr kumimoji="0" lang="en-US" sz="1100" b="0" i="0" u="none" strike="noStrike" cap="none" normalizeH="0" baseline="0" dirty="0" smtClean="0">
                        <a:ln>
                          <a:noFill/>
                        </a:ln>
                        <a:solidFill>
                          <a:schemeClr val="tx1"/>
                        </a:solidFill>
                        <a:effectLst/>
                        <a:latin typeface="Arial"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
                          <a:schemeClr val="tx1"/>
                        </a:buClr>
                        <a:buSzTx/>
                        <a:buFontTx/>
                        <a:buNone/>
                        <a:tabLst/>
                      </a:pPr>
                      <a:endParaRPr kumimoji="0" lang="en-US" sz="1100" b="0" i="0" u="none" strike="noStrike" cap="none" normalizeH="0" baseline="0" dirty="0" smtClean="0">
                        <a:ln>
                          <a:noFill/>
                        </a:ln>
                        <a:solidFill>
                          <a:schemeClr val="tx1"/>
                        </a:solidFill>
                        <a:effectLst/>
                        <a:latin typeface="Arial"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
                          <a:schemeClr val="tx1"/>
                        </a:buClr>
                        <a:buSzTx/>
                        <a:buFontTx/>
                        <a:buNone/>
                        <a:tabLst/>
                      </a:pPr>
                      <a:endParaRPr kumimoji="0" lang="en-US" sz="1100" b="0" i="0" u="none" strike="noStrike" cap="none" normalizeH="0" baseline="0" dirty="0" smtClean="0">
                        <a:ln>
                          <a:noFill/>
                        </a:ln>
                        <a:solidFill>
                          <a:schemeClr val="tx1"/>
                        </a:solidFill>
                        <a:effectLst/>
                        <a:latin typeface="Arial"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
                          <a:schemeClr val="tx1"/>
                        </a:buClr>
                        <a:buSzTx/>
                        <a:buFontTx/>
                        <a:buNone/>
                        <a:tabLst/>
                      </a:pPr>
                      <a:endParaRPr kumimoji="0" lang="en-US" sz="1100" b="0" i="0" u="none" strike="noStrike" cap="none" normalizeH="0" baseline="0" dirty="0" smtClean="0">
                        <a:ln>
                          <a:noFill/>
                        </a:ln>
                        <a:solidFill>
                          <a:schemeClr val="tx1"/>
                        </a:solidFill>
                        <a:effectLst/>
                        <a:latin typeface="Arial" pitchFamily="34"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40766">
                <a:tc>
                  <a:txBody>
                    <a:body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sz="1100" b="1" i="0" u="none" strike="noStrike" cap="none" normalizeH="0" baseline="0" dirty="0" smtClean="0">
                          <a:ln>
                            <a:noFill/>
                          </a:ln>
                          <a:solidFill>
                            <a:schemeClr val="tx1"/>
                          </a:solidFill>
                          <a:effectLst/>
                          <a:latin typeface="Arial" pitchFamily="34" charset="0"/>
                        </a:rPr>
                        <a:t>Project Plan</a:t>
                      </a:r>
                    </a:p>
                    <a:p>
                      <a:pPr marL="0" marR="0" lvl="0" indent="0" algn="l"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sz="1100" b="1" i="0" u="none" strike="noStrike" cap="none" normalizeH="0" baseline="0" dirty="0" smtClean="0">
                          <a:ln>
                            <a:noFill/>
                          </a:ln>
                          <a:solidFill>
                            <a:schemeClr val="tx1"/>
                          </a:solidFill>
                          <a:effectLst/>
                          <a:latin typeface="Arial" pitchFamily="34" charset="0"/>
                        </a:rPr>
                        <a:t>Start:  September 7, 2010</a:t>
                      </a:r>
                    </a:p>
                    <a:p>
                      <a:pPr marL="0" marR="0" lvl="0" indent="0" algn="l"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sz="1100" b="1" i="0" u="none" strike="noStrike" cap="none" normalizeH="0" baseline="0" dirty="0" smtClean="0">
                          <a:ln>
                            <a:noFill/>
                          </a:ln>
                          <a:solidFill>
                            <a:schemeClr val="tx1"/>
                          </a:solidFill>
                          <a:effectLst/>
                          <a:latin typeface="Arial" pitchFamily="34" charset="0"/>
                        </a:rPr>
                        <a:t>Define: October 19, 2010 Deadline (6 weeks)</a:t>
                      </a:r>
                    </a:p>
                    <a:p>
                      <a:pPr marL="0" marR="0" lvl="0" indent="0" algn="l"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sz="1100" b="1" i="0" u="none" strike="noStrike" cap="none" normalizeH="0" baseline="0" dirty="0" smtClean="0">
                          <a:ln>
                            <a:noFill/>
                          </a:ln>
                          <a:solidFill>
                            <a:schemeClr val="tx1"/>
                          </a:solidFill>
                          <a:effectLst/>
                          <a:latin typeface="Arial" pitchFamily="34" charset="0"/>
                        </a:rPr>
                        <a:t>Measure: November 30, 2010 (6 weeks)</a:t>
                      </a:r>
                    </a:p>
                    <a:p>
                      <a:pPr marL="0" marR="0" lvl="0" indent="0" algn="l"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sz="1100" b="1" i="0" u="none" strike="noStrike" cap="none" normalizeH="0" baseline="0" dirty="0" smtClean="0">
                          <a:ln>
                            <a:noFill/>
                          </a:ln>
                          <a:solidFill>
                            <a:schemeClr val="tx1"/>
                          </a:solidFill>
                          <a:effectLst/>
                          <a:latin typeface="Arial" pitchFamily="34" charset="0"/>
                        </a:rPr>
                        <a:t>Analyze, Design, Verify: Spring 2011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rPr>
                        <a:t>Team Selection</a:t>
                      </a:r>
                    </a:p>
                    <a:p>
                      <a:pPr marL="0" marR="0" lvl="0" indent="0" algn="l"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rPr>
                        <a:t>Sponsor:  LT. </a:t>
                      </a:r>
                      <a:r>
                        <a:rPr kumimoji="0" lang="en-US" sz="1000" b="0" i="0" u="none" strike="noStrike" cap="none" normalizeH="0" baseline="0" dirty="0" smtClean="0">
                          <a:ln>
                            <a:noFill/>
                          </a:ln>
                          <a:solidFill>
                            <a:schemeClr val="tx1"/>
                          </a:solidFill>
                          <a:effectLst/>
                          <a:latin typeface="Arial" pitchFamily="34" charset="0"/>
                        </a:rPr>
                        <a:t>John S. Brewer  </a:t>
                      </a:r>
                    </a:p>
                    <a:p>
                      <a:pPr marL="0" marR="0" lvl="0" indent="0" algn="l"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rPr>
                        <a:t>ME Faculty </a:t>
                      </a:r>
                      <a:r>
                        <a:rPr kumimoji="0" lang="en-US" sz="1000" b="1" i="0" u="none" strike="noStrike" cap="none" normalizeH="0" baseline="0" dirty="0" err="1" smtClean="0">
                          <a:ln>
                            <a:noFill/>
                          </a:ln>
                          <a:solidFill>
                            <a:schemeClr val="tx1"/>
                          </a:solidFill>
                          <a:effectLst/>
                          <a:latin typeface="Arial" pitchFamily="34" charset="0"/>
                        </a:rPr>
                        <a:t>Advisor:</a:t>
                      </a:r>
                      <a:r>
                        <a:rPr kumimoji="0" lang="en-US" sz="1000" b="0" i="0" u="none" strike="noStrike" cap="none" normalizeH="0" baseline="0" dirty="0" err="1" smtClean="0">
                          <a:ln>
                            <a:noFill/>
                          </a:ln>
                          <a:solidFill>
                            <a:schemeClr val="tx1"/>
                          </a:solidFill>
                          <a:effectLst/>
                          <a:latin typeface="Arial" pitchFamily="34" charset="0"/>
                        </a:rPr>
                        <a:t>Dr</a:t>
                      </a:r>
                      <a:r>
                        <a:rPr kumimoji="0" lang="en-US" sz="1000" b="0" i="0" u="none" strike="noStrike" cap="none" normalizeH="0" baseline="0" dirty="0" smtClean="0">
                          <a:ln>
                            <a:noFill/>
                          </a:ln>
                          <a:solidFill>
                            <a:schemeClr val="tx1"/>
                          </a:solidFill>
                          <a:effectLst/>
                          <a:latin typeface="Arial" pitchFamily="34" charset="0"/>
                        </a:rPr>
                        <a:t>. Englander  </a:t>
                      </a:r>
                      <a:r>
                        <a:rPr kumimoji="0" lang="en-US" sz="1000" b="1" i="0" u="none" strike="noStrike" cap="none" normalizeH="0" baseline="0" dirty="0" smtClean="0">
                          <a:ln>
                            <a:noFill/>
                          </a:ln>
                          <a:solidFill>
                            <a:schemeClr val="tx1"/>
                          </a:solidFill>
                          <a:effectLst/>
                          <a:latin typeface="Arial" pitchFamily="34" charset="0"/>
                        </a:rPr>
                        <a:t>IE Faculty </a:t>
                      </a:r>
                      <a:r>
                        <a:rPr kumimoji="0" lang="en-US" sz="1000" b="1" i="0" u="none" strike="noStrike" cap="none" normalizeH="0" baseline="0" dirty="0" err="1" smtClean="0">
                          <a:ln>
                            <a:noFill/>
                          </a:ln>
                          <a:solidFill>
                            <a:schemeClr val="tx1"/>
                          </a:solidFill>
                          <a:effectLst/>
                          <a:latin typeface="Arial" pitchFamily="34" charset="0"/>
                        </a:rPr>
                        <a:t>Advisor:</a:t>
                      </a:r>
                      <a:r>
                        <a:rPr kumimoji="0" lang="en-US" sz="1000" b="0" i="0" u="none" strike="noStrike" cap="none" normalizeH="0" baseline="0" dirty="0" err="1" smtClean="0">
                          <a:ln>
                            <a:noFill/>
                          </a:ln>
                          <a:solidFill>
                            <a:schemeClr val="tx1"/>
                          </a:solidFill>
                          <a:effectLst/>
                          <a:latin typeface="Arial" pitchFamily="34" charset="0"/>
                        </a:rPr>
                        <a:t>Dr</a:t>
                      </a:r>
                      <a:r>
                        <a:rPr kumimoji="0" lang="en-US" sz="1000" b="0" i="0" u="none" strike="noStrike" cap="none" normalizeH="0" baseline="0" dirty="0" smtClean="0">
                          <a:ln>
                            <a:noFill/>
                          </a:ln>
                          <a:solidFill>
                            <a:schemeClr val="tx1"/>
                          </a:solidFill>
                          <a:effectLst/>
                          <a:latin typeface="Arial" pitchFamily="34" charset="0"/>
                        </a:rPr>
                        <a:t>. </a:t>
                      </a:r>
                      <a:r>
                        <a:rPr kumimoji="0" lang="en-US" sz="1000" b="0" i="0" u="none" strike="noStrike" cap="none" normalizeH="0" baseline="0" dirty="0" err="1" smtClean="0">
                          <a:ln>
                            <a:noFill/>
                          </a:ln>
                          <a:solidFill>
                            <a:schemeClr val="tx1"/>
                          </a:solidFill>
                          <a:effectLst/>
                          <a:latin typeface="Arial" pitchFamily="34" charset="0"/>
                        </a:rPr>
                        <a:t>Okoli</a:t>
                      </a:r>
                      <a:endParaRPr kumimoji="0" lang="en-US" sz="1000" b="0" i="0" u="none" strike="noStrike" cap="none" normalizeH="0" baseline="0" dirty="0" smtClean="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rPr>
                        <a:t>ME Team Members: </a:t>
                      </a:r>
                      <a:r>
                        <a:rPr kumimoji="0" lang="en-US" sz="1000" b="0" i="0" u="none" strike="noStrike" cap="none" normalizeH="0" baseline="0" dirty="0" smtClean="0">
                          <a:ln>
                            <a:noFill/>
                          </a:ln>
                          <a:solidFill>
                            <a:schemeClr val="tx1"/>
                          </a:solidFill>
                          <a:effectLst/>
                          <a:latin typeface="Arial" pitchFamily="34" charset="0"/>
                        </a:rPr>
                        <a:t>Erica </a:t>
                      </a:r>
                      <a:r>
                        <a:rPr kumimoji="0" lang="en-US" sz="1000" b="0" i="0" u="none" strike="noStrike" cap="none" normalizeH="0" baseline="0" dirty="0" err="1" smtClean="0">
                          <a:ln>
                            <a:noFill/>
                          </a:ln>
                          <a:solidFill>
                            <a:schemeClr val="tx1"/>
                          </a:solidFill>
                          <a:effectLst/>
                          <a:latin typeface="Arial" pitchFamily="34" charset="0"/>
                        </a:rPr>
                        <a:t>Cosmutto</a:t>
                      </a:r>
                      <a:r>
                        <a:rPr kumimoji="0" lang="en-US" sz="1000" b="0" i="0" u="none" strike="noStrike" cap="none" normalizeH="0" baseline="0" dirty="0" smtClean="0">
                          <a:ln>
                            <a:noFill/>
                          </a:ln>
                          <a:solidFill>
                            <a:schemeClr val="tx1"/>
                          </a:solidFill>
                          <a:effectLst/>
                          <a:latin typeface="Arial" pitchFamily="34" charset="0"/>
                        </a:rPr>
                        <a:t>, Joel Ware, Hunter Metzger</a:t>
                      </a:r>
                      <a:endParaRPr kumimoji="0" lang="en-US" sz="1000" b="1" i="0" u="none" strike="noStrike" cap="none" normalizeH="0" baseline="0" dirty="0" smtClean="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rPr>
                        <a:t>IE Team Members: </a:t>
                      </a:r>
                      <a:r>
                        <a:rPr kumimoji="0" lang="en-US" sz="1000" b="0" i="0" u="none" strike="noStrike" cap="none" normalizeH="0" baseline="0" dirty="0" smtClean="0">
                          <a:ln>
                            <a:noFill/>
                          </a:ln>
                          <a:solidFill>
                            <a:schemeClr val="tx1"/>
                          </a:solidFill>
                          <a:effectLst/>
                          <a:latin typeface="Arial" pitchFamily="34" charset="0"/>
                        </a:rPr>
                        <a:t>Kristina De Armas, Santiago Baus, Michael </a:t>
                      </a:r>
                      <a:r>
                        <a:rPr kumimoji="0" lang="en-US" sz="1000" b="0" i="0" u="none" strike="noStrike" cap="none" normalizeH="0" baseline="0" dirty="0" err="1" smtClean="0">
                          <a:ln>
                            <a:noFill/>
                          </a:ln>
                          <a:solidFill>
                            <a:schemeClr val="tx1"/>
                          </a:solidFill>
                          <a:effectLst/>
                          <a:latin typeface="Arial" pitchFamily="34" charset="0"/>
                        </a:rPr>
                        <a:t>Isaza</a:t>
                      </a:r>
                      <a:endParaRPr kumimoji="0" lang="en-US" sz="1000" b="0" i="0" u="none" strike="noStrike" cap="none" normalizeH="0" baseline="0" dirty="0" smtClean="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rPr>
                        <a:t>Resources</a:t>
                      </a:r>
                      <a:r>
                        <a:rPr kumimoji="0" lang="en-US" sz="1000" b="0" i="0" u="none" strike="noStrike" cap="none" normalizeH="0" baseline="0" dirty="0" smtClean="0">
                          <a:ln>
                            <a:noFill/>
                          </a:ln>
                          <a:solidFill>
                            <a:schemeClr val="tx1"/>
                          </a:solidFill>
                          <a:effectLst/>
                          <a:latin typeface="Arial" pitchFamily="34" charset="0"/>
                        </a:rPr>
                        <a:t>: ME and IE Department Faculty, HPMI Jerry Horne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tx2"/>
                </a:solidFill>
              </a:rPr>
              <a:t>Business Case</a:t>
            </a:r>
            <a:endParaRPr lang="en-US" dirty="0">
              <a:solidFill>
                <a:schemeClr val="tx2"/>
              </a:solidFill>
            </a:endParaRPr>
          </a:p>
        </p:txBody>
      </p:sp>
      <p:sp>
        <p:nvSpPr>
          <p:cNvPr id="27651" name="Content Placeholder 2"/>
          <p:cNvSpPr>
            <a:spLocks noGrp="1"/>
          </p:cNvSpPr>
          <p:nvPr>
            <p:ph idx="1"/>
          </p:nvPr>
        </p:nvSpPr>
        <p:spPr>
          <a:xfrm>
            <a:off x="457200" y="1609725"/>
            <a:ext cx="7315200" cy="5095875"/>
          </a:xfrm>
        </p:spPr>
        <p:txBody>
          <a:bodyPr/>
          <a:lstStyle/>
          <a:p>
            <a:r>
              <a:rPr lang="en-US" dirty="0" smtClean="0"/>
              <a:t>Eglin Air Force Base</a:t>
            </a:r>
          </a:p>
          <a:p>
            <a:r>
              <a:rPr lang="en-US" dirty="0" smtClean="0"/>
              <a:t>Integrate components into a Micro Air Vehicle</a:t>
            </a:r>
          </a:p>
          <a:p>
            <a:r>
              <a:rPr lang="en-US" dirty="0" smtClean="0"/>
              <a:t>Design 4 basic MAV models</a:t>
            </a:r>
          </a:p>
          <a:p>
            <a:pPr lvl="1"/>
            <a:r>
              <a:rPr lang="en-US" dirty="0" smtClean="0"/>
              <a:t>One distinct fuselage design</a:t>
            </a:r>
          </a:p>
          <a:p>
            <a:pPr lvl="1"/>
            <a:r>
              <a:rPr lang="en-US" dirty="0" smtClean="0"/>
              <a:t>Variable placements of electric ducted fan</a:t>
            </a:r>
          </a:p>
          <a:p>
            <a:r>
              <a:rPr lang="en-US" dirty="0" smtClean="0"/>
              <a:t>Failure to experiment on new propulsion systems</a:t>
            </a:r>
          </a:p>
          <a:p>
            <a:pPr lvl="1"/>
            <a:r>
              <a:rPr lang="en-US" dirty="0" smtClean="0"/>
              <a:t>Results in:</a:t>
            </a:r>
          </a:p>
          <a:p>
            <a:pPr lvl="2"/>
            <a:r>
              <a:rPr lang="en-US" dirty="0" smtClean="0"/>
              <a:t>Set back in technology advancement</a:t>
            </a:r>
          </a:p>
          <a:p>
            <a:pPr lvl="2"/>
            <a:r>
              <a:rPr lang="en-US" dirty="0" smtClean="0"/>
              <a:t>Loss of potential field reconnaissance</a:t>
            </a:r>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239000" cy="1143000"/>
          </a:xfrm>
        </p:spPr>
        <p:txBody>
          <a:bodyPr/>
          <a:lstStyle/>
          <a:p>
            <a:pPr fontAlgn="auto">
              <a:spcAft>
                <a:spcPts val="0"/>
              </a:spcAft>
              <a:defRPr/>
            </a:pPr>
            <a:r>
              <a:rPr lang="en-US" dirty="0" smtClean="0">
                <a:solidFill>
                  <a:schemeClr val="tx2"/>
                </a:solidFill>
              </a:rPr>
              <a:t>Opportunity statement</a:t>
            </a:r>
            <a:endParaRPr lang="en-US" dirty="0">
              <a:solidFill>
                <a:schemeClr val="tx2"/>
              </a:solidFill>
            </a:endParaRPr>
          </a:p>
        </p:txBody>
      </p:sp>
      <p:sp>
        <p:nvSpPr>
          <p:cNvPr id="28675" name="Content Placeholder 2"/>
          <p:cNvSpPr>
            <a:spLocks noGrp="1"/>
          </p:cNvSpPr>
          <p:nvPr>
            <p:ph idx="1"/>
          </p:nvPr>
        </p:nvSpPr>
        <p:spPr/>
        <p:txBody>
          <a:bodyPr/>
          <a:lstStyle/>
          <a:p>
            <a:r>
              <a:rPr lang="en-US" smtClean="0"/>
              <a:t>MAVs were first designed in 1993</a:t>
            </a:r>
          </a:p>
          <a:p>
            <a:r>
              <a:rPr lang="en-US" smtClean="0"/>
              <a:t>Experiment integrating new propulsion systems in MAVs</a:t>
            </a:r>
          </a:p>
          <a:p>
            <a:pPr lvl="1"/>
            <a:r>
              <a:rPr lang="en-US" smtClean="0"/>
              <a:t>Electric ducted fan</a:t>
            </a:r>
          </a:p>
          <a:p>
            <a:pPr lvl="1"/>
            <a:r>
              <a:rPr lang="en-US" smtClean="0"/>
              <a:t>Carbon fiber fuselage</a:t>
            </a:r>
          </a:p>
          <a:p>
            <a:r>
              <a:rPr lang="en-US" smtClean="0"/>
              <a:t>Proper implementation of an effective propulsion system </a:t>
            </a:r>
          </a:p>
          <a:p>
            <a:pPr lvl="1"/>
            <a:r>
              <a:rPr lang="en-US" smtClean="0"/>
              <a:t>MAVs undergo mass production</a:t>
            </a:r>
          </a:p>
          <a:p>
            <a:pPr lvl="1"/>
            <a:r>
              <a:rPr lang="en-US" smtClean="0"/>
              <a:t>Revolutionize the way the military approaches certain situations</a:t>
            </a:r>
          </a:p>
          <a:p>
            <a:endParaRPr lang="en-US" smtClean="0"/>
          </a:p>
          <a:p>
            <a:endParaRPr lang="en-US"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tx2"/>
                </a:solidFill>
              </a:rPr>
              <a:t>Goal statement</a:t>
            </a:r>
            <a:endParaRPr lang="en-US" dirty="0">
              <a:solidFill>
                <a:schemeClr val="tx2"/>
              </a:solidFill>
            </a:endParaRPr>
          </a:p>
        </p:txBody>
      </p:sp>
      <p:sp>
        <p:nvSpPr>
          <p:cNvPr id="3" name="Content Placeholder 2"/>
          <p:cNvSpPr>
            <a:spLocks noGrp="1"/>
          </p:cNvSpPr>
          <p:nvPr>
            <p:ph idx="1"/>
          </p:nvPr>
        </p:nvSpPr>
        <p:spPr>
          <a:xfrm>
            <a:off x="457200" y="1609416"/>
            <a:ext cx="7239000" cy="4846320"/>
          </a:xfrm>
        </p:spPr>
        <p:txBody>
          <a:bodyPr>
            <a:normAutofit/>
          </a:bodyPr>
          <a:lstStyle/>
          <a:p>
            <a:pPr marL="274320" indent="-274320" fontAlgn="auto">
              <a:spcAft>
                <a:spcPts val="0"/>
              </a:spcAft>
              <a:buFont typeface="Wingdings 2"/>
              <a:buChar char=""/>
              <a:defRPr/>
            </a:pPr>
            <a:r>
              <a:rPr lang="en-US" sz="2800" dirty="0" smtClean="0">
                <a:latin typeface="Arial" pitchFamily="34" charset="0"/>
                <a:cs typeface="Times New Roman" pitchFamily="18" charset="0"/>
              </a:rPr>
              <a:t>Design and develop the most efficient and flight ready MAV by integrating an experimental propulsion system</a:t>
            </a:r>
          </a:p>
          <a:p>
            <a:pPr marL="274320" indent="-274320" fontAlgn="auto">
              <a:spcAft>
                <a:spcPts val="0"/>
              </a:spcAft>
              <a:buFont typeface="Wingdings 2"/>
              <a:buChar char=""/>
              <a:defRPr/>
            </a:pPr>
            <a:r>
              <a:rPr lang="en-US" sz="2800" dirty="0" smtClean="0">
                <a:latin typeface="Arial" pitchFamily="34" charset="0"/>
                <a:cs typeface="Times New Roman" pitchFamily="18" charset="0"/>
              </a:rPr>
              <a:t>Input Variables</a:t>
            </a:r>
          </a:p>
          <a:p>
            <a:pPr marL="521208" lvl="1" fontAlgn="auto">
              <a:spcAft>
                <a:spcPts val="0"/>
              </a:spcAft>
              <a:buClr>
                <a:schemeClr val="accent4"/>
              </a:buClr>
              <a:buFont typeface="Wingdings 2"/>
              <a:buChar char=""/>
              <a:defRPr/>
            </a:pPr>
            <a:r>
              <a:rPr lang="en-US" dirty="0" smtClean="0">
                <a:solidFill>
                  <a:schemeClr val="tx1">
                    <a:tint val="85000"/>
                  </a:schemeClr>
                </a:solidFill>
                <a:latin typeface="Arial" pitchFamily="34" charset="0"/>
                <a:cs typeface="Times New Roman" pitchFamily="18" charset="0"/>
              </a:rPr>
              <a:t>Basic MAV requirements</a:t>
            </a:r>
          </a:p>
          <a:p>
            <a:pPr marL="521208" lvl="1" fontAlgn="auto">
              <a:spcAft>
                <a:spcPts val="0"/>
              </a:spcAft>
              <a:buClr>
                <a:schemeClr val="accent4"/>
              </a:buClr>
              <a:buFont typeface="Wingdings 2"/>
              <a:buChar char=""/>
              <a:defRPr/>
            </a:pPr>
            <a:r>
              <a:rPr lang="en-US" dirty="0" smtClean="0">
                <a:solidFill>
                  <a:schemeClr val="tx1">
                    <a:tint val="85000"/>
                  </a:schemeClr>
                </a:solidFill>
                <a:latin typeface="Arial" pitchFamily="34" charset="0"/>
                <a:cs typeface="Times New Roman" pitchFamily="18" charset="0"/>
              </a:rPr>
              <a:t>Eglin Air Force requirements</a:t>
            </a:r>
          </a:p>
          <a:p>
            <a:pPr marL="521208" lvl="1" fontAlgn="auto">
              <a:spcAft>
                <a:spcPts val="0"/>
              </a:spcAft>
              <a:buClr>
                <a:schemeClr val="accent4"/>
              </a:buClr>
              <a:buFont typeface="Wingdings 2"/>
              <a:buChar char=""/>
              <a:defRPr/>
            </a:pPr>
            <a:r>
              <a:rPr lang="en-US" dirty="0" smtClean="0">
                <a:solidFill>
                  <a:schemeClr val="tx1">
                    <a:tint val="85000"/>
                  </a:schemeClr>
                </a:solidFill>
                <a:latin typeface="Arial" pitchFamily="34" charset="0"/>
                <a:cs typeface="Times New Roman" pitchFamily="18" charset="0"/>
              </a:rPr>
              <a:t>ME Department Requirements</a:t>
            </a:r>
          </a:p>
          <a:p>
            <a:pPr marL="521208" lvl="1" fontAlgn="auto">
              <a:spcAft>
                <a:spcPts val="0"/>
              </a:spcAft>
              <a:buClr>
                <a:schemeClr val="accent4"/>
              </a:buClr>
              <a:buFont typeface="Wingdings 2"/>
              <a:buChar char=""/>
              <a:defRPr/>
            </a:pPr>
            <a:r>
              <a:rPr lang="en-US" dirty="0" smtClean="0">
                <a:solidFill>
                  <a:schemeClr val="tx1">
                    <a:tint val="85000"/>
                  </a:schemeClr>
                </a:solidFill>
                <a:latin typeface="Arial" pitchFamily="34" charset="0"/>
                <a:cs typeface="Times New Roman" pitchFamily="18" charset="0"/>
              </a:rPr>
              <a:t>IE Department Requirements</a:t>
            </a:r>
          </a:p>
          <a:p>
            <a:pPr marL="1913382" lvl="6" indent="-514350">
              <a:buFont typeface="Wingdings 2"/>
              <a:buNone/>
              <a:defRPr/>
            </a:pPr>
            <a:r>
              <a:rPr lang="en-US" dirty="0" smtClean="0">
                <a:latin typeface="Arial" pitchFamily="34" charset="0"/>
                <a:cs typeface="Times New Roman" pitchFamily="18" charset="0"/>
              </a:rPr>
              <a:t>			</a:t>
            </a:r>
          </a:p>
          <a:p>
            <a:pPr marL="274320" indent="-274320" fontAlgn="auto">
              <a:spcAft>
                <a:spcPts val="0"/>
              </a:spcAft>
              <a:buFont typeface="Wingdings 2"/>
              <a:buNone/>
              <a:defRPr/>
            </a:pPr>
            <a:endParaRPr lang="en-US"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HAPETYPE" val="AnswerButton"/>
  <p:tag name="ANSWERBUTTONINDEX" val="1"/>
</p:tagLst>
</file>

<file path=ppt/tags/tag10.xml><?xml version="1.0" encoding="utf-8"?>
<p:tagLst xmlns:a="http://schemas.openxmlformats.org/drawingml/2006/main" xmlns:r="http://schemas.openxmlformats.org/officeDocument/2006/relationships" xmlns:p="http://schemas.openxmlformats.org/presentationml/2006/main">
  <p:tag name="SHAPETYPE" val="AnswerButton"/>
  <p:tag name="ANSWERBUTTONINDEX" val="3"/>
</p:tagLst>
</file>

<file path=ppt/tags/tag11.xml><?xml version="1.0" encoding="utf-8"?>
<p:tagLst xmlns:a="http://schemas.openxmlformats.org/drawingml/2006/main" xmlns:r="http://schemas.openxmlformats.org/officeDocument/2006/relationships" xmlns:p="http://schemas.openxmlformats.org/presentationml/2006/main">
  <p:tag name="SHAPETYPE" val="AnswerButton"/>
  <p:tag name="ANSWERBUTTONINDEX" val="4"/>
</p:tagLst>
</file>

<file path=ppt/tags/tag12.xml><?xml version="1.0" encoding="utf-8"?>
<p:tagLst xmlns:a="http://schemas.openxmlformats.org/drawingml/2006/main" xmlns:r="http://schemas.openxmlformats.org/officeDocument/2006/relationships" xmlns:p="http://schemas.openxmlformats.org/presentationml/2006/main">
  <p:tag name="SHAPETYPE" val="AnswerButton"/>
  <p:tag name="ANSWERBUTTONINDEX" val="1"/>
</p:tagLst>
</file>

<file path=ppt/tags/tag13.xml><?xml version="1.0" encoding="utf-8"?>
<p:tagLst xmlns:a="http://schemas.openxmlformats.org/drawingml/2006/main" xmlns:r="http://schemas.openxmlformats.org/officeDocument/2006/relationships" xmlns:p="http://schemas.openxmlformats.org/presentationml/2006/main">
  <p:tag name="SHAPETYPE" val="AnswerButton"/>
  <p:tag name="ANSWERBUTTONINDEX" val="2"/>
</p:tagLst>
</file>

<file path=ppt/tags/tag14.xml><?xml version="1.0" encoding="utf-8"?>
<p:tagLst xmlns:a="http://schemas.openxmlformats.org/drawingml/2006/main" xmlns:r="http://schemas.openxmlformats.org/officeDocument/2006/relationships" xmlns:p="http://schemas.openxmlformats.org/presentationml/2006/main">
  <p:tag name="SHAPETYPE" val="AnswerButton"/>
  <p:tag name="ANSWERBUTTONINDEX" val="1"/>
</p:tagLst>
</file>

<file path=ppt/tags/tag15.xml><?xml version="1.0" encoding="utf-8"?>
<p:tagLst xmlns:a="http://schemas.openxmlformats.org/drawingml/2006/main" xmlns:r="http://schemas.openxmlformats.org/officeDocument/2006/relationships" xmlns:p="http://schemas.openxmlformats.org/presentationml/2006/main">
  <p:tag name="SHAPETYPE" val="AnswerButton"/>
  <p:tag name="ANSWERBUTTONINDEX" val="2"/>
</p:tagLst>
</file>

<file path=ppt/tags/tag16.xml><?xml version="1.0" encoding="utf-8"?>
<p:tagLst xmlns:a="http://schemas.openxmlformats.org/drawingml/2006/main" xmlns:r="http://schemas.openxmlformats.org/officeDocument/2006/relationships" xmlns:p="http://schemas.openxmlformats.org/presentationml/2006/main">
  <p:tag name="SHAPETYPE" val="AnswerButton"/>
  <p:tag name="ANSWERBUTTONINDEX" val="1"/>
</p:tagLst>
</file>

<file path=ppt/tags/tag17.xml><?xml version="1.0" encoding="utf-8"?>
<p:tagLst xmlns:a="http://schemas.openxmlformats.org/drawingml/2006/main" xmlns:r="http://schemas.openxmlformats.org/officeDocument/2006/relationships" xmlns:p="http://schemas.openxmlformats.org/presentationml/2006/main">
  <p:tag name="SHAPETYPE" val="AnswerButton"/>
  <p:tag name="ANSWERBUTTONINDEX" val="2"/>
</p:tagLst>
</file>

<file path=ppt/tags/tag18.xml><?xml version="1.0" encoding="utf-8"?>
<p:tagLst xmlns:a="http://schemas.openxmlformats.org/drawingml/2006/main" xmlns:r="http://schemas.openxmlformats.org/officeDocument/2006/relationships" xmlns:p="http://schemas.openxmlformats.org/presentationml/2006/main">
  <p:tag name="SHAPETYPE" val="AnswerButton"/>
  <p:tag name="ANSWERBUTTONINDEX" val="3"/>
</p:tagLst>
</file>

<file path=ppt/tags/tag19.xml><?xml version="1.0" encoding="utf-8"?>
<p:tagLst xmlns:a="http://schemas.openxmlformats.org/drawingml/2006/main" xmlns:r="http://schemas.openxmlformats.org/officeDocument/2006/relationships" xmlns:p="http://schemas.openxmlformats.org/presentationml/2006/main">
  <p:tag name="SHAPETYPE" val="AnswerButton"/>
  <p:tag name="ANSWERBUTTONINDEX" val="4"/>
</p:tagLst>
</file>

<file path=ppt/tags/tag2.xml><?xml version="1.0" encoding="utf-8"?>
<p:tagLst xmlns:a="http://schemas.openxmlformats.org/drawingml/2006/main" xmlns:r="http://schemas.openxmlformats.org/officeDocument/2006/relationships" xmlns:p="http://schemas.openxmlformats.org/presentationml/2006/main">
  <p:tag name="SHAPETYPE" val="AnswerButton"/>
  <p:tag name="ANSWERBUTTONINDEX" val="2"/>
</p:tagLst>
</file>

<file path=ppt/tags/tag20.xml><?xml version="1.0" encoding="utf-8"?>
<p:tagLst xmlns:a="http://schemas.openxmlformats.org/drawingml/2006/main" xmlns:r="http://schemas.openxmlformats.org/officeDocument/2006/relationships" xmlns:p="http://schemas.openxmlformats.org/presentationml/2006/main">
  <p:tag name="SHAPETYPE" val="DrawingPalette"/>
</p:tagLst>
</file>

<file path=ppt/tags/tag3.xml><?xml version="1.0" encoding="utf-8"?>
<p:tagLst xmlns:a="http://schemas.openxmlformats.org/drawingml/2006/main" xmlns:r="http://schemas.openxmlformats.org/officeDocument/2006/relationships" xmlns:p="http://schemas.openxmlformats.org/presentationml/2006/main">
  <p:tag name="SHAPETYPE" val="AnswerButton"/>
  <p:tag name="ANSWERBUTTONINDEX" val="3"/>
</p:tagLst>
</file>

<file path=ppt/tags/tag4.xml><?xml version="1.0" encoding="utf-8"?>
<p:tagLst xmlns:a="http://schemas.openxmlformats.org/drawingml/2006/main" xmlns:r="http://schemas.openxmlformats.org/officeDocument/2006/relationships" xmlns:p="http://schemas.openxmlformats.org/presentationml/2006/main">
  <p:tag name="SHAPETYPE" val="AnswerButton"/>
  <p:tag name="ANSWERBUTTONINDEX" val="1"/>
</p:tagLst>
</file>

<file path=ppt/tags/tag5.xml><?xml version="1.0" encoding="utf-8"?>
<p:tagLst xmlns:a="http://schemas.openxmlformats.org/drawingml/2006/main" xmlns:r="http://schemas.openxmlformats.org/officeDocument/2006/relationships" xmlns:p="http://schemas.openxmlformats.org/presentationml/2006/main">
  <p:tag name="SHAPETYPE" val="AnswerButton"/>
  <p:tag name="ANSWERBUTTONINDEX" val="2"/>
</p:tagLst>
</file>

<file path=ppt/tags/tag6.xml><?xml version="1.0" encoding="utf-8"?>
<p:tagLst xmlns:a="http://schemas.openxmlformats.org/drawingml/2006/main" xmlns:r="http://schemas.openxmlformats.org/officeDocument/2006/relationships" xmlns:p="http://schemas.openxmlformats.org/presentationml/2006/main">
  <p:tag name="SHAPETYPE" val="AnswerButton"/>
  <p:tag name="ANSWERBUTTONINDEX" val="3"/>
</p:tagLst>
</file>

<file path=ppt/tags/tag7.xml><?xml version="1.0" encoding="utf-8"?>
<p:tagLst xmlns:a="http://schemas.openxmlformats.org/drawingml/2006/main" xmlns:r="http://schemas.openxmlformats.org/officeDocument/2006/relationships" xmlns:p="http://schemas.openxmlformats.org/presentationml/2006/main">
  <p:tag name="SHAPETYPE" val="AnswerButton"/>
  <p:tag name="ANSWERBUTTONINDEX" val="4"/>
</p:tagLst>
</file>

<file path=ppt/tags/tag8.xml><?xml version="1.0" encoding="utf-8"?>
<p:tagLst xmlns:a="http://schemas.openxmlformats.org/drawingml/2006/main" xmlns:r="http://schemas.openxmlformats.org/officeDocument/2006/relationships" xmlns:p="http://schemas.openxmlformats.org/presentationml/2006/main">
  <p:tag name="SHAPETYPE" val="AnswerButton"/>
  <p:tag name="ANSWERBUTTONINDEX" val="1"/>
</p:tagLst>
</file>

<file path=ppt/tags/tag9.xml><?xml version="1.0" encoding="utf-8"?>
<p:tagLst xmlns:a="http://schemas.openxmlformats.org/drawingml/2006/main" xmlns:r="http://schemas.openxmlformats.org/officeDocument/2006/relationships" xmlns:p="http://schemas.openxmlformats.org/presentationml/2006/main">
  <p:tag name="SHAPETYPE" val="AnswerButton"/>
  <p:tag name="ANSWERBUTTONINDEX" val="2"/>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Layout>
  <Type>MultipleChoice</Type>
  <ChoicesCount>3</ChoicesCount>
  <Orientation>Left</Orientation>
</Layout>
</file>

<file path=customXml/item10.xml><?xml version="1.0" encoding="utf-8"?>
<Layout>
  <Type>Drawing</Type>
  <ChoicesCount>0</ChoicesCount>
  <Orientation>Left</Orientation>
</Layout>
</file>

<file path=customXml/item11.xml><?xml version="1.0" encoding="utf-8"?>
<Layout>
  <Type>MultipleChoice</Type>
  <ChoicesCount>3</ChoicesCount>
  <Orientation>Right</Orientation>
</Layout>
</file>

<file path=customXml/item12.xml><?xml version="1.0" encoding="utf-8"?>
<Layout>
  <Type>MultipleChoice</Type>
  <ChoicesCount>3</ChoicesCount>
  <Orientation>Left</Orientation>
</Layout>
</file>

<file path=customXml/item13.xml><?xml version="1.0" encoding="utf-8"?>
<Layout>
  <Type>MultipleChoice</Type>
  <ChoicesCount>2</ChoicesCount>
  <Orientation>Left</Orientation>
</Layout>
</file>

<file path=customXml/item2.xml><?xml version="1.0" encoding="utf-8"?>
<Layout>
  <Type>MultipleChoice</Type>
  <ChoicesCount>2</ChoicesCount>
  <Orientation>Right</Orientation>
</Layout>
</file>

<file path=customXml/item3.xml><?xml version="1.0" encoding="utf-8"?>
<Layout>
  <Type>MultipleChoice</Type>
  <ChoicesCount>4</ChoicesCount>
  <Orientation>Right</Orientation>
</Layout>
</file>

<file path=customXml/item4.xml><?xml version="1.0" encoding="utf-8"?>
<Layout>
  <Type>Drawing</Type>
  <ChoicesCount>0</ChoicesCount>
  <Orientation>Left</Orientation>
</Layout>
</file>

<file path=customXml/item5.xml><?xml version="1.0" encoding="utf-8"?>
<Layout>
  <Type>Drawing</Type>
  <ChoicesCount>0</ChoicesCount>
  <Orientation>Left</Orientation>
</Layout>
</file>

<file path=customXml/item6.xml><?xml version="1.0" encoding="utf-8"?>
<Layout>
  <Type>MultipleChoice</Type>
  <ChoicesCount>2</ChoicesCount>
  <Orientation>Left</Orientation>
</Layout>
</file>

<file path=customXml/item7.xml><?xml version="1.0" encoding="utf-8"?>
<?mso-contentType ?>
<FormTemplates xmlns="http://schemas.microsoft.com/sharepoint/v3/contenttype/forms">
  <Display>DocumentLibraryForm</Display>
  <Edit>AssetEditForm</Edit>
  <New>DocumentLibraryForm</New>
</FormTemplates>
</file>

<file path=customXml/item8.xml><?xml version="1.0" encoding="utf-8"?>
<Layout>
  <Type>MultipleChoice</Type>
  <ChoicesCount>4</ChoicesCount>
  <Orientation>Left</Orientation>
</Layout>
</file>

<file path=customXml/item9.xml><?xml version="1.0" encoding="utf-8"?>
<Layout>
  <Type>MultipleChoice</Type>
  <ChoicesCount>4</ChoicesCount>
  <Orientation>Left</Orientation>
</Layout>
</file>

<file path=customXml/itemProps1.xml><?xml version="1.0" encoding="utf-8"?>
<ds:datastoreItem xmlns:ds="http://schemas.openxmlformats.org/officeDocument/2006/customXml" ds:itemID="{8EA68528-62ED-4DD6-88F8-CCB77C29D7AA}">
  <ds:schemaRefs/>
</ds:datastoreItem>
</file>

<file path=customXml/itemProps10.xml><?xml version="1.0" encoding="utf-8"?>
<ds:datastoreItem xmlns:ds="http://schemas.openxmlformats.org/officeDocument/2006/customXml" ds:itemID="{93666273-CD24-4471-8FE1-BB3B1B42729A}">
  <ds:schemaRefs/>
</ds:datastoreItem>
</file>

<file path=customXml/itemProps11.xml><?xml version="1.0" encoding="utf-8"?>
<ds:datastoreItem xmlns:ds="http://schemas.openxmlformats.org/officeDocument/2006/customXml" ds:itemID="{335AF7B7-8379-427E-90F2-8E4E348250AE}">
  <ds:schemaRefs/>
</ds:datastoreItem>
</file>

<file path=customXml/itemProps12.xml><?xml version="1.0" encoding="utf-8"?>
<ds:datastoreItem xmlns:ds="http://schemas.openxmlformats.org/officeDocument/2006/customXml" ds:itemID="{C2621F0D-CA7B-42E2-809E-3F5456599FE6}">
  <ds:schemaRefs/>
</ds:datastoreItem>
</file>

<file path=customXml/itemProps13.xml><?xml version="1.0" encoding="utf-8"?>
<ds:datastoreItem xmlns:ds="http://schemas.openxmlformats.org/officeDocument/2006/customXml" ds:itemID="{54255B32-F39A-4299-A993-CE502C586E38}">
  <ds:schemaRefs/>
</ds:datastoreItem>
</file>

<file path=customXml/itemProps2.xml><?xml version="1.0" encoding="utf-8"?>
<ds:datastoreItem xmlns:ds="http://schemas.openxmlformats.org/officeDocument/2006/customXml" ds:itemID="{B3569FB6-4103-40E2-9FC4-9D31E57ACCA4}">
  <ds:schemaRefs/>
</ds:datastoreItem>
</file>

<file path=customXml/itemProps3.xml><?xml version="1.0" encoding="utf-8"?>
<ds:datastoreItem xmlns:ds="http://schemas.openxmlformats.org/officeDocument/2006/customXml" ds:itemID="{D62B3C99-A5BE-4D3D-95DF-7A5C331A2DA0}">
  <ds:schemaRefs/>
</ds:datastoreItem>
</file>

<file path=customXml/itemProps4.xml><?xml version="1.0" encoding="utf-8"?>
<ds:datastoreItem xmlns:ds="http://schemas.openxmlformats.org/officeDocument/2006/customXml" ds:itemID="{EABDE4C4-98E2-48AE-A60B-BA410CA611D2}">
  <ds:schemaRefs/>
</ds:datastoreItem>
</file>

<file path=customXml/itemProps5.xml><?xml version="1.0" encoding="utf-8"?>
<ds:datastoreItem xmlns:ds="http://schemas.openxmlformats.org/officeDocument/2006/customXml" ds:itemID="{25364297-D463-46BD-BE28-26D8E93C7CA6}">
  <ds:schemaRefs/>
</ds:datastoreItem>
</file>

<file path=customXml/itemProps6.xml><?xml version="1.0" encoding="utf-8"?>
<ds:datastoreItem xmlns:ds="http://schemas.openxmlformats.org/officeDocument/2006/customXml" ds:itemID="{527ED8F0-A634-4CA2-947B-FEAE8A0EC87F}">
  <ds:schemaRefs/>
</ds:datastoreItem>
</file>

<file path=customXml/itemProps7.xml><?xml version="1.0" encoding="utf-8"?>
<ds:datastoreItem xmlns:ds="http://schemas.openxmlformats.org/officeDocument/2006/customXml" ds:itemID="{ED9605EE-4F0B-4D3D-B771-A8C26FB911F7}">
  <ds:schemaRefs>
    <ds:schemaRef ds:uri="http://schemas.microsoft.com/sharepoint/v3/contenttype/forms"/>
  </ds:schemaRefs>
</ds:datastoreItem>
</file>

<file path=customXml/itemProps8.xml><?xml version="1.0" encoding="utf-8"?>
<ds:datastoreItem xmlns:ds="http://schemas.openxmlformats.org/officeDocument/2006/customXml" ds:itemID="{44440715-3084-4B7A-9EBA-18CBAED76055}">
  <ds:schemaRefs/>
</ds:datastoreItem>
</file>

<file path=customXml/itemProps9.xml><?xml version="1.0" encoding="utf-8"?>
<ds:datastoreItem xmlns:ds="http://schemas.openxmlformats.org/officeDocument/2006/customXml" ds:itemID="{1430B878-F261-4A4C-A0E8-6872F2F08242}">
  <ds:schemaRefs/>
</ds:datastoreItem>
</file>

<file path=docProps/app.xml><?xml version="1.0" encoding="utf-8"?>
<Properties xmlns="http://schemas.openxmlformats.org/officeDocument/2006/extended-properties" xmlns:vt="http://schemas.openxmlformats.org/officeDocument/2006/docPropsVTypes">
  <Template>MouseMischief_CalendarDates</Template>
  <TotalTime>0</TotalTime>
  <Words>1650</Words>
  <Application>Microsoft Office PowerPoint</Application>
  <PresentationFormat>On-screen Show (4:3)</PresentationFormat>
  <Paragraphs>364</Paragraphs>
  <Slides>28</Slides>
  <Notes>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0" baseType="lpstr">
      <vt:lpstr>Opulent</vt:lpstr>
      <vt:lpstr>Worksheet</vt:lpstr>
      <vt:lpstr>Integration of experimental propulsion systems in micro air vehicles</vt:lpstr>
      <vt:lpstr>Interdisciplinary senior design Meet our Team!</vt:lpstr>
      <vt:lpstr>PRESENTATION OVERVIEW</vt:lpstr>
      <vt:lpstr>Micro Air Vehicles (MAVs)</vt:lpstr>
      <vt:lpstr>What is DMADV?</vt:lpstr>
      <vt:lpstr>Project Charter</vt:lpstr>
      <vt:lpstr>Business Case</vt:lpstr>
      <vt:lpstr>Opportunity statement</vt:lpstr>
      <vt:lpstr>Goal statement</vt:lpstr>
      <vt:lpstr>Project scope</vt:lpstr>
      <vt:lpstr>Project plan</vt:lpstr>
      <vt:lpstr>Project organization chart</vt:lpstr>
      <vt:lpstr>Communication strategy</vt:lpstr>
      <vt:lpstr>Compelling need</vt:lpstr>
      <vt:lpstr>Threat Opportunity Matrix</vt:lpstr>
      <vt:lpstr>Process documentation Sipoc diagram</vt:lpstr>
      <vt:lpstr>Customer requirements</vt:lpstr>
      <vt:lpstr>Fishbone diagram</vt:lpstr>
      <vt:lpstr>House of quality</vt:lpstr>
      <vt:lpstr>House of quality A closer look</vt:lpstr>
      <vt:lpstr>Component selection</vt:lpstr>
      <vt:lpstr>Weight and cost analysis</vt:lpstr>
      <vt:lpstr>Fuselage and Ideal duct design</vt:lpstr>
      <vt:lpstr>Integration of Components</vt:lpstr>
      <vt:lpstr>Design Concepts</vt:lpstr>
      <vt:lpstr>Future plans</vt:lpstr>
      <vt:lpstr>Resources</vt:lpstr>
      <vt:lpstr>questions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2010-10-11T20:22:11Z</dcterms:created>
  <dcterms:modified xsi:type="dcterms:W3CDTF">2011-01-07T03:15:08Z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TC010391096</vt:lpwstr>
  </property>
</Properties>
</file>