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docProps/app.xml" ContentType="application/vnd.openxmlformats-officedocument.extended-properties+xml"/>
  <Default Extension="rels" ContentType="application/vnd.openxmlformats-package.relationship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0" d="100"/>
          <a:sy n="90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B68B-80AE-C448-9650-440787BCB135}" type="datetimeFigureOut">
              <a:rPr lang="en-US" smtClean="0"/>
              <a:t>4/6/11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E721-1F4D-2946-A5F6-44A5F9C57B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B68B-80AE-C448-9650-440787BCB135}" type="datetimeFigureOut">
              <a:rPr lang="en-US" smtClean="0"/>
              <a:t>4/6/11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E721-1F4D-2946-A5F6-44A5F9C57B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B68B-80AE-C448-9650-440787BCB135}" type="datetimeFigureOut">
              <a:rPr lang="en-US" smtClean="0"/>
              <a:t>4/6/11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E721-1F4D-2946-A5F6-44A5F9C57B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B68B-80AE-C448-9650-440787BCB135}" type="datetimeFigureOut">
              <a:rPr lang="en-US" smtClean="0"/>
              <a:t>4/6/11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E721-1F4D-2946-A5F6-44A5F9C57B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B68B-80AE-C448-9650-440787BCB135}" type="datetimeFigureOut">
              <a:rPr lang="en-US" smtClean="0"/>
              <a:t>4/6/11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E721-1F4D-2946-A5F6-44A5F9C57B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B68B-80AE-C448-9650-440787BCB135}" type="datetimeFigureOut">
              <a:rPr lang="en-US" smtClean="0"/>
              <a:t>4/6/11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E721-1F4D-2946-A5F6-44A5F9C57B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B68B-80AE-C448-9650-440787BCB135}" type="datetimeFigureOut">
              <a:rPr lang="en-US" smtClean="0"/>
              <a:t>4/6/11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E721-1F4D-2946-A5F6-44A5F9C57B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B68B-80AE-C448-9650-440787BCB135}" type="datetimeFigureOut">
              <a:rPr lang="en-US" smtClean="0"/>
              <a:t>4/6/11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E721-1F4D-2946-A5F6-44A5F9C57B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B68B-80AE-C448-9650-440787BCB135}" type="datetimeFigureOut">
              <a:rPr lang="en-US" smtClean="0"/>
              <a:t>4/6/11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E721-1F4D-2946-A5F6-44A5F9C57B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B68B-80AE-C448-9650-440787BCB135}" type="datetimeFigureOut">
              <a:rPr lang="en-US" smtClean="0"/>
              <a:t>4/6/11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E721-1F4D-2946-A5F6-44A5F9C57B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B68B-80AE-C448-9650-440787BCB135}" type="datetimeFigureOut">
              <a:rPr lang="en-US" smtClean="0"/>
              <a:t>4/6/11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E721-1F4D-2946-A5F6-44A5F9C57B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9B68B-80AE-C448-9650-440787BCB135}" type="datetimeFigureOut">
              <a:rPr lang="en-US" smtClean="0"/>
              <a:t>4/6/11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4E721-1F4D-2946-A5F6-44A5F9C57B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Bridge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ioa DW</dc:creator>
  <cp:lastModifiedBy>ioa DW</cp:lastModifiedBy>
  <cp:revision>1</cp:revision>
  <dcterms:created xsi:type="dcterms:W3CDTF">2011-04-06T06:10:47Z</dcterms:created>
  <dcterms:modified xsi:type="dcterms:W3CDTF">2011-04-06T06:11:17Z</dcterms:modified>
</cp:coreProperties>
</file>