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6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51206400" cy="38404800"/>
  <p:notesSz cx="9305925" cy="7019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000"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5000"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5000"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5000"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5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DFDFD"/>
    <a:srgbClr val="0000FF"/>
    <a:srgbClr val="FF7979"/>
    <a:srgbClr val="920000"/>
    <a:srgbClr val="A40000"/>
    <a:srgbClr val="F0F3F6"/>
    <a:srgbClr val="F0F0F0"/>
    <a:srgbClr val="F6F6F6"/>
    <a:srgbClr val="7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000" autoAdjust="0"/>
    <p:restoredTop sz="94622" autoAdjust="0"/>
  </p:normalViewPr>
  <p:slideViewPr>
    <p:cSldViewPr snapToGrid="0">
      <p:cViewPr>
        <p:scale>
          <a:sx n="25" d="100"/>
          <a:sy n="25" d="100"/>
        </p:scale>
        <p:origin x="1254" y="2628"/>
      </p:cViewPr>
      <p:guideLst>
        <p:guide orient="horz" pos="12096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lip%20Munday\Documents\Senior%20Design\Senior%20Design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Chart 1: Pressure Data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108657339998929"/>
          <c:y val="6.9674994617536637E-2"/>
          <c:w val="0.7130740587982366"/>
          <c:h val="0.81718355806111742"/>
        </c:manualLayout>
      </c:layout>
      <c:scatterChart>
        <c:scatterStyle val="lineMarker"/>
        <c:ser>
          <c:idx val="0"/>
          <c:order val="0"/>
          <c:tx>
            <c:v>Pressure Equation</c:v>
          </c:tx>
          <c:spPr>
            <a:ln w="28575">
              <a:noFill/>
            </a:ln>
          </c:spPr>
          <c:xVal>
            <c:numRef>
              <c:f>Sheet1!$A$1:$A$1001</c:f>
              <c:numCache>
                <c:formatCode>General</c:formatCode>
                <c:ptCount val="10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</c:numCache>
            </c:numRef>
          </c:xVal>
          <c:yVal>
            <c:numRef>
              <c:f>Sheet1!$B$1:$B$1001</c:f>
              <c:numCache>
                <c:formatCode>General</c:formatCode>
                <c:ptCount val="1001"/>
                <c:pt idx="0">
                  <c:v>0</c:v>
                </c:pt>
                <c:pt idx="1">
                  <c:v>1.0610079575596816</c:v>
                </c:pt>
                <c:pt idx="2">
                  <c:v>2.1220159151193627</c:v>
                </c:pt>
                <c:pt idx="3">
                  <c:v>3.1830238726790454</c:v>
                </c:pt>
                <c:pt idx="4">
                  <c:v>4.2440318302387254</c:v>
                </c:pt>
                <c:pt idx="5">
                  <c:v>5.3050397877984077</c:v>
                </c:pt>
                <c:pt idx="6">
                  <c:v>6.3660477453580899</c:v>
                </c:pt>
                <c:pt idx="7">
                  <c:v>7.4270557029177704</c:v>
                </c:pt>
                <c:pt idx="8">
                  <c:v>8.4880636604774491</c:v>
                </c:pt>
                <c:pt idx="9">
                  <c:v>9.5490716180371322</c:v>
                </c:pt>
                <c:pt idx="10">
                  <c:v>10.610079575596815</c:v>
                </c:pt>
                <c:pt idx="11">
                  <c:v>11.6710875331565</c:v>
                </c:pt>
                <c:pt idx="12">
                  <c:v>12.732095490716178</c:v>
                </c:pt>
                <c:pt idx="13">
                  <c:v>13.793103448275859</c:v>
                </c:pt>
                <c:pt idx="14">
                  <c:v>14.854111405835543</c:v>
                </c:pt>
                <c:pt idx="15">
                  <c:v>15.915119363395224</c:v>
                </c:pt>
                <c:pt idx="16">
                  <c:v>16.976127320954902</c:v>
                </c:pt>
                <c:pt idx="17">
                  <c:v>18.03713527851459</c:v>
                </c:pt>
                <c:pt idx="18">
                  <c:v>19.098143236074261</c:v>
                </c:pt>
                <c:pt idx="19">
                  <c:v>20.159151193633953</c:v>
                </c:pt>
                <c:pt idx="20">
                  <c:v>21.220159151193627</c:v>
                </c:pt>
                <c:pt idx="21">
                  <c:v>22.281167108753316</c:v>
                </c:pt>
                <c:pt idx="22">
                  <c:v>23.342175066312997</c:v>
                </c:pt>
                <c:pt idx="23">
                  <c:v>24.403183023872678</c:v>
                </c:pt>
                <c:pt idx="24">
                  <c:v>25.464190981432356</c:v>
                </c:pt>
                <c:pt idx="25">
                  <c:v>26.525198938992038</c:v>
                </c:pt>
                <c:pt idx="26">
                  <c:v>27.586206896551719</c:v>
                </c:pt>
                <c:pt idx="27">
                  <c:v>28.647214854111404</c:v>
                </c:pt>
                <c:pt idx="28">
                  <c:v>29.708222811671078</c:v>
                </c:pt>
                <c:pt idx="29">
                  <c:v>30.769230769230766</c:v>
                </c:pt>
                <c:pt idx="30">
                  <c:v>31.830238726790451</c:v>
                </c:pt>
                <c:pt idx="31">
                  <c:v>32.891246684350122</c:v>
                </c:pt>
                <c:pt idx="32">
                  <c:v>33.952254641909811</c:v>
                </c:pt>
                <c:pt idx="33">
                  <c:v>35.013262599469485</c:v>
                </c:pt>
                <c:pt idx="34">
                  <c:v>36.074270557029166</c:v>
                </c:pt>
                <c:pt idx="35">
                  <c:v>37.135278514588869</c:v>
                </c:pt>
                <c:pt idx="36">
                  <c:v>38.196286472148529</c:v>
                </c:pt>
                <c:pt idx="37">
                  <c:v>39.257294429708203</c:v>
                </c:pt>
                <c:pt idx="38">
                  <c:v>40.318302387267899</c:v>
                </c:pt>
                <c:pt idx="39">
                  <c:v>41.379310344827587</c:v>
                </c:pt>
                <c:pt idx="40">
                  <c:v>42.440318302387261</c:v>
                </c:pt>
                <c:pt idx="41">
                  <c:v>43.501326259946936</c:v>
                </c:pt>
                <c:pt idx="42">
                  <c:v>44.562334217506631</c:v>
                </c:pt>
                <c:pt idx="43">
                  <c:v>45.623342175066306</c:v>
                </c:pt>
                <c:pt idx="44">
                  <c:v>46.684350132626008</c:v>
                </c:pt>
                <c:pt idx="45">
                  <c:v>47.74535809018569</c:v>
                </c:pt>
                <c:pt idx="46">
                  <c:v>48.80636604774535</c:v>
                </c:pt>
                <c:pt idx="47">
                  <c:v>49.867374005305031</c:v>
                </c:pt>
                <c:pt idx="48">
                  <c:v>50.928381962864719</c:v>
                </c:pt>
                <c:pt idx="49">
                  <c:v>51.989389920424401</c:v>
                </c:pt>
                <c:pt idx="50">
                  <c:v>53.050397877984075</c:v>
                </c:pt>
                <c:pt idx="51">
                  <c:v>54.111405835543756</c:v>
                </c:pt>
                <c:pt idx="52">
                  <c:v>55.172413793103452</c:v>
                </c:pt>
                <c:pt idx="53">
                  <c:v>56.233421750663119</c:v>
                </c:pt>
                <c:pt idx="54">
                  <c:v>57.294429708222808</c:v>
                </c:pt>
                <c:pt idx="55">
                  <c:v>58.355437665782468</c:v>
                </c:pt>
                <c:pt idx="56">
                  <c:v>59.416445623342156</c:v>
                </c:pt>
                <c:pt idx="57">
                  <c:v>60.477453580901852</c:v>
                </c:pt>
                <c:pt idx="58">
                  <c:v>61.538461538461526</c:v>
                </c:pt>
                <c:pt idx="59">
                  <c:v>62.599469496021214</c:v>
                </c:pt>
                <c:pt idx="60">
                  <c:v>63.660477453580896</c:v>
                </c:pt>
                <c:pt idx="61">
                  <c:v>64.721485411140577</c:v>
                </c:pt>
                <c:pt idx="62">
                  <c:v>65.782493368700273</c:v>
                </c:pt>
                <c:pt idx="63">
                  <c:v>66.843501326259926</c:v>
                </c:pt>
                <c:pt idx="64">
                  <c:v>67.904509283819635</c:v>
                </c:pt>
                <c:pt idx="65">
                  <c:v>68.965517241379317</c:v>
                </c:pt>
                <c:pt idx="66">
                  <c:v>70.026525198938984</c:v>
                </c:pt>
                <c:pt idx="67">
                  <c:v>71.087533156498637</c:v>
                </c:pt>
                <c:pt idx="68">
                  <c:v>72.148541114058318</c:v>
                </c:pt>
                <c:pt idx="69">
                  <c:v>73.209549071618042</c:v>
                </c:pt>
                <c:pt idx="70">
                  <c:v>74.270557029177724</c:v>
                </c:pt>
                <c:pt idx="71">
                  <c:v>75.331564986737405</c:v>
                </c:pt>
                <c:pt idx="72">
                  <c:v>76.392572944297072</c:v>
                </c:pt>
                <c:pt idx="73">
                  <c:v>77.453580901856753</c:v>
                </c:pt>
                <c:pt idx="74">
                  <c:v>78.514588859416421</c:v>
                </c:pt>
                <c:pt idx="75">
                  <c:v>79.575596816976088</c:v>
                </c:pt>
                <c:pt idx="76">
                  <c:v>80.636604774535783</c:v>
                </c:pt>
                <c:pt idx="77">
                  <c:v>81.697612732095479</c:v>
                </c:pt>
                <c:pt idx="78">
                  <c:v>82.758620689655174</c:v>
                </c:pt>
                <c:pt idx="79">
                  <c:v>83.819628647214856</c:v>
                </c:pt>
                <c:pt idx="80">
                  <c:v>84.880636604774509</c:v>
                </c:pt>
                <c:pt idx="81">
                  <c:v>85.941644562334218</c:v>
                </c:pt>
                <c:pt idx="82">
                  <c:v>87.002652519893871</c:v>
                </c:pt>
                <c:pt idx="83">
                  <c:v>88.063660477453581</c:v>
                </c:pt>
                <c:pt idx="84">
                  <c:v>89.124668435013263</c:v>
                </c:pt>
                <c:pt idx="85">
                  <c:v>90.185676392572915</c:v>
                </c:pt>
                <c:pt idx="86">
                  <c:v>91.246684350132625</c:v>
                </c:pt>
                <c:pt idx="87">
                  <c:v>92.307692307692292</c:v>
                </c:pt>
                <c:pt idx="88">
                  <c:v>93.368700265251988</c:v>
                </c:pt>
                <c:pt idx="89">
                  <c:v>94.429708222811655</c:v>
                </c:pt>
                <c:pt idx="90">
                  <c:v>95.490716180371365</c:v>
                </c:pt>
                <c:pt idx="91">
                  <c:v>96.551724137931018</c:v>
                </c:pt>
                <c:pt idx="92">
                  <c:v>97.612732095490685</c:v>
                </c:pt>
                <c:pt idx="93">
                  <c:v>98.673740053050352</c:v>
                </c:pt>
                <c:pt idx="94">
                  <c:v>99.734748010610062</c:v>
                </c:pt>
                <c:pt idx="95">
                  <c:v>100.79575596816976</c:v>
                </c:pt>
                <c:pt idx="96">
                  <c:v>101.85676392572944</c:v>
                </c:pt>
                <c:pt idx="97">
                  <c:v>102.91777188328911</c:v>
                </c:pt>
                <c:pt idx="98">
                  <c:v>103.97877984084879</c:v>
                </c:pt>
                <c:pt idx="99">
                  <c:v>105.03978779840847</c:v>
                </c:pt>
                <c:pt idx="100">
                  <c:v>106.10079575596815</c:v>
                </c:pt>
                <c:pt idx="101">
                  <c:v>107.16180371352785</c:v>
                </c:pt>
                <c:pt idx="102">
                  <c:v>108.22281167108753</c:v>
                </c:pt>
                <c:pt idx="103">
                  <c:v>109.28381962864724</c:v>
                </c:pt>
                <c:pt idx="104">
                  <c:v>110.34482758620689</c:v>
                </c:pt>
                <c:pt idx="105">
                  <c:v>111.40583554376656</c:v>
                </c:pt>
                <c:pt idx="106">
                  <c:v>112.46684350132627</c:v>
                </c:pt>
                <c:pt idx="107">
                  <c:v>113.52785145888592</c:v>
                </c:pt>
                <c:pt idx="108">
                  <c:v>114.5888594164456</c:v>
                </c:pt>
                <c:pt idx="109">
                  <c:v>115.6498673740053</c:v>
                </c:pt>
                <c:pt idx="110">
                  <c:v>116.71087533156496</c:v>
                </c:pt>
                <c:pt idx="111">
                  <c:v>117.77188328912466</c:v>
                </c:pt>
                <c:pt idx="112">
                  <c:v>118.83289124668431</c:v>
                </c:pt>
                <c:pt idx="113">
                  <c:v>119.89389920424402</c:v>
                </c:pt>
                <c:pt idx="114">
                  <c:v>120.9549071618037</c:v>
                </c:pt>
                <c:pt idx="115">
                  <c:v>122.01591511936338</c:v>
                </c:pt>
                <c:pt idx="116">
                  <c:v>123.07692307692307</c:v>
                </c:pt>
                <c:pt idx="117">
                  <c:v>124.13793103448273</c:v>
                </c:pt>
                <c:pt idx="118">
                  <c:v>125.19893899204241</c:v>
                </c:pt>
                <c:pt idx="119">
                  <c:v>126.25994694960212</c:v>
                </c:pt>
                <c:pt idx="120">
                  <c:v>127.32095490716178</c:v>
                </c:pt>
                <c:pt idx="121">
                  <c:v>128.38196286472149</c:v>
                </c:pt>
                <c:pt idx="122">
                  <c:v>129.44297082228118</c:v>
                </c:pt>
                <c:pt idx="123">
                  <c:v>130.50397877984079</c:v>
                </c:pt>
                <c:pt idx="124">
                  <c:v>131.56498673740055</c:v>
                </c:pt>
                <c:pt idx="125">
                  <c:v>132.62599469496016</c:v>
                </c:pt>
                <c:pt idx="126">
                  <c:v>133.68700265251991</c:v>
                </c:pt>
                <c:pt idx="127">
                  <c:v>134.7480106100796</c:v>
                </c:pt>
                <c:pt idx="128">
                  <c:v>135.80901856763927</c:v>
                </c:pt>
                <c:pt idx="129">
                  <c:v>136.87002652519894</c:v>
                </c:pt>
                <c:pt idx="130">
                  <c:v>137.93103448275861</c:v>
                </c:pt>
                <c:pt idx="131">
                  <c:v>138.99204244031833</c:v>
                </c:pt>
                <c:pt idx="132">
                  <c:v>140.05305039787794</c:v>
                </c:pt>
                <c:pt idx="133">
                  <c:v>141.11405835543766</c:v>
                </c:pt>
                <c:pt idx="134">
                  <c:v>142.17506631299736</c:v>
                </c:pt>
                <c:pt idx="135">
                  <c:v>143.23607427055697</c:v>
                </c:pt>
                <c:pt idx="136">
                  <c:v>144.29708222811664</c:v>
                </c:pt>
                <c:pt idx="137">
                  <c:v>145.35809018567645</c:v>
                </c:pt>
                <c:pt idx="138">
                  <c:v>146.41909814323606</c:v>
                </c:pt>
                <c:pt idx="139">
                  <c:v>147.48010610079581</c:v>
                </c:pt>
                <c:pt idx="140">
                  <c:v>148.54111405835542</c:v>
                </c:pt>
                <c:pt idx="141">
                  <c:v>149.60212201591514</c:v>
                </c:pt>
                <c:pt idx="142">
                  <c:v>150.66312997347481</c:v>
                </c:pt>
                <c:pt idx="143">
                  <c:v>151.72413793103451</c:v>
                </c:pt>
                <c:pt idx="144">
                  <c:v>152.78514588859417</c:v>
                </c:pt>
                <c:pt idx="145">
                  <c:v>153.84615384615381</c:v>
                </c:pt>
                <c:pt idx="146">
                  <c:v>154.90716180371354</c:v>
                </c:pt>
                <c:pt idx="147">
                  <c:v>155.9681697612732</c:v>
                </c:pt>
                <c:pt idx="148">
                  <c:v>157.02917771883284</c:v>
                </c:pt>
                <c:pt idx="149">
                  <c:v>158.09018567639254</c:v>
                </c:pt>
                <c:pt idx="150">
                  <c:v>159.1511936339522</c:v>
                </c:pt>
                <c:pt idx="151">
                  <c:v>160.2122015915119</c:v>
                </c:pt>
                <c:pt idx="152">
                  <c:v>161.27320954907157</c:v>
                </c:pt>
                <c:pt idx="153">
                  <c:v>162.33421750663132</c:v>
                </c:pt>
                <c:pt idx="154">
                  <c:v>163.39522546419096</c:v>
                </c:pt>
                <c:pt idx="155">
                  <c:v>164.45623342175065</c:v>
                </c:pt>
                <c:pt idx="156">
                  <c:v>165.51724137931035</c:v>
                </c:pt>
                <c:pt idx="157">
                  <c:v>166.57824933687004</c:v>
                </c:pt>
                <c:pt idx="158">
                  <c:v>167.63925729442965</c:v>
                </c:pt>
                <c:pt idx="159">
                  <c:v>168.70026525198938</c:v>
                </c:pt>
                <c:pt idx="160">
                  <c:v>169.76127320954902</c:v>
                </c:pt>
                <c:pt idx="161">
                  <c:v>170.82228116710874</c:v>
                </c:pt>
                <c:pt idx="162">
                  <c:v>171.88328912466838</c:v>
                </c:pt>
                <c:pt idx="163">
                  <c:v>172.94429708222813</c:v>
                </c:pt>
                <c:pt idx="164">
                  <c:v>174.00530503978774</c:v>
                </c:pt>
                <c:pt idx="165">
                  <c:v>175.06631299734744</c:v>
                </c:pt>
                <c:pt idx="166">
                  <c:v>176.12732095490719</c:v>
                </c:pt>
                <c:pt idx="167">
                  <c:v>177.18832891246689</c:v>
                </c:pt>
                <c:pt idx="168">
                  <c:v>178.24933687002655</c:v>
                </c:pt>
                <c:pt idx="169">
                  <c:v>179.31034482758622</c:v>
                </c:pt>
                <c:pt idx="170">
                  <c:v>180.37135278514586</c:v>
                </c:pt>
                <c:pt idx="171">
                  <c:v>181.43236074270558</c:v>
                </c:pt>
                <c:pt idx="172">
                  <c:v>182.49336870026525</c:v>
                </c:pt>
                <c:pt idx="173">
                  <c:v>183.55437665782497</c:v>
                </c:pt>
                <c:pt idx="174">
                  <c:v>184.61538461538458</c:v>
                </c:pt>
                <c:pt idx="175">
                  <c:v>185.67639257294428</c:v>
                </c:pt>
                <c:pt idx="176">
                  <c:v>186.737400530504</c:v>
                </c:pt>
                <c:pt idx="177">
                  <c:v>187.79840848806367</c:v>
                </c:pt>
                <c:pt idx="178">
                  <c:v>188.85941644562342</c:v>
                </c:pt>
                <c:pt idx="179">
                  <c:v>189.92042440318303</c:v>
                </c:pt>
                <c:pt idx="180">
                  <c:v>190.98143236074273</c:v>
                </c:pt>
                <c:pt idx="181">
                  <c:v>192.0424403183024</c:v>
                </c:pt>
                <c:pt idx="182">
                  <c:v>193.10344827586204</c:v>
                </c:pt>
                <c:pt idx="183">
                  <c:v>194.16445623342173</c:v>
                </c:pt>
                <c:pt idx="184">
                  <c:v>195.2254641909814</c:v>
                </c:pt>
                <c:pt idx="185">
                  <c:v>196.28647214854107</c:v>
                </c:pt>
                <c:pt idx="186">
                  <c:v>197.34748010610079</c:v>
                </c:pt>
                <c:pt idx="187">
                  <c:v>198.40848806366049</c:v>
                </c:pt>
                <c:pt idx="188">
                  <c:v>199.46949602122018</c:v>
                </c:pt>
                <c:pt idx="189">
                  <c:v>200.53050397877982</c:v>
                </c:pt>
                <c:pt idx="190">
                  <c:v>201.59151193633951</c:v>
                </c:pt>
                <c:pt idx="191">
                  <c:v>202.65251989389921</c:v>
                </c:pt>
                <c:pt idx="192">
                  <c:v>203.71352785145885</c:v>
                </c:pt>
                <c:pt idx="193">
                  <c:v>204.77453580901849</c:v>
                </c:pt>
                <c:pt idx="194">
                  <c:v>205.83554376657818</c:v>
                </c:pt>
                <c:pt idx="195">
                  <c:v>206.89655172413785</c:v>
                </c:pt>
                <c:pt idx="196">
                  <c:v>207.9575596816976</c:v>
                </c:pt>
                <c:pt idx="197">
                  <c:v>209.01856763925721</c:v>
                </c:pt>
                <c:pt idx="198">
                  <c:v>210.07957559681688</c:v>
                </c:pt>
                <c:pt idx="199">
                  <c:v>211.14058355437658</c:v>
                </c:pt>
                <c:pt idx="200">
                  <c:v>212.20159151193633</c:v>
                </c:pt>
                <c:pt idx="201">
                  <c:v>213.262599469496</c:v>
                </c:pt>
                <c:pt idx="202">
                  <c:v>214.32360742705569</c:v>
                </c:pt>
                <c:pt idx="203">
                  <c:v>215.38461538461539</c:v>
                </c:pt>
                <c:pt idx="204">
                  <c:v>216.44562334217505</c:v>
                </c:pt>
                <c:pt idx="205">
                  <c:v>217.50663129973472</c:v>
                </c:pt>
                <c:pt idx="206">
                  <c:v>218.56763925729447</c:v>
                </c:pt>
                <c:pt idx="207">
                  <c:v>219.62864721485408</c:v>
                </c:pt>
                <c:pt idx="208">
                  <c:v>220.68965517241378</c:v>
                </c:pt>
                <c:pt idx="209">
                  <c:v>221.75066312997342</c:v>
                </c:pt>
                <c:pt idx="210">
                  <c:v>222.81167108753317</c:v>
                </c:pt>
                <c:pt idx="211">
                  <c:v>223.87267904509281</c:v>
                </c:pt>
                <c:pt idx="212">
                  <c:v>224.9336870026525</c:v>
                </c:pt>
                <c:pt idx="213">
                  <c:v>225.99469496021214</c:v>
                </c:pt>
                <c:pt idx="214">
                  <c:v>227.05570291777187</c:v>
                </c:pt>
                <c:pt idx="215">
                  <c:v>228.11671087533153</c:v>
                </c:pt>
                <c:pt idx="216">
                  <c:v>229.17771883289123</c:v>
                </c:pt>
                <c:pt idx="217">
                  <c:v>230.2387267904509</c:v>
                </c:pt>
                <c:pt idx="218">
                  <c:v>231.29973474801056</c:v>
                </c:pt>
                <c:pt idx="219">
                  <c:v>232.36074270557026</c:v>
                </c:pt>
                <c:pt idx="220">
                  <c:v>233.42175066312996</c:v>
                </c:pt>
                <c:pt idx="221">
                  <c:v>234.48275862068968</c:v>
                </c:pt>
                <c:pt idx="222">
                  <c:v>235.54376657824932</c:v>
                </c:pt>
                <c:pt idx="223">
                  <c:v>236.60477453580896</c:v>
                </c:pt>
                <c:pt idx="224">
                  <c:v>237.66578249336862</c:v>
                </c:pt>
                <c:pt idx="225">
                  <c:v>238.72679045092841</c:v>
                </c:pt>
                <c:pt idx="226">
                  <c:v>239.78779840848804</c:v>
                </c:pt>
                <c:pt idx="227">
                  <c:v>240.84880636604774</c:v>
                </c:pt>
                <c:pt idx="228">
                  <c:v>241.90981432360738</c:v>
                </c:pt>
                <c:pt idx="229">
                  <c:v>242.97082228116707</c:v>
                </c:pt>
                <c:pt idx="230">
                  <c:v>244.03183023872677</c:v>
                </c:pt>
                <c:pt idx="231">
                  <c:v>245.09283819628646</c:v>
                </c:pt>
                <c:pt idx="232">
                  <c:v>246.15384615384613</c:v>
                </c:pt>
                <c:pt idx="233">
                  <c:v>247.21485411140577</c:v>
                </c:pt>
                <c:pt idx="234">
                  <c:v>248.27586206896544</c:v>
                </c:pt>
                <c:pt idx="235">
                  <c:v>249.33687002652519</c:v>
                </c:pt>
                <c:pt idx="236">
                  <c:v>250.39787798408489</c:v>
                </c:pt>
                <c:pt idx="237">
                  <c:v>251.45888594164458</c:v>
                </c:pt>
                <c:pt idx="238">
                  <c:v>252.51989389920419</c:v>
                </c:pt>
                <c:pt idx="239">
                  <c:v>253.58090185676397</c:v>
                </c:pt>
                <c:pt idx="240">
                  <c:v>254.64190981432361</c:v>
                </c:pt>
                <c:pt idx="241">
                  <c:v>255.70291777188328</c:v>
                </c:pt>
                <c:pt idx="242">
                  <c:v>256.76392572944297</c:v>
                </c:pt>
                <c:pt idx="243">
                  <c:v>257.82493368700261</c:v>
                </c:pt>
                <c:pt idx="244">
                  <c:v>258.88594164456231</c:v>
                </c:pt>
                <c:pt idx="245">
                  <c:v>259.94694960212195</c:v>
                </c:pt>
                <c:pt idx="246">
                  <c:v>261.00795755968164</c:v>
                </c:pt>
                <c:pt idx="247">
                  <c:v>262.06896551724134</c:v>
                </c:pt>
                <c:pt idx="248">
                  <c:v>263.12997347480109</c:v>
                </c:pt>
                <c:pt idx="249">
                  <c:v>264.19098143236079</c:v>
                </c:pt>
                <c:pt idx="250">
                  <c:v>265.25198938992042</c:v>
                </c:pt>
                <c:pt idx="251">
                  <c:v>266.31299734748001</c:v>
                </c:pt>
                <c:pt idx="252">
                  <c:v>267.37400530503976</c:v>
                </c:pt>
                <c:pt idx="253">
                  <c:v>268.43501326259928</c:v>
                </c:pt>
                <c:pt idx="254">
                  <c:v>269.49602122015909</c:v>
                </c:pt>
                <c:pt idx="255">
                  <c:v>270.55702917771885</c:v>
                </c:pt>
                <c:pt idx="256">
                  <c:v>271.61803713527843</c:v>
                </c:pt>
                <c:pt idx="257">
                  <c:v>272.67904509283824</c:v>
                </c:pt>
                <c:pt idx="258">
                  <c:v>273.74005305039782</c:v>
                </c:pt>
                <c:pt idx="259">
                  <c:v>274.80106100795751</c:v>
                </c:pt>
                <c:pt idx="260">
                  <c:v>275.86206896551721</c:v>
                </c:pt>
                <c:pt idx="261">
                  <c:v>276.92307692307685</c:v>
                </c:pt>
                <c:pt idx="262">
                  <c:v>277.98408488063666</c:v>
                </c:pt>
                <c:pt idx="263">
                  <c:v>279.0450928381963</c:v>
                </c:pt>
                <c:pt idx="264">
                  <c:v>280.10610079575599</c:v>
                </c:pt>
                <c:pt idx="265">
                  <c:v>281.16710875331569</c:v>
                </c:pt>
                <c:pt idx="266">
                  <c:v>282.22811671087521</c:v>
                </c:pt>
                <c:pt idx="267">
                  <c:v>283.28912466843491</c:v>
                </c:pt>
                <c:pt idx="268">
                  <c:v>284.35013262599466</c:v>
                </c:pt>
                <c:pt idx="269">
                  <c:v>285.4111405835543</c:v>
                </c:pt>
                <c:pt idx="270">
                  <c:v>286.47214854111394</c:v>
                </c:pt>
                <c:pt idx="271">
                  <c:v>287.53315649867358</c:v>
                </c:pt>
                <c:pt idx="272">
                  <c:v>288.59416445623333</c:v>
                </c:pt>
                <c:pt idx="273">
                  <c:v>289.65517241379308</c:v>
                </c:pt>
                <c:pt idx="274">
                  <c:v>290.71618037135272</c:v>
                </c:pt>
                <c:pt idx="275">
                  <c:v>291.77718832891242</c:v>
                </c:pt>
                <c:pt idx="276">
                  <c:v>292.838196286472</c:v>
                </c:pt>
                <c:pt idx="277">
                  <c:v>293.89920424403181</c:v>
                </c:pt>
                <c:pt idx="278">
                  <c:v>294.96021220159145</c:v>
                </c:pt>
                <c:pt idx="279">
                  <c:v>296.02122015915126</c:v>
                </c:pt>
                <c:pt idx="280">
                  <c:v>297.08222811671089</c:v>
                </c:pt>
                <c:pt idx="281">
                  <c:v>298.14323607427053</c:v>
                </c:pt>
                <c:pt idx="282">
                  <c:v>299.20424403183034</c:v>
                </c:pt>
                <c:pt idx="283">
                  <c:v>300.26525198938987</c:v>
                </c:pt>
                <c:pt idx="284">
                  <c:v>301.32625994694945</c:v>
                </c:pt>
                <c:pt idx="285">
                  <c:v>302.38726790450926</c:v>
                </c:pt>
                <c:pt idx="286">
                  <c:v>303.44827586206895</c:v>
                </c:pt>
                <c:pt idx="287">
                  <c:v>304.50928381962876</c:v>
                </c:pt>
                <c:pt idx="288">
                  <c:v>305.57029177718829</c:v>
                </c:pt>
                <c:pt idx="289">
                  <c:v>306.63129973474798</c:v>
                </c:pt>
                <c:pt idx="290">
                  <c:v>307.69230769230768</c:v>
                </c:pt>
                <c:pt idx="291">
                  <c:v>308.75331564986732</c:v>
                </c:pt>
                <c:pt idx="292">
                  <c:v>309.81432360742701</c:v>
                </c:pt>
                <c:pt idx="293">
                  <c:v>310.87533156498665</c:v>
                </c:pt>
                <c:pt idx="294">
                  <c:v>311.93633952254629</c:v>
                </c:pt>
                <c:pt idx="295">
                  <c:v>312.99734748010604</c:v>
                </c:pt>
                <c:pt idx="296">
                  <c:v>314.05835543766568</c:v>
                </c:pt>
                <c:pt idx="297">
                  <c:v>315.11936339522549</c:v>
                </c:pt>
                <c:pt idx="298">
                  <c:v>316.18037135278513</c:v>
                </c:pt>
                <c:pt idx="299">
                  <c:v>317.24137931034483</c:v>
                </c:pt>
                <c:pt idx="300">
                  <c:v>318.30238726790441</c:v>
                </c:pt>
                <c:pt idx="301">
                  <c:v>319.36339522546416</c:v>
                </c:pt>
                <c:pt idx="302">
                  <c:v>320.42440318302391</c:v>
                </c:pt>
                <c:pt idx="303">
                  <c:v>321.48541114058349</c:v>
                </c:pt>
                <c:pt idx="304">
                  <c:v>322.54641909814319</c:v>
                </c:pt>
                <c:pt idx="305">
                  <c:v>323.60742705570294</c:v>
                </c:pt>
                <c:pt idx="306">
                  <c:v>324.66843501326258</c:v>
                </c:pt>
                <c:pt idx="307">
                  <c:v>325.72944297082228</c:v>
                </c:pt>
                <c:pt idx="308">
                  <c:v>326.79045092838186</c:v>
                </c:pt>
                <c:pt idx="309">
                  <c:v>327.85145888594167</c:v>
                </c:pt>
                <c:pt idx="310">
                  <c:v>328.91246684350131</c:v>
                </c:pt>
                <c:pt idx="311">
                  <c:v>329.973474801061</c:v>
                </c:pt>
                <c:pt idx="312">
                  <c:v>331.03448275862064</c:v>
                </c:pt>
                <c:pt idx="313">
                  <c:v>332.09549071618028</c:v>
                </c:pt>
                <c:pt idx="314">
                  <c:v>333.15649867374015</c:v>
                </c:pt>
                <c:pt idx="315">
                  <c:v>334.21750663129967</c:v>
                </c:pt>
                <c:pt idx="316">
                  <c:v>335.27851458885925</c:v>
                </c:pt>
                <c:pt idx="317">
                  <c:v>336.339522546419</c:v>
                </c:pt>
                <c:pt idx="318">
                  <c:v>337.4005305039787</c:v>
                </c:pt>
                <c:pt idx="319">
                  <c:v>338.46153846153834</c:v>
                </c:pt>
                <c:pt idx="320">
                  <c:v>339.52254641909809</c:v>
                </c:pt>
                <c:pt idx="321">
                  <c:v>340.58355437665773</c:v>
                </c:pt>
                <c:pt idx="322">
                  <c:v>341.64456233421754</c:v>
                </c:pt>
                <c:pt idx="323">
                  <c:v>342.70557029177712</c:v>
                </c:pt>
                <c:pt idx="324">
                  <c:v>343.76657824933676</c:v>
                </c:pt>
                <c:pt idx="325">
                  <c:v>344.82758620689651</c:v>
                </c:pt>
                <c:pt idx="326">
                  <c:v>345.88859416445626</c:v>
                </c:pt>
                <c:pt idx="327">
                  <c:v>346.94960212201596</c:v>
                </c:pt>
                <c:pt idx="328">
                  <c:v>348.01061007957554</c:v>
                </c:pt>
                <c:pt idx="329">
                  <c:v>349.07161803713524</c:v>
                </c:pt>
                <c:pt idx="330">
                  <c:v>350.13262599469493</c:v>
                </c:pt>
                <c:pt idx="331">
                  <c:v>351.19363395225457</c:v>
                </c:pt>
                <c:pt idx="332">
                  <c:v>352.25464190981432</c:v>
                </c:pt>
                <c:pt idx="333">
                  <c:v>353.31564986737396</c:v>
                </c:pt>
                <c:pt idx="334">
                  <c:v>354.37665782493372</c:v>
                </c:pt>
                <c:pt idx="335">
                  <c:v>355.4376657824933</c:v>
                </c:pt>
                <c:pt idx="336">
                  <c:v>356.49867374005299</c:v>
                </c:pt>
                <c:pt idx="337">
                  <c:v>357.5596816976128</c:v>
                </c:pt>
                <c:pt idx="338">
                  <c:v>358.62068965517233</c:v>
                </c:pt>
                <c:pt idx="339">
                  <c:v>359.68169761273208</c:v>
                </c:pt>
                <c:pt idx="340">
                  <c:v>360.74270557029172</c:v>
                </c:pt>
                <c:pt idx="341">
                  <c:v>361.80371352785141</c:v>
                </c:pt>
                <c:pt idx="342">
                  <c:v>362.86472148541117</c:v>
                </c:pt>
                <c:pt idx="343">
                  <c:v>363.92572944297063</c:v>
                </c:pt>
                <c:pt idx="344">
                  <c:v>364.98673740053039</c:v>
                </c:pt>
                <c:pt idx="345">
                  <c:v>366.04774535809014</c:v>
                </c:pt>
                <c:pt idx="346">
                  <c:v>367.10875331564984</c:v>
                </c:pt>
                <c:pt idx="347">
                  <c:v>368.16976127320959</c:v>
                </c:pt>
                <c:pt idx="348">
                  <c:v>369.23076923076928</c:v>
                </c:pt>
                <c:pt idx="349">
                  <c:v>370.29177718832881</c:v>
                </c:pt>
                <c:pt idx="350">
                  <c:v>371.35278514588862</c:v>
                </c:pt>
                <c:pt idx="351">
                  <c:v>372.41379310344831</c:v>
                </c:pt>
                <c:pt idx="352">
                  <c:v>373.47480106100795</c:v>
                </c:pt>
                <c:pt idx="353">
                  <c:v>374.53580901856759</c:v>
                </c:pt>
                <c:pt idx="354">
                  <c:v>375.59681697612723</c:v>
                </c:pt>
                <c:pt idx="355">
                  <c:v>376.65782493368704</c:v>
                </c:pt>
                <c:pt idx="356">
                  <c:v>377.71883289124668</c:v>
                </c:pt>
                <c:pt idx="357">
                  <c:v>378.77984084880632</c:v>
                </c:pt>
                <c:pt idx="358">
                  <c:v>379.84084880636613</c:v>
                </c:pt>
                <c:pt idx="359">
                  <c:v>380.90185676392565</c:v>
                </c:pt>
                <c:pt idx="360">
                  <c:v>381.9628647214854</c:v>
                </c:pt>
                <c:pt idx="361">
                  <c:v>383.0238726790451</c:v>
                </c:pt>
                <c:pt idx="362">
                  <c:v>384.08488063660479</c:v>
                </c:pt>
                <c:pt idx="363">
                  <c:v>385.14588859416455</c:v>
                </c:pt>
                <c:pt idx="364">
                  <c:v>386.20689655172413</c:v>
                </c:pt>
                <c:pt idx="365">
                  <c:v>387.26790450928371</c:v>
                </c:pt>
                <c:pt idx="366">
                  <c:v>388.32891246684341</c:v>
                </c:pt>
                <c:pt idx="367">
                  <c:v>389.38992042440321</c:v>
                </c:pt>
                <c:pt idx="368">
                  <c:v>390.45092838196285</c:v>
                </c:pt>
                <c:pt idx="369">
                  <c:v>391.51193633952249</c:v>
                </c:pt>
                <c:pt idx="370">
                  <c:v>392.57294429708219</c:v>
                </c:pt>
                <c:pt idx="371">
                  <c:v>393.63395225464183</c:v>
                </c:pt>
                <c:pt idx="372">
                  <c:v>394.69496021220158</c:v>
                </c:pt>
                <c:pt idx="373">
                  <c:v>395.75596816976133</c:v>
                </c:pt>
                <c:pt idx="374">
                  <c:v>396.81697612732091</c:v>
                </c:pt>
                <c:pt idx="375">
                  <c:v>397.87798408488067</c:v>
                </c:pt>
                <c:pt idx="376">
                  <c:v>398.93899204244019</c:v>
                </c:pt>
                <c:pt idx="377">
                  <c:v>399.99999999999989</c:v>
                </c:pt>
                <c:pt idx="378">
                  <c:v>401.06100795755958</c:v>
                </c:pt>
                <c:pt idx="379">
                  <c:v>402.12201591511928</c:v>
                </c:pt>
                <c:pt idx="380">
                  <c:v>403.18302387267897</c:v>
                </c:pt>
                <c:pt idx="381">
                  <c:v>404.24403183023873</c:v>
                </c:pt>
                <c:pt idx="382">
                  <c:v>405.30503978779831</c:v>
                </c:pt>
                <c:pt idx="383">
                  <c:v>406.36604774535806</c:v>
                </c:pt>
                <c:pt idx="384">
                  <c:v>407.42705570291764</c:v>
                </c:pt>
                <c:pt idx="385">
                  <c:v>408.48806366047739</c:v>
                </c:pt>
                <c:pt idx="386">
                  <c:v>409.54907161803715</c:v>
                </c:pt>
                <c:pt idx="387">
                  <c:v>410.61007957559679</c:v>
                </c:pt>
                <c:pt idx="388">
                  <c:v>411.67108753315654</c:v>
                </c:pt>
                <c:pt idx="389">
                  <c:v>412.73209549071618</c:v>
                </c:pt>
                <c:pt idx="390">
                  <c:v>413.79310344827559</c:v>
                </c:pt>
                <c:pt idx="391">
                  <c:v>414.85411140583551</c:v>
                </c:pt>
                <c:pt idx="392">
                  <c:v>415.91511936339515</c:v>
                </c:pt>
                <c:pt idx="393">
                  <c:v>416.97612732095484</c:v>
                </c:pt>
                <c:pt idx="394">
                  <c:v>418.03713527851443</c:v>
                </c:pt>
                <c:pt idx="395">
                  <c:v>419.09814323607418</c:v>
                </c:pt>
                <c:pt idx="396">
                  <c:v>420.15915119363405</c:v>
                </c:pt>
                <c:pt idx="397">
                  <c:v>421.22015915119357</c:v>
                </c:pt>
                <c:pt idx="398">
                  <c:v>422.28116710875327</c:v>
                </c:pt>
                <c:pt idx="399">
                  <c:v>423.34217506631296</c:v>
                </c:pt>
                <c:pt idx="400">
                  <c:v>424.40318302387266</c:v>
                </c:pt>
                <c:pt idx="401">
                  <c:v>425.4641909814323</c:v>
                </c:pt>
                <c:pt idx="402">
                  <c:v>426.52519893899193</c:v>
                </c:pt>
                <c:pt idx="403">
                  <c:v>427.58620689655174</c:v>
                </c:pt>
                <c:pt idx="404">
                  <c:v>428.64721485411138</c:v>
                </c:pt>
                <c:pt idx="405">
                  <c:v>429.70822281167102</c:v>
                </c:pt>
                <c:pt idx="406">
                  <c:v>430.76923076923066</c:v>
                </c:pt>
                <c:pt idx="407">
                  <c:v>431.83023872679036</c:v>
                </c:pt>
                <c:pt idx="408">
                  <c:v>432.89124668435016</c:v>
                </c:pt>
                <c:pt idx="409">
                  <c:v>433.95225464190975</c:v>
                </c:pt>
                <c:pt idx="410">
                  <c:v>435.0132625994695</c:v>
                </c:pt>
                <c:pt idx="411">
                  <c:v>436.07427055702914</c:v>
                </c:pt>
                <c:pt idx="412">
                  <c:v>437.13527851458883</c:v>
                </c:pt>
                <c:pt idx="413">
                  <c:v>438.19628647214853</c:v>
                </c:pt>
                <c:pt idx="414">
                  <c:v>439.25729442970822</c:v>
                </c:pt>
                <c:pt idx="415">
                  <c:v>440.31830238726781</c:v>
                </c:pt>
                <c:pt idx="416">
                  <c:v>441.37931034482756</c:v>
                </c:pt>
                <c:pt idx="417">
                  <c:v>442.4403183023872</c:v>
                </c:pt>
                <c:pt idx="418">
                  <c:v>443.50132625994689</c:v>
                </c:pt>
                <c:pt idx="419">
                  <c:v>444.56233421750659</c:v>
                </c:pt>
                <c:pt idx="420">
                  <c:v>445.62334217506634</c:v>
                </c:pt>
                <c:pt idx="421">
                  <c:v>446.68435013262598</c:v>
                </c:pt>
                <c:pt idx="422">
                  <c:v>447.74535809018556</c:v>
                </c:pt>
                <c:pt idx="423">
                  <c:v>448.80636604774526</c:v>
                </c:pt>
                <c:pt idx="424">
                  <c:v>449.86737400530501</c:v>
                </c:pt>
                <c:pt idx="425">
                  <c:v>450.92838196286459</c:v>
                </c:pt>
                <c:pt idx="426">
                  <c:v>451.98938992042429</c:v>
                </c:pt>
                <c:pt idx="427">
                  <c:v>453.05039787798398</c:v>
                </c:pt>
                <c:pt idx="428">
                  <c:v>454.11140583554379</c:v>
                </c:pt>
                <c:pt idx="429">
                  <c:v>455.17241379310349</c:v>
                </c:pt>
                <c:pt idx="430">
                  <c:v>456.23342175066301</c:v>
                </c:pt>
                <c:pt idx="431">
                  <c:v>457.29442970822265</c:v>
                </c:pt>
                <c:pt idx="432">
                  <c:v>458.35543766578246</c:v>
                </c:pt>
                <c:pt idx="433">
                  <c:v>459.41644562334221</c:v>
                </c:pt>
                <c:pt idx="434">
                  <c:v>460.47745358090179</c:v>
                </c:pt>
                <c:pt idx="435">
                  <c:v>461.53846153846155</c:v>
                </c:pt>
                <c:pt idx="436">
                  <c:v>462.59946949602124</c:v>
                </c:pt>
                <c:pt idx="437">
                  <c:v>463.66047745358082</c:v>
                </c:pt>
                <c:pt idx="438">
                  <c:v>464.72148541114046</c:v>
                </c:pt>
                <c:pt idx="439">
                  <c:v>465.78249336870022</c:v>
                </c:pt>
                <c:pt idx="440">
                  <c:v>466.84350132625991</c:v>
                </c:pt>
                <c:pt idx="441">
                  <c:v>467.90450928381961</c:v>
                </c:pt>
                <c:pt idx="442">
                  <c:v>468.96551724137913</c:v>
                </c:pt>
                <c:pt idx="443">
                  <c:v>470.02652519893894</c:v>
                </c:pt>
                <c:pt idx="444">
                  <c:v>471.08753315649864</c:v>
                </c:pt>
                <c:pt idx="445">
                  <c:v>472.14854111405845</c:v>
                </c:pt>
                <c:pt idx="446">
                  <c:v>473.20954907161803</c:v>
                </c:pt>
                <c:pt idx="447">
                  <c:v>474.27055702917761</c:v>
                </c:pt>
                <c:pt idx="448">
                  <c:v>475.33156498673731</c:v>
                </c:pt>
                <c:pt idx="449">
                  <c:v>476.39257294429694</c:v>
                </c:pt>
                <c:pt idx="450">
                  <c:v>477.45358090185675</c:v>
                </c:pt>
                <c:pt idx="451">
                  <c:v>478.51458885941645</c:v>
                </c:pt>
                <c:pt idx="452">
                  <c:v>479.57559681697609</c:v>
                </c:pt>
                <c:pt idx="453">
                  <c:v>480.63660477453573</c:v>
                </c:pt>
                <c:pt idx="454">
                  <c:v>481.69761273209542</c:v>
                </c:pt>
                <c:pt idx="455">
                  <c:v>482.75862068965517</c:v>
                </c:pt>
                <c:pt idx="456">
                  <c:v>483.81962864721476</c:v>
                </c:pt>
                <c:pt idx="457">
                  <c:v>484.88063660477451</c:v>
                </c:pt>
                <c:pt idx="458">
                  <c:v>485.9416445623342</c:v>
                </c:pt>
                <c:pt idx="459">
                  <c:v>487.0026525198939</c:v>
                </c:pt>
                <c:pt idx="460">
                  <c:v>488.0636604774536</c:v>
                </c:pt>
                <c:pt idx="461">
                  <c:v>489.12466843501335</c:v>
                </c:pt>
                <c:pt idx="462">
                  <c:v>490.18567639257293</c:v>
                </c:pt>
                <c:pt idx="463">
                  <c:v>491.24668435013257</c:v>
                </c:pt>
                <c:pt idx="464">
                  <c:v>492.30769230769226</c:v>
                </c:pt>
                <c:pt idx="465">
                  <c:v>493.36870026525196</c:v>
                </c:pt>
                <c:pt idx="466">
                  <c:v>494.42970822281166</c:v>
                </c:pt>
                <c:pt idx="467">
                  <c:v>495.49071618037129</c:v>
                </c:pt>
                <c:pt idx="468">
                  <c:v>496.55172413793105</c:v>
                </c:pt>
                <c:pt idx="469">
                  <c:v>497.61273209549068</c:v>
                </c:pt>
                <c:pt idx="470">
                  <c:v>498.67374005305038</c:v>
                </c:pt>
                <c:pt idx="471">
                  <c:v>499.73474801060996</c:v>
                </c:pt>
                <c:pt idx="472">
                  <c:v>500.79575596816954</c:v>
                </c:pt>
                <c:pt idx="473">
                  <c:v>501.85676392572941</c:v>
                </c:pt>
                <c:pt idx="474">
                  <c:v>502.91777188328905</c:v>
                </c:pt>
                <c:pt idx="475">
                  <c:v>503.97877984084869</c:v>
                </c:pt>
                <c:pt idx="476">
                  <c:v>505.03978779840844</c:v>
                </c:pt>
                <c:pt idx="477">
                  <c:v>506.10079575596819</c:v>
                </c:pt>
                <c:pt idx="478">
                  <c:v>507.16180371352789</c:v>
                </c:pt>
                <c:pt idx="479">
                  <c:v>508.22281167108741</c:v>
                </c:pt>
                <c:pt idx="480">
                  <c:v>509.28381962864711</c:v>
                </c:pt>
                <c:pt idx="481">
                  <c:v>510.34482758620692</c:v>
                </c:pt>
                <c:pt idx="482">
                  <c:v>511.40583554376661</c:v>
                </c:pt>
                <c:pt idx="483">
                  <c:v>512.46684350132625</c:v>
                </c:pt>
                <c:pt idx="484">
                  <c:v>513.52785145888595</c:v>
                </c:pt>
                <c:pt idx="485">
                  <c:v>514.58885941644553</c:v>
                </c:pt>
                <c:pt idx="486">
                  <c:v>515.64986737400523</c:v>
                </c:pt>
                <c:pt idx="487">
                  <c:v>516.71087533156503</c:v>
                </c:pt>
                <c:pt idx="488">
                  <c:v>517.77188328912473</c:v>
                </c:pt>
                <c:pt idx="489">
                  <c:v>518.83289124668443</c:v>
                </c:pt>
                <c:pt idx="490">
                  <c:v>519.89389920424401</c:v>
                </c:pt>
                <c:pt idx="491">
                  <c:v>520.95490716180359</c:v>
                </c:pt>
                <c:pt idx="492">
                  <c:v>522.0159151193634</c:v>
                </c:pt>
                <c:pt idx="493">
                  <c:v>523.07692307692309</c:v>
                </c:pt>
                <c:pt idx="494">
                  <c:v>524.13793103448268</c:v>
                </c:pt>
                <c:pt idx="495">
                  <c:v>525.1989389920426</c:v>
                </c:pt>
                <c:pt idx="496">
                  <c:v>526.25994694960229</c:v>
                </c:pt>
                <c:pt idx="497">
                  <c:v>527.32095490716188</c:v>
                </c:pt>
                <c:pt idx="498">
                  <c:v>528.38196286472146</c:v>
                </c:pt>
                <c:pt idx="499">
                  <c:v>529.44297082228104</c:v>
                </c:pt>
                <c:pt idx="500">
                  <c:v>530.50397877984096</c:v>
                </c:pt>
                <c:pt idx="501">
                  <c:v>531.56498673740043</c:v>
                </c:pt>
                <c:pt idx="502">
                  <c:v>532.62599469496001</c:v>
                </c:pt>
                <c:pt idx="503">
                  <c:v>533.68700265251982</c:v>
                </c:pt>
                <c:pt idx="504">
                  <c:v>534.74801061007952</c:v>
                </c:pt>
                <c:pt idx="505">
                  <c:v>535.80901856763933</c:v>
                </c:pt>
                <c:pt idx="506">
                  <c:v>536.87002652519891</c:v>
                </c:pt>
                <c:pt idx="507">
                  <c:v>537.93103448275838</c:v>
                </c:pt>
                <c:pt idx="508">
                  <c:v>538.9920424403183</c:v>
                </c:pt>
                <c:pt idx="509">
                  <c:v>540.053050397878</c:v>
                </c:pt>
                <c:pt idx="510">
                  <c:v>541.11405835543758</c:v>
                </c:pt>
                <c:pt idx="511">
                  <c:v>542.17506631299739</c:v>
                </c:pt>
                <c:pt idx="512">
                  <c:v>543.2360742705572</c:v>
                </c:pt>
                <c:pt idx="513">
                  <c:v>544.29708222811689</c:v>
                </c:pt>
                <c:pt idx="514">
                  <c:v>545.35809018567636</c:v>
                </c:pt>
                <c:pt idx="515">
                  <c:v>546.41909814323606</c:v>
                </c:pt>
                <c:pt idx="516">
                  <c:v>547.48010610079564</c:v>
                </c:pt>
                <c:pt idx="517">
                  <c:v>548.54111405835545</c:v>
                </c:pt>
                <c:pt idx="518">
                  <c:v>549.6021220159148</c:v>
                </c:pt>
                <c:pt idx="519">
                  <c:v>550.66312997347461</c:v>
                </c:pt>
                <c:pt idx="520">
                  <c:v>551.72413793103453</c:v>
                </c:pt>
                <c:pt idx="521">
                  <c:v>552.78514588859412</c:v>
                </c:pt>
                <c:pt idx="522">
                  <c:v>553.8461538461537</c:v>
                </c:pt>
                <c:pt idx="523">
                  <c:v>554.90716180371317</c:v>
                </c:pt>
                <c:pt idx="524">
                  <c:v>555.96816976127309</c:v>
                </c:pt>
                <c:pt idx="525">
                  <c:v>557.02917771883301</c:v>
                </c:pt>
                <c:pt idx="526">
                  <c:v>558.09018567639282</c:v>
                </c:pt>
                <c:pt idx="527">
                  <c:v>559.15119363395218</c:v>
                </c:pt>
                <c:pt idx="528">
                  <c:v>560.21220159151187</c:v>
                </c:pt>
                <c:pt idx="529">
                  <c:v>561.27320954907179</c:v>
                </c:pt>
                <c:pt idx="530">
                  <c:v>562.33421750663138</c:v>
                </c:pt>
                <c:pt idx="531">
                  <c:v>563.39522546419096</c:v>
                </c:pt>
                <c:pt idx="532">
                  <c:v>564.45623342175043</c:v>
                </c:pt>
                <c:pt idx="533">
                  <c:v>565.51724137931035</c:v>
                </c:pt>
                <c:pt idx="534">
                  <c:v>566.57824933687004</c:v>
                </c:pt>
                <c:pt idx="535">
                  <c:v>567.6392572944294</c:v>
                </c:pt>
                <c:pt idx="536">
                  <c:v>568.70026525198932</c:v>
                </c:pt>
                <c:pt idx="537">
                  <c:v>569.76127320954902</c:v>
                </c:pt>
                <c:pt idx="538">
                  <c:v>570.8222811671086</c:v>
                </c:pt>
                <c:pt idx="539">
                  <c:v>571.88328912466841</c:v>
                </c:pt>
                <c:pt idx="540">
                  <c:v>572.94429708222788</c:v>
                </c:pt>
                <c:pt idx="541">
                  <c:v>574.00530503978791</c:v>
                </c:pt>
                <c:pt idx="542">
                  <c:v>575.0663129973475</c:v>
                </c:pt>
                <c:pt idx="543">
                  <c:v>576.12732095490708</c:v>
                </c:pt>
                <c:pt idx="544">
                  <c:v>577.18832891246689</c:v>
                </c:pt>
                <c:pt idx="545">
                  <c:v>578.2493368700267</c:v>
                </c:pt>
                <c:pt idx="546">
                  <c:v>579.31034482758628</c:v>
                </c:pt>
                <c:pt idx="547">
                  <c:v>580.37135278514586</c:v>
                </c:pt>
                <c:pt idx="548">
                  <c:v>581.43236074270533</c:v>
                </c:pt>
                <c:pt idx="549">
                  <c:v>582.49336870026525</c:v>
                </c:pt>
                <c:pt idx="550">
                  <c:v>583.55437665782506</c:v>
                </c:pt>
                <c:pt idx="551">
                  <c:v>584.61538461538453</c:v>
                </c:pt>
                <c:pt idx="552">
                  <c:v>585.67639257294434</c:v>
                </c:pt>
                <c:pt idx="553">
                  <c:v>586.73740053050392</c:v>
                </c:pt>
                <c:pt idx="554">
                  <c:v>587.79840848806361</c:v>
                </c:pt>
                <c:pt idx="555">
                  <c:v>588.8594164456232</c:v>
                </c:pt>
                <c:pt idx="556">
                  <c:v>589.92042440318289</c:v>
                </c:pt>
                <c:pt idx="557">
                  <c:v>590.98143236074282</c:v>
                </c:pt>
                <c:pt idx="558">
                  <c:v>592.04244031830251</c:v>
                </c:pt>
                <c:pt idx="559">
                  <c:v>593.10344827586221</c:v>
                </c:pt>
                <c:pt idx="560">
                  <c:v>594.16445623342167</c:v>
                </c:pt>
                <c:pt idx="561">
                  <c:v>595.22546419098137</c:v>
                </c:pt>
                <c:pt idx="562">
                  <c:v>596.28647214854129</c:v>
                </c:pt>
                <c:pt idx="563">
                  <c:v>597.34748010610076</c:v>
                </c:pt>
                <c:pt idx="564">
                  <c:v>598.40848806366068</c:v>
                </c:pt>
                <c:pt idx="565">
                  <c:v>599.46949602122004</c:v>
                </c:pt>
                <c:pt idx="566">
                  <c:v>600.53050397877985</c:v>
                </c:pt>
                <c:pt idx="567">
                  <c:v>601.59151193633954</c:v>
                </c:pt>
                <c:pt idx="568">
                  <c:v>602.6525198938989</c:v>
                </c:pt>
                <c:pt idx="569">
                  <c:v>603.71352785145871</c:v>
                </c:pt>
                <c:pt idx="570">
                  <c:v>604.77453580901852</c:v>
                </c:pt>
                <c:pt idx="571">
                  <c:v>605.83554376657821</c:v>
                </c:pt>
                <c:pt idx="572">
                  <c:v>606.89655172413791</c:v>
                </c:pt>
                <c:pt idx="573">
                  <c:v>607.95755968169749</c:v>
                </c:pt>
                <c:pt idx="574">
                  <c:v>609.01856763925741</c:v>
                </c:pt>
                <c:pt idx="575">
                  <c:v>610.07957559681711</c:v>
                </c:pt>
                <c:pt idx="576">
                  <c:v>611.14058355437669</c:v>
                </c:pt>
                <c:pt idx="577">
                  <c:v>612.20159151193639</c:v>
                </c:pt>
                <c:pt idx="578">
                  <c:v>613.26259946949597</c:v>
                </c:pt>
                <c:pt idx="579">
                  <c:v>614.32360742705566</c:v>
                </c:pt>
                <c:pt idx="580">
                  <c:v>615.38461538461536</c:v>
                </c:pt>
                <c:pt idx="581">
                  <c:v>616.44562334217494</c:v>
                </c:pt>
                <c:pt idx="582">
                  <c:v>617.50663129973464</c:v>
                </c:pt>
                <c:pt idx="583">
                  <c:v>618.56763925729433</c:v>
                </c:pt>
                <c:pt idx="584">
                  <c:v>619.62864721485403</c:v>
                </c:pt>
                <c:pt idx="585">
                  <c:v>620.68965517241361</c:v>
                </c:pt>
                <c:pt idx="586">
                  <c:v>621.7506631299733</c:v>
                </c:pt>
                <c:pt idx="587">
                  <c:v>622.811671087533</c:v>
                </c:pt>
                <c:pt idx="588">
                  <c:v>623.87267904509281</c:v>
                </c:pt>
                <c:pt idx="589">
                  <c:v>624.9336870026525</c:v>
                </c:pt>
                <c:pt idx="590">
                  <c:v>625.99469496021231</c:v>
                </c:pt>
                <c:pt idx="591">
                  <c:v>627.0557029177719</c:v>
                </c:pt>
                <c:pt idx="592">
                  <c:v>628.11671087533159</c:v>
                </c:pt>
                <c:pt idx="593">
                  <c:v>629.17771883289129</c:v>
                </c:pt>
                <c:pt idx="594">
                  <c:v>630.23872679045087</c:v>
                </c:pt>
                <c:pt idx="595">
                  <c:v>631.29973474801079</c:v>
                </c:pt>
                <c:pt idx="596">
                  <c:v>632.36074270557026</c:v>
                </c:pt>
                <c:pt idx="597">
                  <c:v>633.42175066313007</c:v>
                </c:pt>
                <c:pt idx="598">
                  <c:v>634.48275862068965</c:v>
                </c:pt>
                <c:pt idx="599">
                  <c:v>635.54376657824935</c:v>
                </c:pt>
                <c:pt idx="600">
                  <c:v>636.60477453580904</c:v>
                </c:pt>
                <c:pt idx="601">
                  <c:v>637.66578249336851</c:v>
                </c:pt>
                <c:pt idx="602">
                  <c:v>638.72679045092832</c:v>
                </c:pt>
                <c:pt idx="603">
                  <c:v>639.78779840848802</c:v>
                </c:pt>
                <c:pt idx="604">
                  <c:v>640.84880636604782</c:v>
                </c:pt>
                <c:pt idx="605">
                  <c:v>641.90981432360752</c:v>
                </c:pt>
                <c:pt idx="606">
                  <c:v>642.97082228116722</c:v>
                </c:pt>
                <c:pt idx="607">
                  <c:v>644.03183023872691</c:v>
                </c:pt>
                <c:pt idx="608">
                  <c:v>645.09283819628649</c:v>
                </c:pt>
                <c:pt idx="609">
                  <c:v>646.15384615384619</c:v>
                </c:pt>
                <c:pt idx="610">
                  <c:v>647.21485411140577</c:v>
                </c:pt>
                <c:pt idx="611">
                  <c:v>648.27586206896569</c:v>
                </c:pt>
                <c:pt idx="612">
                  <c:v>649.33687002652528</c:v>
                </c:pt>
                <c:pt idx="613">
                  <c:v>650.39787798408486</c:v>
                </c:pt>
                <c:pt idx="614">
                  <c:v>651.45888594164455</c:v>
                </c:pt>
                <c:pt idx="615">
                  <c:v>652.51989389920413</c:v>
                </c:pt>
                <c:pt idx="616">
                  <c:v>653.58090185676383</c:v>
                </c:pt>
                <c:pt idx="617">
                  <c:v>654.6419098143233</c:v>
                </c:pt>
                <c:pt idx="618">
                  <c:v>655.70291777188322</c:v>
                </c:pt>
                <c:pt idx="619">
                  <c:v>656.76392572944292</c:v>
                </c:pt>
                <c:pt idx="620">
                  <c:v>657.82493368700261</c:v>
                </c:pt>
                <c:pt idx="621">
                  <c:v>658.88594164456242</c:v>
                </c:pt>
                <c:pt idx="622">
                  <c:v>659.946949602122</c:v>
                </c:pt>
                <c:pt idx="623">
                  <c:v>661.00795755968181</c:v>
                </c:pt>
                <c:pt idx="624">
                  <c:v>662.06896551724139</c:v>
                </c:pt>
                <c:pt idx="625">
                  <c:v>663.12997347480109</c:v>
                </c:pt>
                <c:pt idx="626">
                  <c:v>664.19098143236079</c:v>
                </c:pt>
                <c:pt idx="627">
                  <c:v>665.25198938992037</c:v>
                </c:pt>
                <c:pt idx="628">
                  <c:v>666.31299734748006</c:v>
                </c:pt>
                <c:pt idx="629">
                  <c:v>667.37400530503976</c:v>
                </c:pt>
                <c:pt idx="630">
                  <c:v>668.43501326259945</c:v>
                </c:pt>
                <c:pt idx="631">
                  <c:v>669.49602122015915</c:v>
                </c:pt>
                <c:pt idx="632">
                  <c:v>670.5570291777185</c:v>
                </c:pt>
                <c:pt idx="633">
                  <c:v>671.61803713527843</c:v>
                </c:pt>
                <c:pt idx="634">
                  <c:v>672.67904509283812</c:v>
                </c:pt>
                <c:pt idx="635">
                  <c:v>673.74005305039793</c:v>
                </c:pt>
                <c:pt idx="636">
                  <c:v>674.8010610079574</c:v>
                </c:pt>
                <c:pt idx="637">
                  <c:v>675.8620689655171</c:v>
                </c:pt>
                <c:pt idx="638">
                  <c:v>676.92307692307702</c:v>
                </c:pt>
                <c:pt idx="639">
                  <c:v>677.9840848806366</c:v>
                </c:pt>
                <c:pt idx="640">
                  <c:v>679.0450928381963</c:v>
                </c:pt>
                <c:pt idx="641">
                  <c:v>680.10610079575576</c:v>
                </c:pt>
                <c:pt idx="642">
                  <c:v>681.16710875331546</c:v>
                </c:pt>
                <c:pt idx="643">
                  <c:v>682.22811671087538</c:v>
                </c:pt>
                <c:pt idx="644">
                  <c:v>683.28912466843508</c:v>
                </c:pt>
                <c:pt idx="645">
                  <c:v>684.35013262599455</c:v>
                </c:pt>
                <c:pt idx="646">
                  <c:v>685.41114058355436</c:v>
                </c:pt>
                <c:pt idx="647">
                  <c:v>686.47214854111405</c:v>
                </c:pt>
                <c:pt idx="648">
                  <c:v>687.53315649867352</c:v>
                </c:pt>
                <c:pt idx="649">
                  <c:v>688.59416445623333</c:v>
                </c:pt>
                <c:pt idx="650">
                  <c:v>689.65517241379291</c:v>
                </c:pt>
                <c:pt idx="651">
                  <c:v>690.71618037135283</c:v>
                </c:pt>
                <c:pt idx="652">
                  <c:v>691.77718832891253</c:v>
                </c:pt>
                <c:pt idx="653">
                  <c:v>692.83819628647211</c:v>
                </c:pt>
                <c:pt idx="654">
                  <c:v>693.89920424403181</c:v>
                </c:pt>
                <c:pt idx="655">
                  <c:v>694.96021220159139</c:v>
                </c:pt>
                <c:pt idx="656">
                  <c:v>696.02122015915108</c:v>
                </c:pt>
                <c:pt idx="657">
                  <c:v>697.08222811671067</c:v>
                </c:pt>
                <c:pt idx="658">
                  <c:v>698.14323607427059</c:v>
                </c:pt>
                <c:pt idx="659">
                  <c:v>699.20424403183029</c:v>
                </c:pt>
                <c:pt idx="660">
                  <c:v>700.26525198938987</c:v>
                </c:pt>
                <c:pt idx="661">
                  <c:v>701.32625994694945</c:v>
                </c:pt>
                <c:pt idx="662">
                  <c:v>702.38726790450914</c:v>
                </c:pt>
                <c:pt idx="663">
                  <c:v>703.44827586206884</c:v>
                </c:pt>
                <c:pt idx="664">
                  <c:v>704.50928381962854</c:v>
                </c:pt>
                <c:pt idx="665">
                  <c:v>705.57029177718834</c:v>
                </c:pt>
                <c:pt idx="666">
                  <c:v>706.63129973474781</c:v>
                </c:pt>
                <c:pt idx="667">
                  <c:v>707.69230769230762</c:v>
                </c:pt>
                <c:pt idx="668">
                  <c:v>708.75331564986755</c:v>
                </c:pt>
                <c:pt idx="669">
                  <c:v>709.81432360742701</c:v>
                </c:pt>
                <c:pt idx="670">
                  <c:v>710.87533156498682</c:v>
                </c:pt>
                <c:pt idx="671">
                  <c:v>711.93633952254652</c:v>
                </c:pt>
                <c:pt idx="672">
                  <c:v>712.9973474801061</c:v>
                </c:pt>
                <c:pt idx="673">
                  <c:v>714.0583554376658</c:v>
                </c:pt>
                <c:pt idx="674">
                  <c:v>715.11936339522538</c:v>
                </c:pt>
                <c:pt idx="675">
                  <c:v>716.1803713527853</c:v>
                </c:pt>
                <c:pt idx="676">
                  <c:v>717.24137931034488</c:v>
                </c:pt>
                <c:pt idx="677">
                  <c:v>718.30238726790458</c:v>
                </c:pt>
                <c:pt idx="678">
                  <c:v>719.36339522546416</c:v>
                </c:pt>
                <c:pt idx="679">
                  <c:v>720.42440318302374</c:v>
                </c:pt>
                <c:pt idx="680">
                  <c:v>721.48541114058344</c:v>
                </c:pt>
                <c:pt idx="681">
                  <c:v>722.54641909814302</c:v>
                </c:pt>
                <c:pt idx="682">
                  <c:v>723.60742705570271</c:v>
                </c:pt>
                <c:pt idx="683">
                  <c:v>724.66843501326252</c:v>
                </c:pt>
                <c:pt idx="684">
                  <c:v>725.72944297082245</c:v>
                </c:pt>
                <c:pt idx="685">
                  <c:v>726.79045092838214</c:v>
                </c:pt>
                <c:pt idx="686">
                  <c:v>727.85145888594127</c:v>
                </c:pt>
                <c:pt idx="687">
                  <c:v>728.91246684350119</c:v>
                </c:pt>
                <c:pt idx="688">
                  <c:v>729.97347480106112</c:v>
                </c:pt>
                <c:pt idx="689">
                  <c:v>731.0344827586207</c:v>
                </c:pt>
                <c:pt idx="690">
                  <c:v>732.09549071618051</c:v>
                </c:pt>
                <c:pt idx="691">
                  <c:v>733.15649867373997</c:v>
                </c:pt>
                <c:pt idx="692">
                  <c:v>734.21750663129967</c:v>
                </c:pt>
                <c:pt idx="693">
                  <c:v>735.27851458885959</c:v>
                </c:pt>
                <c:pt idx="694">
                  <c:v>736.33952254641906</c:v>
                </c:pt>
                <c:pt idx="695">
                  <c:v>737.40053050397876</c:v>
                </c:pt>
                <c:pt idx="696">
                  <c:v>738.46153846153834</c:v>
                </c:pt>
                <c:pt idx="697">
                  <c:v>739.52254641909792</c:v>
                </c:pt>
                <c:pt idx="698">
                  <c:v>740.58355437665796</c:v>
                </c:pt>
                <c:pt idx="699">
                  <c:v>741.64456233421743</c:v>
                </c:pt>
                <c:pt idx="700">
                  <c:v>742.70557029177724</c:v>
                </c:pt>
                <c:pt idx="701">
                  <c:v>743.76657824933693</c:v>
                </c:pt>
                <c:pt idx="702">
                  <c:v>744.82758620689651</c:v>
                </c:pt>
                <c:pt idx="703">
                  <c:v>745.88859416445621</c:v>
                </c:pt>
                <c:pt idx="704">
                  <c:v>746.94960212201579</c:v>
                </c:pt>
                <c:pt idx="705">
                  <c:v>748.0106100795756</c:v>
                </c:pt>
                <c:pt idx="706">
                  <c:v>749.07161803713529</c:v>
                </c:pt>
                <c:pt idx="707">
                  <c:v>750.13262599469476</c:v>
                </c:pt>
                <c:pt idx="708">
                  <c:v>751.19363395225469</c:v>
                </c:pt>
                <c:pt idx="709">
                  <c:v>752.25464190981438</c:v>
                </c:pt>
                <c:pt idx="710">
                  <c:v>753.31564986737396</c:v>
                </c:pt>
                <c:pt idx="711">
                  <c:v>754.37665782493343</c:v>
                </c:pt>
                <c:pt idx="712">
                  <c:v>755.43766578249301</c:v>
                </c:pt>
                <c:pt idx="713">
                  <c:v>756.49867374005305</c:v>
                </c:pt>
                <c:pt idx="714">
                  <c:v>757.55968169761263</c:v>
                </c:pt>
                <c:pt idx="715">
                  <c:v>758.62068965517244</c:v>
                </c:pt>
                <c:pt idx="716">
                  <c:v>759.68169761273202</c:v>
                </c:pt>
                <c:pt idx="717">
                  <c:v>760.74270557029183</c:v>
                </c:pt>
                <c:pt idx="718">
                  <c:v>761.80371352785164</c:v>
                </c:pt>
                <c:pt idx="719">
                  <c:v>762.86472148541088</c:v>
                </c:pt>
                <c:pt idx="720">
                  <c:v>763.92572944297069</c:v>
                </c:pt>
                <c:pt idx="721">
                  <c:v>764.9867374005305</c:v>
                </c:pt>
                <c:pt idx="722">
                  <c:v>766.0477453580902</c:v>
                </c:pt>
                <c:pt idx="723">
                  <c:v>767.10875331564989</c:v>
                </c:pt>
                <c:pt idx="724">
                  <c:v>768.16976127320959</c:v>
                </c:pt>
                <c:pt idx="725">
                  <c:v>769.23076923076928</c:v>
                </c:pt>
                <c:pt idx="726">
                  <c:v>770.29177718832898</c:v>
                </c:pt>
                <c:pt idx="727">
                  <c:v>771.35278514588845</c:v>
                </c:pt>
                <c:pt idx="728">
                  <c:v>772.41379310344826</c:v>
                </c:pt>
                <c:pt idx="729">
                  <c:v>773.47480106100807</c:v>
                </c:pt>
                <c:pt idx="730">
                  <c:v>774.53580901856753</c:v>
                </c:pt>
                <c:pt idx="731">
                  <c:v>775.59681697612746</c:v>
                </c:pt>
                <c:pt idx="732">
                  <c:v>776.65782493368692</c:v>
                </c:pt>
                <c:pt idx="733">
                  <c:v>777.71883289124662</c:v>
                </c:pt>
                <c:pt idx="734">
                  <c:v>778.77984084880654</c:v>
                </c:pt>
                <c:pt idx="735">
                  <c:v>779.84084880636601</c:v>
                </c:pt>
                <c:pt idx="736">
                  <c:v>780.90185676392559</c:v>
                </c:pt>
                <c:pt idx="737">
                  <c:v>781.96286472148529</c:v>
                </c:pt>
                <c:pt idx="738">
                  <c:v>783.02387267904521</c:v>
                </c:pt>
                <c:pt idx="739">
                  <c:v>784.08488063660491</c:v>
                </c:pt>
                <c:pt idx="740">
                  <c:v>785.14588859416449</c:v>
                </c:pt>
                <c:pt idx="741">
                  <c:v>786.20689655172418</c:v>
                </c:pt>
                <c:pt idx="742">
                  <c:v>787.26790450928377</c:v>
                </c:pt>
                <c:pt idx="743">
                  <c:v>788.32891246684358</c:v>
                </c:pt>
                <c:pt idx="744">
                  <c:v>789.38992042440304</c:v>
                </c:pt>
                <c:pt idx="745">
                  <c:v>790.45092838196263</c:v>
                </c:pt>
                <c:pt idx="746">
                  <c:v>791.51193633952255</c:v>
                </c:pt>
                <c:pt idx="747">
                  <c:v>792.57294429708224</c:v>
                </c:pt>
                <c:pt idx="748">
                  <c:v>793.63395225464194</c:v>
                </c:pt>
                <c:pt idx="749">
                  <c:v>794.69496021220152</c:v>
                </c:pt>
                <c:pt idx="750">
                  <c:v>795.75596816976122</c:v>
                </c:pt>
                <c:pt idx="751">
                  <c:v>796.81697612732091</c:v>
                </c:pt>
                <c:pt idx="752">
                  <c:v>797.8779840848805</c:v>
                </c:pt>
                <c:pt idx="753">
                  <c:v>798.9389920424403</c:v>
                </c:pt>
                <c:pt idx="754">
                  <c:v>799.99999999999989</c:v>
                </c:pt>
                <c:pt idx="755">
                  <c:v>801.06100795755958</c:v>
                </c:pt>
                <c:pt idx="756">
                  <c:v>802.12201591511928</c:v>
                </c:pt>
                <c:pt idx="757">
                  <c:v>803.18302387267909</c:v>
                </c:pt>
                <c:pt idx="758">
                  <c:v>804.24403183023867</c:v>
                </c:pt>
                <c:pt idx="759">
                  <c:v>805.30503978779836</c:v>
                </c:pt>
                <c:pt idx="760">
                  <c:v>806.36604774535795</c:v>
                </c:pt>
                <c:pt idx="761">
                  <c:v>807.42705570291764</c:v>
                </c:pt>
                <c:pt idx="762">
                  <c:v>808.48806366047745</c:v>
                </c:pt>
                <c:pt idx="763">
                  <c:v>809.54907161803715</c:v>
                </c:pt>
                <c:pt idx="764">
                  <c:v>810.61007957559684</c:v>
                </c:pt>
                <c:pt idx="765">
                  <c:v>811.67108753315665</c:v>
                </c:pt>
                <c:pt idx="766">
                  <c:v>812.73209549071601</c:v>
                </c:pt>
                <c:pt idx="767">
                  <c:v>813.79310344827593</c:v>
                </c:pt>
                <c:pt idx="768">
                  <c:v>814.85411140583528</c:v>
                </c:pt>
                <c:pt idx="769">
                  <c:v>815.91511936339521</c:v>
                </c:pt>
                <c:pt idx="770">
                  <c:v>816.97612732095479</c:v>
                </c:pt>
                <c:pt idx="771">
                  <c:v>818.0371352785146</c:v>
                </c:pt>
                <c:pt idx="772">
                  <c:v>819.09814323607441</c:v>
                </c:pt>
                <c:pt idx="773">
                  <c:v>820.15915119363376</c:v>
                </c:pt>
                <c:pt idx="774">
                  <c:v>821.22015915119357</c:v>
                </c:pt>
                <c:pt idx="775">
                  <c:v>822.28116710875327</c:v>
                </c:pt>
                <c:pt idx="776">
                  <c:v>823.34217506631308</c:v>
                </c:pt>
                <c:pt idx="777">
                  <c:v>824.40318302387277</c:v>
                </c:pt>
                <c:pt idx="778">
                  <c:v>825.46419098143224</c:v>
                </c:pt>
                <c:pt idx="779">
                  <c:v>826.52519893899193</c:v>
                </c:pt>
                <c:pt idx="780">
                  <c:v>827.58620689655152</c:v>
                </c:pt>
                <c:pt idx="781">
                  <c:v>828.64721485411121</c:v>
                </c:pt>
                <c:pt idx="782">
                  <c:v>829.70822281167102</c:v>
                </c:pt>
                <c:pt idx="783">
                  <c:v>830.76923076923072</c:v>
                </c:pt>
                <c:pt idx="784">
                  <c:v>831.83023872679041</c:v>
                </c:pt>
                <c:pt idx="785">
                  <c:v>832.89124668434999</c:v>
                </c:pt>
                <c:pt idx="786">
                  <c:v>833.95225464190958</c:v>
                </c:pt>
                <c:pt idx="787">
                  <c:v>835.01326259946939</c:v>
                </c:pt>
                <c:pt idx="788">
                  <c:v>836.07427055702931</c:v>
                </c:pt>
                <c:pt idx="789">
                  <c:v>837.13527851458878</c:v>
                </c:pt>
                <c:pt idx="790">
                  <c:v>838.19628647214859</c:v>
                </c:pt>
                <c:pt idx="791">
                  <c:v>839.25729442970805</c:v>
                </c:pt>
                <c:pt idx="792">
                  <c:v>840.31830238726798</c:v>
                </c:pt>
                <c:pt idx="793">
                  <c:v>841.37931034482767</c:v>
                </c:pt>
                <c:pt idx="794">
                  <c:v>842.44031830238725</c:v>
                </c:pt>
                <c:pt idx="795">
                  <c:v>843.50132625994684</c:v>
                </c:pt>
                <c:pt idx="796">
                  <c:v>844.56233421750653</c:v>
                </c:pt>
                <c:pt idx="797">
                  <c:v>845.62334217506634</c:v>
                </c:pt>
                <c:pt idx="798">
                  <c:v>846.68435013262604</c:v>
                </c:pt>
                <c:pt idx="799">
                  <c:v>847.74535809018562</c:v>
                </c:pt>
                <c:pt idx="800">
                  <c:v>848.80636604774531</c:v>
                </c:pt>
                <c:pt idx="801">
                  <c:v>849.8673740053049</c:v>
                </c:pt>
                <c:pt idx="802">
                  <c:v>850.92838196286482</c:v>
                </c:pt>
                <c:pt idx="803">
                  <c:v>851.9893899204244</c:v>
                </c:pt>
                <c:pt idx="804">
                  <c:v>853.05039787798398</c:v>
                </c:pt>
                <c:pt idx="805">
                  <c:v>854.11140583554356</c:v>
                </c:pt>
                <c:pt idx="806">
                  <c:v>855.17241379310337</c:v>
                </c:pt>
                <c:pt idx="807">
                  <c:v>856.23342175066318</c:v>
                </c:pt>
                <c:pt idx="808">
                  <c:v>857.29442970822288</c:v>
                </c:pt>
                <c:pt idx="809">
                  <c:v>858.35543766578257</c:v>
                </c:pt>
                <c:pt idx="810">
                  <c:v>859.41644562334227</c:v>
                </c:pt>
                <c:pt idx="811">
                  <c:v>860.47745358090162</c:v>
                </c:pt>
                <c:pt idx="812">
                  <c:v>861.53846153846155</c:v>
                </c:pt>
                <c:pt idx="813">
                  <c:v>862.59946949602113</c:v>
                </c:pt>
                <c:pt idx="814">
                  <c:v>863.66047745358082</c:v>
                </c:pt>
                <c:pt idx="815">
                  <c:v>864.72148541114052</c:v>
                </c:pt>
                <c:pt idx="816">
                  <c:v>865.78249336870033</c:v>
                </c:pt>
                <c:pt idx="817">
                  <c:v>866.84350132625991</c:v>
                </c:pt>
                <c:pt idx="818">
                  <c:v>867.90450928381949</c:v>
                </c:pt>
                <c:pt idx="819">
                  <c:v>868.96551724137919</c:v>
                </c:pt>
                <c:pt idx="820">
                  <c:v>870.02652519893866</c:v>
                </c:pt>
                <c:pt idx="821">
                  <c:v>871.08753315649858</c:v>
                </c:pt>
                <c:pt idx="822">
                  <c:v>872.14854111405828</c:v>
                </c:pt>
                <c:pt idx="823">
                  <c:v>873.2095490716182</c:v>
                </c:pt>
                <c:pt idx="824">
                  <c:v>874.27055702917789</c:v>
                </c:pt>
                <c:pt idx="825">
                  <c:v>875.33156498673736</c:v>
                </c:pt>
                <c:pt idx="826">
                  <c:v>876.39257294429717</c:v>
                </c:pt>
                <c:pt idx="827">
                  <c:v>877.45358090185675</c:v>
                </c:pt>
                <c:pt idx="828">
                  <c:v>878.51458885941634</c:v>
                </c:pt>
                <c:pt idx="829">
                  <c:v>879.57559681697603</c:v>
                </c:pt>
                <c:pt idx="830">
                  <c:v>880.63660477453561</c:v>
                </c:pt>
                <c:pt idx="831">
                  <c:v>881.69761273209542</c:v>
                </c:pt>
                <c:pt idx="832">
                  <c:v>882.75862068965512</c:v>
                </c:pt>
                <c:pt idx="833">
                  <c:v>883.8196286472147</c:v>
                </c:pt>
                <c:pt idx="834">
                  <c:v>884.88063660477439</c:v>
                </c:pt>
                <c:pt idx="835">
                  <c:v>885.9416445623342</c:v>
                </c:pt>
                <c:pt idx="836">
                  <c:v>887.00265251989379</c:v>
                </c:pt>
                <c:pt idx="837">
                  <c:v>888.06366047745348</c:v>
                </c:pt>
                <c:pt idx="838">
                  <c:v>889.12466843501306</c:v>
                </c:pt>
                <c:pt idx="839">
                  <c:v>890.18567639257299</c:v>
                </c:pt>
                <c:pt idx="840">
                  <c:v>891.24668435013268</c:v>
                </c:pt>
                <c:pt idx="841">
                  <c:v>892.30769230769238</c:v>
                </c:pt>
                <c:pt idx="842">
                  <c:v>893.36870026525207</c:v>
                </c:pt>
                <c:pt idx="843">
                  <c:v>894.42970822281177</c:v>
                </c:pt>
                <c:pt idx="844">
                  <c:v>895.49071618037124</c:v>
                </c:pt>
                <c:pt idx="845">
                  <c:v>896.55172413793082</c:v>
                </c:pt>
                <c:pt idx="846">
                  <c:v>897.61273209549051</c:v>
                </c:pt>
                <c:pt idx="847">
                  <c:v>898.67374005305055</c:v>
                </c:pt>
                <c:pt idx="848">
                  <c:v>899.73474801061013</c:v>
                </c:pt>
                <c:pt idx="849">
                  <c:v>900.79575596816994</c:v>
                </c:pt>
                <c:pt idx="850">
                  <c:v>901.8567639257293</c:v>
                </c:pt>
                <c:pt idx="851">
                  <c:v>902.91777188328899</c:v>
                </c:pt>
                <c:pt idx="852">
                  <c:v>903.9787798408488</c:v>
                </c:pt>
                <c:pt idx="853">
                  <c:v>905.03978779840838</c:v>
                </c:pt>
                <c:pt idx="854">
                  <c:v>906.10079575596808</c:v>
                </c:pt>
                <c:pt idx="855">
                  <c:v>907.16180371352777</c:v>
                </c:pt>
                <c:pt idx="856">
                  <c:v>908.2228116710877</c:v>
                </c:pt>
                <c:pt idx="857">
                  <c:v>909.28381962864751</c:v>
                </c:pt>
                <c:pt idx="858">
                  <c:v>910.34482758620686</c:v>
                </c:pt>
                <c:pt idx="859">
                  <c:v>911.40583554376667</c:v>
                </c:pt>
                <c:pt idx="860">
                  <c:v>912.46684350132614</c:v>
                </c:pt>
                <c:pt idx="861">
                  <c:v>913.52785145888583</c:v>
                </c:pt>
                <c:pt idx="862">
                  <c:v>914.58885941644553</c:v>
                </c:pt>
                <c:pt idx="863">
                  <c:v>915.64986737400523</c:v>
                </c:pt>
                <c:pt idx="864">
                  <c:v>916.71087533156503</c:v>
                </c:pt>
                <c:pt idx="865">
                  <c:v>917.77188328912473</c:v>
                </c:pt>
                <c:pt idx="866">
                  <c:v>918.83289124668443</c:v>
                </c:pt>
                <c:pt idx="867">
                  <c:v>919.89389920424401</c:v>
                </c:pt>
                <c:pt idx="868">
                  <c:v>920.95490716180348</c:v>
                </c:pt>
                <c:pt idx="869">
                  <c:v>922.01591511936329</c:v>
                </c:pt>
                <c:pt idx="870">
                  <c:v>923.07692307692309</c:v>
                </c:pt>
                <c:pt idx="871">
                  <c:v>924.13793103448268</c:v>
                </c:pt>
                <c:pt idx="872">
                  <c:v>925.1989389920426</c:v>
                </c:pt>
                <c:pt idx="873">
                  <c:v>926.25994694960229</c:v>
                </c:pt>
                <c:pt idx="874">
                  <c:v>927.32095490716188</c:v>
                </c:pt>
                <c:pt idx="875">
                  <c:v>928.38196286472146</c:v>
                </c:pt>
                <c:pt idx="876">
                  <c:v>929.44297082228093</c:v>
                </c:pt>
                <c:pt idx="877">
                  <c:v>930.50397877984085</c:v>
                </c:pt>
                <c:pt idx="878">
                  <c:v>931.56498673740043</c:v>
                </c:pt>
                <c:pt idx="879">
                  <c:v>932.62599469496001</c:v>
                </c:pt>
                <c:pt idx="880">
                  <c:v>933.68700265251982</c:v>
                </c:pt>
                <c:pt idx="881">
                  <c:v>934.74801061007952</c:v>
                </c:pt>
                <c:pt idx="882">
                  <c:v>935.80901856763933</c:v>
                </c:pt>
                <c:pt idx="883">
                  <c:v>936.87002652519891</c:v>
                </c:pt>
                <c:pt idx="884">
                  <c:v>937.93103448275838</c:v>
                </c:pt>
                <c:pt idx="885">
                  <c:v>938.99204244031819</c:v>
                </c:pt>
                <c:pt idx="886">
                  <c:v>940.053050397878</c:v>
                </c:pt>
                <c:pt idx="887">
                  <c:v>941.11405835543758</c:v>
                </c:pt>
                <c:pt idx="888">
                  <c:v>942.17506631299739</c:v>
                </c:pt>
                <c:pt idx="889">
                  <c:v>943.2360742705572</c:v>
                </c:pt>
                <c:pt idx="890">
                  <c:v>944.29708222811689</c:v>
                </c:pt>
                <c:pt idx="891">
                  <c:v>945.35809018567636</c:v>
                </c:pt>
                <c:pt idx="892">
                  <c:v>946.41909814323606</c:v>
                </c:pt>
                <c:pt idx="893">
                  <c:v>947.48010610079552</c:v>
                </c:pt>
                <c:pt idx="894">
                  <c:v>948.54111405835533</c:v>
                </c:pt>
                <c:pt idx="895">
                  <c:v>949.6021220159148</c:v>
                </c:pt>
                <c:pt idx="896">
                  <c:v>950.66312997347461</c:v>
                </c:pt>
                <c:pt idx="897">
                  <c:v>951.72413793103453</c:v>
                </c:pt>
                <c:pt idx="898">
                  <c:v>952.78514588859412</c:v>
                </c:pt>
                <c:pt idx="899">
                  <c:v>953.8461538461537</c:v>
                </c:pt>
                <c:pt idx="900">
                  <c:v>954.90716180371317</c:v>
                </c:pt>
                <c:pt idx="901">
                  <c:v>955.96816976127297</c:v>
                </c:pt>
                <c:pt idx="902">
                  <c:v>957.0291777188329</c:v>
                </c:pt>
                <c:pt idx="903">
                  <c:v>958.09018567639282</c:v>
                </c:pt>
                <c:pt idx="904">
                  <c:v>959.15119363395218</c:v>
                </c:pt>
                <c:pt idx="905">
                  <c:v>960.21220159151187</c:v>
                </c:pt>
                <c:pt idx="906">
                  <c:v>961.27320954907179</c:v>
                </c:pt>
                <c:pt idx="907">
                  <c:v>962.33421750663138</c:v>
                </c:pt>
                <c:pt idx="908">
                  <c:v>963.39522546419096</c:v>
                </c:pt>
                <c:pt idx="909">
                  <c:v>964.45623342175031</c:v>
                </c:pt>
                <c:pt idx="910">
                  <c:v>965.51724137931024</c:v>
                </c:pt>
                <c:pt idx="911">
                  <c:v>966.57824933687004</c:v>
                </c:pt>
                <c:pt idx="912">
                  <c:v>967.6392572944294</c:v>
                </c:pt>
                <c:pt idx="913">
                  <c:v>968.70026525198932</c:v>
                </c:pt>
                <c:pt idx="914">
                  <c:v>969.76127320954902</c:v>
                </c:pt>
                <c:pt idx="915">
                  <c:v>970.8222811671086</c:v>
                </c:pt>
                <c:pt idx="916">
                  <c:v>971.88328912466841</c:v>
                </c:pt>
                <c:pt idx="917">
                  <c:v>972.94429708222788</c:v>
                </c:pt>
                <c:pt idx="918">
                  <c:v>974.0053050397878</c:v>
                </c:pt>
                <c:pt idx="919">
                  <c:v>975.0663129973475</c:v>
                </c:pt>
                <c:pt idx="920">
                  <c:v>976.12732095490708</c:v>
                </c:pt>
                <c:pt idx="921">
                  <c:v>977.18832891246689</c:v>
                </c:pt>
                <c:pt idx="922">
                  <c:v>978.2493368700267</c:v>
                </c:pt>
                <c:pt idx="923">
                  <c:v>979.31034482758628</c:v>
                </c:pt>
                <c:pt idx="924">
                  <c:v>980.37135278514586</c:v>
                </c:pt>
                <c:pt idx="925">
                  <c:v>981.43236074270533</c:v>
                </c:pt>
                <c:pt idx="926">
                  <c:v>982.49336870026514</c:v>
                </c:pt>
                <c:pt idx="927">
                  <c:v>983.55437665782495</c:v>
                </c:pt>
                <c:pt idx="928">
                  <c:v>984.61538461538453</c:v>
                </c:pt>
                <c:pt idx="929">
                  <c:v>985.67639257294434</c:v>
                </c:pt>
                <c:pt idx="930">
                  <c:v>986.73740053050392</c:v>
                </c:pt>
                <c:pt idx="931">
                  <c:v>987.79840848806361</c:v>
                </c:pt>
                <c:pt idx="932">
                  <c:v>988.8594164456232</c:v>
                </c:pt>
                <c:pt idx="933">
                  <c:v>989.92042440318289</c:v>
                </c:pt>
                <c:pt idx="934">
                  <c:v>990.9814323607427</c:v>
                </c:pt>
                <c:pt idx="935">
                  <c:v>992.0424403183024</c:v>
                </c:pt>
                <c:pt idx="936">
                  <c:v>993.10344827586221</c:v>
                </c:pt>
                <c:pt idx="937">
                  <c:v>994.16445623342167</c:v>
                </c:pt>
                <c:pt idx="938">
                  <c:v>995.22546419098137</c:v>
                </c:pt>
                <c:pt idx="939">
                  <c:v>996.28647214854129</c:v>
                </c:pt>
                <c:pt idx="940">
                  <c:v>997.34748010610076</c:v>
                </c:pt>
                <c:pt idx="941">
                  <c:v>998.40848806366068</c:v>
                </c:pt>
                <c:pt idx="942">
                  <c:v>999.46949602121992</c:v>
                </c:pt>
                <c:pt idx="943">
                  <c:v>1000.5305039787797</c:v>
                </c:pt>
                <c:pt idx="944">
                  <c:v>1001.5915119363395</c:v>
                </c:pt>
                <c:pt idx="945">
                  <c:v>1002.6525198938989</c:v>
                </c:pt>
                <c:pt idx="946">
                  <c:v>1003.7135278514587</c:v>
                </c:pt>
                <c:pt idx="947">
                  <c:v>1004.7745358090185</c:v>
                </c:pt>
                <c:pt idx="948">
                  <c:v>1005.8355437665782</c:v>
                </c:pt>
                <c:pt idx="949">
                  <c:v>1006.8965517241379</c:v>
                </c:pt>
                <c:pt idx="950">
                  <c:v>1007.9575596816974</c:v>
                </c:pt>
                <c:pt idx="951">
                  <c:v>1009.0185676392573</c:v>
                </c:pt>
                <c:pt idx="952">
                  <c:v>1010.0795755968171</c:v>
                </c:pt>
                <c:pt idx="953">
                  <c:v>1011.1405835543767</c:v>
                </c:pt>
                <c:pt idx="954">
                  <c:v>1012.2015915119364</c:v>
                </c:pt>
                <c:pt idx="955">
                  <c:v>1013.262599469496</c:v>
                </c:pt>
                <c:pt idx="956">
                  <c:v>1014.3236074270557</c:v>
                </c:pt>
                <c:pt idx="957">
                  <c:v>1015.3846153846154</c:v>
                </c:pt>
                <c:pt idx="958">
                  <c:v>1016.4456233421748</c:v>
                </c:pt>
                <c:pt idx="959">
                  <c:v>1017.5066312997345</c:v>
                </c:pt>
                <c:pt idx="960">
                  <c:v>1018.5676392572943</c:v>
                </c:pt>
                <c:pt idx="961">
                  <c:v>1019.628647214854</c:v>
                </c:pt>
                <c:pt idx="962">
                  <c:v>1020.6896551724136</c:v>
                </c:pt>
                <c:pt idx="963">
                  <c:v>1021.7506631299733</c:v>
                </c:pt>
                <c:pt idx="964">
                  <c:v>1022.811671087533</c:v>
                </c:pt>
                <c:pt idx="965">
                  <c:v>1023.8726790450928</c:v>
                </c:pt>
                <c:pt idx="966">
                  <c:v>1024.9336870026527</c:v>
                </c:pt>
                <c:pt idx="967">
                  <c:v>1025.9946949602124</c:v>
                </c:pt>
                <c:pt idx="968">
                  <c:v>1027.0557029177719</c:v>
                </c:pt>
                <c:pt idx="969">
                  <c:v>1028.1167108753314</c:v>
                </c:pt>
                <c:pt idx="970">
                  <c:v>1029.1777188328906</c:v>
                </c:pt>
                <c:pt idx="971">
                  <c:v>1030.238726790451</c:v>
                </c:pt>
                <c:pt idx="972">
                  <c:v>1031.2997347480105</c:v>
                </c:pt>
                <c:pt idx="973">
                  <c:v>1032.3607427055699</c:v>
                </c:pt>
                <c:pt idx="974">
                  <c:v>1033.4217506631303</c:v>
                </c:pt>
                <c:pt idx="975">
                  <c:v>1034.4827586206898</c:v>
                </c:pt>
                <c:pt idx="976">
                  <c:v>1035.5437665782492</c:v>
                </c:pt>
                <c:pt idx="977">
                  <c:v>1036.6047745358085</c:v>
                </c:pt>
                <c:pt idx="978">
                  <c:v>1037.6657824933686</c:v>
                </c:pt>
                <c:pt idx="979">
                  <c:v>1038.7267904509283</c:v>
                </c:pt>
                <c:pt idx="980">
                  <c:v>1039.787798408488</c:v>
                </c:pt>
                <c:pt idx="981">
                  <c:v>1040.8488063660477</c:v>
                </c:pt>
                <c:pt idx="982">
                  <c:v>1041.9098143236076</c:v>
                </c:pt>
                <c:pt idx="983">
                  <c:v>1042.9708222811671</c:v>
                </c:pt>
                <c:pt idx="984">
                  <c:v>1044.0318302387266</c:v>
                </c:pt>
                <c:pt idx="985">
                  <c:v>1045.0928381962863</c:v>
                </c:pt>
                <c:pt idx="986">
                  <c:v>1046.1538461538455</c:v>
                </c:pt>
                <c:pt idx="987">
                  <c:v>1047.2148541114057</c:v>
                </c:pt>
                <c:pt idx="988">
                  <c:v>1048.2758620689656</c:v>
                </c:pt>
                <c:pt idx="989">
                  <c:v>1049.336870026525</c:v>
                </c:pt>
                <c:pt idx="990">
                  <c:v>1050.397877984085</c:v>
                </c:pt>
                <c:pt idx="991">
                  <c:v>1051.4588859416449</c:v>
                </c:pt>
                <c:pt idx="992">
                  <c:v>1052.5198938992041</c:v>
                </c:pt>
                <c:pt idx="993">
                  <c:v>1053.5809018567638</c:v>
                </c:pt>
                <c:pt idx="994">
                  <c:v>1054.6419098143231</c:v>
                </c:pt>
                <c:pt idx="995">
                  <c:v>1055.7029177718832</c:v>
                </c:pt>
                <c:pt idx="996">
                  <c:v>1056.7639257294429</c:v>
                </c:pt>
                <c:pt idx="997">
                  <c:v>1057.8249336870026</c:v>
                </c:pt>
                <c:pt idx="998">
                  <c:v>1058.8859416445623</c:v>
                </c:pt>
                <c:pt idx="999">
                  <c:v>1059.9469496021222</c:v>
                </c:pt>
                <c:pt idx="1000">
                  <c:v>1061.0079575596817</c:v>
                </c:pt>
              </c:numCache>
            </c:numRef>
          </c:yVal>
        </c:ser>
        <c:ser>
          <c:idx val="1"/>
          <c:order val="1"/>
          <c:tx>
            <c:v>Pressure1</c:v>
          </c:tx>
          <c:spPr>
            <a:ln w="28575">
              <a:noFill/>
            </a:ln>
          </c:spPr>
          <c:xVal>
            <c:numRef>
              <c:f>Sheet1!$F$2:$F$11</c:f>
              <c:numCache>
                <c:formatCode>General</c:formatCode>
                <c:ptCount val="10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</c:numCache>
            </c:numRef>
          </c:xVal>
          <c:yVal>
            <c:numRef>
              <c:f>Sheet1!$H$2:$H$11</c:f>
              <c:numCache>
                <c:formatCode>0.000</c:formatCode>
                <c:ptCount val="10"/>
                <c:pt idx="0">
                  <c:v>212.79200000000003</c:v>
                </c:pt>
                <c:pt idx="1">
                  <c:v>643.19999999999993</c:v>
                </c:pt>
                <c:pt idx="2">
                  <c:v>948.72</c:v>
                </c:pt>
                <c:pt idx="3">
                  <c:v>1106.8399999999999</c:v>
                </c:pt>
                <c:pt idx="4">
                  <c:v>1175.4480000000001</c:v>
                </c:pt>
                <c:pt idx="5">
                  <c:v>1210.288</c:v>
                </c:pt>
                <c:pt idx="6">
                  <c:v>1259.5999999999999</c:v>
                </c:pt>
                <c:pt idx="7">
                  <c:v>1340</c:v>
                </c:pt>
                <c:pt idx="8">
                  <c:v>1420.4</c:v>
                </c:pt>
                <c:pt idx="9">
                  <c:v>1506.1599999999999</c:v>
                </c:pt>
              </c:numCache>
            </c:numRef>
          </c:yVal>
        </c:ser>
        <c:ser>
          <c:idx val="3"/>
          <c:order val="2"/>
          <c:tx>
            <c:v>Pressure2</c:v>
          </c:tx>
          <c:spPr>
            <a:ln w="28575">
              <a:noFill/>
            </a:ln>
          </c:spPr>
          <c:xVal>
            <c:numRef>
              <c:f>Sheet1!$F$2:$F$11</c:f>
              <c:numCache>
                <c:formatCode>General</c:formatCode>
                <c:ptCount val="10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</c:numCache>
            </c:numRef>
          </c:xVal>
          <c:yVal>
            <c:numRef>
              <c:f>Sheet1!$J$2:$J$11</c:f>
              <c:numCache>
                <c:formatCode>0.000</c:formatCode>
                <c:ptCount val="10"/>
                <c:pt idx="0">
                  <c:v>768.18000000000006</c:v>
                </c:pt>
                <c:pt idx="1">
                  <c:v>1770</c:v>
                </c:pt>
                <c:pt idx="2">
                  <c:v>2784.7999999999993</c:v>
                </c:pt>
                <c:pt idx="3">
                  <c:v>3541.18</c:v>
                </c:pt>
                <c:pt idx="4">
                  <c:v>4200.8</c:v>
                </c:pt>
                <c:pt idx="5">
                  <c:v>4957.1799999999994</c:v>
                </c:pt>
                <c:pt idx="6">
                  <c:v>5857.5200000000013</c:v>
                </c:pt>
                <c:pt idx="7">
                  <c:v>6903</c:v>
                </c:pt>
                <c:pt idx="8">
                  <c:v>7867.06</c:v>
                </c:pt>
                <c:pt idx="9">
                  <c:v>8850</c:v>
                </c:pt>
              </c:numCache>
            </c:numRef>
          </c:yVal>
        </c:ser>
        <c:ser>
          <c:idx val="4"/>
          <c:order val="3"/>
          <c:tx>
            <c:v>Average</c:v>
          </c:tx>
          <c:spPr>
            <a:ln w="28575">
              <a:noFill/>
            </a:ln>
          </c:spPr>
          <c:xVal>
            <c:numRef>
              <c:f>Sheet1!$F$2:$F$11</c:f>
              <c:numCache>
                <c:formatCode>General</c:formatCode>
                <c:ptCount val="10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</c:numCache>
            </c:numRef>
          </c:xVal>
          <c:yVal>
            <c:numRef>
              <c:f>Sheet1!$L$2:$L$11</c:f>
              <c:numCache>
                <c:formatCode>0.000</c:formatCode>
                <c:ptCount val="10"/>
                <c:pt idx="0">
                  <c:v>280.86400000000009</c:v>
                </c:pt>
                <c:pt idx="1">
                  <c:v>723.60000000000014</c:v>
                </c:pt>
                <c:pt idx="2">
                  <c:v>1106.8399999999999</c:v>
                </c:pt>
                <c:pt idx="3">
                  <c:v>1357.6879999999999</c:v>
                </c:pt>
                <c:pt idx="4">
                  <c:v>1541.8040000000001</c:v>
                </c:pt>
                <c:pt idx="5">
                  <c:v>1731.0120000000002</c:v>
                </c:pt>
                <c:pt idx="6">
                  <c:v>1960.1519999999998</c:v>
                </c:pt>
                <c:pt idx="7">
                  <c:v>2237.8000000000002</c:v>
                </c:pt>
                <c:pt idx="8">
                  <c:v>2496.9560000000001</c:v>
                </c:pt>
                <c:pt idx="9">
                  <c:v>2763.08</c:v>
                </c:pt>
              </c:numCache>
            </c:numRef>
          </c:yVal>
        </c:ser>
        <c:ser>
          <c:idx val="2"/>
          <c:order val="4"/>
          <c:tx>
            <c:v>Pressure3</c:v>
          </c:tx>
          <c:spPr>
            <a:ln w="28575">
              <a:noFill/>
            </a:ln>
          </c:spPr>
          <c:xVal>
            <c:numRef>
              <c:f>Sheet1!$O$2:$O$13</c:f>
              <c:numCache>
                <c:formatCode>General</c:formatCode>
                <c:ptCount val="12"/>
                <c:pt idx="0">
                  <c:v>4500</c:v>
                </c:pt>
                <c:pt idx="1">
                  <c:v>5000</c:v>
                </c:pt>
                <c:pt idx="2">
                  <c:v>5500</c:v>
                </c:pt>
                <c:pt idx="3">
                  <c:v>6000</c:v>
                </c:pt>
                <c:pt idx="4">
                  <c:v>6500</c:v>
                </c:pt>
                <c:pt idx="5">
                  <c:v>7000</c:v>
                </c:pt>
                <c:pt idx="6">
                  <c:v>7500</c:v>
                </c:pt>
                <c:pt idx="7">
                  <c:v>8000</c:v>
                </c:pt>
                <c:pt idx="8">
                  <c:v>8500</c:v>
                </c:pt>
                <c:pt idx="9">
                  <c:v>9000</c:v>
                </c:pt>
                <c:pt idx="10">
                  <c:v>9500</c:v>
                </c:pt>
                <c:pt idx="11">
                  <c:v>10000</c:v>
                </c:pt>
              </c:numCache>
            </c:numRef>
          </c:xVal>
          <c:yVal>
            <c:numRef>
              <c:f>Sheet1!$Q$2:$Q$13</c:f>
              <c:numCache>
                <c:formatCode>General</c:formatCode>
                <c:ptCount val="12"/>
                <c:pt idx="0">
                  <c:v>594.42399999999998</c:v>
                </c:pt>
                <c:pt idx="1">
                  <c:v>697.87199999999996</c:v>
                </c:pt>
                <c:pt idx="2">
                  <c:v>777.2</c:v>
                </c:pt>
                <c:pt idx="3">
                  <c:v>888.68799999999987</c:v>
                </c:pt>
                <c:pt idx="4">
                  <c:v>976.05599999999981</c:v>
                </c:pt>
                <c:pt idx="5">
                  <c:v>1079.5039999999999</c:v>
                </c:pt>
                <c:pt idx="6">
                  <c:v>1179.2</c:v>
                </c:pt>
                <c:pt idx="7">
                  <c:v>1286.3999999999999</c:v>
                </c:pt>
                <c:pt idx="8">
                  <c:v>1404.3200000000004</c:v>
                </c:pt>
                <c:pt idx="9">
                  <c:v>1515.808</c:v>
                </c:pt>
                <c:pt idx="10">
                  <c:v>1630.5119999999997</c:v>
                </c:pt>
                <c:pt idx="11">
                  <c:v>1738.7840000000001</c:v>
                </c:pt>
              </c:numCache>
            </c:numRef>
          </c:yVal>
        </c:ser>
        <c:dLbls/>
        <c:axId val="60589184"/>
        <c:axId val="60591104"/>
      </c:scatterChart>
      <c:valAx>
        <c:axId val="60589184"/>
        <c:scaling>
          <c:orientation val="minMax"/>
          <c:max val="10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Hydraulic Pressure (psi)</a:t>
                </a:r>
              </a:p>
            </c:rich>
          </c:tx>
          <c:layout>
            <c:manualLayout>
              <c:xMode val="edge"/>
              <c:yMode val="edge"/>
              <c:x val="0.38834641724197122"/>
              <c:y val="0.94898951206737181"/>
            </c:manualLayout>
          </c:layout>
        </c:title>
        <c:numFmt formatCode="General" sourceLinked="1"/>
        <c:majorTickMark val="none"/>
        <c:tickLblPos val="nextTo"/>
        <c:crossAx val="60591104"/>
        <c:crosses val="autoZero"/>
        <c:crossBetween val="midCat"/>
      </c:valAx>
      <c:valAx>
        <c:axId val="60591104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Pipe Pressure (psi)</a:t>
                </a:r>
              </a:p>
            </c:rich>
          </c:tx>
          <c:layout>
            <c:manualLayout>
              <c:xMode val="edge"/>
              <c:yMode val="edge"/>
              <c:x val="1.6709779898761188E-2"/>
              <c:y val="0.37975449606627004"/>
            </c:manualLayout>
          </c:layout>
        </c:title>
        <c:numFmt formatCode="General" sourceLinked="1"/>
        <c:majorTickMark val="none"/>
        <c:tickLblPos val="nextTo"/>
        <c:crossAx val="60589184"/>
        <c:crosses val="autoZero"/>
        <c:crossBetween val="midCat"/>
      </c:valAx>
    </c:plotArea>
    <c:legend>
      <c:legendPos val="r"/>
      <c:layout/>
      <c:spPr>
        <a:ln>
          <a:solidFill>
            <a:schemeClr val="tx1"/>
          </a:solidFill>
          <a:prstDash val="solid"/>
        </a:ln>
      </c:spPr>
    </c:legend>
    <c:plotVisOnly val="1"/>
    <c:dispBlanksAs val="gap"/>
  </c:chart>
  <c:spPr>
    <a:ln w="25400" cmpd="sng"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322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25" tIns="8412" rIns="16825" bIns="8412" numCol="1" anchor="t" anchorCtr="0" compatLnSpc="1">
            <a:prstTxWarp prst="textNoShape">
              <a:avLst/>
            </a:prstTxWarp>
          </a:bodyPr>
          <a:lstStyle>
            <a:lvl1pPr defTabSz="168275">
              <a:defRPr sz="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70500" y="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25" tIns="8412" rIns="16825" bIns="8412" numCol="1" anchor="t" anchorCtr="0" compatLnSpc="1">
            <a:prstTxWarp prst="textNoShape">
              <a:avLst/>
            </a:prstTxWarp>
          </a:bodyPr>
          <a:lstStyle>
            <a:lvl1pPr algn="r" defTabSz="168275">
              <a:defRPr sz="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50E88422-5AC3-46EF-A904-B47BF3FDC2C0}" type="datetimeFigureOut">
              <a:rPr lang="en-US"/>
              <a:pPr>
                <a:defRPr/>
              </a:pPr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667500"/>
            <a:ext cx="40322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25" tIns="8412" rIns="16825" bIns="8412" numCol="1" anchor="b" anchorCtr="0" compatLnSpc="1">
            <a:prstTxWarp prst="textNoShape">
              <a:avLst/>
            </a:prstTxWarp>
          </a:bodyPr>
          <a:lstStyle>
            <a:lvl1pPr defTabSz="168275">
              <a:defRPr sz="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70500" y="666750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25" tIns="8412" rIns="16825" bIns="8412" numCol="1" anchor="b" anchorCtr="0" compatLnSpc="1">
            <a:prstTxWarp prst="textNoShape">
              <a:avLst/>
            </a:prstTxWarp>
          </a:bodyPr>
          <a:lstStyle>
            <a:lvl1pPr algn="r" defTabSz="168275">
              <a:defRPr sz="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4BA4DC08-7715-4B88-9BA1-062A22F97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37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22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25" tIns="8412" rIns="16825" bIns="8412" numCol="1" anchor="t" anchorCtr="0" compatLnSpc="1">
            <a:prstTxWarp prst="textNoShape">
              <a:avLst/>
            </a:prstTxWarp>
          </a:bodyPr>
          <a:lstStyle>
            <a:lvl1pPr defTabSz="168275">
              <a:defRPr sz="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0500" y="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25" tIns="8412" rIns="16825" bIns="8412" numCol="1" anchor="t" anchorCtr="0" compatLnSpc="1">
            <a:prstTxWarp prst="textNoShape">
              <a:avLst/>
            </a:prstTxWarp>
          </a:bodyPr>
          <a:lstStyle>
            <a:lvl1pPr algn="r" defTabSz="168275">
              <a:defRPr sz="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08375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5338"/>
            <a:ext cx="744537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25" tIns="8412" rIns="16825" bIns="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322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25" tIns="8412" rIns="16825" bIns="8412" numCol="1" anchor="b" anchorCtr="0" compatLnSpc="1">
            <a:prstTxWarp prst="textNoShape">
              <a:avLst/>
            </a:prstTxWarp>
          </a:bodyPr>
          <a:lstStyle>
            <a:lvl1pPr defTabSz="168275">
              <a:defRPr sz="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0500" y="666750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25" tIns="8412" rIns="16825" bIns="8412" numCol="1" anchor="b" anchorCtr="0" compatLnSpc="1">
            <a:prstTxWarp prst="textNoShape">
              <a:avLst/>
            </a:prstTxWarp>
          </a:bodyPr>
          <a:lstStyle>
            <a:lvl1pPr algn="r" defTabSz="168275">
              <a:defRPr sz="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DA9E6F34-CECF-45B4-ADFD-F54084707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730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5086" algn="l" defTabSz="9140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102" algn="l" defTabSz="9140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118" algn="l" defTabSz="9140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139" algn="l" defTabSz="9140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68275" eaLnBrk="0" hangingPunct="0">
              <a:defRPr sz="5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68275" eaLnBrk="0" hangingPunct="0">
              <a:defRPr sz="5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68275" eaLnBrk="0" hangingPunct="0">
              <a:defRPr sz="5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68275" eaLnBrk="0" hangingPunct="0">
              <a:defRPr sz="5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68275" eaLnBrk="0" hangingPunct="0">
              <a:defRPr sz="5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9FA7C7-A859-4076-A054-1994E14F4D73}" type="slidenum">
              <a:rPr lang="zh-CN" altLang="en-US" sz="200" b="0"/>
              <a:pPr eaLnBrk="1" hangingPunct="1"/>
              <a:t>1</a:t>
            </a:fld>
            <a:endParaRPr lang="en-US" altLang="zh-CN" sz="200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9" y="11930066"/>
            <a:ext cx="43526073" cy="8232773"/>
          </a:xfrm>
          <a:prstGeom prst="rect">
            <a:avLst/>
          </a:prstGeom>
        </p:spPr>
        <p:txBody>
          <a:bodyPr lIns="91403" tIns="45702" rIns="91403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30" y="21763042"/>
            <a:ext cx="35845751" cy="9813927"/>
          </a:xfrm>
          <a:prstGeom prst="rect">
            <a:avLst/>
          </a:prstGeom>
        </p:spPr>
        <p:txBody>
          <a:bodyPr lIns="91403" tIns="45702" rIns="91403" bIns="45702"/>
          <a:lstStyle>
            <a:lvl1pPr marL="0" indent="0" algn="ctr">
              <a:buNone/>
              <a:defRPr/>
            </a:lvl1pPr>
            <a:lvl2pPr marL="457016" indent="0" algn="ctr">
              <a:buNone/>
              <a:defRPr/>
            </a:lvl2pPr>
            <a:lvl3pPr marL="914032" indent="0" algn="ctr">
              <a:buNone/>
              <a:defRPr/>
            </a:lvl3pPr>
            <a:lvl4pPr marL="1371054" indent="0" algn="ctr">
              <a:buNone/>
              <a:defRPr/>
            </a:lvl4pPr>
            <a:lvl5pPr marL="1828070" indent="0" algn="ctr">
              <a:buNone/>
              <a:defRPr/>
            </a:lvl5pPr>
            <a:lvl6pPr marL="2285086" indent="0" algn="ctr">
              <a:buNone/>
              <a:defRPr/>
            </a:lvl6pPr>
            <a:lvl7pPr marL="2742102" indent="0" algn="ctr">
              <a:buNone/>
              <a:defRPr/>
            </a:lvl7pPr>
            <a:lvl8pPr marL="3199118" indent="0" algn="ctr">
              <a:buNone/>
              <a:defRPr/>
            </a:lvl8pPr>
            <a:lvl9pPr marL="36561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74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2" y="1538286"/>
            <a:ext cx="46085127" cy="6400800"/>
          </a:xfrm>
          <a:prstGeom prst="rect">
            <a:avLst/>
          </a:prstGeom>
        </p:spPr>
        <p:txBody>
          <a:bodyPr lIns="91403" tIns="45702" rIns="91403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42" y="8961439"/>
            <a:ext cx="46085127" cy="25344435"/>
          </a:xfrm>
          <a:prstGeom prst="rect">
            <a:avLst/>
          </a:prstGeom>
        </p:spPr>
        <p:txBody>
          <a:bodyPr vert="eaVert" lIns="91403" tIns="45702" rIns="91403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06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3" y="1538289"/>
            <a:ext cx="11520488" cy="32767588"/>
          </a:xfrm>
          <a:prstGeom prst="rect">
            <a:avLst/>
          </a:prstGeom>
        </p:spPr>
        <p:txBody>
          <a:bodyPr vert="eaVert" lIns="91403" tIns="45702" rIns="91403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9" y="1538289"/>
            <a:ext cx="34412235" cy="32767588"/>
          </a:xfrm>
          <a:prstGeom prst="rect">
            <a:avLst/>
          </a:prstGeom>
        </p:spPr>
        <p:txBody>
          <a:bodyPr vert="eaVert" lIns="91403" tIns="45702" rIns="91403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32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2040" y="8961120"/>
            <a:ext cx="29337000" cy="896112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8014" y="18348960"/>
            <a:ext cx="24825063" cy="3840480"/>
          </a:xfrm>
        </p:spPr>
        <p:txBody>
          <a:bodyPr/>
          <a:lstStyle>
            <a:lvl1pPr marL="0" indent="0" algn="l">
              <a:buNone/>
              <a:defRPr sz="10100" spc="56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0638" y="36561713"/>
            <a:ext cx="11947525" cy="143351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0638" y="35075813"/>
            <a:ext cx="16214725" cy="143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CF06-BC7C-4CC1-89F6-438696DBA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2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45D2-6EEF-4265-8285-77517C22D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533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3" y="14215116"/>
            <a:ext cx="37329113" cy="7627620"/>
          </a:xfrm>
        </p:spPr>
        <p:txBody>
          <a:bodyPr anchor="b" anchorCtr="0"/>
          <a:lstStyle>
            <a:lvl1pPr algn="r" defTabSz="5120640" rtl="0" eaLnBrk="1" latinLnBrk="0" hangingPunct="1">
              <a:spcBef>
                <a:spcPct val="0"/>
              </a:spcBef>
              <a:buNone/>
              <a:defRPr sz="202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677" y="21896076"/>
            <a:ext cx="25380953" cy="4560567"/>
          </a:xfrm>
        </p:spPr>
        <p:txBody>
          <a:bodyPr/>
          <a:lstStyle>
            <a:lvl1pPr marL="0" indent="0" algn="r" defTabSz="5120640" rtl="0" eaLnBrk="1" latinLnBrk="0" hangingPunct="1">
              <a:spcBef>
                <a:spcPts val="112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0100" kern="1200" spc="56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60320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0638" y="36544250"/>
            <a:ext cx="11947525" cy="143351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0638" y="35063113"/>
            <a:ext cx="16214725" cy="1430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59588" y="34764663"/>
            <a:ext cx="5873750" cy="38401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C453B-C57B-4064-A63D-99EF0F9D7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02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17" y="426720"/>
            <a:ext cx="38100602" cy="7680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9216" y="9831632"/>
            <a:ext cx="17154144" cy="24608231"/>
          </a:xfrm>
        </p:spPr>
        <p:txBody>
          <a:bodyPr/>
          <a:lstStyle>
            <a:lvl1pPr>
              <a:defRPr sz="10100"/>
            </a:lvl1pPr>
            <a:lvl2pPr>
              <a:defRPr sz="9000"/>
            </a:lvl2pPr>
            <a:lvl3pPr>
              <a:defRPr sz="9000"/>
            </a:lvl3pPr>
            <a:lvl4pPr>
              <a:defRPr sz="9000"/>
            </a:lvl4pPr>
            <a:lvl5pPr>
              <a:defRPr sz="9000"/>
            </a:lvl5pPr>
            <a:lvl6pPr>
              <a:defRPr sz="9000" baseline="0"/>
            </a:lvl6pPr>
            <a:lvl7pPr>
              <a:defRPr sz="9000" baseline="0"/>
            </a:lvl7pPr>
            <a:lvl8pPr>
              <a:defRPr sz="9000" baseline="0"/>
            </a:lvl8pPr>
            <a:lvl9pPr>
              <a:defRPr sz="9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3973" y="9831632"/>
            <a:ext cx="17154144" cy="24608231"/>
          </a:xfrm>
        </p:spPr>
        <p:txBody>
          <a:bodyPr/>
          <a:lstStyle>
            <a:lvl1pPr>
              <a:defRPr sz="10100"/>
            </a:lvl1pPr>
            <a:lvl2pPr>
              <a:defRPr sz="9000"/>
            </a:lvl2pPr>
            <a:lvl3pPr>
              <a:defRPr sz="9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A078-26DC-417F-BCAD-E0DEEB992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94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729216" y="13569696"/>
            <a:ext cx="17154144" cy="256032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4" tIns="256032" rIns="512064" bIns="256032" anchor="ctr"/>
          <a:lstStyle/>
          <a:p>
            <a:pPr algn="ctr" defTabSz="5120640">
              <a:defRPr/>
            </a:pPr>
            <a:endParaRPr sz="10100" b="0"/>
          </a:p>
        </p:txBody>
      </p:sp>
      <p:sp>
        <p:nvSpPr>
          <p:cNvPr id="8" name="Freeform 7"/>
          <p:cNvSpPr/>
          <p:nvPr/>
        </p:nvSpPr>
        <p:spPr>
          <a:xfrm>
            <a:off x="27773973" y="13569696"/>
            <a:ext cx="17154144" cy="256032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4" tIns="256032" rIns="512064" bIns="256032" anchor="ctr"/>
          <a:lstStyle/>
          <a:p>
            <a:pPr algn="ctr" defTabSz="5120640">
              <a:defRPr/>
            </a:pPr>
            <a:endParaRPr sz="10100" b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9296" y="9644762"/>
            <a:ext cx="15873984" cy="358266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2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414053" y="9644762"/>
            <a:ext cx="15873984" cy="358266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2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17" y="426720"/>
            <a:ext cx="38100602" cy="76809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9216" y="14508477"/>
            <a:ext cx="17154144" cy="19798033"/>
          </a:xfrm>
        </p:spPr>
        <p:txBody>
          <a:bodyPr/>
          <a:lstStyle>
            <a:lvl1pPr>
              <a:defRPr sz="10100"/>
            </a:lvl1pPr>
            <a:lvl2pPr>
              <a:defRPr sz="9000"/>
            </a:lvl2pPr>
            <a:lvl3pPr>
              <a:defRPr sz="9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3973" y="14508477"/>
            <a:ext cx="17154144" cy="19798033"/>
          </a:xfrm>
        </p:spPr>
        <p:txBody>
          <a:bodyPr/>
          <a:lstStyle>
            <a:lvl1pPr>
              <a:defRPr sz="10100"/>
            </a:lvl1pPr>
            <a:lvl2pPr>
              <a:defRPr sz="9000"/>
            </a:lvl2pPr>
            <a:lvl3pPr>
              <a:defRPr sz="9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6B43-F8EB-43EF-B27E-240969D8B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042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CBB2-F54B-4B5B-B2AF-CEB243A61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848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CF8C-1327-4CB8-A46B-826FA0C34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970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83360" y="3639670"/>
            <a:ext cx="21762720" cy="30723840"/>
          </a:xfrm>
        </p:spPr>
        <p:txBody>
          <a:bodyPr/>
          <a:lstStyle>
            <a:lvl1pPr>
              <a:defRPr sz="12300"/>
            </a:lvl1pPr>
            <a:lvl2pPr>
              <a:defRPr sz="12300"/>
            </a:lvl2pPr>
            <a:lvl3pPr>
              <a:defRPr sz="11200"/>
            </a:lvl3pPr>
            <a:lvl4pPr>
              <a:defRPr sz="101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5977" y="14094310"/>
            <a:ext cx="14081760" cy="15361920"/>
          </a:xfrm>
        </p:spPr>
        <p:txBody>
          <a:bodyPr/>
          <a:lstStyle>
            <a:lvl1pPr marL="0" indent="0">
              <a:buNone/>
              <a:defRPr sz="90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5977" y="8546950"/>
            <a:ext cx="14081760" cy="5120640"/>
          </a:xfrm>
        </p:spPr>
        <p:txBody>
          <a:bodyPr anchor="b"/>
          <a:lstStyle>
            <a:lvl1pPr algn="l">
              <a:defRPr sz="123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2083-7151-4222-94AE-BDC6B0FF1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37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2" y="1538286"/>
            <a:ext cx="46085127" cy="6400800"/>
          </a:xfrm>
          <a:prstGeom prst="rect">
            <a:avLst/>
          </a:prstGeom>
        </p:spPr>
        <p:txBody>
          <a:bodyPr lIns="91403" tIns="45702" rIns="91403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642" y="8961439"/>
            <a:ext cx="46085127" cy="25344435"/>
          </a:xfrm>
          <a:prstGeom prst="rect">
            <a:avLst/>
          </a:prstGeom>
        </p:spPr>
        <p:txBody>
          <a:bodyPr lIns="91403" tIns="45702" rIns="91403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88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0074" y="8551469"/>
            <a:ext cx="14081760" cy="5120640"/>
          </a:xfrm>
        </p:spPr>
        <p:txBody>
          <a:bodyPr anchor="b"/>
          <a:lstStyle>
            <a:lvl1pPr algn="l">
              <a:defRPr sz="123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651456" y="4403750"/>
            <a:ext cx="20226528" cy="29187648"/>
          </a:xfrm>
          <a:effectLst>
            <a:softEdge rad="31750"/>
          </a:effectLst>
        </p:spPr>
        <p:txBody>
          <a:bodyPr/>
          <a:lstStyle>
            <a:lvl1pPr marL="0" indent="0">
              <a:buNone/>
              <a:defRPr sz="12300">
                <a:solidFill>
                  <a:schemeClr val="bg1">
                    <a:lumMod val="95000"/>
                  </a:schemeClr>
                </a:solidFill>
              </a:defRPr>
            </a:lvl1pPr>
            <a:lvl2pPr marL="2560320" indent="0">
              <a:buNone/>
              <a:defRPr sz="15700"/>
            </a:lvl2pPr>
            <a:lvl3pPr marL="5120640" indent="0">
              <a:buNone/>
              <a:defRPr sz="1340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90074" y="14081760"/>
            <a:ext cx="14081760" cy="15361920"/>
          </a:xfrm>
        </p:spPr>
        <p:txBody>
          <a:bodyPr/>
          <a:lstStyle>
            <a:lvl1pPr marL="0" indent="0">
              <a:buNone/>
              <a:defRPr sz="90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C830-5292-411E-89D9-6A1A72C59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617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46C96-B889-49E3-A0AF-F26A161DC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112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3724913"/>
            <a:ext cx="7903213" cy="305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9173" y="3724913"/>
            <a:ext cx="25132027" cy="305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344-2BBF-47E4-800B-908F53E36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91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6" y="24679278"/>
            <a:ext cx="43526073" cy="7626349"/>
          </a:xfrm>
          <a:prstGeom prst="rect">
            <a:avLst/>
          </a:prstGeom>
        </p:spPr>
        <p:txBody>
          <a:bodyPr lIns="91403" tIns="45702" rIns="91403" bIns="45702"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6" y="16278226"/>
            <a:ext cx="43526073" cy="8401053"/>
          </a:xfrm>
          <a:prstGeom prst="rect">
            <a:avLst/>
          </a:prstGeom>
        </p:spPr>
        <p:txBody>
          <a:bodyPr lIns="91403" tIns="45702" rIns="91403" bIns="45702" anchor="b"/>
          <a:lstStyle>
            <a:lvl1pPr marL="0" indent="0">
              <a:buNone/>
              <a:defRPr sz="2200"/>
            </a:lvl1pPr>
            <a:lvl2pPr marL="457016" indent="0">
              <a:buNone/>
              <a:defRPr sz="1700"/>
            </a:lvl2pPr>
            <a:lvl3pPr marL="914032" indent="0">
              <a:buNone/>
              <a:defRPr sz="1700"/>
            </a:lvl3pPr>
            <a:lvl4pPr marL="1371054" indent="0">
              <a:buNone/>
              <a:defRPr sz="1100"/>
            </a:lvl4pPr>
            <a:lvl5pPr marL="1828070" indent="0">
              <a:buNone/>
              <a:defRPr sz="1100"/>
            </a:lvl5pPr>
            <a:lvl6pPr marL="2285086" indent="0">
              <a:buNone/>
              <a:defRPr sz="1100"/>
            </a:lvl6pPr>
            <a:lvl7pPr marL="2742102" indent="0">
              <a:buNone/>
              <a:defRPr sz="1100"/>
            </a:lvl7pPr>
            <a:lvl8pPr marL="3199118" indent="0">
              <a:buNone/>
              <a:defRPr sz="1100"/>
            </a:lvl8pPr>
            <a:lvl9pPr marL="365613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051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2" y="1538286"/>
            <a:ext cx="46085127" cy="6400800"/>
          </a:xfrm>
          <a:prstGeom prst="rect">
            <a:avLst/>
          </a:prstGeom>
        </p:spPr>
        <p:txBody>
          <a:bodyPr lIns="91403" tIns="45702" rIns="91403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39" y="8961439"/>
            <a:ext cx="22966362" cy="25344435"/>
          </a:xfrm>
          <a:prstGeom prst="rect">
            <a:avLst/>
          </a:prstGeom>
        </p:spPr>
        <p:txBody>
          <a:bodyPr lIns="91403" tIns="45702" rIns="91403" bIns="45702"/>
          <a:lstStyle>
            <a:lvl1pPr>
              <a:defRPr sz="2800"/>
            </a:lvl1pPr>
            <a:lvl2pPr>
              <a:defRPr sz="22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399" y="8961439"/>
            <a:ext cx="22966362" cy="25344435"/>
          </a:xfrm>
          <a:prstGeom prst="rect">
            <a:avLst/>
          </a:prstGeom>
        </p:spPr>
        <p:txBody>
          <a:bodyPr lIns="91403" tIns="45702" rIns="91403" bIns="45702"/>
          <a:lstStyle>
            <a:lvl1pPr>
              <a:defRPr sz="2800"/>
            </a:lvl1pPr>
            <a:lvl2pPr>
              <a:defRPr sz="22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26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2" y="1538286"/>
            <a:ext cx="46085127" cy="6400800"/>
          </a:xfrm>
          <a:prstGeom prst="rect">
            <a:avLst/>
          </a:prstGeom>
        </p:spPr>
        <p:txBody>
          <a:bodyPr lIns="91403" tIns="45702" rIns="91403" bIns="4570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9" y="8596317"/>
            <a:ext cx="22625053" cy="3582986"/>
          </a:xfrm>
          <a:prstGeom prst="rect">
            <a:avLst/>
          </a:prstGeom>
        </p:spPr>
        <p:txBody>
          <a:bodyPr lIns="91403" tIns="45702" rIns="91403" bIns="45702" anchor="b"/>
          <a:lstStyle>
            <a:lvl1pPr marL="0" indent="0">
              <a:buNone/>
              <a:defRPr sz="2200" b="1"/>
            </a:lvl1pPr>
            <a:lvl2pPr marL="457016" indent="0">
              <a:buNone/>
              <a:defRPr sz="2200" b="1"/>
            </a:lvl2pPr>
            <a:lvl3pPr marL="914032" indent="0">
              <a:buNone/>
              <a:defRPr sz="1700" b="1"/>
            </a:lvl3pPr>
            <a:lvl4pPr marL="1371054" indent="0">
              <a:buNone/>
              <a:defRPr sz="1700" b="1"/>
            </a:lvl4pPr>
            <a:lvl5pPr marL="1828070" indent="0">
              <a:buNone/>
              <a:defRPr sz="1700" b="1"/>
            </a:lvl5pPr>
            <a:lvl6pPr marL="2285086" indent="0">
              <a:buNone/>
              <a:defRPr sz="1700" b="1"/>
            </a:lvl6pPr>
            <a:lvl7pPr marL="2742102" indent="0">
              <a:buNone/>
              <a:defRPr sz="1700" b="1"/>
            </a:lvl7pPr>
            <a:lvl8pPr marL="3199118" indent="0">
              <a:buNone/>
              <a:defRPr sz="1700" b="1"/>
            </a:lvl8pPr>
            <a:lvl9pPr marL="365613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9" y="12179300"/>
            <a:ext cx="22625053" cy="22126574"/>
          </a:xfrm>
          <a:prstGeom prst="rect">
            <a:avLst/>
          </a:prstGeom>
        </p:spPr>
        <p:txBody>
          <a:bodyPr lIns="91403" tIns="45702" rIns="91403" bIns="45702"/>
          <a:lstStyle>
            <a:lvl1pPr>
              <a:defRPr sz="2200"/>
            </a:lvl1pPr>
            <a:lvl2pPr>
              <a:defRPr sz="22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6" y="8596317"/>
            <a:ext cx="22632988" cy="3582986"/>
          </a:xfrm>
          <a:prstGeom prst="rect">
            <a:avLst/>
          </a:prstGeom>
        </p:spPr>
        <p:txBody>
          <a:bodyPr lIns="91403" tIns="45702" rIns="91403" bIns="45702" anchor="b"/>
          <a:lstStyle>
            <a:lvl1pPr marL="0" indent="0">
              <a:buNone/>
              <a:defRPr sz="2200" b="1"/>
            </a:lvl1pPr>
            <a:lvl2pPr marL="457016" indent="0">
              <a:buNone/>
              <a:defRPr sz="2200" b="1"/>
            </a:lvl2pPr>
            <a:lvl3pPr marL="914032" indent="0">
              <a:buNone/>
              <a:defRPr sz="1700" b="1"/>
            </a:lvl3pPr>
            <a:lvl4pPr marL="1371054" indent="0">
              <a:buNone/>
              <a:defRPr sz="1700" b="1"/>
            </a:lvl4pPr>
            <a:lvl5pPr marL="1828070" indent="0">
              <a:buNone/>
              <a:defRPr sz="1700" b="1"/>
            </a:lvl5pPr>
            <a:lvl6pPr marL="2285086" indent="0">
              <a:buNone/>
              <a:defRPr sz="1700" b="1"/>
            </a:lvl6pPr>
            <a:lvl7pPr marL="2742102" indent="0">
              <a:buNone/>
              <a:defRPr sz="1700" b="1"/>
            </a:lvl7pPr>
            <a:lvl8pPr marL="3199118" indent="0">
              <a:buNone/>
              <a:defRPr sz="1700" b="1"/>
            </a:lvl8pPr>
            <a:lvl9pPr marL="365613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6" y="12179300"/>
            <a:ext cx="22632988" cy="22126574"/>
          </a:xfrm>
          <a:prstGeom prst="rect">
            <a:avLst/>
          </a:prstGeom>
        </p:spPr>
        <p:txBody>
          <a:bodyPr lIns="91403" tIns="45702" rIns="91403" bIns="45702"/>
          <a:lstStyle>
            <a:lvl1pPr>
              <a:defRPr sz="2200"/>
            </a:lvl1pPr>
            <a:lvl2pPr>
              <a:defRPr sz="22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4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2" y="1538286"/>
            <a:ext cx="46085127" cy="6400800"/>
          </a:xfrm>
          <a:prstGeom prst="rect">
            <a:avLst/>
          </a:prstGeom>
        </p:spPr>
        <p:txBody>
          <a:bodyPr lIns="91403" tIns="45702" rIns="91403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48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369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2" y="1528763"/>
            <a:ext cx="16846553" cy="6507161"/>
          </a:xfrm>
          <a:prstGeom prst="rect">
            <a:avLst/>
          </a:prstGeom>
        </p:spPr>
        <p:txBody>
          <a:bodyPr lIns="91403" tIns="45702" rIns="91403" bIns="45702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1" y="1528761"/>
            <a:ext cx="28625800" cy="32777114"/>
          </a:xfrm>
          <a:prstGeom prst="rect">
            <a:avLst/>
          </a:prstGeom>
        </p:spPr>
        <p:txBody>
          <a:bodyPr lIns="91403" tIns="45702" rIns="91403" bIns="45702"/>
          <a:lstStyle>
            <a:lvl1pPr>
              <a:defRPr sz="3400"/>
            </a:lvl1pPr>
            <a:lvl2pPr>
              <a:defRPr sz="28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42" y="8035924"/>
            <a:ext cx="16846553" cy="26269953"/>
          </a:xfrm>
          <a:prstGeom prst="rect">
            <a:avLst/>
          </a:prstGeom>
        </p:spPr>
        <p:txBody>
          <a:bodyPr lIns="91403" tIns="45702" rIns="91403" bIns="45702"/>
          <a:lstStyle>
            <a:lvl1pPr marL="0" indent="0">
              <a:buNone/>
              <a:defRPr sz="1100"/>
            </a:lvl1pPr>
            <a:lvl2pPr marL="457016" indent="0">
              <a:buNone/>
              <a:defRPr sz="1100"/>
            </a:lvl2pPr>
            <a:lvl3pPr marL="914032" indent="0">
              <a:buNone/>
              <a:defRPr sz="1100"/>
            </a:lvl3pPr>
            <a:lvl4pPr marL="1371054" indent="0">
              <a:buNone/>
              <a:defRPr sz="1100"/>
            </a:lvl4pPr>
            <a:lvl5pPr marL="1828070" indent="0">
              <a:buNone/>
              <a:defRPr sz="1100"/>
            </a:lvl5pPr>
            <a:lvl6pPr marL="2285086" indent="0">
              <a:buNone/>
              <a:defRPr sz="1100"/>
            </a:lvl6pPr>
            <a:lvl7pPr marL="2742102" indent="0">
              <a:buNone/>
              <a:defRPr sz="1100"/>
            </a:lvl7pPr>
            <a:lvl8pPr marL="3199118" indent="0">
              <a:buNone/>
              <a:defRPr sz="1100"/>
            </a:lvl8pPr>
            <a:lvl9pPr marL="365613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2220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7" y="26882727"/>
            <a:ext cx="30724473" cy="3174998"/>
          </a:xfrm>
          <a:prstGeom prst="rect">
            <a:avLst/>
          </a:prstGeom>
        </p:spPr>
        <p:txBody>
          <a:bodyPr lIns="91403" tIns="45702" rIns="91403" bIns="45702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7" y="3432181"/>
            <a:ext cx="30724473" cy="23042561"/>
          </a:xfrm>
          <a:prstGeom prst="rect">
            <a:avLst/>
          </a:prstGeom>
        </p:spPr>
        <p:txBody>
          <a:bodyPr lIns="91403" tIns="45702" rIns="91403" bIns="45702"/>
          <a:lstStyle>
            <a:lvl1pPr marL="0" indent="0">
              <a:buNone/>
              <a:defRPr sz="3400"/>
            </a:lvl1pPr>
            <a:lvl2pPr marL="457016" indent="0">
              <a:buNone/>
              <a:defRPr sz="2800"/>
            </a:lvl2pPr>
            <a:lvl3pPr marL="914032" indent="0">
              <a:buNone/>
              <a:defRPr sz="2200"/>
            </a:lvl3pPr>
            <a:lvl4pPr marL="1371054" indent="0">
              <a:buNone/>
              <a:defRPr sz="2200"/>
            </a:lvl4pPr>
            <a:lvl5pPr marL="1828070" indent="0">
              <a:buNone/>
              <a:defRPr sz="2200"/>
            </a:lvl5pPr>
            <a:lvl6pPr marL="2285086" indent="0">
              <a:buNone/>
              <a:defRPr sz="2200"/>
            </a:lvl6pPr>
            <a:lvl7pPr marL="2742102" indent="0">
              <a:buNone/>
              <a:defRPr sz="2200"/>
            </a:lvl7pPr>
            <a:lvl8pPr marL="3199118" indent="0">
              <a:buNone/>
              <a:defRPr sz="2200"/>
            </a:lvl8pPr>
            <a:lvl9pPr marL="365613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7" y="30057725"/>
            <a:ext cx="30724473" cy="4506914"/>
          </a:xfrm>
          <a:prstGeom prst="rect">
            <a:avLst/>
          </a:prstGeom>
        </p:spPr>
        <p:txBody>
          <a:bodyPr lIns="91403" tIns="45702" rIns="91403" bIns="45702"/>
          <a:lstStyle>
            <a:lvl1pPr marL="0" indent="0">
              <a:buNone/>
              <a:defRPr sz="1100"/>
            </a:lvl1pPr>
            <a:lvl2pPr marL="457016" indent="0">
              <a:buNone/>
              <a:defRPr sz="1100"/>
            </a:lvl2pPr>
            <a:lvl3pPr marL="914032" indent="0">
              <a:buNone/>
              <a:defRPr sz="1100"/>
            </a:lvl3pPr>
            <a:lvl4pPr marL="1371054" indent="0">
              <a:buNone/>
              <a:defRPr sz="1100"/>
            </a:lvl4pPr>
            <a:lvl5pPr marL="1828070" indent="0">
              <a:buNone/>
              <a:defRPr sz="1100"/>
            </a:lvl5pPr>
            <a:lvl6pPr marL="2285086" indent="0">
              <a:buNone/>
              <a:defRPr sz="1100"/>
            </a:lvl6pPr>
            <a:lvl7pPr marL="2742102" indent="0">
              <a:buNone/>
              <a:defRPr sz="1100"/>
            </a:lvl7pPr>
            <a:lvl8pPr marL="3199118" indent="0">
              <a:buNone/>
              <a:defRPr sz="1100"/>
            </a:lvl8pPr>
            <a:lvl9pPr marL="365613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1955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 userDrawn="1"/>
        </p:nvSpPr>
        <p:spPr bwMode="auto">
          <a:xfrm>
            <a:off x="0" y="0"/>
            <a:ext cx="51206400" cy="5067300"/>
          </a:xfrm>
          <a:prstGeom prst="rect">
            <a:avLst/>
          </a:prstGeom>
          <a:solidFill>
            <a:srgbClr val="F6F6F6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 sz="2800" b="0"/>
          </a:p>
        </p:txBody>
      </p:sp>
      <p:sp>
        <p:nvSpPr>
          <p:cNvPr id="7176" name="Rectangle 8"/>
          <p:cNvSpPr>
            <a:spLocks noChangeArrowheads="1"/>
          </p:cNvSpPr>
          <p:nvPr userDrawn="1"/>
        </p:nvSpPr>
        <p:spPr bwMode="auto">
          <a:xfrm>
            <a:off x="0" y="5540375"/>
            <a:ext cx="51206400" cy="32864425"/>
          </a:xfrm>
          <a:prstGeom prst="rect">
            <a:avLst/>
          </a:prstGeom>
          <a:solidFill>
            <a:srgbClr val="F6F6F6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 sz="2800" b="0"/>
          </a:p>
        </p:txBody>
      </p:sp>
      <p:sp>
        <p:nvSpPr>
          <p:cNvPr id="7177" name="Rectangle 9"/>
          <p:cNvSpPr>
            <a:spLocks noChangeArrowheads="1"/>
          </p:cNvSpPr>
          <p:nvPr userDrawn="1"/>
        </p:nvSpPr>
        <p:spPr bwMode="auto">
          <a:xfrm>
            <a:off x="568325" y="6251575"/>
            <a:ext cx="12134850" cy="31337250"/>
          </a:xfrm>
          <a:prstGeom prst="rect">
            <a:avLst/>
          </a:prstGeom>
          <a:solidFill>
            <a:srgbClr val="F0F0F0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 sz="2800" b="0"/>
          </a:p>
        </p:txBody>
      </p:sp>
      <p:sp>
        <p:nvSpPr>
          <p:cNvPr id="7178" name="Rectangle 10"/>
          <p:cNvSpPr>
            <a:spLocks noChangeArrowheads="1"/>
          </p:cNvSpPr>
          <p:nvPr userDrawn="1"/>
        </p:nvSpPr>
        <p:spPr bwMode="auto">
          <a:xfrm>
            <a:off x="0" y="5200650"/>
            <a:ext cx="51206400" cy="230188"/>
          </a:xfrm>
          <a:prstGeom prst="rect">
            <a:avLst/>
          </a:prstGeom>
          <a:gradFill rotWithShape="1">
            <a:gsLst>
              <a:gs pos="0">
                <a:srgbClr val="7E0000"/>
              </a:gs>
              <a:gs pos="50000">
                <a:srgbClr val="FF7979"/>
              </a:gs>
              <a:gs pos="100000">
                <a:srgbClr val="7E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 sz="2800" b="0"/>
          </a:p>
        </p:txBody>
      </p:sp>
      <p:sp>
        <p:nvSpPr>
          <p:cNvPr id="7180" name="Rectangle 12"/>
          <p:cNvSpPr>
            <a:spLocks noChangeArrowheads="1"/>
          </p:cNvSpPr>
          <p:nvPr userDrawn="1"/>
        </p:nvSpPr>
        <p:spPr bwMode="auto">
          <a:xfrm>
            <a:off x="13147675" y="6251575"/>
            <a:ext cx="24704675" cy="3133725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 sz="2800" b="0"/>
          </a:p>
        </p:txBody>
      </p:sp>
      <p:sp>
        <p:nvSpPr>
          <p:cNvPr id="7182" name="Rectangle 14"/>
          <p:cNvSpPr>
            <a:spLocks noChangeArrowheads="1"/>
          </p:cNvSpPr>
          <p:nvPr userDrawn="1"/>
        </p:nvSpPr>
        <p:spPr bwMode="auto">
          <a:xfrm>
            <a:off x="38325425" y="6251575"/>
            <a:ext cx="12125325" cy="31337250"/>
          </a:xfrm>
          <a:prstGeom prst="rect">
            <a:avLst/>
          </a:prstGeom>
          <a:solidFill>
            <a:srgbClr val="F0F0F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85194" dir="3806097" algn="ctr" rotWithShape="0">
              <a:srgbClr val="808080"/>
            </a:outerShdw>
          </a:effectLst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 sz="28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124301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4301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defTabSz="124301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defTabSz="124301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defTabSz="124301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457016" algn="ctr" defTabSz="1244102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914032" algn="ctr" defTabSz="1244102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371054" algn="ctr" defTabSz="1244102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1828070" algn="ctr" defTabSz="1244102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60375" indent="-460375" algn="l" defTabSz="1243013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11238" indent="-388938" algn="l" defTabSz="1243013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54163" indent="-309563" algn="l" defTabSz="124301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176463" indent="-309563" algn="l" defTabSz="12430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798763" indent="-309563" algn="l" defTabSz="1243013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256249" indent="-311024" algn="l" defTabSz="1244102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13265" indent="-311024" algn="l" defTabSz="1244102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170281" indent="-311024" algn="l" defTabSz="1244102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627297" indent="-311024" algn="l" defTabSz="1244102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6" algn="l" defTabSz="9140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2" algn="l" defTabSz="9140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4" algn="l" defTabSz="9140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70" algn="l" defTabSz="9140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2" algn="l" defTabSz="9140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18" algn="l" defTabSz="9140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9" algn="l" defTabSz="9140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3125" y="427038"/>
            <a:ext cx="44380150" cy="7680325"/>
          </a:xfrm>
          <a:prstGeom prst="rect">
            <a:avLst/>
          </a:prstGeom>
        </p:spPr>
        <p:txBody>
          <a:bodyPr vert="horz" lIns="512064" tIns="256032" rIns="512064" bIns="2560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3125" y="9813925"/>
            <a:ext cx="44380150" cy="24491950"/>
          </a:xfrm>
          <a:prstGeom prst="rect">
            <a:avLst/>
          </a:prstGeom>
        </p:spPr>
        <p:txBody>
          <a:bodyPr vert="horz" lIns="512064" tIns="256032" rIns="512064" bIns="2560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980313" y="36393438"/>
            <a:ext cx="11947525" cy="1433512"/>
          </a:xfrm>
          <a:prstGeom prst="rect">
            <a:avLst/>
          </a:prstGeom>
        </p:spPr>
        <p:txBody>
          <a:bodyPr vert="horz" wrap="square" lIns="512064" tIns="256032" rIns="512064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5600" b="1">
                <a:solidFill>
                  <a:srgbClr val="40404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95038" y="36396613"/>
            <a:ext cx="16214725" cy="1430337"/>
          </a:xfrm>
          <a:prstGeom prst="rect">
            <a:avLst/>
          </a:prstGeom>
        </p:spPr>
        <p:txBody>
          <a:bodyPr vert="horz" wrap="square" lIns="512064" tIns="256032" rIns="512064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5600" b="1">
                <a:solidFill>
                  <a:srgbClr val="40404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56413" y="34764663"/>
            <a:ext cx="5873750" cy="3840162"/>
          </a:xfrm>
          <a:prstGeom prst="rect">
            <a:avLst/>
          </a:prstGeom>
        </p:spPr>
        <p:txBody>
          <a:bodyPr vert="horz" lIns="512064" tIns="256032" rIns="512064" bIns="0" rtlCol="0" anchor="ctr"/>
          <a:lstStyle>
            <a:lvl1pPr algn="r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57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C24AC36-02F0-4B9A-86C6-A3A453038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3" descr="D:\Data\My Pictures\LOGOS\ASC\ASC\HorizontalTriplet\promologo-horiz-arrows+dropshadow16co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75" y="32858075"/>
            <a:ext cx="51276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51206400" cy="5067300"/>
          </a:xfrm>
          <a:prstGeom prst="rect">
            <a:avLst/>
          </a:prstGeom>
          <a:solidFill>
            <a:srgbClr val="F6F6F6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 sz="2800" b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5540375"/>
            <a:ext cx="51206400" cy="32864425"/>
          </a:xfrm>
          <a:prstGeom prst="rect">
            <a:avLst/>
          </a:prstGeom>
          <a:solidFill>
            <a:srgbClr val="F6F6F6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 sz="2800" b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568325" y="6251575"/>
            <a:ext cx="12134850" cy="31337250"/>
          </a:xfrm>
          <a:prstGeom prst="rect">
            <a:avLst/>
          </a:prstGeom>
          <a:solidFill>
            <a:srgbClr val="F0F0F0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 sz="2800" b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5200650"/>
            <a:ext cx="51206400" cy="230188"/>
          </a:xfrm>
          <a:prstGeom prst="rect">
            <a:avLst/>
          </a:prstGeom>
          <a:gradFill rotWithShape="1">
            <a:gsLst>
              <a:gs pos="0">
                <a:srgbClr val="7E0000"/>
              </a:gs>
              <a:gs pos="50000">
                <a:srgbClr val="FF7979"/>
              </a:gs>
              <a:gs pos="100000">
                <a:srgbClr val="7E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 sz="2800" b="0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13147675" y="6251575"/>
            <a:ext cx="24704675" cy="3133725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 sz="2800" b="0"/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38325425" y="6251575"/>
            <a:ext cx="12125325" cy="31337250"/>
          </a:xfrm>
          <a:prstGeom prst="rect">
            <a:avLst/>
          </a:prstGeom>
          <a:solidFill>
            <a:srgbClr val="F0F0F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85194" dir="3806097" algn="ctr" rotWithShape="0">
              <a:srgbClr val="808080"/>
            </a:outerShdw>
          </a:effectLst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 sz="28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7" r:id="rId2"/>
    <p:sldLayoutId id="2147483896" r:id="rId3"/>
    <p:sldLayoutId id="2147483888" r:id="rId4"/>
    <p:sldLayoutId id="2147483897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5119688" rtl="0" eaLnBrk="0" fontAlgn="base" hangingPunct="0">
        <a:spcBef>
          <a:spcPct val="0"/>
        </a:spcBef>
        <a:spcAft>
          <a:spcPct val="0"/>
        </a:spcAft>
        <a:defRPr sz="246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l" defTabSz="5119688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Arial" charset="0"/>
        </a:defRPr>
      </a:lvl2pPr>
      <a:lvl3pPr algn="l" defTabSz="5119688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Arial" charset="0"/>
        </a:defRPr>
      </a:lvl3pPr>
      <a:lvl4pPr algn="l" defTabSz="5119688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Arial" charset="0"/>
        </a:defRPr>
      </a:lvl4pPr>
      <a:lvl5pPr algn="l" defTabSz="5119688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Arial" charset="0"/>
        </a:defRPr>
      </a:lvl5pPr>
      <a:lvl6pPr marL="457200" algn="l" defTabSz="5119688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Arial" charset="0"/>
        </a:defRPr>
      </a:lvl6pPr>
      <a:lvl7pPr marL="914400" algn="l" defTabSz="5119688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Arial" charset="0"/>
        </a:defRPr>
      </a:lvl7pPr>
      <a:lvl8pPr marL="1371600" algn="l" defTabSz="5119688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Arial" charset="0"/>
        </a:defRPr>
      </a:lvl8pPr>
      <a:lvl9pPr marL="1828800" algn="l" defTabSz="5119688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Arial" charset="0"/>
        </a:defRPr>
      </a:lvl9pPr>
    </p:titleStyle>
    <p:bodyStyle>
      <a:lvl1pPr marL="1919288" indent="-1919288" algn="l" defTabSz="5119688" rtl="0" eaLnBrk="0" fontAlgn="base" hangingPunct="0">
        <a:spcBef>
          <a:spcPts val="112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v"/>
        <a:defRPr sz="123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3235325" indent="-1279525" algn="l" defTabSz="5119688" rtl="0" eaLnBrk="0" fontAlgn="base" hangingPunct="0">
        <a:spcBef>
          <a:spcPts val="6725"/>
        </a:spcBef>
        <a:spcAft>
          <a:spcPct val="0"/>
        </a:spcAft>
        <a:buSzPct val="100000"/>
        <a:buFont typeface="Wingdings" pitchFamily="2" charset="2"/>
        <a:buChar char=""/>
        <a:defRPr sz="123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514850" indent="-1279525" algn="l" defTabSz="5119688" rtl="0" eaLnBrk="0" fontAlgn="base" hangingPunct="0">
        <a:spcBef>
          <a:spcPts val="6725"/>
        </a:spcBef>
        <a:spcAft>
          <a:spcPct val="0"/>
        </a:spcAft>
        <a:buClr>
          <a:srgbClr val="8C7B70"/>
        </a:buClr>
        <a:buSzPct val="100000"/>
        <a:buFont typeface="Wingdings" pitchFamily="2" charset="2"/>
        <a:buChar char="w"/>
        <a:defRPr sz="11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5963" indent="-1279525" algn="l" defTabSz="5119688" rtl="0" eaLnBrk="0" fontAlgn="base" hangingPunct="0">
        <a:spcBef>
          <a:spcPts val="6725"/>
        </a:spcBef>
        <a:spcAft>
          <a:spcPct val="0"/>
        </a:spcAft>
        <a:buClr>
          <a:schemeClr val="accent2"/>
        </a:buClr>
        <a:buFont typeface="Wingdings" pitchFamily="2" charset="2"/>
        <a:buChar char=""/>
        <a:defRPr sz="101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75488" indent="-1279525" algn="l" defTabSz="5119688" rtl="0" eaLnBrk="0" fontAlgn="base" hangingPunct="0">
        <a:spcBef>
          <a:spcPts val="6725"/>
        </a:spcBef>
        <a:spcAft>
          <a:spcPct val="0"/>
        </a:spcAft>
        <a:buClr>
          <a:srgbClr val="8CADAE"/>
        </a:buClr>
        <a:buSzPct val="100000"/>
        <a:buFont typeface="Wingdings" pitchFamily="2" charset="2"/>
        <a:buChar char="w"/>
        <a:defRPr sz="9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8356600" indent="-1280160" algn="l" defTabSz="5120640" rtl="0" eaLnBrk="1" latinLnBrk="0" hangingPunct="1">
        <a:spcBef>
          <a:spcPts val="6720"/>
        </a:spcBef>
        <a:buClr>
          <a:schemeClr val="accent5"/>
        </a:buClr>
        <a:buFont typeface="Wingdings" pitchFamily="2" charset="2"/>
        <a:buChar char=""/>
        <a:defRPr sz="9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9636760" indent="-1280160" algn="l" defTabSz="5120640" rtl="0" eaLnBrk="1" latinLnBrk="0" hangingPunct="1">
        <a:spcBef>
          <a:spcPts val="6720"/>
        </a:spcBef>
        <a:buClr>
          <a:schemeClr val="accent6"/>
        </a:buClr>
        <a:buFont typeface="Wingdings" pitchFamily="2" charset="2"/>
        <a:buChar char=""/>
        <a:defRPr sz="9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0916920" indent="-1280160" algn="l" defTabSz="5120640" rtl="0" eaLnBrk="1" latinLnBrk="0" hangingPunct="1">
        <a:spcBef>
          <a:spcPts val="6720"/>
        </a:spcBef>
        <a:buFont typeface="Wingdings" pitchFamily="2" charset="2"/>
        <a:buChar char=""/>
        <a:defRPr sz="90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12197080" indent="-1280160" algn="l" defTabSz="5120640" rtl="0" eaLnBrk="1" latinLnBrk="0" hangingPunct="1">
        <a:spcBef>
          <a:spcPts val="6720"/>
        </a:spcBef>
        <a:buFont typeface="Wingdings" pitchFamily="2" charset="2"/>
        <a:buChar char=""/>
        <a:defRPr sz="90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5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chart" Target="../charts/chart1.xml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" name="Chart 3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5546203"/>
              </p:ext>
            </p:extLst>
          </p:nvPr>
        </p:nvGraphicFramePr>
        <p:xfrm>
          <a:off x="38747358" y="25742003"/>
          <a:ext cx="11289054" cy="628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0" name="Text Box 2150"/>
          <p:cNvSpPr txBox="1">
            <a:spLocks noChangeArrowheads="1"/>
          </p:cNvSpPr>
          <p:nvPr/>
        </p:nvSpPr>
        <p:spPr bwMode="auto">
          <a:xfrm>
            <a:off x="38698488" y="25654001"/>
            <a:ext cx="11337925" cy="11458574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016" tIns="457016" rIns="457016" bIns="457016"/>
          <a:lstStyle>
            <a:lvl1pPr marL="460375" indent="-460375" defTabSz="1243013" eaLnBrk="0" hangingPunct="0">
              <a:defRPr sz="5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243013" eaLnBrk="0" hangingPunct="0">
              <a:defRPr sz="5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43013" eaLnBrk="0" hangingPunct="0">
              <a:defRPr sz="5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43013" eaLnBrk="0" hangingPunct="0">
              <a:defRPr sz="5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43013" eaLnBrk="0" hangingPunct="0">
              <a:defRPr sz="5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3013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3013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3013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3013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800"/>
              </a:spcBef>
              <a:spcAft>
                <a:spcPts val="1800"/>
              </a:spcAft>
              <a:buClr>
                <a:srgbClr val="AD9737"/>
              </a:buClr>
              <a:buSzPct val="150000"/>
            </a:pPr>
            <a:endParaRPr lang="en-US" dirty="0"/>
          </a:p>
        </p:txBody>
      </p:sp>
      <p:pic>
        <p:nvPicPr>
          <p:cNvPr id="38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11900" y="17830800"/>
            <a:ext cx="54038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2149"/>
          <p:cNvSpPr txBox="1">
            <a:spLocks noChangeArrowheads="1"/>
          </p:cNvSpPr>
          <p:nvPr/>
        </p:nvSpPr>
        <p:spPr bwMode="auto">
          <a:xfrm>
            <a:off x="15946030" y="19503903"/>
            <a:ext cx="7295512" cy="249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algn="ctr" eaLnBrk="0" hangingPunct="0">
              <a:defRPr/>
            </a:pPr>
            <a:r>
              <a:rPr lang="en-US" sz="7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Finite Element </a:t>
            </a:r>
          </a:p>
          <a:p>
            <a:pPr algn="ctr" eaLnBrk="0" hangingPunct="0">
              <a:defRPr/>
            </a:pPr>
            <a:r>
              <a:rPr lang="en-US" sz="7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Analysis</a:t>
            </a:r>
            <a:endParaRPr lang="en-US" sz="7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31" name="Text Box 2150"/>
          <p:cNvSpPr txBox="1">
            <a:spLocks noChangeArrowheads="1"/>
          </p:cNvSpPr>
          <p:nvPr/>
        </p:nvSpPr>
        <p:spPr bwMode="auto">
          <a:xfrm>
            <a:off x="914400" y="8270874"/>
            <a:ext cx="11425238" cy="13674725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016" tIns="457016" rIns="457016" bIns="457016"/>
          <a:lstStyle>
            <a:lvl1pPr marL="481013" indent="-481013" eaLnBrk="0" hangingPunct="0">
              <a:defRPr sz="5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  <a:spcAft>
                <a:spcPct val="15000"/>
              </a:spcAft>
              <a:buClr>
                <a:srgbClr val="AD9737"/>
              </a:buClr>
              <a:buFontTx/>
              <a:buBlip>
                <a:blip r:embed="rId6"/>
              </a:buBlip>
            </a:pPr>
            <a:endParaRPr lang="en-US" altLang="zh-CN" dirty="0" smtClean="0">
              <a:ea typeface="宋体" pitchFamily="2" charset="-122"/>
            </a:endParaRPr>
          </a:p>
          <a:p>
            <a:pPr>
              <a:spcBef>
                <a:spcPct val="15000"/>
              </a:spcBef>
              <a:spcAft>
                <a:spcPct val="15000"/>
              </a:spcAft>
              <a:buClr>
                <a:srgbClr val="AD9737"/>
              </a:buClr>
              <a:buFontTx/>
              <a:buBlip>
                <a:blip r:embed="rId6"/>
              </a:buBlip>
            </a:pPr>
            <a:endParaRPr lang="en-US" altLang="zh-CN" sz="3500" dirty="0">
              <a:ea typeface="宋体" pitchFamily="2" charset="-122"/>
            </a:endParaRPr>
          </a:p>
          <a:p>
            <a:pPr>
              <a:spcBef>
                <a:spcPct val="15000"/>
              </a:spcBef>
              <a:spcAft>
                <a:spcPct val="15000"/>
              </a:spcAft>
              <a:buClr>
                <a:srgbClr val="AD9737"/>
              </a:buClr>
              <a:buFontTx/>
              <a:buBlip>
                <a:blip r:embed="rId6"/>
              </a:buBlip>
            </a:pPr>
            <a:endParaRPr lang="en-US" altLang="zh-CN" sz="3500" dirty="0">
              <a:ea typeface="宋体" pitchFamily="2" charset="-122"/>
            </a:endParaRPr>
          </a:p>
          <a:p>
            <a:pPr>
              <a:spcBef>
                <a:spcPct val="15000"/>
              </a:spcBef>
              <a:spcAft>
                <a:spcPct val="15000"/>
              </a:spcAft>
              <a:buClr>
                <a:srgbClr val="AD9737"/>
              </a:buClr>
              <a:buFontTx/>
              <a:buBlip>
                <a:blip r:embed="rId6"/>
              </a:buBlip>
            </a:pPr>
            <a:endParaRPr lang="en-US" altLang="zh-CN" sz="3500" dirty="0">
              <a:ea typeface="宋体" pitchFamily="2" charset="-122"/>
            </a:endParaRPr>
          </a:p>
          <a:p>
            <a:pPr marL="0" indent="0">
              <a:spcBef>
                <a:spcPct val="15000"/>
              </a:spcBef>
              <a:spcAft>
                <a:spcPct val="15000"/>
              </a:spcAft>
              <a:buClr>
                <a:srgbClr val="AD9737"/>
              </a:buClr>
            </a:pPr>
            <a:endParaRPr lang="en-US" altLang="zh-CN" sz="3500" dirty="0">
              <a:ea typeface="宋体" pitchFamily="2" charset="-122"/>
            </a:endParaRPr>
          </a:p>
        </p:txBody>
      </p:sp>
      <p:sp>
        <p:nvSpPr>
          <p:cNvPr id="2054" name="Text Box 2151"/>
          <p:cNvSpPr txBox="1">
            <a:spLocks noChangeArrowheads="1"/>
          </p:cNvSpPr>
          <p:nvPr/>
        </p:nvSpPr>
        <p:spPr bwMode="auto">
          <a:xfrm>
            <a:off x="914400" y="6478588"/>
            <a:ext cx="11201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algn="ctr" eaLnBrk="0" hangingPunct="0">
              <a:defRPr/>
            </a:pPr>
            <a:r>
              <a:rPr lang="en-US" sz="7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The Group</a:t>
            </a:r>
            <a:endParaRPr lang="en-US" sz="7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34" name="Text Box 2149"/>
          <p:cNvSpPr txBox="1">
            <a:spLocks noChangeArrowheads="1"/>
          </p:cNvSpPr>
          <p:nvPr/>
        </p:nvSpPr>
        <p:spPr bwMode="auto">
          <a:xfrm>
            <a:off x="38396218" y="24184953"/>
            <a:ext cx="11942105" cy="12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2" rIns="91403" bIns="45702">
            <a:spAutoFit/>
          </a:bodyPr>
          <a:lstStyle>
            <a:lvl1pPr eaLnBrk="0" hangingPunct="0">
              <a:defRPr sz="5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7800" dirty="0" smtClean="0">
                <a:solidFill>
                  <a:srgbClr val="A96D2B"/>
                </a:solidFill>
                <a:ea typeface="宋体" pitchFamily="2" charset="-122"/>
              </a:rPr>
              <a:t>Final Design and Testing</a:t>
            </a:r>
            <a:endParaRPr lang="en-US" altLang="zh-CN" sz="7800" dirty="0">
              <a:solidFill>
                <a:srgbClr val="A96D2B"/>
              </a:solidFill>
              <a:ea typeface="宋体" pitchFamily="2" charset="-122"/>
            </a:endParaRPr>
          </a:p>
        </p:txBody>
      </p:sp>
      <p:sp>
        <p:nvSpPr>
          <p:cNvPr id="2059" name="Text Box 2149"/>
          <p:cNvSpPr txBox="1">
            <a:spLocks noChangeArrowheads="1"/>
          </p:cNvSpPr>
          <p:nvPr/>
        </p:nvSpPr>
        <p:spPr bwMode="auto">
          <a:xfrm>
            <a:off x="27870386" y="25556186"/>
            <a:ext cx="7074298" cy="249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algn="ctr" eaLnBrk="0" hangingPunct="0">
              <a:defRPr/>
            </a:pPr>
            <a:r>
              <a:rPr lang="en-US" sz="7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Problems and </a:t>
            </a:r>
          </a:p>
          <a:p>
            <a:pPr algn="ctr" eaLnBrk="0" hangingPunct="0">
              <a:defRPr/>
            </a:pPr>
            <a:r>
              <a:rPr lang="en-US" sz="7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Restrictions</a:t>
            </a:r>
            <a:endParaRPr lang="en-US" sz="7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36" name="Rectangle 2148"/>
          <p:cNvSpPr>
            <a:spLocks noChangeArrowheads="1"/>
          </p:cNvSpPr>
          <p:nvPr/>
        </p:nvSpPr>
        <p:spPr bwMode="auto">
          <a:xfrm>
            <a:off x="26094348" y="28276062"/>
            <a:ext cx="10909300" cy="780757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74320" tIns="457016" rIns="274320" bIns="457016"/>
          <a:lstStyle/>
          <a:p>
            <a:pPr marL="460375" indent="-460375" algn="ctr" defTabSz="1243013">
              <a:spcBef>
                <a:spcPts val="1800"/>
              </a:spcBef>
              <a:spcAft>
                <a:spcPts val="1800"/>
              </a:spcAft>
              <a:buSzPct val="150000"/>
            </a:pPr>
            <a:endParaRPr lang="en-US" sz="4400" dirty="0">
              <a:solidFill>
                <a:srgbClr val="71481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5036458"/>
            <a:ext cx="51206400" cy="495662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2800" b="0"/>
          </a:p>
        </p:txBody>
      </p:sp>
      <p:sp>
        <p:nvSpPr>
          <p:cNvPr id="6157" name="Rectangle 30"/>
          <p:cNvSpPr>
            <a:spLocks noChangeArrowheads="1"/>
          </p:cNvSpPr>
          <p:nvPr/>
        </p:nvSpPr>
        <p:spPr bwMode="auto">
          <a:xfrm>
            <a:off x="3207102" y="1273537"/>
            <a:ext cx="43943587" cy="26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314" tIns="62154" rIns="124314" bIns="62154">
            <a:spAutoFit/>
          </a:bodyPr>
          <a:lstStyle/>
          <a:p>
            <a:pPr algn="ctr" defTabSz="1243013" eaLnBrk="0" hangingPunct="0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CN" sz="16600" dirty="0" smtClean="0">
                <a:solidFill>
                  <a:srgbClr val="71481C"/>
                </a:solidFill>
                <a:latin typeface="+mj-lt"/>
                <a:ea typeface="宋体" charset="-122"/>
                <a:cs typeface="Aharoni" pitchFamily="2" charset="-79"/>
              </a:rPr>
              <a:t>The CRUSHED Experiment</a:t>
            </a:r>
            <a:endParaRPr lang="en-US" altLang="zh-CN" sz="2800" dirty="0">
              <a:latin typeface="+mj-lt"/>
              <a:ea typeface="宋体" charset="-122"/>
              <a:cs typeface="Aharoni" pitchFamily="2" charset="-79"/>
            </a:endParaRPr>
          </a:p>
        </p:txBody>
      </p:sp>
      <p:sp>
        <p:nvSpPr>
          <p:cNvPr id="1043" name="Rectangle 2148"/>
          <p:cNvSpPr>
            <a:spLocks noChangeArrowheads="1"/>
          </p:cNvSpPr>
          <p:nvPr/>
        </p:nvSpPr>
        <p:spPr bwMode="auto">
          <a:xfrm>
            <a:off x="14324868" y="22367629"/>
            <a:ext cx="10909300" cy="1385667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74320" tIns="457016" rIns="274320" bIns="457016"/>
          <a:lstStyle/>
          <a:p>
            <a:pPr marL="460375" indent="-460375" algn="ctr" defTabSz="1243013">
              <a:spcBef>
                <a:spcPts val="1800"/>
              </a:spcBef>
              <a:spcAft>
                <a:spcPts val="1800"/>
              </a:spcAft>
              <a:buSzPct val="150000"/>
            </a:pPr>
            <a:endParaRPr lang="en-US" sz="4400" dirty="0">
              <a:solidFill>
                <a:srgbClr val="71481C"/>
              </a:solidFill>
            </a:endParaRPr>
          </a:p>
          <a:p>
            <a:pPr marL="460375" indent="-460375" defTabSz="1243013">
              <a:spcBef>
                <a:spcPts val="600"/>
              </a:spcBef>
              <a:spcAft>
                <a:spcPts val="300"/>
              </a:spcAft>
              <a:buSzPct val="150000"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0" name="il_fi" descr="http://upload.wikimedia.org/wikipedia/commons/b/ba/US_Department_of_the_Air_Force_seal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53910" y="492372"/>
            <a:ext cx="4572000" cy="414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2034" y="351695"/>
            <a:ext cx="9495693" cy="422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2151"/>
          <p:cNvSpPr txBox="1">
            <a:spLocks noChangeArrowheads="1"/>
          </p:cNvSpPr>
          <p:nvPr/>
        </p:nvSpPr>
        <p:spPr bwMode="auto">
          <a:xfrm>
            <a:off x="1066800" y="21964771"/>
            <a:ext cx="11201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algn="ctr" eaLnBrk="0" hangingPunct="0">
              <a:defRPr/>
            </a:pPr>
            <a:r>
              <a:rPr lang="en-US" sz="7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Initial Problem</a:t>
            </a:r>
            <a:endParaRPr lang="en-US" sz="7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3" name="Text Box 2150"/>
          <p:cNvSpPr txBox="1">
            <a:spLocks noChangeArrowheads="1"/>
          </p:cNvSpPr>
          <p:nvPr/>
        </p:nvSpPr>
        <p:spPr bwMode="auto">
          <a:xfrm>
            <a:off x="1066799" y="23563385"/>
            <a:ext cx="11425238" cy="13657384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016" tIns="457016" rIns="457016" bIns="457016"/>
          <a:lstStyle>
            <a:lvl1pPr marL="481013" indent="-481013" eaLnBrk="0" hangingPunct="0">
              <a:defRPr sz="5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  <a:spcAft>
                <a:spcPct val="15000"/>
              </a:spcAft>
              <a:buClr>
                <a:srgbClr val="AD9737"/>
              </a:buClr>
            </a:pPr>
            <a:endParaRPr lang="en-US" altLang="zh-CN" sz="3500" dirty="0">
              <a:ea typeface="宋体" pitchFamily="2" charset="-122"/>
            </a:endParaRPr>
          </a:p>
          <a:p>
            <a:pPr>
              <a:spcBef>
                <a:spcPct val="15000"/>
              </a:spcBef>
              <a:spcAft>
                <a:spcPct val="15000"/>
              </a:spcAft>
              <a:buClr>
                <a:srgbClr val="AD9737"/>
              </a:buClr>
              <a:buFontTx/>
              <a:buBlip>
                <a:blip r:embed="rId6"/>
              </a:buBlip>
            </a:pPr>
            <a:endParaRPr lang="en-US" altLang="zh-CN" sz="3500" dirty="0">
              <a:ea typeface="宋体" pitchFamily="2" charset="-122"/>
            </a:endParaRPr>
          </a:p>
          <a:p>
            <a:pPr>
              <a:spcBef>
                <a:spcPct val="15000"/>
              </a:spcBef>
              <a:spcAft>
                <a:spcPct val="15000"/>
              </a:spcAft>
              <a:buClr>
                <a:srgbClr val="AD9737"/>
              </a:buClr>
              <a:buFontTx/>
              <a:buBlip>
                <a:blip r:embed="rId6"/>
              </a:buBlip>
            </a:pPr>
            <a:endParaRPr lang="en-US" altLang="zh-CN" sz="3500" dirty="0">
              <a:ea typeface="宋体" pitchFamily="2" charset="-122"/>
            </a:endParaRPr>
          </a:p>
          <a:p>
            <a:pPr marL="0" indent="0">
              <a:spcBef>
                <a:spcPct val="15000"/>
              </a:spcBef>
              <a:spcAft>
                <a:spcPct val="15000"/>
              </a:spcAft>
              <a:buClr>
                <a:srgbClr val="AD9737"/>
              </a:buClr>
            </a:pPr>
            <a:endParaRPr lang="en-US" altLang="zh-CN" sz="3500" dirty="0">
              <a:ea typeface="宋体" pitchFamily="2" charset="-122"/>
            </a:endParaRPr>
          </a:p>
        </p:txBody>
      </p:sp>
      <p:sp>
        <p:nvSpPr>
          <p:cNvPr id="54" name="Text Box 2149"/>
          <p:cNvSpPr txBox="1">
            <a:spLocks noChangeArrowheads="1"/>
          </p:cNvSpPr>
          <p:nvPr/>
        </p:nvSpPr>
        <p:spPr bwMode="auto">
          <a:xfrm>
            <a:off x="27711963" y="6643688"/>
            <a:ext cx="8686919" cy="12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algn="ctr" eaLnBrk="0" hangingPunct="0">
              <a:defRPr/>
            </a:pPr>
            <a:r>
              <a:rPr lang="en-US" sz="7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Material Selection</a:t>
            </a:r>
            <a:endParaRPr lang="en-US" sz="7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" name="Rectangle 2148"/>
          <p:cNvSpPr>
            <a:spLocks noChangeArrowheads="1"/>
          </p:cNvSpPr>
          <p:nvPr/>
        </p:nvSpPr>
        <p:spPr bwMode="auto">
          <a:xfrm>
            <a:off x="26012775" y="8159261"/>
            <a:ext cx="10909300" cy="1730326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74320" tIns="457016" rIns="274320" bIns="457016"/>
          <a:lstStyle/>
          <a:p>
            <a:pPr marL="460375" indent="-460375" algn="ctr" defTabSz="1243013">
              <a:spcBef>
                <a:spcPts val="1800"/>
              </a:spcBef>
              <a:spcAft>
                <a:spcPts val="1800"/>
              </a:spcAft>
              <a:buSzPct val="150000"/>
            </a:pPr>
            <a:endParaRPr lang="en-US" sz="4400" dirty="0">
              <a:solidFill>
                <a:srgbClr val="71481C"/>
              </a:solidFill>
            </a:endParaRPr>
          </a:p>
          <a:p>
            <a:pPr marL="460375" indent="-460375" defTabSz="1243013">
              <a:spcBef>
                <a:spcPts val="600"/>
              </a:spcBef>
              <a:spcAft>
                <a:spcPts val="300"/>
              </a:spcAft>
              <a:buSzPct val="150000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6" name="Text Box 2149"/>
          <p:cNvSpPr txBox="1">
            <a:spLocks noChangeArrowheads="1"/>
          </p:cNvSpPr>
          <p:nvPr/>
        </p:nvSpPr>
        <p:spPr bwMode="auto">
          <a:xfrm>
            <a:off x="41252583" y="6576529"/>
            <a:ext cx="6077230" cy="12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algn="ctr" eaLnBrk="0" hangingPunct="0">
              <a:defRPr/>
            </a:pPr>
            <a:r>
              <a:rPr lang="en-US" sz="7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New System</a:t>
            </a:r>
            <a:endParaRPr lang="en-US" sz="7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7" name="Rectangle 2148"/>
          <p:cNvSpPr>
            <a:spLocks noChangeArrowheads="1"/>
          </p:cNvSpPr>
          <p:nvPr/>
        </p:nvSpPr>
        <p:spPr bwMode="auto">
          <a:xfrm>
            <a:off x="38837332" y="8159267"/>
            <a:ext cx="10909300" cy="6752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74320" tIns="457016" rIns="274320" bIns="457016"/>
          <a:lstStyle/>
          <a:p>
            <a:pPr marL="460375" indent="-460375" algn="ctr" defTabSz="1243013">
              <a:spcBef>
                <a:spcPts val="1800"/>
              </a:spcBef>
              <a:spcAft>
                <a:spcPts val="1800"/>
              </a:spcAft>
              <a:buSzPct val="150000"/>
            </a:pPr>
            <a:endParaRPr lang="en-US" sz="4400" dirty="0">
              <a:solidFill>
                <a:srgbClr val="71481C"/>
              </a:solidFill>
            </a:endParaRPr>
          </a:p>
        </p:txBody>
      </p:sp>
      <p:sp>
        <p:nvSpPr>
          <p:cNvPr id="58" name="Text Box 2149"/>
          <p:cNvSpPr txBox="1">
            <a:spLocks noChangeArrowheads="1"/>
          </p:cNvSpPr>
          <p:nvPr/>
        </p:nvSpPr>
        <p:spPr bwMode="auto">
          <a:xfrm>
            <a:off x="40079511" y="15060489"/>
            <a:ext cx="8356700" cy="12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2" rIns="91403" bIns="45702">
            <a:spAutoFit/>
          </a:bodyPr>
          <a:lstStyle>
            <a:lvl1pPr eaLnBrk="0" hangingPunct="0">
              <a:defRPr sz="5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7800" dirty="0" smtClean="0">
                <a:solidFill>
                  <a:srgbClr val="A96D2B"/>
                </a:solidFill>
                <a:ea typeface="宋体" pitchFamily="2" charset="-122"/>
              </a:rPr>
              <a:t>Safety &amp; Hazards</a:t>
            </a:r>
            <a:endParaRPr lang="en-US" altLang="zh-CN" sz="7800" dirty="0">
              <a:solidFill>
                <a:srgbClr val="A96D2B"/>
              </a:solidFill>
              <a:ea typeface="宋体" pitchFamily="2" charset="-122"/>
            </a:endParaRPr>
          </a:p>
        </p:txBody>
      </p:sp>
      <p:sp>
        <p:nvSpPr>
          <p:cNvPr id="59" name="Text Box 2150"/>
          <p:cNvSpPr txBox="1">
            <a:spLocks noChangeArrowheads="1"/>
          </p:cNvSpPr>
          <p:nvPr/>
        </p:nvSpPr>
        <p:spPr bwMode="auto">
          <a:xfrm>
            <a:off x="38569534" y="16599877"/>
            <a:ext cx="11337925" cy="7315200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016" tIns="457016" rIns="457016" bIns="457016"/>
          <a:lstStyle>
            <a:lvl1pPr marL="460375" indent="-460375" defTabSz="1243013" eaLnBrk="0" hangingPunct="0">
              <a:defRPr sz="5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243013" eaLnBrk="0" hangingPunct="0">
              <a:defRPr sz="5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43013" eaLnBrk="0" hangingPunct="0">
              <a:defRPr sz="5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43013" eaLnBrk="0" hangingPunct="0">
              <a:defRPr sz="5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43013" eaLnBrk="0" hangingPunct="0">
              <a:defRPr sz="5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3013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3013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3013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3013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800"/>
              </a:spcBef>
              <a:spcAft>
                <a:spcPts val="1800"/>
              </a:spcAft>
              <a:buClr>
                <a:srgbClr val="AD9737"/>
              </a:buClr>
              <a:buSzPct val="150000"/>
            </a:pPr>
            <a:endParaRPr lang="en-US" dirty="0"/>
          </a:p>
        </p:txBody>
      </p:sp>
      <p:pic>
        <p:nvPicPr>
          <p:cNvPr id="3075" name="Picture 3" descr="C:\Users\Carlos\Desktop\philli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0214" y="9458078"/>
            <a:ext cx="3935605" cy="2640135"/>
          </a:xfrm>
          <a:prstGeom prst="rect">
            <a:avLst/>
          </a:prstGeom>
          <a:noFill/>
        </p:spPr>
      </p:pic>
      <p:pic>
        <p:nvPicPr>
          <p:cNvPr id="3077" name="Picture 5" descr="http://www.eng.fsu.edu/me/senior_design/2011/team4/Senior_Design/justi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92007" y="13066221"/>
            <a:ext cx="3332601" cy="3744669"/>
          </a:xfrm>
          <a:prstGeom prst="rect">
            <a:avLst/>
          </a:prstGeom>
          <a:noFill/>
        </p:spPr>
      </p:pic>
      <p:pic>
        <p:nvPicPr>
          <p:cNvPr id="3080" name="Picture 8" descr="G:\Pictures\WinterBreak '10\123110_152446 (1).JPG"/>
          <p:cNvPicPr>
            <a:picLocks noChangeAspect="1" noChangeArrowheads="1"/>
          </p:cNvPicPr>
          <p:nvPr/>
        </p:nvPicPr>
        <p:blipFill>
          <a:blip r:embed="rId11" cstate="print"/>
          <a:srcRect r="22247"/>
          <a:stretch>
            <a:fillRect/>
          </a:stretch>
        </p:blipFill>
        <p:spPr bwMode="auto">
          <a:xfrm>
            <a:off x="1542288" y="17554133"/>
            <a:ext cx="3592420" cy="3071989"/>
          </a:xfrm>
          <a:prstGeom prst="rect">
            <a:avLst/>
          </a:prstGeom>
          <a:noFill/>
        </p:spPr>
      </p:pic>
      <p:sp>
        <p:nvSpPr>
          <p:cNvPr id="65" name="Text Box 2151"/>
          <p:cNvSpPr txBox="1">
            <a:spLocks noChangeArrowheads="1"/>
          </p:cNvSpPr>
          <p:nvPr/>
        </p:nvSpPr>
        <p:spPr bwMode="auto">
          <a:xfrm>
            <a:off x="5498123" y="9577876"/>
            <a:ext cx="5334000" cy="193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eaLnBrk="0" hangingPunct="0">
              <a:buBlip>
                <a:blip r:embed="rId12"/>
              </a:buBlip>
              <a:defRPr/>
            </a:pPr>
            <a:r>
              <a:rPr lang="en-US" sz="4400" dirty="0" smtClean="0">
                <a:latin typeface="+mn-lt"/>
              </a:rPr>
              <a:t> Phillip </a:t>
            </a:r>
            <a:r>
              <a:rPr lang="en-US" sz="4400" dirty="0" err="1" smtClean="0">
                <a:latin typeface="+mn-lt"/>
              </a:rPr>
              <a:t>Munday</a:t>
            </a:r>
            <a:endParaRPr lang="en-US" sz="4400" dirty="0" smtClean="0">
              <a:latin typeface="+mn-lt"/>
            </a:endParaRPr>
          </a:p>
          <a:p>
            <a:pPr eaLnBrk="0" hangingPunct="0">
              <a:buBlip>
                <a:blip r:embed="rId12"/>
              </a:buBlip>
              <a:defRPr/>
            </a:pPr>
            <a:endParaRPr lang="en-US" sz="4400" dirty="0" smtClean="0">
              <a:latin typeface="+mn-lt"/>
            </a:endParaRPr>
          </a:p>
          <a:p>
            <a:pPr eaLnBrk="0" hangingPunct="0">
              <a:buBlip>
                <a:blip r:embed="rId12"/>
              </a:buBlip>
              <a:defRPr/>
            </a:pPr>
            <a:r>
              <a:rPr lang="en-US" sz="3200" dirty="0" smtClean="0">
                <a:latin typeface="+mn-lt"/>
              </a:rPr>
              <a:t>pmm06d@fsu.edu</a:t>
            </a:r>
            <a:endParaRPr lang="en-US" sz="3200" dirty="0">
              <a:latin typeface="+mn-lt"/>
            </a:endParaRPr>
          </a:p>
        </p:txBody>
      </p:sp>
      <p:sp>
        <p:nvSpPr>
          <p:cNvPr id="66" name="Text Box 2151"/>
          <p:cNvSpPr txBox="1">
            <a:spLocks noChangeArrowheads="1"/>
          </p:cNvSpPr>
          <p:nvPr/>
        </p:nvSpPr>
        <p:spPr bwMode="auto">
          <a:xfrm>
            <a:off x="5402873" y="13597426"/>
            <a:ext cx="5334000" cy="2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eaLnBrk="0" hangingPunct="0">
              <a:buBlip>
                <a:blip r:embed="rId12"/>
              </a:buBlip>
              <a:defRPr/>
            </a:pPr>
            <a:r>
              <a:rPr lang="en-US" sz="4400" dirty="0" smtClean="0">
                <a:latin typeface="+mn-lt"/>
              </a:rPr>
              <a:t>Justin </a:t>
            </a:r>
            <a:r>
              <a:rPr lang="en-US" sz="4400" dirty="0" err="1" smtClean="0">
                <a:latin typeface="+mn-lt"/>
              </a:rPr>
              <a:t>Roose</a:t>
            </a:r>
            <a:endParaRPr lang="en-US" sz="4400" dirty="0" smtClean="0">
              <a:latin typeface="+mn-lt"/>
            </a:endParaRPr>
          </a:p>
          <a:p>
            <a:pPr eaLnBrk="0" hangingPunct="0">
              <a:defRPr/>
            </a:pPr>
            <a:endParaRPr lang="en-US" sz="4400" dirty="0" smtClean="0">
              <a:latin typeface="+mn-lt"/>
            </a:endParaRPr>
          </a:p>
          <a:p>
            <a:pPr eaLnBrk="0" hangingPunct="0">
              <a:buBlip>
                <a:blip r:embed="rId12"/>
              </a:buBlip>
              <a:defRPr/>
            </a:pPr>
            <a:r>
              <a:rPr lang="en-US" sz="3200" dirty="0" smtClean="0">
                <a:latin typeface="+mn-lt"/>
              </a:rPr>
              <a:t>jr08k@fsu.edu</a:t>
            </a:r>
            <a:endParaRPr lang="en-US" sz="3200" dirty="0">
              <a:latin typeface="+mn-lt"/>
            </a:endParaRPr>
          </a:p>
        </p:txBody>
      </p:sp>
      <p:sp>
        <p:nvSpPr>
          <p:cNvPr id="67" name="Text Box 2151"/>
          <p:cNvSpPr txBox="1">
            <a:spLocks noChangeArrowheads="1"/>
          </p:cNvSpPr>
          <p:nvPr/>
        </p:nvSpPr>
        <p:spPr bwMode="auto">
          <a:xfrm>
            <a:off x="5745773" y="17902726"/>
            <a:ext cx="5334000" cy="2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eaLnBrk="0" hangingPunct="0">
              <a:buBlip>
                <a:blip r:embed="rId12"/>
              </a:buBlip>
              <a:defRPr/>
            </a:pPr>
            <a:r>
              <a:rPr lang="en-US" sz="4400" dirty="0" smtClean="0">
                <a:latin typeface="+mn-lt"/>
              </a:rPr>
              <a:t> Carlos </a:t>
            </a:r>
            <a:r>
              <a:rPr lang="en-US" sz="4400" dirty="0" err="1" smtClean="0">
                <a:latin typeface="+mn-lt"/>
              </a:rPr>
              <a:t>Sanabria</a:t>
            </a:r>
            <a:endParaRPr lang="en-US" sz="4400" dirty="0" smtClean="0">
              <a:latin typeface="+mn-lt"/>
            </a:endParaRPr>
          </a:p>
          <a:p>
            <a:pPr eaLnBrk="0" hangingPunct="0">
              <a:buBlip>
                <a:blip r:embed="rId12"/>
              </a:buBlip>
              <a:defRPr/>
            </a:pPr>
            <a:endParaRPr lang="en-US" sz="4400" dirty="0" smtClean="0">
              <a:latin typeface="+mn-lt"/>
            </a:endParaRPr>
          </a:p>
          <a:p>
            <a:pPr eaLnBrk="0" hangingPunct="0">
              <a:buBlip>
                <a:blip r:embed="rId12"/>
              </a:buBlip>
              <a:defRPr/>
            </a:pPr>
            <a:r>
              <a:rPr lang="en-US" sz="3200" dirty="0" smtClean="0">
                <a:latin typeface="+mn-lt"/>
              </a:rPr>
              <a:t>cs06c@fsu.edu</a:t>
            </a:r>
            <a:endParaRPr lang="en-US" sz="3200" dirty="0">
              <a:latin typeface="+mn-lt"/>
            </a:endParaRPr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7763" y="24521750"/>
            <a:ext cx="5600700" cy="498157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1" name="Text Box 2151"/>
          <p:cNvSpPr txBox="1">
            <a:spLocks noChangeArrowheads="1"/>
          </p:cNvSpPr>
          <p:nvPr/>
        </p:nvSpPr>
        <p:spPr bwMode="auto">
          <a:xfrm>
            <a:off x="7841273" y="24498300"/>
            <a:ext cx="4388827" cy="424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eaLnBrk="0" hangingPunct="0">
              <a:defRPr/>
            </a:pPr>
            <a:r>
              <a:rPr lang="en-US" sz="5400" dirty="0" smtClean="0">
                <a:latin typeface="+mn-lt"/>
              </a:rPr>
              <a:t>10,000 psi of pressure around a 6” diameter pipe</a:t>
            </a:r>
            <a:endParaRPr lang="en-US" sz="5400" dirty="0">
              <a:latin typeface="+mn-lt"/>
            </a:endParaRPr>
          </a:p>
        </p:txBody>
      </p:sp>
      <p:sp>
        <p:nvSpPr>
          <p:cNvPr id="82" name="Text Box 2151"/>
          <p:cNvSpPr txBox="1">
            <a:spLocks noChangeArrowheads="1"/>
          </p:cNvSpPr>
          <p:nvPr/>
        </p:nvSpPr>
        <p:spPr bwMode="auto">
          <a:xfrm>
            <a:off x="2085242" y="29926084"/>
            <a:ext cx="10153650" cy="590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eaLnBrk="0" hangingPunct="0">
              <a:defRPr/>
            </a:pPr>
            <a:r>
              <a:rPr lang="en-US" sz="5400" dirty="0" smtClean="0">
                <a:latin typeface="+mn-lt"/>
              </a:rPr>
              <a:t>Restrictions</a:t>
            </a:r>
          </a:p>
          <a:p>
            <a:pPr eaLnBrk="0" hangingPunct="0">
              <a:defRPr/>
            </a:pPr>
            <a:endParaRPr lang="en-US" sz="5400" dirty="0" smtClean="0">
              <a:latin typeface="+mn-lt"/>
            </a:endParaRPr>
          </a:p>
          <a:p>
            <a:pPr eaLnBrk="0" hangingPunct="0">
              <a:buBlip>
                <a:blip r:embed="rId12"/>
              </a:buBlip>
              <a:defRPr/>
            </a:pPr>
            <a:r>
              <a:rPr lang="en-US" sz="5400" dirty="0" smtClean="0">
                <a:latin typeface="+mn-lt"/>
              </a:rPr>
              <a:t> No sensors</a:t>
            </a:r>
          </a:p>
          <a:p>
            <a:pPr eaLnBrk="0" hangingPunct="0">
              <a:buBlip>
                <a:blip r:embed="rId12"/>
              </a:buBlip>
              <a:defRPr/>
            </a:pPr>
            <a:endParaRPr lang="en-US" sz="5400" dirty="0" smtClean="0">
              <a:latin typeface="+mn-lt"/>
            </a:endParaRPr>
          </a:p>
          <a:p>
            <a:pPr eaLnBrk="0" hangingPunct="0">
              <a:buBlip>
                <a:blip r:embed="rId12"/>
              </a:buBlip>
              <a:defRPr/>
            </a:pPr>
            <a:r>
              <a:rPr lang="en-US" sz="5400" dirty="0" smtClean="0">
                <a:latin typeface="+mn-lt"/>
              </a:rPr>
              <a:t> Must be cantilevered</a:t>
            </a:r>
          </a:p>
          <a:p>
            <a:pPr eaLnBrk="0" hangingPunct="0">
              <a:buBlip>
                <a:blip r:embed="rId12"/>
              </a:buBlip>
              <a:defRPr/>
            </a:pPr>
            <a:endParaRPr lang="en-US" sz="5400" dirty="0" smtClean="0">
              <a:latin typeface="+mn-lt"/>
            </a:endParaRPr>
          </a:p>
          <a:p>
            <a:pPr eaLnBrk="0" hangingPunct="0">
              <a:buBlip>
                <a:blip r:embed="rId12"/>
              </a:buBlip>
              <a:defRPr/>
            </a:pPr>
            <a:r>
              <a:rPr lang="en-US" sz="5400" dirty="0" smtClean="0">
                <a:latin typeface="+mn-lt"/>
              </a:rPr>
              <a:t> Calibration needed</a:t>
            </a:r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475803" y="23186780"/>
            <a:ext cx="40195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012026" y="23218653"/>
            <a:ext cx="42862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491326" y="22681957"/>
            <a:ext cx="7715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Text Box 1238"/>
          <p:cNvSpPr txBox="1">
            <a:spLocks noChangeArrowheads="1"/>
          </p:cNvSpPr>
          <p:nvPr/>
        </p:nvSpPr>
        <p:spPr bwMode="auto">
          <a:xfrm>
            <a:off x="14562993" y="22700517"/>
            <a:ext cx="397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Pressure Distribution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MPa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116568" y="22780503"/>
            <a:ext cx="8953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711574" y="28614565"/>
            <a:ext cx="614294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 descr="C:\Users\Carlos\Downloads\dsadas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635538" y="28767331"/>
            <a:ext cx="3798277" cy="2848708"/>
          </a:xfrm>
          <a:prstGeom prst="rect">
            <a:avLst/>
          </a:prstGeom>
          <a:noFill/>
        </p:spPr>
      </p:pic>
      <p:grpSp>
        <p:nvGrpSpPr>
          <p:cNvPr id="3100" name="Group 556"/>
          <p:cNvGrpSpPr>
            <a:grpSpLocks/>
          </p:cNvGrpSpPr>
          <p:nvPr/>
        </p:nvGrpSpPr>
        <p:grpSpPr bwMode="auto">
          <a:xfrm rot="1783859">
            <a:off x="19817338" y="28908095"/>
            <a:ext cx="624663" cy="457200"/>
            <a:chOff x="4683" y="5855"/>
            <a:chExt cx="1267" cy="720"/>
          </a:xfrm>
        </p:grpSpPr>
        <p:cxnSp>
          <p:nvCxnSpPr>
            <p:cNvPr id="723" name="AutoShape 557"/>
            <p:cNvCxnSpPr>
              <a:cxnSpLocks noChangeShapeType="1"/>
            </p:cNvCxnSpPr>
            <p:nvPr/>
          </p:nvCxnSpPr>
          <p:spPr bwMode="auto">
            <a:xfrm>
              <a:off x="4683" y="5855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4" name="AutoShape 558"/>
            <p:cNvCxnSpPr>
              <a:cxnSpLocks noChangeShapeType="1"/>
            </p:cNvCxnSpPr>
            <p:nvPr/>
          </p:nvCxnSpPr>
          <p:spPr bwMode="auto">
            <a:xfrm>
              <a:off x="4898" y="5855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5" name="AutoShape 559"/>
            <p:cNvCxnSpPr>
              <a:cxnSpLocks noChangeShapeType="1"/>
            </p:cNvCxnSpPr>
            <p:nvPr/>
          </p:nvCxnSpPr>
          <p:spPr bwMode="auto">
            <a:xfrm>
              <a:off x="5105" y="5855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6" name="AutoShape 560"/>
            <p:cNvCxnSpPr>
              <a:cxnSpLocks noChangeShapeType="1"/>
            </p:cNvCxnSpPr>
            <p:nvPr/>
          </p:nvCxnSpPr>
          <p:spPr bwMode="auto">
            <a:xfrm>
              <a:off x="5328" y="5855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7" name="AutoShape 561"/>
            <p:cNvCxnSpPr>
              <a:cxnSpLocks noChangeShapeType="1"/>
            </p:cNvCxnSpPr>
            <p:nvPr/>
          </p:nvCxnSpPr>
          <p:spPr bwMode="auto">
            <a:xfrm>
              <a:off x="5503" y="5855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8" name="AutoShape 562"/>
            <p:cNvCxnSpPr>
              <a:cxnSpLocks noChangeShapeType="1"/>
            </p:cNvCxnSpPr>
            <p:nvPr/>
          </p:nvCxnSpPr>
          <p:spPr bwMode="auto">
            <a:xfrm>
              <a:off x="5743" y="5855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9" name="AutoShape 563"/>
            <p:cNvCxnSpPr>
              <a:cxnSpLocks noChangeShapeType="1"/>
            </p:cNvCxnSpPr>
            <p:nvPr/>
          </p:nvCxnSpPr>
          <p:spPr bwMode="auto">
            <a:xfrm>
              <a:off x="5950" y="5855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01" name="Text Box 2151"/>
          <p:cNvSpPr txBox="1">
            <a:spLocks noChangeArrowheads="1"/>
          </p:cNvSpPr>
          <p:nvPr/>
        </p:nvSpPr>
        <p:spPr bwMode="auto">
          <a:xfrm>
            <a:off x="14740304" y="32332244"/>
            <a:ext cx="10024696" cy="341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eaLnBrk="0" hangingPunct="0">
              <a:defRPr/>
            </a:pPr>
            <a:r>
              <a:rPr lang="en-US" sz="5400" dirty="0" smtClean="0">
                <a:latin typeface="+mn-lt"/>
              </a:rPr>
              <a:t>FEA was done to look for an optimum number of sections, geometry and pressure distribution estimation</a:t>
            </a:r>
          </a:p>
        </p:txBody>
      </p:sp>
      <p:sp>
        <p:nvSpPr>
          <p:cNvPr id="102" name="Text Box 2149"/>
          <p:cNvSpPr txBox="1">
            <a:spLocks noChangeArrowheads="1"/>
          </p:cNvSpPr>
          <p:nvPr/>
        </p:nvSpPr>
        <p:spPr bwMode="auto">
          <a:xfrm>
            <a:off x="15620713" y="6714026"/>
            <a:ext cx="7688248" cy="12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algn="ctr" eaLnBrk="0" hangingPunct="0">
              <a:defRPr/>
            </a:pPr>
            <a:r>
              <a:rPr lang="en-US" sz="7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Design Process</a:t>
            </a:r>
            <a:endParaRPr lang="en-US" sz="7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3" name="Rectangle 2148"/>
          <p:cNvSpPr>
            <a:spLocks noChangeArrowheads="1"/>
          </p:cNvSpPr>
          <p:nvPr/>
        </p:nvSpPr>
        <p:spPr bwMode="auto">
          <a:xfrm>
            <a:off x="14266253" y="8170982"/>
            <a:ext cx="10909300" cy="11101756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74320" tIns="457016" rIns="274320" bIns="457016"/>
          <a:lstStyle/>
          <a:p>
            <a:pPr marL="460375" indent="-460375" algn="ctr" defTabSz="1243013">
              <a:spcBef>
                <a:spcPts val="1800"/>
              </a:spcBef>
              <a:spcAft>
                <a:spcPts val="1800"/>
              </a:spcAft>
              <a:buSzPct val="150000"/>
            </a:pPr>
            <a:endParaRPr lang="en-US" sz="4400" dirty="0">
              <a:solidFill>
                <a:srgbClr val="71481C"/>
              </a:solidFill>
            </a:endParaRPr>
          </a:p>
          <a:p>
            <a:pPr marL="460375" indent="-460375" defTabSz="1243013">
              <a:spcBef>
                <a:spcPts val="600"/>
              </a:spcBef>
              <a:spcAft>
                <a:spcPts val="300"/>
              </a:spcAft>
              <a:buSzPct val="150000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3" name="Text Box 1238"/>
          <p:cNvSpPr txBox="1">
            <a:spLocks noChangeArrowheads="1"/>
          </p:cNvSpPr>
          <p:nvPr/>
        </p:nvSpPr>
        <p:spPr bwMode="auto">
          <a:xfrm>
            <a:off x="20316093" y="22776717"/>
            <a:ext cx="397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Pressure Distribution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MPa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Text Box 1238"/>
          <p:cNvSpPr txBox="1">
            <a:spLocks noChangeArrowheads="1"/>
          </p:cNvSpPr>
          <p:nvPr/>
        </p:nvSpPr>
        <p:spPr bwMode="auto">
          <a:xfrm>
            <a:off x="17534793" y="27920217"/>
            <a:ext cx="397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Pressure Distribution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MPa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3" name="Group 412"/>
          <p:cNvGrpSpPr/>
          <p:nvPr/>
        </p:nvGrpSpPr>
        <p:grpSpPr>
          <a:xfrm>
            <a:off x="14350267" y="10436469"/>
            <a:ext cx="10666535" cy="8701210"/>
            <a:chOff x="14235967" y="10436469"/>
            <a:chExt cx="10666535" cy="8701210"/>
          </a:xfrm>
        </p:grpSpPr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>
              <a:off x="14235967" y="10436469"/>
              <a:ext cx="5994400" cy="21558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9" name="Rectangle 97"/>
            <p:cNvSpPr>
              <a:spLocks noChangeArrowheads="1"/>
            </p:cNvSpPr>
            <p:nvPr/>
          </p:nvSpPr>
          <p:spPr bwMode="auto">
            <a:xfrm>
              <a:off x="17655353" y="11133923"/>
              <a:ext cx="2442328" cy="728551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170" name="AutoShape 98"/>
            <p:cNvCxnSpPr>
              <a:cxnSpLocks noChangeShapeType="1"/>
            </p:cNvCxnSpPr>
            <p:nvPr/>
          </p:nvCxnSpPr>
          <p:spPr bwMode="auto">
            <a:xfrm>
              <a:off x="17673764" y="11769819"/>
              <a:ext cx="244232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3171" name="AutoShape 99"/>
            <p:cNvCxnSpPr>
              <a:cxnSpLocks noChangeShapeType="1"/>
            </p:cNvCxnSpPr>
            <p:nvPr/>
          </p:nvCxnSpPr>
          <p:spPr bwMode="auto">
            <a:xfrm>
              <a:off x="17655353" y="11213886"/>
              <a:ext cx="244232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sp>
          <p:nvSpPr>
            <p:cNvPr id="3172" name="AutoShape 100"/>
            <p:cNvSpPr>
              <a:spLocks noChangeArrowheads="1"/>
            </p:cNvSpPr>
            <p:nvPr/>
          </p:nvSpPr>
          <p:spPr bwMode="auto">
            <a:xfrm>
              <a:off x="17829306" y="10868015"/>
              <a:ext cx="845006" cy="1269252"/>
            </a:xfrm>
            <a:prstGeom prst="flowChartAlternateProcess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 rot="5400000">
              <a:off x="17601634" y="11157274"/>
              <a:ext cx="1301618" cy="691369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4" name="Rectangle 102"/>
            <p:cNvSpPr>
              <a:spLocks noChangeArrowheads="1"/>
            </p:cNvSpPr>
            <p:nvPr/>
          </p:nvSpPr>
          <p:spPr bwMode="auto">
            <a:xfrm rot="5400000">
              <a:off x="18185490" y="11869324"/>
              <a:ext cx="133906" cy="691369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 rot="5400000">
              <a:off x="18185490" y="10445858"/>
              <a:ext cx="133906" cy="691369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" name="AutoShape 104"/>
            <p:cNvSpPr>
              <a:spLocks noChangeArrowheads="1"/>
            </p:cNvSpPr>
            <p:nvPr/>
          </p:nvSpPr>
          <p:spPr bwMode="auto">
            <a:xfrm>
              <a:off x="18148008" y="10715705"/>
              <a:ext cx="180302" cy="138983"/>
            </a:xfrm>
            <a:prstGeom prst="hexagon">
              <a:avLst>
                <a:gd name="adj" fmla="val 34329"/>
                <a:gd name="vf" fmla="val 115470"/>
              </a:avLst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" name="Oval 105"/>
            <p:cNvSpPr>
              <a:spLocks noChangeArrowheads="1"/>
            </p:cNvSpPr>
            <p:nvPr/>
          </p:nvSpPr>
          <p:spPr bwMode="auto">
            <a:xfrm>
              <a:off x="18173403" y="12144248"/>
              <a:ext cx="180302" cy="159291"/>
            </a:xfrm>
            <a:prstGeom prst="ellipse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78" name="Group 106"/>
            <p:cNvGrpSpPr>
              <a:grpSpLocks/>
            </p:cNvGrpSpPr>
            <p:nvPr/>
          </p:nvGrpSpPr>
          <p:grpSpPr bwMode="auto">
            <a:xfrm rot="18742650">
              <a:off x="16619913" y="10565228"/>
              <a:ext cx="140252" cy="373936"/>
              <a:chOff x="9744" y="9585"/>
              <a:chExt cx="160" cy="405"/>
            </a:xfrm>
          </p:grpSpPr>
          <p:sp>
            <p:nvSpPr>
              <p:cNvPr id="3179" name="Rectangle 107"/>
              <p:cNvSpPr>
                <a:spLocks noChangeArrowheads="1"/>
              </p:cNvSpPr>
              <p:nvPr/>
            </p:nvSpPr>
            <p:spPr bwMode="auto">
              <a:xfrm rot="16200000" flipV="1">
                <a:off x="9615" y="9750"/>
                <a:ext cx="405" cy="75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0" name="AutoShape 108"/>
              <p:cNvSpPr>
                <a:spLocks noChangeArrowheads="1"/>
              </p:cNvSpPr>
              <p:nvPr/>
            </p:nvSpPr>
            <p:spPr bwMode="auto">
              <a:xfrm rot="16200000">
                <a:off x="9785" y="9545"/>
                <a:ext cx="79" cy="159"/>
              </a:xfrm>
              <a:prstGeom prst="flowChartDelay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1" name="Rectangle 109"/>
              <p:cNvSpPr>
                <a:spLocks noChangeArrowheads="1"/>
              </p:cNvSpPr>
              <p:nvPr/>
            </p:nvSpPr>
            <p:spPr bwMode="auto">
              <a:xfrm>
                <a:off x="9744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2" name="Rectangle 110"/>
              <p:cNvSpPr>
                <a:spLocks noChangeArrowheads="1"/>
              </p:cNvSpPr>
              <p:nvPr/>
            </p:nvSpPr>
            <p:spPr bwMode="auto">
              <a:xfrm>
                <a:off x="9817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83" name="Group 111"/>
            <p:cNvGrpSpPr>
              <a:grpSpLocks/>
            </p:cNvGrpSpPr>
            <p:nvPr/>
          </p:nvGrpSpPr>
          <p:grpSpPr bwMode="auto">
            <a:xfrm rot="18431020">
              <a:off x="15001641" y="12032485"/>
              <a:ext cx="139618" cy="362508"/>
              <a:chOff x="9744" y="9585"/>
              <a:chExt cx="160" cy="405"/>
            </a:xfrm>
          </p:grpSpPr>
          <p:sp>
            <p:nvSpPr>
              <p:cNvPr id="3184" name="Rectangle 112"/>
              <p:cNvSpPr>
                <a:spLocks noChangeArrowheads="1"/>
              </p:cNvSpPr>
              <p:nvPr/>
            </p:nvSpPr>
            <p:spPr bwMode="auto">
              <a:xfrm rot="16200000" flipV="1">
                <a:off x="9615" y="9750"/>
                <a:ext cx="405" cy="75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" name="AutoShape 113"/>
              <p:cNvSpPr>
                <a:spLocks noChangeArrowheads="1"/>
              </p:cNvSpPr>
              <p:nvPr/>
            </p:nvSpPr>
            <p:spPr bwMode="auto">
              <a:xfrm rot="16200000">
                <a:off x="9785" y="9545"/>
                <a:ext cx="79" cy="159"/>
              </a:xfrm>
              <a:prstGeom prst="flowChartDelay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6" name="Rectangle 114"/>
              <p:cNvSpPr>
                <a:spLocks noChangeArrowheads="1"/>
              </p:cNvSpPr>
              <p:nvPr/>
            </p:nvSpPr>
            <p:spPr bwMode="auto">
              <a:xfrm>
                <a:off x="9744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auto">
              <a:xfrm>
                <a:off x="9817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88" name="Group 116"/>
            <p:cNvGrpSpPr>
              <a:grpSpLocks/>
            </p:cNvGrpSpPr>
            <p:nvPr/>
          </p:nvGrpSpPr>
          <p:grpSpPr bwMode="auto">
            <a:xfrm rot="3023925">
              <a:off x="14985131" y="10584275"/>
              <a:ext cx="119944" cy="328225"/>
              <a:chOff x="9744" y="9585"/>
              <a:chExt cx="160" cy="405"/>
            </a:xfrm>
          </p:grpSpPr>
          <p:sp>
            <p:nvSpPr>
              <p:cNvPr id="3189" name="Rectangle 117"/>
              <p:cNvSpPr>
                <a:spLocks noChangeArrowheads="1"/>
              </p:cNvSpPr>
              <p:nvPr/>
            </p:nvSpPr>
            <p:spPr bwMode="auto">
              <a:xfrm rot="16200000" flipV="1">
                <a:off x="9615" y="9750"/>
                <a:ext cx="405" cy="75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0" name="AutoShape 118"/>
              <p:cNvSpPr>
                <a:spLocks noChangeArrowheads="1"/>
              </p:cNvSpPr>
              <p:nvPr/>
            </p:nvSpPr>
            <p:spPr bwMode="auto">
              <a:xfrm rot="16200000">
                <a:off x="9785" y="9545"/>
                <a:ext cx="79" cy="159"/>
              </a:xfrm>
              <a:prstGeom prst="flowChartDelay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/>
            </p:nvSpPr>
            <p:spPr bwMode="auto">
              <a:xfrm>
                <a:off x="9744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2" name="Rectangle 120"/>
              <p:cNvSpPr>
                <a:spLocks noChangeArrowheads="1"/>
              </p:cNvSpPr>
              <p:nvPr/>
            </p:nvSpPr>
            <p:spPr bwMode="auto">
              <a:xfrm>
                <a:off x="9817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93" name="Group 121"/>
            <p:cNvGrpSpPr>
              <a:grpSpLocks/>
            </p:cNvGrpSpPr>
            <p:nvPr/>
          </p:nvGrpSpPr>
          <p:grpSpPr bwMode="auto">
            <a:xfrm rot="2875890">
              <a:off x="16623719" y="12041371"/>
              <a:ext cx="119310" cy="359969"/>
              <a:chOff x="9744" y="9585"/>
              <a:chExt cx="160" cy="405"/>
            </a:xfrm>
          </p:grpSpPr>
          <p:sp>
            <p:nvSpPr>
              <p:cNvPr id="3194" name="Rectangle 122"/>
              <p:cNvSpPr>
                <a:spLocks noChangeArrowheads="1"/>
              </p:cNvSpPr>
              <p:nvPr/>
            </p:nvSpPr>
            <p:spPr bwMode="auto">
              <a:xfrm rot="16200000" flipV="1">
                <a:off x="9615" y="9750"/>
                <a:ext cx="405" cy="75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5" name="AutoShape 123"/>
              <p:cNvSpPr>
                <a:spLocks noChangeArrowheads="1"/>
              </p:cNvSpPr>
              <p:nvPr/>
            </p:nvSpPr>
            <p:spPr bwMode="auto">
              <a:xfrm rot="16200000">
                <a:off x="9785" y="9545"/>
                <a:ext cx="79" cy="159"/>
              </a:xfrm>
              <a:prstGeom prst="flowChartDelay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6" name="Rectangle 124"/>
              <p:cNvSpPr>
                <a:spLocks noChangeArrowheads="1"/>
              </p:cNvSpPr>
              <p:nvPr/>
            </p:nvSpPr>
            <p:spPr bwMode="auto">
              <a:xfrm>
                <a:off x="9744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7" name="Rectangle 125"/>
              <p:cNvSpPr>
                <a:spLocks noChangeArrowheads="1"/>
              </p:cNvSpPr>
              <p:nvPr/>
            </p:nvSpPr>
            <p:spPr bwMode="auto">
              <a:xfrm>
                <a:off x="9817" y="9899"/>
                <a:ext cx="73" cy="71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98" name="Rectangle 126"/>
            <p:cNvSpPr>
              <a:spLocks noChangeArrowheads="1"/>
            </p:cNvSpPr>
            <p:nvPr/>
          </p:nvSpPr>
          <p:spPr bwMode="auto">
            <a:xfrm>
              <a:off x="15127953" y="10835649"/>
              <a:ext cx="1484316" cy="1301618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9" name="AutoShape 127"/>
            <p:cNvSpPr>
              <a:spLocks noChangeArrowheads="1"/>
            </p:cNvSpPr>
            <p:nvPr/>
          </p:nvSpPr>
          <p:spPr bwMode="auto">
            <a:xfrm>
              <a:off x="15472050" y="11081884"/>
              <a:ext cx="814532" cy="728551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0" name="AutoShape 128"/>
            <p:cNvSpPr>
              <a:spLocks noChangeArrowheads="1"/>
            </p:cNvSpPr>
            <p:nvPr/>
          </p:nvSpPr>
          <p:spPr bwMode="auto">
            <a:xfrm>
              <a:off x="15553313" y="11157404"/>
              <a:ext cx="651372" cy="578144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1" name="Rectangle 129"/>
            <p:cNvSpPr>
              <a:spLocks noChangeArrowheads="1"/>
            </p:cNvSpPr>
            <p:nvPr/>
          </p:nvSpPr>
          <p:spPr bwMode="auto">
            <a:xfrm>
              <a:off x="15127953" y="10755686"/>
              <a:ext cx="1470348" cy="79963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2" name="Rectangle 130"/>
            <p:cNvSpPr>
              <a:spLocks noChangeArrowheads="1"/>
            </p:cNvSpPr>
            <p:nvPr/>
          </p:nvSpPr>
          <p:spPr bwMode="auto">
            <a:xfrm rot="3083734">
              <a:off x="14988957" y="10683322"/>
              <a:ext cx="209427" cy="86342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3" name="Rectangle 131"/>
            <p:cNvSpPr>
              <a:spLocks noChangeArrowheads="1"/>
            </p:cNvSpPr>
            <p:nvPr/>
          </p:nvSpPr>
          <p:spPr bwMode="auto">
            <a:xfrm rot="18688196">
              <a:off x="16532950" y="10672534"/>
              <a:ext cx="209427" cy="85707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4" name="Rectangle 132"/>
            <p:cNvSpPr>
              <a:spLocks noChangeArrowheads="1"/>
            </p:cNvSpPr>
            <p:nvPr/>
          </p:nvSpPr>
          <p:spPr bwMode="auto">
            <a:xfrm rot="5400000">
              <a:off x="15994790" y="11452493"/>
              <a:ext cx="1301618" cy="68565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5" name="Rectangle 133"/>
            <p:cNvSpPr>
              <a:spLocks noChangeArrowheads="1"/>
            </p:cNvSpPr>
            <p:nvPr/>
          </p:nvSpPr>
          <p:spPr bwMode="auto">
            <a:xfrm rot="8009514">
              <a:off x="16620561" y="10752497"/>
              <a:ext cx="209427" cy="86342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6" name="Rectangle 134"/>
            <p:cNvSpPr>
              <a:spLocks noChangeArrowheads="1"/>
            </p:cNvSpPr>
            <p:nvPr/>
          </p:nvSpPr>
          <p:spPr bwMode="auto">
            <a:xfrm rot="2910439">
              <a:off x="16614213" y="12134712"/>
              <a:ext cx="209427" cy="86342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7" name="Rectangle 135"/>
            <p:cNvSpPr>
              <a:spLocks noChangeArrowheads="1"/>
            </p:cNvSpPr>
            <p:nvPr/>
          </p:nvSpPr>
          <p:spPr bwMode="auto">
            <a:xfrm rot="16200000">
              <a:off x="14434928" y="11451223"/>
              <a:ext cx="1314311" cy="72375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8" name="Rectangle 136"/>
            <p:cNvSpPr>
              <a:spLocks noChangeArrowheads="1"/>
            </p:cNvSpPr>
            <p:nvPr/>
          </p:nvSpPr>
          <p:spPr bwMode="auto">
            <a:xfrm rot="18403052">
              <a:off x="14920391" y="12141693"/>
              <a:ext cx="209427" cy="86342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9" name="Rectangle 137"/>
            <p:cNvSpPr>
              <a:spLocks noChangeArrowheads="1"/>
            </p:cNvSpPr>
            <p:nvPr/>
          </p:nvSpPr>
          <p:spPr bwMode="auto">
            <a:xfrm rot="13872587">
              <a:off x="14912773" y="10742977"/>
              <a:ext cx="209427" cy="86342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0" name="Rectangle 138"/>
            <p:cNvSpPr>
              <a:spLocks noChangeArrowheads="1"/>
            </p:cNvSpPr>
            <p:nvPr/>
          </p:nvSpPr>
          <p:spPr bwMode="auto">
            <a:xfrm rot="10800000">
              <a:off x="15136841" y="12137267"/>
              <a:ext cx="1475427" cy="67270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1" name="Rectangle 139"/>
            <p:cNvSpPr>
              <a:spLocks noChangeArrowheads="1"/>
            </p:cNvSpPr>
            <p:nvPr/>
          </p:nvSpPr>
          <p:spPr bwMode="auto">
            <a:xfrm rot="13717790">
              <a:off x="16536759" y="12202617"/>
              <a:ext cx="209427" cy="86342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2" name="Rectangle 140"/>
            <p:cNvSpPr>
              <a:spLocks noChangeArrowheads="1"/>
            </p:cNvSpPr>
            <p:nvPr/>
          </p:nvSpPr>
          <p:spPr bwMode="auto">
            <a:xfrm rot="7640581">
              <a:off x="15001019" y="12200713"/>
              <a:ext cx="209427" cy="86342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3" name="Text Box 141"/>
            <p:cNvSpPr txBox="1">
              <a:spLocks noChangeArrowheads="1"/>
            </p:cNvSpPr>
            <p:nvPr/>
          </p:nvSpPr>
          <p:spPr bwMode="auto">
            <a:xfrm>
              <a:off x="15489826" y="11837089"/>
              <a:ext cx="1020864" cy="35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Material TBD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4" name="AutoShape 142"/>
            <p:cNvSpPr>
              <a:spLocks noChangeArrowheads="1"/>
            </p:cNvSpPr>
            <p:nvPr/>
          </p:nvSpPr>
          <p:spPr bwMode="auto">
            <a:xfrm rot="1316800">
              <a:off x="14663231" y="11276079"/>
              <a:ext cx="437422" cy="106617"/>
            </a:xfrm>
            <a:prstGeom prst="rightArrow">
              <a:avLst>
                <a:gd name="adj1" fmla="val 50000"/>
                <a:gd name="adj2" fmla="val 10253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5" name="Text Box 143"/>
            <p:cNvSpPr txBox="1">
              <a:spLocks noChangeArrowheads="1"/>
            </p:cNvSpPr>
            <p:nvPr/>
          </p:nvSpPr>
          <p:spPr bwMode="auto">
            <a:xfrm>
              <a:off x="14306437" y="11157403"/>
              <a:ext cx="578696" cy="3309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Plates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6" name="AutoShape 144"/>
            <p:cNvSpPr>
              <a:spLocks noChangeArrowheads="1"/>
            </p:cNvSpPr>
            <p:nvPr/>
          </p:nvSpPr>
          <p:spPr bwMode="auto">
            <a:xfrm rot="10085373">
              <a:off x="16207224" y="11237367"/>
              <a:ext cx="551698" cy="106617"/>
            </a:xfrm>
            <a:prstGeom prst="rightArrow">
              <a:avLst>
                <a:gd name="adj1" fmla="val 50000"/>
                <a:gd name="adj2" fmla="val 12931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7" name="Text Box 145"/>
            <p:cNvSpPr txBox="1">
              <a:spLocks noChangeArrowheads="1"/>
            </p:cNvSpPr>
            <p:nvPr/>
          </p:nvSpPr>
          <p:spPr bwMode="auto">
            <a:xfrm>
              <a:off x="16740511" y="11111077"/>
              <a:ext cx="462817" cy="27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Pipe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18" name="AutoShape 146"/>
            <p:cNvCxnSpPr>
              <a:cxnSpLocks noChangeShapeType="1"/>
            </p:cNvCxnSpPr>
            <p:nvPr/>
          </p:nvCxnSpPr>
          <p:spPr bwMode="auto">
            <a:xfrm>
              <a:off x="15887252" y="10854688"/>
              <a:ext cx="0" cy="1916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19" name="AutoShape 147"/>
            <p:cNvCxnSpPr>
              <a:cxnSpLocks noChangeShapeType="1"/>
            </p:cNvCxnSpPr>
            <p:nvPr/>
          </p:nvCxnSpPr>
          <p:spPr bwMode="auto">
            <a:xfrm>
              <a:off x="15282225" y="10965747"/>
              <a:ext cx="207601" cy="2075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20" name="AutoShape 148"/>
            <p:cNvCxnSpPr>
              <a:cxnSpLocks noChangeShapeType="1"/>
            </p:cNvCxnSpPr>
            <p:nvPr/>
          </p:nvCxnSpPr>
          <p:spPr bwMode="auto">
            <a:xfrm flipH="1">
              <a:off x="16286583" y="10903554"/>
              <a:ext cx="224108" cy="2303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21" name="AutoShape 149"/>
            <p:cNvCxnSpPr>
              <a:cxnSpLocks noChangeShapeType="1"/>
            </p:cNvCxnSpPr>
            <p:nvPr/>
          </p:nvCxnSpPr>
          <p:spPr bwMode="auto">
            <a:xfrm flipV="1">
              <a:off x="15209216" y="11482968"/>
              <a:ext cx="202522" cy="25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22" name="AutoShape 150"/>
            <p:cNvCxnSpPr>
              <a:cxnSpLocks noChangeShapeType="1"/>
            </p:cNvCxnSpPr>
            <p:nvPr/>
          </p:nvCxnSpPr>
          <p:spPr bwMode="auto">
            <a:xfrm flipH="1">
              <a:off x="16355783" y="11482968"/>
              <a:ext cx="176493" cy="25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23" name="AutoShape 151"/>
            <p:cNvCxnSpPr>
              <a:cxnSpLocks noChangeShapeType="1"/>
            </p:cNvCxnSpPr>
            <p:nvPr/>
          </p:nvCxnSpPr>
          <p:spPr bwMode="auto">
            <a:xfrm flipH="1" flipV="1">
              <a:off x="16286583" y="11810435"/>
              <a:ext cx="197443" cy="1846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24" name="AutoShape 152"/>
            <p:cNvCxnSpPr>
              <a:cxnSpLocks noChangeShapeType="1"/>
            </p:cNvCxnSpPr>
            <p:nvPr/>
          </p:nvCxnSpPr>
          <p:spPr bwMode="auto">
            <a:xfrm flipV="1">
              <a:off x="15252387" y="11786319"/>
              <a:ext cx="252042" cy="2233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27" name="Rectangle 155"/>
            <p:cNvSpPr>
              <a:spLocks noChangeArrowheads="1"/>
            </p:cNvSpPr>
            <p:nvPr/>
          </p:nvSpPr>
          <p:spPr bwMode="auto">
            <a:xfrm rot="2792889">
              <a:off x="16045643" y="16205242"/>
              <a:ext cx="396298" cy="165700"/>
            </a:xfrm>
            <a:prstGeom prst="rect">
              <a:avLst/>
            </a:prstGeom>
            <a:solidFill>
              <a:srgbClr val="548DD4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8" name="Oval 156"/>
            <p:cNvSpPr>
              <a:spLocks noChangeArrowheads="1"/>
            </p:cNvSpPr>
            <p:nvPr/>
          </p:nvSpPr>
          <p:spPr bwMode="auto">
            <a:xfrm>
              <a:off x="14787410" y="14861990"/>
              <a:ext cx="1641127" cy="1543277"/>
            </a:xfrm>
            <a:prstGeom prst="ellipse">
              <a:avLst/>
            </a:prstGeom>
            <a:solidFill>
              <a:srgbClr val="548DD4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9" name="Rectangle 157"/>
            <p:cNvSpPr>
              <a:spLocks noChangeArrowheads="1"/>
            </p:cNvSpPr>
            <p:nvPr/>
          </p:nvSpPr>
          <p:spPr bwMode="auto">
            <a:xfrm>
              <a:off x="17407500" y="15335135"/>
              <a:ext cx="2442328" cy="72908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30" name="AutoShape 158"/>
            <p:cNvCxnSpPr>
              <a:cxnSpLocks noChangeShapeType="1"/>
            </p:cNvCxnSpPr>
            <p:nvPr/>
          </p:nvCxnSpPr>
          <p:spPr bwMode="auto">
            <a:xfrm>
              <a:off x="17425911" y="15971498"/>
              <a:ext cx="244232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3231" name="AutoShape 159"/>
            <p:cNvCxnSpPr>
              <a:cxnSpLocks noChangeShapeType="1"/>
            </p:cNvCxnSpPr>
            <p:nvPr/>
          </p:nvCxnSpPr>
          <p:spPr bwMode="auto">
            <a:xfrm>
              <a:off x="17407500" y="15415156"/>
              <a:ext cx="244232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sp>
          <p:nvSpPr>
            <p:cNvPr id="3232" name="Oval 160"/>
            <p:cNvSpPr>
              <a:spLocks noChangeArrowheads="1"/>
            </p:cNvSpPr>
            <p:nvPr/>
          </p:nvSpPr>
          <p:spPr bwMode="auto">
            <a:xfrm>
              <a:off x="15195629" y="15263369"/>
              <a:ext cx="831039" cy="78751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3" name="Oval 161"/>
            <p:cNvSpPr>
              <a:spLocks noChangeArrowheads="1"/>
            </p:cNvSpPr>
            <p:nvPr/>
          </p:nvSpPr>
          <p:spPr bwMode="auto">
            <a:xfrm>
              <a:off x="15278796" y="15344661"/>
              <a:ext cx="664704" cy="6300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4" name="AutoShape 162"/>
            <p:cNvSpPr>
              <a:spLocks noChangeArrowheads="1"/>
            </p:cNvSpPr>
            <p:nvPr/>
          </p:nvSpPr>
          <p:spPr bwMode="auto">
            <a:xfrm>
              <a:off x="17672239" y="15176361"/>
              <a:ext cx="752316" cy="1028851"/>
            </a:xfrm>
            <a:prstGeom prst="flowChartAlternateProcess">
              <a:avLst/>
            </a:prstGeom>
            <a:solidFill>
              <a:srgbClr val="548DD4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5" name="Oval 163"/>
            <p:cNvSpPr>
              <a:spLocks noChangeArrowheads="1"/>
            </p:cNvSpPr>
            <p:nvPr/>
          </p:nvSpPr>
          <p:spPr bwMode="auto">
            <a:xfrm>
              <a:off x="17672239" y="15719366"/>
              <a:ext cx="761839" cy="685901"/>
            </a:xfrm>
            <a:prstGeom prst="ellipse">
              <a:avLst/>
            </a:prstGeom>
            <a:solidFill>
              <a:srgbClr val="548DD4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6" name="Oval 164"/>
            <p:cNvSpPr>
              <a:spLocks noChangeArrowheads="1"/>
            </p:cNvSpPr>
            <p:nvPr/>
          </p:nvSpPr>
          <p:spPr bwMode="auto">
            <a:xfrm>
              <a:off x="17670335" y="14861990"/>
              <a:ext cx="761839" cy="685901"/>
            </a:xfrm>
            <a:prstGeom prst="ellipse">
              <a:avLst/>
            </a:prstGeom>
            <a:solidFill>
              <a:srgbClr val="548DD4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7" name="Rectangle 165"/>
            <p:cNvSpPr>
              <a:spLocks noChangeArrowheads="1"/>
            </p:cNvSpPr>
            <p:nvPr/>
          </p:nvSpPr>
          <p:spPr bwMode="auto">
            <a:xfrm>
              <a:off x="17689381" y="15189698"/>
              <a:ext cx="723747" cy="915805"/>
            </a:xfrm>
            <a:prstGeom prst="rect">
              <a:avLst/>
            </a:prstGeom>
            <a:solidFill>
              <a:srgbClr val="548D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8" name="Rectangle 166"/>
            <p:cNvSpPr>
              <a:spLocks noChangeArrowheads="1"/>
            </p:cNvSpPr>
            <p:nvPr/>
          </p:nvSpPr>
          <p:spPr bwMode="auto">
            <a:xfrm>
              <a:off x="14361990" y="14623195"/>
              <a:ext cx="5994400" cy="21574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0" name="Rectangle 168"/>
            <p:cNvSpPr>
              <a:spLocks noChangeArrowheads="1"/>
            </p:cNvSpPr>
            <p:nvPr/>
          </p:nvSpPr>
          <p:spPr bwMode="auto">
            <a:xfrm rot="5400000">
              <a:off x="17868342" y="16320194"/>
              <a:ext cx="396298" cy="165700"/>
            </a:xfrm>
            <a:prstGeom prst="rect">
              <a:avLst/>
            </a:prstGeom>
            <a:solidFill>
              <a:srgbClr val="548DD4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1" name="AutoShape 169"/>
            <p:cNvSpPr>
              <a:spLocks noChangeArrowheads="1"/>
            </p:cNvSpPr>
            <p:nvPr/>
          </p:nvSpPr>
          <p:spPr bwMode="auto">
            <a:xfrm>
              <a:off x="15988576" y="16053425"/>
              <a:ext cx="238075" cy="200054"/>
            </a:xfrm>
            <a:prstGeom prst="flowChartProcess">
              <a:avLst/>
            </a:prstGeom>
            <a:solidFill>
              <a:srgbClr val="548DD4"/>
            </a:solidFill>
            <a:ln w="9525">
              <a:solidFill>
                <a:srgbClr val="548DD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2" name="AutoShape 170"/>
            <p:cNvSpPr>
              <a:spLocks noChangeArrowheads="1"/>
            </p:cNvSpPr>
            <p:nvPr/>
          </p:nvSpPr>
          <p:spPr bwMode="auto">
            <a:xfrm>
              <a:off x="17948406" y="16026751"/>
              <a:ext cx="238075" cy="200054"/>
            </a:xfrm>
            <a:prstGeom prst="flowChartProcess">
              <a:avLst/>
            </a:prstGeom>
            <a:solidFill>
              <a:srgbClr val="548DD4"/>
            </a:solidFill>
            <a:ln w="9525">
              <a:solidFill>
                <a:srgbClr val="548DD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3" name="Freeform 171"/>
            <p:cNvSpPr>
              <a:spLocks/>
            </p:cNvSpPr>
            <p:nvPr/>
          </p:nvSpPr>
          <p:spPr bwMode="auto">
            <a:xfrm rot="428975">
              <a:off x="17985863" y="16209658"/>
              <a:ext cx="165700" cy="2984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92" y="13"/>
                </a:cxn>
                <a:cxn ang="0">
                  <a:pos x="261" y="13"/>
                </a:cxn>
              </a:cxnLst>
              <a:rect l="0" t="0" r="r" b="b"/>
              <a:pathLst>
                <a:path w="261" h="47">
                  <a:moveTo>
                    <a:pt x="0" y="47"/>
                  </a:moveTo>
                  <a:cubicBezTo>
                    <a:pt x="24" y="33"/>
                    <a:pt x="49" y="19"/>
                    <a:pt x="92" y="13"/>
                  </a:cubicBezTo>
                  <a:cubicBezTo>
                    <a:pt x="135" y="7"/>
                    <a:pt x="139" y="0"/>
                    <a:pt x="261" y="1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44" name="AutoShape 172"/>
            <p:cNvCxnSpPr>
              <a:cxnSpLocks noChangeShapeType="1"/>
            </p:cNvCxnSpPr>
            <p:nvPr/>
          </p:nvCxnSpPr>
          <p:spPr bwMode="auto">
            <a:xfrm>
              <a:off x="15603213" y="15018858"/>
              <a:ext cx="0" cy="1917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45" name="AutoShape 173"/>
            <p:cNvCxnSpPr>
              <a:cxnSpLocks noChangeShapeType="1"/>
            </p:cNvCxnSpPr>
            <p:nvPr/>
          </p:nvCxnSpPr>
          <p:spPr bwMode="auto">
            <a:xfrm>
              <a:off x="15047705" y="15189698"/>
              <a:ext cx="158082" cy="1479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46" name="AutoShape 174"/>
            <p:cNvCxnSpPr>
              <a:cxnSpLocks noChangeShapeType="1"/>
            </p:cNvCxnSpPr>
            <p:nvPr/>
          </p:nvCxnSpPr>
          <p:spPr bwMode="auto">
            <a:xfrm flipH="1">
              <a:off x="16002543" y="15176361"/>
              <a:ext cx="114276" cy="1219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47" name="AutoShape 175"/>
            <p:cNvCxnSpPr>
              <a:cxnSpLocks noChangeShapeType="1"/>
            </p:cNvCxnSpPr>
            <p:nvPr/>
          </p:nvCxnSpPr>
          <p:spPr bwMode="auto">
            <a:xfrm flipV="1">
              <a:off x="14925176" y="15647601"/>
              <a:ext cx="202522" cy="2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48" name="AutoShape 176"/>
            <p:cNvCxnSpPr>
              <a:cxnSpLocks noChangeShapeType="1"/>
            </p:cNvCxnSpPr>
            <p:nvPr/>
          </p:nvCxnSpPr>
          <p:spPr bwMode="auto">
            <a:xfrm flipH="1">
              <a:off x="16071743" y="15647601"/>
              <a:ext cx="176493" cy="2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49" name="AutoShape 177"/>
            <p:cNvCxnSpPr>
              <a:cxnSpLocks noChangeShapeType="1"/>
            </p:cNvCxnSpPr>
            <p:nvPr/>
          </p:nvCxnSpPr>
          <p:spPr bwMode="auto">
            <a:xfrm flipH="1" flipV="1">
              <a:off x="16002543" y="15975309"/>
              <a:ext cx="135861" cy="1149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50" name="AutoShape 178"/>
            <p:cNvCxnSpPr>
              <a:cxnSpLocks noChangeShapeType="1"/>
            </p:cNvCxnSpPr>
            <p:nvPr/>
          </p:nvCxnSpPr>
          <p:spPr bwMode="auto">
            <a:xfrm flipV="1">
              <a:off x="15063577" y="15951175"/>
              <a:ext cx="156812" cy="1390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51" name="AutoShape 179"/>
            <p:cNvCxnSpPr>
              <a:cxnSpLocks noChangeShapeType="1"/>
            </p:cNvCxnSpPr>
            <p:nvPr/>
          </p:nvCxnSpPr>
          <p:spPr bwMode="auto">
            <a:xfrm flipV="1">
              <a:off x="15603213" y="16105503"/>
              <a:ext cx="0" cy="1479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53" name="AutoShape 181"/>
            <p:cNvSpPr>
              <a:spLocks noChangeArrowheads="1"/>
            </p:cNvSpPr>
            <p:nvPr/>
          </p:nvSpPr>
          <p:spPr bwMode="auto">
            <a:xfrm rot="5400000">
              <a:off x="21145227" y="18464248"/>
              <a:ext cx="364061" cy="127608"/>
            </a:xfrm>
            <a:prstGeom prst="rightArrow">
              <a:avLst>
                <a:gd name="adj1" fmla="val 50000"/>
                <a:gd name="adj2" fmla="val 71269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4" name="AutoShape 182"/>
            <p:cNvSpPr>
              <a:spLocks noChangeArrowheads="1"/>
            </p:cNvSpPr>
            <p:nvPr/>
          </p:nvSpPr>
          <p:spPr bwMode="auto">
            <a:xfrm rot="16200000">
              <a:off x="21137608" y="17178282"/>
              <a:ext cx="364061" cy="127608"/>
            </a:xfrm>
            <a:prstGeom prst="rightArrow">
              <a:avLst>
                <a:gd name="adj1" fmla="val 50000"/>
                <a:gd name="adj2" fmla="val 71269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5" name="Freeform 183"/>
            <p:cNvSpPr>
              <a:spLocks/>
            </p:cNvSpPr>
            <p:nvPr/>
          </p:nvSpPr>
          <p:spPr bwMode="auto">
            <a:xfrm>
              <a:off x="20368293" y="17488287"/>
              <a:ext cx="1032926" cy="777044"/>
            </a:xfrm>
            <a:custGeom>
              <a:avLst/>
              <a:gdLst/>
              <a:ahLst/>
              <a:cxnLst>
                <a:cxn ang="0">
                  <a:pos x="79" y="1017"/>
                </a:cxn>
                <a:cxn ang="0">
                  <a:pos x="295" y="858"/>
                </a:cxn>
                <a:cxn ang="0">
                  <a:pos x="385" y="846"/>
                </a:cxn>
                <a:cxn ang="0">
                  <a:pos x="457" y="873"/>
                </a:cxn>
                <a:cxn ang="0">
                  <a:pos x="592" y="895"/>
                </a:cxn>
                <a:cxn ang="0">
                  <a:pos x="826" y="858"/>
                </a:cxn>
                <a:cxn ang="0">
                  <a:pos x="904" y="828"/>
                </a:cxn>
                <a:cxn ang="0">
                  <a:pos x="1072" y="879"/>
                </a:cxn>
                <a:cxn ang="0">
                  <a:pos x="1210" y="876"/>
                </a:cxn>
                <a:cxn ang="0">
                  <a:pos x="1336" y="839"/>
                </a:cxn>
                <a:cxn ang="0">
                  <a:pos x="1384" y="895"/>
                </a:cxn>
                <a:cxn ang="0">
                  <a:pos x="1444" y="1035"/>
                </a:cxn>
                <a:cxn ang="0">
                  <a:pos x="1471" y="1159"/>
                </a:cxn>
                <a:cxn ang="0">
                  <a:pos x="1489" y="1223"/>
                </a:cxn>
                <a:cxn ang="0">
                  <a:pos x="1534" y="1197"/>
                </a:cxn>
                <a:cxn ang="0">
                  <a:pos x="1570" y="1200"/>
                </a:cxn>
                <a:cxn ang="0">
                  <a:pos x="1627" y="1182"/>
                </a:cxn>
                <a:cxn ang="0">
                  <a:pos x="1609" y="942"/>
                </a:cxn>
                <a:cxn ang="0">
                  <a:pos x="1546" y="699"/>
                </a:cxn>
                <a:cxn ang="0">
                  <a:pos x="1471" y="615"/>
                </a:cxn>
                <a:cxn ang="0">
                  <a:pos x="1582" y="459"/>
                </a:cxn>
                <a:cxn ang="0">
                  <a:pos x="1627" y="283"/>
                </a:cxn>
                <a:cxn ang="0">
                  <a:pos x="1627" y="135"/>
                </a:cxn>
                <a:cxn ang="0">
                  <a:pos x="1606" y="75"/>
                </a:cxn>
                <a:cxn ang="0">
                  <a:pos x="1588" y="42"/>
                </a:cxn>
                <a:cxn ang="0">
                  <a:pos x="1528" y="48"/>
                </a:cxn>
                <a:cxn ang="0">
                  <a:pos x="1471" y="39"/>
                </a:cxn>
                <a:cxn ang="0">
                  <a:pos x="1407" y="87"/>
                </a:cxn>
                <a:cxn ang="0">
                  <a:pos x="1375" y="306"/>
                </a:cxn>
                <a:cxn ang="0">
                  <a:pos x="1282" y="435"/>
                </a:cxn>
                <a:cxn ang="0">
                  <a:pos x="1168" y="435"/>
                </a:cxn>
                <a:cxn ang="0">
                  <a:pos x="1024" y="394"/>
                </a:cxn>
                <a:cxn ang="0">
                  <a:pos x="805" y="435"/>
                </a:cxn>
                <a:cxn ang="0">
                  <a:pos x="616" y="423"/>
                </a:cxn>
                <a:cxn ang="0">
                  <a:pos x="403" y="387"/>
                </a:cxn>
                <a:cxn ang="0">
                  <a:pos x="265" y="423"/>
                </a:cxn>
              </a:cxnLst>
              <a:rect l="0" t="0" r="r" b="b"/>
              <a:pathLst>
                <a:path w="1627" h="1223">
                  <a:moveTo>
                    <a:pt x="0" y="258"/>
                  </a:moveTo>
                  <a:lnTo>
                    <a:pt x="79" y="1017"/>
                  </a:lnTo>
                  <a:lnTo>
                    <a:pt x="244" y="846"/>
                  </a:lnTo>
                  <a:lnTo>
                    <a:pt x="295" y="858"/>
                  </a:lnTo>
                  <a:lnTo>
                    <a:pt x="331" y="858"/>
                  </a:lnTo>
                  <a:lnTo>
                    <a:pt x="385" y="846"/>
                  </a:lnTo>
                  <a:lnTo>
                    <a:pt x="409" y="840"/>
                  </a:lnTo>
                  <a:lnTo>
                    <a:pt x="457" y="873"/>
                  </a:lnTo>
                  <a:lnTo>
                    <a:pt x="511" y="895"/>
                  </a:lnTo>
                  <a:lnTo>
                    <a:pt x="592" y="895"/>
                  </a:lnTo>
                  <a:lnTo>
                    <a:pt x="727" y="873"/>
                  </a:lnTo>
                  <a:lnTo>
                    <a:pt x="826" y="858"/>
                  </a:lnTo>
                  <a:lnTo>
                    <a:pt x="883" y="840"/>
                  </a:lnTo>
                  <a:lnTo>
                    <a:pt x="904" y="828"/>
                  </a:lnTo>
                  <a:lnTo>
                    <a:pt x="961" y="840"/>
                  </a:lnTo>
                  <a:lnTo>
                    <a:pt x="1072" y="879"/>
                  </a:lnTo>
                  <a:lnTo>
                    <a:pt x="1138" y="895"/>
                  </a:lnTo>
                  <a:lnTo>
                    <a:pt x="1210" y="876"/>
                  </a:lnTo>
                  <a:lnTo>
                    <a:pt x="1258" y="858"/>
                  </a:lnTo>
                  <a:lnTo>
                    <a:pt x="1336" y="839"/>
                  </a:lnTo>
                  <a:lnTo>
                    <a:pt x="1348" y="858"/>
                  </a:lnTo>
                  <a:lnTo>
                    <a:pt x="1384" y="895"/>
                  </a:lnTo>
                  <a:lnTo>
                    <a:pt x="1429" y="963"/>
                  </a:lnTo>
                  <a:lnTo>
                    <a:pt x="1444" y="1035"/>
                  </a:lnTo>
                  <a:lnTo>
                    <a:pt x="1456" y="1086"/>
                  </a:lnTo>
                  <a:lnTo>
                    <a:pt x="1471" y="1159"/>
                  </a:lnTo>
                  <a:lnTo>
                    <a:pt x="1471" y="1182"/>
                  </a:lnTo>
                  <a:lnTo>
                    <a:pt x="1489" y="1223"/>
                  </a:lnTo>
                  <a:lnTo>
                    <a:pt x="1510" y="1223"/>
                  </a:lnTo>
                  <a:lnTo>
                    <a:pt x="1534" y="1197"/>
                  </a:lnTo>
                  <a:lnTo>
                    <a:pt x="1549" y="1182"/>
                  </a:lnTo>
                  <a:lnTo>
                    <a:pt x="1570" y="1200"/>
                  </a:lnTo>
                  <a:lnTo>
                    <a:pt x="1588" y="1182"/>
                  </a:lnTo>
                  <a:lnTo>
                    <a:pt x="1627" y="1182"/>
                  </a:lnTo>
                  <a:lnTo>
                    <a:pt x="1627" y="1053"/>
                  </a:lnTo>
                  <a:lnTo>
                    <a:pt x="1609" y="942"/>
                  </a:lnTo>
                  <a:lnTo>
                    <a:pt x="1588" y="822"/>
                  </a:lnTo>
                  <a:lnTo>
                    <a:pt x="1546" y="699"/>
                  </a:lnTo>
                  <a:lnTo>
                    <a:pt x="1489" y="615"/>
                  </a:lnTo>
                  <a:lnTo>
                    <a:pt x="1471" y="615"/>
                  </a:lnTo>
                  <a:lnTo>
                    <a:pt x="1525" y="549"/>
                  </a:lnTo>
                  <a:lnTo>
                    <a:pt x="1582" y="459"/>
                  </a:lnTo>
                  <a:lnTo>
                    <a:pt x="1612" y="369"/>
                  </a:lnTo>
                  <a:lnTo>
                    <a:pt x="1627" y="283"/>
                  </a:lnTo>
                  <a:lnTo>
                    <a:pt x="1627" y="194"/>
                  </a:lnTo>
                  <a:lnTo>
                    <a:pt x="1627" y="135"/>
                  </a:lnTo>
                  <a:lnTo>
                    <a:pt x="1627" y="87"/>
                  </a:lnTo>
                  <a:lnTo>
                    <a:pt x="1606" y="75"/>
                  </a:lnTo>
                  <a:lnTo>
                    <a:pt x="1606" y="45"/>
                  </a:lnTo>
                  <a:lnTo>
                    <a:pt x="1588" y="42"/>
                  </a:lnTo>
                  <a:lnTo>
                    <a:pt x="1552" y="42"/>
                  </a:lnTo>
                  <a:lnTo>
                    <a:pt x="1528" y="48"/>
                  </a:lnTo>
                  <a:lnTo>
                    <a:pt x="1513" y="0"/>
                  </a:lnTo>
                  <a:lnTo>
                    <a:pt x="1471" y="39"/>
                  </a:lnTo>
                  <a:lnTo>
                    <a:pt x="1408" y="0"/>
                  </a:lnTo>
                  <a:lnTo>
                    <a:pt x="1407" y="87"/>
                  </a:lnTo>
                  <a:lnTo>
                    <a:pt x="1390" y="194"/>
                  </a:lnTo>
                  <a:lnTo>
                    <a:pt x="1375" y="306"/>
                  </a:lnTo>
                  <a:lnTo>
                    <a:pt x="1348" y="372"/>
                  </a:lnTo>
                  <a:lnTo>
                    <a:pt x="1282" y="435"/>
                  </a:lnTo>
                  <a:lnTo>
                    <a:pt x="1258" y="459"/>
                  </a:lnTo>
                  <a:lnTo>
                    <a:pt x="1168" y="435"/>
                  </a:lnTo>
                  <a:lnTo>
                    <a:pt x="1117" y="423"/>
                  </a:lnTo>
                  <a:lnTo>
                    <a:pt x="1024" y="394"/>
                  </a:lnTo>
                  <a:lnTo>
                    <a:pt x="919" y="423"/>
                  </a:lnTo>
                  <a:lnTo>
                    <a:pt x="805" y="435"/>
                  </a:lnTo>
                  <a:lnTo>
                    <a:pt x="733" y="459"/>
                  </a:lnTo>
                  <a:lnTo>
                    <a:pt x="616" y="423"/>
                  </a:lnTo>
                  <a:lnTo>
                    <a:pt x="490" y="394"/>
                  </a:lnTo>
                  <a:lnTo>
                    <a:pt x="403" y="387"/>
                  </a:lnTo>
                  <a:lnTo>
                    <a:pt x="334" y="394"/>
                  </a:lnTo>
                  <a:lnTo>
                    <a:pt x="265" y="423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3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" name="Oval 184"/>
            <p:cNvSpPr>
              <a:spLocks noChangeArrowheads="1"/>
            </p:cNvSpPr>
            <p:nvPr/>
          </p:nvSpPr>
          <p:spPr bwMode="auto">
            <a:xfrm>
              <a:off x="19530270" y="17424116"/>
              <a:ext cx="1028482" cy="945414"/>
            </a:xfrm>
            <a:prstGeom prst="ellipse">
              <a:avLst/>
            </a:prstGeom>
            <a:solidFill>
              <a:srgbClr val="E36C0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7" name="Rectangle 185"/>
            <p:cNvSpPr>
              <a:spLocks noChangeArrowheads="1"/>
            </p:cNvSpPr>
            <p:nvPr/>
          </p:nvSpPr>
          <p:spPr bwMode="auto">
            <a:xfrm>
              <a:off x="20463522" y="17873950"/>
              <a:ext cx="100944" cy="463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8" name="Rectangle 186"/>
            <p:cNvSpPr>
              <a:spLocks noChangeArrowheads="1"/>
            </p:cNvSpPr>
            <p:nvPr/>
          </p:nvSpPr>
          <p:spPr bwMode="auto">
            <a:xfrm>
              <a:off x="21818960" y="17588038"/>
              <a:ext cx="2442328" cy="72939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59" name="AutoShape 187"/>
            <p:cNvCxnSpPr>
              <a:cxnSpLocks noChangeShapeType="1"/>
            </p:cNvCxnSpPr>
            <p:nvPr/>
          </p:nvCxnSpPr>
          <p:spPr bwMode="auto">
            <a:xfrm>
              <a:off x="21818960" y="17668094"/>
              <a:ext cx="244232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3260" name="AutoShape 188"/>
            <p:cNvCxnSpPr>
              <a:cxnSpLocks noChangeShapeType="1"/>
            </p:cNvCxnSpPr>
            <p:nvPr/>
          </p:nvCxnSpPr>
          <p:spPr bwMode="auto">
            <a:xfrm>
              <a:off x="21837371" y="18224668"/>
              <a:ext cx="244232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sp>
          <p:nvSpPr>
            <p:cNvPr id="3261" name="AutoShape 189"/>
            <p:cNvSpPr>
              <a:spLocks noChangeArrowheads="1"/>
            </p:cNvSpPr>
            <p:nvPr/>
          </p:nvSpPr>
          <p:spPr bwMode="auto">
            <a:xfrm rot="5400000">
              <a:off x="20432984" y="17802864"/>
              <a:ext cx="168370" cy="191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62" name="AutoShape 190"/>
            <p:cNvCxnSpPr>
              <a:cxnSpLocks noChangeShapeType="1"/>
            </p:cNvCxnSpPr>
            <p:nvPr/>
          </p:nvCxnSpPr>
          <p:spPr bwMode="auto">
            <a:xfrm>
              <a:off x="20429875" y="17764668"/>
              <a:ext cx="125703" cy="55276"/>
            </a:xfrm>
            <a:prstGeom prst="straightConnector1">
              <a:avLst/>
            </a:prstGeom>
            <a:noFill/>
            <a:ln w="12700">
              <a:solidFill>
                <a:srgbClr val="E36C0A"/>
              </a:solidFill>
              <a:round/>
              <a:headEnd/>
              <a:tailEnd/>
            </a:ln>
          </p:spPr>
        </p:cxnSp>
        <p:sp>
          <p:nvSpPr>
            <p:cNvPr id="3263" name="AutoShape 191"/>
            <p:cNvSpPr>
              <a:spLocks noChangeArrowheads="1"/>
            </p:cNvSpPr>
            <p:nvPr/>
          </p:nvSpPr>
          <p:spPr bwMode="auto">
            <a:xfrm>
              <a:off x="19635658" y="17535939"/>
              <a:ext cx="814532" cy="72939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4" name="AutoShape 192"/>
            <p:cNvSpPr>
              <a:spLocks noChangeArrowheads="1"/>
            </p:cNvSpPr>
            <p:nvPr/>
          </p:nvSpPr>
          <p:spPr bwMode="auto">
            <a:xfrm>
              <a:off x="19716921" y="17611547"/>
              <a:ext cx="651372" cy="578812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65" name="AutoShape 193"/>
            <p:cNvCxnSpPr>
              <a:cxnSpLocks noChangeShapeType="1"/>
            </p:cNvCxnSpPr>
            <p:nvPr/>
          </p:nvCxnSpPr>
          <p:spPr bwMode="auto">
            <a:xfrm flipV="1">
              <a:off x="20439398" y="17957182"/>
              <a:ext cx="118085" cy="53370"/>
            </a:xfrm>
            <a:prstGeom prst="straightConnector1">
              <a:avLst/>
            </a:prstGeom>
            <a:noFill/>
            <a:ln w="12700">
              <a:solidFill>
                <a:srgbClr val="E36C0A"/>
              </a:solidFill>
              <a:round/>
              <a:headEnd/>
              <a:tailEnd/>
            </a:ln>
          </p:spPr>
        </p:cxnSp>
        <p:sp>
          <p:nvSpPr>
            <p:cNvPr id="3266" name="Freeform 194"/>
            <p:cNvSpPr>
              <a:spLocks/>
            </p:cNvSpPr>
            <p:nvPr/>
          </p:nvSpPr>
          <p:spPr bwMode="auto">
            <a:xfrm>
              <a:off x="20536532" y="17734171"/>
              <a:ext cx="687559" cy="29163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66" y="9"/>
                </a:cxn>
                <a:cxn ang="0">
                  <a:pos x="135" y="0"/>
                </a:cxn>
                <a:cxn ang="0">
                  <a:pos x="234" y="12"/>
                </a:cxn>
                <a:cxn ang="0">
                  <a:pos x="324" y="27"/>
                </a:cxn>
                <a:cxn ang="0">
                  <a:pos x="462" y="57"/>
                </a:cxn>
                <a:cxn ang="0">
                  <a:pos x="558" y="93"/>
                </a:cxn>
                <a:cxn ang="0">
                  <a:pos x="603" y="111"/>
                </a:cxn>
                <a:cxn ang="0">
                  <a:pos x="630" y="129"/>
                </a:cxn>
                <a:cxn ang="0">
                  <a:pos x="666" y="156"/>
                </a:cxn>
                <a:cxn ang="0">
                  <a:pos x="750" y="201"/>
                </a:cxn>
                <a:cxn ang="0">
                  <a:pos x="774" y="210"/>
                </a:cxn>
                <a:cxn ang="0">
                  <a:pos x="828" y="243"/>
                </a:cxn>
                <a:cxn ang="0">
                  <a:pos x="858" y="273"/>
                </a:cxn>
                <a:cxn ang="0">
                  <a:pos x="891" y="300"/>
                </a:cxn>
                <a:cxn ang="0">
                  <a:pos x="921" y="327"/>
                </a:cxn>
                <a:cxn ang="0">
                  <a:pos x="948" y="351"/>
                </a:cxn>
                <a:cxn ang="0">
                  <a:pos x="981" y="372"/>
                </a:cxn>
                <a:cxn ang="0">
                  <a:pos x="1017" y="399"/>
                </a:cxn>
                <a:cxn ang="0">
                  <a:pos x="1044" y="417"/>
                </a:cxn>
                <a:cxn ang="0">
                  <a:pos x="1083" y="459"/>
                </a:cxn>
              </a:cxnLst>
              <a:rect l="0" t="0" r="r" b="b"/>
              <a:pathLst>
                <a:path w="1083" h="459">
                  <a:moveTo>
                    <a:pt x="0" y="39"/>
                  </a:moveTo>
                  <a:cubicBezTo>
                    <a:pt x="23" y="31"/>
                    <a:pt x="43" y="17"/>
                    <a:pt x="66" y="9"/>
                  </a:cubicBezTo>
                  <a:cubicBezTo>
                    <a:pt x="88" y="2"/>
                    <a:pt x="112" y="3"/>
                    <a:pt x="135" y="0"/>
                  </a:cubicBezTo>
                  <a:cubicBezTo>
                    <a:pt x="168" y="5"/>
                    <a:pt x="201" y="8"/>
                    <a:pt x="234" y="12"/>
                  </a:cubicBezTo>
                  <a:cubicBezTo>
                    <a:pt x="263" y="22"/>
                    <a:pt x="294" y="23"/>
                    <a:pt x="324" y="27"/>
                  </a:cubicBezTo>
                  <a:cubicBezTo>
                    <a:pt x="368" y="42"/>
                    <a:pt x="416" y="50"/>
                    <a:pt x="462" y="57"/>
                  </a:cubicBezTo>
                  <a:cubicBezTo>
                    <a:pt x="494" y="68"/>
                    <a:pt x="527" y="78"/>
                    <a:pt x="558" y="93"/>
                  </a:cubicBezTo>
                  <a:cubicBezTo>
                    <a:pt x="573" y="101"/>
                    <a:pt x="586" y="108"/>
                    <a:pt x="603" y="111"/>
                  </a:cubicBezTo>
                  <a:cubicBezTo>
                    <a:pt x="612" y="120"/>
                    <a:pt x="618" y="125"/>
                    <a:pt x="630" y="129"/>
                  </a:cubicBezTo>
                  <a:cubicBezTo>
                    <a:pt x="634" y="141"/>
                    <a:pt x="653" y="152"/>
                    <a:pt x="666" y="156"/>
                  </a:cubicBezTo>
                  <a:cubicBezTo>
                    <a:pt x="686" y="176"/>
                    <a:pt x="723" y="194"/>
                    <a:pt x="750" y="201"/>
                  </a:cubicBezTo>
                  <a:cubicBezTo>
                    <a:pt x="778" y="219"/>
                    <a:pt x="735" y="193"/>
                    <a:pt x="774" y="210"/>
                  </a:cubicBezTo>
                  <a:cubicBezTo>
                    <a:pt x="791" y="218"/>
                    <a:pt x="812" y="232"/>
                    <a:pt x="828" y="243"/>
                  </a:cubicBezTo>
                  <a:cubicBezTo>
                    <a:pt x="833" y="258"/>
                    <a:pt x="843" y="268"/>
                    <a:pt x="858" y="273"/>
                  </a:cubicBezTo>
                  <a:cubicBezTo>
                    <a:pt x="866" y="285"/>
                    <a:pt x="878" y="296"/>
                    <a:pt x="891" y="300"/>
                  </a:cubicBezTo>
                  <a:cubicBezTo>
                    <a:pt x="899" y="308"/>
                    <a:pt x="912" y="324"/>
                    <a:pt x="921" y="327"/>
                  </a:cubicBezTo>
                  <a:cubicBezTo>
                    <a:pt x="942" y="348"/>
                    <a:pt x="932" y="340"/>
                    <a:pt x="948" y="351"/>
                  </a:cubicBezTo>
                  <a:cubicBezTo>
                    <a:pt x="955" y="362"/>
                    <a:pt x="968" y="368"/>
                    <a:pt x="981" y="372"/>
                  </a:cubicBezTo>
                  <a:cubicBezTo>
                    <a:pt x="991" y="382"/>
                    <a:pt x="1003" y="394"/>
                    <a:pt x="1017" y="399"/>
                  </a:cubicBezTo>
                  <a:cubicBezTo>
                    <a:pt x="1026" y="408"/>
                    <a:pt x="1032" y="413"/>
                    <a:pt x="1044" y="417"/>
                  </a:cubicBezTo>
                  <a:cubicBezTo>
                    <a:pt x="1050" y="427"/>
                    <a:pt x="1071" y="459"/>
                    <a:pt x="1083" y="45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" name="Freeform 195"/>
            <p:cNvSpPr>
              <a:spLocks/>
            </p:cNvSpPr>
            <p:nvPr/>
          </p:nvSpPr>
          <p:spPr bwMode="auto">
            <a:xfrm>
              <a:off x="20542246" y="18014364"/>
              <a:ext cx="97134" cy="190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44" y="15"/>
                </a:cxn>
                <a:cxn ang="0">
                  <a:pos x="153" y="0"/>
                </a:cxn>
              </a:cxnLst>
              <a:rect l="0" t="0" r="r" b="b"/>
              <a:pathLst>
                <a:path w="153" h="30">
                  <a:moveTo>
                    <a:pt x="0" y="27"/>
                  </a:moveTo>
                  <a:cubicBezTo>
                    <a:pt x="101" y="30"/>
                    <a:pt x="78" y="28"/>
                    <a:pt x="144" y="15"/>
                  </a:cubicBezTo>
                  <a:cubicBezTo>
                    <a:pt x="148" y="3"/>
                    <a:pt x="145" y="8"/>
                    <a:pt x="153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8" name="Freeform 196"/>
            <p:cNvSpPr>
              <a:spLocks/>
            </p:cNvSpPr>
            <p:nvPr/>
          </p:nvSpPr>
          <p:spPr bwMode="auto">
            <a:xfrm>
              <a:off x="20559387" y="17966712"/>
              <a:ext cx="382824" cy="902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4"/>
                </a:cxn>
                <a:cxn ang="0">
                  <a:pos x="54" y="48"/>
                </a:cxn>
                <a:cxn ang="0">
                  <a:pos x="171" y="123"/>
                </a:cxn>
                <a:cxn ang="0">
                  <a:pos x="270" y="141"/>
                </a:cxn>
                <a:cxn ang="0">
                  <a:pos x="540" y="108"/>
                </a:cxn>
                <a:cxn ang="0">
                  <a:pos x="585" y="90"/>
                </a:cxn>
                <a:cxn ang="0">
                  <a:pos x="603" y="81"/>
                </a:cxn>
              </a:cxnLst>
              <a:rect l="0" t="0" r="r" b="b"/>
              <a:pathLst>
                <a:path w="603" h="142">
                  <a:moveTo>
                    <a:pt x="0" y="0"/>
                  </a:moveTo>
                  <a:cubicBezTo>
                    <a:pt x="8" y="11"/>
                    <a:pt x="9" y="20"/>
                    <a:pt x="21" y="24"/>
                  </a:cubicBezTo>
                  <a:cubicBezTo>
                    <a:pt x="43" y="46"/>
                    <a:pt x="31" y="39"/>
                    <a:pt x="54" y="48"/>
                  </a:cubicBezTo>
                  <a:cubicBezTo>
                    <a:pt x="64" y="79"/>
                    <a:pt x="139" y="117"/>
                    <a:pt x="171" y="123"/>
                  </a:cubicBezTo>
                  <a:cubicBezTo>
                    <a:pt x="200" y="142"/>
                    <a:pt x="237" y="139"/>
                    <a:pt x="270" y="141"/>
                  </a:cubicBezTo>
                  <a:cubicBezTo>
                    <a:pt x="366" y="137"/>
                    <a:pt x="447" y="127"/>
                    <a:pt x="540" y="108"/>
                  </a:cubicBezTo>
                  <a:cubicBezTo>
                    <a:pt x="554" y="99"/>
                    <a:pt x="569" y="93"/>
                    <a:pt x="585" y="90"/>
                  </a:cubicBezTo>
                  <a:cubicBezTo>
                    <a:pt x="591" y="86"/>
                    <a:pt x="603" y="81"/>
                    <a:pt x="603" y="8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9" name="Freeform 197"/>
            <p:cNvSpPr>
              <a:spLocks/>
            </p:cNvSpPr>
            <p:nvPr/>
          </p:nvSpPr>
          <p:spPr bwMode="auto">
            <a:xfrm>
              <a:off x="20565101" y="17814226"/>
              <a:ext cx="651372" cy="249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8"/>
                </a:cxn>
                <a:cxn ang="0">
                  <a:pos x="72" y="30"/>
                </a:cxn>
                <a:cxn ang="0">
                  <a:pos x="180" y="84"/>
                </a:cxn>
                <a:cxn ang="0">
                  <a:pos x="225" y="102"/>
                </a:cxn>
                <a:cxn ang="0">
                  <a:pos x="252" y="111"/>
                </a:cxn>
                <a:cxn ang="0">
                  <a:pos x="315" y="135"/>
                </a:cxn>
                <a:cxn ang="0">
                  <a:pos x="399" y="165"/>
                </a:cxn>
                <a:cxn ang="0">
                  <a:pos x="441" y="183"/>
                </a:cxn>
                <a:cxn ang="0">
                  <a:pos x="486" y="210"/>
                </a:cxn>
                <a:cxn ang="0">
                  <a:pos x="513" y="243"/>
                </a:cxn>
                <a:cxn ang="0">
                  <a:pos x="540" y="264"/>
                </a:cxn>
                <a:cxn ang="0">
                  <a:pos x="579" y="291"/>
                </a:cxn>
                <a:cxn ang="0">
                  <a:pos x="597" y="309"/>
                </a:cxn>
                <a:cxn ang="0">
                  <a:pos x="651" y="327"/>
                </a:cxn>
                <a:cxn ang="0">
                  <a:pos x="693" y="345"/>
                </a:cxn>
                <a:cxn ang="0">
                  <a:pos x="786" y="372"/>
                </a:cxn>
                <a:cxn ang="0">
                  <a:pos x="936" y="357"/>
                </a:cxn>
                <a:cxn ang="0">
                  <a:pos x="1002" y="330"/>
                </a:cxn>
                <a:cxn ang="0">
                  <a:pos x="1026" y="321"/>
                </a:cxn>
              </a:cxnLst>
              <a:rect l="0" t="0" r="r" b="b"/>
              <a:pathLst>
                <a:path w="1026" h="393">
                  <a:moveTo>
                    <a:pt x="0" y="0"/>
                  </a:moveTo>
                  <a:cubicBezTo>
                    <a:pt x="12" y="4"/>
                    <a:pt x="17" y="13"/>
                    <a:pt x="27" y="18"/>
                  </a:cubicBezTo>
                  <a:cubicBezTo>
                    <a:pt x="43" y="26"/>
                    <a:pt x="55" y="27"/>
                    <a:pt x="72" y="30"/>
                  </a:cubicBezTo>
                  <a:cubicBezTo>
                    <a:pt x="105" y="55"/>
                    <a:pt x="138" y="77"/>
                    <a:pt x="180" y="84"/>
                  </a:cubicBezTo>
                  <a:cubicBezTo>
                    <a:pt x="194" y="93"/>
                    <a:pt x="209" y="99"/>
                    <a:pt x="225" y="102"/>
                  </a:cubicBezTo>
                  <a:cubicBezTo>
                    <a:pt x="245" y="116"/>
                    <a:pt x="220" y="100"/>
                    <a:pt x="252" y="111"/>
                  </a:cubicBezTo>
                  <a:cubicBezTo>
                    <a:pt x="274" y="118"/>
                    <a:pt x="292" y="129"/>
                    <a:pt x="315" y="135"/>
                  </a:cubicBezTo>
                  <a:cubicBezTo>
                    <a:pt x="340" y="154"/>
                    <a:pt x="369" y="161"/>
                    <a:pt x="399" y="165"/>
                  </a:cubicBezTo>
                  <a:cubicBezTo>
                    <a:pt x="411" y="173"/>
                    <a:pt x="427" y="178"/>
                    <a:pt x="441" y="183"/>
                  </a:cubicBezTo>
                  <a:cubicBezTo>
                    <a:pt x="456" y="194"/>
                    <a:pt x="470" y="201"/>
                    <a:pt x="486" y="210"/>
                  </a:cubicBezTo>
                  <a:cubicBezTo>
                    <a:pt x="490" y="223"/>
                    <a:pt x="501" y="235"/>
                    <a:pt x="513" y="243"/>
                  </a:cubicBezTo>
                  <a:cubicBezTo>
                    <a:pt x="518" y="258"/>
                    <a:pt x="527" y="254"/>
                    <a:pt x="540" y="264"/>
                  </a:cubicBezTo>
                  <a:cubicBezTo>
                    <a:pt x="558" y="279"/>
                    <a:pt x="557" y="286"/>
                    <a:pt x="579" y="291"/>
                  </a:cubicBezTo>
                  <a:cubicBezTo>
                    <a:pt x="586" y="296"/>
                    <a:pt x="590" y="305"/>
                    <a:pt x="597" y="309"/>
                  </a:cubicBezTo>
                  <a:cubicBezTo>
                    <a:pt x="608" y="315"/>
                    <a:pt x="638" y="325"/>
                    <a:pt x="651" y="327"/>
                  </a:cubicBezTo>
                  <a:cubicBezTo>
                    <a:pt x="664" y="336"/>
                    <a:pt x="678" y="342"/>
                    <a:pt x="693" y="345"/>
                  </a:cubicBezTo>
                  <a:cubicBezTo>
                    <a:pt x="725" y="361"/>
                    <a:pt x="750" y="369"/>
                    <a:pt x="786" y="372"/>
                  </a:cubicBezTo>
                  <a:cubicBezTo>
                    <a:pt x="837" y="393"/>
                    <a:pt x="886" y="365"/>
                    <a:pt x="936" y="357"/>
                  </a:cubicBezTo>
                  <a:cubicBezTo>
                    <a:pt x="956" y="344"/>
                    <a:pt x="979" y="336"/>
                    <a:pt x="1002" y="330"/>
                  </a:cubicBezTo>
                  <a:cubicBezTo>
                    <a:pt x="1010" y="324"/>
                    <a:pt x="1016" y="321"/>
                    <a:pt x="1026" y="32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0" name="Freeform 198"/>
            <p:cNvSpPr>
              <a:spLocks/>
            </p:cNvSpPr>
            <p:nvPr/>
          </p:nvSpPr>
          <p:spPr bwMode="auto">
            <a:xfrm>
              <a:off x="20848886" y="17738619"/>
              <a:ext cx="556142" cy="500663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201" y="17"/>
                </a:cxn>
                <a:cxn ang="0">
                  <a:pos x="363" y="20"/>
                </a:cxn>
                <a:cxn ang="0">
                  <a:pos x="453" y="56"/>
                </a:cxn>
                <a:cxn ang="0">
                  <a:pos x="489" y="68"/>
                </a:cxn>
                <a:cxn ang="0">
                  <a:pos x="561" y="104"/>
                </a:cxn>
                <a:cxn ang="0">
                  <a:pos x="687" y="194"/>
                </a:cxn>
                <a:cxn ang="0">
                  <a:pos x="714" y="212"/>
                </a:cxn>
                <a:cxn ang="0">
                  <a:pos x="741" y="239"/>
                </a:cxn>
                <a:cxn ang="0">
                  <a:pos x="768" y="281"/>
                </a:cxn>
                <a:cxn ang="0">
                  <a:pos x="786" y="299"/>
                </a:cxn>
                <a:cxn ang="0">
                  <a:pos x="813" y="365"/>
                </a:cxn>
                <a:cxn ang="0">
                  <a:pos x="831" y="437"/>
                </a:cxn>
                <a:cxn ang="0">
                  <a:pos x="840" y="479"/>
                </a:cxn>
                <a:cxn ang="0">
                  <a:pos x="858" y="590"/>
                </a:cxn>
                <a:cxn ang="0">
                  <a:pos x="876" y="788"/>
                </a:cxn>
              </a:cxnLst>
              <a:rect l="0" t="0" r="r" b="b"/>
              <a:pathLst>
                <a:path w="876" h="788">
                  <a:moveTo>
                    <a:pt x="0" y="47"/>
                  </a:moveTo>
                  <a:cubicBezTo>
                    <a:pt x="68" y="40"/>
                    <a:pt x="133" y="21"/>
                    <a:pt x="201" y="17"/>
                  </a:cubicBezTo>
                  <a:cubicBezTo>
                    <a:pt x="253" y="0"/>
                    <a:pt x="310" y="12"/>
                    <a:pt x="363" y="20"/>
                  </a:cubicBezTo>
                  <a:cubicBezTo>
                    <a:pt x="393" y="30"/>
                    <a:pt x="424" y="43"/>
                    <a:pt x="453" y="56"/>
                  </a:cubicBezTo>
                  <a:cubicBezTo>
                    <a:pt x="464" y="61"/>
                    <a:pt x="478" y="62"/>
                    <a:pt x="489" y="68"/>
                  </a:cubicBezTo>
                  <a:cubicBezTo>
                    <a:pt x="512" y="80"/>
                    <a:pt x="536" y="96"/>
                    <a:pt x="561" y="104"/>
                  </a:cubicBezTo>
                  <a:cubicBezTo>
                    <a:pt x="599" y="142"/>
                    <a:pt x="635" y="177"/>
                    <a:pt x="687" y="194"/>
                  </a:cubicBezTo>
                  <a:cubicBezTo>
                    <a:pt x="696" y="203"/>
                    <a:pt x="702" y="208"/>
                    <a:pt x="714" y="212"/>
                  </a:cubicBezTo>
                  <a:cubicBezTo>
                    <a:pt x="719" y="226"/>
                    <a:pt x="727" y="234"/>
                    <a:pt x="741" y="239"/>
                  </a:cubicBezTo>
                  <a:cubicBezTo>
                    <a:pt x="745" y="252"/>
                    <a:pt x="759" y="271"/>
                    <a:pt x="768" y="281"/>
                  </a:cubicBezTo>
                  <a:cubicBezTo>
                    <a:pt x="773" y="288"/>
                    <a:pt x="786" y="299"/>
                    <a:pt x="786" y="299"/>
                  </a:cubicBezTo>
                  <a:cubicBezTo>
                    <a:pt x="794" y="322"/>
                    <a:pt x="802" y="343"/>
                    <a:pt x="813" y="365"/>
                  </a:cubicBezTo>
                  <a:cubicBezTo>
                    <a:pt x="818" y="389"/>
                    <a:pt x="826" y="412"/>
                    <a:pt x="831" y="437"/>
                  </a:cubicBezTo>
                  <a:cubicBezTo>
                    <a:pt x="834" y="451"/>
                    <a:pt x="840" y="479"/>
                    <a:pt x="840" y="479"/>
                  </a:cubicBezTo>
                  <a:cubicBezTo>
                    <a:pt x="843" y="516"/>
                    <a:pt x="848" y="555"/>
                    <a:pt x="858" y="590"/>
                  </a:cubicBezTo>
                  <a:cubicBezTo>
                    <a:pt x="864" y="658"/>
                    <a:pt x="876" y="718"/>
                    <a:pt x="876" y="7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1" name="Freeform 199"/>
            <p:cNvSpPr>
              <a:spLocks/>
            </p:cNvSpPr>
            <p:nvPr/>
          </p:nvSpPr>
          <p:spPr bwMode="auto">
            <a:xfrm>
              <a:off x="21219647" y="18021353"/>
              <a:ext cx="82533" cy="21792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6" y="19"/>
                </a:cxn>
                <a:cxn ang="0">
                  <a:pos x="40" y="55"/>
                </a:cxn>
                <a:cxn ang="0">
                  <a:pos x="79" y="118"/>
                </a:cxn>
                <a:cxn ang="0">
                  <a:pos x="94" y="154"/>
                </a:cxn>
                <a:cxn ang="0">
                  <a:pos x="106" y="232"/>
                </a:cxn>
                <a:cxn ang="0">
                  <a:pos x="121" y="268"/>
                </a:cxn>
                <a:cxn ang="0">
                  <a:pos x="130" y="343"/>
                </a:cxn>
              </a:cxnLst>
              <a:rect l="0" t="0" r="r" b="b"/>
              <a:pathLst>
                <a:path w="130" h="343">
                  <a:moveTo>
                    <a:pt x="4" y="4"/>
                  </a:moveTo>
                  <a:cubicBezTo>
                    <a:pt x="12" y="38"/>
                    <a:pt x="0" y="0"/>
                    <a:pt x="16" y="19"/>
                  </a:cubicBezTo>
                  <a:cubicBezTo>
                    <a:pt x="26" y="30"/>
                    <a:pt x="31" y="43"/>
                    <a:pt x="40" y="55"/>
                  </a:cubicBezTo>
                  <a:cubicBezTo>
                    <a:pt x="48" y="78"/>
                    <a:pt x="67" y="97"/>
                    <a:pt x="79" y="118"/>
                  </a:cubicBezTo>
                  <a:cubicBezTo>
                    <a:pt x="85" y="129"/>
                    <a:pt x="88" y="142"/>
                    <a:pt x="94" y="154"/>
                  </a:cubicBezTo>
                  <a:cubicBezTo>
                    <a:pt x="99" y="180"/>
                    <a:pt x="100" y="206"/>
                    <a:pt x="106" y="232"/>
                  </a:cubicBezTo>
                  <a:cubicBezTo>
                    <a:pt x="109" y="245"/>
                    <a:pt x="121" y="268"/>
                    <a:pt x="121" y="268"/>
                  </a:cubicBezTo>
                  <a:cubicBezTo>
                    <a:pt x="125" y="294"/>
                    <a:pt x="130" y="316"/>
                    <a:pt x="130" y="3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2" name="Freeform 200"/>
            <p:cNvSpPr>
              <a:spLocks/>
            </p:cNvSpPr>
            <p:nvPr/>
          </p:nvSpPr>
          <p:spPr bwMode="auto">
            <a:xfrm>
              <a:off x="21166953" y="17532127"/>
              <a:ext cx="95230" cy="247790"/>
            </a:xfrm>
            <a:custGeom>
              <a:avLst/>
              <a:gdLst/>
              <a:ahLst/>
              <a:cxnLst>
                <a:cxn ang="0">
                  <a:pos x="0" y="390"/>
                </a:cxn>
                <a:cxn ang="0">
                  <a:pos x="24" y="363"/>
                </a:cxn>
                <a:cxn ang="0">
                  <a:pos x="69" y="327"/>
                </a:cxn>
                <a:cxn ang="0">
                  <a:pos x="105" y="273"/>
                </a:cxn>
                <a:cxn ang="0">
                  <a:pos x="123" y="210"/>
                </a:cxn>
                <a:cxn ang="0">
                  <a:pos x="150" y="0"/>
                </a:cxn>
              </a:cxnLst>
              <a:rect l="0" t="0" r="r" b="b"/>
              <a:pathLst>
                <a:path w="150" h="390">
                  <a:moveTo>
                    <a:pt x="0" y="390"/>
                  </a:moveTo>
                  <a:cubicBezTo>
                    <a:pt x="15" y="385"/>
                    <a:pt x="14" y="375"/>
                    <a:pt x="24" y="363"/>
                  </a:cubicBezTo>
                  <a:cubicBezTo>
                    <a:pt x="35" y="349"/>
                    <a:pt x="54" y="336"/>
                    <a:pt x="69" y="327"/>
                  </a:cubicBezTo>
                  <a:cubicBezTo>
                    <a:pt x="82" y="310"/>
                    <a:pt x="96" y="293"/>
                    <a:pt x="105" y="273"/>
                  </a:cubicBezTo>
                  <a:cubicBezTo>
                    <a:pt x="114" y="252"/>
                    <a:pt x="116" y="231"/>
                    <a:pt x="123" y="210"/>
                  </a:cubicBezTo>
                  <a:cubicBezTo>
                    <a:pt x="130" y="141"/>
                    <a:pt x="150" y="70"/>
                    <a:pt x="15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" name="Freeform 201"/>
            <p:cNvSpPr>
              <a:spLocks/>
            </p:cNvSpPr>
            <p:nvPr/>
          </p:nvSpPr>
          <p:spPr bwMode="auto">
            <a:xfrm>
              <a:off x="21313607" y="17543563"/>
              <a:ext cx="88246" cy="335470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36" y="471"/>
                </a:cxn>
                <a:cxn ang="0">
                  <a:pos x="81" y="405"/>
                </a:cxn>
                <a:cxn ang="0">
                  <a:pos x="135" y="255"/>
                </a:cxn>
                <a:cxn ang="0">
                  <a:pos x="135" y="0"/>
                </a:cxn>
              </a:cxnLst>
              <a:rect l="0" t="0" r="r" b="b"/>
              <a:pathLst>
                <a:path w="139" h="528">
                  <a:moveTo>
                    <a:pt x="0" y="528"/>
                  </a:moveTo>
                  <a:cubicBezTo>
                    <a:pt x="6" y="504"/>
                    <a:pt x="20" y="489"/>
                    <a:pt x="36" y="471"/>
                  </a:cubicBezTo>
                  <a:cubicBezTo>
                    <a:pt x="53" y="452"/>
                    <a:pt x="67" y="426"/>
                    <a:pt x="81" y="405"/>
                  </a:cubicBezTo>
                  <a:cubicBezTo>
                    <a:pt x="111" y="360"/>
                    <a:pt x="118" y="305"/>
                    <a:pt x="135" y="255"/>
                  </a:cubicBezTo>
                  <a:cubicBezTo>
                    <a:pt x="139" y="170"/>
                    <a:pt x="135" y="85"/>
                    <a:pt x="13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4" name="Freeform 202"/>
            <p:cNvSpPr>
              <a:spLocks/>
            </p:cNvSpPr>
            <p:nvPr/>
          </p:nvSpPr>
          <p:spPr bwMode="auto">
            <a:xfrm>
              <a:off x="21261548" y="17488287"/>
              <a:ext cx="149828" cy="6417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4" y="9"/>
                </a:cxn>
                <a:cxn ang="0">
                  <a:pos x="13" y="12"/>
                </a:cxn>
                <a:cxn ang="0">
                  <a:pos x="64" y="45"/>
                </a:cxn>
                <a:cxn ang="0">
                  <a:pos x="100" y="0"/>
                </a:cxn>
                <a:cxn ang="0">
                  <a:pos x="118" y="54"/>
                </a:cxn>
                <a:cxn ang="0">
                  <a:pos x="154" y="42"/>
                </a:cxn>
                <a:cxn ang="0">
                  <a:pos x="193" y="45"/>
                </a:cxn>
                <a:cxn ang="0">
                  <a:pos x="211" y="90"/>
                </a:cxn>
                <a:cxn ang="0">
                  <a:pos x="226" y="90"/>
                </a:cxn>
              </a:cxnLst>
              <a:rect l="0" t="0" r="r" b="b"/>
              <a:pathLst>
                <a:path w="236" h="101">
                  <a:moveTo>
                    <a:pt x="1" y="69"/>
                  </a:moveTo>
                  <a:cubicBezTo>
                    <a:pt x="2" y="49"/>
                    <a:pt x="0" y="29"/>
                    <a:pt x="4" y="9"/>
                  </a:cubicBezTo>
                  <a:cubicBezTo>
                    <a:pt x="5" y="6"/>
                    <a:pt x="10" y="10"/>
                    <a:pt x="13" y="12"/>
                  </a:cubicBezTo>
                  <a:cubicBezTo>
                    <a:pt x="32" y="22"/>
                    <a:pt x="45" y="37"/>
                    <a:pt x="64" y="45"/>
                  </a:cubicBezTo>
                  <a:cubicBezTo>
                    <a:pt x="78" y="31"/>
                    <a:pt x="84" y="11"/>
                    <a:pt x="100" y="0"/>
                  </a:cubicBezTo>
                  <a:cubicBezTo>
                    <a:pt x="106" y="18"/>
                    <a:pt x="111" y="36"/>
                    <a:pt x="118" y="54"/>
                  </a:cubicBezTo>
                  <a:cubicBezTo>
                    <a:pt x="131" y="50"/>
                    <a:pt x="141" y="45"/>
                    <a:pt x="154" y="42"/>
                  </a:cubicBezTo>
                  <a:cubicBezTo>
                    <a:pt x="168" y="46"/>
                    <a:pt x="178" y="49"/>
                    <a:pt x="193" y="45"/>
                  </a:cubicBezTo>
                  <a:cubicBezTo>
                    <a:pt x="231" y="53"/>
                    <a:pt x="183" y="38"/>
                    <a:pt x="211" y="90"/>
                  </a:cubicBezTo>
                  <a:cubicBezTo>
                    <a:pt x="217" y="101"/>
                    <a:pt x="236" y="80"/>
                    <a:pt x="226" y="9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5" name="Freeform 203"/>
            <p:cNvSpPr>
              <a:spLocks/>
            </p:cNvSpPr>
            <p:nvPr/>
          </p:nvSpPr>
          <p:spPr bwMode="auto">
            <a:xfrm>
              <a:off x="21302180" y="18231657"/>
              <a:ext cx="99039" cy="4384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0" y="48"/>
                </a:cxn>
                <a:cxn ang="0">
                  <a:pos x="75" y="24"/>
                </a:cxn>
                <a:cxn ang="0">
                  <a:pos x="108" y="33"/>
                </a:cxn>
                <a:cxn ang="0">
                  <a:pos x="117" y="24"/>
                </a:cxn>
                <a:cxn ang="0">
                  <a:pos x="120" y="15"/>
                </a:cxn>
                <a:cxn ang="0">
                  <a:pos x="129" y="39"/>
                </a:cxn>
                <a:cxn ang="0">
                  <a:pos x="156" y="0"/>
                </a:cxn>
              </a:cxnLst>
              <a:rect l="0" t="0" r="r" b="b"/>
              <a:pathLst>
                <a:path w="156" h="69">
                  <a:moveTo>
                    <a:pt x="0" y="21"/>
                  </a:moveTo>
                  <a:cubicBezTo>
                    <a:pt x="4" y="39"/>
                    <a:pt x="13" y="42"/>
                    <a:pt x="30" y="48"/>
                  </a:cubicBezTo>
                  <a:cubicBezTo>
                    <a:pt x="51" y="69"/>
                    <a:pt x="51" y="32"/>
                    <a:pt x="75" y="24"/>
                  </a:cubicBezTo>
                  <a:cubicBezTo>
                    <a:pt x="95" y="31"/>
                    <a:pt x="81" y="38"/>
                    <a:pt x="108" y="33"/>
                  </a:cubicBezTo>
                  <a:cubicBezTo>
                    <a:pt x="111" y="30"/>
                    <a:pt x="115" y="28"/>
                    <a:pt x="117" y="24"/>
                  </a:cubicBezTo>
                  <a:cubicBezTo>
                    <a:pt x="119" y="21"/>
                    <a:pt x="117" y="14"/>
                    <a:pt x="120" y="15"/>
                  </a:cubicBezTo>
                  <a:cubicBezTo>
                    <a:pt x="124" y="16"/>
                    <a:pt x="128" y="36"/>
                    <a:pt x="129" y="39"/>
                  </a:cubicBezTo>
                  <a:cubicBezTo>
                    <a:pt x="138" y="27"/>
                    <a:pt x="149" y="13"/>
                    <a:pt x="15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6" name="Freeform 204"/>
            <p:cNvSpPr>
              <a:spLocks/>
            </p:cNvSpPr>
            <p:nvPr/>
          </p:nvSpPr>
          <p:spPr bwMode="auto">
            <a:xfrm>
              <a:off x="20545420" y="17805967"/>
              <a:ext cx="27299" cy="1969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6" y="16"/>
                </a:cxn>
                <a:cxn ang="0">
                  <a:pos x="19" y="25"/>
                </a:cxn>
                <a:cxn ang="0">
                  <a:pos x="43" y="31"/>
                </a:cxn>
              </a:cxnLst>
              <a:rect l="0" t="0" r="r" b="b"/>
              <a:pathLst>
                <a:path w="43" h="31">
                  <a:moveTo>
                    <a:pt x="4" y="4"/>
                  </a:moveTo>
                  <a:cubicBezTo>
                    <a:pt x="12" y="28"/>
                    <a:pt x="0" y="0"/>
                    <a:pt x="16" y="16"/>
                  </a:cubicBezTo>
                  <a:cubicBezTo>
                    <a:pt x="18" y="18"/>
                    <a:pt x="16" y="23"/>
                    <a:pt x="19" y="25"/>
                  </a:cubicBezTo>
                  <a:cubicBezTo>
                    <a:pt x="26" y="29"/>
                    <a:pt x="43" y="31"/>
                    <a:pt x="43" y="3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77" name="AutoShape 205"/>
            <p:cNvCxnSpPr>
              <a:cxnSpLocks noChangeShapeType="1"/>
            </p:cNvCxnSpPr>
            <p:nvPr/>
          </p:nvCxnSpPr>
          <p:spPr bwMode="auto">
            <a:xfrm>
              <a:off x="20551134" y="17825663"/>
              <a:ext cx="12062" cy="48287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3278" name="AutoShape 206"/>
            <p:cNvCxnSpPr>
              <a:cxnSpLocks noChangeShapeType="1"/>
            </p:cNvCxnSpPr>
            <p:nvPr/>
          </p:nvCxnSpPr>
          <p:spPr bwMode="auto">
            <a:xfrm flipH="1">
              <a:off x="20551134" y="17920331"/>
              <a:ext cx="13967" cy="48287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round/>
              <a:headEnd/>
              <a:tailEnd/>
            </a:ln>
          </p:spPr>
        </p:cxnSp>
        <p:sp>
          <p:nvSpPr>
            <p:cNvPr id="3279" name="AutoShape 207"/>
            <p:cNvSpPr>
              <a:spLocks noChangeArrowheads="1"/>
            </p:cNvSpPr>
            <p:nvPr/>
          </p:nvSpPr>
          <p:spPr bwMode="auto">
            <a:xfrm rot="5580767">
              <a:off x="20425374" y="17799691"/>
              <a:ext cx="146768" cy="199348"/>
            </a:xfrm>
            <a:custGeom>
              <a:avLst/>
              <a:gdLst>
                <a:gd name="G0" fmla="+- 6385 0 0"/>
                <a:gd name="G1" fmla="+- -10183619 0 0"/>
                <a:gd name="G2" fmla="+- 0 0 -10183619"/>
                <a:gd name="T0" fmla="*/ 0 256 1"/>
                <a:gd name="T1" fmla="*/ 180 256 1"/>
                <a:gd name="G3" fmla="+- -10183619 T0 T1"/>
                <a:gd name="T2" fmla="*/ 0 256 1"/>
                <a:gd name="T3" fmla="*/ 90 256 1"/>
                <a:gd name="G4" fmla="+- -10183619 T2 T3"/>
                <a:gd name="G5" fmla="*/ G4 2 1"/>
                <a:gd name="T4" fmla="*/ 90 256 1"/>
                <a:gd name="T5" fmla="*/ 0 256 1"/>
                <a:gd name="G6" fmla="+- -10183619 T4 T5"/>
                <a:gd name="G7" fmla="*/ G6 2 1"/>
                <a:gd name="G8" fmla="abs -1018361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385"/>
                <a:gd name="G18" fmla="*/ 6385 1 2"/>
                <a:gd name="G19" fmla="+- G18 5400 0"/>
                <a:gd name="G20" fmla="cos G19 -10183619"/>
                <a:gd name="G21" fmla="sin G19 -10183619"/>
                <a:gd name="G22" fmla="+- G20 10800 0"/>
                <a:gd name="G23" fmla="+- G21 10800 0"/>
                <a:gd name="G24" fmla="+- 10800 0 G20"/>
                <a:gd name="G25" fmla="+- 6385 10800 0"/>
                <a:gd name="G26" fmla="?: G9 G17 G25"/>
                <a:gd name="G27" fmla="?: G9 0 21600"/>
                <a:gd name="G28" fmla="cos 10800 -10183619"/>
                <a:gd name="G29" fmla="sin 10800 -10183619"/>
                <a:gd name="G30" fmla="sin 6385 -10183619"/>
                <a:gd name="G31" fmla="+- G28 10800 0"/>
                <a:gd name="G32" fmla="+- G29 10800 0"/>
                <a:gd name="G33" fmla="+- G30 10800 0"/>
                <a:gd name="G34" fmla="?: G4 0 G31"/>
                <a:gd name="G35" fmla="?: -10183619 G34 0"/>
                <a:gd name="G36" fmla="?: G6 G35 G31"/>
                <a:gd name="G37" fmla="+- 21600 0 G36"/>
                <a:gd name="G38" fmla="?: G4 0 G33"/>
                <a:gd name="G39" fmla="?: -1018361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987 w 21600"/>
                <a:gd name="T15" fmla="*/ 7221 h 21600"/>
                <a:gd name="T16" fmla="*/ 10800 w 21600"/>
                <a:gd name="T17" fmla="*/ 4415 h 21600"/>
                <a:gd name="T18" fmla="*/ 18613 w 21600"/>
                <a:gd name="T19" fmla="*/ 722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995" y="8141"/>
                  </a:moveTo>
                  <a:cubicBezTo>
                    <a:pt x="6034" y="5870"/>
                    <a:pt x="8302" y="4414"/>
                    <a:pt x="10800" y="4415"/>
                  </a:cubicBezTo>
                  <a:cubicBezTo>
                    <a:pt x="13297" y="4415"/>
                    <a:pt x="15565" y="5870"/>
                    <a:pt x="16604" y="8141"/>
                  </a:cubicBezTo>
                  <a:lnTo>
                    <a:pt x="20618" y="6302"/>
                  </a:lnTo>
                  <a:cubicBezTo>
                    <a:pt x="18859" y="2462"/>
                    <a:pt x="15023" y="-1"/>
                    <a:pt x="10799" y="0"/>
                  </a:cubicBezTo>
                  <a:cubicBezTo>
                    <a:pt x="6576" y="0"/>
                    <a:pt x="2740" y="2462"/>
                    <a:pt x="981" y="6302"/>
                  </a:cubicBezTo>
                  <a:close/>
                </a:path>
              </a:pathLst>
            </a:custGeom>
            <a:solidFill>
              <a:srgbClr val="E36C0A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" name="Freeform 208"/>
            <p:cNvSpPr>
              <a:spLocks/>
            </p:cNvSpPr>
            <p:nvPr/>
          </p:nvSpPr>
          <p:spPr bwMode="auto">
            <a:xfrm>
              <a:off x="22112903" y="17488287"/>
              <a:ext cx="499639" cy="921906"/>
            </a:xfrm>
            <a:custGeom>
              <a:avLst/>
              <a:gdLst/>
              <a:ahLst/>
              <a:cxnLst>
                <a:cxn ang="0">
                  <a:pos x="86" y="33"/>
                </a:cxn>
                <a:cxn ang="0">
                  <a:pos x="32" y="75"/>
                </a:cxn>
                <a:cxn ang="0">
                  <a:pos x="102" y="101"/>
                </a:cxn>
                <a:cxn ang="0">
                  <a:pos x="16" y="101"/>
                </a:cxn>
                <a:cxn ang="0">
                  <a:pos x="16" y="157"/>
                </a:cxn>
                <a:cxn ang="0">
                  <a:pos x="54" y="194"/>
                </a:cxn>
                <a:cxn ang="0">
                  <a:pos x="16" y="387"/>
                </a:cxn>
                <a:cxn ang="0">
                  <a:pos x="16" y="459"/>
                </a:cxn>
                <a:cxn ang="0">
                  <a:pos x="32" y="607"/>
                </a:cxn>
                <a:cxn ang="0">
                  <a:pos x="54" y="680"/>
                </a:cxn>
                <a:cxn ang="0">
                  <a:pos x="43" y="762"/>
                </a:cxn>
                <a:cxn ang="0">
                  <a:pos x="27" y="858"/>
                </a:cxn>
                <a:cxn ang="0">
                  <a:pos x="27" y="943"/>
                </a:cxn>
                <a:cxn ang="0">
                  <a:pos x="27" y="1159"/>
                </a:cxn>
                <a:cxn ang="0">
                  <a:pos x="11" y="1305"/>
                </a:cxn>
                <a:cxn ang="0">
                  <a:pos x="0" y="1387"/>
                </a:cxn>
                <a:cxn ang="0">
                  <a:pos x="38" y="1387"/>
                </a:cxn>
                <a:cxn ang="0">
                  <a:pos x="102" y="1387"/>
                </a:cxn>
                <a:cxn ang="0">
                  <a:pos x="134" y="1419"/>
                </a:cxn>
                <a:cxn ang="0">
                  <a:pos x="209" y="1435"/>
                </a:cxn>
                <a:cxn ang="0">
                  <a:pos x="327" y="1419"/>
                </a:cxn>
                <a:cxn ang="0">
                  <a:pos x="375" y="1387"/>
                </a:cxn>
                <a:cxn ang="0">
                  <a:pos x="455" y="1435"/>
                </a:cxn>
                <a:cxn ang="0">
                  <a:pos x="498" y="1451"/>
                </a:cxn>
                <a:cxn ang="0">
                  <a:pos x="600" y="1387"/>
                </a:cxn>
                <a:cxn ang="0">
                  <a:pos x="680" y="1387"/>
                </a:cxn>
                <a:cxn ang="0">
                  <a:pos x="739" y="1387"/>
                </a:cxn>
                <a:cxn ang="0">
                  <a:pos x="755" y="1349"/>
                </a:cxn>
                <a:cxn ang="0">
                  <a:pos x="733" y="1305"/>
                </a:cxn>
                <a:cxn ang="0">
                  <a:pos x="739" y="1105"/>
                </a:cxn>
                <a:cxn ang="0">
                  <a:pos x="776" y="948"/>
                </a:cxn>
                <a:cxn ang="0">
                  <a:pos x="755" y="822"/>
                </a:cxn>
                <a:cxn ang="0">
                  <a:pos x="723" y="643"/>
                </a:cxn>
                <a:cxn ang="0">
                  <a:pos x="787" y="459"/>
                </a:cxn>
                <a:cxn ang="0">
                  <a:pos x="723" y="322"/>
                </a:cxn>
                <a:cxn ang="0">
                  <a:pos x="723" y="157"/>
                </a:cxn>
                <a:cxn ang="0">
                  <a:pos x="707" y="0"/>
                </a:cxn>
                <a:cxn ang="0">
                  <a:pos x="562" y="0"/>
                </a:cxn>
                <a:cxn ang="0">
                  <a:pos x="482" y="69"/>
                </a:cxn>
                <a:cxn ang="0">
                  <a:pos x="380" y="0"/>
                </a:cxn>
                <a:cxn ang="0">
                  <a:pos x="225" y="0"/>
                </a:cxn>
                <a:cxn ang="0">
                  <a:pos x="112" y="0"/>
                </a:cxn>
                <a:cxn ang="0">
                  <a:pos x="80" y="0"/>
                </a:cxn>
              </a:cxnLst>
              <a:rect l="0" t="0" r="r" b="b"/>
              <a:pathLst>
                <a:path w="787" h="1451">
                  <a:moveTo>
                    <a:pt x="86" y="33"/>
                  </a:moveTo>
                  <a:lnTo>
                    <a:pt x="32" y="75"/>
                  </a:lnTo>
                  <a:lnTo>
                    <a:pt x="102" y="101"/>
                  </a:lnTo>
                  <a:lnTo>
                    <a:pt x="16" y="101"/>
                  </a:lnTo>
                  <a:lnTo>
                    <a:pt x="16" y="157"/>
                  </a:lnTo>
                  <a:lnTo>
                    <a:pt x="54" y="194"/>
                  </a:lnTo>
                  <a:lnTo>
                    <a:pt x="16" y="387"/>
                  </a:lnTo>
                  <a:lnTo>
                    <a:pt x="16" y="459"/>
                  </a:lnTo>
                  <a:lnTo>
                    <a:pt x="32" y="607"/>
                  </a:lnTo>
                  <a:lnTo>
                    <a:pt x="54" y="680"/>
                  </a:lnTo>
                  <a:lnTo>
                    <a:pt x="43" y="762"/>
                  </a:lnTo>
                  <a:lnTo>
                    <a:pt x="27" y="858"/>
                  </a:lnTo>
                  <a:lnTo>
                    <a:pt x="27" y="943"/>
                  </a:lnTo>
                  <a:lnTo>
                    <a:pt x="27" y="1159"/>
                  </a:lnTo>
                  <a:lnTo>
                    <a:pt x="11" y="1305"/>
                  </a:lnTo>
                  <a:lnTo>
                    <a:pt x="0" y="1387"/>
                  </a:lnTo>
                  <a:lnTo>
                    <a:pt x="38" y="1387"/>
                  </a:lnTo>
                  <a:lnTo>
                    <a:pt x="102" y="1387"/>
                  </a:lnTo>
                  <a:lnTo>
                    <a:pt x="134" y="1419"/>
                  </a:lnTo>
                  <a:lnTo>
                    <a:pt x="209" y="1435"/>
                  </a:lnTo>
                  <a:lnTo>
                    <a:pt x="327" y="1419"/>
                  </a:lnTo>
                  <a:lnTo>
                    <a:pt x="375" y="1387"/>
                  </a:lnTo>
                  <a:lnTo>
                    <a:pt x="455" y="1435"/>
                  </a:lnTo>
                  <a:lnTo>
                    <a:pt x="498" y="1451"/>
                  </a:lnTo>
                  <a:lnTo>
                    <a:pt x="600" y="1387"/>
                  </a:lnTo>
                  <a:lnTo>
                    <a:pt x="680" y="1387"/>
                  </a:lnTo>
                  <a:lnTo>
                    <a:pt x="739" y="1387"/>
                  </a:lnTo>
                  <a:lnTo>
                    <a:pt x="755" y="1349"/>
                  </a:lnTo>
                  <a:lnTo>
                    <a:pt x="733" y="1305"/>
                  </a:lnTo>
                  <a:lnTo>
                    <a:pt x="739" y="1105"/>
                  </a:lnTo>
                  <a:lnTo>
                    <a:pt x="776" y="948"/>
                  </a:lnTo>
                  <a:lnTo>
                    <a:pt x="755" y="822"/>
                  </a:lnTo>
                  <a:lnTo>
                    <a:pt x="723" y="643"/>
                  </a:lnTo>
                  <a:lnTo>
                    <a:pt x="787" y="459"/>
                  </a:lnTo>
                  <a:lnTo>
                    <a:pt x="723" y="322"/>
                  </a:lnTo>
                  <a:lnTo>
                    <a:pt x="723" y="157"/>
                  </a:lnTo>
                  <a:lnTo>
                    <a:pt x="707" y="0"/>
                  </a:lnTo>
                  <a:lnTo>
                    <a:pt x="562" y="0"/>
                  </a:lnTo>
                  <a:lnTo>
                    <a:pt x="482" y="69"/>
                  </a:lnTo>
                  <a:lnTo>
                    <a:pt x="380" y="0"/>
                  </a:lnTo>
                  <a:lnTo>
                    <a:pt x="225" y="0"/>
                  </a:lnTo>
                  <a:lnTo>
                    <a:pt x="112" y="0"/>
                  </a:lnTo>
                  <a:lnTo>
                    <a:pt x="80" y="0"/>
                  </a:lnTo>
                </a:path>
              </a:pathLst>
            </a:custGeom>
            <a:solidFill>
              <a:srgbClr val="E36C0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" name="Rectangle 209"/>
            <p:cNvSpPr>
              <a:spLocks noChangeArrowheads="1"/>
            </p:cNvSpPr>
            <p:nvPr/>
          </p:nvSpPr>
          <p:spPr bwMode="auto">
            <a:xfrm>
              <a:off x="18908102" y="16889779"/>
              <a:ext cx="5994400" cy="22479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" name="Rectangle 212"/>
            <p:cNvSpPr>
              <a:spLocks noChangeArrowheads="1"/>
            </p:cNvSpPr>
            <p:nvPr/>
          </p:nvSpPr>
          <p:spPr bwMode="auto">
            <a:xfrm>
              <a:off x="20542837" y="13516293"/>
              <a:ext cx="218440" cy="96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" name="Rectangle 213"/>
            <p:cNvSpPr>
              <a:spLocks noChangeArrowheads="1"/>
            </p:cNvSpPr>
            <p:nvPr/>
          </p:nvSpPr>
          <p:spPr bwMode="auto">
            <a:xfrm rot="16200000" flipV="1">
              <a:off x="20555537" y="13522643"/>
              <a:ext cx="274320" cy="5207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" name="Oval 214"/>
            <p:cNvSpPr>
              <a:spLocks noChangeArrowheads="1"/>
            </p:cNvSpPr>
            <p:nvPr/>
          </p:nvSpPr>
          <p:spPr bwMode="auto">
            <a:xfrm>
              <a:off x="19610022" y="13060363"/>
              <a:ext cx="1028700" cy="944880"/>
            </a:xfrm>
            <a:prstGeom prst="ellipse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" name="Oval 215"/>
            <p:cNvSpPr>
              <a:spLocks noChangeArrowheads="1"/>
            </p:cNvSpPr>
            <p:nvPr/>
          </p:nvSpPr>
          <p:spPr bwMode="auto">
            <a:xfrm>
              <a:off x="19715432" y="13151803"/>
              <a:ext cx="822960" cy="7556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" name="Rectangle 216"/>
            <p:cNvSpPr>
              <a:spLocks noChangeArrowheads="1"/>
            </p:cNvSpPr>
            <p:nvPr/>
          </p:nvSpPr>
          <p:spPr bwMode="auto">
            <a:xfrm flipV="1">
              <a:off x="20523787" y="13459143"/>
              <a:ext cx="280670" cy="5080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9" name="Rectangle 217"/>
            <p:cNvSpPr>
              <a:spLocks noChangeArrowheads="1"/>
            </p:cNvSpPr>
            <p:nvPr/>
          </p:nvSpPr>
          <p:spPr bwMode="auto">
            <a:xfrm flipV="1">
              <a:off x="20523787" y="13554393"/>
              <a:ext cx="280670" cy="5588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0" name="AutoShape 218"/>
            <p:cNvSpPr>
              <a:spLocks noChangeArrowheads="1"/>
            </p:cNvSpPr>
            <p:nvPr/>
          </p:nvSpPr>
          <p:spPr bwMode="auto">
            <a:xfrm rot="16200000">
              <a:off x="20673012" y="13382943"/>
              <a:ext cx="53340" cy="109855"/>
            </a:xfrm>
            <a:prstGeom prst="flowChartDelay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1" name="Rectangle 219"/>
            <p:cNvSpPr>
              <a:spLocks noChangeArrowheads="1"/>
            </p:cNvSpPr>
            <p:nvPr/>
          </p:nvSpPr>
          <p:spPr bwMode="auto">
            <a:xfrm>
              <a:off x="20643802" y="13610908"/>
              <a:ext cx="50800" cy="4826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2" name="Rectangle 220"/>
            <p:cNvSpPr>
              <a:spLocks noChangeArrowheads="1"/>
            </p:cNvSpPr>
            <p:nvPr/>
          </p:nvSpPr>
          <p:spPr bwMode="auto">
            <a:xfrm>
              <a:off x="20690157" y="13610908"/>
              <a:ext cx="50800" cy="4826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3" name="Rectangle 221"/>
            <p:cNvSpPr>
              <a:spLocks noChangeArrowheads="1"/>
            </p:cNvSpPr>
            <p:nvPr/>
          </p:nvSpPr>
          <p:spPr bwMode="auto">
            <a:xfrm>
              <a:off x="19345276" y="12695238"/>
              <a:ext cx="5429250" cy="18129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" name="Rectangle 223"/>
            <p:cNvSpPr>
              <a:spLocks noChangeArrowheads="1"/>
            </p:cNvSpPr>
            <p:nvPr/>
          </p:nvSpPr>
          <p:spPr bwMode="auto">
            <a:xfrm>
              <a:off x="21918882" y="13141643"/>
              <a:ext cx="2442845" cy="72898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96" name="AutoShape 224"/>
            <p:cNvCxnSpPr>
              <a:cxnSpLocks noChangeShapeType="1"/>
            </p:cNvCxnSpPr>
            <p:nvPr/>
          </p:nvCxnSpPr>
          <p:spPr bwMode="auto">
            <a:xfrm>
              <a:off x="21937297" y="13777913"/>
              <a:ext cx="24428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3297" name="AutoShape 225"/>
            <p:cNvCxnSpPr>
              <a:cxnSpLocks noChangeShapeType="1"/>
            </p:cNvCxnSpPr>
            <p:nvPr/>
          </p:nvCxnSpPr>
          <p:spPr bwMode="auto">
            <a:xfrm>
              <a:off x="21918882" y="13221653"/>
              <a:ext cx="24428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sp>
          <p:nvSpPr>
            <p:cNvPr id="3298" name="Oval 226"/>
            <p:cNvSpPr>
              <a:spLocks noChangeArrowheads="1"/>
            </p:cNvSpPr>
            <p:nvPr/>
          </p:nvSpPr>
          <p:spPr bwMode="auto">
            <a:xfrm>
              <a:off x="19706542" y="13132118"/>
              <a:ext cx="831215" cy="787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9" name="Oval 227"/>
            <p:cNvSpPr>
              <a:spLocks noChangeArrowheads="1"/>
            </p:cNvSpPr>
            <p:nvPr/>
          </p:nvSpPr>
          <p:spPr bwMode="auto">
            <a:xfrm>
              <a:off x="19789727" y="13213398"/>
              <a:ext cx="664845" cy="6299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0" name="Rectangle 228"/>
            <p:cNvSpPr>
              <a:spLocks noChangeArrowheads="1"/>
            </p:cNvSpPr>
            <p:nvPr/>
          </p:nvSpPr>
          <p:spPr bwMode="auto">
            <a:xfrm>
              <a:off x="20543472" y="13509943"/>
              <a:ext cx="100965" cy="463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301" name="AutoShape 229"/>
            <p:cNvCxnSpPr>
              <a:cxnSpLocks noChangeShapeType="1"/>
            </p:cNvCxnSpPr>
            <p:nvPr/>
          </p:nvCxnSpPr>
          <p:spPr bwMode="auto">
            <a:xfrm>
              <a:off x="20542837" y="13509943"/>
              <a:ext cx="95885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02" name="AutoShape 230"/>
            <p:cNvCxnSpPr>
              <a:cxnSpLocks noChangeShapeType="1"/>
            </p:cNvCxnSpPr>
            <p:nvPr/>
          </p:nvCxnSpPr>
          <p:spPr bwMode="auto">
            <a:xfrm>
              <a:off x="20543472" y="13554393"/>
              <a:ext cx="95885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303" name="Rectangle 231"/>
            <p:cNvSpPr>
              <a:spLocks noChangeArrowheads="1"/>
            </p:cNvSpPr>
            <p:nvPr/>
          </p:nvSpPr>
          <p:spPr bwMode="auto">
            <a:xfrm>
              <a:off x="22263687" y="13060363"/>
              <a:ext cx="518795" cy="404495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" name="Rectangle 232"/>
            <p:cNvSpPr>
              <a:spLocks noChangeArrowheads="1"/>
            </p:cNvSpPr>
            <p:nvPr/>
          </p:nvSpPr>
          <p:spPr bwMode="auto">
            <a:xfrm>
              <a:off x="22263687" y="13554393"/>
              <a:ext cx="518795" cy="404495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5" name="Rectangle 233"/>
            <p:cNvSpPr>
              <a:spLocks noChangeArrowheads="1"/>
            </p:cNvSpPr>
            <p:nvPr/>
          </p:nvSpPr>
          <p:spPr bwMode="auto">
            <a:xfrm rot="16200000" flipV="1">
              <a:off x="22234477" y="13487083"/>
              <a:ext cx="274320" cy="5207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6" name="AutoShape 234"/>
            <p:cNvSpPr>
              <a:spLocks noChangeArrowheads="1"/>
            </p:cNvSpPr>
            <p:nvPr/>
          </p:nvSpPr>
          <p:spPr bwMode="auto">
            <a:xfrm rot="16200000">
              <a:off x="22344332" y="13343573"/>
              <a:ext cx="53340" cy="109855"/>
            </a:xfrm>
            <a:prstGeom prst="flowChartDelay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" name="Rectangle 235"/>
            <p:cNvSpPr>
              <a:spLocks noChangeArrowheads="1"/>
            </p:cNvSpPr>
            <p:nvPr/>
          </p:nvSpPr>
          <p:spPr bwMode="auto">
            <a:xfrm>
              <a:off x="22322742" y="13582968"/>
              <a:ext cx="50800" cy="4826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" name="Rectangle 236"/>
            <p:cNvSpPr>
              <a:spLocks noChangeArrowheads="1"/>
            </p:cNvSpPr>
            <p:nvPr/>
          </p:nvSpPr>
          <p:spPr bwMode="auto">
            <a:xfrm>
              <a:off x="22369097" y="13582968"/>
              <a:ext cx="50800" cy="4826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" name="Rectangle 237"/>
            <p:cNvSpPr>
              <a:spLocks noChangeArrowheads="1"/>
            </p:cNvSpPr>
            <p:nvPr/>
          </p:nvSpPr>
          <p:spPr bwMode="auto">
            <a:xfrm rot="16200000" flipV="1">
              <a:off x="22491017" y="13490893"/>
              <a:ext cx="274320" cy="5207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" name="AutoShape 238"/>
            <p:cNvSpPr>
              <a:spLocks noChangeArrowheads="1"/>
            </p:cNvSpPr>
            <p:nvPr/>
          </p:nvSpPr>
          <p:spPr bwMode="auto">
            <a:xfrm rot="16200000">
              <a:off x="22602777" y="13343573"/>
              <a:ext cx="53340" cy="109855"/>
            </a:xfrm>
            <a:prstGeom prst="flowChartDelay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" name="Rectangle 239"/>
            <p:cNvSpPr>
              <a:spLocks noChangeArrowheads="1"/>
            </p:cNvSpPr>
            <p:nvPr/>
          </p:nvSpPr>
          <p:spPr bwMode="auto">
            <a:xfrm>
              <a:off x="22579282" y="13586778"/>
              <a:ext cx="50800" cy="4826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2" name="Rectangle 240"/>
            <p:cNvSpPr>
              <a:spLocks noChangeArrowheads="1"/>
            </p:cNvSpPr>
            <p:nvPr/>
          </p:nvSpPr>
          <p:spPr bwMode="auto">
            <a:xfrm>
              <a:off x="22625637" y="13586778"/>
              <a:ext cx="50800" cy="4826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3" name="AutoShape 241"/>
            <p:cNvSpPr>
              <a:spLocks noChangeArrowheads="1"/>
            </p:cNvSpPr>
            <p:nvPr/>
          </p:nvSpPr>
          <p:spPr bwMode="auto">
            <a:xfrm rot="5400000">
              <a:off x="20531407" y="13144818"/>
              <a:ext cx="340360" cy="114300"/>
            </a:xfrm>
            <a:prstGeom prst="rightArrow">
              <a:avLst>
                <a:gd name="adj1" fmla="val 50000"/>
                <a:gd name="adj2" fmla="val 7444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4" name="AutoShape 242"/>
            <p:cNvSpPr>
              <a:spLocks noChangeArrowheads="1"/>
            </p:cNvSpPr>
            <p:nvPr/>
          </p:nvSpPr>
          <p:spPr bwMode="auto">
            <a:xfrm rot="16200000">
              <a:off x="20535217" y="13831253"/>
              <a:ext cx="340360" cy="114300"/>
            </a:xfrm>
            <a:prstGeom prst="rightArrow">
              <a:avLst>
                <a:gd name="adj1" fmla="val 50000"/>
                <a:gd name="adj2" fmla="val 7444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5" name="Rectangle 243"/>
            <p:cNvSpPr>
              <a:spLocks noChangeArrowheads="1"/>
            </p:cNvSpPr>
            <p:nvPr/>
          </p:nvSpPr>
          <p:spPr bwMode="auto">
            <a:xfrm>
              <a:off x="22263687" y="13435013"/>
              <a:ext cx="518795" cy="6096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6" name="Rectangle 244"/>
            <p:cNvSpPr>
              <a:spLocks noChangeArrowheads="1"/>
            </p:cNvSpPr>
            <p:nvPr/>
          </p:nvSpPr>
          <p:spPr bwMode="auto">
            <a:xfrm>
              <a:off x="22263687" y="13518198"/>
              <a:ext cx="518795" cy="6096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1" name="Text Box 2151"/>
          <p:cNvSpPr txBox="1">
            <a:spLocks noChangeArrowheads="1"/>
          </p:cNvSpPr>
          <p:nvPr/>
        </p:nvSpPr>
        <p:spPr bwMode="auto">
          <a:xfrm>
            <a:off x="14776206" y="8255242"/>
            <a:ext cx="10024696" cy="17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eaLnBrk="0" hangingPunct="0">
              <a:defRPr/>
            </a:pPr>
            <a:r>
              <a:rPr lang="en-US" sz="5400" dirty="0" smtClean="0">
                <a:latin typeface="+mn-lt"/>
              </a:rPr>
              <a:t>These are some of the initial ideas for the design process</a:t>
            </a:r>
          </a:p>
        </p:txBody>
      </p:sp>
      <p:pic>
        <p:nvPicPr>
          <p:cNvPr id="322" name="Picture 321" descr="4"/>
          <p:cNvPicPr/>
          <p:nvPr/>
        </p:nvPicPr>
        <p:blipFill>
          <a:blip r:embed="rId19" cstate="print"/>
          <a:srcRect l="3321" b="16047"/>
          <a:stretch>
            <a:fillRect/>
          </a:stretch>
        </p:blipFill>
        <p:spPr bwMode="auto">
          <a:xfrm>
            <a:off x="26749776" y="11073283"/>
            <a:ext cx="5725432" cy="4441371"/>
          </a:xfrm>
          <a:prstGeom prst="rect">
            <a:avLst/>
          </a:prstGeom>
          <a:noFill/>
        </p:spPr>
      </p:pic>
      <p:sp>
        <p:nvSpPr>
          <p:cNvPr id="323" name="Text Box 2151"/>
          <p:cNvSpPr txBox="1">
            <a:spLocks noChangeArrowheads="1"/>
          </p:cNvSpPr>
          <p:nvPr/>
        </p:nvSpPr>
        <p:spPr bwMode="auto">
          <a:xfrm>
            <a:off x="26357873" y="8569567"/>
            <a:ext cx="10024696" cy="17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eaLnBrk="0" hangingPunct="0">
              <a:defRPr/>
            </a:pPr>
            <a:r>
              <a:rPr lang="en-US" sz="5400" dirty="0" smtClean="0">
                <a:latin typeface="+mn-lt"/>
              </a:rPr>
              <a:t>Material selection in design techniques were used to </a:t>
            </a:r>
          </a:p>
        </p:txBody>
      </p:sp>
      <p:cxnSp>
        <p:nvCxnSpPr>
          <p:cNvPr id="3317" name="AutoShape 824"/>
          <p:cNvCxnSpPr>
            <a:cxnSpLocks noChangeShapeType="1"/>
          </p:cNvCxnSpPr>
          <p:nvPr/>
        </p:nvCxnSpPr>
        <p:spPr bwMode="auto">
          <a:xfrm flipV="1">
            <a:off x="27257351" y="11242114"/>
            <a:ext cx="5008562" cy="231933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18" name="AutoShape 825"/>
          <p:cNvCxnSpPr>
            <a:cxnSpLocks noChangeShapeType="1"/>
          </p:cNvCxnSpPr>
          <p:nvPr/>
        </p:nvCxnSpPr>
        <p:spPr bwMode="auto">
          <a:xfrm flipV="1">
            <a:off x="27287831" y="12647686"/>
            <a:ext cx="5008562" cy="3175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/>
          </a:ln>
        </p:spPr>
      </p:cxnSp>
      <p:sp>
        <p:nvSpPr>
          <p:cNvPr id="3319" name="Text Box 835"/>
          <p:cNvSpPr txBox="1">
            <a:spLocks noChangeArrowheads="1"/>
          </p:cNvSpPr>
          <p:nvPr/>
        </p:nvSpPr>
        <p:spPr bwMode="auto">
          <a:xfrm>
            <a:off x="27127811" y="12420356"/>
            <a:ext cx="9731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52MPa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20" name="Text Box 836"/>
          <p:cNvSpPr txBox="1">
            <a:spLocks noChangeArrowheads="1"/>
          </p:cNvSpPr>
          <p:nvPr/>
        </p:nvSpPr>
        <p:spPr bwMode="auto">
          <a:xfrm>
            <a:off x="26307073" y="13857044"/>
            <a:ext cx="9731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30114240" y="11597640"/>
            <a:ext cx="373380" cy="175260"/>
          </a:xfrm>
          <a:prstGeom prst="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1" name="Straight Arrow Connector 330"/>
          <p:cNvCxnSpPr/>
          <p:nvPr/>
        </p:nvCxnSpPr>
        <p:spPr>
          <a:xfrm rot="16200000" flipH="1">
            <a:off x="29587828" y="11014077"/>
            <a:ext cx="831846" cy="266697"/>
          </a:xfrm>
          <a:prstGeom prst="straightConnector1">
            <a:avLst/>
          </a:prstGeom>
          <a:ln w="127000"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7" name="Group 556"/>
          <p:cNvGrpSpPr/>
          <p:nvPr/>
        </p:nvGrpSpPr>
        <p:grpSpPr>
          <a:xfrm>
            <a:off x="26752756" y="19335750"/>
            <a:ext cx="5892594" cy="5897228"/>
            <a:chOff x="26752756" y="19335750"/>
            <a:chExt cx="5892594" cy="5897228"/>
          </a:xfrm>
        </p:grpSpPr>
        <p:pic>
          <p:nvPicPr>
            <p:cNvPr id="381" name="Picture 380"/>
            <p:cNvPicPr/>
            <p:nvPr/>
          </p:nvPicPr>
          <p:blipFill>
            <a:blip r:embed="rId20" cstate="print"/>
            <a:srcRect t="50556"/>
            <a:stretch>
              <a:fillRect/>
            </a:stretch>
          </p:blipFill>
          <p:spPr bwMode="auto">
            <a:xfrm>
              <a:off x="26752756" y="19387580"/>
              <a:ext cx="3187288" cy="140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335"/>
            <p:cNvSpPr>
              <a:spLocks noChangeArrowheads="1"/>
            </p:cNvSpPr>
            <p:nvPr/>
          </p:nvSpPr>
          <p:spPr bwMode="auto">
            <a:xfrm>
              <a:off x="27598285" y="20281999"/>
              <a:ext cx="1497164" cy="52012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1336"/>
            <p:cNvSpPr>
              <a:spLocks noChangeArrowheads="1"/>
            </p:cNvSpPr>
            <p:nvPr/>
          </p:nvSpPr>
          <p:spPr bwMode="auto">
            <a:xfrm>
              <a:off x="26927164" y="21606748"/>
              <a:ext cx="5510552" cy="291876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34" name="AutoShape 1337"/>
            <p:cNvCxnSpPr>
              <a:cxnSpLocks noChangeShapeType="1"/>
            </p:cNvCxnSpPr>
            <p:nvPr/>
          </p:nvCxnSpPr>
          <p:spPr bwMode="auto">
            <a:xfrm flipH="1">
              <a:off x="26927164" y="20281999"/>
              <a:ext cx="671120" cy="132474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5" name="AutoShape 1338"/>
            <p:cNvCxnSpPr>
              <a:cxnSpLocks noChangeShapeType="1"/>
            </p:cNvCxnSpPr>
            <p:nvPr/>
          </p:nvCxnSpPr>
          <p:spPr bwMode="auto">
            <a:xfrm>
              <a:off x="29095448" y="20281999"/>
              <a:ext cx="3342268" cy="132474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36" name="Group 1339"/>
            <p:cNvGrpSpPr>
              <a:grpSpLocks/>
            </p:cNvGrpSpPr>
            <p:nvPr/>
          </p:nvGrpSpPr>
          <p:grpSpPr bwMode="auto">
            <a:xfrm>
              <a:off x="27125262" y="22321198"/>
              <a:ext cx="346671" cy="331505"/>
              <a:chOff x="3352" y="9409"/>
              <a:chExt cx="240" cy="274"/>
            </a:xfrm>
          </p:grpSpPr>
          <p:sp>
            <p:nvSpPr>
              <p:cNvPr id="337" name="AutoShape 1340"/>
              <p:cNvSpPr>
                <a:spLocks noChangeArrowheads="1"/>
              </p:cNvSpPr>
              <p:nvPr/>
            </p:nvSpPr>
            <p:spPr bwMode="auto">
              <a:xfrm>
                <a:off x="3352" y="9409"/>
                <a:ext cx="240" cy="274"/>
              </a:xfrm>
              <a:prstGeom prst="flowChartProcess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38" name="AutoShape 1341"/>
              <p:cNvCxnSpPr>
                <a:cxnSpLocks noChangeShapeType="1"/>
              </p:cNvCxnSpPr>
              <p:nvPr/>
            </p:nvCxnSpPr>
            <p:spPr bwMode="auto">
              <a:xfrm>
                <a:off x="3352" y="9409"/>
                <a:ext cx="240" cy="2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9" name="AutoShape 1342"/>
              <p:cNvCxnSpPr>
                <a:cxnSpLocks noChangeShapeType="1"/>
              </p:cNvCxnSpPr>
              <p:nvPr/>
            </p:nvCxnSpPr>
            <p:spPr bwMode="auto">
              <a:xfrm flipV="1">
                <a:off x="3352" y="9409"/>
                <a:ext cx="240" cy="2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40" name="Group 1343"/>
            <p:cNvGrpSpPr>
              <a:grpSpLocks/>
            </p:cNvGrpSpPr>
            <p:nvPr/>
          </p:nvGrpSpPr>
          <p:grpSpPr bwMode="auto">
            <a:xfrm>
              <a:off x="27125262" y="23078197"/>
              <a:ext cx="346671" cy="331505"/>
              <a:chOff x="3352" y="9409"/>
              <a:chExt cx="240" cy="274"/>
            </a:xfrm>
          </p:grpSpPr>
          <p:sp>
            <p:nvSpPr>
              <p:cNvPr id="341" name="AutoShape 1344"/>
              <p:cNvSpPr>
                <a:spLocks noChangeArrowheads="1"/>
              </p:cNvSpPr>
              <p:nvPr/>
            </p:nvSpPr>
            <p:spPr bwMode="auto">
              <a:xfrm>
                <a:off x="3352" y="9409"/>
                <a:ext cx="240" cy="274"/>
              </a:xfrm>
              <a:prstGeom prst="flowChartProcess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42" name="AutoShape 1345"/>
              <p:cNvCxnSpPr>
                <a:cxnSpLocks noChangeShapeType="1"/>
              </p:cNvCxnSpPr>
              <p:nvPr/>
            </p:nvCxnSpPr>
            <p:spPr bwMode="auto">
              <a:xfrm>
                <a:off x="3352" y="9409"/>
                <a:ext cx="240" cy="2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3" name="AutoShape 1346"/>
              <p:cNvCxnSpPr>
                <a:cxnSpLocks noChangeShapeType="1"/>
              </p:cNvCxnSpPr>
              <p:nvPr/>
            </p:nvCxnSpPr>
            <p:spPr bwMode="auto">
              <a:xfrm flipV="1">
                <a:off x="3352" y="9409"/>
                <a:ext cx="240" cy="2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44" name="Group 1347"/>
            <p:cNvGrpSpPr>
              <a:grpSpLocks/>
            </p:cNvGrpSpPr>
            <p:nvPr/>
          </p:nvGrpSpPr>
          <p:grpSpPr bwMode="auto">
            <a:xfrm>
              <a:off x="30052287" y="22321198"/>
              <a:ext cx="346671" cy="331505"/>
              <a:chOff x="3352" y="9409"/>
              <a:chExt cx="240" cy="274"/>
            </a:xfrm>
          </p:grpSpPr>
          <p:sp>
            <p:nvSpPr>
              <p:cNvPr id="345" name="AutoShape 1348"/>
              <p:cNvSpPr>
                <a:spLocks noChangeArrowheads="1"/>
              </p:cNvSpPr>
              <p:nvPr/>
            </p:nvSpPr>
            <p:spPr bwMode="auto">
              <a:xfrm>
                <a:off x="3352" y="9409"/>
                <a:ext cx="240" cy="274"/>
              </a:xfrm>
              <a:prstGeom prst="flowChartProcess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46" name="AutoShape 1349"/>
              <p:cNvCxnSpPr>
                <a:cxnSpLocks noChangeShapeType="1"/>
              </p:cNvCxnSpPr>
              <p:nvPr/>
            </p:nvCxnSpPr>
            <p:spPr bwMode="auto">
              <a:xfrm>
                <a:off x="3352" y="9409"/>
                <a:ext cx="240" cy="2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7" name="AutoShape 1350"/>
              <p:cNvCxnSpPr>
                <a:cxnSpLocks noChangeShapeType="1"/>
              </p:cNvCxnSpPr>
              <p:nvPr/>
            </p:nvCxnSpPr>
            <p:spPr bwMode="auto">
              <a:xfrm flipV="1">
                <a:off x="3352" y="9409"/>
                <a:ext cx="240" cy="2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48" name="Group 1351"/>
            <p:cNvGrpSpPr>
              <a:grpSpLocks/>
            </p:cNvGrpSpPr>
            <p:nvPr/>
          </p:nvGrpSpPr>
          <p:grpSpPr bwMode="auto">
            <a:xfrm>
              <a:off x="30052287" y="23082643"/>
              <a:ext cx="346671" cy="331505"/>
              <a:chOff x="3352" y="9409"/>
              <a:chExt cx="240" cy="274"/>
            </a:xfrm>
          </p:grpSpPr>
          <p:sp>
            <p:nvSpPr>
              <p:cNvPr id="349" name="AutoShape 1352"/>
              <p:cNvSpPr>
                <a:spLocks noChangeArrowheads="1"/>
              </p:cNvSpPr>
              <p:nvPr/>
            </p:nvSpPr>
            <p:spPr bwMode="auto">
              <a:xfrm>
                <a:off x="3352" y="9409"/>
                <a:ext cx="240" cy="274"/>
              </a:xfrm>
              <a:prstGeom prst="flowChartProcess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0" name="AutoShape 1353"/>
              <p:cNvCxnSpPr>
                <a:cxnSpLocks noChangeShapeType="1"/>
              </p:cNvCxnSpPr>
              <p:nvPr/>
            </p:nvCxnSpPr>
            <p:spPr bwMode="auto">
              <a:xfrm>
                <a:off x="3352" y="9409"/>
                <a:ext cx="240" cy="2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1" name="AutoShape 1354"/>
              <p:cNvCxnSpPr>
                <a:cxnSpLocks noChangeShapeType="1"/>
              </p:cNvCxnSpPr>
              <p:nvPr/>
            </p:nvCxnSpPr>
            <p:spPr bwMode="auto">
              <a:xfrm flipV="1">
                <a:off x="3352" y="9409"/>
                <a:ext cx="240" cy="2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52" name="Rectangle 1355"/>
            <p:cNvSpPr>
              <a:spLocks noChangeArrowheads="1"/>
            </p:cNvSpPr>
            <p:nvPr/>
          </p:nvSpPr>
          <p:spPr bwMode="auto">
            <a:xfrm>
              <a:off x="27125262" y="22652703"/>
              <a:ext cx="3273696" cy="425495"/>
            </a:xfrm>
            <a:prstGeom prst="rect">
              <a:avLst/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AutoShape 1356"/>
            <p:cNvSpPr>
              <a:spLocks noChangeArrowheads="1"/>
            </p:cNvSpPr>
            <p:nvPr/>
          </p:nvSpPr>
          <p:spPr bwMode="auto">
            <a:xfrm>
              <a:off x="28449090" y="21911580"/>
              <a:ext cx="457149" cy="725246"/>
            </a:xfrm>
            <a:prstGeom prst="downArrow">
              <a:avLst>
                <a:gd name="adj1" fmla="val 50000"/>
                <a:gd name="adj2" fmla="val 39653"/>
              </a:avLst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Text Box 1357"/>
            <p:cNvSpPr txBox="1">
              <a:spLocks noChangeArrowheads="1"/>
            </p:cNvSpPr>
            <p:nvPr/>
          </p:nvSpPr>
          <p:spPr bwMode="auto">
            <a:xfrm>
              <a:off x="28466233" y="21734396"/>
              <a:ext cx="1907328" cy="6363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6" name="AutoShape 1359"/>
            <p:cNvCxnSpPr>
              <a:cxnSpLocks noChangeShapeType="1"/>
            </p:cNvCxnSpPr>
            <p:nvPr/>
          </p:nvCxnSpPr>
          <p:spPr bwMode="auto">
            <a:xfrm>
              <a:off x="27471934" y="23385570"/>
              <a:ext cx="0" cy="4877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57" name="AutoShape 1360"/>
            <p:cNvCxnSpPr>
              <a:cxnSpLocks noChangeShapeType="1"/>
            </p:cNvCxnSpPr>
            <p:nvPr/>
          </p:nvCxnSpPr>
          <p:spPr bwMode="auto">
            <a:xfrm>
              <a:off x="30052287" y="23385570"/>
              <a:ext cx="0" cy="4877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58" name="AutoShape 1361"/>
            <p:cNvCxnSpPr>
              <a:cxnSpLocks noChangeShapeType="1"/>
            </p:cNvCxnSpPr>
            <p:nvPr/>
          </p:nvCxnSpPr>
          <p:spPr bwMode="auto">
            <a:xfrm>
              <a:off x="27471934" y="23756448"/>
              <a:ext cx="2580353" cy="63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59" name="Text Box 1362"/>
            <p:cNvSpPr txBox="1">
              <a:spLocks noChangeArrowheads="1"/>
            </p:cNvSpPr>
            <p:nvPr/>
          </p:nvSpPr>
          <p:spPr bwMode="auto">
            <a:xfrm>
              <a:off x="27944321" y="23284594"/>
              <a:ext cx="1733992" cy="6363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1363"/>
            <p:cNvSpPr>
              <a:spLocks noChangeArrowheads="1"/>
            </p:cNvSpPr>
            <p:nvPr/>
          </p:nvSpPr>
          <p:spPr bwMode="auto">
            <a:xfrm>
              <a:off x="26831925" y="19335750"/>
              <a:ext cx="5711825" cy="58972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364"/>
            <p:cNvSpPr>
              <a:spLocks noChangeArrowheads="1"/>
            </p:cNvSpPr>
            <p:nvPr/>
          </p:nvSpPr>
          <p:spPr bwMode="auto">
            <a:xfrm>
              <a:off x="31140556" y="22661594"/>
              <a:ext cx="1092714" cy="421049"/>
            </a:xfrm>
            <a:prstGeom prst="rect">
              <a:avLst/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2" name="Group 1365"/>
            <p:cNvGrpSpPr>
              <a:grpSpLocks/>
            </p:cNvGrpSpPr>
            <p:nvPr/>
          </p:nvGrpSpPr>
          <p:grpSpPr bwMode="auto">
            <a:xfrm>
              <a:off x="31140556" y="22305321"/>
              <a:ext cx="1092714" cy="356272"/>
              <a:chOff x="3352" y="9409"/>
              <a:chExt cx="240" cy="274"/>
            </a:xfrm>
          </p:grpSpPr>
          <p:sp>
            <p:nvSpPr>
              <p:cNvPr id="363" name="AutoShape 1366"/>
              <p:cNvSpPr>
                <a:spLocks noChangeArrowheads="1"/>
              </p:cNvSpPr>
              <p:nvPr/>
            </p:nvSpPr>
            <p:spPr bwMode="auto">
              <a:xfrm>
                <a:off x="3352" y="9409"/>
                <a:ext cx="240" cy="274"/>
              </a:xfrm>
              <a:prstGeom prst="flowChartProcess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64" name="AutoShape 1367"/>
              <p:cNvCxnSpPr>
                <a:cxnSpLocks noChangeShapeType="1"/>
              </p:cNvCxnSpPr>
              <p:nvPr/>
            </p:nvCxnSpPr>
            <p:spPr bwMode="auto">
              <a:xfrm>
                <a:off x="3352" y="9409"/>
                <a:ext cx="240" cy="2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5" name="AutoShape 1368"/>
              <p:cNvCxnSpPr>
                <a:cxnSpLocks noChangeShapeType="1"/>
              </p:cNvCxnSpPr>
              <p:nvPr/>
            </p:nvCxnSpPr>
            <p:spPr bwMode="auto">
              <a:xfrm flipV="1">
                <a:off x="3352" y="9409"/>
                <a:ext cx="240" cy="2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66" name="Group 1369"/>
            <p:cNvGrpSpPr>
              <a:grpSpLocks/>
            </p:cNvGrpSpPr>
            <p:nvPr/>
          </p:nvGrpSpPr>
          <p:grpSpPr bwMode="auto">
            <a:xfrm>
              <a:off x="31140556" y="23073752"/>
              <a:ext cx="1092714" cy="356272"/>
              <a:chOff x="3352" y="9409"/>
              <a:chExt cx="240" cy="274"/>
            </a:xfrm>
          </p:grpSpPr>
          <p:sp>
            <p:nvSpPr>
              <p:cNvPr id="367" name="AutoShape 1370"/>
              <p:cNvSpPr>
                <a:spLocks noChangeArrowheads="1"/>
              </p:cNvSpPr>
              <p:nvPr/>
            </p:nvSpPr>
            <p:spPr bwMode="auto">
              <a:xfrm>
                <a:off x="3352" y="9409"/>
                <a:ext cx="240" cy="274"/>
              </a:xfrm>
              <a:prstGeom prst="flowChartProcess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68" name="AutoShape 1371"/>
              <p:cNvCxnSpPr>
                <a:cxnSpLocks noChangeShapeType="1"/>
              </p:cNvCxnSpPr>
              <p:nvPr/>
            </p:nvCxnSpPr>
            <p:spPr bwMode="auto">
              <a:xfrm>
                <a:off x="3352" y="9409"/>
                <a:ext cx="240" cy="2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9" name="AutoShape 1372"/>
              <p:cNvCxnSpPr>
                <a:cxnSpLocks noChangeShapeType="1"/>
              </p:cNvCxnSpPr>
              <p:nvPr/>
            </p:nvCxnSpPr>
            <p:spPr bwMode="auto">
              <a:xfrm flipV="1">
                <a:off x="3352" y="9409"/>
                <a:ext cx="240" cy="2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370" name="AutoShape 1373"/>
            <p:cNvCxnSpPr>
              <a:cxnSpLocks noChangeShapeType="1"/>
            </p:cNvCxnSpPr>
            <p:nvPr/>
          </p:nvCxnSpPr>
          <p:spPr bwMode="auto">
            <a:xfrm>
              <a:off x="30812932" y="22661594"/>
              <a:ext cx="4888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1" name="AutoShape 1374"/>
            <p:cNvCxnSpPr>
              <a:cxnSpLocks noChangeShapeType="1"/>
            </p:cNvCxnSpPr>
            <p:nvPr/>
          </p:nvCxnSpPr>
          <p:spPr bwMode="auto">
            <a:xfrm>
              <a:off x="30821821" y="23082643"/>
              <a:ext cx="4888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2" name="AutoShape 1375"/>
            <p:cNvCxnSpPr>
              <a:cxnSpLocks noChangeShapeType="1"/>
            </p:cNvCxnSpPr>
            <p:nvPr/>
          </p:nvCxnSpPr>
          <p:spPr bwMode="auto">
            <a:xfrm flipV="1">
              <a:off x="30943093" y="23082643"/>
              <a:ext cx="0" cy="30292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3" name="AutoShape 1376"/>
            <p:cNvCxnSpPr>
              <a:cxnSpLocks noChangeShapeType="1"/>
            </p:cNvCxnSpPr>
            <p:nvPr/>
          </p:nvCxnSpPr>
          <p:spPr bwMode="auto">
            <a:xfrm>
              <a:off x="30942458" y="22370733"/>
              <a:ext cx="635" cy="30102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4" name="AutoShape 1377"/>
            <p:cNvCxnSpPr>
              <a:cxnSpLocks noChangeShapeType="1"/>
            </p:cNvCxnSpPr>
            <p:nvPr/>
          </p:nvCxnSpPr>
          <p:spPr bwMode="auto">
            <a:xfrm>
              <a:off x="31140556" y="23385570"/>
              <a:ext cx="0" cy="3708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5" name="AutoShape 1378"/>
            <p:cNvCxnSpPr>
              <a:cxnSpLocks noChangeShapeType="1"/>
            </p:cNvCxnSpPr>
            <p:nvPr/>
          </p:nvCxnSpPr>
          <p:spPr bwMode="auto">
            <a:xfrm>
              <a:off x="32233270" y="23414148"/>
              <a:ext cx="0" cy="3708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6" name="AutoShape 1379"/>
            <p:cNvCxnSpPr>
              <a:cxnSpLocks noChangeShapeType="1"/>
            </p:cNvCxnSpPr>
            <p:nvPr/>
          </p:nvCxnSpPr>
          <p:spPr bwMode="auto">
            <a:xfrm>
              <a:off x="31140556" y="23655473"/>
              <a:ext cx="1092714" cy="63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77" name="Text Box 1380"/>
            <p:cNvSpPr txBox="1">
              <a:spLocks noChangeArrowheads="1"/>
            </p:cNvSpPr>
            <p:nvPr/>
          </p:nvSpPr>
          <p:spPr bwMode="auto">
            <a:xfrm>
              <a:off x="30394307" y="21911580"/>
              <a:ext cx="1168270" cy="6363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600" dirty="0" smtClean="0">
                  <a:latin typeface="Calibri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Text Box 1381"/>
            <p:cNvSpPr txBox="1">
              <a:spLocks noChangeArrowheads="1"/>
            </p:cNvSpPr>
            <p:nvPr/>
          </p:nvSpPr>
          <p:spPr bwMode="auto">
            <a:xfrm>
              <a:off x="30531035" y="23655587"/>
              <a:ext cx="2114315" cy="6363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600" dirty="0" smtClean="0">
                  <a:latin typeface="Calibri" pitchFamily="34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2" name="Rectangle 1363"/>
          <p:cNvSpPr>
            <a:spLocks noChangeArrowheads="1"/>
          </p:cNvSpPr>
          <p:nvPr/>
        </p:nvSpPr>
        <p:spPr bwMode="auto">
          <a:xfrm>
            <a:off x="26755725" y="10858500"/>
            <a:ext cx="5711825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" name="Picture 3"/>
          <p:cNvPicPr>
            <a:picLocks noChangeAspect="1" noChangeArrowheads="1"/>
          </p:cNvPicPr>
          <p:nvPr/>
        </p:nvPicPr>
        <p:blipFill>
          <a:blip r:embed="rId21" cstate="print"/>
          <a:srcRect l="50916"/>
          <a:stretch>
            <a:fillRect/>
          </a:stretch>
        </p:blipFill>
        <p:spPr bwMode="auto">
          <a:xfrm>
            <a:off x="33032700" y="20554217"/>
            <a:ext cx="36728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" name="Text Box 2151"/>
          <p:cNvSpPr txBox="1">
            <a:spLocks noChangeArrowheads="1"/>
          </p:cNvSpPr>
          <p:nvPr/>
        </p:nvSpPr>
        <p:spPr bwMode="auto">
          <a:xfrm>
            <a:off x="26530056" y="16151467"/>
            <a:ext cx="10024696" cy="17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eaLnBrk="0" hangingPunct="0">
              <a:defRPr/>
            </a:pPr>
            <a:r>
              <a:rPr lang="en-US" sz="5400" dirty="0" smtClean="0">
                <a:latin typeface="+mn-lt"/>
              </a:rPr>
              <a:t>Aluminum sections and Steel I-beam outer ring were used</a:t>
            </a:r>
          </a:p>
        </p:txBody>
      </p:sp>
      <p:grpSp>
        <p:nvGrpSpPr>
          <p:cNvPr id="500" name="Group 499"/>
          <p:cNvGrpSpPr/>
          <p:nvPr/>
        </p:nvGrpSpPr>
        <p:grpSpPr>
          <a:xfrm>
            <a:off x="33053338" y="11647489"/>
            <a:ext cx="3290887" cy="3411536"/>
            <a:chOff x="33053338" y="11647489"/>
            <a:chExt cx="3290887" cy="3411536"/>
          </a:xfrm>
        </p:grpSpPr>
        <p:grpSp>
          <p:nvGrpSpPr>
            <p:cNvPr id="3370" name="Group 2"/>
            <p:cNvGrpSpPr>
              <a:grpSpLocks/>
            </p:cNvGrpSpPr>
            <p:nvPr/>
          </p:nvGrpSpPr>
          <p:grpSpPr bwMode="auto">
            <a:xfrm>
              <a:off x="33785175" y="12239625"/>
              <a:ext cx="1847850" cy="1990725"/>
              <a:chOff x="2386" y="5408"/>
              <a:chExt cx="7391" cy="8451"/>
            </a:xfrm>
          </p:grpSpPr>
          <p:sp>
            <p:nvSpPr>
              <p:cNvPr id="848" name="Freeform 299"/>
              <p:cNvSpPr>
                <a:spLocks/>
              </p:cNvSpPr>
              <p:nvPr/>
            </p:nvSpPr>
            <p:spPr bwMode="auto">
              <a:xfrm flipH="1">
                <a:off x="2386" y="7488"/>
                <a:ext cx="443" cy="4291"/>
              </a:xfrm>
              <a:custGeom>
                <a:avLst/>
                <a:gdLst>
                  <a:gd name="T0" fmla="*/ 0 w 493"/>
                  <a:gd name="T1" fmla="*/ 267 h 4239"/>
                  <a:gd name="T2" fmla="*/ 1 w 493"/>
                  <a:gd name="T3" fmla="*/ 4159 h 4239"/>
                  <a:gd name="T4" fmla="*/ 443 w 493"/>
                  <a:gd name="T5" fmla="*/ 4291 h 4239"/>
                  <a:gd name="T6" fmla="*/ 443 w 493"/>
                  <a:gd name="T7" fmla="*/ 0 h 4239"/>
                  <a:gd name="T8" fmla="*/ 0 w 493"/>
                  <a:gd name="T9" fmla="*/ 267 h 4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3" h="4239">
                    <a:moveTo>
                      <a:pt x="0" y="264"/>
                    </a:moveTo>
                    <a:lnTo>
                      <a:pt x="1" y="4109"/>
                    </a:lnTo>
                    <a:lnTo>
                      <a:pt x="493" y="4239"/>
                    </a:lnTo>
                    <a:lnTo>
                      <a:pt x="493" y="0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9389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300"/>
              <p:cNvSpPr>
                <a:spLocks/>
              </p:cNvSpPr>
              <p:nvPr/>
            </p:nvSpPr>
            <p:spPr bwMode="auto">
              <a:xfrm>
                <a:off x="9268" y="7452"/>
                <a:ext cx="493" cy="4291"/>
              </a:xfrm>
              <a:custGeom>
                <a:avLst/>
                <a:gdLst>
                  <a:gd name="T0" fmla="*/ 0 w 493"/>
                  <a:gd name="T1" fmla="*/ 267 h 4239"/>
                  <a:gd name="T2" fmla="*/ 1 w 493"/>
                  <a:gd name="T3" fmla="*/ 4159 h 4239"/>
                  <a:gd name="T4" fmla="*/ 493 w 493"/>
                  <a:gd name="T5" fmla="*/ 4291 h 4239"/>
                  <a:gd name="T6" fmla="*/ 493 w 493"/>
                  <a:gd name="T7" fmla="*/ 0 h 4239"/>
                  <a:gd name="T8" fmla="*/ 0 w 493"/>
                  <a:gd name="T9" fmla="*/ 267 h 4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3" h="4239">
                    <a:moveTo>
                      <a:pt x="0" y="264"/>
                    </a:moveTo>
                    <a:lnTo>
                      <a:pt x="1" y="4109"/>
                    </a:lnTo>
                    <a:lnTo>
                      <a:pt x="493" y="4239"/>
                    </a:lnTo>
                    <a:lnTo>
                      <a:pt x="493" y="0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9389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301"/>
              <p:cNvSpPr>
                <a:spLocks/>
              </p:cNvSpPr>
              <p:nvPr/>
            </p:nvSpPr>
            <p:spPr bwMode="auto">
              <a:xfrm>
                <a:off x="5933" y="11460"/>
                <a:ext cx="3844" cy="2399"/>
              </a:xfrm>
              <a:custGeom>
                <a:avLst/>
                <a:gdLst>
                  <a:gd name="T0" fmla="*/ 116 w 3844"/>
                  <a:gd name="T1" fmla="*/ 1870 h 2399"/>
                  <a:gd name="T2" fmla="*/ 0 w 3844"/>
                  <a:gd name="T3" fmla="*/ 2327 h 2399"/>
                  <a:gd name="T4" fmla="*/ 158 w 3844"/>
                  <a:gd name="T5" fmla="*/ 2399 h 2399"/>
                  <a:gd name="T6" fmla="*/ 3844 w 3844"/>
                  <a:gd name="T7" fmla="*/ 283 h 2399"/>
                  <a:gd name="T8" fmla="*/ 3332 w 3844"/>
                  <a:gd name="T9" fmla="*/ 0 h 2399"/>
                  <a:gd name="T10" fmla="*/ 116 w 3844"/>
                  <a:gd name="T11" fmla="*/ 1870 h 23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44" h="2399">
                    <a:moveTo>
                      <a:pt x="116" y="1870"/>
                    </a:moveTo>
                    <a:lnTo>
                      <a:pt x="0" y="2327"/>
                    </a:lnTo>
                    <a:lnTo>
                      <a:pt x="158" y="2399"/>
                    </a:lnTo>
                    <a:lnTo>
                      <a:pt x="3844" y="283"/>
                    </a:lnTo>
                    <a:lnTo>
                      <a:pt x="3332" y="0"/>
                    </a:lnTo>
                    <a:lnTo>
                      <a:pt x="116" y="1870"/>
                    </a:lnTo>
                    <a:close/>
                  </a:path>
                </a:pathLst>
              </a:custGeom>
              <a:solidFill>
                <a:srgbClr val="9389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302"/>
              <p:cNvSpPr>
                <a:spLocks/>
              </p:cNvSpPr>
              <p:nvPr/>
            </p:nvSpPr>
            <p:spPr bwMode="auto">
              <a:xfrm>
                <a:off x="2386" y="11460"/>
                <a:ext cx="3705" cy="2399"/>
              </a:xfrm>
              <a:custGeom>
                <a:avLst/>
                <a:gdLst>
                  <a:gd name="T0" fmla="*/ 437 w 3705"/>
                  <a:gd name="T1" fmla="*/ 0 h 2399"/>
                  <a:gd name="T2" fmla="*/ 0 w 3705"/>
                  <a:gd name="T3" fmla="*/ 283 h 2399"/>
                  <a:gd name="T4" fmla="*/ 3705 w 3705"/>
                  <a:gd name="T5" fmla="*/ 2399 h 2399"/>
                  <a:gd name="T6" fmla="*/ 3653 w 3705"/>
                  <a:gd name="T7" fmla="*/ 1870 h 2399"/>
                  <a:gd name="T8" fmla="*/ 437 w 3705"/>
                  <a:gd name="T9" fmla="*/ 0 h 23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05" h="2399">
                    <a:moveTo>
                      <a:pt x="437" y="0"/>
                    </a:moveTo>
                    <a:lnTo>
                      <a:pt x="0" y="283"/>
                    </a:lnTo>
                    <a:lnTo>
                      <a:pt x="3705" y="2399"/>
                    </a:lnTo>
                    <a:lnTo>
                      <a:pt x="3653" y="1870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9389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303"/>
              <p:cNvSpPr>
                <a:spLocks/>
              </p:cNvSpPr>
              <p:nvPr/>
            </p:nvSpPr>
            <p:spPr bwMode="auto">
              <a:xfrm>
                <a:off x="2386" y="5408"/>
                <a:ext cx="3717" cy="2360"/>
              </a:xfrm>
              <a:custGeom>
                <a:avLst/>
                <a:gdLst>
                  <a:gd name="T0" fmla="*/ 3717 w 3717"/>
                  <a:gd name="T1" fmla="*/ 0 h 2360"/>
                  <a:gd name="T2" fmla="*/ 3663 w 3717"/>
                  <a:gd name="T3" fmla="*/ 500 h 2360"/>
                  <a:gd name="T4" fmla="*/ 437 w 3717"/>
                  <a:gd name="T5" fmla="*/ 2360 h 2360"/>
                  <a:gd name="T6" fmla="*/ 0 w 3717"/>
                  <a:gd name="T7" fmla="*/ 2120 h 2360"/>
                  <a:gd name="T8" fmla="*/ 3717 w 3717"/>
                  <a:gd name="T9" fmla="*/ 0 h 2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17" h="2360">
                    <a:moveTo>
                      <a:pt x="3717" y="0"/>
                    </a:moveTo>
                    <a:lnTo>
                      <a:pt x="3663" y="500"/>
                    </a:lnTo>
                    <a:lnTo>
                      <a:pt x="437" y="2360"/>
                    </a:lnTo>
                    <a:lnTo>
                      <a:pt x="0" y="2120"/>
                    </a:lnTo>
                    <a:lnTo>
                      <a:pt x="3717" y="0"/>
                    </a:lnTo>
                    <a:close/>
                  </a:path>
                </a:pathLst>
              </a:custGeom>
              <a:solidFill>
                <a:srgbClr val="9389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304"/>
              <p:cNvSpPr>
                <a:spLocks/>
              </p:cNvSpPr>
              <p:nvPr/>
            </p:nvSpPr>
            <p:spPr bwMode="auto">
              <a:xfrm>
                <a:off x="6049" y="5408"/>
                <a:ext cx="3712" cy="2360"/>
              </a:xfrm>
              <a:custGeom>
                <a:avLst/>
                <a:gdLst>
                  <a:gd name="T0" fmla="*/ 34 w 3712"/>
                  <a:gd name="T1" fmla="*/ 0 h 2360"/>
                  <a:gd name="T2" fmla="*/ 0 w 3712"/>
                  <a:gd name="T3" fmla="*/ 500 h 2360"/>
                  <a:gd name="T4" fmla="*/ 3220 w 3712"/>
                  <a:gd name="T5" fmla="*/ 2360 h 2360"/>
                  <a:gd name="T6" fmla="*/ 3712 w 3712"/>
                  <a:gd name="T7" fmla="*/ 2096 h 2360"/>
                  <a:gd name="T8" fmla="*/ 34 w 3712"/>
                  <a:gd name="T9" fmla="*/ 0 h 2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12" h="2360">
                    <a:moveTo>
                      <a:pt x="34" y="0"/>
                    </a:moveTo>
                    <a:lnTo>
                      <a:pt x="0" y="500"/>
                    </a:lnTo>
                    <a:lnTo>
                      <a:pt x="3220" y="2360"/>
                    </a:lnTo>
                    <a:lnTo>
                      <a:pt x="3712" y="209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9389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54" name="Group 305"/>
              <p:cNvGrpSpPr>
                <a:grpSpLocks/>
              </p:cNvGrpSpPr>
              <p:nvPr/>
            </p:nvGrpSpPr>
            <p:grpSpPr bwMode="auto">
              <a:xfrm>
                <a:off x="3517" y="7453"/>
                <a:ext cx="5013" cy="4434"/>
                <a:chOff x="6549" y="8614"/>
                <a:chExt cx="4019" cy="3481"/>
              </a:xfrm>
            </p:grpSpPr>
            <p:sp>
              <p:nvSpPr>
                <p:cNvPr id="855" name="Rectangle 10"/>
                <p:cNvSpPr>
                  <a:spLocks noChangeArrowheads="1"/>
                </p:cNvSpPr>
                <p:nvPr/>
              </p:nvSpPr>
              <p:spPr bwMode="auto">
                <a:xfrm>
                  <a:off x="6939" y="9866"/>
                  <a:ext cx="812" cy="882"/>
                </a:xfrm>
                <a:prstGeom prst="rect">
                  <a:avLst/>
                </a:prstGeom>
                <a:solidFill>
                  <a:srgbClr val="E36C0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6" name="AutoShape 11"/>
                <p:cNvSpPr>
                  <a:spLocks noChangeArrowheads="1"/>
                </p:cNvSpPr>
                <p:nvPr/>
              </p:nvSpPr>
              <p:spPr bwMode="auto">
                <a:xfrm>
                  <a:off x="7604" y="9434"/>
                  <a:ext cx="1879" cy="1800"/>
                </a:xfrm>
                <a:custGeom>
                  <a:avLst/>
                  <a:gdLst>
                    <a:gd name="G0" fmla="+- 3198 0 0"/>
                    <a:gd name="G1" fmla="+- 21600 0 3198"/>
                    <a:gd name="G2" fmla="+- 21600 0 319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98" y="10800"/>
                      </a:moveTo>
                      <a:cubicBezTo>
                        <a:pt x="3198" y="14998"/>
                        <a:pt x="6602" y="18402"/>
                        <a:pt x="10800" y="18402"/>
                      </a:cubicBezTo>
                      <a:cubicBezTo>
                        <a:pt x="14998" y="18402"/>
                        <a:pt x="18402" y="14998"/>
                        <a:pt x="18402" y="10800"/>
                      </a:cubicBezTo>
                      <a:cubicBezTo>
                        <a:pt x="18402" y="6602"/>
                        <a:pt x="14998" y="3198"/>
                        <a:pt x="10800" y="3198"/>
                      </a:cubicBezTo>
                      <a:cubicBezTo>
                        <a:pt x="6602" y="3198"/>
                        <a:pt x="3198" y="6602"/>
                        <a:pt x="3198" y="10800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7" name="Rectangle 12"/>
                <p:cNvSpPr>
                  <a:spLocks noChangeArrowheads="1"/>
                </p:cNvSpPr>
                <p:nvPr/>
              </p:nvSpPr>
              <p:spPr bwMode="auto">
                <a:xfrm>
                  <a:off x="9353" y="9914"/>
                  <a:ext cx="812" cy="882"/>
                </a:xfrm>
                <a:prstGeom prst="rect">
                  <a:avLst/>
                </a:prstGeom>
                <a:solidFill>
                  <a:srgbClr val="E36C0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8" name="Rectangle 13"/>
                <p:cNvSpPr>
                  <a:spLocks noChangeArrowheads="1"/>
                </p:cNvSpPr>
                <p:nvPr/>
              </p:nvSpPr>
              <p:spPr bwMode="auto">
                <a:xfrm rot="-3486720">
                  <a:off x="8776" y="8908"/>
                  <a:ext cx="783" cy="916"/>
                </a:xfrm>
                <a:prstGeom prst="rect">
                  <a:avLst/>
                </a:prstGeom>
                <a:solidFill>
                  <a:srgbClr val="E36C0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9" name="Rectangle 14"/>
                <p:cNvSpPr>
                  <a:spLocks noChangeArrowheads="1"/>
                </p:cNvSpPr>
                <p:nvPr/>
              </p:nvSpPr>
              <p:spPr bwMode="auto">
                <a:xfrm rot="-7227307">
                  <a:off x="7592" y="8907"/>
                  <a:ext cx="783" cy="916"/>
                </a:xfrm>
                <a:prstGeom prst="rect">
                  <a:avLst/>
                </a:prstGeom>
                <a:solidFill>
                  <a:srgbClr val="E36C0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0" name="Rectangle 15"/>
                <p:cNvSpPr>
                  <a:spLocks noChangeArrowheads="1"/>
                </p:cNvSpPr>
                <p:nvPr/>
              </p:nvSpPr>
              <p:spPr bwMode="auto">
                <a:xfrm rot="-7227307">
                  <a:off x="8738" y="10873"/>
                  <a:ext cx="783" cy="916"/>
                </a:xfrm>
                <a:prstGeom prst="rect">
                  <a:avLst/>
                </a:prstGeom>
                <a:solidFill>
                  <a:srgbClr val="E36C0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1" name="Rectangle 16"/>
                <p:cNvSpPr>
                  <a:spLocks noChangeArrowheads="1"/>
                </p:cNvSpPr>
                <p:nvPr/>
              </p:nvSpPr>
              <p:spPr bwMode="auto">
                <a:xfrm rot="-3486720">
                  <a:off x="7532" y="10837"/>
                  <a:ext cx="782" cy="916"/>
                </a:xfrm>
                <a:prstGeom prst="rect">
                  <a:avLst/>
                </a:prstGeom>
                <a:solidFill>
                  <a:srgbClr val="E36C0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2" name="AutoShape 17"/>
                <p:cNvSpPr>
                  <a:spLocks noChangeArrowheads="1"/>
                </p:cNvSpPr>
                <p:nvPr/>
              </p:nvSpPr>
              <p:spPr bwMode="auto">
                <a:xfrm>
                  <a:off x="7604" y="9434"/>
                  <a:ext cx="1879" cy="1800"/>
                </a:xfrm>
                <a:custGeom>
                  <a:avLst/>
                  <a:gdLst>
                    <a:gd name="G0" fmla="+- 3437 0 0"/>
                    <a:gd name="G1" fmla="+- 21600 0 3437"/>
                    <a:gd name="G2" fmla="+- 21600 0 3437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437" y="10800"/>
                      </a:moveTo>
                      <a:cubicBezTo>
                        <a:pt x="3437" y="14866"/>
                        <a:pt x="6734" y="18163"/>
                        <a:pt x="10800" y="18163"/>
                      </a:cubicBezTo>
                      <a:cubicBezTo>
                        <a:pt x="14866" y="18163"/>
                        <a:pt x="18163" y="14866"/>
                        <a:pt x="18163" y="10800"/>
                      </a:cubicBezTo>
                      <a:cubicBezTo>
                        <a:pt x="18163" y="6734"/>
                        <a:pt x="14866" y="3437"/>
                        <a:pt x="10800" y="3437"/>
                      </a:cubicBezTo>
                      <a:cubicBezTo>
                        <a:pt x="6734" y="3437"/>
                        <a:pt x="3437" y="6734"/>
                        <a:pt x="3437" y="10800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863" name="AutoShape 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9395" y="8730"/>
                  <a:ext cx="193" cy="243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64" name="AutoShape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204" y="10350"/>
                  <a:ext cx="364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65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6549" y="10337"/>
                  <a:ext cx="377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66" name="AutoShape 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95" y="11686"/>
                  <a:ext cx="193" cy="296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67" name="AutoShape 22"/>
                <p:cNvCxnSpPr>
                  <a:cxnSpLocks noChangeShapeType="1"/>
                </p:cNvCxnSpPr>
                <p:nvPr/>
              </p:nvCxnSpPr>
              <p:spPr bwMode="auto">
                <a:xfrm>
                  <a:off x="7604" y="8614"/>
                  <a:ext cx="147" cy="28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68" name="AutoShape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7385" y="11722"/>
                  <a:ext cx="219" cy="373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869" name="Group 320"/>
              <p:cNvGrpSpPr>
                <a:grpSpLocks/>
              </p:cNvGrpSpPr>
              <p:nvPr/>
            </p:nvGrpSpPr>
            <p:grpSpPr bwMode="auto">
              <a:xfrm rot="-5400000">
                <a:off x="2604" y="8852"/>
                <a:ext cx="1956" cy="1516"/>
                <a:chOff x="2941" y="3622"/>
                <a:chExt cx="526" cy="896"/>
              </a:xfrm>
            </p:grpSpPr>
            <p:grpSp>
              <p:nvGrpSpPr>
                <p:cNvPr id="870" name="Group 25"/>
                <p:cNvGrpSpPr>
                  <a:grpSpLocks/>
                </p:cNvGrpSpPr>
                <p:nvPr/>
              </p:nvGrpSpPr>
              <p:grpSpPr bwMode="auto">
                <a:xfrm>
                  <a:off x="2941" y="3622"/>
                  <a:ext cx="526" cy="896"/>
                  <a:chOff x="2923" y="3498"/>
                  <a:chExt cx="526" cy="896"/>
                </a:xfrm>
              </p:grpSpPr>
              <p:sp>
                <p:nvSpPr>
                  <p:cNvPr id="871" name="AutoShape 26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23" y="3498"/>
                    <a:ext cx="526" cy="3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3546"/>
                    <a:ext cx="188" cy="80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3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13" y="3997"/>
                    <a:ext cx="344" cy="39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4" name="AutoShape 29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16" y="3561"/>
                    <a:ext cx="162" cy="213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5" name="AutoShape 30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79" y="3546"/>
                    <a:ext cx="162" cy="213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876" name="Rectangle 31"/>
                <p:cNvSpPr>
                  <a:spLocks noChangeArrowheads="1"/>
                </p:cNvSpPr>
                <p:nvPr/>
              </p:nvSpPr>
              <p:spPr bwMode="auto">
                <a:xfrm>
                  <a:off x="3055" y="3649"/>
                  <a:ext cx="297" cy="9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7" name="Group 328"/>
              <p:cNvGrpSpPr>
                <a:grpSpLocks/>
              </p:cNvGrpSpPr>
              <p:nvPr/>
            </p:nvGrpSpPr>
            <p:grpSpPr bwMode="auto">
              <a:xfrm rot="5400000">
                <a:off x="7554" y="8910"/>
                <a:ext cx="1914" cy="1515"/>
                <a:chOff x="2941" y="3622"/>
                <a:chExt cx="526" cy="896"/>
              </a:xfrm>
            </p:grpSpPr>
            <p:grpSp>
              <p:nvGrpSpPr>
                <p:cNvPr id="878" name="Group 33"/>
                <p:cNvGrpSpPr>
                  <a:grpSpLocks/>
                </p:cNvGrpSpPr>
                <p:nvPr/>
              </p:nvGrpSpPr>
              <p:grpSpPr bwMode="auto">
                <a:xfrm>
                  <a:off x="2941" y="3622"/>
                  <a:ext cx="526" cy="896"/>
                  <a:chOff x="2923" y="3498"/>
                  <a:chExt cx="526" cy="896"/>
                </a:xfrm>
              </p:grpSpPr>
              <p:sp>
                <p:nvSpPr>
                  <p:cNvPr id="879" name="AutoShape 3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23" y="3498"/>
                    <a:ext cx="526" cy="3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3546"/>
                    <a:ext cx="188" cy="80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013" y="3997"/>
                    <a:ext cx="344" cy="39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2" name="AutoShape 37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16" y="3561"/>
                    <a:ext cx="162" cy="213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3" name="AutoShape 3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79" y="3546"/>
                    <a:ext cx="162" cy="213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884" name="Rectangle 39"/>
                <p:cNvSpPr>
                  <a:spLocks noChangeArrowheads="1"/>
                </p:cNvSpPr>
                <p:nvPr/>
              </p:nvSpPr>
              <p:spPr bwMode="auto">
                <a:xfrm>
                  <a:off x="3055" y="3649"/>
                  <a:ext cx="297" cy="9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85" name="AutoShape 336"/>
              <p:cNvSpPr>
                <a:spLocks noChangeArrowheads="1"/>
              </p:cNvSpPr>
              <p:nvPr/>
            </p:nvSpPr>
            <p:spPr bwMode="auto">
              <a:xfrm rot="5400000">
                <a:off x="2338" y="6399"/>
                <a:ext cx="7422" cy="6439"/>
              </a:xfrm>
              <a:prstGeom prst="hexagon">
                <a:avLst>
                  <a:gd name="adj" fmla="val 28817"/>
                  <a:gd name="vf" fmla="val 115470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86" name="Group 337"/>
              <p:cNvGrpSpPr>
                <a:grpSpLocks/>
              </p:cNvGrpSpPr>
              <p:nvPr/>
            </p:nvGrpSpPr>
            <p:grpSpPr bwMode="auto">
              <a:xfrm rot="1779431">
                <a:off x="6286" y="6795"/>
                <a:ext cx="2051" cy="1489"/>
                <a:chOff x="2941" y="3622"/>
                <a:chExt cx="526" cy="896"/>
              </a:xfrm>
            </p:grpSpPr>
            <p:grpSp>
              <p:nvGrpSpPr>
                <p:cNvPr id="887" name="Group 42"/>
                <p:cNvGrpSpPr>
                  <a:grpSpLocks/>
                </p:cNvGrpSpPr>
                <p:nvPr/>
              </p:nvGrpSpPr>
              <p:grpSpPr bwMode="auto">
                <a:xfrm>
                  <a:off x="2941" y="3622"/>
                  <a:ext cx="526" cy="896"/>
                  <a:chOff x="2923" y="3498"/>
                  <a:chExt cx="526" cy="896"/>
                </a:xfrm>
              </p:grpSpPr>
              <p:sp>
                <p:nvSpPr>
                  <p:cNvPr id="888" name="AutoShape 4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23" y="3498"/>
                    <a:ext cx="526" cy="3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9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3546"/>
                    <a:ext cx="188" cy="80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0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013" y="3997"/>
                    <a:ext cx="344" cy="39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1" name="AutoShape 46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16" y="3561"/>
                    <a:ext cx="162" cy="213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2" name="AutoShape 4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79" y="3546"/>
                    <a:ext cx="162" cy="213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893" name="Rectangle 48"/>
                <p:cNvSpPr>
                  <a:spLocks noChangeArrowheads="1"/>
                </p:cNvSpPr>
                <p:nvPr/>
              </p:nvSpPr>
              <p:spPr bwMode="auto">
                <a:xfrm>
                  <a:off x="3055" y="3649"/>
                  <a:ext cx="297" cy="9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4" name="Group 345"/>
              <p:cNvGrpSpPr>
                <a:grpSpLocks/>
              </p:cNvGrpSpPr>
              <p:nvPr/>
            </p:nvGrpSpPr>
            <p:grpSpPr bwMode="auto">
              <a:xfrm rot="-8945360">
                <a:off x="3773" y="10939"/>
                <a:ext cx="1911" cy="1489"/>
                <a:chOff x="2941" y="3622"/>
                <a:chExt cx="526" cy="896"/>
              </a:xfrm>
            </p:grpSpPr>
            <p:grpSp>
              <p:nvGrpSpPr>
                <p:cNvPr id="895" name="Group 50"/>
                <p:cNvGrpSpPr>
                  <a:grpSpLocks/>
                </p:cNvGrpSpPr>
                <p:nvPr/>
              </p:nvGrpSpPr>
              <p:grpSpPr bwMode="auto">
                <a:xfrm>
                  <a:off x="2941" y="3622"/>
                  <a:ext cx="526" cy="896"/>
                  <a:chOff x="2923" y="3498"/>
                  <a:chExt cx="526" cy="896"/>
                </a:xfrm>
              </p:grpSpPr>
              <p:sp>
                <p:nvSpPr>
                  <p:cNvPr id="896" name="AutoShape 5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23" y="3498"/>
                    <a:ext cx="526" cy="3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7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3546"/>
                    <a:ext cx="188" cy="80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8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013" y="3997"/>
                    <a:ext cx="344" cy="39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9" name="AutoShape 54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16" y="3561"/>
                    <a:ext cx="162" cy="213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0" name="AutoShape 5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79" y="3546"/>
                    <a:ext cx="162" cy="213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1" name="Rectangle 56"/>
                <p:cNvSpPr>
                  <a:spLocks noChangeArrowheads="1"/>
                </p:cNvSpPr>
                <p:nvPr/>
              </p:nvSpPr>
              <p:spPr bwMode="auto">
                <a:xfrm>
                  <a:off x="3055" y="3649"/>
                  <a:ext cx="297" cy="9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2" name="Group 353"/>
              <p:cNvGrpSpPr>
                <a:grpSpLocks/>
              </p:cNvGrpSpPr>
              <p:nvPr/>
            </p:nvGrpSpPr>
            <p:grpSpPr bwMode="auto">
              <a:xfrm rot="8943348">
                <a:off x="6260" y="11031"/>
                <a:ext cx="1916" cy="1488"/>
                <a:chOff x="2941" y="3622"/>
                <a:chExt cx="526" cy="896"/>
              </a:xfrm>
            </p:grpSpPr>
            <p:grpSp>
              <p:nvGrpSpPr>
                <p:cNvPr id="903" name="Group 58"/>
                <p:cNvGrpSpPr>
                  <a:grpSpLocks/>
                </p:cNvGrpSpPr>
                <p:nvPr/>
              </p:nvGrpSpPr>
              <p:grpSpPr bwMode="auto">
                <a:xfrm>
                  <a:off x="2941" y="3622"/>
                  <a:ext cx="526" cy="896"/>
                  <a:chOff x="2923" y="3498"/>
                  <a:chExt cx="526" cy="896"/>
                </a:xfrm>
              </p:grpSpPr>
              <p:sp>
                <p:nvSpPr>
                  <p:cNvPr id="904" name="AutoShape 5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23" y="3498"/>
                    <a:ext cx="526" cy="3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5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3546"/>
                    <a:ext cx="188" cy="80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6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013" y="3997"/>
                    <a:ext cx="344" cy="39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7" name="AutoShape 62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16" y="3561"/>
                    <a:ext cx="162" cy="213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8" name="AutoShape 6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79" y="3546"/>
                    <a:ext cx="162" cy="213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9" name="Rectangle 64"/>
                <p:cNvSpPr>
                  <a:spLocks noChangeArrowheads="1"/>
                </p:cNvSpPr>
                <p:nvPr/>
              </p:nvSpPr>
              <p:spPr bwMode="auto">
                <a:xfrm>
                  <a:off x="3055" y="3649"/>
                  <a:ext cx="297" cy="9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0" name="Group 361"/>
              <p:cNvGrpSpPr>
                <a:grpSpLocks/>
              </p:cNvGrpSpPr>
              <p:nvPr/>
            </p:nvGrpSpPr>
            <p:grpSpPr bwMode="auto">
              <a:xfrm rot="-1795424">
                <a:off x="3809" y="6776"/>
                <a:ext cx="1919" cy="1489"/>
                <a:chOff x="2941" y="3622"/>
                <a:chExt cx="526" cy="896"/>
              </a:xfrm>
            </p:grpSpPr>
            <p:grpSp>
              <p:nvGrpSpPr>
                <p:cNvPr id="911" name="Group 66"/>
                <p:cNvGrpSpPr>
                  <a:grpSpLocks/>
                </p:cNvGrpSpPr>
                <p:nvPr/>
              </p:nvGrpSpPr>
              <p:grpSpPr bwMode="auto">
                <a:xfrm>
                  <a:off x="2941" y="3622"/>
                  <a:ext cx="526" cy="896"/>
                  <a:chOff x="2923" y="3498"/>
                  <a:chExt cx="526" cy="896"/>
                </a:xfrm>
              </p:grpSpPr>
              <p:sp>
                <p:nvSpPr>
                  <p:cNvPr id="912" name="AutoShape 6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23" y="3498"/>
                    <a:ext cx="526" cy="3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3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3546"/>
                    <a:ext cx="188" cy="80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4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013" y="3997"/>
                    <a:ext cx="344" cy="39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5" name="AutoShape 70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16" y="3561"/>
                    <a:ext cx="162" cy="213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6" name="AutoShape 7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79" y="3546"/>
                    <a:ext cx="162" cy="213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917" name="Rectangle 72"/>
                <p:cNvSpPr>
                  <a:spLocks noChangeArrowheads="1"/>
                </p:cNvSpPr>
                <p:nvPr/>
              </p:nvSpPr>
              <p:spPr bwMode="auto">
                <a:xfrm>
                  <a:off x="3055" y="3649"/>
                  <a:ext cx="297" cy="9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18" name="AutoShape 369"/>
              <p:cNvSpPr>
                <a:spLocks noChangeArrowheads="1"/>
              </p:cNvSpPr>
              <p:nvPr/>
            </p:nvSpPr>
            <p:spPr bwMode="auto">
              <a:xfrm rot="5400000">
                <a:off x="1856" y="5938"/>
                <a:ext cx="8451" cy="7391"/>
              </a:xfrm>
              <a:prstGeom prst="hexagon">
                <a:avLst>
                  <a:gd name="adj" fmla="val 28585"/>
                  <a:gd name="vf" fmla="val 115470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42" name="Text Box 75"/>
            <p:cNvSpPr txBox="1">
              <a:spLocks noChangeArrowheads="1"/>
            </p:cNvSpPr>
            <p:nvPr/>
          </p:nvSpPr>
          <p:spPr bwMode="auto">
            <a:xfrm>
              <a:off x="33313688" y="14304963"/>
              <a:ext cx="2679700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3" name="Text Box 76"/>
            <p:cNvSpPr txBox="1">
              <a:spLocks noChangeArrowheads="1"/>
            </p:cNvSpPr>
            <p:nvPr/>
          </p:nvSpPr>
          <p:spPr bwMode="auto">
            <a:xfrm>
              <a:off x="33197800" y="11903075"/>
              <a:ext cx="1055688" cy="314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Outer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4" name="Text Box 77"/>
            <p:cNvSpPr txBox="1">
              <a:spLocks noChangeArrowheads="1"/>
            </p:cNvSpPr>
            <p:nvPr/>
          </p:nvSpPr>
          <p:spPr bwMode="auto">
            <a:xfrm>
              <a:off x="34759900" y="11780838"/>
              <a:ext cx="1509713" cy="3222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Hydraulic press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5" name="Text Box 78"/>
            <p:cNvSpPr txBox="1">
              <a:spLocks noChangeArrowheads="1"/>
            </p:cNvSpPr>
            <p:nvPr/>
          </p:nvSpPr>
          <p:spPr bwMode="auto">
            <a:xfrm>
              <a:off x="35321875" y="13931900"/>
              <a:ext cx="776288" cy="2984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Pipe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6" name="Text Box 79"/>
            <p:cNvSpPr txBox="1">
              <a:spLocks noChangeArrowheads="1"/>
            </p:cNvSpPr>
            <p:nvPr/>
          </p:nvSpPr>
          <p:spPr bwMode="auto">
            <a:xfrm>
              <a:off x="33116838" y="13931900"/>
              <a:ext cx="958850" cy="3730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Sections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3" name="Rectangle 375"/>
            <p:cNvSpPr>
              <a:spLocks noChangeArrowheads="1"/>
            </p:cNvSpPr>
            <p:nvPr/>
          </p:nvSpPr>
          <p:spPr bwMode="auto">
            <a:xfrm>
              <a:off x="33053338" y="11647489"/>
              <a:ext cx="3290887" cy="29257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448" name="AutoShape 376"/>
            <p:cNvCxnSpPr>
              <a:cxnSpLocks noChangeShapeType="1"/>
            </p:cNvCxnSpPr>
            <p:nvPr/>
          </p:nvCxnSpPr>
          <p:spPr bwMode="auto">
            <a:xfrm flipV="1">
              <a:off x="33647063" y="13203238"/>
              <a:ext cx="681037" cy="7127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49" name="AutoShape 377"/>
            <p:cNvCxnSpPr>
              <a:cxnSpLocks noChangeShapeType="1"/>
            </p:cNvCxnSpPr>
            <p:nvPr/>
          </p:nvCxnSpPr>
          <p:spPr bwMode="auto">
            <a:xfrm flipH="1" flipV="1">
              <a:off x="34813875" y="13325475"/>
              <a:ext cx="962025" cy="5905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50" name="AutoShape 378"/>
            <p:cNvCxnSpPr>
              <a:cxnSpLocks noChangeShapeType="1"/>
            </p:cNvCxnSpPr>
            <p:nvPr/>
          </p:nvCxnSpPr>
          <p:spPr bwMode="auto">
            <a:xfrm flipH="1">
              <a:off x="35045650" y="12103100"/>
              <a:ext cx="406400" cy="606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51" name="AutoShape 379"/>
            <p:cNvCxnSpPr>
              <a:cxnSpLocks noChangeShapeType="1"/>
            </p:cNvCxnSpPr>
            <p:nvPr/>
          </p:nvCxnSpPr>
          <p:spPr bwMode="auto">
            <a:xfrm>
              <a:off x="34051875" y="12217400"/>
              <a:ext cx="301625" cy="241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501" name="Picture 500" descr="http://images.grainger.com/B324_34/images/products/250x250/Hydraulic-Cylinder-5UXA1_AS01.JPG"/>
          <p:cNvPicPr/>
          <p:nvPr/>
        </p:nvPicPr>
        <p:blipFill>
          <a:blip r:embed="rId22" cstate="print"/>
          <a:stretch>
            <a:fillRect/>
          </a:stretch>
        </p:blipFill>
        <p:spPr bwMode="auto">
          <a:xfrm>
            <a:off x="26805546" y="31490382"/>
            <a:ext cx="4635745" cy="3819526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Text Box 2151"/>
          <p:cNvSpPr txBox="1">
            <a:spLocks noChangeArrowheads="1"/>
          </p:cNvSpPr>
          <p:nvPr/>
        </p:nvSpPr>
        <p:spPr bwMode="auto">
          <a:xfrm>
            <a:off x="26510273" y="28487075"/>
            <a:ext cx="10024696" cy="258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eaLnBrk="0" hangingPunct="0">
              <a:defRPr/>
            </a:pPr>
            <a:r>
              <a:rPr lang="en-US" sz="5400" dirty="0" smtClean="0">
                <a:latin typeface="+mn-lt"/>
              </a:rPr>
              <a:t>Available force application devices restrict our force and final surface pressure</a:t>
            </a:r>
          </a:p>
        </p:txBody>
      </p:sp>
      <p:pic>
        <p:nvPicPr>
          <p:cNvPr id="503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3486753" y="9724297"/>
            <a:ext cx="479024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4" name="Right Arrow 503"/>
          <p:cNvSpPr/>
          <p:nvPr/>
        </p:nvSpPr>
        <p:spPr>
          <a:xfrm rot="4091264">
            <a:off x="44657346" y="9890551"/>
            <a:ext cx="901857" cy="272237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TextBox 504"/>
          <p:cNvSpPr txBox="1"/>
          <p:nvPr/>
        </p:nvSpPr>
        <p:spPr>
          <a:xfrm>
            <a:off x="43018296" y="8720537"/>
            <a:ext cx="2133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New </a:t>
            </a:r>
            <a:r>
              <a:rPr lang="en-US" sz="2400" dirty="0" smtClean="0">
                <a:latin typeface="Century" pitchFamily="18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-Beam Dimensions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06" name="Right Arrow 505"/>
          <p:cNvSpPr/>
          <p:nvPr/>
        </p:nvSpPr>
        <p:spPr>
          <a:xfrm rot="9396488">
            <a:off x="46654127" y="10796883"/>
            <a:ext cx="1431771" cy="253825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TextBox 506"/>
          <p:cNvSpPr txBox="1"/>
          <p:nvPr/>
        </p:nvSpPr>
        <p:spPr>
          <a:xfrm>
            <a:off x="47631259" y="10191677"/>
            <a:ext cx="157049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Columns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56" name="Rectangle 1363"/>
          <p:cNvSpPr>
            <a:spLocks noChangeArrowheads="1"/>
          </p:cNvSpPr>
          <p:nvPr/>
        </p:nvSpPr>
        <p:spPr bwMode="auto">
          <a:xfrm>
            <a:off x="26491957" y="31023658"/>
            <a:ext cx="5441706" cy="456760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58" name="Table 557"/>
          <p:cNvGraphicFramePr>
            <a:graphicFrameLocks noGrp="1"/>
          </p:cNvGraphicFramePr>
          <p:nvPr/>
        </p:nvGraphicFramePr>
        <p:xfrm>
          <a:off x="32156400" y="31102294"/>
          <a:ext cx="4673601" cy="46114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28950"/>
                <a:gridCol w="44450"/>
                <a:gridCol w="1600201"/>
              </a:tblGrid>
              <a:tr h="528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Type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Single Acting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Material of Construction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Steel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Capacity (Tons)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5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Stroke (In.)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0.62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Effective Area (sq. in.)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0.99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Oil Capacity (Cu.-In.)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0.62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Retracted Height (In.)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1.63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Extended Height (In.)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2.25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Outside Dia. (In.)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1.62 x 2.31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Plunger Dia. (In.)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1.12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/>
                        <a:t>Bearings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Bronze</a:t>
                      </a:r>
                      <a:endParaRPr lang="en-US" sz="2000" b="1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59" name="Text Box 2151"/>
          <p:cNvSpPr txBox="1">
            <a:spLocks noChangeArrowheads="1"/>
          </p:cNvSpPr>
          <p:nvPr/>
        </p:nvSpPr>
        <p:spPr bwMode="auto">
          <a:xfrm>
            <a:off x="39042241" y="8663357"/>
            <a:ext cx="4145573" cy="618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eaLnBrk="0" hangingPunct="0">
              <a:defRPr/>
            </a:pPr>
            <a:r>
              <a:rPr lang="en-US" sz="4400" dirty="0" smtClean="0">
                <a:latin typeface="+mn-lt"/>
              </a:rPr>
              <a:t>Due to restrictions the dimensions had to be recalculated around our hydraulic specifications</a:t>
            </a:r>
          </a:p>
        </p:txBody>
      </p:sp>
      <p:sp>
        <p:nvSpPr>
          <p:cNvPr id="560" name="Rectangle 559"/>
          <p:cNvSpPr/>
          <p:nvPr/>
        </p:nvSpPr>
        <p:spPr>
          <a:xfrm>
            <a:off x="31041340" y="11457940"/>
            <a:ext cx="373380" cy="175260"/>
          </a:xfrm>
          <a:prstGeom prst="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1" name="Straight Arrow Connector 560"/>
          <p:cNvCxnSpPr/>
          <p:nvPr/>
        </p:nvCxnSpPr>
        <p:spPr>
          <a:xfrm rot="5400000">
            <a:off x="31181675" y="10880725"/>
            <a:ext cx="679450" cy="431800"/>
          </a:xfrm>
          <a:prstGeom prst="straightConnector1">
            <a:avLst/>
          </a:prstGeom>
          <a:ln w="127000"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9" name="Group 568"/>
          <p:cNvGrpSpPr/>
          <p:nvPr/>
        </p:nvGrpSpPr>
        <p:grpSpPr>
          <a:xfrm>
            <a:off x="39966900" y="866775"/>
            <a:ext cx="3409950" cy="3590925"/>
            <a:chOff x="39700200" y="1600200"/>
            <a:chExt cx="2743200" cy="3019425"/>
          </a:xfrm>
        </p:grpSpPr>
        <p:pic>
          <p:nvPicPr>
            <p:cNvPr id="570" name="Picture 569" descr="USAF_wings.jp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700200" y="2028825"/>
              <a:ext cx="2743200" cy="2590800"/>
            </a:xfrm>
            <a:prstGeom prst="rect">
              <a:avLst/>
            </a:prstGeom>
          </p:spPr>
        </p:pic>
        <p:graphicFrame>
          <p:nvGraphicFramePr>
            <p:cNvPr id="571" name="Object 6"/>
            <p:cNvGraphicFramePr>
              <a:graphicFrameLocks noChangeAspect="1"/>
            </p:cNvGraphicFramePr>
            <p:nvPr/>
          </p:nvGraphicFramePr>
          <p:xfrm>
            <a:off x="40414575" y="1600200"/>
            <a:ext cx="1295400" cy="1295400"/>
          </p:xfrm>
          <a:graphic>
            <a:graphicData uri="http://schemas.openxmlformats.org/presentationml/2006/ole">
              <p:oleObj spid="_x0000_s3453" name="Image" r:id="rId25" imgW="1829217" imgH="1829217" progId="">
                <p:embed/>
              </p:oleObj>
            </a:graphicData>
          </a:graphic>
        </p:graphicFrame>
      </p:grpSp>
      <p:sp>
        <p:nvSpPr>
          <p:cNvPr id="380" name="Text Box 2151"/>
          <p:cNvSpPr txBox="1">
            <a:spLocks noChangeArrowheads="1"/>
          </p:cNvSpPr>
          <p:nvPr/>
        </p:nvSpPr>
        <p:spPr bwMode="auto">
          <a:xfrm>
            <a:off x="38889841" y="17146957"/>
            <a:ext cx="6118959" cy="686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eaLnBrk="0" hangingPunct="0">
              <a:defRPr/>
            </a:pPr>
            <a:r>
              <a:rPr lang="en-US" sz="4400" dirty="0" smtClean="0">
                <a:latin typeface="+mn-lt"/>
              </a:rPr>
              <a:t>The safety hazard are mostly due to the large pressures and forces used in the system.</a:t>
            </a:r>
          </a:p>
          <a:p>
            <a:pPr eaLnBrk="0" hangingPunct="0">
              <a:defRPr/>
            </a:pPr>
            <a:endParaRPr lang="en-US" sz="4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4400" dirty="0" smtClean="0">
                <a:latin typeface="+mn-lt"/>
              </a:rPr>
              <a:t>Safety glasses and knowledge of the system is strongly advised</a:t>
            </a:r>
          </a:p>
        </p:txBody>
      </p:sp>
      <p:sp>
        <p:nvSpPr>
          <p:cNvPr id="384" name="Rectangle 221"/>
          <p:cNvSpPr>
            <a:spLocks noChangeArrowheads="1"/>
          </p:cNvSpPr>
          <p:nvPr/>
        </p:nvSpPr>
        <p:spPr bwMode="auto">
          <a:xfrm>
            <a:off x="44434124" y="17821274"/>
            <a:ext cx="5372101" cy="541020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53" name="Picture 381" descr="C:\Users\Carlos\Desktop\DSC_3365.JPG"/>
          <p:cNvPicPr>
            <a:picLocks noChangeAspect="1" noChangeArrowheads="1"/>
          </p:cNvPicPr>
          <p:nvPr/>
        </p:nvPicPr>
        <p:blipFill>
          <a:blip r:embed="rId2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6806957" y="32367878"/>
            <a:ext cx="3091866" cy="4650166"/>
          </a:xfrm>
          <a:prstGeom prst="rect">
            <a:avLst/>
          </a:prstGeom>
          <a:noFill/>
        </p:spPr>
      </p:pic>
      <p:pic>
        <p:nvPicPr>
          <p:cNvPr id="3455" name="Picture 38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8707306" y="32858509"/>
            <a:ext cx="437514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" name="Rectangle 1363"/>
          <p:cNvSpPr>
            <a:spLocks noChangeArrowheads="1"/>
          </p:cNvSpPr>
          <p:nvPr/>
        </p:nvSpPr>
        <p:spPr bwMode="auto">
          <a:xfrm>
            <a:off x="46662577" y="32179847"/>
            <a:ext cx="3373835" cy="493272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54" name="Picture 382" descr="C:\Users\Carlos\Desktop\wire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8960678" y="34815470"/>
            <a:ext cx="3292222" cy="199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1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1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eWhiteArialSymphon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6114</TotalTime>
  <Words>270</Words>
  <Application>Microsoft Office PowerPoint</Application>
  <PresentationFormat>Custom</PresentationFormat>
  <Paragraphs>103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1_Custom Design</vt:lpstr>
      <vt:lpstr>PlaneWhiteArialSymphony</vt:lpstr>
      <vt:lpstr>Image</vt:lpstr>
      <vt:lpstr>Slide 1</vt:lpstr>
    </vt:vector>
  </TitlesOfParts>
  <Company>pjl+Canterbury Media Services, Inc.</Company>
  <LinksUpToDate>false</LinksUpToDate>
  <SharedDoc>false</SharedDoc>
  <HyperlinkBase>http://www.posterpresentations.com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56x42 Powerpoint Poster Template</dc:title>
  <dc:creator>Peter Lee</dc:creator>
  <cp:keywords>poster presentation, poster design, poster template</cp:keywords>
  <cp:lastModifiedBy>Carlos</cp:lastModifiedBy>
  <cp:revision>317</cp:revision>
  <dcterms:created xsi:type="dcterms:W3CDTF">2005-05-18T18:45:51Z</dcterms:created>
  <dcterms:modified xsi:type="dcterms:W3CDTF">2011-04-11T21:35:28Z</dcterms:modified>
  <cp:category>Powerpoint poster templates</cp:category>
</cp:coreProperties>
</file>