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295" r:id="rId2"/>
    <p:sldId id="296" r:id="rId3"/>
    <p:sldId id="301" r:id="rId4"/>
    <p:sldId id="302" r:id="rId5"/>
    <p:sldId id="303" r:id="rId6"/>
    <p:sldId id="304" r:id="rId7"/>
    <p:sldId id="305" r:id="rId8"/>
    <p:sldId id="307" r:id="rId9"/>
    <p:sldId id="306" r:id="rId10"/>
    <p:sldId id="308" r:id="rId11"/>
    <p:sldId id="310" r:id="rId12"/>
    <p:sldId id="311" r:id="rId13"/>
    <p:sldId id="312" r:id="rId14"/>
    <p:sldId id="313" r:id="rId15"/>
    <p:sldId id="314" r:id="rId16"/>
    <p:sldId id="315" r:id="rId17"/>
    <p:sldId id="316" r:id="rId18"/>
    <p:sldId id="318" r:id="rId19"/>
    <p:sldId id="330" r:id="rId20"/>
    <p:sldId id="321" r:id="rId21"/>
    <p:sldId id="325" r:id="rId22"/>
    <p:sldId id="327" r:id="rId23"/>
    <p:sldId id="328" r:id="rId24"/>
    <p:sldId id="334" r:id="rId25"/>
    <p:sldId id="333" r:id="rId26"/>
    <p:sldId id="336" r:id="rId27"/>
    <p:sldId id="337" r:id="rId28"/>
    <p:sldId id="331"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3242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333" autoAdjust="0"/>
  </p:normalViewPr>
  <p:slideViewPr>
    <p:cSldViewPr>
      <p:cViewPr>
        <p:scale>
          <a:sx n="66" d="100"/>
          <a:sy n="66" d="100"/>
        </p:scale>
        <p:origin x="-1284" y="-5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B0D899FB-B140-4C95-A0AD-1D197B4323BC}" type="datetimeFigureOut">
              <a:rPr lang="en-US"/>
              <a:pPr>
                <a:defRPr/>
              </a:pPr>
              <a:t>1/7/2011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6F2FF4C3-E729-4D94-A806-9EDDCE2FD99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It uses a material as the incompressible media that will be put under pressure by four steel plates that will be tightened down through bolts at the 45° angled ends as shown in Figure </a:t>
            </a:r>
            <a:endParaRPr lang="en-US" dirty="0"/>
          </a:p>
        </p:txBody>
      </p:sp>
      <p:sp>
        <p:nvSpPr>
          <p:cNvPr id="4" name="Slide Number Placeholder 3"/>
          <p:cNvSpPr>
            <a:spLocks noGrp="1"/>
          </p:cNvSpPr>
          <p:nvPr>
            <p:ph type="sldNum" sz="quarter" idx="10"/>
          </p:nvPr>
        </p:nvSpPr>
        <p:spPr/>
        <p:txBody>
          <a:bodyPr/>
          <a:lstStyle/>
          <a:p>
            <a:pPr>
              <a:defRPr/>
            </a:pPr>
            <a:fld id="{6F2FF4C3-E729-4D94-A806-9EDDCE2FD99E}" type="slidenum">
              <a:rPr lang="en-US" smtClean="0"/>
              <a:pPr>
                <a:defRPr/>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A total pressure of </a:t>
            </a:r>
            <a:r>
              <a:rPr lang="en-US" sz="1200" b="1" kern="1200" dirty="0" smtClean="0">
                <a:solidFill>
                  <a:schemeClr val="tx1"/>
                </a:solidFill>
                <a:latin typeface="+mn-lt"/>
                <a:ea typeface="+mn-ea"/>
                <a:cs typeface="+mn-cs"/>
              </a:rPr>
              <a:t>52MPa</a:t>
            </a:r>
            <a:r>
              <a:rPr lang="en-US" sz="1200" kern="1200" dirty="0" smtClean="0">
                <a:solidFill>
                  <a:schemeClr val="tx1"/>
                </a:solidFill>
                <a:latin typeface="+mn-lt"/>
                <a:ea typeface="+mn-ea"/>
                <a:cs typeface="+mn-cs"/>
              </a:rPr>
              <a:t> had to be applied at each section end to reach the 70MPa on the pipe’s surface, slightly lower than the pressure needed with four sections and just by looking at it you can see how the </a:t>
            </a:r>
            <a:r>
              <a:rPr lang="en-US" sz="1200" b="1" kern="1200" dirty="0" smtClean="0">
                <a:solidFill>
                  <a:schemeClr val="tx1"/>
                </a:solidFill>
                <a:latin typeface="+mn-lt"/>
                <a:ea typeface="+mn-ea"/>
                <a:cs typeface="+mn-cs"/>
              </a:rPr>
              <a:t>pressure is distributed much more evenly</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6F2FF4C3-E729-4D94-A806-9EDDCE2FD99E}" type="slidenum">
              <a:rPr lang="en-US" smtClean="0"/>
              <a:pPr>
                <a:defRPr/>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Figure shows how the pressure is distributed along the pipes surface with six sections. The pressure varies from 71MPa to 88MPa. But looking at the whole things you can see that everything else gets a lot more uniform than 4 sections.</a:t>
            </a:r>
          </a:p>
          <a:p>
            <a:endParaRPr lang="en-US" dirty="0"/>
          </a:p>
        </p:txBody>
      </p:sp>
      <p:sp>
        <p:nvSpPr>
          <p:cNvPr id="4" name="Slide Number Placeholder 3"/>
          <p:cNvSpPr>
            <a:spLocks noGrp="1"/>
          </p:cNvSpPr>
          <p:nvPr>
            <p:ph type="sldNum" sz="quarter" idx="10"/>
          </p:nvPr>
        </p:nvSpPr>
        <p:spPr/>
        <p:txBody>
          <a:bodyPr/>
          <a:lstStyle/>
          <a:p>
            <a:pPr>
              <a:defRPr/>
            </a:pPr>
            <a:fld id="{6F2FF4C3-E729-4D94-A806-9EDDCE2FD99E}"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total pressure of </a:t>
            </a:r>
            <a:r>
              <a:rPr lang="en-US" sz="1200" b="1" kern="1200" dirty="0" smtClean="0">
                <a:solidFill>
                  <a:schemeClr val="tx1"/>
                </a:solidFill>
                <a:latin typeface="+mn-lt"/>
                <a:ea typeface="+mn-ea"/>
                <a:cs typeface="+mn-cs"/>
              </a:rPr>
              <a:t>50MPa</a:t>
            </a:r>
            <a:r>
              <a:rPr lang="en-US" sz="1200" kern="1200" dirty="0" smtClean="0">
                <a:solidFill>
                  <a:schemeClr val="tx1"/>
                </a:solidFill>
                <a:latin typeface="+mn-lt"/>
                <a:ea typeface="+mn-ea"/>
                <a:cs typeface="+mn-cs"/>
              </a:rPr>
              <a:t> had to be applied at each section end to reach the 70MPa on the pipe’s surface, slightly lower than the pressure needed with six sections.</a:t>
            </a:r>
          </a:p>
          <a:p>
            <a:endParaRPr lang="en-US" dirty="0"/>
          </a:p>
        </p:txBody>
      </p:sp>
      <p:sp>
        <p:nvSpPr>
          <p:cNvPr id="4" name="Slide Number Placeholder 3"/>
          <p:cNvSpPr>
            <a:spLocks noGrp="1"/>
          </p:cNvSpPr>
          <p:nvPr>
            <p:ph type="sldNum" sz="quarter" idx="10"/>
          </p:nvPr>
        </p:nvSpPr>
        <p:spPr/>
        <p:txBody>
          <a:bodyPr/>
          <a:lstStyle/>
          <a:p>
            <a:pPr>
              <a:defRPr/>
            </a:pPr>
            <a:fld id="{6F2FF4C3-E729-4D94-A806-9EDDCE2FD99E}" type="slidenum">
              <a:rPr lang="en-US" smtClean="0"/>
              <a:pPr>
                <a:defRPr/>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Figure 13 shows how the pressure is distributed along the pipes surface with eight sections. The pressure varies from 68MPa to 82MPa. Comparing these results with the ones from the six sections we can see how the </a:t>
            </a:r>
            <a:r>
              <a:rPr lang="en-US" sz="1200" b="1" kern="1200" dirty="0" smtClean="0">
                <a:solidFill>
                  <a:schemeClr val="tx1"/>
                </a:solidFill>
                <a:latin typeface="+mn-lt"/>
                <a:ea typeface="+mn-ea"/>
                <a:cs typeface="+mn-cs"/>
              </a:rPr>
              <a:t>high pressure areas around the corners are smaller.</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6F2FF4C3-E729-4D94-A806-9EDDCE2FD99E}" type="slidenum">
              <a:rPr lang="en-US" smtClean="0"/>
              <a:pPr>
                <a:defRPr/>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With this study we found out that four sections is still too few sections to make a uniform pressure distribution, six sections gets closer to the desired uniformity, and eight sections is even more uniform.</a:t>
            </a:r>
          </a:p>
          <a:p>
            <a:r>
              <a:rPr lang="en-US" sz="1200" kern="1200" dirty="0" smtClean="0">
                <a:solidFill>
                  <a:schemeClr val="tx1"/>
                </a:solidFill>
                <a:latin typeface="+mn-lt"/>
                <a:ea typeface="+mn-ea"/>
                <a:cs typeface="+mn-cs"/>
              </a:rPr>
              <a:t>It seems as if six </a:t>
            </a:r>
            <a:r>
              <a:rPr lang="en-US" sz="1200" b="1" kern="1200" dirty="0" smtClean="0">
                <a:solidFill>
                  <a:schemeClr val="tx1"/>
                </a:solidFill>
                <a:latin typeface="+mn-lt"/>
                <a:ea typeface="+mn-ea"/>
                <a:cs typeface="+mn-cs"/>
              </a:rPr>
              <a:t>sections is our best option</a:t>
            </a:r>
            <a:r>
              <a:rPr lang="en-US" sz="1200" kern="1200" dirty="0" smtClean="0">
                <a:solidFill>
                  <a:schemeClr val="tx1"/>
                </a:solidFill>
                <a:latin typeface="+mn-lt"/>
                <a:ea typeface="+mn-ea"/>
                <a:cs typeface="+mn-cs"/>
              </a:rPr>
              <a:t> for three reasons: </a:t>
            </a:r>
          </a:p>
          <a:p>
            <a:pPr lvl="0"/>
            <a:r>
              <a:rPr lang="en-US" sz="1200" kern="1200" dirty="0" smtClean="0">
                <a:solidFill>
                  <a:schemeClr val="tx1"/>
                </a:solidFill>
                <a:latin typeface="+mn-lt"/>
                <a:ea typeface="+mn-ea"/>
                <a:cs typeface="+mn-cs"/>
              </a:rPr>
              <a:t>Pressure is much more uniform than four sections</a:t>
            </a:r>
          </a:p>
          <a:p>
            <a:pPr lvl="0"/>
            <a:r>
              <a:rPr lang="en-US" sz="1200" kern="1200" dirty="0" smtClean="0">
                <a:solidFill>
                  <a:schemeClr val="tx1"/>
                </a:solidFill>
                <a:latin typeface="+mn-lt"/>
                <a:ea typeface="+mn-ea"/>
                <a:cs typeface="+mn-cs"/>
              </a:rPr>
              <a:t>Even though eight sections is more uniform, six sections is still uniform enough.</a:t>
            </a:r>
          </a:p>
          <a:p>
            <a:pPr lvl="0"/>
            <a:r>
              <a:rPr lang="en-US" sz="1200" kern="1200" dirty="0" smtClean="0">
                <a:solidFill>
                  <a:schemeClr val="tx1"/>
                </a:solidFill>
                <a:latin typeface="+mn-lt"/>
                <a:ea typeface="+mn-ea"/>
                <a:cs typeface="+mn-cs"/>
              </a:rPr>
              <a:t>Eight sections requires a lot more parts (pressure application devices TBD)</a:t>
            </a:r>
          </a:p>
          <a:p>
            <a:endParaRPr lang="en-US" dirty="0"/>
          </a:p>
        </p:txBody>
      </p:sp>
      <p:sp>
        <p:nvSpPr>
          <p:cNvPr id="4" name="Slide Number Placeholder 3"/>
          <p:cNvSpPr>
            <a:spLocks noGrp="1"/>
          </p:cNvSpPr>
          <p:nvPr>
            <p:ph type="sldNum" sz="quarter" idx="10"/>
          </p:nvPr>
        </p:nvSpPr>
        <p:spPr/>
        <p:txBody>
          <a:bodyPr/>
          <a:lstStyle/>
          <a:p>
            <a:pPr>
              <a:defRPr/>
            </a:pPr>
            <a:fld id="{6F2FF4C3-E729-4D94-A806-9EDDCE2FD99E}" type="slidenum">
              <a:rPr lang="en-US" smtClean="0"/>
              <a:pPr>
                <a:defRPr/>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Figure shows the von mesis stress plotted. Notice how even at the edges the stress never exceed the 383</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MPa on the pipe’s surface. The yielding stress of steel is more than 400 MPa. So we are on a good range. </a:t>
            </a:r>
            <a:r>
              <a:rPr lang="en-US" sz="1200" b="1" kern="1200" dirty="0" smtClean="0">
                <a:solidFill>
                  <a:schemeClr val="tx1"/>
                </a:solidFill>
                <a:latin typeface="+mn-lt"/>
                <a:ea typeface="+mn-ea"/>
                <a:cs typeface="+mn-cs"/>
              </a:rPr>
              <a:t>The pipe will not fail due to stress concentrations</a:t>
            </a:r>
            <a:r>
              <a:rPr lang="en-US" sz="1200" kern="1200" dirty="0" smtClean="0">
                <a:solidFill>
                  <a:schemeClr val="tx1"/>
                </a:solidFill>
                <a:latin typeface="+mn-lt"/>
                <a:ea typeface="+mn-ea"/>
                <a:cs typeface="+mn-cs"/>
              </a:rPr>
              <a:t>. On the other hand, the sections are under a stress around the 50 and 70MPa on the edges and the ultimate compressive strength of concrete is around 30MPa so </a:t>
            </a:r>
            <a:r>
              <a:rPr lang="en-US" sz="1200" b="1" kern="1200" dirty="0" smtClean="0">
                <a:solidFill>
                  <a:schemeClr val="tx1"/>
                </a:solidFill>
                <a:latin typeface="+mn-lt"/>
                <a:ea typeface="+mn-ea"/>
                <a:cs typeface="+mn-cs"/>
              </a:rPr>
              <a:t>the sections might fail unless another material is chosen aluminum for example has yield strength of 400MPa. The material is still to be determined.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6F2FF4C3-E729-4D94-A806-9EDDCE2FD99E}" type="slidenum">
              <a:rPr lang="en-US" smtClean="0"/>
              <a:pPr>
                <a:defRPr/>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Figure displays the strain in the X. Notice how this deflection is less than % 0.1 therefore we are in the safe zone, we can bring these sections as close to each other as the machining (shaping) tolerance lets us. (similar results for</a:t>
            </a:r>
            <a:r>
              <a:rPr lang="en-US" sz="1200" kern="1200" baseline="0" dirty="0" smtClean="0">
                <a:solidFill>
                  <a:schemeClr val="tx1"/>
                </a:solidFill>
                <a:latin typeface="+mn-lt"/>
                <a:ea typeface="+mn-ea"/>
                <a:cs typeface="+mn-cs"/>
              </a:rPr>
              <a:t> strain in Y)</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6F2FF4C3-E729-4D94-A806-9EDDCE2FD99E}" type="slidenum">
              <a:rPr lang="en-US" smtClean="0"/>
              <a:pPr>
                <a:defRPr/>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Y</a:t>
            </a:r>
          </a:p>
          <a:p>
            <a:endParaRPr lang="en-US" dirty="0"/>
          </a:p>
        </p:txBody>
      </p:sp>
      <p:sp>
        <p:nvSpPr>
          <p:cNvPr id="4" name="Slide Number Placeholder 3"/>
          <p:cNvSpPr>
            <a:spLocks noGrp="1"/>
          </p:cNvSpPr>
          <p:nvPr>
            <p:ph type="sldNum" sz="quarter" idx="10"/>
          </p:nvPr>
        </p:nvSpPr>
        <p:spPr/>
        <p:txBody>
          <a:bodyPr/>
          <a:lstStyle/>
          <a:p>
            <a:pPr>
              <a:defRPr/>
            </a:pPr>
            <a:fld id="{6F2FF4C3-E729-4D94-A806-9EDDCE2FD99E}" type="slidenum">
              <a:rPr lang="en-US" smtClean="0"/>
              <a:pPr>
                <a:defRPr/>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problem we are looking at is a simple column being in compression. We are given the dimensions of these columns and the force they need to withstand. The figure  is a sketch of the problem with the pertinent data. This force is to be applied uniformly over the surface and the column is expected not to yield. Yielding would cause deflection, and this will force the sections to touch each other and interfere with the calculations.</a:t>
            </a:r>
          </a:p>
          <a:p>
            <a:endParaRPr lang="en-US" dirty="0"/>
          </a:p>
        </p:txBody>
      </p:sp>
      <p:sp>
        <p:nvSpPr>
          <p:cNvPr id="4" name="Slide Number Placeholder 3"/>
          <p:cNvSpPr>
            <a:spLocks noGrp="1"/>
          </p:cNvSpPr>
          <p:nvPr>
            <p:ph type="sldNum" sz="quarter" idx="10"/>
          </p:nvPr>
        </p:nvSpPr>
        <p:spPr/>
        <p:txBody>
          <a:bodyPr/>
          <a:lstStyle/>
          <a:p>
            <a:pPr>
              <a:defRPr/>
            </a:pPr>
            <a:fld id="{6F2FF4C3-E729-4D94-A806-9EDDCE2FD99E}" type="slidenum">
              <a:rPr lang="en-US" smtClean="0"/>
              <a:pPr>
                <a:defRPr/>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There are several assumptions that can be made here to simplify the problem. Since we are dealing with a column under compression, the shape does not influence the performance of the column therefore we do not have to look into shape factors. Another useful assumption is that both areas at the bottom and at the top are very similar to each other (in size) and since the column is so short it will not buckle. If the constraints are followed, the column will not yield and the section ends will not overlap.</a:t>
            </a:r>
          </a:p>
          <a:p>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fi</a:t>
            </a:r>
            <a:r>
              <a:rPr lang="en-US" sz="1200" kern="1200" dirty="0" smtClean="0">
                <a:solidFill>
                  <a:schemeClr val="tx1"/>
                </a:solidFill>
                <a:latin typeface="+mn-lt"/>
                <a:ea typeface="+mn-ea"/>
                <a:cs typeface="+mn-cs"/>
              </a:rPr>
              <a:t>gure simplifies the problem into a more convenient geometry following the assumptions stated above.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Now we need to set up an equation that describing the quantity to be minimized (mass). Starting with the following equations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Eliminating  between these two equations we get</a:t>
            </a:r>
          </a:p>
          <a:p>
            <a:r>
              <a:rPr lang="en-US" sz="1200" kern="1200" dirty="0" smtClean="0">
                <a:solidFill>
                  <a:schemeClr val="tx1"/>
                </a:solidFill>
                <a:latin typeface="+mn-lt"/>
                <a:ea typeface="+mn-ea"/>
                <a:cs typeface="+mn-cs"/>
              </a:rPr>
              <a:t>Then our material index is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6F2FF4C3-E729-4D94-A806-9EDDCE2FD99E}" type="slidenum">
              <a:rPr lang="en-US" smtClean="0"/>
              <a:pPr>
                <a:defRPr/>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inner diameter of this incompressible media will have to be slightly larger than the outer diameter of the pipe so that we can slide the pipe in without problems. Therefore there has to be some deformation for the material to come in full contact with the pipe, and this will introduce some crinkling in the material’s diameter as shown in Figure </a:t>
            </a:r>
            <a:endParaRPr lang="en-US" dirty="0"/>
          </a:p>
        </p:txBody>
      </p:sp>
      <p:sp>
        <p:nvSpPr>
          <p:cNvPr id="4" name="Slide Number Placeholder 3"/>
          <p:cNvSpPr>
            <a:spLocks noGrp="1"/>
          </p:cNvSpPr>
          <p:nvPr>
            <p:ph type="sldNum" sz="quarter" idx="10"/>
          </p:nvPr>
        </p:nvSpPr>
        <p:spPr/>
        <p:txBody>
          <a:bodyPr/>
          <a:lstStyle/>
          <a:p>
            <a:pPr>
              <a:defRPr/>
            </a:pPr>
            <a:fld id="{6F2FF4C3-E729-4D94-A806-9EDDCE2FD99E}" type="slidenum">
              <a:rPr lang="en-US" smtClean="0"/>
              <a:pPr>
                <a:defRPr/>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know that our material has to have a yielding strength higher than 52 MPa therefore looking at the graph in Figure 6 our material of choice has to be above this blue line.</a:t>
            </a:r>
            <a:r>
              <a:rPr lang="en-US" dirty="0" smtClean="0"/>
              <a:t> </a:t>
            </a:r>
            <a:r>
              <a:rPr lang="en-US" sz="1200" kern="1200" dirty="0" smtClean="0">
                <a:solidFill>
                  <a:schemeClr val="tx1"/>
                </a:solidFill>
                <a:latin typeface="+mn-lt"/>
                <a:ea typeface="+mn-ea"/>
                <a:cs typeface="+mn-cs"/>
              </a:rPr>
              <a:t> And, by maximizing the material index, we minimize the mass (maximize the objective). To do this we push this red line as high as we can to get the best material</a:t>
            </a:r>
          </a:p>
          <a:p>
            <a:r>
              <a:rPr lang="en-US" sz="1200" kern="1200" dirty="0" smtClean="0">
                <a:solidFill>
                  <a:schemeClr val="tx1"/>
                </a:solidFill>
                <a:latin typeface="+mn-lt"/>
                <a:ea typeface="+mn-ea"/>
                <a:cs typeface="+mn-cs"/>
              </a:rPr>
              <a:t>According to the graph the materials that would be the strongest and lightests columns are </a:t>
            </a:r>
            <a:r>
              <a:rPr lang="en-US" sz="1200" b="1" kern="1200" dirty="0" smtClean="0">
                <a:solidFill>
                  <a:schemeClr val="tx1"/>
                </a:solidFill>
                <a:latin typeface="+mn-lt"/>
                <a:ea typeface="+mn-ea"/>
                <a:cs typeface="+mn-cs"/>
              </a:rPr>
              <a:t>CFRP, GFRP, Magnesium alloys, titanium alloys, aluminum alloys and some technical ceramics</a:t>
            </a:r>
            <a:r>
              <a:rPr lang="en-US" sz="1200" kern="1200" dirty="0" smtClean="0">
                <a:solidFill>
                  <a:schemeClr val="tx1"/>
                </a:solidFill>
                <a:latin typeface="+mn-lt"/>
                <a:ea typeface="+mn-ea"/>
                <a:cs typeface="+mn-cs"/>
              </a:rPr>
              <a:t>. Lets look at these options to see which one maximizes our second objective, inexpensive.</a:t>
            </a:r>
            <a:endParaRPr lang="en-US" dirty="0"/>
          </a:p>
        </p:txBody>
      </p:sp>
      <p:sp>
        <p:nvSpPr>
          <p:cNvPr id="4" name="Slide Number Placeholder 3"/>
          <p:cNvSpPr>
            <a:spLocks noGrp="1"/>
          </p:cNvSpPr>
          <p:nvPr>
            <p:ph type="sldNum" sz="quarter" idx="10"/>
          </p:nvPr>
        </p:nvSpPr>
        <p:spPr/>
        <p:txBody>
          <a:bodyPr/>
          <a:lstStyle/>
          <a:p>
            <a:pPr>
              <a:defRPr/>
            </a:pPr>
            <a:fld id="{6F2FF4C3-E729-4D94-A806-9EDDCE2FD99E}" type="slidenum">
              <a:rPr lang="en-US" smtClean="0"/>
              <a:pPr>
                <a:defRPr/>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Figure 7 has a graph of the approximate cost per unit mass. The graph shows that aluminum alloys are the best option.</a:t>
            </a:r>
          </a:p>
          <a:p>
            <a:endParaRPr lang="en-US" dirty="0"/>
          </a:p>
        </p:txBody>
      </p:sp>
      <p:sp>
        <p:nvSpPr>
          <p:cNvPr id="4" name="Slide Number Placeholder 3"/>
          <p:cNvSpPr>
            <a:spLocks noGrp="1"/>
          </p:cNvSpPr>
          <p:nvPr>
            <p:ph type="sldNum" sz="quarter" idx="10"/>
          </p:nvPr>
        </p:nvSpPr>
        <p:spPr/>
        <p:txBody>
          <a:bodyPr/>
          <a:lstStyle/>
          <a:p>
            <a:pPr>
              <a:defRPr/>
            </a:pPr>
            <a:fld id="{6F2FF4C3-E729-4D94-A806-9EDDCE2FD99E}" type="slidenum">
              <a:rPr lang="en-US" smtClean="0"/>
              <a:pPr>
                <a:defRPr/>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fastener is a bolt</a:t>
            </a:r>
            <a:endParaRPr lang="en-US" dirty="0"/>
          </a:p>
        </p:txBody>
      </p:sp>
      <p:sp>
        <p:nvSpPr>
          <p:cNvPr id="4" name="Slide Number Placeholder 3"/>
          <p:cNvSpPr>
            <a:spLocks noGrp="1"/>
          </p:cNvSpPr>
          <p:nvPr>
            <p:ph type="sldNum" sz="quarter" idx="10"/>
          </p:nvPr>
        </p:nvSpPr>
        <p:spPr/>
        <p:txBody>
          <a:bodyPr/>
          <a:lstStyle/>
          <a:p>
            <a:pPr>
              <a:defRPr/>
            </a:pPr>
            <a:fld id="{6F2FF4C3-E729-4D94-A806-9EDDCE2FD99E}" type="slidenum">
              <a:rPr lang="en-US" smtClean="0"/>
              <a:pPr>
                <a:defRPr/>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Figure 7 has a graph of the approximate cost per unit mass. The graph shows that aluminum alloys are the best option.</a:t>
            </a:r>
          </a:p>
          <a:p>
            <a:endParaRPr lang="en-US" dirty="0"/>
          </a:p>
        </p:txBody>
      </p:sp>
      <p:sp>
        <p:nvSpPr>
          <p:cNvPr id="4" name="Slide Number Placeholder 3"/>
          <p:cNvSpPr>
            <a:spLocks noGrp="1"/>
          </p:cNvSpPr>
          <p:nvPr>
            <p:ph type="sldNum" sz="quarter" idx="10"/>
          </p:nvPr>
        </p:nvSpPr>
        <p:spPr/>
        <p:txBody>
          <a:bodyPr/>
          <a:lstStyle/>
          <a:p>
            <a:pPr>
              <a:defRPr/>
            </a:pPr>
            <a:fld id="{6F2FF4C3-E729-4D94-A806-9EDDCE2FD99E}" type="slidenum">
              <a:rPr lang="en-US" smtClean="0"/>
              <a:pPr>
                <a:defRPr/>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Figure 22 zoomed in to see behind the threads</a:t>
            </a:r>
          </a:p>
          <a:p>
            <a:endParaRPr lang="en-US" dirty="0"/>
          </a:p>
        </p:txBody>
      </p:sp>
      <p:sp>
        <p:nvSpPr>
          <p:cNvPr id="4" name="Slide Number Placeholder 3"/>
          <p:cNvSpPr>
            <a:spLocks noGrp="1"/>
          </p:cNvSpPr>
          <p:nvPr>
            <p:ph type="sldNum" sz="quarter" idx="10"/>
          </p:nvPr>
        </p:nvSpPr>
        <p:spPr/>
        <p:txBody>
          <a:bodyPr/>
          <a:lstStyle/>
          <a:p>
            <a:pPr>
              <a:defRPr/>
            </a:pPr>
            <a:fld id="{6F2FF4C3-E729-4D94-A806-9EDDCE2FD99E}" type="slidenum">
              <a:rPr lang="en-US" smtClean="0"/>
              <a:pPr>
                <a:defRPr/>
              </a:pPr>
              <a:t>26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 we revisited our previous ideas and came up with the following solution: Sections of this material that are to be tightened down at the same time using an external plate as support shown in Figure</a:t>
            </a:r>
            <a:endParaRPr lang="en-US" dirty="0"/>
          </a:p>
        </p:txBody>
      </p:sp>
      <p:sp>
        <p:nvSpPr>
          <p:cNvPr id="4" name="Slide Number Placeholder 3"/>
          <p:cNvSpPr>
            <a:spLocks noGrp="1"/>
          </p:cNvSpPr>
          <p:nvPr>
            <p:ph type="sldNum" sz="quarter" idx="10"/>
          </p:nvPr>
        </p:nvSpPr>
        <p:spPr/>
        <p:txBody>
          <a:bodyPr/>
          <a:lstStyle/>
          <a:p>
            <a:pPr>
              <a:defRPr/>
            </a:pPr>
            <a:fld id="{6F2FF4C3-E729-4D94-A806-9EDDCE2FD99E}"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Another idea could be using hydraulic presses that will expand instead of screws, as shown in Figure. This would lower the stress concentrations on the surrounding plate since there are no threads. Plus, it will be very easy to measure the pressure being applied.</a:t>
            </a:r>
            <a:endParaRPr lang="en-US" dirty="0"/>
          </a:p>
        </p:txBody>
      </p:sp>
      <p:sp>
        <p:nvSpPr>
          <p:cNvPr id="4" name="Slide Number Placeholder 3"/>
          <p:cNvSpPr>
            <a:spLocks noGrp="1"/>
          </p:cNvSpPr>
          <p:nvPr>
            <p:ph type="sldNum" sz="quarter" idx="10"/>
          </p:nvPr>
        </p:nvSpPr>
        <p:spPr/>
        <p:txBody>
          <a:bodyPr/>
          <a:lstStyle/>
          <a:p>
            <a:pPr>
              <a:defRPr/>
            </a:pPr>
            <a:fld id="{6F2FF4C3-E729-4D94-A806-9EDDCE2FD99E}" type="slidenum">
              <a:rPr lang="en-US" smtClean="0"/>
              <a:pPr>
                <a:defRPr/>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Thinking about these sections and </a:t>
            </a:r>
            <a:r>
              <a:rPr lang="en-US" sz="1200" b="1" kern="1200" dirty="0" smtClean="0">
                <a:solidFill>
                  <a:schemeClr val="tx1"/>
                </a:solidFill>
                <a:latin typeface="+mn-lt"/>
                <a:ea typeface="+mn-ea"/>
                <a:cs typeface="+mn-cs"/>
              </a:rPr>
              <a:t>how close</a:t>
            </a:r>
            <a:r>
              <a:rPr lang="en-US" sz="1200" kern="1200" dirty="0" smtClean="0">
                <a:solidFill>
                  <a:schemeClr val="tx1"/>
                </a:solidFill>
                <a:latin typeface="+mn-lt"/>
                <a:ea typeface="+mn-ea"/>
                <a:cs typeface="+mn-cs"/>
              </a:rPr>
              <a:t> to real hydrostatic pressure these forces will be, we have to find out how many pieces do we need</a:t>
            </a:r>
            <a:endParaRPr lang="en-US" dirty="0"/>
          </a:p>
        </p:txBody>
      </p:sp>
      <p:sp>
        <p:nvSpPr>
          <p:cNvPr id="4" name="Slide Number Placeholder 3"/>
          <p:cNvSpPr>
            <a:spLocks noGrp="1"/>
          </p:cNvSpPr>
          <p:nvPr>
            <p:ph type="sldNum" sz="quarter" idx="10"/>
          </p:nvPr>
        </p:nvSpPr>
        <p:spPr/>
        <p:txBody>
          <a:bodyPr/>
          <a:lstStyle/>
          <a:p>
            <a:pPr>
              <a:defRPr/>
            </a:pPr>
            <a:fld id="{6F2FF4C3-E729-4D94-A806-9EDDCE2FD99E}" type="slidenum">
              <a:rPr lang="en-US" smtClean="0"/>
              <a:pPr>
                <a:defRPr/>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Exploring the number of sections in detail…</a:t>
            </a:r>
            <a:endParaRPr lang="en-US" dirty="0"/>
          </a:p>
        </p:txBody>
      </p:sp>
      <p:sp>
        <p:nvSpPr>
          <p:cNvPr id="4" name="Slide Number Placeholder 3"/>
          <p:cNvSpPr>
            <a:spLocks noGrp="1"/>
          </p:cNvSpPr>
          <p:nvPr>
            <p:ph type="sldNum" sz="quarter" idx="10"/>
          </p:nvPr>
        </p:nvSpPr>
        <p:spPr/>
        <p:txBody>
          <a:bodyPr/>
          <a:lstStyle/>
          <a:p>
            <a:pPr>
              <a:defRPr/>
            </a:pPr>
            <a:fld id="{6F2FF4C3-E729-4D94-A806-9EDDCE2FD99E}" type="slidenum">
              <a:rPr lang="en-US" smtClean="0"/>
              <a:pPr>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as you can see the pressure distribution is not uniform at all. This is definitely not an option</a:t>
            </a:r>
          </a:p>
          <a:p>
            <a:endParaRPr lang="en-US" dirty="0"/>
          </a:p>
        </p:txBody>
      </p:sp>
      <p:sp>
        <p:nvSpPr>
          <p:cNvPr id="4" name="Slide Number Placeholder 3"/>
          <p:cNvSpPr>
            <a:spLocks noGrp="1"/>
          </p:cNvSpPr>
          <p:nvPr>
            <p:ph type="sldNum" sz="quarter" idx="10"/>
          </p:nvPr>
        </p:nvSpPr>
        <p:spPr/>
        <p:txBody>
          <a:bodyPr/>
          <a:lstStyle/>
          <a:p>
            <a:pPr>
              <a:defRPr/>
            </a:pPr>
            <a:fld id="{6F2FF4C3-E729-4D94-A806-9EDDCE2FD99E}"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total pressure of </a:t>
            </a:r>
            <a:r>
              <a:rPr lang="en-US" sz="1200" b="1" kern="1200" dirty="0" smtClean="0">
                <a:solidFill>
                  <a:schemeClr val="tx1"/>
                </a:solidFill>
                <a:latin typeface="+mn-lt"/>
                <a:ea typeface="+mn-ea"/>
                <a:cs typeface="+mn-cs"/>
              </a:rPr>
              <a:t>73MPa</a:t>
            </a:r>
            <a:r>
              <a:rPr lang="en-US" sz="1200" kern="1200" dirty="0" smtClean="0">
                <a:solidFill>
                  <a:schemeClr val="tx1"/>
                </a:solidFill>
                <a:latin typeface="+mn-lt"/>
                <a:ea typeface="+mn-ea"/>
                <a:cs typeface="+mn-cs"/>
              </a:rPr>
              <a:t> had to be applied at each section end to reach the 70MPa on the pipe’s surface. As you can see the pressure distribution is still very uneven.</a:t>
            </a:r>
          </a:p>
          <a:p>
            <a:endParaRPr lang="en-US" dirty="0"/>
          </a:p>
        </p:txBody>
      </p:sp>
      <p:sp>
        <p:nvSpPr>
          <p:cNvPr id="4" name="Slide Number Placeholder 3"/>
          <p:cNvSpPr>
            <a:spLocks noGrp="1"/>
          </p:cNvSpPr>
          <p:nvPr>
            <p:ph type="sldNum" sz="quarter" idx="10"/>
          </p:nvPr>
        </p:nvSpPr>
        <p:spPr/>
        <p:txBody>
          <a:bodyPr/>
          <a:lstStyle/>
          <a:p>
            <a:pPr>
              <a:defRPr/>
            </a:pPr>
            <a:fld id="{6F2FF4C3-E729-4D94-A806-9EDDCE2FD99E}"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Figure  shows a closer view of one of the sections and its pressure distribution. The pressure around the pipe’s surface varies from 66MPa to 70MPa. With peak values around the edges of  ≈ 109MPa. But you can see how even though it doesn’t vary that much over the surface, inside the pipe is not uniform at all.</a:t>
            </a:r>
            <a:endParaRPr lang="en-US" dirty="0"/>
          </a:p>
        </p:txBody>
      </p:sp>
      <p:sp>
        <p:nvSpPr>
          <p:cNvPr id="4" name="Slide Number Placeholder 3"/>
          <p:cNvSpPr>
            <a:spLocks noGrp="1"/>
          </p:cNvSpPr>
          <p:nvPr>
            <p:ph type="sldNum" sz="quarter" idx="10"/>
          </p:nvPr>
        </p:nvSpPr>
        <p:spPr/>
        <p:txBody>
          <a:bodyPr/>
          <a:lstStyle/>
          <a:p>
            <a:pPr>
              <a:defRPr/>
            </a:pPr>
            <a:fld id="{6F2FF4C3-E729-4D94-A806-9EDDCE2FD99E}"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smtClean="0"/>
            </a:lvl1pPr>
          </a:lstStyle>
          <a:p>
            <a:pPr>
              <a:defRPr/>
            </a:pPr>
            <a:fld id="{07A3B99B-75AE-43C6-8FD1-8FB9FD6CD032}" type="datetime1">
              <a:rPr lang="en-US" smtClean="0"/>
              <a:pPr>
                <a:defRPr/>
              </a:pPr>
              <a:t>1/7/2011</a:t>
            </a:fld>
            <a:endParaRPr lang="en-US" dirty="0"/>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dirty="0"/>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06732B4C-4783-4D3C-B5B3-EC114DA3B359}"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8DCC406-4696-411C-9B65-CBC5D48E1D2F}" type="datetime1">
              <a:rPr lang="en-US" smtClean="0"/>
              <a:pPr>
                <a:defRPr/>
              </a:pPr>
              <a:t>1/7/2011</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E5C591F-0476-443F-9685-126A3D52D81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9EE8D3B-5828-494A-A52F-C6C18C0A7AC4}" type="datetime1">
              <a:rPr lang="en-US" smtClean="0"/>
              <a:pPr>
                <a:defRPr/>
              </a:pPr>
              <a:t>1/7/2011</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94243EBD-B734-401E-94DD-00104BF6149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smtClean="0"/>
            </a:lvl1pPr>
          </a:lstStyle>
          <a:p>
            <a:pPr>
              <a:defRPr/>
            </a:pPr>
            <a:fld id="{3855A87F-7028-4C7D-A1A4-7BCE19A9ECEC}" type="datetime1">
              <a:rPr lang="en-US" smtClean="0"/>
              <a:pPr>
                <a:defRPr/>
              </a:pPr>
              <a:t>1/7/2011</a:t>
            </a:fld>
            <a:endParaRPr lang="en-US" dirty="0"/>
          </a:p>
        </p:txBody>
      </p:sp>
      <p:sp>
        <p:nvSpPr>
          <p:cNvPr id="5" name="Slide Number Placeholder 8"/>
          <p:cNvSpPr>
            <a:spLocks noGrp="1"/>
          </p:cNvSpPr>
          <p:nvPr>
            <p:ph type="sldNum" sz="quarter" idx="11"/>
          </p:nvPr>
        </p:nvSpPr>
        <p:spPr/>
        <p:txBody>
          <a:bodyPr rtlCol="0"/>
          <a:lstStyle>
            <a:lvl1pPr>
              <a:defRPr/>
            </a:lvl1pPr>
          </a:lstStyle>
          <a:p>
            <a:pPr>
              <a:defRPr/>
            </a:pPr>
            <a:fld id="{91032DE0-EAFE-4D89-9389-7DE813ADFA72}" type="slidenum">
              <a:rPr lang="en-US"/>
              <a:pPr>
                <a:defRPr/>
              </a:pPr>
              <a:t>‹#›</a:t>
            </a:fld>
            <a:endParaRPr lang="en-US" dirty="0"/>
          </a:p>
        </p:txBody>
      </p:sp>
      <p:sp>
        <p:nvSpPr>
          <p:cNvPr id="6" name="Footer Placeholder 9"/>
          <p:cNvSpPr>
            <a:spLocks noGrp="1"/>
          </p:cNvSpPr>
          <p:nvPr>
            <p:ph type="ftr" sz="quarter" idx="12"/>
          </p:nvPr>
        </p:nvSpPr>
        <p:spPr/>
        <p:txBody>
          <a:bodyPr rtlCol="0"/>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smtClean="0"/>
            </a:lvl1pPr>
          </a:lstStyle>
          <a:p>
            <a:pPr>
              <a:defRPr/>
            </a:pPr>
            <a:fld id="{D2797A64-E7D3-456C-BD33-C445CC0C8FCB}" type="datetime1">
              <a:rPr lang="en-US" smtClean="0"/>
              <a:pPr>
                <a:defRPr/>
              </a:pPr>
              <a:t>1/7/2011</a:t>
            </a:fld>
            <a:endParaRPr lang="en-US" dirty="0"/>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dirty="0"/>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1B8EA07C-9ABE-494B-9701-968AE11C6DC7}"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37EBD2A-EAE3-4B66-8ED9-6CC1F7D85742}" type="datetime1">
              <a:rPr lang="en-US" smtClean="0"/>
              <a:pPr>
                <a:defRPr/>
              </a:pPr>
              <a:t>1/7/2011</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93B7BC8B-5BE3-46C4-A7D7-933215032A6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2C4996B3-05EB-4988-BC7D-479A9CD7E189}" type="datetime1">
              <a:rPr lang="en-US" smtClean="0"/>
              <a:pPr>
                <a:defRPr/>
              </a:pPr>
              <a:t>1/7/2011</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dirty="0"/>
          </a:p>
        </p:txBody>
      </p:sp>
      <p:sp>
        <p:nvSpPr>
          <p:cNvPr id="9" name="Slide Number Placeholder 22"/>
          <p:cNvSpPr>
            <a:spLocks noGrp="1"/>
          </p:cNvSpPr>
          <p:nvPr>
            <p:ph type="sldNum" sz="quarter" idx="12"/>
          </p:nvPr>
        </p:nvSpPr>
        <p:spPr/>
        <p:txBody>
          <a:bodyPr/>
          <a:lstStyle>
            <a:lvl1pPr>
              <a:defRPr/>
            </a:lvl1pPr>
          </a:lstStyle>
          <a:p>
            <a:pPr>
              <a:defRPr/>
            </a:pPr>
            <a:fld id="{10BF4213-0A7F-4BC6-8319-14BF814D6B0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smtClean="0"/>
            </a:lvl1pPr>
          </a:lstStyle>
          <a:p>
            <a:pPr>
              <a:defRPr/>
            </a:pPr>
            <a:fld id="{6ED3AEC2-1325-4774-82BC-471D42C29B5C}" type="datetime1">
              <a:rPr lang="en-US" smtClean="0"/>
              <a:pPr>
                <a:defRPr/>
              </a:pPr>
              <a:t>1/7/2011</a:t>
            </a:fld>
            <a:endParaRPr lang="en-US" dirty="0"/>
          </a:p>
        </p:txBody>
      </p:sp>
      <p:sp>
        <p:nvSpPr>
          <p:cNvPr id="4" name="Slide Number Placeholder 6"/>
          <p:cNvSpPr>
            <a:spLocks noGrp="1"/>
          </p:cNvSpPr>
          <p:nvPr>
            <p:ph type="sldNum" sz="quarter" idx="11"/>
          </p:nvPr>
        </p:nvSpPr>
        <p:spPr/>
        <p:txBody>
          <a:bodyPr rtlCol="0"/>
          <a:lstStyle>
            <a:lvl1pPr>
              <a:defRPr/>
            </a:lvl1pPr>
          </a:lstStyle>
          <a:p>
            <a:pPr>
              <a:defRPr/>
            </a:pPr>
            <a:fld id="{63FD50B4-DE25-4B87-AD25-F658465460AB}" type="slidenum">
              <a:rPr lang="en-US"/>
              <a:pPr>
                <a:defRPr/>
              </a:pPr>
              <a:t>‹#›</a:t>
            </a:fld>
            <a:endParaRPr lang="en-US" dirty="0"/>
          </a:p>
        </p:txBody>
      </p:sp>
      <p:sp>
        <p:nvSpPr>
          <p:cNvPr id="5" name="Footer Placeholder 7"/>
          <p:cNvSpPr>
            <a:spLocks noGrp="1"/>
          </p:cNvSpPr>
          <p:nvPr>
            <p:ph type="ftr" sz="quarter" idx="12"/>
          </p:nvPr>
        </p:nvSpPr>
        <p:spPr/>
        <p:txBody>
          <a:bodyPr rtlCol="0"/>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0D05B19-204B-4C7F-8DD4-5ED0F02D0C5D}" type="datetime1">
              <a:rPr lang="en-US" smtClean="0"/>
              <a:pPr>
                <a:defRPr/>
              </a:pPr>
              <a:t>1/7/2011</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41675EBF-F978-4FBF-8A3E-002736C21A5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smtClean="0"/>
            </a:lvl1pPr>
          </a:lstStyle>
          <a:p>
            <a:pPr>
              <a:defRPr/>
            </a:pPr>
            <a:fld id="{AA9EEACF-2AD7-4052-A127-C2EDA5E1D360}" type="datetime1">
              <a:rPr lang="en-US" smtClean="0"/>
              <a:pPr>
                <a:defRPr/>
              </a:pPr>
              <a:t>1/7/2011</a:t>
            </a:fld>
            <a:endParaRPr lang="en-US" dirty="0"/>
          </a:p>
        </p:txBody>
      </p:sp>
      <p:sp>
        <p:nvSpPr>
          <p:cNvPr id="13" name="Slide Number Placeholder 21"/>
          <p:cNvSpPr>
            <a:spLocks noGrp="1"/>
          </p:cNvSpPr>
          <p:nvPr>
            <p:ph type="sldNum" sz="quarter" idx="11"/>
          </p:nvPr>
        </p:nvSpPr>
        <p:spPr/>
        <p:txBody>
          <a:bodyPr rtlCol="0"/>
          <a:lstStyle>
            <a:lvl1pPr>
              <a:defRPr/>
            </a:lvl1pPr>
          </a:lstStyle>
          <a:p>
            <a:pPr>
              <a:defRPr/>
            </a:pPr>
            <a:fld id="{16E0FFEB-2EAA-474F-AA4A-23F8179ADC5A}" type="slidenum">
              <a:rPr lang="en-US"/>
              <a:pPr>
                <a:defRPr/>
              </a:pPr>
              <a:t>‹#›</a:t>
            </a:fld>
            <a:endParaRPr lang="en-US" dirty="0"/>
          </a:p>
        </p:txBody>
      </p:sp>
      <p:sp>
        <p:nvSpPr>
          <p:cNvPr id="14" name="Footer Placeholder 22"/>
          <p:cNvSpPr>
            <a:spLocks noGrp="1"/>
          </p:cNvSpPr>
          <p:nvPr>
            <p:ph type="ftr" sz="quarter" idx="12"/>
          </p:nvPr>
        </p:nvSpPr>
        <p:spPr/>
        <p:txBody>
          <a:bodyPr rtlCol="0"/>
          <a:lstStyle>
            <a:lvl1pPr>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smtClean="0"/>
            </a:lvl1pPr>
          </a:lstStyle>
          <a:p>
            <a:pPr>
              <a:defRPr/>
            </a:pPr>
            <a:fld id="{67FEA0DF-F14F-489A-9AC8-286F189EB551}" type="datetime1">
              <a:rPr lang="en-US" smtClean="0"/>
              <a:pPr>
                <a:defRPr/>
              </a:pPr>
              <a:t>1/7/2011</a:t>
            </a:fld>
            <a:endParaRPr lang="en-US" dirty="0"/>
          </a:p>
        </p:txBody>
      </p:sp>
      <p:sp>
        <p:nvSpPr>
          <p:cNvPr id="13" name="Slide Number Placeholder 17"/>
          <p:cNvSpPr>
            <a:spLocks noGrp="1"/>
          </p:cNvSpPr>
          <p:nvPr>
            <p:ph type="sldNum" sz="quarter" idx="11"/>
          </p:nvPr>
        </p:nvSpPr>
        <p:spPr/>
        <p:txBody>
          <a:bodyPr rtlCol="0"/>
          <a:lstStyle>
            <a:lvl1pPr>
              <a:defRPr/>
            </a:lvl1pPr>
          </a:lstStyle>
          <a:p>
            <a:pPr>
              <a:defRPr/>
            </a:pPr>
            <a:fld id="{86EEA99F-DFF6-437C-BC70-7C595E49AA1D}" type="slidenum">
              <a:rPr lang="en-US"/>
              <a:pPr>
                <a:defRPr/>
              </a:pPr>
              <a:t>‹#›</a:t>
            </a:fld>
            <a:endParaRPr lang="en-US" dirty="0"/>
          </a:p>
        </p:txBody>
      </p:sp>
      <p:sp>
        <p:nvSpPr>
          <p:cNvPr id="14" name="Footer Placeholder 20"/>
          <p:cNvSpPr>
            <a:spLocks noGrp="1"/>
          </p:cNvSpPr>
          <p:nvPr>
            <p:ph type="ftr" sz="quarter" idx="12"/>
          </p:nvPr>
        </p:nvSpPr>
        <p:spPr/>
        <p:txBody>
          <a:bodyPr rtlCol="0"/>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cs typeface="+mn-cs"/>
              </a:defRPr>
            </a:lvl1pPr>
          </a:lstStyle>
          <a:p>
            <a:pPr>
              <a:defRPr/>
            </a:pPr>
            <a:fld id="{A26166C1-A843-439D-AA1D-AD3D12E94656}" type="datetime1">
              <a:rPr lang="en-US" smtClean="0"/>
              <a:pPr>
                <a:defRPr/>
              </a:pPr>
              <a:t>1/7/2011</a:t>
            </a:fld>
            <a:endParaRPr lang="en-US" dirty="0"/>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8EE37238-0E4D-40B6-A330-08E2F89F9E1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1" r:id="rId4"/>
    <p:sldLayoutId id="2147483732" r:id="rId5"/>
    <p:sldLayoutId id="2147483739" r:id="rId6"/>
    <p:sldLayoutId id="2147483733" r:id="rId7"/>
    <p:sldLayoutId id="2147483740" r:id="rId8"/>
    <p:sldLayoutId id="2147483741" r:id="rId9"/>
    <p:sldLayoutId id="2147483734" r:id="rId10"/>
    <p:sldLayoutId id="2147483735"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600200"/>
            <a:ext cx="6172200" cy="1676400"/>
          </a:xfrm>
        </p:spPr>
        <p:txBody>
          <a:bodyPr>
            <a:normAutofit/>
          </a:bodyPr>
          <a:lstStyle/>
          <a:p>
            <a:pPr eaLnBrk="1" fontAlgn="auto" hangingPunct="1">
              <a:spcAft>
                <a:spcPts val="0"/>
              </a:spcAft>
              <a:defRPr/>
            </a:pPr>
            <a:r>
              <a:rPr lang="en-US" dirty="0" smtClean="0"/>
              <a:t>The CRUSHED Experiment</a:t>
            </a:r>
            <a:br>
              <a:rPr lang="en-US" dirty="0" smtClean="0"/>
            </a:br>
            <a:endParaRPr lang="en-US" dirty="0"/>
          </a:p>
        </p:txBody>
      </p:sp>
      <p:sp>
        <p:nvSpPr>
          <p:cNvPr id="8195" name="Subtitle 2"/>
          <p:cNvSpPr>
            <a:spLocks noGrp="1"/>
          </p:cNvSpPr>
          <p:nvPr>
            <p:ph type="subTitle" idx="1"/>
          </p:nvPr>
        </p:nvSpPr>
        <p:spPr>
          <a:xfrm>
            <a:off x="2514600" y="4114800"/>
            <a:ext cx="6172200" cy="1371600"/>
          </a:xfrm>
        </p:spPr>
        <p:txBody>
          <a:bodyPr/>
          <a:lstStyle/>
          <a:p>
            <a:pPr eaLnBrk="1" hangingPunct="1"/>
            <a:endParaRPr lang="en-US" dirty="0" smtClean="0"/>
          </a:p>
          <a:p>
            <a:pPr eaLnBrk="1" hangingPunct="1"/>
            <a:r>
              <a:rPr lang="en-US" dirty="0" smtClean="0"/>
              <a:t>By: Carlos Sanabria</a:t>
            </a:r>
          </a:p>
          <a:p>
            <a:pPr eaLnBrk="1" hangingPunct="1"/>
            <a:r>
              <a:rPr lang="en-US" dirty="0" smtClean="0"/>
              <a:t>       Justin Roose</a:t>
            </a:r>
          </a:p>
          <a:p>
            <a:pPr eaLnBrk="1" hangingPunct="1"/>
            <a:r>
              <a:rPr lang="en-US" dirty="0" smtClean="0"/>
              <a:t>       Phillip Munday</a:t>
            </a:r>
          </a:p>
          <a:p>
            <a:pPr eaLnBrk="1" hangingPunct="1"/>
            <a:r>
              <a:rPr lang="en-US" dirty="0" smtClean="0"/>
              <a:t>	</a:t>
            </a:r>
          </a:p>
        </p:txBody>
      </p:sp>
      <p:pic>
        <p:nvPicPr>
          <p:cNvPr id="1026" name="Picture 2"/>
          <p:cNvPicPr>
            <a:picLocks noChangeAspect="1" noChangeArrowheads="1"/>
          </p:cNvPicPr>
          <p:nvPr/>
        </p:nvPicPr>
        <p:blipFill>
          <a:blip r:embed="rId2" cstate="print"/>
          <a:srcRect/>
          <a:stretch>
            <a:fillRect/>
          </a:stretch>
        </p:blipFill>
        <p:spPr bwMode="auto">
          <a:xfrm>
            <a:off x="7315200" y="5868015"/>
            <a:ext cx="1244600" cy="627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p:nvPr/>
        </p:nvPicPr>
        <p:blipFill>
          <a:blip r:embed="rId3" cstate="print"/>
          <a:srcRect/>
          <a:stretch>
            <a:fillRect/>
          </a:stretch>
        </p:blipFill>
        <p:spPr bwMode="auto">
          <a:xfrm>
            <a:off x="2061024" y="961572"/>
            <a:ext cx="4495800" cy="4191000"/>
          </a:xfrm>
          <a:prstGeom prst="rect">
            <a:avLst/>
          </a:prstGeom>
          <a:noFill/>
          <a:ln w="9525">
            <a:noFill/>
            <a:miter lim="800000"/>
            <a:headEnd/>
            <a:tailEnd/>
          </a:ln>
        </p:spPr>
      </p:pic>
      <p:sp>
        <p:nvSpPr>
          <p:cNvPr id="2" name="Title 1"/>
          <p:cNvSpPr>
            <a:spLocks noGrp="1"/>
          </p:cNvSpPr>
          <p:nvPr>
            <p:ph type="title"/>
          </p:nvPr>
        </p:nvSpPr>
        <p:spPr>
          <a:xfrm>
            <a:off x="457200" y="228600"/>
            <a:ext cx="7467600" cy="655638"/>
          </a:xfrm>
        </p:spPr>
        <p:txBody>
          <a:bodyPr/>
          <a:lstStyle/>
          <a:p>
            <a:r>
              <a:rPr lang="en-US" dirty="0" smtClean="0"/>
              <a:t>Four sections</a:t>
            </a:r>
            <a:endParaRPr lang="en-US" dirty="0"/>
          </a:p>
        </p:txBody>
      </p:sp>
      <p:sp>
        <p:nvSpPr>
          <p:cNvPr id="7" name="TextBox 6"/>
          <p:cNvSpPr txBox="1"/>
          <p:nvPr/>
        </p:nvSpPr>
        <p:spPr>
          <a:xfrm>
            <a:off x="609600" y="5105400"/>
            <a:ext cx="7620000" cy="646331"/>
          </a:xfrm>
          <a:prstGeom prst="rect">
            <a:avLst/>
          </a:prstGeom>
          <a:noFill/>
        </p:spPr>
        <p:txBody>
          <a:bodyPr wrap="square" rtlCol="0">
            <a:spAutoFit/>
          </a:bodyPr>
          <a:lstStyle/>
          <a:p>
            <a:pPr algn="ctr"/>
            <a:r>
              <a:rPr lang="en-US" b="1" dirty="0" smtClean="0"/>
              <a:t>Figure 8 – Four sections</a:t>
            </a:r>
          </a:p>
          <a:p>
            <a:pPr algn="ctr"/>
            <a:r>
              <a:rPr lang="en-US" i="1" dirty="0" smtClean="0"/>
              <a:t>Still not uniform</a:t>
            </a:r>
            <a:endParaRPr lang="en-US" b="1" i="1" dirty="0" smtClean="0"/>
          </a:p>
        </p:txBody>
      </p:sp>
      <p:sp>
        <p:nvSpPr>
          <p:cNvPr id="8" name="Slide Number Placeholder 7"/>
          <p:cNvSpPr>
            <a:spLocks noGrp="1"/>
          </p:cNvSpPr>
          <p:nvPr>
            <p:ph type="sldNum" sz="quarter" idx="12"/>
          </p:nvPr>
        </p:nvSpPr>
        <p:spPr/>
        <p:txBody>
          <a:bodyPr/>
          <a:lstStyle/>
          <a:p>
            <a:pPr>
              <a:defRPr/>
            </a:pPr>
            <a:fld id="{93B7BC8B-5BE3-46C4-A7D7-933215032A6D}" type="slidenum">
              <a:rPr lang="en-US" smtClean="0"/>
              <a:pPr>
                <a:defRPr/>
              </a:pPr>
              <a:t>10</a:t>
            </a:fld>
            <a:endParaRPr lang="en-US" dirty="0"/>
          </a:p>
        </p:txBody>
      </p:sp>
      <p:cxnSp>
        <p:nvCxnSpPr>
          <p:cNvPr id="6151" name="AutoShape 7"/>
          <p:cNvCxnSpPr>
            <a:cxnSpLocks noChangeShapeType="1"/>
          </p:cNvCxnSpPr>
          <p:nvPr/>
        </p:nvCxnSpPr>
        <p:spPr bwMode="auto">
          <a:xfrm>
            <a:off x="3693522" y="1230084"/>
            <a:ext cx="0" cy="457200"/>
          </a:xfrm>
          <a:prstGeom prst="straightConnector1">
            <a:avLst/>
          </a:prstGeom>
          <a:noFill/>
          <a:ln w="9525">
            <a:solidFill>
              <a:srgbClr val="000000"/>
            </a:solidFill>
            <a:round/>
            <a:headEnd/>
            <a:tailEnd type="triangle" w="med" len="med"/>
          </a:ln>
        </p:spPr>
      </p:cxnSp>
      <p:cxnSp>
        <p:nvCxnSpPr>
          <p:cNvPr id="6152" name="AutoShape 8"/>
          <p:cNvCxnSpPr>
            <a:cxnSpLocks noChangeShapeType="1"/>
          </p:cNvCxnSpPr>
          <p:nvPr/>
        </p:nvCxnSpPr>
        <p:spPr bwMode="auto">
          <a:xfrm>
            <a:off x="3845922" y="1230084"/>
            <a:ext cx="0" cy="457200"/>
          </a:xfrm>
          <a:prstGeom prst="straightConnector1">
            <a:avLst/>
          </a:prstGeom>
          <a:noFill/>
          <a:ln w="9525">
            <a:solidFill>
              <a:srgbClr val="000000"/>
            </a:solidFill>
            <a:round/>
            <a:headEnd/>
            <a:tailEnd type="triangle" w="med" len="med"/>
          </a:ln>
        </p:spPr>
      </p:cxnSp>
      <p:cxnSp>
        <p:nvCxnSpPr>
          <p:cNvPr id="6153" name="AutoShape 9"/>
          <p:cNvCxnSpPr>
            <a:cxnSpLocks noChangeShapeType="1"/>
          </p:cNvCxnSpPr>
          <p:nvPr/>
        </p:nvCxnSpPr>
        <p:spPr bwMode="auto">
          <a:xfrm>
            <a:off x="3977367" y="1230084"/>
            <a:ext cx="0" cy="457200"/>
          </a:xfrm>
          <a:prstGeom prst="straightConnector1">
            <a:avLst/>
          </a:prstGeom>
          <a:noFill/>
          <a:ln w="9525">
            <a:solidFill>
              <a:srgbClr val="000000"/>
            </a:solidFill>
            <a:round/>
            <a:headEnd/>
            <a:tailEnd type="triangle" w="med" len="med"/>
          </a:ln>
        </p:spPr>
      </p:cxnSp>
      <p:cxnSp>
        <p:nvCxnSpPr>
          <p:cNvPr id="6154" name="AutoShape 10"/>
          <p:cNvCxnSpPr>
            <a:cxnSpLocks noChangeShapeType="1"/>
          </p:cNvCxnSpPr>
          <p:nvPr/>
        </p:nvCxnSpPr>
        <p:spPr bwMode="auto">
          <a:xfrm>
            <a:off x="4118972" y="1230084"/>
            <a:ext cx="0" cy="457200"/>
          </a:xfrm>
          <a:prstGeom prst="straightConnector1">
            <a:avLst/>
          </a:prstGeom>
          <a:noFill/>
          <a:ln w="9525">
            <a:solidFill>
              <a:srgbClr val="000000"/>
            </a:solidFill>
            <a:round/>
            <a:headEnd/>
            <a:tailEnd type="triangle" w="med" len="med"/>
          </a:ln>
        </p:spPr>
      </p:cxnSp>
      <p:cxnSp>
        <p:nvCxnSpPr>
          <p:cNvPr id="6155" name="AutoShape 11"/>
          <p:cNvCxnSpPr>
            <a:cxnSpLocks noChangeShapeType="1"/>
          </p:cNvCxnSpPr>
          <p:nvPr/>
        </p:nvCxnSpPr>
        <p:spPr bwMode="auto">
          <a:xfrm>
            <a:off x="4255497" y="1230084"/>
            <a:ext cx="0" cy="457200"/>
          </a:xfrm>
          <a:prstGeom prst="straightConnector1">
            <a:avLst/>
          </a:prstGeom>
          <a:noFill/>
          <a:ln w="9525">
            <a:solidFill>
              <a:srgbClr val="000000"/>
            </a:solidFill>
            <a:round/>
            <a:headEnd/>
            <a:tailEnd type="triangle" w="med" len="med"/>
          </a:ln>
        </p:spPr>
      </p:cxnSp>
      <p:cxnSp>
        <p:nvCxnSpPr>
          <p:cNvPr id="6156" name="AutoShape 12"/>
          <p:cNvCxnSpPr>
            <a:cxnSpLocks noChangeShapeType="1"/>
          </p:cNvCxnSpPr>
          <p:nvPr/>
        </p:nvCxnSpPr>
        <p:spPr bwMode="auto">
          <a:xfrm>
            <a:off x="4386942" y="1230084"/>
            <a:ext cx="0" cy="457200"/>
          </a:xfrm>
          <a:prstGeom prst="straightConnector1">
            <a:avLst/>
          </a:prstGeom>
          <a:noFill/>
          <a:ln w="9525">
            <a:solidFill>
              <a:srgbClr val="000000"/>
            </a:solidFill>
            <a:round/>
            <a:headEnd/>
            <a:tailEnd type="triangle" w="med" len="med"/>
          </a:ln>
        </p:spPr>
      </p:cxnSp>
      <p:sp>
        <p:nvSpPr>
          <p:cNvPr id="6170" name="Text Box 26"/>
          <p:cNvSpPr txBox="1">
            <a:spLocks noChangeArrowheads="1"/>
          </p:cNvSpPr>
          <p:nvPr/>
        </p:nvSpPr>
        <p:spPr bwMode="auto">
          <a:xfrm>
            <a:off x="4800600" y="1219200"/>
            <a:ext cx="838200" cy="381000"/>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73MPa</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4" name="Picture 2"/>
          <p:cNvPicPr>
            <a:picLocks noChangeAspect="1" noChangeArrowheads="1"/>
          </p:cNvPicPr>
          <p:nvPr/>
        </p:nvPicPr>
        <p:blipFill>
          <a:blip r:embed="rId4" cstate="print"/>
          <a:srcRect/>
          <a:stretch>
            <a:fillRect/>
          </a:stretch>
        </p:blipFill>
        <p:spPr bwMode="auto">
          <a:xfrm>
            <a:off x="6686550" y="5715000"/>
            <a:ext cx="1244600" cy="627318"/>
          </a:xfrm>
          <a:prstGeom prst="rect">
            <a:avLst/>
          </a:prstGeom>
          <a:noFill/>
          <a:ln w="9525">
            <a:noFill/>
            <a:miter lim="800000"/>
            <a:headEnd/>
            <a:tailEnd/>
          </a:ln>
        </p:spPr>
      </p:pic>
      <p:grpSp>
        <p:nvGrpSpPr>
          <p:cNvPr id="33" name="Group 32"/>
          <p:cNvGrpSpPr/>
          <p:nvPr/>
        </p:nvGrpSpPr>
        <p:grpSpPr>
          <a:xfrm rot="10800000">
            <a:off x="3657600" y="4524828"/>
            <a:ext cx="693420" cy="457200"/>
            <a:chOff x="3845922" y="1382484"/>
            <a:chExt cx="693420" cy="457200"/>
          </a:xfrm>
        </p:grpSpPr>
        <p:cxnSp>
          <p:nvCxnSpPr>
            <p:cNvPr id="27" name="AutoShape 7"/>
            <p:cNvCxnSpPr>
              <a:cxnSpLocks noChangeShapeType="1"/>
            </p:cNvCxnSpPr>
            <p:nvPr/>
          </p:nvCxnSpPr>
          <p:spPr bwMode="auto">
            <a:xfrm>
              <a:off x="3845922" y="1382484"/>
              <a:ext cx="0" cy="457200"/>
            </a:xfrm>
            <a:prstGeom prst="straightConnector1">
              <a:avLst/>
            </a:prstGeom>
            <a:noFill/>
            <a:ln w="9525">
              <a:solidFill>
                <a:srgbClr val="000000"/>
              </a:solidFill>
              <a:round/>
              <a:headEnd/>
              <a:tailEnd type="triangle" w="med" len="med"/>
            </a:ln>
          </p:spPr>
        </p:cxnSp>
        <p:cxnSp>
          <p:nvCxnSpPr>
            <p:cNvPr id="28" name="AutoShape 8"/>
            <p:cNvCxnSpPr>
              <a:cxnSpLocks noChangeShapeType="1"/>
            </p:cNvCxnSpPr>
            <p:nvPr/>
          </p:nvCxnSpPr>
          <p:spPr bwMode="auto">
            <a:xfrm>
              <a:off x="3998322" y="1382484"/>
              <a:ext cx="0" cy="457200"/>
            </a:xfrm>
            <a:prstGeom prst="straightConnector1">
              <a:avLst/>
            </a:prstGeom>
            <a:noFill/>
            <a:ln w="9525">
              <a:solidFill>
                <a:srgbClr val="000000"/>
              </a:solidFill>
              <a:round/>
              <a:headEnd/>
              <a:tailEnd type="triangle" w="med" len="med"/>
            </a:ln>
          </p:spPr>
        </p:cxnSp>
        <p:cxnSp>
          <p:nvCxnSpPr>
            <p:cNvPr id="29" name="AutoShape 9"/>
            <p:cNvCxnSpPr>
              <a:cxnSpLocks noChangeShapeType="1"/>
            </p:cNvCxnSpPr>
            <p:nvPr/>
          </p:nvCxnSpPr>
          <p:spPr bwMode="auto">
            <a:xfrm>
              <a:off x="4129767" y="1382484"/>
              <a:ext cx="0" cy="457200"/>
            </a:xfrm>
            <a:prstGeom prst="straightConnector1">
              <a:avLst/>
            </a:prstGeom>
            <a:noFill/>
            <a:ln w="9525">
              <a:solidFill>
                <a:srgbClr val="000000"/>
              </a:solidFill>
              <a:round/>
              <a:headEnd/>
              <a:tailEnd type="triangle" w="med" len="med"/>
            </a:ln>
          </p:spPr>
        </p:cxnSp>
        <p:cxnSp>
          <p:nvCxnSpPr>
            <p:cNvPr id="30" name="AutoShape 10"/>
            <p:cNvCxnSpPr>
              <a:cxnSpLocks noChangeShapeType="1"/>
            </p:cNvCxnSpPr>
            <p:nvPr/>
          </p:nvCxnSpPr>
          <p:spPr bwMode="auto">
            <a:xfrm>
              <a:off x="4271372" y="1382484"/>
              <a:ext cx="0" cy="457200"/>
            </a:xfrm>
            <a:prstGeom prst="straightConnector1">
              <a:avLst/>
            </a:prstGeom>
            <a:noFill/>
            <a:ln w="9525">
              <a:solidFill>
                <a:srgbClr val="000000"/>
              </a:solidFill>
              <a:round/>
              <a:headEnd/>
              <a:tailEnd type="triangle" w="med" len="med"/>
            </a:ln>
          </p:spPr>
        </p:cxnSp>
        <p:cxnSp>
          <p:nvCxnSpPr>
            <p:cNvPr id="31" name="AutoShape 11"/>
            <p:cNvCxnSpPr>
              <a:cxnSpLocks noChangeShapeType="1"/>
            </p:cNvCxnSpPr>
            <p:nvPr/>
          </p:nvCxnSpPr>
          <p:spPr bwMode="auto">
            <a:xfrm>
              <a:off x="4407897" y="1382484"/>
              <a:ext cx="0" cy="457200"/>
            </a:xfrm>
            <a:prstGeom prst="straightConnector1">
              <a:avLst/>
            </a:prstGeom>
            <a:noFill/>
            <a:ln w="9525">
              <a:solidFill>
                <a:srgbClr val="000000"/>
              </a:solidFill>
              <a:round/>
              <a:headEnd/>
              <a:tailEnd type="triangle" w="med" len="med"/>
            </a:ln>
          </p:spPr>
        </p:cxnSp>
        <p:cxnSp>
          <p:nvCxnSpPr>
            <p:cNvPr id="32" name="AutoShape 12"/>
            <p:cNvCxnSpPr>
              <a:cxnSpLocks noChangeShapeType="1"/>
            </p:cNvCxnSpPr>
            <p:nvPr/>
          </p:nvCxnSpPr>
          <p:spPr bwMode="auto">
            <a:xfrm>
              <a:off x="4539342" y="1382484"/>
              <a:ext cx="0" cy="457200"/>
            </a:xfrm>
            <a:prstGeom prst="straightConnector1">
              <a:avLst/>
            </a:prstGeom>
            <a:noFill/>
            <a:ln w="9525">
              <a:solidFill>
                <a:srgbClr val="000000"/>
              </a:solidFill>
              <a:round/>
              <a:headEnd/>
              <a:tailEnd type="triangle" w="med" len="med"/>
            </a:ln>
          </p:spPr>
        </p:cxnSp>
      </p:grpSp>
      <p:grpSp>
        <p:nvGrpSpPr>
          <p:cNvPr id="34" name="Group 33"/>
          <p:cNvGrpSpPr/>
          <p:nvPr/>
        </p:nvGrpSpPr>
        <p:grpSpPr>
          <a:xfrm rot="16200000">
            <a:off x="1971948" y="2853690"/>
            <a:ext cx="693420" cy="457200"/>
            <a:chOff x="3845922" y="1382484"/>
            <a:chExt cx="693420" cy="457200"/>
          </a:xfrm>
        </p:grpSpPr>
        <p:cxnSp>
          <p:nvCxnSpPr>
            <p:cNvPr id="35" name="AutoShape 7"/>
            <p:cNvCxnSpPr>
              <a:cxnSpLocks noChangeShapeType="1"/>
            </p:cNvCxnSpPr>
            <p:nvPr/>
          </p:nvCxnSpPr>
          <p:spPr bwMode="auto">
            <a:xfrm>
              <a:off x="3845922" y="1382484"/>
              <a:ext cx="0" cy="457200"/>
            </a:xfrm>
            <a:prstGeom prst="straightConnector1">
              <a:avLst/>
            </a:prstGeom>
            <a:noFill/>
            <a:ln w="9525">
              <a:solidFill>
                <a:srgbClr val="000000"/>
              </a:solidFill>
              <a:round/>
              <a:headEnd/>
              <a:tailEnd type="triangle" w="med" len="med"/>
            </a:ln>
          </p:spPr>
        </p:cxnSp>
        <p:cxnSp>
          <p:nvCxnSpPr>
            <p:cNvPr id="45" name="AutoShape 8"/>
            <p:cNvCxnSpPr>
              <a:cxnSpLocks noChangeShapeType="1"/>
            </p:cNvCxnSpPr>
            <p:nvPr/>
          </p:nvCxnSpPr>
          <p:spPr bwMode="auto">
            <a:xfrm>
              <a:off x="3998322" y="1382484"/>
              <a:ext cx="0" cy="457200"/>
            </a:xfrm>
            <a:prstGeom prst="straightConnector1">
              <a:avLst/>
            </a:prstGeom>
            <a:noFill/>
            <a:ln w="9525">
              <a:solidFill>
                <a:srgbClr val="000000"/>
              </a:solidFill>
              <a:round/>
              <a:headEnd/>
              <a:tailEnd type="triangle" w="med" len="med"/>
            </a:ln>
          </p:spPr>
        </p:cxnSp>
        <p:cxnSp>
          <p:nvCxnSpPr>
            <p:cNvPr id="46" name="AutoShape 9"/>
            <p:cNvCxnSpPr>
              <a:cxnSpLocks noChangeShapeType="1"/>
            </p:cNvCxnSpPr>
            <p:nvPr/>
          </p:nvCxnSpPr>
          <p:spPr bwMode="auto">
            <a:xfrm>
              <a:off x="4129767" y="1382484"/>
              <a:ext cx="0" cy="457200"/>
            </a:xfrm>
            <a:prstGeom prst="straightConnector1">
              <a:avLst/>
            </a:prstGeom>
            <a:noFill/>
            <a:ln w="9525">
              <a:solidFill>
                <a:srgbClr val="000000"/>
              </a:solidFill>
              <a:round/>
              <a:headEnd/>
              <a:tailEnd type="triangle" w="med" len="med"/>
            </a:ln>
          </p:spPr>
        </p:cxnSp>
        <p:cxnSp>
          <p:nvCxnSpPr>
            <p:cNvPr id="47" name="AutoShape 10"/>
            <p:cNvCxnSpPr>
              <a:cxnSpLocks noChangeShapeType="1"/>
            </p:cNvCxnSpPr>
            <p:nvPr/>
          </p:nvCxnSpPr>
          <p:spPr bwMode="auto">
            <a:xfrm>
              <a:off x="4271372" y="1382484"/>
              <a:ext cx="0" cy="457200"/>
            </a:xfrm>
            <a:prstGeom prst="straightConnector1">
              <a:avLst/>
            </a:prstGeom>
            <a:noFill/>
            <a:ln w="9525">
              <a:solidFill>
                <a:srgbClr val="000000"/>
              </a:solidFill>
              <a:round/>
              <a:headEnd/>
              <a:tailEnd type="triangle" w="med" len="med"/>
            </a:ln>
          </p:spPr>
        </p:cxnSp>
        <p:cxnSp>
          <p:nvCxnSpPr>
            <p:cNvPr id="48" name="AutoShape 11"/>
            <p:cNvCxnSpPr>
              <a:cxnSpLocks noChangeShapeType="1"/>
            </p:cNvCxnSpPr>
            <p:nvPr/>
          </p:nvCxnSpPr>
          <p:spPr bwMode="auto">
            <a:xfrm>
              <a:off x="4407897" y="1382484"/>
              <a:ext cx="0" cy="457200"/>
            </a:xfrm>
            <a:prstGeom prst="straightConnector1">
              <a:avLst/>
            </a:prstGeom>
            <a:noFill/>
            <a:ln w="9525">
              <a:solidFill>
                <a:srgbClr val="000000"/>
              </a:solidFill>
              <a:round/>
              <a:headEnd/>
              <a:tailEnd type="triangle" w="med" len="med"/>
            </a:ln>
          </p:spPr>
        </p:cxnSp>
        <p:cxnSp>
          <p:nvCxnSpPr>
            <p:cNvPr id="49" name="AutoShape 12"/>
            <p:cNvCxnSpPr>
              <a:cxnSpLocks noChangeShapeType="1"/>
            </p:cNvCxnSpPr>
            <p:nvPr/>
          </p:nvCxnSpPr>
          <p:spPr bwMode="auto">
            <a:xfrm>
              <a:off x="4539342" y="1382484"/>
              <a:ext cx="0" cy="457200"/>
            </a:xfrm>
            <a:prstGeom prst="straightConnector1">
              <a:avLst/>
            </a:prstGeom>
            <a:noFill/>
            <a:ln w="9525">
              <a:solidFill>
                <a:srgbClr val="000000"/>
              </a:solidFill>
              <a:round/>
              <a:headEnd/>
              <a:tailEnd type="triangle" w="med" len="med"/>
            </a:ln>
          </p:spPr>
        </p:cxnSp>
      </p:grpSp>
      <p:grpSp>
        <p:nvGrpSpPr>
          <p:cNvPr id="50" name="Group 49"/>
          <p:cNvGrpSpPr/>
          <p:nvPr/>
        </p:nvGrpSpPr>
        <p:grpSpPr>
          <a:xfrm rot="5400000">
            <a:off x="5411832" y="2861310"/>
            <a:ext cx="693420" cy="457200"/>
            <a:chOff x="3845922" y="1382484"/>
            <a:chExt cx="693420" cy="457200"/>
          </a:xfrm>
        </p:grpSpPr>
        <p:cxnSp>
          <p:nvCxnSpPr>
            <p:cNvPr id="51" name="AutoShape 7"/>
            <p:cNvCxnSpPr>
              <a:cxnSpLocks noChangeShapeType="1"/>
            </p:cNvCxnSpPr>
            <p:nvPr/>
          </p:nvCxnSpPr>
          <p:spPr bwMode="auto">
            <a:xfrm>
              <a:off x="3845922" y="1382484"/>
              <a:ext cx="0" cy="457200"/>
            </a:xfrm>
            <a:prstGeom prst="straightConnector1">
              <a:avLst/>
            </a:prstGeom>
            <a:noFill/>
            <a:ln w="9525">
              <a:solidFill>
                <a:srgbClr val="000000"/>
              </a:solidFill>
              <a:round/>
              <a:headEnd/>
              <a:tailEnd type="triangle" w="med" len="med"/>
            </a:ln>
          </p:spPr>
        </p:cxnSp>
        <p:cxnSp>
          <p:nvCxnSpPr>
            <p:cNvPr id="52" name="AutoShape 8"/>
            <p:cNvCxnSpPr>
              <a:cxnSpLocks noChangeShapeType="1"/>
            </p:cNvCxnSpPr>
            <p:nvPr/>
          </p:nvCxnSpPr>
          <p:spPr bwMode="auto">
            <a:xfrm>
              <a:off x="3998322" y="1382484"/>
              <a:ext cx="0" cy="457200"/>
            </a:xfrm>
            <a:prstGeom prst="straightConnector1">
              <a:avLst/>
            </a:prstGeom>
            <a:noFill/>
            <a:ln w="9525">
              <a:solidFill>
                <a:srgbClr val="000000"/>
              </a:solidFill>
              <a:round/>
              <a:headEnd/>
              <a:tailEnd type="triangle" w="med" len="med"/>
            </a:ln>
          </p:spPr>
        </p:cxnSp>
        <p:cxnSp>
          <p:nvCxnSpPr>
            <p:cNvPr id="53" name="AutoShape 9"/>
            <p:cNvCxnSpPr>
              <a:cxnSpLocks noChangeShapeType="1"/>
            </p:cNvCxnSpPr>
            <p:nvPr/>
          </p:nvCxnSpPr>
          <p:spPr bwMode="auto">
            <a:xfrm>
              <a:off x="4129767" y="1382484"/>
              <a:ext cx="0" cy="457200"/>
            </a:xfrm>
            <a:prstGeom prst="straightConnector1">
              <a:avLst/>
            </a:prstGeom>
            <a:noFill/>
            <a:ln w="9525">
              <a:solidFill>
                <a:srgbClr val="000000"/>
              </a:solidFill>
              <a:round/>
              <a:headEnd/>
              <a:tailEnd type="triangle" w="med" len="med"/>
            </a:ln>
          </p:spPr>
        </p:cxnSp>
        <p:cxnSp>
          <p:nvCxnSpPr>
            <p:cNvPr id="54" name="AutoShape 10"/>
            <p:cNvCxnSpPr>
              <a:cxnSpLocks noChangeShapeType="1"/>
            </p:cNvCxnSpPr>
            <p:nvPr/>
          </p:nvCxnSpPr>
          <p:spPr bwMode="auto">
            <a:xfrm>
              <a:off x="4271372" y="1382484"/>
              <a:ext cx="0" cy="457200"/>
            </a:xfrm>
            <a:prstGeom prst="straightConnector1">
              <a:avLst/>
            </a:prstGeom>
            <a:noFill/>
            <a:ln w="9525">
              <a:solidFill>
                <a:srgbClr val="000000"/>
              </a:solidFill>
              <a:round/>
              <a:headEnd/>
              <a:tailEnd type="triangle" w="med" len="med"/>
            </a:ln>
          </p:spPr>
        </p:cxnSp>
        <p:cxnSp>
          <p:nvCxnSpPr>
            <p:cNvPr id="55" name="AutoShape 11"/>
            <p:cNvCxnSpPr>
              <a:cxnSpLocks noChangeShapeType="1"/>
            </p:cNvCxnSpPr>
            <p:nvPr/>
          </p:nvCxnSpPr>
          <p:spPr bwMode="auto">
            <a:xfrm>
              <a:off x="4407897" y="1382484"/>
              <a:ext cx="0" cy="457200"/>
            </a:xfrm>
            <a:prstGeom prst="straightConnector1">
              <a:avLst/>
            </a:prstGeom>
            <a:noFill/>
            <a:ln w="9525">
              <a:solidFill>
                <a:srgbClr val="000000"/>
              </a:solidFill>
              <a:round/>
              <a:headEnd/>
              <a:tailEnd type="triangle" w="med" len="med"/>
            </a:ln>
          </p:spPr>
        </p:cxnSp>
        <p:cxnSp>
          <p:nvCxnSpPr>
            <p:cNvPr id="56" name="AutoShape 12"/>
            <p:cNvCxnSpPr>
              <a:cxnSpLocks noChangeShapeType="1"/>
            </p:cNvCxnSpPr>
            <p:nvPr/>
          </p:nvCxnSpPr>
          <p:spPr bwMode="auto">
            <a:xfrm>
              <a:off x="4539342" y="1382484"/>
              <a:ext cx="0" cy="457200"/>
            </a:xfrm>
            <a:prstGeom prst="straightConnector1">
              <a:avLst/>
            </a:prstGeom>
            <a:noFill/>
            <a:ln w="9525">
              <a:solidFill>
                <a:srgbClr val="000000"/>
              </a:solidFill>
              <a:round/>
              <a:headEnd/>
              <a:tailEnd type="triangle" w="med" len="med"/>
            </a:ln>
          </p:spPr>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655638"/>
          </a:xfrm>
        </p:spPr>
        <p:txBody>
          <a:bodyPr/>
          <a:lstStyle/>
          <a:p>
            <a:r>
              <a:rPr lang="en-US" dirty="0" smtClean="0"/>
              <a:t>Four sections close up</a:t>
            </a:r>
            <a:endParaRPr lang="en-US" dirty="0"/>
          </a:p>
        </p:txBody>
      </p:sp>
      <p:sp>
        <p:nvSpPr>
          <p:cNvPr id="7" name="TextBox 6"/>
          <p:cNvSpPr txBox="1"/>
          <p:nvPr/>
        </p:nvSpPr>
        <p:spPr>
          <a:xfrm>
            <a:off x="609600" y="5715000"/>
            <a:ext cx="7620000" cy="923330"/>
          </a:xfrm>
          <a:prstGeom prst="rect">
            <a:avLst/>
          </a:prstGeom>
          <a:noFill/>
        </p:spPr>
        <p:txBody>
          <a:bodyPr wrap="square" rtlCol="0">
            <a:spAutoFit/>
          </a:bodyPr>
          <a:lstStyle/>
          <a:p>
            <a:pPr algn="ctr"/>
            <a:r>
              <a:rPr lang="en-US" b="1" dirty="0" smtClean="0"/>
              <a:t>Figure 9 – Four sections close up</a:t>
            </a:r>
          </a:p>
          <a:p>
            <a:pPr algn="ctr"/>
            <a:r>
              <a:rPr lang="en-US" i="1" dirty="0" smtClean="0"/>
              <a:t>Pressure varies from 66MPa to 70MPa</a:t>
            </a:r>
            <a:endParaRPr lang="en-US" b="1" i="1" dirty="0" smtClean="0"/>
          </a:p>
          <a:p>
            <a:pPr algn="ctr"/>
            <a:endParaRPr lang="en-US" b="1" i="1" dirty="0" smtClean="0"/>
          </a:p>
        </p:txBody>
      </p:sp>
      <p:sp>
        <p:nvSpPr>
          <p:cNvPr id="8" name="Slide Number Placeholder 7"/>
          <p:cNvSpPr>
            <a:spLocks noGrp="1"/>
          </p:cNvSpPr>
          <p:nvPr>
            <p:ph type="sldNum" sz="quarter" idx="12"/>
          </p:nvPr>
        </p:nvSpPr>
        <p:spPr/>
        <p:txBody>
          <a:bodyPr/>
          <a:lstStyle/>
          <a:p>
            <a:pPr>
              <a:defRPr/>
            </a:pPr>
            <a:fld id="{93B7BC8B-5BE3-46C4-A7D7-933215032A6D}" type="slidenum">
              <a:rPr lang="en-US" smtClean="0"/>
              <a:pPr>
                <a:defRPr/>
              </a:pPr>
              <a:t>11</a:t>
            </a:fld>
            <a:endParaRPr lang="en-US" dirty="0"/>
          </a:p>
        </p:txBody>
      </p:sp>
      <p:pic>
        <p:nvPicPr>
          <p:cNvPr id="36" name="Picture 2"/>
          <p:cNvPicPr>
            <a:picLocks noChangeAspect="1" noChangeArrowheads="1"/>
          </p:cNvPicPr>
          <p:nvPr/>
        </p:nvPicPr>
        <p:blipFill>
          <a:blip r:embed="rId3" cstate="print"/>
          <a:srcRect/>
          <a:stretch>
            <a:fillRect/>
          </a:stretch>
        </p:blipFill>
        <p:spPr bwMode="auto">
          <a:xfrm>
            <a:off x="1905000" y="914400"/>
            <a:ext cx="4953000" cy="48063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p:nvPr/>
        </p:nvPicPr>
        <p:blipFill>
          <a:blip r:embed="rId3" cstate="print"/>
          <a:srcRect/>
          <a:stretch>
            <a:fillRect/>
          </a:stretch>
        </p:blipFill>
        <p:spPr bwMode="auto">
          <a:xfrm>
            <a:off x="2057400" y="990600"/>
            <a:ext cx="4343400" cy="4038600"/>
          </a:xfrm>
          <a:prstGeom prst="rect">
            <a:avLst/>
          </a:prstGeom>
          <a:noFill/>
          <a:ln w="9525">
            <a:noFill/>
            <a:miter lim="800000"/>
            <a:headEnd/>
            <a:tailEnd/>
          </a:ln>
        </p:spPr>
      </p:pic>
      <p:sp>
        <p:nvSpPr>
          <p:cNvPr id="2" name="Title 1"/>
          <p:cNvSpPr>
            <a:spLocks noGrp="1"/>
          </p:cNvSpPr>
          <p:nvPr>
            <p:ph type="title"/>
          </p:nvPr>
        </p:nvSpPr>
        <p:spPr>
          <a:xfrm>
            <a:off x="457200" y="228600"/>
            <a:ext cx="7467600" cy="655638"/>
          </a:xfrm>
        </p:spPr>
        <p:txBody>
          <a:bodyPr/>
          <a:lstStyle/>
          <a:p>
            <a:r>
              <a:rPr lang="en-US" dirty="0" smtClean="0"/>
              <a:t>Six sections</a:t>
            </a:r>
            <a:endParaRPr lang="en-US" dirty="0"/>
          </a:p>
        </p:txBody>
      </p:sp>
      <p:sp>
        <p:nvSpPr>
          <p:cNvPr id="7" name="TextBox 6"/>
          <p:cNvSpPr txBox="1"/>
          <p:nvPr/>
        </p:nvSpPr>
        <p:spPr>
          <a:xfrm>
            <a:off x="609600" y="5105400"/>
            <a:ext cx="7620000" cy="646331"/>
          </a:xfrm>
          <a:prstGeom prst="rect">
            <a:avLst/>
          </a:prstGeom>
          <a:noFill/>
        </p:spPr>
        <p:txBody>
          <a:bodyPr wrap="square" rtlCol="0">
            <a:spAutoFit/>
          </a:bodyPr>
          <a:lstStyle/>
          <a:p>
            <a:pPr algn="ctr"/>
            <a:r>
              <a:rPr lang="en-US" b="1" dirty="0" smtClean="0"/>
              <a:t>Figure 10 – Six sections</a:t>
            </a:r>
          </a:p>
          <a:p>
            <a:pPr algn="ctr"/>
            <a:r>
              <a:rPr lang="en-US" i="1" dirty="0" smtClean="0"/>
              <a:t>Better pressure distribution</a:t>
            </a:r>
          </a:p>
        </p:txBody>
      </p:sp>
      <p:sp>
        <p:nvSpPr>
          <p:cNvPr id="8" name="Slide Number Placeholder 7"/>
          <p:cNvSpPr>
            <a:spLocks noGrp="1"/>
          </p:cNvSpPr>
          <p:nvPr>
            <p:ph type="sldNum" sz="quarter" idx="12"/>
          </p:nvPr>
        </p:nvSpPr>
        <p:spPr/>
        <p:txBody>
          <a:bodyPr/>
          <a:lstStyle/>
          <a:p>
            <a:pPr>
              <a:defRPr/>
            </a:pPr>
            <a:fld id="{93B7BC8B-5BE3-46C4-A7D7-933215032A6D}" type="slidenum">
              <a:rPr lang="en-US" smtClean="0"/>
              <a:pPr>
                <a:defRPr/>
              </a:pPr>
              <a:t>12</a:t>
            </a:fld>
            <a:endParaRPr lang="en-US" dirty="0"/>
          </a:p>
        </p:txBody>
      </p:sp>
      <p:pic>
        <p:nvPicPr>
          <p:cNvPr id="44" name="Picture 2"/>
          <p:cNvPicPr>
            <a:picLocks noChangeAspect="1" noChangeArrowheads="1"/>
          </p:cNvPicPr>
          <p:nvPr/>
        </p:nvPicPr>
        <p:blipFill>
          <a:blip r:embed="rId4" cstate="print"/>
          <a:srcRect/>
          <a:stretch>
            <a:fillRect/>
          </a:stretch>
        </p:blipFill>
        <p:spPr bwMode="auto">
          <a:xfrm>
            <a:off x="6686550" y="5715000"/>
            <a:ext cx="1244600" cy="627318"/>
          </a:xfrm>
          <a:prstGeom prst="rect">
            <a:avLst/>
          </a:prstGeom>
          <a:noFill/>
          <a:ln w="9525">
            <a:noFill/>
            <a:miter lim="800000"/>
            <a:headEnd/>
            <a:tailEnd/>
          </a:ln>
        </p:spPr>
      </p:pic>
      <p:grpSp>
        <p:nvGrpSpPr>
          <p:cNvPr id="3" name="Group 32"/>
          <p:cNvGrpSpPr/>
          <p:nvPr/>
        </p:nvGrpSpPr>
        <p:grpSpPr>
          <a:xfrm rot="12738717">
            <a:off x="2688768" y="4172856"/>
            <a:ext cx="693420" cy="457200"/>
            <a:chOff x="3845922" y="1382484"/>
            <a:chExt cx="693420" cy="457200"/>
          </a:xfrm>
        </p:grpSpPr>
        <p:cxnSp>
          <p:nvCxnSpPr>
            <p:cNvPr id="27" name="AutoShape 7"/>
            <p:cNvCxnSpPr>
              <a:cxnSpLocks noChangeShapeType="1"/>
            </p:cNvCxnSpPr>
            <p:nvPr/>
          </p:nvCxnSpPr>
          <p:spPr bwMode="auto">
            <a:xfrm>
              <a:off x="3845922" y="1382484"/>
              <a:ext cx="0" cy="457200"/>
            </a:xfrm>
            <a:prstGeom prst="straightConnector1">
              <a:avLst/>
            </a:prstGeom>
            <a:noFill/>
            <a:ln w="9525">
              <a:solidFill>
                <a:srgbClr val="000000"/>
              </a:solidFill>
              <a:round/>
              <a:headEnd/>
              <a:tailEnd type="triangle" w="med" len="med"/>
            </a:ln>
          </p:spPr>
        </p:cxnSp>
        <p:cxnSp>
          <p:nvCxnSpPr>
            <p:cNvPr id="28" name="AutoShape 8"/>
            <p:cNvCxnSpPr>
              <a:cxnSpLocks noChangeShapeType="1"/>
            </p:cNvCxnSpPr>
            <p:nvPr/>
          </p:nvCxnSpPr>
          <p:spPr bwMode="auto">
            <a:xfrm>
              <a:off x="3998322" y="1382484"/>
              <a:ext cx="0" cy="457200"/>
            </a:xfrm>
            <a:prstGeom prst="straightConnector1">
              <a:avLst/>
            </a:prstGeom>
            <a:noFill/>
            <a:ln w="9525">
              <a:solidFill>
                <a:srgbClr val="000000"/>
              </a:solidFill>
              <a:round/>
              <a:headEnd/>
              <a:tailEnd type="triangle" w="med" len="med"/>
            </a:ln>
          </p:spPr>
        </p:cxnSp>
        <p:cxnSp>
          <p:nvCxnSpPr>
            <p:cNvPr id="29" name="AutoShape 9"/>
            <p:cNvCxnSpPr>
              <a:cxnSpLocks noChangeShapeType="1"/>
            </p:cNvCxnSpPr>
            <p:nvPr/>
          </p:nvCxnSpPr>
          <p:spPr bwMode="auto">
            <a:xfrm>
              <a:off x="4129767" y="1382484"/>
              <a:ext cx="0" cy="457200"/>
            </a:xfrm>
            <a:prstGeom prst="straightConnector1">
              <a:avLst/>
            </a:prstGeom>
            <a:noFill/>
            <a:ln w="9525">
              <a:solidFill>
                <a:srgbClr val="000000"/>
              </a:solidFill>
              <a:round/>
              <a:headEnd/>
              <a:tailEnd type="triangle" w="med" len="med"/>
            </a:ln>
          </p:spPr>
        </p:cxnSp>
        <p:cxnSp>
          <p:nvCxnSpPr>
            <p:cNvPr id="30" name="AutoShape 10"/>
            <p:cNvCxnSpPr>
              <a:cxnSpLocks noChangeShapeType="1"/>
            </p:cNvCxnSpPr>
            <p:nvPr/>
          </p:nvCxnSpPr>
          <p:spPr bwMode="auto">
            <a:xfrm>
              <a:off x="4271372" y="1382484"/>
              <a:ext cx="0" cy="457200"/>
            </a:xfrm>
            <a:prstGeom prst="straightConnector1">
              <a:avLst/>
            </a:prstGeom>
            <a:noFill/>
            <a:ln w="9525">
              <a:solidFill>
                <a:srgbClr val="000000"/>
              </a:solidFill>
              <a:round/>
              <a:headEnd/>
              <a:tailEnd type="triangle" w="med" len="med"/>
            </a:ln>
          </p:spPr>
        </p:cxnSp>
        <p:cxnSp>
          <p:nvCxnSpPr>
            <p:cNvPr id="31" name="AutoShape 11"/>
            <p:cNvCxnSpPr>
              <a:cxnSpLocks noChangeShapeType="1"/>
            </p:cNvCxnSpPr>
            <p:nvPr/>
          </p:nvCxnSpPr>
          <p:spPr bwMode="auto">
            <a:xfrm>
              <a:off x="4407897" y="1382484"/>
              <a:ext cx="0" cy="457200"/>
            </a:xfrm>
            <a:prstGeom prst="straightConnector1">
              <a:avLst/>
            </a:prstGeom>
            <a:noFill/>
            <a:ln w="9525">
              <a:solidFill>
                <a:srgbClr val="000000"/>
              </a:solidFill>
              <a:round/>
              <a:headEnd/>
              <a:tailEnd type="triangle" w="med" len="med"/>
            </a:ln>
          </p:spPr>
        </p:cxnSp>
        <p:cxnSp>
          <p:nvCxnSpPr>
            <p:cNvPr id="32" name="AutoShape 12"/>
            <p:cNvCxnSpPr>
              <a:cxnSpLocks noChangeShapeType="1"/>
            </p:cNvCxnSpPr>
            <p:nvPr/>
          </p:nvCxnSpPr>
          <p:spPr bwMode="auto">
            <a:xfrm>
              <a:off x="4539342" y="1382484"/>
              <a:ext cx="0" cy="457200"/>
            </a:xfrm>
            <a:prstGeom prst="straightConnector1">
              <a:avLst/>
            </a:prstGeom>
            <a:noFill/>
            <a:ln w="9525">
              <a:solidFill>
                <a:srgbClr val="000000"/>
              </a:solidFill>
              <a:round/>
              <a:headEnd/>
              <a:tailEnd type="triangle" w="med" len="med"/>
            </a:ln>
          </p:spPr>
        </p:cxnSp>
      </p:grpSp>
      <p:grpSp>
        <p:nvGrpSpPr>
          <p:cNvPr id="4" name="Group 33"/>
          <p:cNvGrpSpPr/>
          <p:nvPr/>
        </p:nvGrpSpPr>
        <p:grpSpPr>
          <a:xfrm rot="16200000">
            <a:off x="1942920" y="2839176"/>
            <a:ext cx="693420" cy="457200"/>
            <a:chOff x="3845922" y="1382484"/>
            <a:chExt cx="693420" cy="457200"/>
          </a:xfrm>
        </p:grpSpPr>
        <p:cxnSp>
          <p:nvCxnSpPr>
            <p:cNvPr id="35" name="AutoShape 7"/>
            <p:cNvCxnSpPr>
              <a:cxnSpLocks noChangeShapeType="1"/>
            </p:cNvCxnSpPr>
            <p:nvPr/>
          </p:nvCxnSpPr>
          <p:spPr bwMode="auto">
            <a:xfrm>
              <a:off x="3845922" y="1382484"/>
              <a:ext cx="0" cy="457200"/>
            </a:xfrm>
            <a:prstGeom prst="straightConnector1">
              <a:avLst/>
            </a:prstGeom>
            <a:noFill/>
            <a:ln w="9525">
              <a:solidFill>
                <a:srgbClr val="000000"/>
              </a:solidFill>
              <a:round/>
              <a:headEnd/>
              <a:tailEnd type="triangle" w="med" len="med"/>
            </a:ln>
          </p:spPr>
        </p:cxnSp>
        <p:cxnSp>
          <p:nvCxnSpPr>
            <p:cNvPr id="45" name="AutoShape 8"/>
            <p:cNvCxnSpPr>
              <a:cxnSpLocks noChangeShapeType="1"/>
            </p:cNvCxnSpPr>
            <p:nvPr/>
          </p:nvCxnSpPr>
          <p:spPr bwMode="auto">
            <a:xfrm>
              <a:off x="3998322" y="1382484"/>
              <a:ext cx="0" cy="457200"/>
            </a:xfrm>
            <a:prstGeom prst="straightConnector1">
              <a:avLst/>
            </a:prstGeom>
            <a:noFill/>
            <a:ln w="9525">
              <a:solidFill>
                <a:srgbClr val="000000"/>
              </a:solidFill>
              <a:round/>
              <a:headEnd/>
              <a:tailEnd type="triangle" w="med" len="med"/>
            </a:ln>
          </p:spPr>
        </p:cxnSp>
        <p:cxnSp>
          <p:nvCxnSpPr>
            <p:cNvPr id="46" name="AutoShape 9"/>
            <p:cNvCxnSpPr>
              <a:cxnSpLocks noChangeShapeType="1"/>
            </p:cNvCxnSpPr>
            <p:nvPr/>
          </p:nvCxnSpPr>
          <p:spPr bwMode="auto">
            <a:xfrm>
              <a:off x="4129767" y="1382484"/>
              <a:ext cx="0" cy="457200"/>
            </a:xfrm>
            <a:prstGeom prst="straightConnector1">
              <a:avLst/>
            </a:prstGeom>
            <a:noFill/>
            <a:ln w="9525">
              <a:solidFill>
                <a:srgbClr val="000000"/>
              </a:solidFill>
              <a:round/>
              <a:headEnd/>
              <a:tailEnd type="triangle" w="med" len="med"/>
            </a:ln>
          </p:spPr>
        </p:cxnSp>
        <p:cxnSp>
          <p:nvCxnSpPr>
            <p:cNvPr id="47" name="AutoShape 10"/>
            <p:cNvCxnSpPr>
              <a:cxnSpLocks noChangeShapeType="1"/>
            </p:cNvCxnSpPr>
            <p:nvPr/>
          </p:nvCxnSpPr>
          <p:spPr bwMode="auto">
            <a:xfrm>
              <a:off x="4271372" y="1382484"/>
              <a:ext cx="0" cy="457200"/>
            </a:xfrm>
            <a:prstGeom prst="straightConnector1">
              <a:avLst/>
            </a:prstGeom>
            <a:noFill/>
            <a:ln w="9525">
              <a:solidFill>
                <a:srgbClr val="000000"/>
              </a:solidFill>
              <a:round/>
              <a:headEnd/>
              <a:tailEnd type="triangle" w="med" len="med"/>
            </a:ln>
          </p:spPr>
        </p:cxnSp>
        <p:cxnSp>
          <p:nvCxnSpPr>
            <p:cNvPr id="48" name="AutoShape 11"/>
            <p:cNvCxnSpPr>
              <a:cxnSpLocks noChangeShapeType="1"/>
            </p:cNvCxnSpPr>
            <p:nvPr/>
          </p:nvCxnSpPr>
          <p:spPr bwMode="auto">
            <a:xfrm>
              <a:off x="4407897" y="1382484"/>
              <a:ext cx="0" cy="457200"/>
            </a:xfrm>
            <a:prstGeom prst="straightConnector1">
              <a:avLst/>
            </a:prstGeom>
            <a:noFill/>
            <a:ln w="9525">
              <a:solidFill>
                <a:srgbClr val="000000"/>
              </a:solidFill>
              <a:round/>
              <a:headEnd/>
              <a:tailEnd type="triangle" w="med" len="med"/>
            </a:ln>
          </p:spPr>
        </p:cxnSp>
        <p:cxnSp>
          <p:nvCxnSpPr>
            <p:cNvPr id="49" name="AutoShape 12"/>
            <p:cNvCxnSpPr>
              <a:cxnSpLocks noChangeShapeType="1"/>
            </p:cNvCxnSpPr>
            <p:nvPr/>
          </p:nvCxnSpPr>
          <p:spPr bwMode="auto">
            <a:xfrm>
              <a:off x="4539342" y="1382484"/>
              <a:ext cx="0" cy="457200"/>
            </a:xfrm>
            <a:prstGeom prst="straightConnector1">
              <a:avLst/>
            </a:prstGeom>
            <a:noFill/>
            <a:ln w="9525">
              <a:solidFill>
                <a:srgbClr val="000000"/>
              </a:solidFill>
              <a:round/>
              <a:headEnd/>
              <a:tailEnd type="triangle" w="med" len="med"/>
            </a:ln>
          </p:spPr>
        </p:cxnSp>
      </p:grpSp>
      <p:grpSp>
        <p:nvGrpSpPr>
          <p:cNvPr id="5" name="Group 49"/>
          <p:cNvGrpSpPr/>
          <p:nvPr/>
        </p:nvGrpSpPr>
        <p:grpSpPr>
          <a:xfrm rot="5400000">
            <a:off x="5277576" y="2832282"/>
            <a:ext cx="693420" cy="457200"/>
            <a:chOff x="3845922" y="1382484"/>
            <a:chExt cx="693420" cy="457200"/>
          </a:xfrm>
        </p:grpSpPr>
        <p:cxnSp>
          <p:nvCxnSpPr>
            <p:cNvPr id="51" name="AutoShape 7"/>
            <p:cNvCxnSpPr>
              <a:cxnSpLocks noChangeShapeType="1"/>
            </p:cNvCxnSpPr>
            <p:nvPr/>
          </p:nvCxnSpPr>
          <p:spPr bwMode="auto">
            <a:xfrm>
              <a:off x="3845922" y="1382484"/>
              <a:ext cx="0" cy="457200"/>
            </a:xfrm>
            <a:prstGeom prst="straightConnector1">
              <a:avLst/>
            </a:prstGeom>
            <a:noFill/>
            <a:ln w="9525">
              <a:solidFill>
                <a:srgbClr val="000000"/>
              </a:solidFill>
              <a:round/>
              <a:headEnd/>
              <a:tailEnd type="triangle" w="med" len="med"/>
            </a:ln>
          </p:spPr>
        </p:cxnSp>
        <p:cxnSp>
          <p:nvCxnSpPr>
            <p:cNvPr id="52" name="AutoShape 8"/>
            <p:cNvCxnSpPr>
              <a:cxnSpLocks noChangeShapeType="1"/>
            </p:cNvCxnSpPr>
            <p:nvPr/>
          </p:nvCxnSpPr>
          <p:spPr bwMode="auto">
            <a:xfrm>
              <a:off x="3998322" y="1382484"/>
              <a:ext cx="0" cy="457200"/>
            </a:xfrm>
            <a:prstGeom prst="straightConnector1">
              <a:avLst/>
            </a:prstGeom>
            <a:noFill/>
            <a:ln w="9525">
              <a:solidFill>
                <a:srgbClr val="000000"/>
              </a:solidFill>
              <a:round/>
              <a:headEnd/>
              <a:tailEnd type="triangle" w="med" len="med"/>
            </a:ln>
          </p:spPr>
        </p:cxnSp>
        <p:cxnSp>
          <p:nvCxnSpPr>
            <p:cNvPr id="53" name="AutoShape 9"/>
            <p:cNvCxnSpPr>
              <a:cxnSpLocks noChangeShapeType="1"/>
            </p:cNvCxnSpPr>
            <p:nvPr/>
          </p:nvCxnSpPr>
          <p:spPr bwMode="auto">
            <a:xfrm>
              <a:off x="4129767" y="1382484"/>
              <a:ext cx="0" cy="457200"/>
            </a:xfrm>
            <a:prstGeom prst="straightConnector1">
              <a:avLst/>
            </a:prstGeom>
            <a:noFill/>
            <a:ln w="9525">
              <a:solidFill>
                <a:srgbClr val="000000"/>
              </a:solidFill>
              <a:round/>
              <a:headEnd/>
              <a:tailEnd type="triangle" w="med" len="med"/>
            </a:ln>
          </p:spPr>
        </p:cxnSp>
        <p:cxnSp>
          <p:nvCxnSpPr>
            <p:cNvPr id="54" name="AutoShape 10"/>
            <p:cNvCxnSpPr>
              <a:cxnSpLocks noChangeShapeType="1"/>
            </p:cNvCxnSpPr>
            <p:nvPr/>
          </p:nvCxnSpPr>
          <p:spPr bwMode="auto">
            <a:xfrm>
              <a:off x="4271372" y="1382484"/>
              <a:ext cx="0" cy="457200"/>
            </a:xfrm>
            <a:prstGeom prst="straightConnector1">
              <a:avLst/>
            </a:prstGeom>
            <a:noFill/>
            <a:ln w="9525">
              <a:solidFill>
                <a:srgbClr val="000000"/>
              </a:solidFill>
              <a:round/>
              <a:headEnd/>
              <a:tailEnd type="triangle" w="med" len="med"/>
            </a:ln>
          </p:spPr>
        </p:cxnSp>
        <p:cxnSp>
          <p:nvCxnSpPr>
            <p:cNvPr id="55" name="AutoShape 11"/>
            <p:cNvCxnSpPr>
              <a:cxnSpLocks noChangeShapeType="1"/>
            </p:cNvCxnSpPr>
            <p:nvPr/>
          </p:nvCxnSpPr>
          <p:spPr bwMode="auto">
            <a:xfrm>
              <a:off x="4407897" y="1382484"/>
              <a:ext cx="0" cy="457200"/>
            </a:xfrm>
            <a:prstGeom prst="straightConnector1">
              <a:avLst/>
            </a:prstGeom>
            <a:noFill/>
            <a:ln w="9525">
              <a:solidFill>
                <a:srgbClr val="000000"/>
              </a:solidFill>
              <a:round/>
              <a:headEnd/>
              <a:tailEnd type="triangle" w="med" len="med"/>
            </a:ln>
          </p:spPr>
        </p:cxnSp>
        <p:cxnSp>
          <p:nvCxnSpPr>
            <p:cNvPr id="56" name="AutoShape 12"/>
            <p:cNvCxnSpPr>
              <a:cxnSpLocks noChangeShapeType="1"/>
            </p:cNvCxnSpPr>
            <p:nvPr/>
          </p:nvCxnSpPr>
          <p:spPr bwMode="auto">
            <a:xfrm>
              <a:off x="4539342" y="1382484"/>
              <a:ext cx="0" cy="457200"/>
            </a:xfrm>
            <a:prstGeom prst="straightConnector1">
              <a:avLst/>
            </a:prstGeom>
            <a:noFill/>
            <a:ln w="9525">
              <a:solidFill>
                <a:srgbClr val="000000"/>
              </a:solidFill>
              <a:round/>
              <a:headEnd/>
              <a:tailEnd type="triangle" w="med" len="med"/>
            </a:ln>
          </p:spPr>
        </p:cxnSp>
      </p:grpSp>
      <p:grpSp>
        <p:nvGrpSpPr>
          <p:cNvPr id="37" name="Group 33"/>
          <p:cNvGrpSpPr/>
          <p:nvPr/>
        </p:nvGrpSpPr>
        <p:grpSpPr>
          <a:xfrm rot="19758222">
            <a:off x="2750087" y="1487897"/>
            <a:ext cx="693420" cy="457200"/>
            <a:chOff x="3845922" y="1382484"/>
            <a:chExt cx="693420" cy="457200"/>
          </a:xfrm>
        </p:grpSpPr>
        <p:cxnSp>
          <p:nvCxnSpPr>
            <p:cNvPr id="38" name="AutoShape 7"/>
            <p:cNvCxnSpPr>
              <a:cxnSpLocks noChangeShapeType="1"/>
            </p:cNvCxnSpPr>
            <p:nvPr/>
          </p:nvCxnSpPr>
          <p:spPr bwMode="auto">
            <a:xfrm>
              <a:off x="3845922" y="1382484"/>
              <a:ext cx="0" cy="457200"/>
            </a:xfrm>
            <a:prstGeom prst="straightConnector1">
              <a:avLst/>
            </a:prstGeom>
            <a:noFill/>
            <a:ln w="9525">
              <a:solidFill>
                <a:srgbClr val="000000"/>
              </a:solidFill>
              <a:round/>
              <a:headEnd/>
              <a:tailEnd type="triangle" w="med" len="med"/>
            </a:ln>
          </p:spPr>
        </p:cxnSp>
        <p:cxnSp>
          <p:nvCxnSpPr>
            <p:cNvPr id="39" name="AutoShape 8"/>
            <p:cNvCxnSpPr>
              <a:cxnSpLocks noChangeShapeType="1"/>
            </p:cNvCxnSpPr>
            <p:nvPr/>
          </p:nvCxnSpPr>
          <p:spPr bwMode="auto">
            <a:xfrm>
              <a:off x="3998322" y="1382484"/>
              <a:ext cx="0" cy="457200"/>
            </a:xfrm>
            <a:prstGeom prst="straightConnector1">
              <a:avLst/>
            </a:prstGeom>
            <a:noFill/>
            <a:ln w="9525">
              <a:solidFill>
                <a:srgbClr val="000000"/>
              </a:solidFill>
              <a:round/>
              <a:headEnd/>
              <a:tailEnd type="triangle" w="med" len="med"/>
            </a:ln>
          </p:spPr>
        </p:cxnSp>
        <p:cxnSp>
          <p:nvCxnSpPr>
            <p:cNvPr id="40" name="AutoShape 9"/>
            <p:cNvCxnSpPr>
              <a:cxnSpLocks noChangeShapeType="1"/>
            </p:cNvCxnSpPr>
            <p:nvPr/>
          </p:nvCxnSpPr>
          <p:spPr bwMode="auto">
            <a:xfrm>
              <a:off x="4129767" y="1382484"/>
              <a:ext cx="0" cy="457200"/>
            </a:xfrm>
            <a:prstGeom prst="straightConnector1">
              <a:avLst/>
            </a:prstGeom>
            <a:noFill/>
            <a:ln w="9525">
              <a:solidFill>
                <a:srgbClr val="000000"/>
              </a:solidFill>
              <a:round/>
              <a:headEnd/>
              <a:tailEnd type="triangle" w="med" len="med"/>
            </a:ln>
          </p:spPr>
        </p:cxnSp>
        <p:cxnSp>
          <p:nvCxnSpPr>
            <p:cNvPr id="41" name="AutoShape 10"/>
            <p:cNvCxnSpPr>
              <a:cxnSpLocks noChangeShapeType="1"/>
            </p:cNvCxnSpPr>
            <p:nvPr/>
          </p:nvCxnSpPr>
          <p:spPr bwMode="auto">
            <a:xfrm>
              <a:off x="4271372" y="1382484"/>
              <a:ext cx="0" cy="457200"/>
            </a:xfrm>
            <a:prstGeom prst="straightConnector1">
              <a:avLst/>
            </a:prstGeom>
            <a:noFill/>
            <a:ln w="9525">
              <a:solidFill>
                <a:srgbClr val="000000"/>
              </a:solidFill>
              <a:round/>
              <a:headEnd/>
              <a:tailEnd type="triangle" w="med" len="med"/>
            </a:ln>
          </p:spPr>
        </p:cxnSp>
        <p:cxnSp>
          <p:nvCxnSpPr>
            <p:cNvPr id="42" name="AutoShape 11"/>
            <p:cNvCxnSpPr>
              <a:cxnSpLocks noChangeShapeType="1"/>
            </p:cNvCxnSpPr>
            <p:nvPr/>
          </p:nvCxnSpPr>
          <p:spPr bwMode="auto">
            <a:xfrm>
              <a:off x="4407897" y="1382484"/>
              <a:ext cx="0" cy="457200"/>
            </a:xfrm>
            <a:prstGeom prst="straightConnector1">
              <a:avLst/>
            </a:prstGeom>
            <a:noFill/>
            <a:ln w="9525">
              <a:solidFill>
                <a:srgbClr val="000000"/>
              </a:solidFill>
              <a:round/>
              <a:headEnd/>
              <a:tailEnd type="triangle" w="med" len="med"/>
            </a:ln>
          </p:spPr>
        </p:cxnSp>
        <p:cxnSp>
          <p:nvCxnSpPr>
            <p:cNvPr id="43" name="AutoShape 12"/>
            <p:cNvCxnSpPr>
              <a:cxnSpLocks noChangeShapeType="1"/>
            </p:cNvCxnSpPr>
            <p:nvPr/>
          </p:nvCxnSpPr>
          <p:spPr bwMode="auto">
            <a:xfrm>
              <a:off x="4539342" y="1382484"/>
              <a:ext cx="0" cy="457200"/>
            </a:xfrm>
            <a:prstGeom prst="straightConnector1">
              <a:avLst/>
            </a:prstGeom>
            <a:noFill/>
            <a:ln w="9525">
              <a:solidFill>
                <a:srgbClr val="000000"/>
              </a:solidFill>
              <a:round/>
              <a:headEnd/>
              <a:tailEnd type="triangle" w="med" len="med"/>
            </a:ln>
          </p:spPr>
        </p:cxnSp>
      </p:grpSp>
      <p:grpSp>
        <p:nvGrpSpPr>
          <p:cNvPr id="50" name="Group 33"/>
          <p:cNvGrpSpPr/>
          <p:nvPr/>
        </p:nvGrpSpPr>
        <p:grpSpPr>
          <a:xfrm rot="1735913">
            <a:off x="4481445" y="1466292"/>
            <a:ext cx="693420" cy="457200"/>
            <a:chOff x="3845922" y="1382484"/>
            <a:chExt cx="693420" cy="457200"/>
          </a:xfrm>
        </p:grpSpPr>
        <p:cxnSp>
          <p:nvCxnSpPr>
            <p:cNvPr id="57" name="AutoShape 7"/>
            <p:cNvCxnSpPr>
              <a:cxnSpLocks noChangeShapeType="1"/>
            </p:cNvCxnSpPr>
            <p:nvPr/>
          </p:nvCxnSpPr>
          <p:spPr bwMode="auto">
            <a:xfrm>
              <a:off x="3845922" y="1382484"/>
              <a:ext cx="0" cy="457200"/>
            </a:xfrm>
            <a:prstGeom prst="straightConnector1">
              <a:avLst/>
            </a:prstGeom>
            <a:noFill/>
            <a:ln w="9525">
              <a:solidFill>
                <a:srgbClr val="000000"/>
              </a:solidFill>
              <a:round/>
              <a:headEnd/>
              <a:tailEnd type="triangle" w="med" len="med"/>
            </a:ln>
          </p:spPr>
        </p:cxnSp>
        <p:cxnSp>
          <p:nvCxnSpPr>
            <p:cNvPr id="58" name="AutoShape 8"/>
            <p:cNvCxnSpPr>
              <a:cxnSpLocks noChangeShapeType="1"/>
            </p:cNvCxnSpPr>
            <p:nvPr/>
          </p:nvCxnSpPr>
          <p:spPr bwMode="auto">
            <a:xfrm>
              <a:off x="3998322" y="1382484"/>
              <a:ext cx="0" cy="457200"/>
            </a:xfrm>
            <a:prstGeom prst="straightConnector1">
              <a:avLst/>
            </a:prstGeom>
            <a:noFill/>
            <a:ln w="9525">
              <a:solidFill>
                <a:srgbClr val="000000"/>
              </a:solidFill>
              <a:round/>
              <a:headEnd/>
              <a:tailEnd type="triangle" w="med" len="med"/>
            </a:ln>
          </p:spPr>
        </p:cxnSp>
        <p:cxnSp>
          <p:nvCxnSpPr>
            <p:cNvPr id="59" name="AutoShape 9"/>
            <p:cNvCxnSpPr>
              <a:cxnSpLocks noChangeShapeType="1"/>
            </p:cNvCxnSpPr>
            <p:nvPr/>
          </p:nvCxnSpPr>
          <p:spPr bwMode="auto">
            <a:xfrm>
              <a:off x="4129767" y="1382484"/>
              <a:ext cx="0" cy="457200"/>
            </a:xfrm>
            <a:prstGeom prst="straightConnector1">
              <a:avLst/>
            </a:prstGeom>
            <a:noFill/>
            <a:ln w="9525">
              <a:solidFill>
                <a:srgbClr val="000000"/>
              </a:solidFill>
              <a:round/>
              <a:headEnd/>
              <a:tailEnd type="triangle" w="med" len="med"/>
            </a:ln>
          </p:spPr>
        </p:cxnSp>
        <p:cxnSp>
          <p:nvCxnSpPr>
            <p:cNvPr id="60" name="AutoShape 10"/>
            <p:cNvCxnSpPr>
              <a:cxnSpLocks noChangeShapeType="1"/>
            </p:cNvCxnSpPr>
            <p:nvPr/>
          </p:nvCxnSpPr>
          <p:spPr bwMode="auto">
            <a:xfrm>
              <a:off x="4271372" y="1382484"/>
              <a:ext cx="0" cy="457200"/>
            </a:xfrm>
            <a:prstGeom prst="straightConnector1">
              <a:avLst/>
            </a:prstGeom>
            <a:noFill/>
            <a:ln w="9525">
              <a:solidFill>
                <a:srgbClr val="000000"/>
              </a:solidFill>
              <a:round/>
              <a:headEnd/>
              <a:tailEnd type="triangle" w="med" len="med"/>
            </a:ln>
          </p:spPr>
        </p:cxnSp>
        <p:cxnSp>
          <p:nvCxnSpPr>
            <p:cNvPr id="61" name="AutoShape 11"/>
            <p:cNvCxnSpPr>
              <a:cxnSpLocks noChangeShapeType="1"/>
            </p:cNvCxnSpPr>
            <p:nvPr/>
          </p:nvCxnSpPr>
          <p:spPr bwMode="auto">
            <a:xfrm>
              <a:off x="4407897" y="1382484"/>
              <a:ext cx="0" cy="457200"/>
            </a:xfrm>
            <a:prstGeom prst="straightConnector1">
              <a:avLst/>
            </a:prstGeom>
            <a:noFill/>
            <a:ln w="9525">
              <a:solidFill>
                <a:srgbClr val="000000"/>
              </a:solidFill>
              <a:round/>
              <a:headEnd/>
              <a:tailEnd type="triangle" w="med" len="med"/>
            </a:ln>
          </p:spPr>
        </p:cxnSp>
        <p:cxnSp>
          <p:nvCxnSpPr>
            <p:cNvPr id="62" name="AutoShape 12"/>
            <p:cNvCxnSpPr>
              <a:cxnSpLocks noChangeShapeType="1"/>
            </p:cNvCxnSpPr>
            <p:nvPr/>
          </p:nvCxnSpPr>
          <p:spPr bwMode="auto">
            <a:xfrm>
              <a:off x="4539342" y="1382484"/>
              <a:ext cx="0" cy="457200"/>
            </a:xfrm>
            <a:prstGeom prst="straightConnector1">
              <a:avLst/>
            </a:prstGeom>
            <a:noFill/>
            <a:ln w="9525">
              <a:solidFill>
                <a:srgbClr val="000000"/>
              </a:solidFill>
              <a:round/>
              <a:headEnd/>
              <a:tailEnd type="triangle" w="med" len="med"/>
            </a:ln>
          </p:spPr>
        </p:cxnSp>
      </p:grpSp>
      <p:grpSp>
        <p:nvGrpSpPr>
          <p:cNvPr id="63" name="Group 33"/>
          <p:cNvGrpSpPr/>
          <p:nvPr/>
        </p:nvGrpSpPr>
        <p:grpSpPr>
          <a:xfrm rot="9106747">
            <a:off x="4457458" y="4204404"/>
            <a:ext cx="693420" cy="457200"/>
            <a:chOff x="3845922" y="1382484"/>
            <a:chExt cx="693420" cy="457200"/>
          </a:xfrm>
        </p:grpSpPr>
        <p:cxnSp>
          <p:nvCxnSpPr>
            <p:cNvPr id="64" name="AutoShape 7"/>
            <p:cNvCxnSpPr>
              <a:cxnSpLocks noChangeShapeType="1"/>
            </p:cNvCxnSpPr>
            <p:nvPr/>
          </p:nvCxnSpPr>
          <p:spPr bwMode="auto">
            <a:xfrm>
              <a:off x="3845922" y="1382484"/>
              <a:ext cx="0" cy="457200"/>
            </a:xfrm>
            <a:prstGeom prst="straightConnector1">
              <a:avLst/>
            </a:prstGeom>
            <a:noFill/>
            <a:ln w="9525">
              <a:solidFill>
                <a:srgbClr val="000000"/>
              </a:solidFill>
              <a:round/>
              <a:headEnd/>
              <a:tailEnd type="triangle" w="med" len="med"/>
            </a:ln>
          </p:spPr>
        </p:cxnSp>
        <p:cxnSp>
          <p:nvCxnSpPr>
            <p:cNvPr id="65" name="AutoShape 8"/>
            <p:cNvCxnSpPr>
              <a:cxnSpLocks noChangeShapeType="1"/>
            </p:cNvCxnSpPr>
            <p:nvPr/>
          </p:nvCxnSpPr>
          <p:spPr bwMode="auto">
            <a:xfrm>
              <a:off x="3998322" y="1382484"/>
              <a:ext cx="0" cy="457200"/>
            </a:xfrm>
            <a:prstGeom prst="straightConnector1">
              <a:avLst/>
            </a:prstGeom>
            <a:noFill/>
            <a:ln w="9525">
              <a:solidFill>
                <a:srgbClr val="000000"/>
              </a:solidFill>
              <a:round/>
              <a:headEnd/>
              <a:tailEnd type="triangle" w="med" len="med"/>
            </a:ln>
          </p:spPr>
        </p:cxnSp>
        <p:cxnSp>
          <p:nvCxnSpPr>
            <p:cNvPr id="66" name="AutoShape 9"/>
            <p:cNvCxnSpPr>
              <a:cxnSpLocks noChangeShapeType="1"/>
            </p:cNvCxnSpPr>
            <p:nvPr/>
          </p:nvCxnSpPr>
          <p:spPr bwMode="auto">
            <a:xfrm>
              <a:off x="4129767" y="1382484"/>
              <a:ext cx="0" cy="457200"/>
            </a:xfrm>
            <a:prstGeom prst="straightConnector1">
              <a:avLst/>
            </a:prstGeom>
            <a:noFill/>
            <a:ln w="9525">
              <a:solidFill>
                <a:srgbClr val="000000"/>
              </a:solidFill>
              <a:round/>
              <a:headEnd/>
              <a:tailEnd type="triangle" w="med" len="med"/>
            </a:ln>
          </p:spPr>
        </p:cxnSp>
        <p:cxnSp>
          <p:nvCxnSpPr>
            <p:cNvPr id="67" name="AutoShape 10"/>
            <p:cNvCxnSpPr>
              <a:cxnSpLocks noChangeShapeType="1"/>
            </p:cNvCxnSpPr>
            <p:nvPr/>
          </p:nvCxnSpPr>
          <p:spPr bwMode="auto">
            <a:xfrm>
              <a:off x="4271372" y="1382484"/>
              <a:ext cx="0" cy="457200"/>
            </a:xfrm>
            <a:prstGeom prst="straightConnector1">
              <a:avLst/>
            </a:prstGeom>
            <a:noFill/>
            <a:ln w="9525">
              <a:solidFill>
                <a:srgbClr val="000000"/>
              </a:solidFill>
              <a:round/>
              <a:headEnd/>
              <a:tailEnd type="triangle" w="med" len="med"/>
            </a:ln>
          </p:spPr>
        </p:cxnSp>
        <p:cxnSp>
          <p:nvCxnSpPr>
            <p:cNvPr id="68" name="AutoShape 11"/>
            <p:cNvCxnSpPr>
              <a:cxnSpLocks noChangeShapeType="1"/>
            </p:cNvCxnSpPr>
            <p:nvPr/>
          </p:nvCxnSpPr>
          <p:spPr bwMode="auto">
            <a:xfrm>
              <a:off x="4407897" y="1382484"/>
              <a:ext cx="0" cy="457200"/>
            </a:xfrm>
            <a:prstGeom prst="straightConnector1">
              <a:avLst/>
            </a:prstGeom>
            <a:noFill/>
            <a:ln w="9525">
              <a:solidFill>
                <a:srgbClr val="000000"/>
              </a:solidFill>
              <a:round/>
              <a:headEnd/>
              <a:tailEnd type="triangle" w="med" len="med"/>
            </a:ln>
          </p:spPr>
        </p:cxnSp>
        <p:cxnSp>
          <p:nvCxnSpPr>
            <p:cNvPr id="69" name="AutoShape 12"/>
            <p:cNvCxnSpPr>
              <a:cxnSpLocks noChangeShapeType="1"/>
            </p:cNvCxnSpPr>
            <p:nvPr/>
          </p:nvCxnSpPr>
          <p:spPr bwMode="auto">
            <a:xfrm>
              <a:off x="4539342" y="1382484"/>
              <a:ext cx="0" cy="457200"/>
            </a:xfrm>
            <a:prstGeom prst="straightConnector1">
              <a:avLst/>
            </a:prstGeom>
            <a:noFill/>
            <a:ln w="9525">
              <a:solidFill>
                <a:srgbClr val="000000"/>
              </a:solidFill>
              <a:round/>
              <a:headEnd/>
              <a:tailEnd type="triangle" w="med" len="med"/>
            </a:ln>
          </p:spPr>
        </p:cxnSp>
      </p:grpSp>
      <p:sp>
        <p:nvSpPr>
          <p:cNvPr id="6170" name="Text Box 26"/>
          <p:cNvSpPr txBox="1">
            <a:spLocks noChangeArrowheads="1"/>
          </p:cNvSpPr>
          <p:nvPr/>
        </p:nvSpPr>
        <p:spPr bwMode="auto">
          <a:xfrm>
            <a:off x="4648200" y="1371600"/>
            <a:ext cx="838200" cy="381000"/>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600" dirty="0" smtClean="0">
                <a:latin typeface="Calibri" pitchFamily="34" charset="0"/>
                <a:cs typeface="Arial" pitchFamily="34" charset="0"/>
              </a:rPr>
              <a:t>52</a:t>
            </a:r>
            <a:r>
              <a:rPr kumimoji="0" lang="en-US" sz="1600" b="0" i="0" u="none" strike="noStrike" cap="none" normalizeH="0" baseline="0" dirty="0" smtClean="0">
                <a:ln>
                  <a:noFill/>
                </a:ln>
                <a:solidFill>
                  <a:schemeClr val="tx1"/>
                </a:solidFill>
                <a:effectLst/>
                <a:latin typeface="Calibri" pitchFamily="34" charset="0"/>
                <a:cs typeface="Arial" pitchFamily="34" charset="0"/>
              </a:rPr>
              <a:t>MPa</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655638"/>
          </a:xfrm>
        </p:spPr>
        <p:txBody>
          <a:bodyPr/>
          <a:lstStyle/>
          <a:p>
            <a:r>
              <a:rPr lang="en-US" dirty="0" smtClean="0"/>
              <a:t>Six sections close up</a:t>
            </a:r>
            <a:endParaRPr lang="en-US" dirty="0"/>
          </a:p>
        </p:txBody>
      </p:sp>
      <p:sp>
        <p:nvSpPr>
          <p:cNvPr id="7" name="TextBox 6"/>
          <p:cNvSpPr txBox="1"/>
          <p:nvPr/>
        </p:nvSpPr>
        <p:spPr>
          <a:xfrm>
            <a:off x="609600" y="6059269"/>
            <a:ext cx="7620000" cy="646331"/>
          </a:xfrm>
          <a:prstGeom prst="rect">
            <a:avLst/>
          </a:prstGeom>
          <a:noFill/>
        </p:spPr>
        <p:txBody>
          <a:bodyPr wrap="square" rtlCol="0">
            <a:spAutoFit/>
          </a:bodyPr>
          <a:lstStyle/>
          <a:p>
            <a:pPr algn="ctr"/>
            <a:r>
              <a:rPr lang="en-US" b="1" dirty="0" smtClean="0"/>
              <a:t>Figure 11 – Six sections close up</a:t>
            </a:r>
          </a:p>
          <a:p>
            <a:pPr algn="ctr"/>
            <a:r>
              <a:rPr lang="en-US" i="1" dirty="0" smtClean="0"/>
              <a:t>Pressure varies from 71MPa to 88MPa but is much more uniform</a:t>
            </a:r>
            <a:endParaRPr lang="en-US" b="1" i="1" dirty="0" smtClean="0"/>
          </a:p>
        </p:txBody>
      </p:sp>
      <p:sp>
        <p:nvSpPr>
          <p:cNvPr id="8" name="Slide Number Placeholder 7"/>
          <p:cNvSpPr>
            <a:spLocks noGrp="1"/>
          </p:cNvSpPr>
          <p:nvPr>
            <p:ph type="sldNum" sz="quarter" idx="12"/>
          </p:nvPr>
        </p:nvSpPr>
        <p:spPr/>
        <p:txBody>
          <a:bodyPr/>
          <a:lstStyle/>
          <a:p>
            <a:pPr>
              <a:defRPr/>
            </a:pPr>
            <a:fld id="{93B7BC8B-5BE3-46C4-A7D7-933215032A6D}" type="slidenum">
              <a:rPr lang="en-US" smtClean="0"/>
              <a:pPr>
                <a:defRPr/>
              </a:pPr>
              <a:t>13</a:t>
            </a:fld>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1447800" y="838200"/>
            <a:ext cx="5943600" cy="52852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p:nvPr/>
        </p:nvPicPr>
        <p:blipFill>
          <a:blip r:embed="rId3" cstate="print"/>
          <a:srcRect/>
          <a:stretch>
            <a:fillRect/>
          </a:stretch>
        </p:blipFill>
        <p:spPr bwMode="auto">
          <a:xfrm>
            <a:off x="2133600" y="914400"/>
            <a:ext cx="4572001" cy="4191000"/>
          </a:xfrm>
          <a:prstGeom prst="rect">
            <a:avLst/>
          </a:prstGeom>
          <a:noFill/>
          <a:ln w="9525">
            <a:noFill/>
            <a:miter lim="800000"/>
            <a:headEnd/>
            <a:tailEnd/>
          </a:ln>
        </p:spPr>
      </p:pic>
      <p:sp>
        <p:nvSpPr>
          <p:cNvPr id="2" name="Title 1"/>
          <p:cNvSpPr>
            <a:spLocks noGrp="1"/>
          </p:cNvSpPr>
          <p:nvPr>
            <p:ph type="title"/>
          </p:nvPr>
        </p:nvSpPr>
        <p:spPr>
          <a:xfrm>
            <a:off x="457200" y="228600"/>
            <a:ext cx="7467600" cy="655638"/>
          </a:xfrm>
        </p:spPr>
        <p:txBody>
          <a:bodyPr/>
          <a:lstStyle/>
          <a:p>
            <a:r>
              <a:rPr lang="en-US" dirty="0" smtClean="0"/>
              <a:t>Eight sections</a:t>
            </a:r>
            <a:endParaRPr lang="en-US" dirty="0"/>
          </a:p>
        </p:txBody>
      </p:sp>
      <p:sp>
        <p:nvSpPr>
          <p:cNvPr id="7" name="TextBox 6"/>
          <p:cNvSpPr txBox="1"/>
          <p:nvPr/>
        </p:nvSpPr>
        <p:spPr>
          <a:xfrm>
            <a:off x="609600" y="5105400"/>
            <a:ext cx="7620000" cy="646331"/>
          </a:xfrm>
          <a:prstGeom prst="rect">
            <a:avLst/>
          </a:prstGeom>
          <a:noFill/>
        </p:spPr>
        <p:txBody>
          <a:bodyPr wrap="square" rtlCol="0">
            <a:spAutoFit/>
          </a:bodyPr>
          <a:lstStyle/>
          <a:p>
            <a:pPr algn="ctr"/>
            <a:r>
              <a:rPr lang="en-US" b="1" dirty="0" smtClean="0"/>
              <a:t>Figure 12 – Eight sections</a:t>
            </a:r>
          </a:p>
          <a:p>
            <a:pPr algn="ctr"/>
            <a:r>
              <a:rPr lang="en-US" i="1" dirty="0" smtClean="0"/>
              <a:t>Much Better pressure distribution… overkill?</a:t>
            </a:r>
          </a:p>
        </p:txBody>
      </p:sp>
      <p:sp>
        <p:nvSpPr>
          <p:cNvPr id="8" name="Slide Number Placeholder 7"/>
          <p:cNvSpPr>
            <a:spLocks noGrp="1"/>
          </p:cNvSpPr>
          <p:nvPr>
            <p:ph type="sldNum" sz="quarter" idx="12"/>
          </p:nvPr>
        </p:nvSpPr>
        <p:spPr/>
        <p:txBody>
          <a:bodyPr/>
          <a:lstStyle/>
          <a:p>
            <a:pPr>
              <a:defRPr/>
            </a:pPr>
            <a:fld id="{93B7BC8B-5BE3-46C4-A7D7-933215032A6D}" type="slidenum">
              <a:rPr lang="en-US" smtClean="0"/>
              <a:pPr>
                <a:defRPr/>
              </a:pPr>
              <a:t>14</a:t>
            </a:fld>
            <a:endParaRPr lang="en-US" dirty="0"/>
          </a:p>
        </p:txBody>
      </p:sp>
      <p:pic>
        <p:nvPicPr>
          <p:cNvPr id="44" name="Picture 2"/>
          <p:cNvPicPr>
            <a:picLocks noChangeAspect="1" noChangeArrowheads="1"/>
          </p:cNvPicPr>
          <p:nvPr/>
        </p:nvPicPr>
        <p:blipFill>
          <a:blip r:embed="rId4" cstate="print"/>
          <a:srcRect/>
          <a:stretch>
            <a:fillRect/>
          </a:stretch>
        </p:blipFill>
        <p:spPr bwMode="auto">
          <a:xfrm>
            <a:off x="6686550" y="5715000"/>
            <a:ext cx="1244600" cy="627318"/>
          </a:xfrm>
          <a:prstGeom prst="rect">
            <a:avLst/>
          </a:prstGeom>
          <a:noFill/>
          <a:ln w="9525">
            <a:noFill/>
            <a:miter lim="800000"/>
            <a:headEnd/>
            <a:tailEnd/>
          </a:ln>
        </p:spPr>
      </p:pic>
      <p:grpSp>
        <p:nvGrpSpPr>
          <p:cNvPr id="3" name="Group 32"/>
          <p:cNvGrpSpPr/>
          <p:nvPr/>
        </p:nvGrpSpPr>
        <p:grpSpPr>
          <a:xfrm rot="11989017">
            <a:off x="3083833" y="4304319"/>
            <a:ext cx="693420" cy="457200"/>
            <a:chOff x="3845922" y="1382484"/>
            <a:chExt cx="693420" cy="457200"/>
          </a:xfrm>
        </p:grpSpPr>
        <p:cxnSp>
          <p:nvCxnSpPr>
            <p:cNvPr id="27" name="AutoShape 7"/>
            <p:cNvCxnSpPr>
              <a:cxnSpLocks noChangeShapeType="1"/>
            </p:cNvCxnSpPr>
            <p:nvPr/>
          </p:nvCxnSpPr>
          <p:spPr bwMode="auto">
            <a:xfrm>
              <a:off x="3845922" y="1382484"/>
              <a:ext cx="0" cy="457200"/>
            </a:xfrm>
            <a:prstGeom prst="straightConnector1">
              <a:avLst/>
            </a:prstGeom>
            <a:noFill/>
            <a:ln w="9525">
              <a:solidFill>
                <a:srgbClr val="000000"/>
              </a:solidFill>
              <a:round/>
              <a:headEnd/>
              <a:tailEnd type="triangle" w="med" len="med"/>
            </a:ln>
          </p:spPr>
        </p:cxnSp>
        <p:cxnSp>
          <p:nvCxnSpPr>
            <p:cNvPr id="28" name="AutoShape 8"/>
            <p:cNvCxnSpPr>
              <a:cxnSpLocks noChangeShapeType="1"/>
            </p:cNvCxnSpPr>
            <p:nvPr/>
          </p:nvCxnSpPr>
          <p:spPr bwMode="auto">
            <a:xfrm>
              <a:off x="3998322" y="1382484"/>
              <a:ext cx="0" cy="457200"/>
            </a:xfrm>
            <a:prstGeom prst="straightConnector1">
              <a:avLst/>
            </a:prstGeom>
            <a:noFill/>
            <a:ln w="9525">
              <a:solidFill>
                <a:srgbClr val="000000"/>
              </a:solidFill>
              <a:round/>
              <a:headEnd/>
              <a:tailEnd type="triangle" w="med" len="med"/>
            </a:ln>
          </p:spPr>
        </p:cxnSp>
        <p:cxnSp>
          <p:nvCxnSpPr>
            <p:cNvPr id="29" name="AutoShape 9"/>
            <p:cNvCxnSpPr>
              <a:cxnSpLocks noChangeShapeType="1"/>
            </p:cNvCxnSpPr>
            <p:nvPr/>
          </p:nvCxnSpPr>
          <p:spPr bwMode="auto">
            <a:xfrm>
              <a:off x="4129767" y="1382484"/>
              <a:ext cx="0" cy="457200"/>
            </a:xfrm>
            <a:prstGeom prst="straightConnector1">
              <a:avLst/>
            </a:prstGeom>
            <a:noFill/>
            <a:ln w="9525">
              <a:solidFill>
                <a:srgbClr val="000000"/>
              </a:solidFill>
              <a:round/>
              <a:headEnd/>
              <a:tailEnd type="triangle" w="med" len="med"/>
            </a:ln>
          </p:spPr>
        </p:cxnSp>
        <p:cxnSp>
          <p:nvCxnSpPr>
            <p:cNvPr id="30" name="AutoShape 10"/>
            <p:cNvCxnSpPr>
              <a:cxnSpLocks noChangeShapeType="1"/>
            </p:cNvCxnSpPr>
            <p:nvPr/>
          </p:nvCxnSpPr>
          <p:spPr bwMode="auto">
            <a:xfrm>
              <a:off x="4271372" y="1382484"/>
              <a:ext cx="0" cy="457200"/>
            </a:xfrm>
            <a:prstGeom prst="straightConnector1">
              <a:avLst/>
            </a:prstGeom>
            <a:noFill/>
            <a:ln w="9525">
              <a:solidFill>
                <a:srgbClr val="000000"/>
              </a:solidFill>
              <a:round/>
              <a:headEnd/>
              <a:tailEnd type="triangle" w="med" len="med"/>
            </a:ln>
          </p:spPr>
        </p:cxnSp>
        <p:cxnSp>
          <p:nvCxnSpPr>
            <p:cNvPr id="31" name="AutoShape 11"/>
            <p:cNvCxnSpPr>
              <a:cxnSpLocks noChangeShapeType="1"/>
            </p:cNvCxnSpPr>
            <p:nvPr/>
          </p:nvCxnSpPr>
          <p:spPr bwMode="auto">
            <a:xfrm>
              <a:off x="4407897" y="1382484"/>
              <a:ext cx="0" cy="457200"/>
            </a:xfrm>
            <a:prstGeom prst="straightConnector1">
              <a:avLst/>
            </a:prstGeom>
            <a:noFill/>
            <a:ln w="9525">
              <a:solidFill>
                <a:srgbClr val="000000"/>
              </a:solidFill>
              <a:round/>
              <a:headEnd/>
              <a:tailEnd type="triangle" w="med" len="med"/>
            </a:ln>
          </p:spPr>
        </p:cxnSp>
        <p:cxnSp>
          <p:nvCxnSpPr>
            <p:cNvPr id="32" name="AutoShape 12"/>
            <p:cNvCxnSpPr>
              <a:cxnSpLocks noChangeShapeType="1"/>
            </p:cNvCxnSpPr>
            <p:nvPr/>
          </p:nvCxnSpPr>
          <p:spPr bwMode="auto">
            <a:xfrm>
              <a:off x="4539342" y="1382484"/>
              <a:ext cx="0" cy="457200"/>
            </a:xfrm>
            <a:prstGeom prst="straightConnector1">
              <a:avLst/>
            </a:prstGeom>
            <a:noFill/>
            <a:ln w="9525">
              <a:solidFill>
                <a:srgbClr val="000000"/>
              </a:solidFill>
              <a:round/>
              <a:headEnd/>
              <a:tailEnd type="triangle" w="med" len="med"/>
            </a:ln>
          </p:spPr>
        </p:cxnSp>
      </p:grpSp>
      <p:grpSp>
        <p:nvGrpSpPr>
          <p:cNvPr id="4" name="Group 33"/>
          <p:cNvGrpSpPr/>
          <p:nvPr/>
        </p:nvGrpSpPr>
        <p:grpSpPr>
          <a:xfrm rot="17572005">
            <a:off x="2238357" y="2167595"/>
            <a:ext cx="693420" cy="457200"/>
            <a:chOff x="3845922" y="1382484"/>
            <a:chExt cx="693420" cy="457200"/>
          </a:xfrm>
        </p:grpSpPr>
        <p:cxnSp>
          <p:nvCxnSpPr>
            <p:cNvPr id="35" name="AutoShape 7"/>
            <p:cNvCxnSpPr>
              <a:cxnSpLocks noChangeShapeType="1"/>
            </p:cNvCxnSpPr>
            <p:nvPr/>
          </p:nvCxnSpPr>
          <p:spPr bwMode="auto">
            <a:xfrm>
              <a:off x="3845922" y="1382484"/>
              <a:ext cx="0" cy="457200"/>
            </a:xfrm>
            <a:prstGeom prst="straightConnector1">
              <a:avLst/>
            </a:prstGeom>
            <a:noFill/>
            <a:ln w="9525">
              <a:solidFill>
                <a:srgbClr val="000000"/>
              </a:solidFill>
              <a:round/>
              <a:headEnd/>
              <a:tailEnd type="triangle" w="med" len="med"/>
            </a:ln>
          </p:spPr>
        </p:cxnSp>
        <p:cxnSp>
          <p:nvCxnSpPr>
            <p:cNvPr id="45" name="AutoShape 8"/>
            <p:cNvCxnSpPr>
              <a:cxnSpLocks noChangeShapeType="1"/>
            </p:cNvCxnSpPr>
            <p:nvPr/>
          </p:nvCxnSpPr>
          <p:spPr bwMode="auto">
            <a:xfrm>
              <a:off x="3998322" y="1382484"/>
              <a:ext cx="0" cy="457200"/>
            </a:xfrm>
            <a:prstGeom prst="straightConnector1">
              <a:avLst/>
            </a:prstGeom>
            <a:noFill/>
            <a:ln w="9525">
              <a:solidFill>
                <a:srgbClr val="000000"/>
              </a:solidFill>
              <a:round/>
              <a:headEnd/>
              <a:tailEnd type="triangle" w="med" len="med"/>
            </a:ln>
          </p:spPr>
        </p:cxnSp>
        <p:cxnSp>
          <p:nvCxnSpPr>
            <p:cNvPr id="46" name="AutoShape 9"/>
            <p:cNvCxnSpPr>
              <a:cxnSpLocks noChangeShapeType="1"/>
            </p:cNvCxnSpPr>
            <p:nvPr/>
          </p:nvCxnSpPr>
          <p:spPr bwMode="auto">
            <a:xfrm>
              <a:off x="4129767" y="1382484"/>
              <a:ext cx="0" cy="457200"/>
            </a:xfrm>
            <a:prstGeom prst="straightConnector1">
              <a:avLst/>
            </a:prstGeom>
            <a:noFill/>
            <a:ln w="9525">
              <a:solidFill>
                <a:srgbClr val="000000"/>
              </a:solidFill>
              <a:round/>
              <a:headEnd/>
              <a:tailEnd type="triangle" w="med" len="med"/>
            </a:ln>
          </p:spPr>
        </p:cxnSp>
        <p:cxnSp>
          <p:nvCxnSpPr>
            <p:cNvPr id="47" name="AutoShape 10"/>
            <p:cNvCxnSpPr>
              <a:cxnSpLocks noChangeShapeType="1"/>
            </p:cNvCxnSpPr>
            <p:nvPr/>
          </p:nvCxnSpPr>
          <p:spPr bwMode="auto">
            <a:xfrm>
              <a:off x="4271372" y="1382484"/>
              <a:ext cx="0" cy="457200"/>
            </a:xfrm>
            <a:prstGeom prst="straightConnector1">
              <a:avLst/>
            </a:prstGeom>
            <a:noFill/>
            <a:ln w="9525">
              <a:solidFill>
                <a:srgbClr val="000000"/>
              </a:solidFill>
              <a:round/>
              <a:headEnd/>
              <a:tailEnd type="triangle" w="med" len="med"/>
            </a:ln>
          </p:spPr>
        </p:cxnSp>
        <p:cxnSp>
          <p:nvCxnSpPr>
            <p:cNvPr id="48" name="AutoShape 11"/>
            <p:cNvCxnSpPr>
              <a:cxnSpLocks noChangeShapeType="1"/>
            </p:cNvCxnSpPr>
            <p:nvPr/>
          </p:nvCxnSpPr>
          <p:spPr bwMode="auto">
            <a:xfrm>
              <a:off x="4407897" y="1382484"/>
              <a:ext cx="0" cy="457200"/>
            </a:xfrm>
            <a:prstGeom prst="straightConnector1">
              <a:avLst/>
            </a:prstGeom>
            <a:noFill/>
            <a:ln w="9525">
              <a:solidFill>
                <a:srgbClr val="000000"/>
              </a:solidFill>
              <a:round/>
              <a:headEnd/>
              <a:tailEnd type="triangle" w="med" len="med"/>
            </a:ln>
          </p:spPr>
        </p:cxnSp>
        <p:cxnSp>
          <p:nvCxnSpPr>
            <p:cNvPr id="49" name="AutoShape 12"/>
            <p:cNvCxnSpPr>
              <a:cxnSpLocks noChangeShapeType="1"/>
            </p:cNvCxnSpPr>
            <p:nvPr/>
          </p:nvCxnSpPr>
          <p:spPr bwMode="auto">
            <a:xfrm>
              <a:off x="4539342" y="1382484"/>
              <a:ext cx="0" cy="457200"/>
            </a:xfrm>
            <a:prstGeom prst="straightConnector1">
              <a:avLst/>
            </a:prstGeom>
            <a:noFill/>
            <a:ln w="9525">
              <a:solidFill>
                <a:srgbClr val="000000"/>
              </a:solidFill>
              <a:round/>
              <a:headEnd/>
              <a:tailEnd type="triangle" w="med" len="med"/>
            </a:ln>
          </p:spPr>
        </p:cxnSp>
      </p:grpSp>
      <p:grpSp>
        <p:nvGrpSpPr>
          <p:cNvPr id="5" name="Group 49"/>
          <p:cNvGrpSpPr/>
          <p:nvPr/>
        </p:nvGrpSpPr>
        <p:grpSpPr>
          <a:xfrm rot="4003289">
            <a:off x="5410501" y="2204970"/>
            <a:ext cx="693420" cy="457200"/>
            <a:chOff x="3845922" y="1382484"/>
            <a:chExt cx="693420" cy="457200"/>
          </a:xfrm>
        </p:grpSpPr>
        <p:cxnSp>
          <p:nvCxnSpPr>
            <p:cNvPr id="51" name="AutoShape 7"/>
            <p:cNvCxnSpPr>
              <a:cxnSpLocks noChangeShapeType="1"/>
            </p:cNvCxnSpPr>
            <p:nvPr/>
          </p:nvCxnSpPr>
          <p:spPr bwMode="auto">
            <a:xfrm>
              <a:off x="3845922" y="1382484"/>
              <a:ext cx="0" cy="457200"/>
            </a:xfrm>
            <a:prstGeom prst="straightConnector1">
              <a:avLst/>
            </a:prstGeom>
            <a:noFill/>
            <a:ln w="9525">
              <a:solidFill>
                <a:srgbClr val="000000"/>
              </a:solidFill>
              <a:round/>
              <a:headEnd/>
              <a:tailEnd type="triangle" w="med" len="med"/>
            </a:ln>
          </p:spPr>
        </p:cxnSp>
        <p:cxnSp>
          <p:nvCxnSpPr>
            <p:cNvPr id="52" name="AutoShape 8"/>
            <p:cNvCxnSpPr>
              <a:cxnSpLocks noChangeShapeType="1"/>
            </p:cNvCxnSpPr>
            <p:nvPr/>
          </p:nvCxnSpPr>
          <p:spPr bwMode="auto">
            <a:xfrm>
              <a:off x="3998322" y="1382484"/>
              <a:ext cx="0" cy="457200"/>
            </a:xfrm>
            <a:prstGeom prst="straightConnector1">
              <a:avLst/>
            </a:prstGeom>
            <a:noFill/>
            <a:ln w="9525">
              <a:solidFill>
                <a:srgbClr val="000000"/>
              </a:solidFill>
              <a:round/>
              <a:headEnd/>
              <a:tailEnd type="triangle" w="med" len="med"/>
            </a:ln>
          </p:spPr>
        </p:cxnSp>
        <p:cxnSp>
          <p:nvCxnSpPr>
            <p:cNvPr id="53" name="AutoShape 9"/>
            <p:cNvCxnSpPr>
              <a:cxnSpLocks noChangeShapeType="1"/>
            </p:cNvCxnSpPr>
            <p:nvPr/>
          </p:nvCxnSpPr>
          <p:spPr bwMode="auto">
            <a:xfrm>
              <a:off x="4129767" y="1382484"/>
              <a:ext cx="0" cy="457200"/>
            </a:xfrm>
            <a:prstGeom prst="straightConnector1">
              <a:avLst/>
            </a:prstGeom>
            <a:noFill/>
            <a:ln w="9525">
              <a:solidFill>
                <a:srgbClr val="000000"/>
              </a:solidFill>
              <a:round/>
              <a:headEnd/>
              <a:tailEnd type="triangle" w="med" len="med"/>
            </a:ln>
          </p:spPr>
        </p:cxnSp>
        <p:cxnSp>
          <p:nvCxnSpPr>
            <p:cNvPr id="54" name="AutoShape 10"/>
            <p:cNvCxnSpPr>
              <a:cxnSpLocks noChangeShapeType="1"/>
            </p:cNvCxnSpPr>
            <p:nvPr/>
          </p:nvCxnSpPr>
          <p:spPr bwMode="auto">
            <a:xfrm>
              <a:off x="4271372" y="1382484"/>
              <a:ext cx="0" cy="457200"/>
            </a:xfrm>
            <a:prstGeom prst="straightConnector1">
              <a:avLst/>
            </a:prstGeom>
            <a:noFill/>
            <a:ln w="9525">
              <a:solidFill>
                <a:srgbClr val="000000"/>
              </a:solidFill>
              <a:round/>
              <a:headEnd/>
              <a:tailEnd type="triangle" w="med" len="med"/>
            </a:ln>
          </p:spPr>
        </p:cxnSp>
        <p:cxnSp>
          <p:nvCxnSpPr>
            <p:cNvPr id="55" name="AutoShape 11"/>
            <p:cNvCxnSpPr>
              <a:cxnSpLocks noChangeShapeType="1"/>
            </p:cNvCxnSpPr>
            <p:nvPr/>
          </p:nvCxnSpPr>
          <p:spPr bwMode="auto">
            <a:xfrm>
              <a:off x="4407897" y="1382484"/>
              <a:ext cx="0" cy="457200"/>
            </a:xfrm>
            <a:prstGeom prst="straightConnector1">
              <a:avLst/>
            </a:prstGeom>
            <a:noFill/>
            <a:ln w="9525">
              <a:solidFill>
                <a:srgbClr val="000000"/>
              </a:solidFill>
              <a:round/>
              <a:headEnd/>
              <a:tailEnd type="triangle" w="med" len="med"/>
            </a:ln>
          </p:spPr>
        </p:cxnSp>
        <p:cxnSp>
          <p:nvCxnSpPr>
            <p:cNvPr id="56" name="AutoShape 12"/>
            <p:cNvCxnSpPr>
              <a:cxnSpLocks noChangeShapeType="1"/>
            </p:cNvCxnSpPr>
            <p:nvPr/>
          </p:nvCxnSpPr>
          <p:spPr bwMode="auto">
            <a:xfrm>
              <a:off x="4539342" y="1382484"/>
              <a:ext cx="0" cy="457200"/>
            </a:xfrm>
            <a:prstGeom prst="straightConnector1">
              <a:avLst/>
            </a:prstGeom>
            <a:noFill/>
            <a:ln w="9525">
              <a:solidFill>
                <a:srgbClr val="000000"/>
              </a:solidFill>
              <a:round/>
              <a:headEnd/>
              <a:tailEnd type="triangle" w="med" len="med"/>
            </a:ln>
          </p:spPr>
        </p:cxnSp>
      </p:grpSp>
      <p:grpSp>
        <p:nvGrpSpPr>
          <p:cNvPr id="6" name="Group 33"/>
          <p:cNvGrpSpPr/>
          <p:nvPr/>
        </p:nvGrpSpPr>
        <p:grpSpPr>
          <a:xfrm rot="20401907">
            <a:off x="3116119" y="1364161"/>
            <a:ext cx="693420" cy="457200"/>
            <a:chOff x="3845922" y="1382484"/>
            <a:chExt cx="693420" cy="457200"/>
          </a:xfrm>
        </p:grpSpPr>
        <p:cxnSp>
          <p:nvCxnSpPr>
            <p:cNvPr id="38" name="AutoShape 7"/>
            <p:cNvCxnSpPr>
              <a:cxnSpLocks noChangeShapeType="1"/>
            </p:cNvCxnSpPr>
            <p:nvPr/>
          </p:nvCxnSpPr>
          <p:spPr bwMode="auto">
            <a:xfrm>
              <a:off x="3845922" y="1382484"/>
              <a:ext cx="0" cy="457200"/>
            </a:xfrm>
            <a:prstGeom prst="straightConnector1">
              <a:avLst/>
            </a:prstGeom>
            <a:noFill/>
            <a:ln w="9525">
              <a:solidFill>
                <a:srgbClr val="000000"/>
              </a:solidFill>
              <a:round/>
              <a:headEnd/>
              <a:tailEnd type="triangle" w="med" len="med"/>
            </a:ln>
          </p:spPr>
        </p:cxnSp>
        <p:cxnSp>
          <p:nvCxnSpPr>
            <p:cNvPr id="39" name="AutoShape 8"/>
            <p:cNvCxnSpPr>
              <a:cxnSpLocks noChangeShapeType="1"/>
            </p:cNvCxnSpPr>
            <p:nvPr/>
          </p:nvCxnSpPr>
          <p:spPr bwMode="auto">
            <a:xfrm>
              <a:off x="3998322" y="1382484"/>
              <a:ext cx="0" cy="457200"/>
            </a:xfrm>
            <a:prstGeom prst="straightConnector1">
              <a:avLst/>
            </a:prstGeom>
            <a:noFill/>
            <a:ln w="9525">
              <a:solidFill>
                <a:srgbClr val="000000"/>
              </a:solidFill>
              <a:round/>
              <a:headEnd/>
              <a:tailEnd type="triangle" w="med" len="med"/>
            </a:ln>
          </p:spPr>
        </p:cxnSp>
        <p:cxnSp>
          <p:nvCxnSpPr>
            <p:cNvPr id="40" name="AutoShape 9"/>
            <p:cNvCxnSpPr>
              <a:cxnSpLocks noChangeShapeType="1"/>
            </p:cNvCxnSpPr>
            <p:nvPr/>
          </p:nvCxnSpPr>
          <p:spPr bwMode="auto">
            <a:xfrm>
              <a:off x="4129767" y="1382484"/>
              <a:ext cx="0" cy="457200"/>
            </a:xfrm>
            <a:prstGeom prst="straightConnector1">
              <a:avLst/>
            </a:prstGeom>
            <a:noFill/>
            <a:ln w="9525">
              <a:solidFill>
                <a:srgbClr val="000000"/>
              </a:solidFill>
              <a:round/>
              <a:headEnd/>
              <a:tailEnd type="triangle" w="med" len="med"/>
            </a:ln>
          </p:spPr>
        </p:cxnSp>
        <p:cxnSp>
          <p:nvCxnSpPr>
            <p:cNvPr id="41" name="AutoShape 10"/>
            <p:cNvCxnSpPr>
              <a:cxnSpLocks noChangeShapeType="1"/>
            </p:cNvCxnSpPr>
            <p:nvPr/>
          </p:nvCxnSpPr>
          <p:spPr bwMode="auto">
            <a:xfrm>
              <a:off x="4271372" y="1382484"/>
              <a:ext cx="0" cy="457200"/>
            </a:xfrm>
            <a:prstGeom prst="straightConnector1">
              <a:avLst/>
            </a:prstGeom>
            <a:noFill/>
            <a:ln w="9525">
              <a:solidFill>
                <a:srgbClr val="000000"/>
              </a:solidFill>
              <a:round/>
              <a:headEnd/>
              <a:tailEnd type="triangle" w="med" len="med"/>
            </a:ln>
          </p:spPr>
        </p:cxnSp>
        <p:cxnSp>
          <p:nvCxnSpPr>
            <p:cNvPr id="42" name="AutoShape 11"/>
            <p:cNvCxnSpPr>
              <a:cxnSpLocks noChangeShapeType="1"/>
            </p:cNvCxnSpPr>
            <p:nvPr/>
          </p:nvCxnSpPr>
          <p:spPr bwMode="auto">
            <a:xfrm>
              <a:off x="4407897" y="1382484"/>
              <a:ext cx="0" cy="457200"/>
            </a:xfrm>
            <a:prstGeom prst="straightConnector1">
              <a:avLst/>
            </a:prstGeom>
            <a:noFill/>
            <a:ln w="9525">
              <a:solidFill>
                <a:srgbClr val="000000"/>
              </a:solidFill>
              <a:round/>
              <a:headEnd/>
              <a:tailEnd type="triangle" w="med" len="med"/>
            </a:ln>
          </p:spPr>
        </p:cxnSp>
        <p:cxnSp>
          <p:nvCxnSpPr>
            <p:cNvPr id="43" name="AutoShape 12"/>
            <p:cNvCxnSpPr>
              <a:cxnSpLocks noChangeShapeType="1"/>
            </p:cNvCxnSpPr>
            <p:nvPr/>
          </p:nvCxnSpPr>
          <p:spPr bwMode="auto">
            <a:xfrm>
              <a:off x="4539342" y="1382484"/>
              <a:ext cx="0" cy="457200"/>
            </a:xfrm>
            <a:prstGeom prst="straightConnector1">
              <a:avLst/>
            </a:prstGeom>
            <a:noFill/>
            <a:ln w="9525">
              <a:solidFill>
                <a:srgbClr val="000000"/>
              </a:solidFill>
              <a:round/>
              <a:headEnd/>
              <a:tailEnd type="triangle" w="med" len="med"/>
            </a:ln>
          </p:spPr>
        </p:cxnSp>
      </p:grpSp>
      <p:grpSp>
        <p:nvGrpSpPr>
          <p:cNvPr id="9" name="Group 33"/>
          <p:cNvGrpSpPr/>
          <p:nvPr/>
        </p:nvGrpSpPr>
        <p:grpSpPr>
          <a:xfrm rot="1462583">
            <a:off x="4472405" y="1347514"/>
            <a:ext cx="693420" cy="457200"/>
            <a:chOff x="3845922" y="1382484"/>
            <a:chExt cx="693420" cy="457200"/>
          </a:xfrm>
        </p:grpSpPr>
        <p:cxnSp>
          <p:nvCxnSpPr>
            <p:cNvPr id="57" name="AutoShape 7"/>
            <p:cNvCxnSpPr>
              <a:cxnSpLocks noChangeShapeType="1"/>
            </p:cNvCxnSpPr>
            <p:nvPr/>
          </p:nvCxnSpPr>
          <p:spPr bwMode="auto">
            <a:xfrm>
              <a:off x="3845922" y="1382484"/>
              <a:ext cx="0" cy="457200"/>
            </a:xfrm>
            <a:prstGeom prst="straightConnector1">
              <a:avLst/>
            </a:prstGeom>
            <a:noFill/>
            <a:ln w="9525">
              <a:solidFill>
                <a:srgbClr val="000000"/>
              </a:solidFill>
              <a:round/>
              <a:headEnd/>
              <a:tailEnd type="triangle" w="med" len="med"/>
            </a:ln>
          </p:spPr>
        </p:cxnSp>
        <p:cxnSp>
          <p:nvCxnSpPr>
            <p:cNvPr id="58" name="AutoShape 8"/>
            <p:cNvCxnSpPr>
              <a:cxnSpLocks noChangeShapeType="1"/>
            </p:cNvCxnSpPr>
            <p:nvPr/>
          </p:nvCxnSpPr>
          <p:spPr bwMode="auto">
            <a:xfrm>
              <a:off x="3998322" y="1382484"/>
              <a:ext cx="0" cy="457200"/>
            </a:xfrm>
            <a:prstGeom prst="straightConnector1">
              <a:avLst/>
            </a:prstGeom>
            <a:noFill/>
            <a:ln w="9525">
              <a:solidFill>
                <a:srgbClr val="000000"/>
              </a:solidFill>
              <a:round/>
              <a:headEnd/>
              <a:tailEnd type="triangle" w="med" len="med"/>
            </a:ln>
          </p:spPr>
        </p:cxnSp>
        <p:cxnSp>
          <p:nvCxnSpPr>
            <p:cNvPr id="59" name="AutoShape 9"/>
            <p:cNvCxnSpPr>
              <a:cxnSpLocks noChangeShapeType="1"/>
            </p:cNvCxnSpPr>
            <p:nvPr/>
          </p:nvCxnSpPr>
          <p:spPr bwMode="auto">
            <a:xfrm>
              <a:off x="4129767" y="1382484"/>
              <a:ext cx="0" cy="457200"/>
            </a:xfrm>
            <a:prstGeom prst="straightConnector1">
              <a:avLst/>
            </a:prstGeom>
            <a:noFill/>
            <a:ln w="9525">
              <a:solidFill>
                <a:srgbClr val="000000"/>
              </a:solidFill>
              <a:round/>
              <a:headEnd/>
              <a:tailEnd type="triangle" w="med" len="med"/>
            </a:ln>
          </p:spPr>
        </p:cxnSp>
        <p:cxnSp>
          <p:nvCxnSpPr>
            <p:cNvPr id="60" name="AutoShape 10"/>
            <p:cNvCxnSpPr>
              <a:cxnSpLocks noChangeShapeType="1"/>
            </p:cNvCxnSpPr>
            <p:nvPr/>
          </p:nvCxnSpPr>
          <p:spPr bwMode="auto">
            <a:xfrm>
              <a:off x="4271372" y="1382484"/>
              <a:ext cx="0" cy="457200"/>
            </a:xfrm>
            <a:prstGeom prst="straightConnector1">
              <a:avLst/>
            </a:prstGeom>
            <a:noFill/>
            <a:ln w="9525">
              <a:solidFill>
                <a:srgbClr val="000000"/>
              </a:solidFill>
              <a:round/>
              <a:headEnd/>
              <a:tailEnd type="triangle" w="med" len="med"/>
            </a:ln>
          </p:spPr>
        </p:cxnSp>
        <p:cxnSp>
          <p:nvCxnSpPr>
            <p:cNvPr id="61" name="AutoShape 11"/>
            <p:cNvCxnSpPr>
              <a:cxnSpLocks noChangeShapeType="1"/>
            </p:cNvCxnSpPr>
            <p:nvPr/>
          </p:nvCxnSpPr>
          <p:spPr bwMode="auto">
            <a:xfrm>
              <a:off x="4407897" y="1382484"/>
              <a:ext cx="0" cy="457200"/>
            </a:xfrm>
            <a:prstGeom prst="straightConnector1">
              <a:avLst/>
            </a:prstGeom>
            <a:noFill/>
            <a:ln w="9525">
              <a:solidFill>
                <a:srgbClr val="000000"/>
              </a:solidFill>
              <a:round/>
              <a:headEnd/>
              <a:tailEnd type="triangle" w="med" len="med"/>
            </a:ln>
          </p:spPr>
        </p:cxnSp>
        <p:cxnSp>
          <p:nvCxnSpPr>
            <p:cNvPr id="62" name="AutoShape 12"/>
            <p:cNvCxnSpPr>
              <a:cxnSpLocks noChangeShapeType="1"/>
            </p:cNvCxnSpPr>
            <p:nvPr/>
          </p:nvCxnSpPr>
          <p:spPr bwMode="auto">
            <a:xfrm>
              <a:off x="4539342" y="1382484"/>
              <a:ext cx="0" cy="457200"/>
            </a:xfrm>
            <a:prstGeom prst="straightConnector1">
              <a:avLst/>
            </a:prstGeom>
            <a:noFill/>
            <a:ln w="9525">
              <a:solidFill>
                <a:srgbClr val="000000"/>
              </a:solidFill>
              <a:round/>
              <a:headEnd/>
              <a:tailEnd type="triangle" w="med" len="med"/>
            </a:ln>
          </p:spPr>
        </p:cxnSp>
      </p:grpSp>
      <p:grpSp>
        <p:nvGrpSpPr>
          <p:cNvPr id="10" name="Group 33"/>
          <p:cNvGrpSpPr/>
          <p:nvPr/>
        </p:nvGrpSpPr>
        <p:grpSpPr>
          <a:xfrm rot="9588075">
            <a:off x="4471972" y="4313262"/>
            <a:ext cx="693420" cy="457200"/>
            <a:chOff x="3845922" y="1382484"/>
            <a:chExt cx="693420" cy="457200"/>
          </a:xfrm>
        </p:grpSpPr>
        <p:cxnSp>
          <p:nvCxnSpPr>
            <p:cNvPr id="64" name="AutoShape 7"/>
            <p:cNvCxnSpPr>
              <a:cxnSpLocks noChangeShapeType="1"/>
            </p:cNvCxnSpPr>
            <p:nvPr/>
          </p:nvCxnSpPr>
          <p:spPr bwMode="auto">
            <a:xfrm>
              <a:off x="3845922" y="1382484"/>
              <a:ext cx="0" cy="457200"/>
            </a:xfrm>
            <a:prstGeom prst="straightConnector1">
              <a:avLst/>
            </a:prstGeom>
            <a:noFill/>
            <a:ln w="9525">
              <a:solidFill>
                <a:srgbClr val="000000"/>
              </a:solidFill>
              <a:round/>
              <a:headEnd/>
              <a:tailEnd type="triangle" w="med" len="med"/>
            </a:ln>
          </p:spPr>
        </p:cxnSp>
        <p:cxnSp>
          <p:nvCxnSpPr>
            <p:cNvPr id="65" name="AutoShape 8"/>
            <p:cNvCxnSpPr>
              <a:cxnSpLocks noChangeShapeType="1"/>
            </p:cNvCxnSpPr>
            <p:nvPr/>
          </p:nvCxnSpPr>
          <p:spPr bwMode="auto">
            <a:xfrm>
              <a:off x="3998322" y="1382484"/>
              <a:ext cx="0" cy="457200"/>
            </a:xfrm>
            <a:prstGeom prst="straightConnector1">
              <a:avLst/>
            </a:prstGeom>
            <a:noFill/>
            <a:ln w="9525">
              <a:solidFill>
                <a:srgbClr val="000000"/>
              </a:solidFill>
              <a:round/>
              <a:headEnd/>
              <a:tailEnd type="triangle" w="med" len="med"/>
            </a:ln>
          </p:spPr>
        </p:cxnSp>
        <p:cxnSp>
          <p:nvCxnSpPr>
            <p:cNvPr id="66" name="AutoShape 9"/>
            <p:cNvCxnSpPr>
              <a:cxnSpLocks noChangeShapeType="1"/>
            </p:cNvCxnSpPr>
            <p:nvPr/>
          </p:nvCxnSpPr>
          <p:spPr bwMode="auto">
            <a:xfrm>
              <a:off x="4129767" y="1382484"/>
              <a:ext cx="0" cy="457200"/>
            </a:xfrm>
            <a:prstGeom prst="straightConnector1">
              <a:avLst/>
            </a:prstGeom>
            <a:noFill/>
            <a:ln w="9525">
              <a:solidFill>
                <a:srgbClr val="000000"/>
              </a:solidFill>
              <a:round/>
              <a:headEnd/>
              <a:tailEnd type="triangle" w="med" len="med"/>
            </a:ln>
          </p:spPr>
        </p:cxnSp>
        <p:cxnSp>
          <p:nvCxnSpPr>
            <p:cNvPr id="67" name="AutoShape 10"/>
            <p:cNvCxnSpPr>
              <a:cxnSpLocks noChangeShapeType="1"/>
            </p:cNvCxnSpPr>
            <p:nvPr/>
          </p:nvCxnSpPr>
          <p:spPr bwMode="auto">
            <a:xfrm>
              <a:off x="4271372" y="1382484"/>
              <a:ext cx="0" cy="457200"/>
            </a:xfrm>
            <a:prstGeom prst="straightConnector1">
              <a:avLst/>
            </a:prstGeom>
            <a:noFill/>
            <a:ln w="9525">
              <a:solidFill>
                <a:srgbClr val="000000"/>
              </a:solidFill>
              <a:round/>
              <a:headEnd/>
              <a:tailEnd type="triangle" w="med" len="med"/>
            </a:ln>
          </p:spPr>
        </p:cxnSp>
        <p:cxnSp>
          <p:nvCxnSpPr>
            <p:cNvPr id="68" name="AutoShape 11"/>
            <p:cNvCxnSpPr>
              <a:cxnSpLocks noChangeShapeType="1"/>
            </p:cNvCxnSpPr>
            <p:nvPr/>
          </p:nvCxnSpPr>
          <p:spPr bwMode="auto">
            <a:xfrm>
              <a:off x="4407897" y="1382484"/>
              <a:ext cx="0" cy="457200"/>
            </a:xfrm>
            <a:prstGeom prst="straightConnector1">
              <a:avLst/>
            </a:prstGeom>
            <a:noFill/>
            <a:ln w="9525">
              <a:solidFill>
                <a:srgbClr val="000000"/>
              </a:solidFill>
              <a:round/>
              <a:headEnd/>
              <a:tailEnd type="triangle" w="med" len="med"/>
            </a:ln>
          </p:spPr>
        </p:cxnSp>
        <p:cxnSp>
          <p:nvCxnSpPr>
            <p:cNvPr id="69" name="AutoShape 12"/>
            <p:cNvCxnSpPr>
              <a:cxnSpLocks noChangeShapeType="1"/>
            </p:cNvCxnSpPr>
            <p:nvPr/>
          </p:nvCxnSpPr>
          <p:spPr bwMode="auto">
            <a:xfrm>
              <a:off x="4539342" y="1382484"/>
              <a:ext cx="0" cy="457200"/>
            </a:xfrm>
            <a:prstGeom prst="straightConnector1">
              <a:avLst/>
            </a:prstGeom>
            <a:noFill/>
            <a:ln w="9525">
              <a:solidFill>
                <a:srgbClr val="000000"/>
              </a:solidFill>
              <a:round/>
              <a:headEnd/>
              <a:tailEnd type="triangle" w="med" len="med"/>
            </a:ln>
          </p:spPr>
        </p:cxnSp>
      </p:grpSp>
      <p:sp>
        <p:nvSpPr>
          <p:cNvPr id="6170" name="Text Box 26"/>
          <p:cNvSpPr txBox="1">
            <a:spLocks noChangeArrowheads="1"/>
          </p:cNvSpPr>
          <p:nvPr/>
        </p:nvSpPr>
        <p:spPr bwMode="auto">
          <a:xfrm>
            <a:off x="4953000" y="1295400"/>
            <a:ext cx="838200" cy="381000"/>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600" dirty="0" smtClean="0">
                <a:latin typeface="Calibri" pitchFamily="34" charset="0"/>
                <a:cs typeface="Arial" pitchFamily="34" charset="0"/>
              </a:rPr>
              <a:t>50</a:t>
            </a:r>
            <a:r>
              <a:rPr kumimoji="0" lang="en-US" sz="1600" b="0" i="0" u="none" strike="noStrike" cap="none" normalizeH="0" baseline="0" dirty="0" smtClean="0">
                <a:ln>
                  <a:noFill/>
                </a:ln>
                <a:solidFill>
                  <a:schemeClr val="tx1"/>
                </a:solidFill>
                <a:effectLst/>
                <a:latin typeface="Calibri" pitchFamily="34" charset="0"/>
                <a:cs typeface="Arial" pitchFamily="34" charset="0"/>
              </a:rPr>
              <a:t>MPa</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3" name="Group 49"/>
          <p:cNvGrpSpPr/>
          <p:nvPr/>
        </p:nvGrpSpPr>
        <p:grpSpPr>
          <a:xfrm rot="6763985">
            <a:off x="5393800" y="3470629"/>
            <a:ext cx="693420" cy="457200"/>
            <a:chOff x="3845922" y="1382484"/>
            <a:chExt cx="693420" cy="457200"/>
          </a:xfrm>
        </p:grpSpPr>
        <p:cxnSp>
          <p:nvCxnSpPr>
            <p:cNvPr id="70" name="AutoShape 7"/>
            <p:cNvCxnSpPr>
              <a:cxnSpLocks noChangeShapeType="1"/>
            </p:cNvCxnSpPr>
            <p:nvPr/>
          </p:nvCxnSpPr>
          <p:spPr bwMode="auto">
            <a:xfrm>
              <a:off x="3845922" y="1382484"/>
              <a:ext cx="0" cy="457200"/>
            </a:xfrm>
            <a:prstGeom prst="straightConnector1">
              <a:avLst/>
            </a:prstGeom>
            <a:noFill/>
            <a:ln w="9525">
              <a:solidFill>
                <a:srgbClr val="000000"/>
              </a:solidFill>
              <a:round/>
              <a:headEnd/>
              <a:tailEnd type="triangle" w="med" len="med"/>
            </a:ln>
          </p:spPr>
        </p:cxnSp>
        <p:cxnSp>
          <p:nvCxnSpPr>
            <p:cNvPr id="71" name="AutoShape 8"/>
            <p:cNvCxnSpPr>
              <a:cxnSpLocks noChangeShapeType="1"/>
            </p:cNvCxnSpPr>
            <p:nvPr/>
          </p:nvCxnSpPr>
          <p:spPr bwMode="auto">
            <a:xfrm>
              <a:off x="3998322" y="1382484"/>
              <a:ext cx="0" cy="457200"/>
            </a:xfrm>
            <a:prstGeom prst="straightConnector1">
              <a:avLst/>
            </a:prstGeom>
            <a:noFill/>
            <a:ln w="9525">
              <a:solidFill>
                <a:srgbClr val="000000"/>
              </a:solidFill>
              <a:round/>
              <a:headEnd/>
              <a:tailEnd type="triangle" w="med" len="med"/>
            </a:ln>
          </p:spPr>
        </p:cxnSp>
        <p:cxnSp>
          <p:nvCxnSpPr>
            <p:cNvPr id="72" name="AutoShape 9"/>
            <p:cNvCxnSpPr>
              <a:cxnSpLocks noChangeShapeType="1"/>
            </p:cNvCxnSpPr>
            <p:nvPr/>
          </p:nvCxnSpPr>
          <p:spPr bwMode="auto">
            <a:xfrm>
              <a:off x="4129767" y="1382484"/>
              <a:ext cx="0" cy="457200"/>
            </a:xfrm>
            <a:prstGeom prst="straightConnector1">
              <a:avLst/>
            </a:prstGeom>
            <a:noFill/>
            <a:ln w="9525">
              <a:solidFill>
                <a:srgbClr val="000000"/>
              </a:solidFill>
              <a:round/>
              <a:headEnd/>
              <a:tailEnd type="triangle" w="med" len="med"/>
            </a:ln>
          </p:spPr>
        </p:cxnSp>
        <p:cxnSp>
          <p:nvCxnSpPr>
            <p:cNvPr id="73" name="AutoShape 10"/>
            <p:cNvCxnSpPr>
              <a:cxnSpLocks noChangeShapeType="1"/>
            </p:cNvCxnSpPr>
            <p:nvPr/>
          </p:nvCxnSpPr>
          <p:spPr bwMode="auto">
            <a:xfrm>
              <a:off x="4271372" y="1382484"/>
              <a:ext cx="0" cy="457200"/>
            </a:xfrm>
            <a:prstGeom prst="straightConnector1">
              <a:avLst/>
            </a:prstGeom>
            <a:noFill/>
            <a:ln w="9525">
              <a:solidFill>
                <a:srgbClr val="000000"/>
              </a:solidFill>
              <a:round/>
              <a:headEnd/>
              <a:tailEnd type="triangle" w="med" len="med"/>
            </a:ln>
          </p:spPr>
        </p:cxnSp>
        <p:cxnSp>
          <p:nvCxnSpPr>
            <p:cNvPr id="74" name="AutoShape 11"/>
            <p:cNvCxnSpPr>
              <a:cxnSpLocks noChangeShapeType="1"/>
            </p:cNvCxnSpPr>
            <p:nvPr/>
          </p:nvCxnSpPr>
          <p:spPr bwMode="auto">
            <a:xfrm>
              <a:off x="4407897" y="1382484"/>
              <a:ext cx="0" cy="457200"/>
            </a:xfrm>
            <a:prstGeom prst="straightConnector1">
              <a:avLst/>
            </a:prstGeom>
            <a:noFill/>
            <a:ln w="9525">
              <a:solidFill>
                <a:srgbClr val="000000"/>
              </a:solidFill>
              <a:round/>
              <a:headEnd/>
              <a:tailEnd type="triangle" w="med" len="med"/>
            </a:ln>
          </p:spPr>
        </p:cxnSp>
        <p:cxnSp>
          <p:nvCxnSpPr>
            <p:cNvPr id="75" name="AutoShape 12"/>
            <p:cNvCxnSpPr>
              <a:cxnSpLocks noChangeShapeType="1"/>
            </p:cNvCxnSpPr>
            <p:nvPr/>
          </p:nvCxnSpPr>
          <p:spPr bwMode="auto">
            <a:xfrm>
              <a:off x="4539342" y="1382484"/>
              <a:ext cx="0" cy="457200"/>
            </a:xfrm>
            <a:prstGeom prst="straightConnector1">
              <a:avLst/>
            </a:prstGeom>
            <a:noFill/>
            <a:ln w="9525">
              <a:solidFill>
                <a:srgbClr val="000000"/>
              </a:solidFill>
              <a:round/>
              <a:headEnd/>
              <a:tailEnd type="triangle" w="med" len="med"/>
            </a:ln>
          </p:spPr>
        </p:cxnSp>
      </p:grpSp>
      <p:grpSp>
        <p:nvGrpSpPr>
          <p:cNvPr id="76" name="Group 49"/>
          <p:cNvGrpSpPr/>
          <p:nvPr/>
        </p:nvGrpSpPr>
        <p:grpSpPr>
          <a:xfrm rot="14823828">
            <a:off x="2226143" y="3510461"/>
            <a:ext cx="693420" cy="457200"/>
            <a:chOff x="3845922" y="1382484"/>
            <a:chExt cx="693420" cy="457200"/>
          </a:xfrm>
        </p:grpSpPr>
        <p:cxnSp>
          <p:nvCxnSpPr>
            <p:cNvPr id="77" name="AutoShape 7"/>
            <p:cNvCxnSpPr>
              <a:cxnSpLocks noChangeShapeType="1"/>
            </p:cNvCxnSpPr>
            <p:nvPr/>
          </p:nvCxnSpPr>
          <p:spPr bwMode="auto">
            <a:xfrm>
              <a:off x="3845922" y="1382484"/>
              <a:ext cx="0" cy="457200"/>
            </a:xfrm>
            <a:prstGeom prst="straightConnector1">
              <a:avLst/>
            </a:prstGeom>
            <a:noFill/>
            <a:ln w="9525">
              <a:solidFill>
                <a:srgbClr val="000000"/>
              </a:solidFill>
              <a:round/>
              <a:headEnd/>
              <a:tailEnd type="triangle" w="med" len="med"/>
            </a:ln>
          </p:spPr>
        </p:cxnSp>
        <p:cxnSp>
          <p:nvCxnSpPr>
            <p:cNvPr id="78" name="AutoShape 8"/>
            <p:cNvCxnSpPr>
              <a:cxnSpLocks noChangeShapeType="1"/>
            </p:cNvCxnSpPr>
            <p:nvPr/>
          </p:nvCxnSpPr>
          <p:spPr bwMode="auto">
            <a:xfrm>
              <a:off x="3998322" y="1382484"/>
              <a:ext cx="0" cy="457200"/>
            </a:xfrm>
            <a:prstGeom prst="straightConnector1">
              <a:avLst/>
            </a:prstGeom>
            <a:noFill/>
            <a:ln w="9525">
              <a:solidFill>
                <a:srgbClr val="000000"/>
              </a:solidFill>
              <a:round/>
              <a:headEnd/>
              <a:tailEnd type="triangle" w="med" len="med"/>
            </a:ln>
          </p:spPr>
        </p:cxnSp>
        <p:cxnSp>
          <p:nvCxnSpPr>
            <p:cNvPr id="79" name="AutoShape 9"/>
            <p:cNvCxnSpPr>
              <a:cxnSpLocks noChangeShapeType="1"/>
            </p:cNvCxnSpPr>
            <p:nvPr/>
          </p:nvCxnSpPr>
          <p:spPr bwMode="auto">
            <a:xfrm>
              <a:off x="4129767" y="1382484"/>
              <a:ext cx="0" cy="457200"/>
            </a:xfrm>
            <a:prstGeom prst="straightConnector1">
              <a:avLst/>
            </a:prstGeom>
            <a:noFill/>
            <a:ln w="9525">
              <a:solidFill>
                <a:srgbClr val="000000"/>
              </a:solidFill>
              <a:round/>
              <a:headEnd/>
              <a:tailEnd type="triangle" w="med" len="med"/>
            </a:ln>
          </p:spPr>
        </p:cxnSp>
        <p:cxnSp>
          <p:nvCxnSpPr>
            <p:cNvPr id="80" name="AutoShape 10"/>
            <p:cNvCxnSpPr>
              <a:cxnSpLocks noChangeShapeType="1"/>
            </p:cNvCxnSpPr>
            <p:nvPr/>
          </p:nvCxnSpPr>
          <p:spPr bwMode="auto">
            <a:xfrm>
              <a:off x="4271372" y="1382484"/>
              <a:ext cx="0" cy="457200"/>
            </a:xfrm>
            <a:prstGeom prst="straightConnector1">
              <a:avLst/>
            </a:prstGeom>
            <a:noFill/>
            <a:ln w="9525">
              <a:solidFill>
                <a:srgbClr val="000000"/>
              </a:solidFill>
              <a:round/>
              <a:headEnd/>
              <a:tailEnd type="triangle" w="med" len="med"/>
            </a:ln>
          </p:spPr>
        </p:cxnSp>
        <p:cxnSp>
          <p:nvCxnSpPr>
            <p:cNvPr id="81" name="AutoShape 11"/>
            <p:cNvCxnSpPr>
              <a:cxnSpLocks noChangeShapeType="1"/>
            </p:cNvCxnSpPr>
            <p:nvPr/>
          </p:nvCxnSpPr>
          <p:spPr bwMode="auto">
            <a:xfrm>
              <a:off x="4407897" y="1382484"/>
              <a:ext cx="0" cy="457200"/>
            </a:xfrm>
            <a:prstGeom prst="straightConnector1">
              <a:avLst/>
            </a:prstGeom>
            <a:noFill/>
            <a:ln w="9525">
              <a:solidFill>
                <a:srgbClr val="000000"/>
              </a:solidFill>
              <a:round/>
              <a:headEnd/>
              <a:tailEnd type="triangle" w="med" len="med"/>
            </a:ln>
          </p:spPr>
        </p:cxnSp>
        <p:cxnSp>
          <p:nvCxnSpPr>
            <p:cNvPr id="82" name="AutoShape 12"/>
            <p:cNvCxnSpPr>
              <a:cxnSpLocks noChangeShapeType="1"/>
            </p:cNvCxnSpPr>
            <p:nvPr/>
          </p:nvCxnSpPr>
          <p:spPr bwMode="auto">
            <a:xfrm>
              <a:off x="4539342" y="1382484"/>
              <a:ext cx="0" cy="457200"/>
            </a:xfrm>
            <a:prstGeom prst="straightConnector1">
              <a:avLst/>
            </a:prstGeom>
            <a:noFill/>
            <a:ln w="9525">
              <a:solidFill>
                <a:srgbClr val="000000"/>
              </a:solidFill>
              <a:round/>
              <a:headEnd/>
              <a:tailEnd type="triangle" w="med" len="med"/>
            </a:ln>
          </p:spPr>
        </p:cxn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655638"/>
          </a:xfrm>
        </p:spPr>
        <p:txBody>
          <a:bodyPr/>
          <a:lstStyle/>
          <a:p>
            <a:r>
              <a:rPr lang="en-US" dirty="0" smtClean="0"/>
              <a:t>Eight sections close up</a:t>
            </a:r>
            <a:endParaRPr lang="en-US" dirty="0"/>
          </a:p>
        </p:txBody>
      </p:sp>
      <p:sp>
        <p:nvSpPr>
          <p:cNvPr id="7" name="TextBox 6"/>
          <p:cNvSpPr txBox="1"/>
          <p:nvPr/>
        </p:nvSpPr>
        <p:spPr>
          <a:xfrm>
            <a:off x="609600" y="6135469"/>
            <a:ext cx="7620000" cy="646331"/>
          </a:xfrm>
          <a:prstGeom prst="rect">
            <a:avLst/>
          </a:prstGeom>
          <a:noFill/>
        </p:spPr>
        <p:txBody>
          <a:bodyPr wrap="square" rtlCol="0">
            <a:spAutoFit/>
          </a:bodyPr>
          <a:lstStyle/>
          <a:p>
            <a:pPr algn="ctr"/>
            <a:r>
              <a:rPr lang="en-US" b="1" dirty="0" smtClean="0"/>
              <a:t>Figure 13 – Eight sections close up</a:t>
            </a:r>
          </a:p>
          <a:p>
            <a:pPr algn="ctr"/>
            <a:r>
              <a:rPr lang="en-US" i="1" dirty="0" smtClean="0"/>
              <a:t>High pressure areas around the corners are smaller</a:t>
            </a:r>
          </a:p>
        </p:txBody>
      </p:sp>
      <p:sp>
        <p:nvSpPr>
          <p:cNvPr id="8" name="Slide Number Placeholder 7"/>
          <p:cNvSpPr>
            <a:spLocks noGrp="1"/>
          </p:cNvSpPr>
          <p:nvPr>
            <p:ph type="sldNum" sz="quarter" idx="12"/>
          </p:nvPr>
        </p:nvSpPr>
        <p:spPr/>
        <p:txBody>
          <a:bodyPr/>
          <a:lstStyle/>
          <a:p>
            <a:pPr>
              <a:defRPr/>
            </a:pPr>
            <a:fld id="{93B7BC8B-5BE3-46C4-A7D7-933215032A6D}" type="slidenum">
              <a:rPr lang="en-US" smtClean="0"/>
              <a:pPr>
                <a:defRPr/>
              </a:pPr>
              <a:t>15</a:t>
            </a:fld>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1524000" y="796798"/>
            <a:ext cx="5776691" cy="52992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a:t>
            </a:r>
            <a:endParaRPr lang="en-US" dirty="0"/>
          </a:p>
        </p:txBody>
      </p:sp>
      <p:sp>
        <p:nvSpPr>
          <p:cNvPr id="3" name="Content Placeholder 2"/>
          <p:cNvSpPr>
            <a:spLocks noGrp="1"/>
          </p:cNvSpPr>
          <p:nvPr>
            <p:ph sz="quarter" idx="1"/>
          </p:nvPr>
        </p:nvSpPr>
        <p:spPr>
          <a:xfrm>
            <a:off x="457200" y="1600200"/>
            <a:ext cx="7543800" cy="2667000"/>
          </a:xfrm>
        </p:spPr>
        <p:txBody>
          <a:bodyPr/>
          <a:lstStyle/>
          <a:p>
            <a:r>
              <a:rPr lang="en-US" dirty="0" smtClean="0"/>
              <a:t>It seems as if six </a:t>
            </a:r>
            <a:r>
              <a:rPr lang="en-US" b="1" dirty="0" smtClean="0"/>
              <a:t>sections is our best option</a:t>
            </a:r>
            <a:r>
              <a:rPr lang="en-US" dirty="0" smtClean="0"/>
              <a:t> for three reasons: </a:t>
            </a:r>
          </a:p>
          <a:p>
            <a:pPr lvl="1"/>
            <a:r>
              <a:rPr lang="en-US" dirty="0" smtClean="0"/>
              <a:t>Pressure is much more uniform than four sections</a:t>
            </a:r>
          </a:p>
          <a:p>
            <a:pPr lvl="1"/>
            <a:r>
              <a:rPr lang="en-US" dirty="0" smtClean="0"/>
              <a:t>Even though eight sections is more uniform, six sections is still uniform enough.</a:t>
            </a:r>
          </a:p>
          <a:p>
            <a:pPr lvl="1"/>
            <a:r>
              <a:rPr lang="en-US" dirty="0" smtClean="0"/>
              <a:t>Eight sections requires a lot more parts (pressure application devices TBD)</a:t>
            </a:r>
          </a:p>
          <a:p>
            <a:endParaRPr lang="en-US" dirty="0"/>
          </a:p>
        </p:txBody>
      </p:sp>
      <p:sp>
        <p:nvSpPr>
          <p:cNvPr id="5" name="Slide Number Placeholder 4"/>
          <p:cNvSpPr>
            <a:spLocks noGrp="1"/>
          </p:cNvSpPr>
          <p:nvPr>
            <p:ph type="sldNum" sz="quarter" idx="12"/>
          </p:nvPr>
        </p:nvSpPr>
        <p:spPr/>
        <p:txBody>
          <a:bodyPr/>
          <a:lstStyle/>
          <a:p>
            <a:pPr>
              <a:defRPr/>
            </a:pPr>
            <a:fld id="{93B7BC8B-5BE3-46C4-A7D7-933215032A6D}" type="slidenum">
              <a:rPr lang="en-US" smtClean="0"/>
              <a:pPr>
                <a:defRPr/>
              </a:pPr>
              <a:t>16</a:t>
            </a:fld>
            <a:endParaRPr lang="en-US" dirty="0"/>
          </a:p>
        </p:txBody>
      </p:sp>
      <p:pic>
        <p:nvPicPr>
          <p:cNvPr id="6" name="Picture 5"/>
          <p:cNvPicPr/>
          <p:nvPr/>
        </p:nvPicPr>
        <p:blipFill>
          <a:blip r:embed="rId3" cstate="print"/>
          <a:srcRect l="8952" t="9614" r="21779" b="13522"/>
          <a:stretch>
            <a:fillRect/>
          </a:stretch>
        </p:blipFill>
        <p:spPr bwMode="auto">
          <a:xfrm>
            <a:off x="3200400" y="4267200"/>
            <a:ext cx="2133600" cy="2133600"/>
          </a:xfrm>
          <a:prstGeom prst="rect">
            <a:avLst/>
          </a:prstGeom>
          <a:noFill/>
          <a:ln w="9525">
            <a:noFill/>
            <a:miter lim="800000"/>
            <a:headEnd/>
            <a:tailEnd/>
          </a:ln>
        </p:spPr>
      </p:pic>
      <p:sp>
        <p:nvSpPr>
          <p:cNvPr id="7" name="TextBox 6"/>
          <p:cNvSpPr txBox="1"/>
          <p:nvPr/>
        </p:nvSpPr>
        <p:spPr>
          <a:xfrm>
            <a:off x="3595914" y="4934856"/>
            <a:ext cx="1371600" cy="923330"/>
          </a:xfrm>
          <a:prstGeom prst="rect">
            <a:avLst/>
          </a:prstGeom>
          <a:noFill/>
        </p:spPr>
        <p:txBody>
          <a:bodyPr wrap="square" rtlCol="0">
            <a:spAutoFit/>
          </a:bodyPr>
          <a:lstStyle/>
          <a:p>
            <a:pPr algn="ctr"/>
            <a:r>
              <a:rPr lang="en-US" sz="5400" b="1" dirty="0" smtClean="0"/>
              <a:t>6</a:t>
            </a:r>
            <a:endParaRPr lang="en-US" sz="5400" i="1"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467600" cy="579438"/>
          </a:xfrm>
        </p:spPr>
        <p:txBody>
          <a:bodyPr>
            <a:normAutofit/>
          </a:bodyPr>
          <a:lstStyle/>
          <a:p>
            <a:r>
              <a:rPr lang="en-US" dirty="0" smtClean="0"/>
              <a:t>Failure?... Nope!</a:t>
            </a:r>
            <a:endParaRPr lang="en-US" dirty="0"/>
          </a:p>
        </p:txBody>
      </p:sp>
      <p:sp>
        <p:nvSpPr>
          <p:cNvPr id="5" name="Slide Number Placeholder 4"/>
          <p:cNvSpPr>
            <a:spLocks noGrp="1"/>
          </p:cNvSpPr>
          <p:nvPr>
            <p:ph type="sldNum" sz="quarter" idx="12"/>
          </p:nvPr>
        </p:nvSpPr>
        <p:spPr/>
        <p:txBody>
          <a:bodyPr/>
          <a:lstStyle/>
          <a:p>
            <a:pPr>
              <a:defRPr/>
            </a:pPr>
            <a:fld id="{93B7BC8B-5BE3-46C4-A7D7-933215032A6D}" type="slidenum">
              <a:rPr lang="en-US" smtClean="0"/>
              <a:pPr>
                <a:defRPr/>
              </a:pPr>
              <a:t>17</a:t>
            </a:fld>
            <a:endParaRPr lang="en-US" dirty="0"/>
          </a:p>
        </p:txBody>
      </p:sp>
      <p:pic>
        <p:nvPicPr>
          <p:cNvPr id="6" name="Picture 5"/>
          <p:cNvPicPr/>
          <p:nvPr/>
        </p:nvPicPr>
        <p:blipFill>
          <a:blip r:embed="rId3" cstate="print"/>
          <a:srcRect/>
          <a:stretch>
            <a:fillRect/>
          </a:stretch>
        </p:blipFill>
        <p:spPr bwMode="auto">
          <a:xfrm>
            <a:off x="1371600" y="914400"/>
            <a:ext cx="5867400" cy="4953000"/>
          </a:xfrm>
          <a:prstGeom prst="rect">
            <a:avLst/>
          </a:prstGeom>
          <a:noFill/>
          <a:ln w="9525">
            <a:noFill/>
            <a:miter lim="800000"/>
            <a:headEnd/>
            <a:tailEnd/>
          </a:ln>
        </p:spPr>
      </p:pic>
      <p:sp>
        <p:nvSpPr>
          <p:cNvPr id="7" name="TextBox 6"/>
          <p:cNvSpPr txBox="1"/>
          <p:nvPr/>
        </p:nvSpPr>
        <p:spPr>
          <a:xfrm>
            <a:off x="533400" y="5867400"/>
            <a:ext cx="7620000" cy="646331"/>
          </a:xfrm>
          <a:prstGeom prst="rect">
            <a:avLst/>
          </a:prstGeom>
          <a:noFill/>
        </p:spPr>
        <p:txBody>
          <a:bodyPr wrap="square" rtlCol="0">
            <a:spAutoFit/>
          </a:bodyPr>
          <a:lstStyle/>
          <a:p>
            <a:pPr algn="ctr"/>
            <a:r>
              <a:rPr lang="en-US" b="1" dirty="0" smtClean="0"/>
              <a:t>Figure 14 – Six section Stress</a:t>
            </a:r>
          </a:p>
          <a:p>
            <a:pPr algn="ctr"/>
            <a:r>
              <a:rPr lang="en-US" i="1" dirty="0" smtClean="0"/>
              <a:t>Pipe won’t fail!</a:t>
            </a:r>
          </a:p>
        </p:txBody>
      </p:sp>
      <p:pic>
        <p:nvPicPr>
          <p:cNvPr id="8" name="Picture 2"/>
          <p:cNvPicPr>
            <a:picLocks noChangeAspect="1" noChangeArrowheads="1"/>
          </p:cNvPicPr>
          <p:nvPr/>
        </p:nvPicPr>
        <p:blipFill>
          <a:blip r:embed="rId4" cstate="print"/>
          <a:srcRect/>
          <a:stretch>
            <a:fillRect/>
          </a:stretch>
        </p:blipFill>
        <p:spPr bwMode="auto">
          <a:xfrm>
            <a:off x="6686550" y="5715000"/>
            <a:ext cx="1244600" cy="627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srcRect/>
          <a:stretch>
            <a:fillRect/>
          </a:stretch>
        </p:blipFill>
        <p:spPr bwMode="auto">
          <a:xfrm>
            <a:off x="1814286" y="805542"/>
            <a:ext cx="5105400" cy="5105400"/>
          </a:xfrm>
          <a:prstGeom prst="rect">
            <a:avLst/>
          </a:prstGeom>
          <a:noFill/>
          <a:ln w="9525">
            <a:noFill/>
            <a:miter lim="800000"/>
            <a:headEnd/>
            <a:tailEnd/>
          </a:ln>
        </p:spPr>
      </p:pic>
      <p:sp>
        <p:nvSpPr>
          <p:cNvPr id="2" name="Title 1"/>
          <p:cNvSpPr>
            <a:spLocks noGrp="1"/>
          </p:cNvSpPr>
          <p:nvPr>
            <p:ph type="title"/>
          </p:nvPr>
        </p:nvSpPr>
        <p:spPr>
          <a:xfrm>
            <a:off x="381000" y="304800"/>
            <a:ext cx="7467600" cy="579438"/>
          </a:xfrm>
        </p:spPr>
        <p:txBody>
          <a:bodyPr>
            <a:normAutofit/>
          </a:bodyPr>
          <a:lstStyle/>
          <a:p>
            <a:r>
              <a:rPr lang="en-US" dirty="0" smtClean="0"/>
              <a:t>Deflection?... Nope!</a:t>
            </a:r>
            <a:endParaRPr lang="en-US" dirty="0"/>
          </a:p>
        </p:txBody>
      </p:sp>
      <p:sp>
        <p:nvSpPr>
          <p:cNvPr id="5" name="Slide Number Placeholder 4"/>
          <p:cNvSpPr>
            <a:spLocks noGrp="1"/>
          </p:cNvSpPr>
          <p:nvPr>
            <p:ph type="sldNum" sz="quarter" idx="12"/>
          </p:nvPr>
        </p:nvSpPr>
        <p:spPr/>
        <p:txBody>
          <a:bodyPr/>
          <a:lstStyle/>
          <a:p>
            <a:pPr>
              <a:defRPr/>
            </a:pPr>
            <a:fld id="{93B7BC8B-5BE3-46C4-A7D7-933215032A6D}" type="slidenum">
              <a:rPr lang="en-US" smtClean="0"/>
              <a:pPr>
                <a:defRPr/>
              </a:pPr>
              <a:t>18</a:t>
            </a:fld>
            <a:endParaRPr lang="en-US" dirty="0"/>
          </a:p>
        </p:txBody>
      </p:sp>
      <p:sp>
        <p:nvSpPr>
          <p:cNvPr id="7" name="TextBox 6"/>
          <p:cNvSpPr txBox="1"/>
          <p:nvPr/>
        </p:nvSpPr>
        <p:spPr>
          <a:xfrm>
            <a:off x="533400" y="5867400"/>
            <a:ext cx="7620000" cy="646331"/>
          </a:xfrm>
          <a:prstGeom prst="rect">
            <a:avLst/>
          </a:prstGeom>
          <a:noFill/>
        </p:spPr>
        <p:txBody>
          <a:bodyPr wrap="square" rtlCol="0">
            <a:spAutoFit/>
          </a:bodyPr>
          <a:lstStyle/>
          <a:p>
            <a:pPr algn="ctr"/>
            <a:r>
              <a:rPr lang="en-US" b="1" dirty="0" smtClean="0"/>
              <a:t>Figure 15 – Six section Strain</a:t>
            </a:r>
          </a:p>
          <a:p>
            <a:pPr algn="ctr"/>
            <a:r>
              <a:rPr lang="en-US" i="1" dirty="0" smtClean="0"/>
              <a:t>Pipe and sections won’t deflect!</a:t>
            </a:r>
          </a:p>
        </p:txBody>
      </p:sp>
      <p:pic>
        <p:nvPicPr>
          <p:cNvPr id="8" name="Picture 2"/>
          <p:cNvPicPr>
            <a:picLocks noChangeAspect="1" noChangeArrowheads="1"/>
          </p:cNvPicPr>
          <p:nvPr/>
        </p:nvPicPr>
        <p:blipFill>
          <a:blip r:embed="rId4" cstate="print"/>
          <a:srcRect/>
          <a:stretch>
            <a:fillRect/>
          </a:stretch>
        </p:blipFill>
        <p:spPr bwMode="auto">
          <a:xfrm>
            <a:off x="6686550" y="5715000"/>
            <a:ext cx="1244600" cy="627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print"/>
          <a:srcRect/>
          <a:stretch>
            <a:fillRect/>
          </a:stretch>
        </p:blipFill>
        <p:spPr bwMode="auto">
          <a:xfrm>
            <a:off x="1752600" y="914400"/>
            <a:ext cx="5302075" cy="5265683"/>
          </a:xfrm>
          <a:prstGeom prst="rect">
            <a:avLst/>
          </a:prstGeom>
          <a:noFill/>
          <a:ln w="9525">
            <a:noFill/>
            <a:miter lim="800000"/>
            <a:headEnd/>
            <a:tailEnd/>
          </a:ln>
        </p:spPr>
      </p:pic>
      <p:sp>
        <p:nvSpPr>
          <p:cNvPr id="2" name="Title 1"/>
          <p:cNvSpPr>
            <a:spLocks noGrp="1"/>
          </p:cNvSpPr>
          <p:nvPr>
            <p:ph type="title"/>
          </p:nvPr>
        </p:nvSpPr>
        <p:spPr>
          <a:xfrm>
            <a:off x="381000" y="304800"/>
            <a:ext cx="7467600" cy="579438"/>
          </a:xfrm>
        </p:spPr>
        <p:txBody>
          <a:bodyPr>
            <a:normAutofit/>
          </a:bodyPr>
          <a:lstStyle/>
          <a:p>
            <a:r>
              <a:rPr lang="en-US" dirty="0" smtClean="0"/>
              <a:t>Deflection?... Nope!</a:t>
            </a:r>
            <a:endParaRPr lang="en-US" dirty="0"/>
          </a:p>
        </p:txBody>
      </p:sp>
      <p:sp>
        <p:nvSpPr>
          <p:cNvPr id="5" name="Slide Number Placeholder 4"/>
          <p:cNvSpPr>
            <a:spLocks noGrp="1"/>
          </p:cNvSpPr>
          <p:nvPr>
            <p:ph type="sldNum" sz="quarter" idx="12"/>
          </p:nvPr>
        </p:nvSpPr>
        <p:spPr/>
        <p:txBody>
          <a:bodyPr/>
          <a:lstStyle/>
          <a:p>
            <a:pPr>
              <a:defRPr/>
            </a:pPr>
            <a:fld id="{93B7BC8B-5BE3-46C4-A7D7-933215032A6D}" type="slidenum">
              <a:rPr lang="en-US" smtClean="0"/>
              <a:pPr>
                <a:defRPr/>
              </a:pPr>
              <a:t>19</a:t>
            </a:fld>
            <a:endParaRPr lang="en-US" dirty="0"/>
          </a:p>
        </p:txBody>
      </p:sp>
      <p:sp>
        <p:nvSpPr>
          <p:cNvPr id="7" name="TextBox 6"/>
          <p:cNvSpPr txBox="1"/>
          <p:nvPr/>
        </p:nvSpPr>
        <p:spPr>
          <a:xfrm>
            <a:off x="533400" y="5867400"/>
            <a:ext cx="7620000" cy="646331"/>
          </a:xfrm>
          <a:prstGeom prst="rect">
            <a:avLst/>
          </a:prstGeom>
          <a:noFill/>
        </p:spPr>
        <p:txBody>
          <a:bodyPr wrap="square" rtlCol="0">
            <a:spAutoFit/>
          </a:bodyPr>
          <a:lstStyle/>
          <a:p>
            <a:pPr algn="ctr"/>
            <a:r>
              <a:rPr lang="en-US" b="1" dirty="0" smtClean="0"/>
              <a:t>Figure 16 – Six section Strain</a:t>
            </a:r>
          </a:p>
          <a:p>
            <a:pPr algn="ctr"/>
            <a:r>
              <a:rPr lang="en-US" i="1" dirty="0" smtClean="0"/>
              <a:t>Pipe and sections won’t deflect!</a:t>
            </a:r>
          </a:p>
        </p:txBody>
      </p:sp>
      <p:pic>
        <p:nvPicPr>
          <p:cNvPr id="8" name="Picture 2"/>
          <p:cNvPicPr>
            <a:picLocks noChangeAspect="1" noChangeArrowheads="1"/>
          </p:cNvPicPr>
          <p:nvPr/>
        </p:nvPicPr>
        <p:blipFill>
          <a:blip r:embed="rId4" cstate="print"/>
          <a:srcRect/>
          <a:stretch>
            <a:fillRect/>
          </a:stretch>
        </p:blipFill>
        <p:spPr bwMode="auto">
          <a:xfrm>
            <a:off x="6686550" y="5715000"/>
            <a:ext cx="1244600" cy="627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r>
              <a:rPr lang="en-US" dirty="0" smtClean="0"/>
              <a:t>The Experiment</a:t>
            </a:r>
            <a:endParaRPr lang="en-US" dirty="0"/>
          </a:p>
        </p:txBody>
      </p:sp>
      <p:sp>
        <p:nvSpPr>
          <p:cNvPr id="6" name="Content Placeholder 5"/>
          <p:cNvSpPr>
            <a:spLocks noGrp="1"/>
          </p:cNvSpPr>
          <p:nvPr>
            <p:ph sz="quarter" idx="1"/>
          </p:nvPr>
        </p:nvSpPr>
        <p:spPr>
          <a:xfrm>
            <a:off x="457200" y="1600200"/>
            <a:ext cx="7467600" cy="990600"/>
          </a:xfrm>
        </p:spPr>
        <p:txBody>
          <a:bodyPr/>
          <a:lstStyle/>
          <a:p>
            <a:r>
              <a:rPr lang="en-US" dirty="0" smtClean="0"/>
              <a:t>We are to apply a semi-hydrostatic pressure on a 6” diameter pipe.</a:t>
            </a:r>
          </a:p>
        </p:txBody>
      </p:sp>
      <p:pic>
        <p:nvPicPr>
          <p:cNvPr id="9" name="Picture 2"/>
          <p:cNvPicPr>
            <a:picLocks noChangeAspect="1" noChangeArrowheads="1"/>
          </p:cNvPicPr>
          <p:nvPr/>
        </p:nvPicPr>
        <p:blipFill>
          <a:blip r:embed="rId2" cstate="print"/>
          <a:srcRect/>
          <a:stretch>
            <a:fillRect/>
          </a:stretch>
        </p:blipFill>
        <p:spPr bwMode="auto">
          <a:xfrm>
            <a:off x="6686550" y="5715000"/>
            <a:ext cx="1244600" cy="627318"/>
          </a:xfrm>
          <a:prstGeom prst="rect">
            <a:avLst/>
          </a:prstGeom>
          <a:noFill/>
          <a:ln w="9525">
            <a:noFill/>
            <a:miter lim="800000"/>
            <a:headEnd/>
            <a:tailEnd/>
          </a:ln>
        </p:spPr>
      </p:pic>
      <p:sp>
        <p:nvSpPr>
          <p:cNvPr id="28" name="Slide Number Placeholder 27"/>
          <p:cNvSpPr>
            <a:spLocks noGrp="1"/>
          </p:cNvSpPr>
          <p:nvPr>
            <p:ph type="sldNum" sz="quarter" idx="12"/>
          </p:nvPr>
        </p:nvSpPr>
        <p:spPr/>
        <p:txBody>
          <a:bodyPr/>
          <a:lstStyle/>
          <a:p>
            <a:pPr>
              <a:defRPr/>
            </a:pPr>
            <a:fld id="{93B7BC8B-5BE3-46C4-A7D7-933215032A6D}" type="slidenum">
              <a:rPr lang="en-US" smtClean="0"/>
              <a:pPr>
                <a:defRPr/>
              </a:pPr>
              <a:t>2</a:t>
            </a:fld>
            <a:endParaRPr lang="en-US" dirty="0"/>
          </a:p>
        </p:txBody>
      </p:sp>
      <p:pic>
        <p:nvPicPr>
          <p:cNvPr id="10242" name="Picture 2"/>
          <p:cNvPicPr>
            <a:picLocks noChangeAspect="1" noChangeArrowheads="1"/>
          </p:cNvPicPr>
          <p:nvPr/>
        </p:nvPicPr>
        <p:blipFill>
          <a:blip r:embed="rId3" cstate="print"/>
          <a:srcRect/>
          <a:stretch>
            <a:fillRect/>
          </a:stretch>
        </p:blipFill>
        <p:spPr bwMode="auto">
          <a:xfrm>
            <a:off x="2743200" y="2438400"/>
            <a:ext cx="3362325" cy="3124200"/>
          </a:xfrm>
          <a:prstGeom prst="rect">
            <a:avLst/>
          </a:prstGeom>
          <a:noFill/>
          <a:ln w="38100">
            <a:solidFill>
              <a:srgbClr val="FF0000"/>
            </a:solidFill>
            <a:miter lim="800000"/>
            <a:headEnd/>
            <a:tailEnd/>
          </a:ln>
        </p:spPr>
      </p:pic>
      <p:sp>
        <p:nvSpPr>
          <p:cNvPr id="32" name="TextBox 31"/>
          <p:cNvSpPr txBox="1"/>
          <p:nvPr/>
        </p:nvSpPr>
        <p:spPr>
          <a:xfrm>
            <a:off x="609600" y="5943600"/>
            <a:ext cx="7620000" cy="646331"/>
          </a:xfrm>
          <a:prstGeom prst="rect">
            <a:avLst/>
          </a:prstGeom>
          <a:noFill/>
        </p:spPr>
        <p:txBody>
          <a:bodyPr wrap="square" rtlCol="0">
            <a:spAutoFit/>
          </a:bodyPr>
          <a:lstStyle/>
          <a:p>
            <a:pPr algn="ctr"/>
            <a:r>
              <a:rPr lang="en-US" b="1" dirty="0" smtClean="0"/>
              <a:t>Figure 1 – Sketch</a:t>
            </a:r>
          </a:p>
          <a:p>
            <a:pPr algn="ctr"/>
            <a:r>
              <a:rPr lang="en-US" i="1" dirty="0" smtClean="0"/>
              <a:t>Pipe under  hydrostatic pressure</a:t>
            </a:r>
            <a:endParaRPr lang="en-US"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Selection</a:t>
            </a:r>
            <a:endParaRPr lang="en-US" dirty="0"/>
          </a:p>
        </p:txBody>
      </p:sp>
      <p:sp>
        <p:nvSpPr>
          <p:cNvPr id="3" name="Content Placeholder 2"/>
          <p:cNvSpPr>
            <a:spLocks noGrp="1"/>
          </p:cNvSpPr>
          <p:nvPr>
            <p:ph sz="quarter" idx="1"/>
          </p:nvPr>
        </p:nvSpPr>
        <p:spPr/>
        <p:txBody>
          <a:bodyPr/>
          <a:lstStyle/>
          <a:p>
            <a:pPr lvl="0"/>
            <a:r>
              <a:rPr lang="en-US" dirty="0" smtClean="0"/>
              <a:t>Function: </a:t>
            </a:r>
          </a:p>
          <a:p>
            <a:pPr lvl="1"/>
            <a:r>
              <a:rPr lang="en-US" dirty="0" smtClean="0"/>
              <a:t>Light Strong Inexpensive Column</a:t>
            </a:r>
          </a:p>
          <a:p>
            <a:pPr lvl="0"/>
            <a:r>
              <a:rPr lang="en-US" dirty="0" smtClean="0"/>
              <a:t>Constraints:</a:t>
            </a:r>
          </a:p>
          <a:p>
            <a:pPr lvl="1"/>
            <a:r>
              <a:rPr lang="en-US" dirty="0" smtClean="0"/>
              <a:t>Geometry is specified</a:t>
            </a:r>
          </a:p>
          <a:p>
            <a:pPr lvl="1"/>
            <a:r>
              <a:rPr lang="en-US" dirty="0" smtClean="0"/>
              <a:t>Material must have strength &gt; 52MPa</a:t>
            </a:r>
          </a:p>
          <a:p>
            <a:pPr lvl="0"/>
            <a:r>
              <a:rPr lang="en-US" dirty="0" smtClean="0"/>
              <a:t>Objective</a:t>
            </a:r>
          </a:p>
          <a:p>
            <a:pPr lvl="1"/>
            <a:r>
              <a:rPr lang="en-US" dirty="0" smtClean="0"/>
              <a:t>Minimize mass and cost</a:t>
            </a:r>
          </a:p>
        </p:txBody>
      </p:sp>
      <p:sp>
        <p:nvSpPr>
          <p:cNvPr id="5" name="Slide Number Placeholder 4"/>
          <p:cNvSpPr>
            <a:spLocks noGrp="1"/>
          </p:cNvSpPr>
          <p:nvPr>
            <p:ph type="sldNum" sz="quarter" idx="12"/>
          </p:nvPr>
        </p:nvSpPr>
        <p:spPr/>
        <p:txBody>
          <a:bodyPr/>
          <a:lstStyle/>
          <a:p>
            <a:pPr>
              <a:defRPr/>
            </a:pPr>
            <a:fld id="{93B7BC8B-5BE3-46C4-A7D7-933215032A6D}" type="slidenum">
              <a:rPr lang="en-US" smtClean="0"/>
              <a:pPr>
                <a:defRPr/>
              </a:pPr>
              <a:t>20</a:t>
            </a:fld>
            <a:endParaRPr lang="en-US" dirty="0"/>
          </a:p>
        </p:txBody>
      </p:sp>
      <p:grpSp>
        <p:nvGrpSpPr>
          <p:cNvPr id="1026" name="Group 2"/>
          <p:cNvGrpSpPr>
            <a:grpSpLocks/>
          </p:cNvGrpSpPr>
          <p:nvPr/>
        </p:nvGrpSpPr>
        <p:grpSpPr bwMode="auto">
          <a:xfrm>
            <a:off x="4495800" y="2057400"/>
            <a:ext cx="3170238" cy="3616325"/>
            <a:chOff x="3653" y="3847"/>
            <a:chExt cx="4993" cy="5696"/>
          </a:xfrm>
        </p:grpSpPr>
        <p:sp>
          <p:nvSpPr>
            <p:cNvPr id="1027" name="Rectangle 3"/>
            <p:cNvSpPr>
              <a:spLocks noChangeArrowheads="1"/>
            </p:cNvSpPr>
            <p:nvPr/>
          </p:nvSpPr>
          <p:spPr bwMode="auto">
            <a:xfrm rot="5400000">
              <a:off x="4408" y="5607"/>
              <a:ext cx="2505" cy="2821"/>
            </a:xfrm>
            <a:prstGeom prst="rect">
              <a:avLst/>
            </a:prstGeom>
            <a:solidFill>
              <a:srgbClr val="E36C0A"/>
            </a:solidFill>
            <a:ln w="9525">
              <a:miter lim="800000"/>
              <a:headEnd/>
              <a:tailEnd/>
            </a:ln>
            <a:effectLst/>
            <a:scene3d>
              <a:camera prst="legacyPerspectiveTopRight"/>
              <a:lightRig rig="legacyFlat3" dir="b"/>
            </a:scene3d>
            <a:sp3d extrusionH="3630600" prstMaterial="legacyMatte">
              <a:bevelT w="13500" h="13500" prst="angle"/>
              <a:bevelB w="13500" h="13500" prst="angle"/>
              <a:extrusionClr>
                <a:srgbClr val="E36C0A"/>
              </a:extrusionClr>
            </a:sp3d>
          </p:spPr>
          <p:txBody>
            <a:bodyPr vert="horz" wrap="square" lIns="91440" tIns="45720" rIns="91440" bIns="45720" numCol="1" anchor="t" anchorCtr="0" compatLnSpc="1">
              <a:prstTxWarp prst="textNoShape">
                <a:avLst/>
              </a:prstTxWarp>
              <a:flatTx/>
            </a:bodyPr>
            <a:lstStyle/>
            <a:p>
              <a:endParaRPr lang="en-US" dirty="0"/>
            </a:p>
          </p:txBody>
        </p:sp>
        <p:sp>
          <p:nvSpPr>
            <p:cNvPr id="1028" name="Freeform 4"/>
            <p:cNvSpPr>
              <a:spLocks/>
            </p:cNvSpPr>
            <p:nvPr/>
          </p:nvSpPr>
          <p:spPr bwMode="auto">
            <a:xfrm>
              <a:off x="3653" y="7817"/>
              <a:ext cx="3623" cy="1541"/>
            </a:xfrm>
            <a:custGeom>
              <a:avLst/>
              <a:gdLst/>
              <a:ahLst/>
              <a:cxnLst>
                <a:cxn ang="0">
                  <a:pos x="597" y="320"/>
                </a:cxn>
                <a:cxn ang="0">
                  <a:pos x="723" y="265"/>
                </a:cxn>
                <a:cxn ang="0">
                  <a:pos x="832" y="210"/>
                </a:cxn>
                <a:cxn ang="0">
                  <a:pos x="989" y="142"/>
                </a:cxn>
                <a:cxn ang="0">
                  <a:pos x="1235" y="81"/>
                </a:cxn>
                <a:cxn ang="0">
                  <a:pos x="1385" y="53"/>
                </a:cxn>
                <a:cxn ang="0">
                  <a:pos x="1747" y="0"/>
                </a:cxn>
                <a:cxn ang="0">
                  <a:pos x="1958" y="0"/>
                </a:cxn>
                <a:cxn ang="0">
                  <a:pos x="2163" y="0"/>
                </a:cxn>
                <a:cxn ang="0">
                  <a:pos x="2429" y="47"/>
                </a:cxn>
                <a:cxn ang="0">
                  <a:pos x="2688" y="101"/>
                </a:cxn>
                <a:cxn ang="0">
                  <a:pos x="2955" y="183"/>
                </a:cxn>
                <a:cxn ang="0">
                  <a:pos x="3180" y="292"/>
                </a:cxn>
                <a:cxn ang="0">
                  <a:pos x="3289" y="347"/>
                </a:cxn>
                <a:cxn ang="0">
                  <a:pos x="3487" y="453"/>
                </a:cxn>
                <a:cxn ang="0">
                  <a:pos x="3623" y="1541"/>
                </a:cxn>
                <a:cxn ang="0">
                  <a:pos x="0" y="1432"/>
                </a:cxn>
                <a:cxn ang="0">
                  <a:pos x="597" y="320"/>
                </a:cxn>
              </a:cxnLst>
              <a:rect l="0" t="0" r="r" b="b"/>
              <a:pathLst>
                <a:path w="3623" h="1541">
                  <a:moveTo>
                    <a:pt x="597" y="320"/>
                  </a:moveTo>
                  <a:lnTo>
                    <a:pt x="723" y="265"/>
                  </a:lnTo>
                  <a:lnTo>
                    <a:pt x="832" y="210"/>
                  </a:lnTo>
                  <a:lnTo>
                    <a:pt x="989" y="142"/>
                  </a:lnTo>
                  <a:lnTo>
                    <a:pt x="1235" y="81"/>
                  </a:lnTo>
                  <a:lnTo>
                    <a:pt x="1385" y="53"/>
                  </a:lnTo>
                  <a:lnTo>
                    <a:pt x="1747" y="0"/>
                  </a:lnTo>
                  <a:lnTo>
                    <a:pt x="1958" y="0"/>
                  </a:lnTo>
                  <a:lnTo>
                    <a:pt x="2163" y="0"/>
                  </a:lnTo>
                  <a:lnTo>
                    <a:pt x="2429" y="47"/>
                  </a:lnTo>
                  <a:lnTo>
                    <a:pt x="2688" y="101"/>
                  </a:lnTo>
                  <a:lnTo>
                    <a:pt x="2955" y="183"/>
                  </a:lnTo>
                  <a:lnTo>
                    <a:pt x="3180" y="292"/>
                  </a:lnTo>
                  <a:lnTo>
                    <a:pt x="3289" y="347"/>
                  </a:lnTo>
                  <a:lnTo>
                    <a:pt x="3487" y="453"/>
                  </a:lnTo>
                  <a:lnTo>
                    <a:pt x="3623" y="1541"/>
                  </a:lnTo>
                  <a:lnTo>
                    <a:pt x="0" y="1432"/>
                  </a:lnTo>
                  <a:lnTo>
                    <a:pt x="597" y="3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9" name="Freeform 5"/>
            <p:cNvSpPr>
              <a:spLocks/>
            </p:cNvSpPr>
            <p:nvPr/>
          </p:nvSpPr>
          <p:spPr bwMode="auto">
            <a:xfrm>
              <a:off x="4250" y="7809"/>
              <a:ext cx="2826" cy="425"/>
            </a:xfrm>
            <a:custGeom>
              <a:avLst/>
              <a:gdLst/>
              <a:ahLst/>
              <a:cxnLst>
                <a:cxn ang="0">
                  <a:pos x="0" y="323"/>
                </a:cxn>
                <a:cxn ang="0">
                  <a:pos x="106" y="278"/>
                </a:cxn>
                <a:cxn ang="0">
                  <a:pos x="241" y="215"/>
                </a:cxn>
                <a:cxn ang="0">
                  <a:pos x="367" y="155"/>
                </a:cxn>
                <a:cxn ang="0">
                  <a:pos x="592" y="101"/>
                </a:cxn>
                <a:cxn ang="0">
                  <a:pos x="769" y="65"/>
                </a:cxn>
                <a:cxn ang="0">
                  <a:pos x="925" y="38"/>
                </a:cxn>
                <a:cxn ang="0">
                  <a:pos x="1114" y="8"/>
                </a:cxn>
                <a:cxn ang="0">
                  <a:pos x="1276" y="8"/>
                </a:cxn>
                <a:cxn ang="0">
                  <a:pos x="1429" y="8"/>
                </a:cxn>
                <a:cxn ang="0">
                  <a:pos x="1561" y="8"/>
                </a:cxn>
                <a:cxn ang="0">
                  <a:pos x="1846" y="56"/>
                </a:cxn>
                <a:cxn ang="0">
                  <a:pos x="2107" y="113"/>
                </a:cxn>
                <a:cxn ang="0">
                  <a:pos x="2419" y="218"/>
                </a:cxn>
                <a:cxn ang="0">
                  <a:pos x="2632" y="326"/>
                </a:cxn>
                <a:cxn ang="0">
                  <a:pos x="2821" y="425"/>
                </a:cxn>
              </a:cxnLst>
              <a:rect l="0" t="0" r="r" b="b"/>
              <a:pathLst>
                <a:path w="2826" h="425">
                  <a:moveTo>
                    <a:pt x="0" y="323"/>
                  </a:moveTo>
                  <a:cubicBezTo>
                    <a:pt x="33" y="309"/>
                    <a:pt x="66" y="296"/>
                    <a:pt x="106" y="278"/>
                  </a:cubicBezTo>
                  <a:cubicBezTo>
                    <a:pt x="146" y="260"/>
                    <a:pt x="198" y="235"/>
                    <a:pt x="241" y="215"/>
                  </a:cubicBezTo>
                  <a:cubicBezTo>
                    <a:pt x="284" y="195"/>
                    <a:pt x="309" y="174"/>
                    <a:pt x="367" y="155"/>
                  </a:cubicBezTo>
                  <a:cubicBezTo>
                    <a:pt x="425" y="136"/>
                    <a:pt x="525" y="116"/>
                    <a:pt x="592" y="101"/>
                  </a:cubicBezTo>
                  <a:cubicBezTo>
                    <a:pt x="659" y="86"/>
                    <a:pt x="714" y="75"/>
                    <a:pt x="769" y="65"/>
                  </a:cubicBezTo>
                  <a:cubicBezTo>
                    <a:pt x="824" y="55"/>
                    <a:pt x="868" y="47"/>
                    <a:pt x="925" y="38"/>
                  </a:cubicBezTo>
                  <a:cubicBezTo>
                    <a:pt x="982" y="29"/>
                    <a:pt x="1056" y="13"/>
                    <a:pt x="1114" y="8"/>
                  </a:cubicBezTo>
                  <a:cubicBezTo>
                    <a:pt x="1172" y="3"/>
                    <a:pt x="1224" y="8"/>
                    <a:pt x="1276" y="8"/>
                  </a:cubicBezTo>
                  <a:cubicBezTo>
                    <a:pt x="1328" y="8"/>
                    <a:pt x="1382" y="8"/>
                    <a:pt x="1429" y="8"/>
                  </a:cubicBezTo>
                  <a:cubicBezTo>
                    <a:pt x="1476" y="8"/>
                    <a:pt x="1492" y="0"/>
                    <a:pt x="1561" y="8"/>
                  </a:cubicBezTo>
                  <a:cubicBezTo>
                    <a:pt x="1630" y="16"/>
                    <a:pt x="1755" y="39"/>
                    <a:pt x="1846" y="56"/>
                  </a:cubicBezTo>
                  <a:cubicBezTo>
                    <a:pt x="1937" y="73"/>
                    <a:pt x="2012" y="86"/>
                    <a:pt x="2107" y="113"/>
                  </a:cubicBezTo>
                  <a:cubicBezTo>
                    <a:pt x="2202" y="140"/>
                    <a:pt x="2332" y="183"/>
                    <a:pt x="2419" y="218"/>
                  </a:cubicBezTo>
                  <a:cubicBezTo>
                    <a:pt x="2506" y="253"/>
                    <a:pt x="2565" y="292"/>
                    <a:pt x="2632" y="326"/>
                  </a:cubicBezTo>
                  <a:cubicBezTo>
                    <a:pt x="2699" y="360"/>
                    <a:pt x="2826" y="407"/>
                    <a:pt x="2821" y="42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0" name="AutoShape 6"/>
            <p:cNvSpPr>
              <a:spLocks noChangeArrowheads="1"/>
            </p:cNvSpPr>
            <p:nvPr/>
          </p:nvSpPr>
          <p:spPr bwMode="auto">
            <a:xfrm>
              <a:off x="5626" y="4002"/>
              <a:ext cx="731" cy="1376"/>
            </a:xfrm>
            <a:prstGeom prst="downArrow">
              <a:avLst>
                <a:gd name="adj1" fmla="val 50000"/>
                <a:gd name="adj2" fmla="val 47059"/>
              </a:avLst>
            </a:prstGeom>
            <a:solidFill>
              <a:srgbClr val="FF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dirty="0"/>
            </a:p>
          </p:txBody>
        </p:sp>
        <p:cxnSp>
          <p:nvCxnSpPr>
            <p:cNvPr id="1031" name="AutoShape 7"/>
            <p:cNvCxnSpPr>
              <a:cxnSpLocks noChangeShapeType="1"/>
            </p:cNvCxnSpPr>
            <p:nvPr/>
          </p:nvCxnSpPr>
          <p:spPr bwMode="auto">
            <a:xfrm flipV="1">
              <a:off x="4250" y="5369"/>
              <a:ext cx="0" cy="354"/>
            </a:xfrm>
            <a:prstGeom prst="straightConnector1">
              <a:avLst/>
            </a:prstGeom>
            <a:noFill/>
            <a:ln w="9525">
              <a:solidFill>
                <a:srgbClr val="000000"/>
              </a:solidFill>
              <a:round/>
              <a:headEnd/>
              <a:tailEnd/>
            </a:ln>
          </p:spPr>
        </p:cxnSp>
        <p:cxnSp>
          <p:nvCxnSpPr>
            <p:cNvPr id="1032" name="AutoShape 8"/>
            <p:cNvCxnSpPr>
              <a:cxnSpLocks noChangeShapeType="1"/>
            </p:cNvCxnSpPr>
            <p:nvPr/>
          </p:nvCxnSpPr>
          <p:spPr bwMode="auto">
            <a:xfrm flipV="1">
              <a:off x="7031" y="5378"/>
              <a:ext cx="0" cy="354"/>
            </a:xfrm>
            <a:prstGeom prst="straightConnector1">
              <a:avLst/>
            </a:prstGeom>
            <a:noFill/>
            <a:ln w="9525">
              <a:solidFill>
                <a:srgbClr val="000000"/>
              </a:solidFill>
              <a:round/>
              <a:headEnd/>
              <a:tailEnd/>
            </a:ln>
          </p:spPr>
        </p:cxnSp>
        <p:cxnSp>
          <p:nvCxnSpPr>
            <p:cNvPr id="1033" name="AutoShape 9"/>
            <p:cNvCxnSpPr>
              <a:cxnSpLocks noChangeShapeType="1"/>
            </p:cNvCxnSpPr>
            <p:nvPr/>
          </p:nvCxnSpPr>
          <p:spPr bwMode="auto">
            <a:xfrm>
              <a:off x="4250" y="5555"/>
              <a:ext cx="2781" cy="0"/>
            </a:xfrm>
            <a:prstGeom prst="straightConnector1">
              <a:avLst/>
            </a:prstGeom>
            <a:noFill/>
            <a:ln w="9525">
              <a:solidFill>
                <a:srgbClr val="000000"/>
              </a:solidFill>
              <a:round/>
              <a:headEnd type="triangle" w="med" len="med"/>
              <a:tailEnd type="triangle" w="med" len="med"/>
            </a:ln>
          </p:spPr>
        </p:cxnSp>
        <p:cxnSp>
          <p:nvCxnSpPr>
            <p:cNvPr id="1034" name="AutoShape 10"/>
            <p:cNvCxnSpPr>
              <a:cxnSpLocks noChangeShapeType="1"/>
            </p:cNvCxnSpPr>
            <p:nvPr/>
          </p:nvCxnSpPr>
          <p:spPr bwMode="auto">
            <a:xfrm flipH="1">
              <a:off x="4250" y="8082"/>
              <a:ext cx="134" cy="167"/>
            </a:xfrm>
            <a:prstGeom prst="straightConnector1">
              <a:avLst/>
            </a:prstGeom>
            <a:noFill/>
            <a:ln w="38100">
              <a:solidFill>
                <a:srgbClr val="000000"/>
              </a:solidFill>
              <a:round/>
              <a:headEnd/>
              <a:tailEnd/>
            </a:ln>
          </p:spPr>
        </p:cxnSp>
        <p:cxnSp>
          <p:nvCxnSpPr>
            <p:cNvPr id="1035" name="AutoShape 11"/>
            <p:cNvCxnSpPr>
              <a:cxnSpLocks noChangeShapeType="1"/>
            </p:cNvCxnSpPr>
            <p:nvPr/>
          </p:nvCxnSpPr>
          <p:spPr bwMode="auto">
            <a:xfrm flipH="1">
              <a:off x="4490" y="7986"/>
              <a:ext cx="134" cy="167"/>
            </a:xfrm>
            <a:prstGeom prst="straightConnector1">
              <a:avLst/>
            </a:prstGeom>
            <a:noFill/>
            <a:ln w="38100">
              <a:solidFill>
                <a:srgbClr val="000000"/>
              </a:solidFill>
              <a:round/>
              <a:headEnd/>
              <a:tailEnd/>
            </a:ln>
          </p:spPr>
        </p:cxnSp>
        <p:cxnSp>
          <p:nvCxnSpPr>
            <p:cNvPr id="1036" name="AutoShape 12"/>
            <p:cNvCxnSpPr>
              <a:cxnSpLocks noChangeShapeType="1"/>
            </p:cNvCxnSpPr>
            <p:nvPr/>
          </p:nvCxnSpPr>
          <p:spPr bwMode="auto">
            <a:xfrm flipH="1">
              <a:off x="4730" y="7911"/>
              <a:ext cx="134" cy="167"/>
            </a:xfrm>
            <a:prstGeom prst="straightConnector1">
              <a:avLst/>
            </a:prstGeom>
            <a:noFill/>
            <a:ln w="38100">
              <a:solidFill>
                <a:srgbClr val="000000"/>
              </a:solidFill>
              <a:round/>
              <a:headEnd/>
              <a:tailEnd/>
            </a:ln>
          </p:spPr>
        </p:cxnSp>
        <p:cxnSp>
          <p:nvCxnSpPr>
            <p:cNvPr id="1037" name="AutoShape 13"/>
            <p:cNvCxnSpPr>
              <a:cxnSpLocks noChangeShapeType="1"/>
            </p:cNvCxnSpPr>
            <p:nvPr/>
          </p:nvCxnSpPr>
          <p:spPr bwMode="auto">
            <a:xfrm flipH="1">
              <a:off x="4970" y="7857"/>
              <a:ext cx="134" cy="167"/>
            </a:xfrm>
            <a:prstGeom prst="straightConnector1">
              <a:avLst/>
            </a:prstGeom>
            <a:noFill/>
            <a:ln w="38100">
              <a:solidFill>
                <a:srgbClr val="000000"/>
              </a:solidFill>
              <a:round/>
              <a:headEnd/>
              <a:tailEnd/>
            </a:ln>
          </p:spPr>
        </p:cxnSp>
        <p:cxnSp>
          <p:nvCxnSpPr>
            <p:cNvPr id="1038" name="AutoShape 14"/>
            <p:cNvCxnSpPr>
              <a:cxnSpLocks noChangeShapeType="1"/>
            </p:cNvCxnSpPr>
            <p:nvPr/>
          </p:nvCxnSpPr>
          <p:spPr bwMode="auto">
            <a:xfrm flipH="1">
              <a:off x="5210" y="7824"/>
              <a:ext cx="134" cy="167"/>
            </a:xfrm>
            <a:prstGeom prst="straightConnector1">
              <a:avLst/>
            </a:prstGeom>
            <a:noFill/>
            <a:ln w="38100">
              <a:solidFill>
                <a:srgbClr val="000000"/>
              </a:solidFill>
              <a:round/>
              <a:headEnd/>
              <a:tailEnd/>
            </a:ln>
          </p:spPr>
        </p:cxnSp>
        <p:cxnSp>
          <p:nvCxnSpPr>
            <p:cNvPr id="1039" name="AutoShape 15"/>
            <p:cNvCxnSpPr>
              <a:cxnSpLocks noChangeShapeType="1"/>
            </p:cNvCxnSpPr>
            <p:nvPr/>
          </p:nvCxnSpPr>
          <p:spPr bwMode="auto">
            <a:xfrm flipH="1">
              <a:off x="5450" y="7812"/>
              <a:ext cx="134" cy="167"/>
            </a:xfrm>
            <a:prstGeom prst="straightConnector1">
              <a:avLst/>
            </a:prstGeom>
            <a:noFill/>
            <a:ln w="38100">
              <a:solidFill>
                <a:srgbClr val="000000"/>
              </a:solidFill>
              <a:round/>
              <a:headEnd/>
              <a:tailEnd/>
            </a:ln>
          </p:spPr>
        </p:cxnSp>
        <p:cxnSp>
          <p:nvCxnSpPr>
            <p:cNvPr id="1040" name="AutoShape 16"/>
            <p:cNvCxnSpPr>
              <a:cxnSpLocks noChangeShapeType="1"/>
            </p:cNvCxnSpPr>
            <p:nvPr/>
          </p:nvCxnSpPr>
          <p:spPr bwMode="auto">
            <a:xfrm flipH="1">
              <a:off x="5690" y="7800"/>
              <a:ext cx="134" cy="167"/>
            </a:xfrm>
            <a:prstGeom prst="straightConnector1">
              <a:avLst/>
            </a:prstGeom>
            <a:noFill/>
            <a:ln w="38100">
              <a:solidFill>
                <a:srgbClr val="000000"/>
              </a:solidFill>
              <a:round/>
              <a:headEnd/>
              <a:tailEnd/>
            </a:ln>
          </p:spPr>
        </p:cxnSp>
        <p:cxnSp>
          <p:nvCxnSpPr>
            <p:cNvPr id="1041" name="AutoShape 17"/>
            <p:cNvCxnSpPr>
              <a:cxnSpLocks noChangeShapeType="1"/>
            </p:cNvCxnSpPr>
            <p:nvPr/>
          </p:nvCxnSpPr>
          <p:spPr bwMode="auto">
            <a:xfrm flipH="1">
              <a:off x="5930" y="7851"/>
              <a:ext cx="134" cy="167"/>
            </a:xfrm>
            <a:prstGeom prst="straightConnector1">
              <a:avLst/>
            </a:prstGeom>
            <a:noFill/>
            <a:ln w="38100">
              <a:solidFill>
                <a:srgbClr val="000000"/>
              </a:solidFill>
              <a:round/>
              <a:headEnd/>
              <a:tailEnd/>
            </a:ln>
          </p:spPr>
        </p:cxnSp>
        <p:cxnSp>
          <p:nvCxnSpPr>
            <p:cNvPr id="1042" name="AutoShape 18"/>
            <p:cNvCxnSpPr>
              <a:cxnSpLocks noChangeShapeType="1"/>
            </p:cNvCxnSpPr>
            <p:nvPr/>
          </p:nvCxnSpPr>
          <p:spPr bwMode="auto">
            <a:xfrm flipH="1">
              <a:off x="6170" y="7902"/>
              <a:ext cx="134" cy="167"/>
            </a:xfrm>
            <a:prstGeom prst="straightConnector1">
              <a:avLst/>
            </a:prstGeom>
            <a:noFill/>
            <a:ln w="38100">
              <a:solidFill>
                <a:srgbClr val="000000"/>
              </a:solidFill>
              <a:round/>
              <a:headEnd/>
              <a:tailEnd/>
            </a:ln>
          </p:spPr>
        </p:cxnSp>
        <p:cxnSp>
          <p:nvCxnSpPr>
            <p:cNvPr id="1043" name="AutoShape 19"/>
            <p:cNvCxnSpPr>
              <a:cxnSpLocks noChangeShapeType="1"/>
            </p:cNvCxnSpPr>
            <p:nvPr/>
          </p:nvCxnSpPr>
          <p:spPr bwMode="auto">
            <a:xfrm flipH="1">
              <a:off x="6410" y="7953"/>
              <a:ext cx="134" cy="167"/>
            </a:xfrm>
            <a:prstGeom prst="straightConnector1">
              <a:avLst/>
            </a:prstGeom>
            <a:noFill/>
            <a:ln w="38100">
              <a:solidFill>
                <a:srgbClr val="000000"/>
              </a:solidFill>
              <a:round/>
              <a:headEnd/>
              <a:tailEnd/>
            </a:ln>
          </p:spPr>
        </p:cxnSp>
        <p:cxnSp>
          <p:nvCxnSpPr>
            <p:cNvPr id="1044" name="AutoShape 20"/>
            <p:cNvCxnSpPr>
              <a:cxnSpLocks noChangeShapeType="1"/>
            </p:cNvCxnSpPr>
            <p:nvPr/>
          </p:nvCxnSpPr>
          <p:spPr bwMode="auto">
            <a:xfrm flipH="1">
              <a:off x="6650" y="8067"/>
              <a:ext cx="134" cy="167"/>
            </a:xfrm>
            <a:prstGeom prst="straightConnector1">
              <a:avLst/>
            </a:prstGeom>
            <a:noFill/>
            <a:ln w="38100">
              <a:solidFill>
                <a:srgbClr val="000000"/>
              </a:solidFill>
              <a:round/>
              <a:headEnd/>
              <a:tailEnd/>
            </a:ln>
          </p:spPr>
        </p:cxnSp>
        <p:cxnSp>
          <p:nvCxnSpPr>
            <p:cNvPr id="1045" name="AutoShape 21"/>
            <p:cNvCxnSpPr>
              <a:cxnSpLocks noChangeShapeType="1"/>
            </p:cNvCxnSpPr>
            <p:nvPr/>
          </p:nvCxnSpPr>
          <p:spPr bwMode="auto">
            <a:xfrm flipH="1">
              <a:off x="6890" y="8223"/>
              <a:ext cx="134" cy="167"/>
            </a:xfrm>
            <a:prstGeom prst="straightConnector1">
              <a:avLst/>
            </a:prstGeom>
            <a:noFill/>
            <a:ln w="38100">
              <a:solidFill>
                <a:srgbClr val="000000"/>
              </a:solidFill>
              <a:round/>
              <a:headEnd/>
              <a:tailEnd/>
            </a:ln>
          </p:spPr>
        </p:cxnSp>
        <p:cxnSp>
          <p:nvCxnSpPr>
            <p:cNvPr id="1046" name="AutoShape 22"/>
            <p:cNvCxnSpPr>
              <a:cxnSpLocks noChangeShapeType="1"/>
            </p:cNvCxnSpPr>
            <p:nvPr/>
          </p:nvCxnSpPr>
          <p:spPr bwMode="auto">
            <a:xfrm>
              <a:off x="7071" y="8243"/>
              <a:ext cx="0" cy="461"/>
            </a:xfrm>
            <a:prstGeom prst="straightConnector1">
              <a:avLst/>
            </a:prstGeom>
            <a:noFill/>
            <a:ln w="9525">
              <a:solidFill>
                <a:srgbClr val="000000"/>
              </a:solidFill>
              <a:round/>
              <a:headEnd/>
              <a:tailEnd/>
            </a:ln>
          </p:spPr>
        </p:cxnSp>
        <p:cxnSp>
          <p:nvCxnSpPr>
            <p:cNvPr id="1047" name="AutoShape 23"/>
            <p:cNvCxnSpPr>
              <a:cxnSpLocks noChangeShapeType="1"/>
            </p:cNvCxnSpPr>
            <p:nvPr/>
          </p:nvCxnSpPr>
          <p:spPr bwMode="auto">
            <a:xfrm>
              <a:off x="7668" y="7055"/>
              <a:ext cx="0" cy="468"/>
            </a:xfrm>
            <a:prstGeom prst="straightConnector1">
              <a:avLst/>
            </a:prstGeom>
            <a:noFill/>
            <a:ln w="9525">
              <a:solidFill>
                <a:srgbClr val="000000"/>
              </a:solidFill>
              <a:round/>
              <a:headEnd/>
              <a:tailEnd/>
            </a:ln>
          </p:spPr>
        </p:cxnSp>
        <p:cxnSp>
          <p:nvCxnSpPr>
            <p:cNvPr id="1048" name="AutoShape 24"/>
            <p:cNvCxnSpPr>
              <a:cxnSpLocks noChangeShapeType="1"/>
            </p:cNvCxnSpPr>
            <p:nvPr/>
          </p:nvCxnSpPr>
          <p:spPr bwMode="auto">
            <a:xfrm flipV="1">
              <a:off x="7052" y="7221"/>
              <a:ext cx="616" cy="1336"/>
            </a:xfrm>
            <a:prstGeom prst="straightConnector1">
              <a:avLst/>
            </a:prstGeom>
            <a:noFill/>
            <a:ln w="9525">
              <a:solidFill>
                <a:srgbClr val="000000"/>
              </a:solidFill>
              <a:round/>
              <a:headEnd type="triangle" w="med" len="med"/>
              <a:tailEnd type="triangle" w="med" len="med"/>
            </a:ln>
          </p:spPr>
        </p:cxnSp>
        <p:cxnSp>
          <p:nvCxnSpPr>
            <p:cNvPr id="1049" name="AutoShape 25"/>
            <p:cNvCxnSpPr>
              <a:cxnSpLocks noChangeShapeType="1"/>
            </p:cNvCxnSpPr>
            <p:nvPr/>
          </p:nvCxnSpPr>
          <p:spPr bwMode="auto">
            <a:xfrm flipH="1">
              <a:off x="5450" y="5765"/>
              <a:ext cx="317" cy="0"/>
            </a:xfrm>
            <a:prstGeom prst="straightConnector1">
              <a:avLst/>
            </a:prstGeom>
            <a:noFill/>
            <a:ln w="9525">
              <a:solidFill>
                <a:srgbClr val="000000"/>
              </a:solidFill>
              <a:round/>
              <a:headEnd/>
              <a:tailEnd/>
            </a:ln>
          </p:spPr>
        </p:cxnSp>
        <p:cxnSp>
          <p:nvCxnSpPr>
            <p:cNvPr id="1050" name="AutoShape 26"/>
            <p:cNvCxnSpPr>
              <a:cxnSpLocks noChangeShapeType="1"/>
            </p:cNvCxnSpPr>
            <p:nvPr/>
          </p:nvCxnSpPr>
          <p:spPr bwMode="auto">
            <a:xfrm>
              <a:off x="5626" y="5765"/>
              <a:ext cx="0" cy="2035"/>
            </a:xfrm>
            <a:prstGeom prst="straightConnector1">
              <a:avLst/>
            </a:prstGeom>
            <a:noFill/>
            <a:ln w="9525">
              <a:solidFill>
                <a:srgbClr val="000000"/>
              </a:solidFill>
              <a:round/>
              <a:headEnd type="triangle" w="med" len="med"/>
              <a:tailEnd type="triangle" w="med" len="med"/>
            </a:ln>
          </p:spPr>
        </p:cxnSp>
        <p:sp>
          <p:nvSpPr>
            <p:cNvPr id="1051" name="Text Box 27"/>
            <p:cNvSpPr txBox="1">
              <a:spLocks noChangeArrowheads="1"/>
            </p:cNvSpPr>
            <p:nvPr/>
          </p:nvSpPr>
          <p:spPr bwMode="auto">
            <a:xfrm>
              <a:off x="5414" y="6373"/>
              <a:ext cx="1370"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2" name="Text Box 28"/>
            <p:cNvSpPr txBox="1">
              <a:spLocks noChangeArrowheads="1"/>
            </p:cNvSpPr>
            <p:nvPr/>
          </p:nvSpPr>
          <p:spPr bwMode="auto">
            <a:xfrm>
              <a:off x="7276" y="7695"/>
              <a:ext cx="1370"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3" name="Text Box 29"/>
            <p:cNvSpPr txBox="1">
              <a:spLocks noChangeArrowheads="1"/>
            </p:cNvSpPr>
            <p:nvPr/>
          </p:nvSpPr>
          <p:spPr bwMode="auto">
            <a:xfrm>
              <a:off x="4397" y="5151"/>
              <a:ext cx="1370"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4" name="Text Box 30"/>
            <p:cNvSpPr txBox="1">
              <a:spLocks noChangeArrowheads="1"/>
            </p:cNvSpPr>
            <p:nvPr/>
          </p:nvSpPr>
          <p:spPr bwMode="auto">
            <a:xfrm>
              <a:off x="6170" y="4002"/>
              <a:ext cx="1654"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3804" y="3847"/>
              <a:ext cx="4842" cy="5696"/>
            </a:xfrm>
            <a:prstGeom prst="rect">
              <a:avLst/>
            </a:prstGeom>
            <a:no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6" name="Text Box 32"/>
            <p:cNvSpPr txBox="1">
              <a:spLocks noChangeArrowheads="1"/>
            </p:cNvSpPr>
            <p:nvPr/>
          </p:nvSpPr>
          <p:spPr bwMode="auto">
            <a:xfrm>
              <a:off x="3804" y="8938"/>
              <a:ext cx="4842" cy="6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Figure </a:t>
              </a:r>
              <a:r>
                <a:rPr lang="en-US" sz="1100" b="1" dirty="0" smtClean="0">
                  <a:latin typeface="Calibri" pitchFamily="34" charset="0"/>
                  <a:cs typeface="Arial" pitchFamily="34" charset="0"/>
                </a:rPr>
                <a:t>17</a:t>
              </a:r>
              <a:r>
                <a:rPr kumimoji="0" lang="en-US" sz="1100" b="0" i="0" u="none" strike="noStrike" cap="none" normalizeH="0" baseline="0" dirty="0" smtClean="0">
                  <a:ln>
                    <a:noFill/>
                  </a:ln>
                  <a:solidFill>
                    <a:schemeClr val="tx1"/>
                  </a:solidFill>
                  <a:effectLst/>
                  <a:latin typeface="Calibri" pitchFamily="34" charset="0"/>
                  <a:cs typeface="Arial" pitchFamily="34" charset="0"/>
                </a:rPr>
                <a:t> – A single section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7" name="Text Box 26"/>
          <p:cNvSpPr txBox="1">
            <a:spLocks noChangeArrowheads="1"/>
          </p:cNvSpPr>
          <p:nvPr/>
        </p:nvSpPr>
        <p:spPr bwMode="auto">
          <a:xfrm>
            <a:off x="5791200" y="3733800"/>
            <a:ext cx="838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200" dirty="0" smtClean="0">
                <a:latin typeface="+mn-lt"/>
                <a:cs typeface="Arial" pitchFamily="34" charset="0"/>
              </a:rPr>
              <a:t>0.05 m</a:t>
            </a:r>
            <a:endParaRPr kumimoji="0" lang="en-US" sz="1200" b="0" i="0" u="none" strike="noStrike" cap="none" normalizeH="0" baseline="0" dirty="0" smtClean="0">
              <a:ln>
                <a:noFill/>
              </a:ln>
              <a:solidFill>
                <a:schemeClr val="tx1"/>
              </a:solidFill>
              <a:effectLst/>
              <a:latin typeface="+mn-lt"/>
              <a:cs typeface="Arial" pitchFamily="34" charset="0"/>
            </a:endParaRPr>
          </a:p>
        </p:txBody>
      </p:sp>
      <p:sp>
        <p:nvSpPr>
          <p:cNvPr id="38" name="Text Box 26"/>
          <p:cNvSpPr txBox="1">
            <a:spLocks noChangeArrowheads="1"/>
          </p:cNvSpPr>
          <p:nvPr/>
        </p:nvSpPr>
        <p:spPr bwMode="auto">
          <a:xfrm>
            <a:off x="6705600" y="4648200"/>
            <a:ext cx="838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200" dirty="0" smtClean="0">
                <a:latin typeface="+mn-lt"/>
                <a:cs typeface="Arial" pitchFamily="34" charset="0"/>
              </a:rPr>
              <a:t>0.15 m</a:t>
            </a:r>
            <a:endParaRPr kumimoji="0" lang="en-US" sz="1200" b="0" i="0" u="none" strike="noStrike" cap="none" normalizeH="0" baseline="0" dirty="0" smtClean="0">
              <a:ln>
                <a:noFill/>
              </a:ln>
              <a:solidFill>
                <a:schemeClr val="tx1"/>
              </a:solidFill>
              <a:effectLst/>
              <a:latin typeface="+mn-lt"/>
              <a:cs typeface="Arial" pitchFamily="34" charset="0"/>
            </a:endParaRPr>
          </a:p>
        </p:txBody>
      </p:sp>
      <p:sp>
        <p:nvSpPr>
          <p:cNvPr id="39" name="Text Box 26"/>
          <p:cNvSpPr txBox="1">
            <a:spLocks noChangeArrowheads="1"/>
          </p:cNvSpPr>
          <p:nvPr/>
        </p:nvSpPr>
        <p:spPr bwMode="auto">
          <a:xfrm>
            <a:off x="5029200" y="2819400"/>
            <a:ext cx="838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200" dirty="0" smtClean="0">
                <a:latin typeface="+mn-lt"/>
                <a:cs typeface="Arial" pitchFamily="34" charset="0"/>
              </a:rPr>
              <a:t>0.075 m</a:t>
            </a:r>
            <a:endParaRPr kumimoji="0" lang="en-US" sz="1200" b="0" i="0" u="none" strike="noStrike" cap="none" normalizeH="0" baseline="0" dirty="0" smtClean="0">
              <a:ln>
                <a:noFill/>
              </a:ln>
              <a:solidFill>
                <a:schemeClr val="tx1"/>
              </a:solidFill>
              <a:effectLst/>
              <a:latin typeface="+mn-lt"/>
              <a:cs typeface="Arial" pitchFamily="34" charset="0"/>
            </a:endParaRPr>
          </a:p>
        </p:txBody>
      </p:sp>
      <p:sp>
        <p:nvSpPr>
          <p:cNvPr id="40" name="Text Box 26"/>
          <p:cNvSpPr txBox="1">
            <a:spLocks noChangeArrowheads="1"/>
          </p:cNvSpPr>
          <p:nvPr/>
        </p:nvSpPr>
        <p:spPr bwMode="auto">
          <a:xfrm>
            <a:off x="6096000" y="2209800"/>
            <a:ext cx="1066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200" dirty="0" smtClean="0">
                <a:latin typeface="+mn-lt"/>
                <a:cs typeface="Arial" pitchFamily="34" charset="0"/>
              </a:rPr>
              <a:t>F = 585kN</a:t>
            </a:r>
            <a:endParaRPr kumimoji="0" lang="en-US" sz="1200" b="0" i="0" u="none" strike="noStrike" cap="none" normalizeH="0" baseline="0" dirty="0" smtClean="0">
              <a:ln>
                <a:noFill/>
              </a:ln>
              <a:solidFill>
                <a:schemeClr val="tx1"/>
              </a:solidFill>
              <a:effectLst/>
              <a:latin typeface="+mn-lt"/>
              <a:cs typeface="Arial" pitchFamily="34" charset="0"/>
            </a:endParaRPr>
          </a:p>
        </p:txBody>
      </p:sp>
      <p:pic>
        <p:nvPicPr>
          <p:cNvPr id="41" name="Picture 2"/>
          <p:cNvPicPr>
            <a:picLocks noChangeAspect="1" noChangeArrowheads="1"/>
          </p:cNvPicPr>
          <p:nvPr/>
        </p:nvPicPr>
        <p:blipFill>
          <a:blip r:embed="rId3" cstate="print"/>
          <a:srcRect/>
          <a:stretch>
            <a:fillRect/>
          </a:stretch>
        </p:blipFill>
        <p:spPr bwMode="auto">
          <a:xfrm>
            <a:off x="6686550" y="5715000"/>
            <a:ext cx="1244600" cy="627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p:cNvGrpSpPr>
            <a:grpSpLocks/>
          </p:cNvGrpSpPr>
          <p:nvPr/>
        </p:nvGrpSpPr>
        <p:grpSpPr bwMode="auto">
          <a:xfrm>
            <a:off x="4419600" y="1828799"/>
            <a:ext cx="3821113" cy="3617911"/>
            <a:chOff x="3503" y="1496"/>
            <a:chExt cx="6018" cy="5696"/>
          </a:xfrm>
        </p:grpSpPr>
        <p:cxnSp>
          <p:nvCxnSpPr>
            <p:cNvPr id="2051" name="AutoShape 3"/>
            <p:cNvCxnSpPr>
              <a:cxnSpLocks noChangeShapeType="1"/>
            </p:cNvCxnSpPr>
            <p:nvPr/>
          </p:nvCxnSpPr>
          <p:spPr bwMode="auto">
            <a:xfrm>
              <a:off x="7694" y="3452"/>
              <a:ext cx="0" cy="1730"/>
            </a:xfrm>
            <a:prstGeom prst="straightConnector1">
              <a:avLst/>
            </a:prstGeom>
            <a:noFill/>
            <a:ln w="9525">
              <a:solidFill>
                <a:srgbClr val="000000"/>
              </a:solidFill>
              <a:round/>
              <a:headEnd type="triangle" w="med" len="med"/>
              <a:tailEnd type="triangle" w="med" len="med"/>
            </a:ln>
          </p:spPr>
        </p:cxnSp>
        <p:sp>
          <p:nvSpPr>
            <p:cNvPr id="2052" name="AutoShape 4"/>
            <p:cNvSpPr>
              <a:spLocks noChangeArrowheads="1"/>
            </p:cNvSpPr>
            <p:nvPr/>
          </p:nvSpPr>
          <p:spPr bwMode="auto">
            <a:xfrm>
              <a:off x="5438" y="3166"/>
              <a:ext cx="2013" cy="2300"/>
            </a:xfrm>
            <a:prstGeom prst="can">
              <a:avLst>
                <a:gd name="adj" fmla="val 28564"/>
              </a:avLst>
            </a:prstGeom>
            <a:solidFill>
              <a:srgbClr val="E36C0A"/>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3" name="Freeform 5"/>
            <p:cNvSpPr>
              <a:spLocks/>
            </p:cNvSpPr>
            <p:nvPr/>
          </p:nvSpPr>
          <p:spPr bwMode="auto">
            <a:xfrm>
              <a:off x="3828" y="5466"/>
              <a:ext cx="3623" cy="1541"/>
            </a:xfrm>
            <a:custGeom>
              <a:avLst/>
              <a:gdLst/>
              <a:ahLst/>
              <a:cxnLst>
                <a:cxn ang="0">
                  <a:pos x="597" y="320"/>
                </a:cxn>
                <a:cxn ang="0">
                  <a:pos x="723" y="265"/>
                </a:cxn>
                <a:cxn ang="0">
                  <a:pos x="832" y="210"/>
                </a:cxn>
                <a:cxn ang="0">
                  <a:pos x="989" y="142"/>
                </a:cxn>
                <a:cxn ang="0">
                  <a:pos x="1235" y="81"/>
                </a:cxn>
                <a:cxn ang="0">
                  <a:pos x="1385" y="53"/>
                </a:cxn>
                <a:cxn ang="0">
                  <a:pos x="1747" y="0"/>
                </a:cxn>
                <a:cxn ang="0">
                  <a:pos x="1958" y="0"/>
                </a:cxn>
                <a:cxn ang="0">
                  <a:pos x="2163" y="0"/>
                </a:cxn>
                <a:cxn ang="0">
                  <a:pos x="2429" y="47"/>
                </a:cxn>
                <a:cxn ang="0">
                  <a:pos x="2688" y="101"/>
                </a:cxn>
                <a:cxn ang="0">
                  <a:pos x="2955" y="183"/>
                </a:cxn>
                <a:cxn ang="0">
                  <a:pos x="3180" y="292"/>
                </a:cxn>
                <a:cxn ang="0">
                  <a:pos x="3289" y="347"/>
                </a:cxn>
                <a:cxn ang="0">
                  <a:pos x="3487" y="453"/>
                </a:cxn>
                <a:cxn ang="0">
                  <a:pos x="3623" y="1541"/>
                </a:cxn>
                <a:cxn ang="0">
                  <a:pos x="0" y="1432"/>
                </a:cxn>
                <a:cxn ang="0">
                  <a:pos x="597" y="320"/>
                </a:cxn>
              </a:cxnLst>
              <a:rect l="0" t="0" r="r" b="b"/>
              <a:pathLst>
                <a:path w="3623" h="1541">
                  <a:moveTo>
                    <a:pt x="597" y="320"/>
                  </a:moveTo>
                  <a:lnTo>
                    <a:pt x="723" y="265"/>
                  </a:lnTo>
                  <a:lnTo>
                    <a:pt x="832" y="210"/>
                  </a:lnTo>
                  <a:lnTo>
                    <a:pt x="989" y="142"/>
                  </a:lnTo>
                  <a:lnTo>
                    <a:pt x="1235" y="81"/>
                  </a:lnTo>
                  <a:lnTo>
                    <a:pt x="1385" y="53"/>
                  </a:lnTo>
                  <a:lnTo>
                    <a:pt x="1747" y="0"/>
                  </a:lnTo>
                  <a:lnTo>
                    <a:pt x="1958" y="0"/>
                  </a:lnTo>
                  <a:lnTo>
                    <a:pt x="2163" y="0"/>
                  </a:lnTo>
                  <a:lnTo>
                    <a:pt x="2429" y="47"/>
                  </a:lnTo>
                  <a:lnTo>
                    <a:pt x="2688" y="101"/>
                  </a:lnTo>
                  <a:lnTo>
                    <a:pt x="2955" y="183"/>
                  </a:lnTo>
                  <a:lnTo>
                    <a:pt x="3180" y="292"/>
                  </a:lnTo>
                  <a:lnTo>
                    <a:pt x="3289" y="347"/>
                  </a:lnTo>
                  <a:lnTo>
                    <a:pt x="3487" y="453"/>
                  </a:lnTo>
                  <a:lnTo>
                    <a:pt x="3623" y="1541"/>
                  </a:lnTo>
                  <a:lnTo>
                    <a:pt x="0" y="1432"/>
                  </a:lnTo>
                  <a:lnTo>
                    <a:pt x="597" y="3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4" name="Text Box 6"/>
            <p:cNvSpPr txBox="1">
              <a:spLocks noChangeArrowheads="1"/>
            </p:cNvSpPr>
            <p:nvPr/>
          </p:nvSpPr>
          <p:spPr bwMode="auto">
            <a:xfrm>
              <a:off x="6345" y="1651"/>
              <a:ext cx="1654"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3503" y="1496"/>
              <a:ext cx="6018" cy="5696"/>
            </a:xfrm>
            <a:prstGeom prst="rect">
              <a:avLst/>
            </a:prstGeom>
            <a:no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6" name="Text Box 8"/>
            <p:cNvSpPr txBox="1">
              <a:spLocks noChangeArrowheads="1"/>
            </p:cNvSpPr>
            <p:nvPr/>
          </p:nvSpPr>
          <p:spPr bwMode="auto">
            <a:xfrm>
              <a:off x="3979" y="6587"/>
              <a:ext cx="4842" cy="6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Figure</a:t>
              </a:r>
              <a:r>
                <a:rPr kumimoji="0" lang="en-US" sz="1100" b="1" i="0" u="none" strike="noStrike" cap="none" normalizeH="0" dirty="0" smtClean="0">
                  <a:ln>
                    <a:noFill/>
                  </a:ln>
                  <a:solidFill>
                    <a:schemeClr val="tx1"/>
                  </a:solidFill>
                  <a:effectLst/>
                  <a:latin typeface="Calibri" pitchFamily="34" charset="0"/>
                  <a:cs typeface="Arial" pitchFamily="34" charset="0"/>
                </a:rPr>
                <a:t> 18 </a:t>
              </a:r>
              <a:r>
                <a:rPr kumimoji="0" lang="en-US" sz="1100" b="0" i="0" u="none" strike="noStrike" cap="none" normalizeH="0" baseline="0" dirty="0" smtClean="0">
                  <a:ln>
                    <a:noFill/>
                  </a:ln>
                  <a:solidFill>
                    <a:schemeClr val="tx1"/>
                  </a:solidFill>
                  <a:effectLst/>
                  <a:latin typeface="Calibri" pitchFamily="34" charset="0"/>
                  <a:cs typeface="Arial" pitchFamily="34" charset="0"/>
                </a:rPr>
                <a:t>– Simplified Sketch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AutoShape 9"/>
            <p:cNvSpPr>
              <a:spLocks noChangeArrowheads="1"/>
            </p:cNvSpPr>
            <p:nvPr/>
          </p:nvSpPr>
          <p:spPr bwMode="auto">
            <a:xfrm>
              <a:off x="6083" y="2076"/>
              <a:ext cx="692" cy="1376"/>
            </a:xfrm>
            <a:prstGeom prst="downArrow">
              <a:avLst>
                <a:gd name="adj1" fmla="val 50000"/>
                <a:gd name="adj2" fmla="val 49711"/>
              </a:avLst>
            </a:prstGeom>
            <a:solidFill>
              <a:srgbClr val="FF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dirty="0"/>
            </a:p>
          </p:txBody>
        </p:sp>
        <p:cxnSp>
          <p:nvCxnSpPr>
            <p:cNvPr id="2058" name="AutoShape 10"/>
            <p:cNvCxnSpPr>
              <a:cxnSpLocks noChangeShapeType="1"/>
            </p:cNvCxnSpPr>
            <p:nvPr/>
          </p:nvCxnSpPr>
          <p:spPr bwMode="auto">
            <a:xfrm rot="10800000">
              <a:off x="5115" y="2744"/>
              <a:ext cx="947" cy="708"/>
            </a:xfrm>
            <a:prstGeom prst="curvedConnector3">
              <a:avLst>
                <a:gd name="adj1" fmla="val 49949"/>
              </a:avLst>
            </a:prstGeom>
            <a:noFill/>
            <a:ln w="9525">
              <a:solidFill>
                <a:srgbClr val="000000"/>
              </a:solidFill>
              <a:round/>
              <a:headEnd/>
              <a:tailEnd/>
            </a:ln>
          </p:spPr>
        </p:cxnSp>
        <p:sp>
          <p:nvSpPr>
            <p:cNvPr id="2059" name="Text Box 11"/>
            <p:cNvSpPr txBox="1">
              <a:spLocks noChangeArrowheads="1"/>
            </p:cNvSpPr>
            <p:nvPr/>
          </p:nvSpPr>
          <p:spPr bwMode="auto">
            <a:xfrm>
              <a:off x="3958" y="2366"/>
              <a:ext cx="2346" cy="4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0" name="Text Box 12"/>
            <p:cNvSpPr txBox="1">
              <a:spLocks noChangeArrowheads="1"/>
            </p:cNvSpPr>
            <p:nvPr/>
          </p:nvSpPr>
          <p:spPr bwMode="auto">
            <a:xfrm>
              <a:off x="7694" y="4041"/>
              <a:ext cx="1654"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 name="Title 1"/>
          <p:cNvSpPr>
            <a:spLocks noGrp="1"/>
          </p:cNvSpPr>
          <p:nvPr>
            <p:ph type="title"/>
          </p:nvPr>
        </p:nvSpPr>
        <p:spPr/>
        <p:txBody>
          <a:bodyPr/>
          <a:lstStyle/>
          <a:p>
            <a:r>
              <a:rPr lang="en-US" dirty="0" smtClean="0"/>
              <a:t>Material Selection</a:t>
            </a:r>
            <a:endParaRPr lang="en-US" dirty="0"/>
          </a:p>
        </p:txBody>
      </p:sp>
      <p:sp>
        <p:nvSpPr>
          <p:cNvPr id="5" name="Slide Number Placeholder 4"/>
          <p:cNvSpPr>
            <a:spLocks noGrp="1"/>
          </p:cNvSpPr>
          <p:nvPr>
            <p:ph type="sldNum" sz="quarter" idx="12"/>
          </p:nvPr>
        </p:nvSpPr>
        <p:spPr/>
        <p:txBody>
          <a:bodyPr/>
          <a:lstStyle/>
          <a:p>
            <a:pPr>
              <a:defRPr/>
            </a:pPr>
            <a:fld id="{93B7BC8B-5BE3-46C4-A7D7-933215032A6D}" type="slidenum">
              <a:rPr lang="en-US" smtClean="0"/>
              <a:pPr>
                <a:defRPr/>
              </a:pPr>
              <a:t>21</a:t>
            </a:fld>
            <a:endParaRPr lang="en-US" dirty="0"/>
          </a:p>
        </p:txBody>
      </p:sp>
      <p:sp>
        <p:nvSpPr>
          <p:cNvPr id="37" name="Text Box 26"/>
          <p:cNvSpPr txBox="1">
            <a:spLocks noChangeArrowheads="1"/>
          </p:cNvSpPr>
          <p:nvPr/>
        </p:nvSpPr>
        <p:spPr bwMode="auto">
          <a:xfrm>
            <a:off x="7086600" y="3505200"/>
            <a:ext cx="838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200" dirty="0" smtClean="0">
                <a:latin typeface="+mn-lt"/>
                <a:cs typeface="Arial" pitchFamily="34" charset="0"/>
              </a:rPr>
              <a:t>0.05 m</a:t>
            </a:r>
            <a:endParaRPr kumimoji="0" lang="en-US" sz="1200" b="0" i="0" u="none" strike="noStrike" cap="none" normalizeH="0" baseline="0" dirty="0" smtClean="0">
              <a:ln>
                <a:noFill/>
              </a:ln>
              <a:solidFill>
                <a:schemeClr val="tx1"/>
              </a:solidFill>
              <a:effectLst/>
              <a:latin typeface="+mn-lt"/>
              <a:cs typeface="Arial" pitchFamily="34" charset="0"/>
            </a:endParaRPr>
          </a:p>
        </p:txBody>
      </p:sp>
      <p:sp>
        <p:nvSpPr>
          <p:cNvPr id="39" name="Text Box 26"/>
          <p:cNvSpPr txBox="1">
            <a:spLocks noChangeArrowheads="1"/>
          </p:cNvSpPr>
          <p:nvPr/>
        </p:nvSpPr>
        <p:spPr bwMode="auto">
          <a:xfrm>
            <a:off x="4572000" y="2438400"/>
            <a:ext cx="1295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200" dirty="0" smtClean="0">
                <a:latin typeface="+mn-lt"/>
                <a:cs typeface="Arial" pitchFamily="34" charset="0"/>
              </a:rPr>
              <a:t>A = 0.01125 m</a:t>
            </a:r>
            <a:r>
              <a:rPr lang="en-US" sz="1200" baseline="30000" dirty="0" smtClean="0">
                <a:latin typeface="+mn-lt"/>
                <a:cs typeface="Arial" pitchFamily="34" charset="0"/>
              </a:rPr>
              <a:t>2</a:t>
            </a:r>
            <a:endParaRPr kumimoji="0" lang="en-US" sz="1200" b="0" i="0" u="none" strike="noStrike" cap="none" normalizeH="0" baseline="0" dirty="0" smtClean="0">
              <a:ln>
                <a:noFill/>
              </a:ln>
              <a:solidFill>
                <a:schemeClr val="tx1"/>
              </a:solidFill>
              <a:effectLst/>
              <a:latin typeface="+mn-lt"/>
              <a:cs typeface="Arial" pitchFamily="34" charset="0"/>
            </a:endParaRPr>
          </a:p>
        </p:txBody>
      </p:sp>
      <p:sp>
        <p:nvSpPr>
          <p:cNvPr id="40" name="Text Box 26"/>
          <p:cNvSpPr txBox="1">
            <a:spLocks noChangeArrowheads="1"/>
          </p:cNvSpPr>
          <p:nvPr/>
        </p:nvSpPr>
        <p:spPr bwMode="auto">
          <a:xfrm>
            <a:off x="6400800" y="2209800"/>
            <a:ext cx="1066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200" dirty="0" smtClean="0">
                <a:latin typeface="+mn-lt"/>
                <a:cs typeface="Arial" pitchFamily="34" charset="0"/>
              </a:rPr>
              <a:t>F = 585kN</a:t>
            </a:r>
            <a:endParaRPr kumimoji="0" lang="en-US" sz="1200" b="0" i="0" u="none" strike="noStrike" cap="none" normalizeH="0" baseline="0" dirty="0" smtClean="0">
              <a:ln>
                <a:noFill/>
              </a:ln>
              <a:solidFill>
                <a:schemeClr val="tx1"/>
              </a:solidFill>
              <a:effectLst/>
              <a:latin typeface="+mn-lt"/>
              <a:cs typeface="Arial" pitchFamily="34" charset="0"/>
            </a:endParaRPr>
          </a:p>
        </p:txBody>
      </p:sp>
      <p:sp>
        <p:nvSpPr>
          <p:cNvPr id="206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7" name="Content Placeholder 2"/>
          <p:cNvSpPr>
            <a:spLocks noGrp="1"/>
          </p:cNvSpPr>
          <p:nvPr>
            <p:ph sz="quarter" idx="1"/>
          </p:nvPr>
        </p:nvSpPr>
        <p:spPr>
          <a:xfrm>
            <a:off x="457200" y="1600200"/>
            <a:ext cx="3657600" cy="4572000"/>
          </a:xfrm>
        </p:spPr>
        <p:txBody>
          <a:bodyPr/>
          <a:lstStyle/>
          <a:p>
            <a:pPr lvl="0"/>
            <a:r>
              <a:rPr lang="en-US" sz="1800" dirty="0" smtClean="0"/>
              <a:t>Starting with the following equations</a:t>
            </a:r>
          </a:p>
          <a:p>
            <a:pPr lvl="0"/>
            <a:endParaRPr lang="en-US" dirty="0" smtClean="0"/>
          </a:p>
          <a:p>
            <a:pPr lvl="0"/>
            <a:endParaRPr lang="en-US" dirty="0" smtClean="0"/>
          </a:p>
          <a:p>
            <a:r>
              <a:rPr lang="en-US" sz="1800" dirty="0" smtClean="0"/>
              <a:t>Eliminating  the area between these two equations we get</a:t>
            </a:r>
          </a:p>
          <a:p>
            <a:endParaRPr lang="en-US" sz="1800" dirty="0" smtClean="0"/>
          </a:p>
          <a:p>
            <a:endParaRPr lang="en-US" sz="1800" dirty="0" smtClean="0"/>
          </a:p>
          <a:p>
            <a:r>
              <a:rPr lang="en-US" sz="1800" dirty="0" smtClean="0"/>
              <a:t>Then our material index is</a:t>
            </a:r>
          </a:p>
          <a:p>
            <a:pPr lvl="0"/>
            <a:endParaRPr lang="en-US" dirty="0" smtClean="0"/>
          </a:p>
        </p:txBody>
      </p:sp>
      <p:sp>
        <p:nvSpPr>
          <p:cNvPr id="206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2067" name="Picture 1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90600" y="2438400"/>
            <a:ext cx="2371725" cy="457200"/>
          </a:xfrm>
          <a:prstGeom prst="rect">
            <a:avLst/>
          </a:prstGeom>
          <a:noFill/>
        </p:spPr>
      </p:pic>
      <p:sp>
        <p:nvSpPr>
          <p:cNvPr id="2070"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2069" name="Picture 2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76400" y="3886200"/>
            <a:ext cx="1104900" cy="409575"/>
          </a:xfrm>
          <a:prstGeom prst="rect">
            <a:avLst/>
          </a:prstGeom>
          <a:noFill/>
        </p:spPr>
      </p:pic>
      <p:sp>
        <p:nvSpPr>
          <p:cNvPr id="2072"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2071" name="Picture 2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05000" y="5029200"/>
            <a:ext cx="504825" cy="342900"/>
          </a:xfrm>
          <a:prstGeom prst="rect">
            <a:avLst/>
          </a:prstGeom>
          <a:solidFill>
            <a:srgbClr val="FFFF00"/>
          </a:solidFill>
        </p:spPr>
      </p:pic>
      <p:pic>
        <p:nvPicPr>
          <p:cNvPr id="64" name="Picture 2"/>
          <p:cNvPicPr>
            <a:picLocks noChangeAspect="1" noChangeArrowheads="1"/>
          </p:cNvPicPr>
          <p:nvPr/>
        </p:nvPicPr>
        <p:blipFill>
          <a:blip r:embed="rId6" cstate="print"/>
          <a:srcRect/>
          <a:stretch>
            <a:fillRect/>
          </a:stretch>
        </p:blipFill>
        <p:spPr bwMode="auto">
          <a:xfrm>
            <a:off x="6686550" y="5715000"/>
            <a:ext cx="1244600" cy="627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Selection</a:t>
            </a:r>
            <a:endParaRPr lang="en-US" dirty="0"/>
          </a:p>
        </p:txBody>
      </p:sp>
      <p:sp>
        <p:nvSpPr>
          <p:cNvPr id="5" name="Slide Number Placeholder 4"/>
          <p:cNvSpPr>
            <a:spLocks noGrp="1"/>
          </p:cNvSpPr>
          <p:nvPr>
            <p:ph type="sldNum" sz="quarter" idx="12"/>
          </p:nvPr>
        </p:nvSpPr>
        <p:spPr/>
        <p:txBody>
          <a:bodyPr/>
          <a:lstStyle/>
          <a:p>
            <a:pPr>
              <a:defRPr/>
            </a:pPr>
            <a:fld id="{93B7BC8B-5BE3-46C4-A7D7-933215032A6D}" type="slidenum">
              <a:rPr lang="en-US" smtClean="0"/>
              <a:pPr>
                <a:defRPr/>
              </a:pPr>
              <a:t>22</a:t>
            </a:fld>
            <a:endParaRPr lang="en-US" dirty="0"/>
          </a:p>
        </p:txBody>
      </p:sp>
      <p:sp>
        <p:nvSpPr>
          <p:cNvPr id="206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6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70"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72"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34" name="Picture 33" descr="4"/>
          <p:cNvPicPr/>
          <p:nvPr/>
        </p:nvPicPr>
        <p:blipFill>
          <a:blip r:embed="rId3" cstate="print"/>
          <a:srcRect l="3321" b="16047"/>
          <a:stretch>
            <a:fillRect/>
          </a:stretch>
        </p:blipFill>
        <p:spPr bwMode="auto">
          <a:xfrm>
            <a:off x="1676400" y="1676400"/>
            <a:ext cx="5737130" cy="4435523"/>
          </a:xfrm>
          <a:prstGeom prst="rect">
            <a:avLst/>
          </a:prstGeom>
          <a:noFill/>
        </p:spPr>
      </p:pic>
      <p:cxnSp>
        <p:nvCxnSpPr>
          <p:cNvPr id="59400" name="AutoShape 8"/>
          <p:cNvCxnSpPr>
            <a:cxnSpLocks noChangeShapeType="1"/>
          </p:cNvCxnSpPr>
          <p:nvPr/>
        </p:nvCxnSpPr>
        <p:spPr bwMode="auto">
          <a:xfrm flipV="1">
            <a:off x="2238828" y="1976891"/>
            <a:ext cx="5008562" cy="2319337"/>
          </a:xfrm>
          <a:prstGeom prst="straightConnector1">
            <a:avLst/>
          </a:prstGeom>
          <a:noFill/>
          <a:ln w="57150">
            <a:solidFill>
              <a:srgbClr val="FF0000"/>
            </a:solidFill>
            <a:round/>
            <a:headEnd/>
            <a:tailEnd/>
          </a:ln>
        </p:spPr>
      </p:cxnSp>
      <p:cxnSp>
        <p:nvCxnSpPr>
          <p:cNvPr id="59401" name="AutoShape 9"/>
          <p:cNvCxnSpPr>
            <a:cxnSpLocks noChangeShapeType="1"/>
          </p:cNvCxnSpPr>
          <p:nvPr/>
        </p:nvCxnSpPr>
        <p:spPr bwMode="auto">
          <a:xfrm flipV="1">
            <a:off x="2238828" y="3259817"/>
            <a:ext cx="5008562" cy="3175"/>
          </a:xfrm>
          <a:prstGeom prst="straightConnector1">
            <a:avLst/>
          </a:prstGeom>
          <a:noFill/>
          <a:ln w="57150">
            <a:solidFill>
              <a:srgbClr val="1F497D"/>
            </a:solidFill>
            <a:round/>
            <a:headEnd/>
            <a:tailEnd/>
          </a:ln>
        </p:spPr>
      </p:cxnSp>
      <p:sp>
        <p:nvSpPr>
          <p:cNvPr id="41" name="Rectangle 7"/>
          <p:cNvSpPr>
            <a:spLocks noChangeArrowheads="1"/>
          </p:cNvSpPr>
          <p:nvPr/>
        </p:nvSpPr>
        <p:spPr bwMode="auto">
          <a:xfrm>
            <a:off x="990600" y="1600200"/>
            <a:ext cx="6858000" cy="4876800"/>
          </a:xfrm>
          <a:prstGeom prst="rect">
            <a:avLst/>
          </a:prstGeom>
          <a:no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Text Box 8"/>
          <p:cNvSpPr txBox="1">
            <a:spLocks noChangeArrowheads="1"/>
          </p:cNvSpPr>
          <p:nvPr/>
        </p:nvSpPr>
        <p:spPr bwMode="auto">
          <a:xfrm>
            <a:off x="3200400" y="6019800"/>
            <a:ext cx="3074414" cy="3842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100" b="1" dirty="0" smtClean="0"/>
              <a:t>Figure 19</a:t>
            </a:r>
            <a:r>
              <a:rPr lang="en-US" sz="1100" dirty="0" smtClean="0"/>
              <a:t> – Strength plotted against density</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9401"/>
                                        </p:tgtEl>
                                        <p:attrNameLst>
                                          <p:attrName>style.visibility</p:attrName>
                                        </p:attrNameLst>
                                      </p:cBhvr>
                                      <p:to>
                                        <p:strVal val="visible"/>
                                      </p:to>
                                    </p:set>
                                    <p:anim calcmode="lin" valueType="num">
                                      <p:cBhvr additive="base">
                                        <p:cTn id="17" dur="500" fill="hold"/>
                                        <p:tgtEl>
                                          <p:spTgt spid="59401"/>
                                        </p:tgtEl>
                                        <p:attrNameLst>
                                          <p:attrName>ppt_x</p:attrName>
                                        </p:attrNameLst>
                                      </p:cBhvr>
                                      <p:tavLst>
                                        <p:tav tm="0">
                                          <p:val>
                                            <p:strVal val="#ppt_x"/>
                                          </p:val>
                                        </p:tav>
                                        <p:tav tm="100000">
                                          <p:val>
                                            <p:strVal val="#ppt_x"/>
                                          </p:val>
                                        </p:tav>
                                      </p:tavLst>
                                    </p:anim>
                                    <p:anim calcmode="lin" valueType="num">
                                      <p:cBhvr additive="base">
                                        <p:cTn id="18" dur="500" fill="hold"/>
                                        <p:tgtEl>
                                          <p:spTgt spid="5940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9400"/>
                                        </p:tgtEl>
                                        <p:attrNameLst>
                                          <p:attrName>style.visibility</p:attrName>
                                        </p:attrNameLst>
                                      </p:cBhvr>
                                      <p:to>
                                        <p:strVal val="visible"/>
                                      </p:to>
                                    </p:set>
                                    <p:anim calcmode="lin" valueType="num">
                                      <p:cBhvr additive="base">
                                        <p:cTn id="23" dur="500" fill="hold"/>
                                        <p:tgtEl>
                                          <p:spTgt spid="59400"/>
                                        </p:tgtEl>
                                        <p:attrNameLst>
                                          <p:attrName>ppt_x</p:attrName>
                                        </p:attrNameLst>
                                      </p:cBhvr>
                                      <p:tavLst>
                                        <p:tav tm="0">
                                          <p:val>
                                            <p:strVal val="#ppt_x"/>
                                          </p:val>
                                        </p:tav>
                                        <p:tav tm="100000">
                                          <p:val>
                                            <p:strVal val="#ppt_x"/>
                                          </p:val>
                                        </p:tav>
                                      </p:tavLst>
                                    </p:anim>
                                    <p:anim calcmode="lin" valueType="num">
                                      <p:cBhvr additive="base">
                                        <p:cTn id="24" dur="500" fill="hold"/>
                                        <p:tgtEl>
                                          <p:spTgt spid="594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Selection</a:t>
            </a:r>
            <a:endParaRPr lang="en-US" dirty="0"/>
          </a:p>
        </p:txBody>
      </p:sp>
      <p:sp>
        <p:nvSpPr>
          <p:cNvPr id="5" name="Slide Number Placeholder 4"/>
          <p:cNvSpPr>
            <a:spLocks noGrp="1"/>
          </p:cNvSpPr>
          <p:nvPr>
            <p:ph type="sldNum" sz="quarter" idx="12"/>
          </p:nvPr>
        </p:nvSpPr>
        <p:spPr/>
        <p:txBody>
          <a:bodyPr/>
          <a:lstStyle/>
          <a:p>
            <a:pPr>
              <a:defRPr/>
            </a:pPr>
            <a:fld id="{93B7BC8B-5BE3-46C4-A7D7-933215032A6D}" type="slidenum">
              <a:rPr lang="en-US" smtClean="0"/>
              <a:pPr>
                <a:defRPr/>
              </a:pPr>
              <a:t>23</a:t>
            </a:fld>
            <a:endParaRPr lang="en-US" dirty="0"/>
          </a:p>
        </p:txBody>
      </p:sp>
      <p:sp>
        <p:nvSpPr>
          <p:cNvPr id="206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6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70"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72"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1" name="Rectangle 7"/>
          <p:cNvSpPr>
            <a:spLocks noChangeArrowheads="1"/>
          </p:cNvSpPr>
          <p:nvPr/>
        </p:nvSpPr>
        <p:spPr bwMode="auto">
          <a:xfrm>
            <a:off x="990600" y="1600200"/>
            <a:ext cx="6858000" cy="4876800"/>
          </a:xfrm>
          <a:prstGeom prst="rect">
            <a:avLst/>
          </a:prstGeom>
          <a:no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Text Box 8"/>
          <p:cNvSpPr txBox="1">
            <a:spLocks noChangeArrowheads="1"/>
          </p:cNvSpPr>
          <p:nvPr/>
        </p:nvSpPr>
        <p:spPr bwMode="auto">
          <a:xfrm>
            <a:off x="3200400" y="6019800"/>
            <a:ext cx="3074414" cy="3842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100" b="1" dirty="0" smtClean="0"/>
              <a:t>Figure 20 </a:t>
            </a:r>
            <a:r>
              <a:rPr lang="en-US" sz="1100" dirty="0" smtClean="0"/>
              <a:t>– Approximate cost/kg of material</a:t>
            </a:r>
            <a:endParaRPr lang="en-US" sz="1100" dirty="0"/>
          </a:p>
        </p:txBody>
      </p:sp>
      <p:pic>
        <p:nvPicPr>
          <p:cNvPr id="13" name="Picture 12" descr="C:\Users\Carlos\Pictures\Untitled.jpg"/>
          <p:cNvPicPr/>
          <p:nvPr/>
        </p:nvPicPr>
        <p:blipFill>
          <a:blip r:embed="rId3" cstate="print"/>
          <a:srcRect/>
          <a:stretch>
            <a:fillRect/>
          </a:stretch>
        </p:blipFill>
        <p:spPr bwMode="auto">
          <a:xfrm>
            <a:off x="1295400" y="1752600"/>
            <a:ext cx="6172200" cy="4038600"/>
          </a:xfrm>
          <a:prstGeom prst="rect">
            <a:avLst/>
          </a:prstGeom>
          <a:noFill/>
          <a:ln w="9525">
            <a:noFill/>
            <a:miter lim="800000"/>
            <a:headEnd/>
            <a:tailEnd/>
          </a:ln>
        </p:spPr>
      </p:pic>
      <p:cxnSp>
        <p:nvCxnSpPr>
          <p:cNvPr id="61442" name="AutoShape 2"/>
          <p:cNvCxnSpPr>
            <a:cxnSpLocks noChangeShapeType="1"/>
          </p:cNvCxnSpPr>
          <p:nvPr/>
        </p:nvCxnSpPr>
        <p:spPr bwMode="auto">
          <a:xfrm flipV="1">
            <a:off x="4191000" y="3962400"/>
            <a:ext cx="381000" cy="96837"/>
          </a:xfrm>
          <a:prstGeom prst="straightConnector1">
            <a:avLst/>
          </a:prstGeom>
          <a:noFill/>
          <a:ln w="57150">
            <a:solidFill>
              <a:srgbClr val="FF0000"/>
            </a:solidFill>
            <a:round/>
            <a:headEnd/>
            <a:tailEnd type="triangle" w="med" len="med"/>
          </a:ln>
        </p:spPr>
      </p:cxnSp>
      <p:cxnSp>
        <p:nvCxnSpPr>
          <p:cNvPr id="61443" name="AutoShape 3"/>
          <p:cNvCxnSpPr>
            <a:cxnSpLocks noChangeShapeType="1"/>
          </p:cNvCxnSpPr>
          <p:nvPr/>
        </p:nvCxnSpPr>
        <p:spPr bwMode="auto">
          <a:xfrm flipH="1">
            <a:off x="3962400" y="1981200"/>
            <a:ext cx="244475" cy="114300"/>
          </a:xfrm>
          <a:prstGeom prst="straightConnector1">
            <a:avLst/>
          </a:prstGeom>
          <a:noFill/>
          <a:ln w="57150">
            <a:solidFill>
              <a:srgbClr val="FF0000"/>
            </a:solidFill>
            <a:round/>
            <a:headEnd/>
            <a:tailEnd type="triangle" w="med" len="med"/>
          </a:ln>
        </p:spPr>
      </p:cxnSp>
      <p:cxnSp>
        <p:nvCxnSpPr>
          <p:cNvPr id="61444" name="AutoShape 4"/>
          <p:cNvCxnSpPr>
            <a:cxnSpLocks noChangeShapeType="1"/>
          </p:cNvCxnSpPr>
          <p:nvPr/>
        </p:nvCxnSpPr>
        <p:spPr bwMode="auto">
          <a:xfrm flipV="1">
            <a:off x="4724400" y="3124200"/>
            <a:ext cx="328613" cy="68263"/>
          </a:xfrm>
          <a:prstGeom prst="straightConnector1">
            <a:avLst/>
          </a:prstGeom>
          <a:noFill/>
          <a:ln w="57150">
            <a:solidFill>
              <a:srgbClr val="FF0000"/>
            </a:solidFill>
            <a:round/>
            <a:headEnd/>
            <a:tailEnd type="triangle" w="med" len="med"/>
          </a:ln>
        </p:spPr>
      </p:cxnSp>
      <p:cxnSp>
        <p:nvCxnSpPr>
          <p:cNvPr id="61445" name="AutoShape 5"/>
          <p:cNvCxnSpPr>
            <a:cxnSpLocks noChangeShapeType="1"/>
          </p:cNvCxnSpPr>
          <p:nvPr/>
        </p:nvCxnSpPr>
        <p:spPr bwMode="auto">
          <a:xfrm flipH="1">
            <a:off x="5461000" y="2209800"/>
            <a:ext cx="254000" cy="163513"/>
          </a:xfrm>
          <a:prstGeom prst="straightConnector1">
            <a:avLst/>
          </a:prstGeom>
          <a:noFill/>
          <a:ln w="57150">
            <a:solidFill>
              <a:srgbClr val="FF0000"/>
            </a:solidFill>
            <a:round/>
            <a:headEnd/>
            <a:tailEnd type="triangle" w="med" len="med"/>
          </a:ln>
        </p:spPr>
      </p:cxnSp>
      <p:cxnSp>
        <p:nvCxnSpPr>
          <p:cNvPr id="61446" name="AutoShape 6"/>
          <p:cNvCxnSpPr>
            <a:cxnSpLocks noChangeShapeType="1"/>
          </p:cNvCxnSpPr>
          <p:nvPr/>
        </p:nvCxnSpPr>
        <p:spPr bwMode="auto">
          <a:xfrm>
            <a:off x="3733800" y="2667000"/>
            <a:ext cx="355600" cy="0"/>
          </a:xfrm>
          <a:prstGeom prst="straightConnector1">
            <a:avLst/>
          </a:prstGeom>
          <a:noFill/>
          <a:ln w="57150">
            <a:solidFill>
              <a:srgbClr val="FF0000"/>
            </a:solidFill>
            <a:round/>
            <a:headEnd/>
            <a:tailEnd type="triangle" w="med" len="med"/>
          </a:ln>
        </p:spPr>
      </p:cxnSp>
      <p:cxnSp>
        <p:nvCxnSpPr>
          <p:cNvPr id="61447" name="AutoShape 7"/>
          <p:cNvCxnSpPr>
            <a:cxnSpLocks noChangeShapeType="1"/>
          </p:cNvCxnSpPr>
          <p:nvPr/>
        </p:nvCxnSpPr>
        <p:spPr bwMode="auto">
          <a:xfrm flipH="1" flipV="1">
            <a:off x="2590800" y="3733800"/>
            <a:ext cx="266700" cy="68263"/>
          </a:xfrm>
          <a:prstGeom prst="straightConnector1">
            <a:avLst/>
          </a:prstGeom>
          <a:noFill/>
          <a:ln w="57150">
            <a:solidFill>
              <a:srgbClr val="FF0000"/>
            </a:solidFill>
            <a:round/>
            <a:headEnd/>
            <a:tailEnd type="triangle" w="med" len="med"/>
          </a:ln>
        </p:spPr>
      </p:cxnSp>
      <p:cxnSp>
        <p:nvCxnSpPr>
          <p:cNvPr id="17" name="AutoShape 2"/>
          <p:cNvCxnSpPr>
            <a:cxnSpLocks noChangeShapeType="1"/>
          </p:cNvCxnSpPr>
          <p:nvPr/>
        </p:nvCxnSpPr>
        <p:spPr bwMode="auto">
          <a:xfrm flipV="1">
            <a:off x="4191000" y="3962400"/>
            <a:ext cx="381000" cy="96837"/>
          </a:xfrm>
          <a:prstGeom prst="straightConnector1">
            <a:avLst/>
          </a:prstGeom>
          <a:noFill/>
          <a:ln w="57150">
            <a:solidFill>
              <a:srgbClr val="0070C0"/>
            </a:solidFill>
            <a:round/>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On the Fasteners</a:t>
            </a:r>
            <a:endParaRPr lang="en-US" dirty="0"/>
          </a:p>
        </p:txBody>
      </p:sp>
      <p:sp>
        <p:nvSpPr>
          <p:cNvPr id="3" name="Content Placeholder 2"/>
          <p:cNvSpPr>
            <a:spLocks noGrp="1"/>
          </p:cNvSpPr>
          <p:nvPr>
            <p:ph sz="quarter" idx="1"/>
          </p:nvPr>
        </p:nvSpPr>
        <p:spPr>
          <a:xfrm>
            <a:off x="457200" y="1600200"/>
            <a:ext cx="7696200" cy="4572000"/>
          </a:xfrm>
        </p:spPr>
        <p:txBody>
          <a:bodyPr/>
          <a:lstStyle/>
          <a:p>
            <a:r>
              <a:rPr lang="en-US" dirty="0" smtClean="0"/>
              <a:t>Bolts are typically stronger</a:t>
            </a:r>
          </a:p>
          <a:p>
            <a:r>
              <a:rPr lang="en-US" dirty="0" smtClean="0"/>
              <a:t>Nuts are weaker</a:t>
            </a:r>
          </a:p>
          <a:p>
            <a:pPr lvl="1"/>
            <a:r>
              <a:rPr lang="en-US" dirty="0" smtClean="0"/>
              <a:t>5/16 x 18 thread pattern</a:t>
            </a:r>
          </a:p>
          <a:p>
            <a:r>
              <a:rPr lang="en-US" dirty="0" smtClean="0"/>
              <a:t>Failure is due to direct shear in threads</a:t>
            </a:r>
          </a:p>
          <a:p>
            <a:pPr lvl="1"/>
            <a:r>
              <a:rPr lang="en-US" dirty="0" smtClean="0"/>
              <a:t> Thread Pullout</a:t>
            </a:r>
            <a:endParaRPr lang="en-US" dirty="0"/>
          </a:p>
        </p:txBody>
      </p:sp>
      <p:sp>
        <p:nvSpPr>
          <p:cNvPr id="5" name="Slide Number Placeholder 4"/>
          <p:cNvSpPr>
            <a:spLocks noGrp="1"/>
          </p:cNvSpPr>
          <p:nvPr>
            <p:ph type="sldNum" sz="quarter" idx="12"/>
          </p:nvPr>
        </p:nvSpPr>
        <p:spPr/>
        <p:txBody>
          <a:bodyPr/>
          <a:lstStyle/>
          <a:p>
            <a:pPr>
              <a:defRPr/>
            </a:pPr>
            <a:fld id="{93B7BC8B-5BE3-46C4-A7D7-933215032A6D}" type="slidenum">
              <a:rPr lang="en-US" smtClean="0"/>
              <a:pPr>
                <a:defRPr/>
              </a:pPr>
              <a:t>24</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981200" y="3657600"/>
            <a:ext cx="692727" cy="762000"/>
          </a:xfrm>
          <a:prstGeom prst="rect">
            <a:avLst/>
          </a:prstGeom>
          <a:noFill/>
          <a:ln w="9525">
            <a:noFill/>
            <a:miter lim="800000"/>
            <a:headEnd/>
            <a:tailEnd/>
          </a:ln>
        </p:spPr>
      </p:pic>
      <p:sp>
        <p:nvSpPr>
          <p:cNvPr id="7" name="TextBox 6"/>
          <p:cNvSpPr txBox="1"/>
          <p:nvPr/>
        </p:nvSpPr>
        <p:spPr>
          <a:xfrm>
            <a:off x="3200400" y="3886200"/>
            <a:ext cx="4038600" cy="369332"/>
          </a:xfrm>
          <a:prstGeom prst="rect">
            <a:avLst/>
          </a:prstGeom>
          <a:noFill/>
        </p:spPr>
        <p:txBody>
          <a:bodyPr wrap="square" rtlCol="0">
            <a:spAutoFit/>
          </a:bodyPr>
          <a:lstStyle/>
          <a:p>
            <a:pPr>
              <a:buFont typeface="Courier New" pitchFamily="49" charset="0"/>
              <a:buChar char="o"/>
            </a:pPr>
            <a:r>
              <a:rPr lang="en-US" dirty="0" smtClean="0"/>
              <a:t> low strength bolt designation</a:t>
            </a:r>
            <a:endParaRPr lang="en-US" dirty="0"/>
          </a:p>
        </p:txBody>
      </p:sp>
      <p:pic>
        <p:nvPicPr>
          <p:cNvPr id="2051" name="Picture 3"/>
          <p:cNvPicPr>
            <a:picLocks noChangeAspect="1" noChangeArrowheads="1"/>
          </p:cNvPicPr>
          <p:nvPr/>
        </p:nvPicPr>
        <p:blipFill>
          <a:blip r:embed="rId4" cstate="print"/>
          <a:srcRect/>
          <a:stretch>
            <a:fillRect/>
          </a:stretch>
        </p:blipFill>
        <p:spPr bwMode="auto">
          <a:xfrm>
            <a:off x="1981200" y="4724400"/>
            <a:ext cx="685800" cy="737235"/>
          </a:xfrm>
          <a:prstGeom prst="rect">
            <a:avLst/>
          </a:prstGeom>
          <a:noFill/>
          <a:ln w="9525">
            <a:noFill/>
            <a:miter lim="800000"/>
            <a:headEnd/>
            <a:tailEnd/>
          </a:ln>
        </p:spPr>
      </p:pic>
      <p:sp>
        <p:nvSpPr>
          <p:cNvPr id="9" name="Rectangle 8"/>
          <p:cNvSpPr/>
          <p:nvPr/>
        </p:nvSpPr>
        <p:spPr>
          <a:xfrm>
            <a:off x="3124200" y="4953000"/>
            <a:ext cx="3785011" cy="369332"/>
          </a:xfrm>
          <a:prstGeom prst="rect">
            <a:avLst/>
          </a:prstGeom>
        </p:spPr>
        <p:txBody>
          <a:bodyPr wrap="none">
            <a:spAutoFit/>
          </a:bodyPr>
          <a:lstStyle/>
          <a:p>
            <a:pPr>
              <a:buFont typeface="Courier New" pitchFamily="49" charset="0"/>
              <a:buChar char="o"/>
            </a:pPr>
            <a:r>
              <a:rPr lang="en-US" dirty="0" smtClean="0"/>
              <a:t> medium strength bolt designation</a:t>
            </a:r>
            <a:endParaRPr lang="en-US" dirty="0"/>
          </a:p>
        </p:txBody>
      </p:sp>
      <p:pic>
        <p:nvPicPr>
          <p:cNvPr id="2052" name="Picture 4"/>
          <p:cNvPicPr>
            <a:picLocks noChangeAspect="1" noChangeArrowheads="1"/>
          </p:cNvPicPr>
          <p:nvPr/>
        </p:nvPicPr>
        <p:blipFill>
          <a:blip r:embed="rId5" cstate="print"/>
          <a:srcRect/>
          <a:stretch>
            <a:fillRect/>
          </a:stretch>
        </p:blipFill>
        <p:spPr bwMode="auto">
          <a:xfrm>
            <a:off x="1981200" y="5791200"/>
            <a:ext cx="685800" cy="737235"/>
          </a:xfrm>
          <a:prstGeom prst="rect">
            <a:avLst/>
          </a:prstGeom>
          <a:noFill/>
          <a:ln w="9525">
            <a:noFill/>
            <a:miter lim="800000"/>
            <a:headEnd/>
            <a:tailEnd/>
          </a:ln>
        </p:spPr>
      </p:pic>
      <p:sp>
        <p:nvSpPr>
          <p:cNvPr id="11" name="Rectangle 10"/>
          <p:cNvSpPr/>
          <p:nvPr/>
        </p:nvSpPr>
        <p:spPr>
          <a:xfrm>
            <a:off x="3200400" y="6019800"/>
            <a:ext cx="3400290" cy="369332"/>
          </a:xfrm>
          <a:prstGeom prst="rect">
            <a:avLst/>
          </a:prstGeom>
        </p:spPr>
        <p:txBody>
          <a:bodyPr wrap="none">
            <a:spAutoFit/>
          </a:bodyPr>
          <a:lstStyle/>
          <a:p>
            <a:pPr>
              <a:buFont typeface="Courier New" pitchFamily="49" charset="0"/>
              <a:buChar char="o"/>
            </a:pPr>
            <a:r>
              <a:rPr lang="en-US" dirty="0" smtClean="0"/>
              <a:t> high strength bolt designation</a:t>
            </a:r>
            <a:endParaRPr lang="en-US" dirty="0"/>
          </a:p>
        </p:txBody>
      </p:sp>
      <p:pic>
        <p:nvPicPr>
          <p:cNvPr id="12" name="Picture 2"/>
          <p:cNvPicPr>
            <a:picLocks noChangeAspect="1" noChangeArrowheads="1"/>
          </p:cNvPicPr>
          <p:nvPr/>
        </p:nvPicPr>
        <p:blipFill>
          <a:blip r:embed="rId6" cstate="print"/>
          <a:srcRect/>
          <a:stretch>
            <a:fillRect/>
          </a:stretch>
        </p:blipFill>
        <p:spPr bwMode="auto">
          <a:xfrm>
            <a:off x="6686550" y="5715000"/>
            <a:ext cx="1244600" cy="627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 On the Nut - 6280 </a:t>
            </a:r>
            <a:r>
              <a:rPr lang="en-US" dirty="0" err="1" smtClean="0"/>
              <a:t>lbf</a:t>
            </a:r>
            <a:r>
              <a:rPr lang="en-US" dirty="0" smtClean="0"/>
              <a:t> on threads</a:t>
            </a:r>
            <a:br>
              <a:rPr lang="en-US" dirty="0" smtClean="0"/>
            </a:br>
            <a:r>
              <a:rPr lang="en-US" dirty="0" smtClean="0"/>
              <a:t>Shear Stress = 139 ksi</a:t>
            </a:r>
            <a:endParaRPr lang="en-US" dirty="0"/>
          </a:p>
        </p:txBody>
      </p:sp>
      <p:sp>
        <p:nvSpPr>
          <p:cNvPr id="5" name="Slide Number Placeholder 4"/>
          <p:cNvSpPr>
            <a:spLocks noGrp="1"/>
          </p:cNvSpPr>
          <p:nvPr>
            <p:ph type="sldNum" sz="quarter" idx="12"/>
          </p:nvPr>
        </p:nvSpPr>
        <p:spPr/>
        <p:txBody>
          <a:bodyPr/>
          <a:lstStyle/>
          <a:p>
            <a:pPr>
              <a:defRPr/>
            </a:pPr>
            <a:fld id="{93B7BC8B-5BE3-46C4-A7D7-933215032A6D}" type="slidenum">
              <a:rPr lang="en-US" smtClean="0"/>
              <a:pPr>
                <a:defRPr/>
              </a:pPr>
              <a:t>25</a:t>
            </a:fld>
            <a:endParaRPr lang="en-US" dirty="0"/>
          </a:p>
        </p:txBody>
      </p:sp>
      <p:sp>
        <p:nvSpPr>
          <p:cNvPr id="206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6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70"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72"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2" name="Text Box 8"/>
          <p:cNvSpPr txBox="1">
            <a:spLocks noChangeArrowheads="1"/>
          </p:cNvSpPr>
          <p:nvPr/>
        </p:nvSpPr>
        <p:spPr bwMode="auto">
          <a:xfrm>
            <a:off x="2514600" y="6019800"/>
            <a:ext cx="4267200" cy="3842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100" b="1" dirty="0" smtClean="0"/>
              <a:t>Figure 21</a:t>
            </a:r>
            <a:r>
              <a:rPr lang="en-US" sz="1100" dirty="0" smtClean="0"/>
              <a:t> – Forces are  distributed to the last  two threads evenly</a:t>
            </a:r>
            <a:endParaRPr lang="en-US" sz="1100" dirty="0"/>
          </a:p>
        </p:txBody>
      </p:sp>
      <p:pic>
        <p:nvPicPr>
          <p:cNvPr id="1027" name="Picture 3"/>
          <p:cNvPicPr>
            <a:picLocks noChangeAspect="1" noChangeArrowheads="1"/>
          </p:cNvPicPr>
          <p:nvPr/>
        </p:nvPicPr>
        <p:blipFill>
          <a:blip r:embed="rId3" cstate="print"/>
          <a:srcRect/>
          <a:stretch>
            <a:fillRect/>
          </a:stretch>
        </p:blipFill>
        <p:spPr bwMode="auto">
          <a:xfrm>
            <a:off x="1447800" y="1600200"/>
            <a:ext cx="6324600" cy="4099448"/>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6756400" y="5849682"/>
            <a:ext cx="1244600" cy="627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 On the Nut - 6280 </a:t>
            </a:r>
            <a:r>
              <a:rPr lang="en-US" dirty="0" err="1" smtClean="0"/>
              <a:t>lbf</a:t>
            </a:r>
            <a:r>
              <a:rPr lang="en-US" dirty="0" smtClean="0"/>
              <a:t> on threads</a:t>
            </a:r>
            <a:br>
              <a:rPr lang="en-US" dirty="0" smtClean="0"/>
            </a:br>
            <a:r>
              <a:rPr lang="en-US" dirty="0" smtClean="0"/>
              <a:t>Shear Stress = 258 ksi</a:t>
            </a:r>
            <a:endParaRPr lang="en-US" dirty="0"/>
          </a:p>
        </p:txBody>
      </p:sp>
      <p:sp>
        <p:nvSpPr>
          <p:cNvPr id="5" name="Slide Number Placeholder 4"/>
          <p:cNvSpPr>
            <a:spLocks noGrp="1"/>
          </p:cNvSpPr>
          <p:nvPr>
            <p:ph type="sldNum" sz="quarter" idx="12"/>
          </p:nvPr>
        </p:nvSpPr>
        <p:spPr/>
        <p:txBody>
          <a:bodyPr/>
          <a:lstStyle/>
          <a:p>
            <a:pPr>
              <a:defRPr/>
            </a:pPr>
            <a:fld id="{93B7BC8B-5BE3-46C4-A7D7-933215032A6D}" type="slidenum">
              <a:rPr lang="en-US" smtClean="0"/>
              <a:pPr>
                <a:defRPr/>
              </a:pPr>
              <a:t>26</a:t>
            </a:fld>
            <a:endParaRPr lang="en-US" dirty="0"/>
          </a:p>
        </p:txBody>
      </p:sp>
      <p:sp>
        <p:nvSpPr>
          <p:cNvPr id="206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6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70"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72"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2" name="Text Box 8"/>
          <p:cNvSpPr txBox="1">
            <a:spLocks noChangeArrowheads="1"/>
          </p:cNvSpPr>
          <p:nvPr/>
        </p:nvSpPr>
        <p:spPr bwMode="auto">
          <a:xfrm>
            <a:off x="2514600" y="6019800"/>
            <a:ext cx="4267200" cy="3842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100" b="1" dirty="0" smtClean="0"/>
              <a:t>Figure 22</a:t>
            </a:r>
            <a:r>
              <a:rPr lang="en-US" sz="1100" dirty="0" smtClean="0"/>
              <a:t> – Forces are  distributed to the last  two threads evenly</a:t>
            </a:r>
            <a:endParaRPr lang="en-US" sz="1100" dirty="0"/>
          </a:p>
        </p:txBody>
      </p:sp>
      <p:pic>
        <p:nvPicPr>
          <p:cNvPr id="4098" name="Picture 2"/>
          <p:cNvPicPr>
            <a:picLocks noChangeAspect="1" noChangeArrowheads="1"/>
          </p:cNvPicPr>
          <p:nvPr/>
        </p:nvPicPr>
        <p:blipFill>
          <a:blip r:embed="rId3" cstate="print"/>
          <a:srcRect/>
          <a:stretch>
            <a:fillRect/>
          </a:stretch>
        </p:blipFill>
        <p:spPr bwMode="auto">
          <a:xfrm>
            <a:off x="1295400" y="1524000"/>
            <a:ext cx="6629400" cy="4274942"/>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6858000" y="5925882"/>
            <a:ext cx="1244600" cy="627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the Nut Fail…………..NO!</a:t>
            </a:r>
            <a:endParaRPr lang="en-US" dirty="0"/>
          </a:p>
        </p:txBody>
      </p:sp>
      <p:sp>
        <p:nvSpPr>
          <p:cNvPr id="3" name="Content Placeholder 2"/>
          <p:cNvSpPr>
            <a:spLocks noGrp="1"/>
          </p:cNvSpPr>
          <p:nvPr>
            <p:ph sz="quarter" idx="1"/>
          </p:nvPr>
        </p:nvSpPr>
        <p:spPr>
          <a:xfrm>
            <a:off x="457200" y="1600200"/>
            <a:ext cx="7620000" cy="4572000"/>
          </a:xfrm>
        </p:spPr>
        <p:txBody>
          <a:bodyPr/>
          <a:lstStyle/>
          <a:p>
            <a:r>
              <a:rPr lang="en-US" dirty="0" smtClean="0"/>
              <a:t>Shear Stress values are compared to Proof Load</a:t>
            </a:r>
          </a:p>
          <a:p>
            <a:pPr lvl="1"/>
            <a:r>
              <a:rPr lang="en-US" dirty="0" smtClean="0"/>
              <a:t>Proof Load is the 90% of yielding stress</a:t>
            </a:r>
          </a:p>
          <a:p>
            <a:r>
              <a:rPr lang="en-US" dirty="0" smtClean="0"/>
              <a:t>If load was only on the first thread </a:t>
            </a:r>
          </a:p>
          <a:p>
            <a:pPr lvl="1"/>
            <a:r>
              <a:rPr lang="en-US" dirty="0" smtClean="0"/>
              <a:t>FAIL</a:t>
            </a:r>
          </a:p>
          <a:p>
            <a:r>
              <a:rPr lang="en-US" dirty="0" smtClean="0"/>
              <a:t>Load is shared through multiple threads</a:t>
            </a:r>
          </a:p>
          <a:p>
            <a:pPr lvl="1"/>
            <a:r>
              <a:rPr lang="en-US" dirty="0" smtClean="0"/>
              <a:t>PASS</a:t>
            </a:r>
          </a:p>
          <a:p>
            <a:pPr lvl="1"/>
            <a:r>
              <a:rPr lang="en-US" dirty="0" smtClean="0"/>
              <a:t>Localized yielding would further mesh threads</a:t>
            </a:r>
          </a:p>
          <a:p>
            <a:pPr lvl="2"/>
            <a:r>
              <a:rPr lang="en-US" dirty="0" smtClean="0"/>
              <a:t>Further distributing the load</a:t>
            </a:r>
          </a:p>
          <a:p>
            <a:pPr>
              <a:buNone/>
            </a:pPr>
            <a:r>
              <a:rPr lang="en-US" dirty="0" smtClean="0"/>
              <a:t> </a:t>
            </a:r>
          </a:p>
        </p:txBody>
      </p:sp>
      <p:sp>
        <p:nvSpPr>
          <p:cNvPr id="5" name="Slide Number Placeholder 4"/>
          <p:cNvSpPr>
            <a:spLocks noGrp="1"/>
          </p:cNvSpPr>
          <p:nvPr>
            <p:ph type="sldNum" sz="quarter" idx="12"/>
          </p:nvPr>
        </p:nvSpPr>
        <p:spPr/>
        <p:txBody>
          <a:bodyPr/>
          <a:lstStyle/>
          <a:p>
            <a:pPr>
              <a:defRPr/>
            </a:pPr>
            <a:fld id="{93B7BC8B-5BE3-46C4-A7D7-933215032A6D}" type="slidenum">
              <a:rPr lang="en-US" smtClean="0"/>
              <a:pPr>
                <a:defRPr/>
              </a:pPr>
              <a:t>27</a:t>
            </a:fld>
            <a:endParaRPr lang="en-US" dirty="0"/>
          </a:p>
        </p:txBody>
      </p:sp>
      <p:pic>
        <p:nvPicPr>
          <p:cNvPr id="6" name="Picture 2"/>
          <p:cNvPicPr>
            <a:picLocks noChangeAspect="1" noChangeArrowheads="1"/>
          </p:cNvPicPr>
          <p:nvPr/>
        </p:nvPicPr>
        <p:blipFill>
          <a:blip r:embed="rId2" cstate="print"/>
          <a:srcRect/>
          <a:stretch>
            <a:fillRect/>
          </a:stretch>
        </p:blipFill>
        <p:spPr bwMode="auto">
          <a:xfrm>
            <a:off x="6686550" y="5715000"/>
            <a:ext cx="1244600" cy="627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7467600" cy="1143000"/>
          </a:xfrm>
        </p:spPr>
        <p:txBody>
          <a:bodyPr>
            <a:normAutofit fontScale="90000"/>
          </a:bodyPr>
          <a:lstStyle/>
          <a:p>
            <a:r>
              <a:rPr lang="en-US" dirty="0" smtClean="0"/>
              <a:t>How about the pressure application?</a:t>
            </a:r>
            <a:br>
              <a:rPr lang="en-US" dirty="0" smtClean="0"/>
            </a:br>
            <a:r>
              <a:rPr lang="en-US" dirty="0" smtClean="0"/>
              <a:t/>
            </a:r>
            <a:br>
              <a:rPr lang="en-US" dirty="0" smtClean="0"/>
            </a:br>
            <a:r>
              <a:rPr lang="en-US" dirty="0" smtClean="0"/>
              <a:t> Ring Failure?</a:t>
            </a:r>
            <a:br>
              <a:rPr lang="en-US" dirty="0" smtClean="0"/>
            </a:br>
            <a:r>
              <a:rPr lang="en-US" dirty="0" smtClean="0"/>
              <a:t/>
            </a:r>
            <a:br>
              <a:rPr lang="en-US" dirty="0" smtClean="0"/>
            </a:br>
            <a:r>
              <a:rPr lang="en-US" dirty="0" smtClean="0"/>
              <a:t>We are working on it!</a:t>
            </a:r>
            <a:endParaRPr lang="en-US" dirty="0"/>
          </a:p>
        </p:txBody>
      </p:sp>
      <p:sp>
        <p:nvSpPr>
          <p:cNvPr id="5" name="Slide Number Placeholder 4"/>
          <p:cNvSpPr>
            <a:spLocks noGrp="1"/>
          </p:cNvSpPr>
          <p:nvPr>
            <p:ph type="sldNum" sz="quarter" idx="12"/>
          </p:nvPr>
        </p:nvSpPr>
        <p:spPr/>
        <p:txBody>
          <a:bodyPr/>
          <a:lstStyle/>
          <a:p>
            <a:pPr>
              <a:defRPr/>
            </a:pPr>
            <a:fld id="{93B7BC8B-5BE3-46C4-A7D7-933215032A6D}" type="slidenum">
              <a:rPr lang="en-US" smtClean="0"/>
              <a:pPr>
                <a:defRPr/>
              </a:pPr>
              <a:t>28</a:t>
            </a:fld>
            <a:endParaRPr lang="en-US" dirty="0"/>
          </a:p>
        </p:txBody>
      </p:sp>
      <p:grpSp>
        <p:nvGrpSpPr>
          <p:cNvPr id="3" name="Group 1804"/>
          <p:cNvGrpSpPr/>
          <p:nvPr/>
        </p:nvGrpSpPr>
        <p:grpSpPr>
          <a:xfrm>
            <a:off x="685800" y="3073896"/>
            <a:ext cx="2792816" cy="2793504"/>
            <a:chOff x="712384" y="2311896"/>
            <a:chExt cx="3291649" cy="3377654"/>
          </a:xfrm>
        </p:grpSpPr>
        <p:grpSp>
          <p:nvGrpSpPr>
            <p:cNvPr id="4" name="Group 4"/>
            <p:cNvGrpSpPr>
              <a:grpSpLocks/>
            </p:cNvGrpSpPr>
            <p:nvPr/>
          </p:nvGrpSpPr>
          <p:grpSpPr bwMode="auto">
            <a:xfrm flipH="1">
              <a:off x="2229863" y="2311896"/>
              <a:ext cx="258886" cy="506016"/>
              <a:chOff x="3766" y="6558"/>
              <a:chExt cx="1805" cy="3920"/>
            </a:xfrm>
          </p:grpSpPr>
          <p:cxnSp>
            <p:nvCxnSpPr>
              <p:cNvPr id="796" name="AutoShape 5"/>
              <p:cNvCxnSpPr>
                <a:cxnSpLocks noChangeShapeType="1"/>
              </p:cNvCxnSpPr>
              <p:nvPr/>
            </p:nvCxnSpPr>
            <p:spPr bwMode="auto">
              <a:xfrm>
                <a:off x="3766" y="7138"/>
                <a:ext cx="1805" cy="5"/>
              </a:xfrm>
              <a:prstGeom prst="straightConnector1">
                <a:avLst/>
              </a:prstGeom>
              <a:noFill/>
              <a:ln w="9525">
                <a:solidFill>
                  <a:srgbClr val="000000"/>
                </a:solidFill>
                <a:round/>
                <a:headEnd/>
                <a:tailEnd/>
              </a:ln>
            </p:spPr>
          </p:cxnSp>
          <p:cxnSp>
            <p:nvCxnSpPr>
              <p:cNvPr id="797" name="AutoShape 6"/>
              <p:cNvCxnSpPr>
                <a:cxnSpLocks noChangeShapeType="1"/>
              </p:cNvCxnSpPr>
              <p:nvPr/>
            </p:nvCxnSpPr>
            <p:spPr bwMode="auto">
              <a:xfrm>
                <a:off x="4535" y="6558"/>
                <a:ext cx="0" cy="279"/>
              </a:xfrm>
              <a:prstGeom prst="straightConnector1">
                <a:avLst/>
              </a:prstGeom>
              <a:noFill/>
              <a:ln w="9525">
                <a:solidFill>
                  <a:srgbClr val="000000"/>
                </a:solidFill>
                <a:round/>
                <a:headEnd/>
                <a:tailEnd/>
              </a:ln>
            </p:spPr>
          </p:cxnSp>
          <p:cxnSp>
            <p:nvCxnSpPr>
              <p:cNvPr id="798" name="AutoShape 7"/>
              <p:cNvCxnSpPr>
                <a:cxnSpLocks noChangeShapeType="1"/>
              </p:cNvCxnSpPr>
              <p:nvPr/>
            </p:nvCxnSpPr>
            <p:spPr bwMode="auto">
              <a:xfrm>
                <a:off x="4535" y="6837"/>
                <a:ext cx="261" cy="0"/>
              </a:xfrm>
              <a:prstGeom prst="straightConnector1">
                <a:avLst/>
              </a:prstGeom>
              <a:noFill/>
              <a:ln w="9525">
                <a:solidFill>
                  <a:srgbClr val="000000"/>
                </a:solidFill>
                <a:round/>
                <a:headEnd/>
                <a:tailEnd/>
              </a:ln>
            </p:spPr>
          </p:cxnSp>
          <p:cxnSp>
            <p:nvCxnSpPr>
              <p:cNvPr id="799" name="AutoShape 8"/>
              <p:cNvCxnSpPr>
                <a:cxnSpLocks noChangeShapeType="1"/>
              </p:cNvCxnSpPr>
              <p:nvPr/>
            </p:nvCxnSpPr>
            <p:spPr bwMode="auto">
              <a:xfrm flipV="1">
                <a:off x="4796" y="6558"/>
                <a:ext cx="0" cy="279"/>
              </a:xfrm>
              <a:prstGeom prst="straightConnector1">
                <a:avLst/>
              </a:prstGeom>
              <a:noFill/>
              <a:ln w="9525">
                <a:solidFill>
                  <a:srgbClr val="000000"/>
                </a:solidFill>
                <a:round/>
                <a:headEnd/>
                <a:tailEnd/>
              </a:ln>
            </p:spPr>
          </p:cxnSp>
          <p:sp>
            <p:nvSpPr>
              <p:cNvPr id="800" name="Arc 9"/>
              <p:cNvSpPr>
                <a:spLocks/>
              </p:cNvSpPr>
              <p:nvPr/>
            </p:nvSpPr>
            <p:spPr bwMode="auto">
              <a:xfrm>
                <a:off x="479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01" name="Arc 10"/>
              <p:cNvSpPr>
                <a:spLocks/>
              </p:cNvSpPr>
              <p:nvPr/>
            </p:nvSpPr>
            <p:spPr bwMode="auto">
              <a:xfrm flipH="1">
                <a:off x="376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802" name="AutoShape 11"/>
              <p:cNvCxnSpPr>
                <a:cxnSpLocks noChangeShapeType="1"/>
              </p:cNvCxnSpPr>
              <p:nvPr/>
            </p:nvCxnSpPr>
            <p:spPr bwMode="auto">
              <a:xfrm flipH="1">
                <a:off x="4165" y="7143"/>
                <a:ext cx="84" cy="93"/>
              </a:xfrm>
              <a:prstGeom prst="straightConnector1">
                <a:avLst/>
              </a:prstGeom>
              <a:noFill/>
              <a:ln w="9525">
                <a:solidFill>
                  <a:srgbClr val="000000"/>
                </a:solidFill>
                <a:round/>
                <a:headEnd/>
                <a:tailEnd/>
              </a:ln>
            </p:spPr>
          </p:cxnSp>
          <p:cxnSp>
            <p:nvCxnSpPr>
              <p:cNvPr id="803" name="AutoShape 12"/>
              <p:cNvCxnSpPr>
                <a:cxnSpLocks noChangeShapeType="1"/>
              </p:cNvCxnSpPr>
              <p:nvPr/>
            </p:nvCxnSpPr>
            <p:spPr bwMode="auto">
              <a:xfrm>
                <a:off x="5126" y="7138"/>
                <a:ext cx="62" cy="57"/>
              </a:xfrm>
              <a:prstGeom prst="straightConnector1">
                <a:avLst/>
              </a:prstGeom>
              <a:noFill/>
              <a:ln w="9525">
                <a:solidFill>
                  <a:srgbClr val="000000"/>
                </a:solidFill>
                <a:round/>
                <a:headEnd/>
                <a:tailEnd/>
              </a:ln>
            </p:spPr>
          </p:cxnSp>
          <p:cxnSp>
            <p:nvCxnSpPr>
              <p:cNvPr id="804" name="AutoShape 13"/>
              <p:cNvCxnSpPr>
                <a:cxnSpLocks noChangeShapeType="1"/>
              </p:cNvCxnSpPr>
              <p:nvPr/>
            </p:nvCxnSpPr>
            <p:spPr bwMode="auto">
              <a:xfrm flipH="1">
                <a:off x="5061" y="7195"/>
                <a:ext cx="127" cy="124"/>
              </a:xfrm>
              <a:prstGeom prst="straightConnector1">
                <a:avLst/>
              </a:prstGeom>
              <a:noFill/>
              <a:ln w="9525">
                <a:solidFill>
                  <a:srgbClr val="000000"/>
                </a:solidFill>
                <a:round/>
                <a:headEnd/>
                <a:tailEnd/>
              </a:ln>
            </p:spPr>
          </p:cxnSp>
          <p:cxnSp>
            <p:nvCxnSpPr>
              <p:cNvPr id="805" name="AutoShape 14"/>
              <p:cNvCxnSpPr>
                <a:cxnSpLocks noChangeShapeType="1"/>
              </p:cNvCxnSpPr>
              <p:nvPr/>
            </p:nvCxnSpPr>
            <p:spPr bwMode="auto">
              <a:xfrm>
                <a:off x="4174" y="7236"/>
                <a:ext cx="103" cy="114"/>
              </a:xfrm>
              <a:prstGeom prst="straightConnector1">
                <a:avLst/>
              </a:prstGeom>
              <a:noFill/>
              <a:ln w="9525">
                <a:solidFill>
                  <a:srgbClr val="000000"/>
                </a:solidFill>
                <a:round/>
                <a:headEnd/>
                <a:tailEnd/>
              </a:ln>
            </p:spPr>
          </p:cxnSp>
          <p:cxnSp>
            <p:nvCxnSpPr>
              <p:cNvPr id="806" name="AutoShape 15"/>
              <p:cNvCxnSpPr>
                <a:cxnSpLocks noChangeShapeType="1"/>
              </p:cNvCxnSpPr>
              <p:nvPr/>
            </p:nvCxnSpPr>
            <p:spPr bwMode="auto">
              <a:xfrm flipV="1">
                <a:off x="4277" y="7319"/>
                <a:ext cx="784" cy="31"/>
              </a:xfrm>
              <a:prstGeom prst="straightConnector1">
                <a:avLst/>
              </a:prstGeom>
              <a:noFill/>
              <a:ln w="9525">
                <a:solidFill>
                  <a:srgbClr val="000000"/>
                </a:solidFill>
                <a:round/>
                <a:headEnd/>
                <a:tailEnd/>
              </a:ln>
            </p:spPr>
          </p:cxnSp>
          <p:cxnSp>
            <p:nvCxnSpPr>
              <p:cNvPr id="807" name="AutoShape 16"/>
              <p:cNvCxnSpPr>
                <a:cxnSpLocks noChangeShapeType="1"/>
              </p:cNvCxnSpPr>
              <p:nvPr/>
            </p:nvCxnSpPr>
            <p:spPr bwMode="auto">
              <a:xfrm flipH="1">
                <a:off x="4165" y="7350"/>
                <a:ext cx="112" cy="99"/>
              </a:xfrm>
              <a:prstGeom prst="straightConnector1">
                <a:avLst/>
              </a:prstGeom>
              <a:noFill/>
              <a:ln w="9525">
                <a:solidFill>
                  <a:srgbClr val="000000"/>
                </a:solidFill>
                <a:round/>
                <a:headEnd/>
                <a:tailEnd/>
              </a:ln>
            </p:spPr>
          </p:cxnSp>
          <p:cxnSp>
            <p:nvCxnSpPr>
              <p:cNvPr id="808" name="AutoShape 17"/>
              <p:cNvCxnSpPr>
                <a:cxnSpLocks noChangeShapeType="1"/>
              </p:cNvCxnSpPr>
              <p:nvPr/>
            </p:nvCxnSpPr>
            <p:spPr bwMode="auto">
              <a:xfrm>
                <a:off x="4165" y="7449"/>
                <a:ext cx="112" cy="94"/>
              </a:xfrm>
              <a:prstGeom prst="straightConnector1">
                <a:avLst/>
              </a:prstGeom>
              <a:noFill/>
              <a:ln w="9525">
                <a:solidFill>
                  <a:srgbClr val="000000"/>
                </a:solidFill>
                <a:round/>
                <a:headEnd/>
                <a:tailEnd/>
              </a:ln>
            </p:spPr>
          </p:cxnSp>
          <p:cxnSp>
            <p:nvCxnSpPr>
              <p:cNvPr id="809" name="AutoShape 18"/>
              <p:cNvCxnSpPr>
                <a:cxnSpLocks noChangeShapeType="1"/>
              </p:cNvCxnSpPr>
              <p:nvPr/>
            </p:nvCxnSpPr>
            <p:spPr bwMode="auto">
              <a:xfrm flipV="1">
                <a:off x="5061" y="7393"/>
                <a:ext cx="127" cy="123"/>
              </a:xfrm>
              <a:prstGeom prst="straightConnector1">
                <a:avLst/>
              </a:prstGeom>
              <a:noFill/>
              <a:ln w="9525">
                <a:solidFill>
                  <a:srgbClr val="000000"/>
                </a:solidFill>
                <a:round/>
                <a:headEnd/>
                <a:tailEnd/>
              </a:ln>
            </p:spPr>
          </p:cxnSp>
          <p:cxnSp>
            <p:nvCxnSpPr>
              <p:cNvPr id="810" name="AutoShape 19"/>
              <p:cNvCxnSpPr>
                <a:cxnSpLocks noChangeShapeType="1"/>
              </p:cNvCxnSpPr>
              <p:nvPr/>
            </p:nvCxnSpPr>
            <p:spPr bwMode="auto">
              <a:xfrm>
                <a:off x="5061" y="7319"/>
                <a:ext cx="127" cy="74"/>
              </a:xfrm>
              <a:prstGeom prst="straightConnector1">
                <a:avLst/>
              </a:prstGeom>
              <a:noFill/>
              <a:ln w="9525">
                <a:solidFill>
                  <a:srgbClr val="000000"/>
                </a:solidFill>
                <a:round/>
                <a:headEnd/>
                <a:tailEnd/>
              </a:ln>
            </p:spPr>
          </p:cxnSp>
          <p:cxnSp>
            <p:nvCxnSpPr>
              <p:cNvPr id="811" name="AutoShape 20"/>
              <p:cNvCxnSpPr>
                <a:cxnSpLocks noChangeShapeType="1"/>
              </p:cNvCxnSpPr>
              <p:nvPr/>
            </p:nvCxnSpPr>
            <p:spPr bwMode="auto">
              <a:xfrm flipH="1">
                <a:off x="4165" y="7740"/>
                <a:ext cx="112" cy="99"/>
              </a:xfrm>
              <a:prstGeom prst="straightConnector1">
                <a:avLst/>
              </a:prstGeom>
              <a:noFill/>
              <a:ln w="9525">
                <a:solidFill>
                  <a:srgbClr val="000000"/>
                </a:solidFill>
                <a:round/>
                <a:headEnd/>
                <a:tailEnd/>
              </a:ln>
            </p:spPr>
          </p:cxnSp>
          <p:cxnSp>
            <p:nvCxnSpPr>
              <p:cNvPr id="812" name="AutoShape 21"/>
              <p:cNvCxnSpPr>
                <a:cxnSpLocks noChangeShapeType="1"/>
              </p:cNvCxnSpPr>
              <p:nvPr/>
            </p:nvCxnSpPr>
            <p:spPr bwMode="auto">
              <a:xfrm>
                <a:off x="4165" y="7839"/>
                <a:ext cx="112" cy="94"/>
              </a:xfrm>
              <a:prstGeom prst="straightConnector1">
                <a:avLst/>
              </a:prstGeom>
              <a:noFill/>
              <a:ln w="9525">
                <a:solidFill>
                  <a:srgbClr val="000000"/>
                </a:solidFill>
                <a:round/>
                <a:headEnd/>
                <a:tailEnd/>
              </a:ln>
            </p:spPr>
          </p:cxnSp>
          <p:cxnSp>
            <p:nvCxnSpPr>
              <p:cNvPr id="813" name="AutoShape 22"/>
              <p:cNvCxnSpPr>
                <a:cxnSpLocks noChangeShapeType="1"/>
              </p:cNvCxnSpPr>
              <p:nvPr/>
            </p:nvCxnSpPr>
            <p:spPr bwMode="auto">
              <a:xfrm flipV="1">
                <a:off x="4277" y="7906"/>
                <a:ext cx="784" cy="27"/>
              </a:xfrm>
              <a:prstGeom prst="straightConnector1">
                <a:avLst/>
              </a:prstGeom>
              <a:noFill/>
              <a:ln w="9525">
                <a:solidFill>
                  <a:srgbClr val="000000"/>
                </a:solidFill>
                <a:round/>
                <a:headEnd/>
                <a:tailEnd/>
              </a:ln>
            </p:spPr>
          </p:cxnSp>
          <p:cxnSp>
            <p:nvCxnSpPr>
              <p:cNvPr id="814" name="AutoShape 23"/>
              <p:cNvCxnSpPr>
                <a:cxnSpLocks noChangeShapeType="1"/>
              </p:cNvCxnSpPr>
              <p:nvPr/>
            </p:nvCxnSpPr>
            <p:spPr bwMode="auto">
              <a:xfrm flipV="1">
                <a:off x="5061" y="7783"/>
                <a:ext cx="127" cy="123"/>
              </a:xfrm>
              <a:prstGeom prst="straightConnector1">
                <a:avLst/>
              </a:prstGeom>
              <a:noFill/>
              <a:ln w="9525">
                <a:solidFill>
                  <a:srgbClr val="000000"/>
                </a:solidFill>
                <a:round/>
                <a:headEnd/>
                <a:tailEnd/>
              </a:ln>
            </p:spPr>
          </p:cxnSp>
          <p:cxnSp>
            <p:nvCxnSpPr>
              <p:cNvPr id="815" name="AutoShape 24"/>
              <p:cNvCxnSpPr>
                <a:cxnSpLocks noChangeShapeType="1"/>
              </p:cNvCxnSpPr>
              <p:nvPr/>
            </p:nvCxnSpPr>
            <p:spPr bwMode="auto">
              <a:xfrm>
                <a:off x="5061" y="7709"/>
                <a:ext cx="127" cy="74"/>
              </a:xfrm>
              <a:prstGeom prst="straightConnector1">
                <a:avLst/>
              </a:prstGeom>
              <a:noFill/>
              <a:ln w="9525">
                <a:solidFill>
                  <a:srgbClr val="000000"/>
                </a:solidFill>
                <a:round/>
                <a:headEnd/>
                <a:tailEnd/>
              </a:ln>
            </p:spPr>
          </p:cxnSp>
          <p:cxnSp>
            <p:nvCxnSpPr>
              <p:cNvPr id="816" name="AutoShape 25"/>
              <p:cNvCxnSpPr>
                <a:cxnSpLocks noChangeShapeType="1"/>
              </p:cNvCxnSpPr>
              <p:nvPr/>
            </p:nvCxnSpPr>
            <p:spPr bwMode="auto">
              <a:xfrm flipV="1">
                <a:off x="4278" y="7905"/>
                <a:ext cx="784" cy="31"/>
              </a:xfrm>
              <a:prstGeom prst="straightConnector1">
                <a:avLst/>
              </a:prstGeom>
              <a:noFill/>
              <a:ln w="9525">
                <a:solidFill>
                  <a:srgbClr val="000000"/>
                </a:solidFill>
                <a:round/>
                <a:headEnd/>
                <a:tailEnd/>
              </a:ln>
            </p:spPr>
          </p:cxnSp>
          <p:cxnSp>
            <p:nvCxnSpPr>
              <p:cNvPr id="817" name="AutoShape 26"/>
              <p:cNvCxnSpPr>
                <a:cxnSpLocks noChangeShapeType="1"/>
              </p:cNvCxnSpPr>
              <p:nvPr/>
            </p:nvCxnSpPr>
            <p:spPr bwMode="auto">
              <a:xfrm flipH="1">
                <a:off x="4166" y="7936"/>
                <a:ext cx="112" cy="99"/>
              </a:xfrm>
              <a:prstGeom prst="straightConnector1">
                <a:avLst/>
              </a:prstGeom>
              <a:noFill/>
              <a:ln w="9525">
                <a:solidFill>
                  <a:srgbClr val="000000"/>
                </a:solidFill>
                <a:round/>
                <a:headEnd/>
                <a:tailEnd/>
              </a:ln>
            </p:spPr>
          </p:cxnSp>
          <p:cxnSp>
            <p:nvCxnSpPr>
              <p:cNvPr id="818" name="AutoShape 27"/>
              <p:cNvCxnSpPr>
                <a:cxnSpLocks noChangeShapeType="1"/>
              </p:cNvCxnSpPr>
              <p:nvPr/>
            </p:nvCxnSpPr>
            <p:spPr bwMode="auto">
              <a:xfrm>
                <a:off x="4166" y="8035"/>
                <a:ext cx="112" cy="94"/>
              </a:xfrm>
              <a:prstGeom prst="straightConnector1">
                <a:avLst/>
              </a:prstGeom>
              <a:noFill/>
              <a:ln w="9525">
                <a:solidFill>
                  <a:srgbClr val="000000"/>
                </a:solidFill>
                <a:round/>
                <a:headEnd/>
                <a:tailEnd/>
              </a:ln>
            </p:spPr>
          </p:cxnSp>
          <p:cxnSp>
            <p:nvCxnSpPr>
              <p:cNvPr id="819" name="AutoShape 28"/>
              <p:cNvCxnSpPr>
                <a:cxnSpLocks noChangeShapeType="1"/>
              </p:cNvCxnSpPr>
              <p:nvPr/>
            </p:nvCxnSpPr>
            <p:spPr bwMode="auto">
              <a:xfrm flipV="1">
                <a:off x="5062" y="7979"/>
                <a:ext cx="127" cy="123"/>
              </a:xfrm>
              <a:prstGeom prst="straightConnector1">
                <a:avLst/>
              </a:prstGeom>
              <a:noFill/>
              <a:ln w="9525">
                <a:solidFill>
                  <a:srgbClr val="000000"/>
                </a:solidFill>
                <a:round/>
                <a:headEnd/>
                <a:tailEnd/>
              </a:ln>
            </p:spPr>
          </p:cxnSp>
          <p:cxnSp>
            <p:nvCxnSpPr>
              <p:cNvPr id="820" name="AutoShape 29"/>
              <p:cNvCxnSpPr>
                <a:cxnSpLocks noChangeShapeType="1"/>
              </p:cNvCxnSpPr>
              <p:nvPr/>
            </p:nvCxnSpPr>
            <p:spPr bwMode="auto">
              <a:xfrm>
                <a:off x="5062" y="7905"/>
                <a:ext cx="127" cy="74"/>
              </a:xfrm>
              <a:prstGeom prst="straightConnector1">
                <a:avLst/>
              </a:prstGeom>
              <a:noFill/>
              <a:ln w="9525">
                <a:solidFill>
                  <a:srgbClr val="000000"/>
                </a:solidFill>
                <a:round/>
                <a:headEnd/>
                <a:tailEnd/>
              </a:ln>
            </p:spPr>
          </p:cxnSp>
          <p:cxnSp>
            <p:nvCxnSpPr>
              <p:cNvPr id="821" name="AutoShape 30"/>
              <p:cNvCxnSpPr>
                <a:cxnSpLocks noChangeShapeType="1"/>
              </p:cNvCxnSpPr>
              <p:nvPr/>
            </p:nvCxnSpPr>
            <p:spPr bwMode="auto">
              <a:xfrm flipV="1">
                <a:off x="4287" y="10451"/>
                <a:ext cx="784" cy="27"/>
              </a:xfrm>
              <a:prstGeom prst="straightConnector1">
                <a:avLst/>
              </a:prstGeom>
              <a:noFill/>
              <a:ln w="9525">
                <a:solidFill>
                  <a:srgbClr val="000000"/>
                </a:solidFill>
                <a:round/>
                <a:headEnd/>
                <a:tailEnd/>
              </a:ln>
            </p:spPr>
          </p:cxnSp>
          <p:cxnSp>
            <p:nvCxnSpPr>
              <p:cNvPr id="822" name="AutoShape 31"/>
              <p:cNvCxnSpPr>
                <a:cxnSpLocks noChangeShapeType="1"/>
              </p:cNvCxnSpPr>
              <p:nvPr/>
            </p:nvCxnSpPr>
            <p:spPr bwMode="auto">
              <a:xfrm flipV="1">
                <a:off x="4277" y="7520"/>
                <a:ext cx="784" cy="27"/>
              </a:xfrm>
              <a:prstGeom prst="straightConnector1">
                <a:avLst/>
              </a:prstGeom>
              <a:noFill/>
              <a:ln w="9525">
                <a:solidFill>
                  <a:srgbClr val="000000"/>
                </a:solidFill>
                <a:round/>
                <a:headEnd/>
                <a:tailEnd/>
              </a:ln>
            </p:spPr>
          </p:cxnSp>
          <p:cxnSp>
            <p:nvCxnSpPr>
              <p:cNvPr id="823" name="AutoShape 32"/>
              <p:cNvCxnSpPr>
                <a:cxnSpLocks noChangeShapeType="1"/>
              </p:cNvCxnSpPr>
              <p:nvPr/>
            </p:nvCxnSpPr>
            <p:spPr bwMode="auto">
              <a:xfrm flipV="1">
                <a:off x="4277" y="7520"/>
                <a:ext cx="784" cy="31"/>
              </a:xfrm>
              <a:prstGeom prst="straightConnector1">
                <a:avLst/>
              </a:prstGeom>
              <a:noFill/>
              <a:ln w="9525">
                <a:solidFill>
                  <a:srgbClr val="000000"/>
                </a:solidFill>
                <a:round/>
                <a:headEnd/>
                <a:tailEnd/>
              </a:ln>
            </p:spPr>
          </p:cxnSp>
          <p:cxnSp>
            <p:nvCxnSpPr>
              <p:cNvPr id="824" name="AutoShape 33"/>
              <p:cNvCxnSpPr>
                <a:cxnSpLocks noChangeShapeType="1"/>
              </p:cNvCxnSpPr>
              <p:nvPr/>
            </p:nvCxnSpPr>
            <p:spPr bwMode="auto">
              <a:xfrm flipH="1">
                <a:off x="4165" y="7551"/>
                <a:ext cx="112" cy="99"/>
              </a:xfrm>
              <a:prstGeom prst="straightConnector1">
                <a:avLst/>
              </a:prstGeom>
              <a:noFill/>
              <a:ln w="9525">
                <a:solidFill>
                  <a:srgbClr val="000000"/>
                </a:solidFill>
                <a:round/>
                <a:headEnd/>
                <a:tailEnd/>
              </a:ln>
            </p:spPr>
          </p:cxnSp>
          <p:cxnSp>
            <p:nvCxnSpPr>
              <p:cNvPr id="825" name="AutoShape 34"/>
              <p:cNvCxnSpPr>
                <a:cxnSpLocks noChangeShapeType="1"/>
              </p:cNvCxnSpPr>
              <p:nvPr/>
            </p:nvCxnSpPr>
            <p:spPr bwMode="auto">
              <a:xfrm>
                <a:off x="4165" y="7650"/>
                <a:ext cx="112" cy="94"/>
              </a:xfrm>
              <a:prstGeom prst="straightConnector1">
                <a:avLst/>
              </a:prstGeom>
              <a:noFill/>
              <a:ln w="9525">
                <a:solidFill>
                  <a:srgbClr val="000000"/>
                </a:solidFill>
                <a:round/>
                <a:headEnd/>
                <a:tailEnd/>
              </a:ln>
            </p:spPr>
          </p:cxnSp>
          <p:cxnSp>
            <p:nvCxnSpPr>
              <p:cNvPr id="826" name="AutoShape 35"/>
              <p:cNvCxnSpPr>
                <a:cxnSpLocks noChangeShapeType="1"/>
              </p:cNvCxnSpPr>
              <p:nvPr/>
            </p:nvCxnSpPr>
            <p:spPr bwMode="auto">
              <a:xfrm flipV="1">
                <a:off x="4277" y="7717"/>
                <a:ext cx="784" cy="27"/>
              </a:xfrm>
              <a:prstGeom prst="straightConnector1">
                <a:avLst/>
              </a:prstGeom>
              <a:noFill/>
              <a:ln w="9525">
                <a:solidFill>
                  <a:srgbClr val="000000"/>
                </a:solidFill>
                <a:round/>
                <a:headEnd/>
                <a:tailEnd/>
              </a:ln>
            </p:spPr>
          </p:cxnSp>
          <p:cxnSp>
            <p:nvCxnSpPr>
              <p:cNvPr id="827" name="AutoShape 36"/>
              <p:cNvCxnSpPr>
                <a:cxnSpLocks noChangeShapeType="1"/>
              </p:cNvCxnSpPr>
              <p:nvPr/>
            </p:nvCxnSpPr>
            <p:spPr bwMode="auto">
              <a:xfrm flipV="1">
                <a:off x="5061" y="7594"/>
                <a:ext cx="127" cy="123"/>
              </a:xfrm>
              <a:prstGeom prst="straightConnector1">
                <a:avLst/>
              </a:prstGeom>
              <a:noFill/>
              <a:ln w="9525">
                <a:solidFill>
                  <a:srgbClr val="000000"/>
                </a:solidFill>
                <a:round/>
                <a:headEnd/>
                <a:tailEnd/>
              </a:ln>
            </p:spPr>
          </p:cxnSp>
          <p:cxnSp>
            <p:nvCxnSpPr>
              <p:cNvPr id="828" name="AutoShape 37"/>
              <p:cNvCxnSpPr>
                <a:cxnSpLocks noChangeShapeType="1"/>
              </p:cNvCxnSpPr>
              <p:nvPr/>
            </p:nvCxnSpPr>
            <p:spPr bwMode="auto">
              <a:xfrm>
                <a:off x="5061" y="7520"/>
                <a:ext cx="127" cy="74"/>
              </a:xfrm>
              <a:prstGeom prst="straightConnector1">
                <a:avLst/>
              </a:prstGeom>
              <a:noFill/>
              <a:ln w="9525">
                <a:solidFill>
                  <a:srgbClr val="000000"/>
                </a:solidFill>
                <a:round/>
                <a:headEnd/>
                <a:tailEnd/>
              </a:ln>
            </p:spPr>
          </p:cxnSp>
          <p:cxnSp>
            <p:nvCxnSpPr>
              <p:cNvPr id="829" name="AutoShape 38"/>
              <p:cNvCxnSpPr>
                <a:cxnSpLocks noChangeShapeType="1"/>
              </p:cNvCxnSpPr>
              <p:nvPr/>
            </p:nvCxnSpPr>
            <p:spPr bwMode="auto">
              <a:xfrm flipV="1">
                <a:off x="4277" y="7713"/>
                <a:ext cx="784" cy="31"/>
              </a:xfrm>
              <a:prstGeom prst="straightConnector1">
                <a:avLst/>
              </a:prstGeom>
              <a:noFill/>
              <a:ln w="9525">
                <a:solidFill>
                  <a:srgbClr val="000000"/>
                </a:solidFill>
                <a:round/>
                <a:headEnd/>
                <a:tailEnd/>
              </a:ln>
            </p:spPr>
          </p:cxnSp>
          <p:cxnSp>
            <p:nvCxnSpPr>
              <p:cNvPr id="830" name="AutoShape 39"/>
              <p:cNvCxnSpPr>
                <a:cxnSpLocks noChangeShapeType="1"/>
              </p:cNvCxnSpPr>
              <p:nvPr/>
            </p:nvCxnSpPr>
            <p:spPr bwMode="auto">
              <a:xfrm flipV="1">
                <a:off x="4282" y="8102"/>
                <a:ext cx="784" cy="31"/>
              </a:xfrm>
              <a:prstGeom prst="straightConnector1">
                <a:avLst/>
              </a:prstGeom>
              <a:noFill/>
              <a:ln w="9525">
                <a:solidFill>
                  <a:srgbClr val="000000"/>
                </a:solidFill>
                <a:round/>
                <a:headEnd/>
                <a:tailEnd/>
              </a:ln>
            </p:spPr>
          </p:cxnSp>
          <p:cxnSp>
            <p:nvCxnSpPr>
              <p:cNvPr id="831" name="AutoShape 40"/>
              <p:cNvCxnSpPr>
                <a:cxnSpLocks noChangeShapeType="1"/>
              </p:cNvCxnSpPr>
              <p:nvPr/>
            </p:nvCxnSpPr>
            <p:spPr bwMode="auto">
              <a:xfrm flipH="1">
                <a:off x="4170" y="8133"/>
                <a:ext cx="112" cy="99"/>
              </a:xfrm>
              <a:prstGeom prst="straightConnector1">
                <a:avLst/>
              </a:prstGeom>
              <a:noFill/>
              <a:ln w="9525">
                <a:solidFill>
                  <a:srgbClr val="000000"/>
                </a:solidFill>
                <a:round/>
                <a:headEnd/>
                <a:tailEnd/>
              </a:ln>
            </p:spPr>
          </p:cxnSp>
          <p:cxnSp>
            <p:nvCxnSpPr>
              <p:cNvPr id="832" name="AutoShape 41"/>
              <p:cNvCxnSpPr>
                <a:cxnSpLocks noChangeShapeType="1"/>
              </p:cNvCxnSpPr>
              <p:nvPr/>
            </p:nvCxnSpPr>
            <p:spPr bwMode="auto">
              <a:xfrm>
                <a:off x="4170" y="8232"/>
                <a:ext cx="112" cy="94"/>
              </a:xfrm>
              <a:prstGeom prst="straightConnector1">
                <a:avLst/>
              </a:prstGeom>
              <a:noFill/>
              <a:ln w="9525">
                <a:solidFill>
                  <a:srgbClr val="000000"/>
                </a:solidFill>
                <a:round/>
                <a:headEnd/>
                <a:tailEnd/>
              </a:ln>
            </p:spPr>
          </p:cxnSp>
          <p:cxnSp>
            <p:nvCxnSpPr>
              <p:cNvPr id="833" name="AutoShape 42"/>
              <p:cNvCxnSpPr>
                <a:cxnSpLocks noChangeShapeType="1"/>
              </p:cNvCxnSpPr>
              <p:nvPr/>
            </p:nvCxnSpPr>
            <p:spPr bwMode="auto">
              <a:xfrm flipV="1">
                <a:off x="5066" y="8176"/>
                <a:ext cx="127" cy="123"/>
              </a:xfrm>
              <a:prstGeom prst="straightConnector1">
                <a:avLst/>
              </a:prstGeom>
              <a:noFill/>
              <a:ln w="9525">
                <a:solidFill>
                  <a:srgbClr val="000000"/>
                </a:solidFill>
                <a:round/>
                <a:headEnd/>
                <a:tailEnd/>
              </a:ln>
            </p:spPr>
          </p:cxnSp>
          <p:cxnSp>
            <p:nvCxnSpPr>
              <p:cNvPr id="834" name="AutoShape 43"/>
              <p:cNvCxnSpPr>
                <a:cxnSpLocks noChangeShapeType="1"/>
              </p:cNvCxnSpPr>
              <p:nvPr/>
            </p:nvCxnSpPr>
            <p:spPr bwMode="auto">
              <a:xfrm>
                <a:off x="5066" y="8102"/>
                <a:ext cx="127" cy="74"/>
              </a:xfrm>
              <a:prstGeom prst="straightConnector1">
                <a:avLst/>
              </a:prstGeom>
              <a:noFill/>
              <a:ln w="9525">
                <a:solidFill>
                  <a:srgbClr val="000000"/>
                </a:solidFill>
                <a:round/>
                <a:headEnd/>
                <a:tailEnd/>
              </a:ln>
            </p:spPr>
          </p:cxnSp>
          <p:cxnSp>
            <p:nvCxnSpPr>
              <p:cNvPr id="835" name="AutoShape 44"/>
              <p:cNvCxnSpPr>
                <a:cxnSpLocks noChangeShapeType="1"/>
              </p:cNvCxnSpPr>
              <p:nvPr/>
            </p:nvCxnSpPr>
            <p:spPr bwMode="auto">
              <a:xfrm flipH="1">
                <a:off x="4170" y="8523"/>
                <a:ext cx="112" cy="99"/>
              </a:xfrm>
              <a:prstGeom prst="straightConnector1">
                <a:avLst/>
              </a:prstGeom>
              <a:noFill/>
              <a:ln w="9525">
                <a:solidFill>
                  <a:srgbClr val="000000"/>
                </a:solidFill>
                <a:round/>
                <a:headEnd/>
                <a:tailEnd/>
              </a:ln>
            </p:spPr>
          </p:cxnSp>
          <p:cxnSp>
            <p:nvCxnSpPr>
              <p:cNvPr id="836" name="AutoShape 45"/>
              <p:cNvCxnSpPr>
                <a:cxnSpLocks noChangeShapeType="1"/>
              </p:cNvCxnSpPr>
              <p:nvPr/>
            </p:nvCxnSpPr>
            <p:spPr bwMode="auto">
              <a:xfrm>
                <a:off x="4170" y="8622"/>
                <a:ext cx="112" cy="94"/>
              </a:xfrm>
              <a:prstGeom prst="straightConnector1">
                <a:avLst/>
              </a:prstGeom>
              <a:noFill/>
              <a:ln w="9525">
                <a:solidFill>
                  <a:srgbClr val="000000"/>
                </a:solidFill>
                <a:round/>
                <a:headEnd/>
                <a:tailEnd/>
              </a:ln>
            </p:spPr>
          </p:cxnSp>
          <p:cxnSp>
            <p:nvCxnSpPr>
              <p:cNvPr id="837" name="AutoShape 46"/>
              <p:cNvCxnSpPr>
                <a:cxnSpLocks noChangeShapeType="1"/>
              </p:cNvCxnSpPr>
              <p:nvPr/>
            </p:nvCxnSpPr>
            <p:spPr bwMode="auto">
              <a:xfrm flipV="1">
                <a:off x="4282" y="8689"/>
                <a:ext cx="784" cy="27"/>
              </a:xfrm>
              <a:prstGeom prst="straightConnector1">
                <a:avLst/>
              </a:prstGeom>
              <a:noFill/>
              <a:ln w="9525">
                <a:solidFill>
                  <a:srgbClr val="000000"/>
                </a:solidFill>
                <a:round/>
                <a:headEnd/>
                <a:tailEnd/>
              </a:ln>
            </p:spPr>
          </p:cxnSp>
          <p:cxnSp>
            <p:nvCxnSpPr>
              <p:cNvPr id="838" name="AutoShape 47"/>
              <p:cNvCxnSpPr>
                <a:cxnSpLocks noChangeShapeType="1"/>
              </p:cNvCxnSpPr>
              <p:nvPr/>
            </p:nvCxnSpPr>
            <p:spPr bwMode="auto">
              <a:xfrm flipV="1">
                <a:off x="5066" y="8566"/>
                <a:ext cx="127" cy="123"/>
              </a:xfrm>
              <a:prstGeom prst="straightConnector1">
                <a:avLst/>
              </a:prstGeom>
              <a:noFill/>
              <a:ln w="9525">
                <a:solidFill>
                  <a:srgbClr val="000000"/>
                </a:solidFill>
                <a:round/>
                <a:headEnd/>
                <a:tailEnd/>
              </a:ln>
            </p:spPr>
          </p:cxnSp>
          <p:cxnSp>
            <p:nvCxnSpPr>
              <p:cNvPr id="839" name="AutoShape 48"/>
              <p:cNvCxnSpPr>
                <a:cxnSpLocks noChangeShapeType="1"/>
              </p:cNvCxnSpPr>
              <p:nvPr/>
            </p:nvCxnSpPr>
            <p:spPr bwMode="auto">
              <a:xfrm>
                <a:off x="5066" y="8492"/>
                <a:ext cx="127" cy="74"/>
              </a:xfrm>
              <a:prstGeom prst="straightConnector1">
                <a:avLst/>
              </a:prstGeom>
              <a:noFill/>
              <a:ln w="9525">
                <a:solidFill>
                  <a:srgbClr val="000000"/>
                </a:solidFill>
                <a:round/>
                <a:headEnd/>
                <a:tailEnd/>
              </a:ln>
            </p:spPr>
          </p:cxnSp>
          <p:cxnSp>
            <p:nvCxnSpPr>
              <p:cNvPr id="840" name="AutoShape 49"/>
              <p:cNvCxnSpPr>
                <a:cxnSpLocks noChangeShapeType="1"/>
              </p:cNvCxnSpPr>
              <p:nvPr/>
            </p:nvCxnSpPr>
            <p:spPr bwMode="auto">
              <a:xfrm flipV="1">
                <a:off x="4283" y="8688"/>
                <a:ext cx="784" cy="31"/>
              </a:xfrm>
              <a:prstGeom prst="straightConnector1">
                <a:avLst/>
              </a:prstGeom>
              <a:noFill/>
              <a:ln w="9525">
                <a:solidFill>
                  <a:srgbClr val="000000"/>
                </a:solidFill>
                <a:round/>
                <a:headEnd/>
                <a:tailEnd/>
              </a:ln>
            </p:spPr>
          </p:cxnSp>
          <p:cxnSp>
            <p:nvCxnSpPr>
              <p:cNvPr id="841" name="AutoShape 50"/>
              <p:cNvCxnSpPr>
                <a:cxnSpLocks noChangeShapeType="1"/>
              </p:cNvCxnSpPr>
              <p:nvPr/>
            </p:nvCxnSpPr>
            <p:spPr bwMode="auto">
              <a:xfrm flipH="1">
                <a:off x="4171" y="8719"/>
                <a:ext cx="112" cy="99"/>
              </a:xfrm>
              <a:prstGeom prst="straightConnector1">
                <a:avLst/>
              </a:prstGeom>
              <a:noFill/>
              <a:ln w="9525">
                <a:solidFill>
                  <a:srgbClr val="000000"/>
                </a:solidFill>
                <a:round/>
                <a:headEnd/>
                <a:tailEnd/>
              </a:ln>
            </p:spPr>
          </p:cxnSp>
          <p:cxnSp>
            <p:nvCxnSpPr>
              <p:cNvPr id="842" name="AutoShape 51"/>
              <p:cNvCxnSpPr>
                <a:cxnSpLocks noChangeShapeType="1"/>
              </p:cNvCxnSpPr>
              <p:nvPr/>
            </p:nvCxnSpPr>
            <p:spPr bwMode="auto">
              <a:xfrm>
                <a:off x="4171" y="8818"/>
                <a:ext cx="112" cy="94"/>
              </a:xfrm>
              <a:prstGeom prst="straightConnector1">
                <a:avLst/>
              </a:prstGeom>
              <a:noFill/>
              <a:ln w="9525">
                <a:solidFill>
                  <a:srgbClr val="000000"/>
                </a:solidFill>
                <a:round/>
                <a:headEnd/>
                <a:tailEnd/>
              </a:ln>
            </p:spPr>
          </p:cxnSp>
          <p:cxnSp>
            <p:nvCxnSpPr>
              <p:cNvPr id="843" name="AutoShape 52"/>
              <p:cNvCxnSpPr>
                <a:cxnSpLocks noChangeShapeType="1"/>
              </p:cNvCxnSpPr>
              <p:nvPr/>
            </p:nvCxnSpPr>
            <p:spPr bwMode="auto">
              <a:xfrm flipV="1">
                <a:off x="5067" y="8762"/>
                <a:ext cx="127" cy="123"/>
              </a:xfrm>
              <a:prstGeom prst="straightConnector1">
                <a:avLst/>
              </a:prstGeom>
              <a:noFill/>
              <a:ln w="9525">
                <a:solidFill>
                  <a:srgbClr val="000000"/>
                </a:solidFill>
                <a:round/>
                <a:headEnd/>
                <a:tailEnd/>
              </a:ln>
            </p:spPr>
          </p:cxnSp>
          <p:cxnSp>
            <p:nvCxnSpPr>
              <p:cNvPr id="844" name="AutoShape 53"/>
              <p:cNvCxnSpPr>
                <a:cxnSpLocks noChangeShapeType="1"/>
              </p:cNvCxnSpPr>
              <p:nvPr/>
            </p:nvCxnSpPr>
            <p:spPr bwMode="auto">
              <a:xfrm>
                <a:off x="5067" y="8688"/>
                <a:ext cx="127" cy="74"/>
              </a:xfrm>
              <a:prstGeom prst="straightConnector1">
                <a:avLst/>
              </a:prstGeom>
              <a:noFill/>
              <a:ln w="9525">
                <a:solidFill>
                  <a:srgbClr val="000000"/>
                </a:solidFill>
                <a:round/>
                <a:headEnd/>
                <a:tailEnd/>
              </a:ln>
            </p:spPr>
          </p:cxnSp>
          <p:cxnSp>
            <p:nvCxnSpPr>
              <p:cNvPr id="845" name="AutoShape 54"/>
              <p:cNvCxnSpPr>
                <a:cxnSpLocks noChangeShapeType="1"/>
              </p:cNvCxnSpPr>
              <p:nvPr/>
            </p:nvCxnSpPr>
            <p:spPr bwMode="auto">
              <a:xfrm flipV="1">
                <a:off x="4282" y="8303"/>
                <a:ext cx="784" cy="27"/>
              </a:xfrm>
              <a:prstGeom prst="straightConnector1">
                <a:avLst/>
              </a:prstGeom>
              <a:noFill/>
              <a:ln w="9525">
                <a:solidFill>
                  <a:srgbClr val="000000"/>
                </a:solidFill>
                <a:round/>
                <a:headEnd/>
                <a:tailEnd/>
              </a:ln>
            </p:spPr>
          </p:cxnSp>
          <p:cxnSp>
            <p:nvCxnSpPr>
              <p:cNvPr id="846" name="AutoShape 55"/>
              <p:cNvCxnSpPr>
                <a:cxnSpLocks noChangeShapeType="1"/>
              </p:cNvCxnSpPr>
              <p:nvPr/>
            </p:nvCxnSpPr>
            <p:spPr bwMode="auto">
              <a:xfrm flipV="1">
                <a:off x="4282" y="8303"/>
                <a:ext cx="784" cy="31"/>
              </a:xfrm>
              <a:prstGeom prst="straightConnector1">
                <a:avLst/>
              </a:prstGeom>
              <a:noFill/>
              <a:ln w="9525">
                <a:solidFill>
                  <a:srgbClr val="000000"/>
                </a:solidFill>
                <a:round/>
                <a:headEnd/>
                <a:tailEnd/>
              </a:ln>
            </p:spPr>
          </p:cxnSp>
          <p:cxnSp>
            <p:nvCxnSpPr>
              <p:cNvPr id="847" name="AutoShape 56"/>
              <p:cNvCxnSpPr>
                <a:cxnSpLocks noChangeShapeType="1"/>
              </p:cNvCxnSpPr>
              <p:nvPr/>
            </p:nvCxnSpPr>
            <p:spPr bwMode="auto">
              <a:xfrm flipH="1">
                <a:off x="4170" y="8334"/>
                <a:ext cx="112" cy="99"/>
              </a:xfrm>
              <a:prstGeom prst="straightConnector1">
                <a:avLst/>
              </a:prstGeom>
              <a:noFill/>
              <a:ln w="9525">
                <a:solidFill>
                  <a:srgbClr val="000000"/>
                </a:solidFill>
                <a:round/>
                <a:headEnd/>
                <a:tailEnd/>
              </a:ln>
            </p:spPr>
          </p:cxnSp>
          <p:cxnSp>
            <p:nvCxnSpPr>
              <p:cNvPr id="848" name="AutoShape 57"/>
              <p:cNvCxnSpPr>
                <a:cxnSpLocks noChangeShapeType="1"/>
              </p:cNvCxnSpPr>
              <p:nvPr/>
            </p:nvCxnSpPr>
            <p:spPr bwMode="auto">
              <a:xfrm>
                <a:off x="4170" y="8433"/>
                <a:ext cx="112" cy="94"/>
              </a:xfrm>
              <a:prstGeom prst="straightConnector1">
                <a:avLst/>
              </a:prstGeom>
              <a:noFill/>
              <a:ln w="9525">
                <a:solidFill>
                  <a:srgbClr val="000000"/>
                </a:solidFill>
                <a:round/>
                <a:headEnd/>
                <a:tailEnd/>
              </a:ln>
            </p:spPr>
          </p:cxnSp>
          <p:cxnSp>
            <p:nvCxnSpPr>
              <p:cNvPr id="849" name="AutoShape 58"/>
              <p:cNvCxnSpPr>
                <a:cxnSpLocks noChangeShapeType="1"/>
              </p:cNvCxnSpPr>
              <p:nvPr/>
            </p:nvCxnSpPr>
            <p:spPr bwMode="auto">
              <a:xfrm flipV="1">
                <a:off x="4282" y="8500"/>
                <a:ext cx="784" cy="27"/>
              </a:xfrm>
              <a:prstGeom prst="straightConnector1">
                <a:avLst/>
              </a:prstGeom>
              <a:noFill/>
              <a:ln w="9525">
                <a:solidFill>
                  <a:srgbClr val="000000"/>
                </a:solidFill>
                <a:round/>
                <a:headEnd/>
                <a:tailEnd/>
              </a:ln>
            </p:spPr>
          </p:cxnSp>
          <p:cxnSp>
            <p:nvCxnSpPr>
              <p:cNvPr id="850" name="AutoShape 59"/>
              <p:cNvCxnSpPr>
                <a:cxnSpLocks noChangeShapeType="1"/>
              </p:cNvCxnSpPr>
              <p:nvPr/>
            </p:nvCxnSpPr>
            <p:spPr bwMode="auto">
              <a:xfrm flipV="1">
                <a:off x="5066" y="8377"/>
                <a:ext cx="127" cy="123"/>
              </a:xfrm>
              <a:prstGeom prst="straightConnector1">
                <a:avLst/>
              </a:prstGeom>
              <a:noFill/>
              <a:ln w="9525">
                <a:solidFill>
                  <a:srgbClr val="000000"/>
                </a:solidFill>
                <a:round/>
                <a:headEnd/>
                <a:tailEnd/>
              </a:ln>
            </p:spPr>
          </p:cxnSp>
          <p:cxnSp>
            <p:nvCxnSpPr>
              <p:cNvPr id="851" name="AutoShape 60"/>
              <p:cNvCxnSpPr>
                <a:cxnSpLocks noChangeShapeType="1"/>
              </p:cNvCxnSpPr>
              <p:nvPr/>
            </p:nvCxnSpPr>
            <p:spPr bwMode="auto">
              <a:xfrm>
                <a:off x="5066" y="8303"/>
                <a:ext cx="127" cy="74"/>
              </a:xfrm>
              <a:prstGeom prst="straightConnector1">
                <a:avLst/>
              </a:prstGeom>
              <a:noFill/>
              <a:ln w="9525">
                <a:solidFill>
                  <a:srgbClr val="000000"/>
                </a:solidFill>
                <a:round/>
                <a:headEnd/>
                <a:tailEnd/>
              </a:ln>
            </p:spPr>
          </p:cxnSp>
          <p:cxnSp>
            <p:nvCxnSpPr>
              <p:cNvPr id="852" name="AutoShape 61"/>
              <p:cNvCxnSpPr>
                <a:cxnSpLocks noChangeShapeType="1"/>
              </p:cNvCxnSpPr>
              <p:nvPr/>
            </p:nvCxnSpPr>
            <p:spPr bwMode="auto">
              <a:xfrm flipV="1">
                <a:off x="4282" y="8496"/>
                <a:ext cx="784" cy="31"/>
              </a:xfrm>
              <a:prstGeom prst="straightConnector1">
                <a:avLst/>
              </a:prstGeom>
              <a:noFill/>
              <a:ln w="9525">
                <a:solidFill>
                  <a:srgbClr val="000000"/>
                </a:solidFill>
                <a:round/>
                <a:headEnd/>
                <a:tailEnd/>
              </a:ln>
            </p:spPr>
          </p:cxnSp>
          <p:cxnSp>
            <p:nvCxnSpPr>
              <p:cNvPr id="853" name="AutoShape 62"/>
              <p:cNvCxnSpPr>
                <a:cxnSpLocks noChangeShapeType="1"/>
              </p:cNvCxnSpPr>
              <p:nvPr/>
            </p:nvCxnSpPr>
            <p:spPr bwMode="auto">
              <a:xfrm flipV="1">
                <a:off x="4286" y="8885"/>
                <a:ext cx="784" cy="31"/>
              </a:xfrm>
              <a:prstGeom prst="straightConnector1">
                <a:avLst/>
              </a:prstGeom>
              <a:noFill/>
              <a:ln w="9525">
                <a:solidFill>
                  <a:srgbClr val="000000"/>
                </a:solidFill>
                <a:round/>
                <a:headEnd/>
                <a:tailEnd/>
              </a:ln>
            </p:spPr>
          </p:cxnSp>
          <p:cxnSp>
            <p:nvCxnSpPr>
              <p:cNvPr id="854" name="AutoShape 63"/>
              <p:cNvCxnSpPr>
                <a:cxnSpLocks noChangeShapeType="1"/>
              </p:cNvCxnSpPr>
              <p:nvPr/>
            </p:nvCxnSpPr>
            <p:spPr bwMode="auto">
              <a:xfrm flipH="1">
                <a:off x="4174" y="8916"/>
                <a:ext cx="112" cy="99"/>
              </a:xfrm>
              <a:prstGeom prst="straightConnector1">
                <a:avLst/>
              </a:prstGeom>
              <a:noFill/>
              <a:ln w="9525">
                <a:solidFill>
                  <a:srgbClr val="000000"/>
                </a:solidFill>
                <a:round/>
                <a:headEnd/>
                <a:tailEnd/>
              </a:ln>
            </p:spPr>
          </p:cxnSp>
          <p:cxnSp>
            <p:nvCxnSpPr>
              <p:cNvPr id="855" name="AutoShape 64"/>
              <p:cNvCxnSpPr>
                <a:cxnSpLocks noChangeShapeType="1"/>
              </p:cNvCxnSpPr>
              <p:nvPr/>
            </p:nvCxnSpPr>
            <p:spPr bwMode="auto">
              <a:xfrm>
                <a:off x="4174" y="9015"/>
                <a:ext cx="112" cy="94"/>
              </a:xfrm>
              <a:prstGeom prst="straightConnector1">
                <a:avLst/>
              </a:prstGeom>
              <a:noFill/>
              <a:ln w="9525">
                <a:solidFill>
                  <a:srgbClr val="000000"/>
                </a:solidFill>
                <a:round/>
                <a:headEnd/>
                <a:tailEnd/>
              </a:ln>
            </p:spPr>
          </p:cxnSp>
          <p:cxnSp>
            <p:nvCxnSpPr>
              <p:cNvPr id="856" name="AutoShape 65"/>
              <p:cNvCxnSpPr>
                <a:cxnSpLocks noChangeShapeType="1"/>
              </p:cNvCxnSpPr>
              <p:nvPr/>
            </p:nvCxnSpPr>
            <p:spPr bwMode="auto">
              <a:xfrm flipV="1">
                <a:off x="5070" y="8959"/>
                <a:ext cx="127" cy="123"/>
              </a:xfrm>
              <a:prstGeom prst="straightConnector1">
                <a:avLst/>
              </a:prstGeom>
              <a:noFill/>
              <a:ln w="9525">
                <a:solidFill>
                  <a:srgbClr val="000000"/>
                </a:solidFill>
                <a:round/>
                <a:headEnd/>
                <a:tailEnd/>
              </a:ln>
            </p:spPr>
          </p:cxnSp>
          <p:cxnSp>
            <p:nvCxnSpPr>
              <p:cNvPr id="857" name="AutoShape 66"/>
              <p:cNvCxnSpPr>
                <a:cxnSpLocks noChangeShapeType="1"/>
              </p:cNvCxnSpPr>
              <p:nvPr/>
            </p:nvCxnSpPr>
            <p:spPr bwMode="auto">
              <a:xfrm>
                <a:off x="5070" y="8885"/>
                <a:ext cx="127" cy="74"/>
              </a:xfrm>
              <a:prstGeom prst="straightConnector1">
                <a:avLst/>
              </a:prstGeom>
              <a:noFill/>
              <a:ln w="9525">
                <a:solidFill>
                  <a:srgbClr val="000000"/>
                </a:solidFill>
                <a:round/>
                <a:headEnd/>
                <a:tailEnd/>
              </a:ln>
            </p:spPr>
          </p:cxnSp>
          <p:cxnSp>
            <p:nvCxnSpPr>
              <p:cNvPr id="858" name="AutoShape 67"/>
              <p:cNvCxnSpPr>
                <a:cxnSpLocks noChangeShapeType="1"/>
              </p:cNvCxnSpPr>
              <p:nvPr/>
            </p:nvCxnSpPr>
            <p:spPr bwMode="auto">
              <a:xfrm flipH="1">
                <a:off x="4174" y="9306"/>
                <a:ext cx="112" cy="99"/>
              </a:xfrm>
              <a:prstGeom prst="straightConnector1">
                <a:avLst/>
              </a:prstGeom>
              <a:noFill/>
              <a:ln w="9525">
                <a:solidFill>
                  <a:srgbClr val="000000"/>
                </a:solidFill>
                <a:round/>
                <a:headEnd/>
                <a:tailEnd/>
              </a:ln>
            </p:spPr>
          </p:cxnSp>
          <p:cxnSp>
            <p:nvCxnSpPr>
              <p:cNvPr id="859" name="AutoShape 68"/>
              <p:cNvCxnSpPr>
                <a:cxnSpLocks noChangeShapeType="1"/>
              </p:cNvCxnSpPr>
              <p:nvPr/>
            </p:nvCxnSpPr>
            <p:spPr bwMode="auto">
              <a:xfrm>
                <a:off x="4174" y="9405"/>
                <a:ext cx="112" cy="94"/>
              </a:xfrm>
              <a:prstGeom prst="straightConnector1">
                <a:avLst/>
              </a:prstGeom>
              <a:noFill/>
              <a:ln w="9525">
                <a:solidFill>
                  <a:srgbClr val="000000"/>
                </a:solidFill>
                <a:round/>
                <a:headEnd/>
                <a:tailEnd/>
              </a:ln>
            </p:spPr>
          </p:cxnSp>
          <p:cxnSp>
            <p:nvCxnSpPr>
              <p:cNvPr id="860" name="AutoShape 69"/>
              <p:cNvCxnSpPr>
                <a:cxnSpLocks noChangeShapeType="1"/>
              </p:cNvCxnSpPr>
              <p:nvPr/>
            </p:nvCxnSpPr>
            <p:spPr bwMode="auto">
              <a:xfrm flipV="1">
                <a:off x="4286" y="9472"/>
                <a:ext cx="784" cy="27"/>
              </a:xfrm>
              <a:prstGeom prst="straightConnector1">
                <a:avLst/>
              </a:prstGeom>
              <a:noFill/>
              <a:ln w="9525">
                <a:solidFill>
                  <a:srgbClr val="000000"/>
                </a:solidFill>
                <a:round/>
                <a:headEnd/>
                <a:tailEnd/>
              </a:ln>
            </p:spPr>
          </p:cxnSp>
          <p:cxnSp>
            <p:nvCxnSpPr>
              <p:cNvPr id="861" name="AutoShape 70"/>
              <p:cNvCxnSpPr>
                <a:cxnSpLocks noChangeShapeType="1"/>
              </p:cNvCxnSpPr>
              <p:nvPr/>
            </p:nvCxnSpPr>
            <p:spPr bwMode="auto">
              <a:xfrm flipV="1">
                <a:off x="5070" y="9349"/>
                <a:ext cx="127" cy="123"/>
              </a:xfrm>
              <a:prstGeom prst="straightConnector1">
                <a:avLst/>
              </a:prstGeom>
              <a:noFill/>
              <a:ln w="9525">
                <a:solidFill>
                  <a:srgbClr val="000000"/>
                </a:solidFill>
                <a:round/>
                <a:headEnd/>
                <a:tailEnd/>
              </a:ln>
            </p:spPr>
          </p:cxnSp>
          <p:cxnSp>
            <p:nvCxnSpPr>
              <p:cNvPr id="862" name="AutoShape 71"/>
              <p:cNvCxnSpPr>
                <a:cxnSpLocks noChangeShapeType="1"/>
              </p:cNvCxnSpPr>
              <p:nvPr/>
            </p:nvCxnSpPr>
            <p:spPr bwMode="auto">
              <a:xfrm>
                <a:off x="5070" y="9275"/>
                <a:ext cx="127" cy="74"/>
              </a:xfrm>
              <a:prstGeom prst="straightConnector1">
                <a:avLst/>
              </a:prstGeom>
              <a:noFill/>
              <a:ln w="9525">
                <a:solidFill>
                  <a:srgbClr val="000000"/>
                </a:solidFill>
                <a:round/>
                <a:headEnd/>
                <a:tailEnd/>
              </a:ln>
            </p:spPr>
          </p:cxnSp>
          <p:cxnSp>
            <p:nvCxnSpPr>
              <p:cNvPr id="863" name="AutoShape 72"/>
              <p:cNvCxnSpPr>
                <a:cxnSpLocks noChangeShapeType="1"/>
              </p:cNvCxnSpPr>
              <p:nvPr/>
            </p:nvCxnSpPr>
            <p:spPr bwMode="auto">
              <a:xfrm flipV="1">
                <a:off x="4287" y="9471"/>
                <a:ext cx="784" cy="31"/>
              </a:xfrm>
              <a:prstGeom prst="straightConnector1">
                <a:avLst/>
              </a:prstGeom>
              <a:noFill/>
              <a:ln w="9525">
                <a:solidFill>
                  <a:srgbClr val="000000"/>
                </a:solidFill>
                <a:round/>
                <a:headEnd/>
                <a:tailEnd/>
              </a:ln>
            </p:spPr>
          </p:cxnSp>
          <p:cxnSp>
            <p:nvCxnSpPr>
              <p:cNvPr id="864" name="AutoShape 73"/>
              <p:cNvCxnSpPr>
                <a:cxnSpLocks noChangeShapeType="1"/>
              </p:cNvCxnSpPr>
              <p:nvPr/>
            </p:nvCxnSpPr>
            <p:spPr bwMode="auto">
              <a:xfrm flipH="1">
                <a:off x="4175" y="9502"/>
                <a:ext cx="112" cy="99"/>
              </a:xfrm>
              <a:prstGeom prst="straightConnector1">
                <a:avLst/>
              </a:prstGeom>
              <a:noFill/>
              <a:ln w="9525">
                <a:solidFill>
                  <a:srgbClr val="000000"/>
                </a:solidFill>
                <a:round/>
                <a:headEnd/>
                <a:tailEnd/>
              </a:ln>
            </p:spPr>
          </p:cxnSp>
          <p:cxnSp>
            <p:nvCxnSpPr>
              <p:cNvPr id="865" name="AutoShape 74"/>
              <p:cNvCxnSpPr>
                <a:cxnSpLocks noChangeShapeType="1"/>
              </p:cNvCxnSpPr>
              <p:nvPr/>
            </p:nvCxnSpPr>
            <p:spPr bwMode="auto">
              <a:xfrm>
                <a:off x="4175" y="9601"/>
                <a:ext cx="112" cy="94"/>
              </a:xfrm>
              <a:prstGeom prst="straightConnector1">
                <a:avLst/>
              </a:prstGeom>
              <a:noFill/>
              <a:ln w="9525">
                <a:solidFill>
                  <a:srgbClr val="000000"/>
                </a:solidFill>
                <a:round/>
                <a:headEnd/>
                <a:tailEnd/>
              </a:ln>
            </p:spPr>
          </p:cxnSp>
          <p:cxnSp>
            <p:nvCxnSpPr>
              <p:cNvPr id="866" name="AutoShape 75"/>
              <p:cNvCxnSpPr>
                <a:cxnSpLocks noChangeShapeType="1"/>
              </p:cNvCxnSpPr>
              <p:nvPr/>
            </p:nvCxnSpPr>
            <p:spPr bwMode="auto">
              <a:xfrm flipV="1">
                <a:off x="5071" y="9545"/>
                <a:ext cx="127" cy="123"/>
              </a:xfrm>
              <a:prstGeom prst="straightConnector1">
                <a:avLst/>
              </a:prstGeom>
              <a:noFill/>
              <a:ln w="9525">
                <a:solidFill>
                  <a:srgbClr val="000000"/>
                </a:solidFill>
                <a:round/>
                <a:headEnd/>
                <a:tailEnd/>
              </a:ln>
            </p:spPr>
          </p:cxnSp>
          <p:cxnSp>
            <p:nvCxnSpPr>
              <p:cNvPr id="867" name="AutoShape 76"/>
              <p:cNvCxnSpPr>
                <a:cxnSpLocks noChangeShapeType="1"/>
              </p:cNvCxnSpPr>
              <p:nvPr/>
            </p:nvCxnSpPr>
            <p:spPr bwMode="auto">
              <a:xfrm>
                <a:off x="5071" y="9471"/>
                <a:ext cx="127" cy="74"/>
              </a:xfrm>
              <a:prstGeom prst="straightConnector1">
                <a:avLst/>
              </a:prstGeom>
              <a:noFill/>
              <a:ln w="9525">
                <a:solidFill>
                  <a:srgbClr val="000000"/>
                </a:solidFill>
                <a:round/>
                <a:headEnd/>
                <a:tailEnd/>
              </a:ln>
            </p:spPr>
          </p:cxnSp>
          <p:cxnSp>
            <p:nvCxnSpPr>
              <p:cNvPr id="868" name="AutoShape 77"/>
              <p:cNvCxnSpPr>
                <a:cxnSpLocks noChangeShapeType="1"/>
              </p:cNvCxnSpPr>
              <p:nvPr/>
            </p:nvCxnSpPr>
            <p:spPr bwMode="auto">
              <a:xfrm flipV="1">
                <a:off x="4286" y="9086"/>
                <a:ext cx="784" cy="27"/>
              </a:xfrm>
              <a:prstGeom prst="straightConnector1">
                <a:avLst/>
              </a:prstGeom>
              <a:noFill/>
              <a:ln w="9525">
                <a:solidFill>
                  <a:srgbClr val="000000"/>
                </a:solidFill>
                <a:round/>
                <a:headEnd/>
                <a:tailEnd/>
              </a:ln>
            </p:spPr>
          </p:cxnSp>
          <p:cxnSp>
            <p:nvCxnSpPr>
              <p:cNvPr id="869" name="AutoShape 78"/>
              <p:cNvCxnSpPr>
                <a:cxnSpLocks noChangeShapeType="1"/>
              </p:cNvCxnSpPr>
              <p:nvPr/>
            </p:nvCxnSpPr>
            <p:spPr bwMode="auto">
              <a:xfrm flipV="1">
                <a:off x="4286" y="9086"/>
                <a:ext cx="784" cy="31"/>
              </a:xfrm>
              <a:prstGeom prst="straightConnector1">
                <a:avLst/>
              </a:prstGeom>
              <a:noFill/>
              <a:ln w="9525">
                <a:solidFill>
                  <a:srgbClr val="000000"/>
                </a:solidFill>
                <a:round/>
                <a:headEnd/>
                <a:tailEnd/>
              </a:ln>
            </p:spPr>
          </p:cxnSp>
          <p:cxnSp>
            <p:nvCxnSpPr>
              <p:cNvPr id="870" name="AutoShape 79"/>
              <p:cNvCxnSpPr>
                <a:cxnSpLocks noChangeShapeType="1"/>
              </p:cNvCxnSpPr>
              <p:nvPr/>
            </p:nvCxnSpPr>
            <p:spPr bwMode="auto">
              <a:xfrm flipH="1">
                <a:off x="4174" y="9117"/>
                <a:ext cx="112" cy="99"/>
              </a:xfrm>
              <a:prstGeom prst="straightConnector1">
                <a:avLst/>
              </a:prstGeom>
              <a:noFill/>
              <a:ln w="9525">
                <a:solidFill>
                  <a:srgbClr val="000000"/>
                </a:solidFill>
                <a:round/>
                <a:headEnd/>
                <a:tailEnd/>
              </a:ln>
            </p:spPr>
          </p:cxnSp>
          <p:cxnSp>
            <p:nvCxnSpPr>
              <p:cNvPr id="871" name="AutoShape 80"/>
              <p:cNvCxnSpPr>
                <a:cxnSpLocks noChangeShapeType="1"/>
              </p:cNvCxnSpPr>
              <p:nvPr/>
            </p:nvCxnSpPr>
            <p:spPr bwMode="auto">
              <a:xfrm>
                <a:off x="4174" y="9216"/>
                <a:ext cx="112" cy="94"/>
              </a:xfrm>
              <a:prstGeom prst="straightConnector1">
                <a:avLst/>
              </a:prstGeom>
              <a:noFill/>
              <a:ln w="9525">
                <a:solidFill>
                  <a:srgbClr val="000000"/>
                </a:solidFill>
                <a:round/>
                <a:headEnd/>
                <a:tailEnd/>
              </a:ln>
            </p:spPr>
          </p:cxnSp>
          <p:cxnSp>
            <p:nvCxnSpPr>
              <p:cNvPr id="872" name="AutoShape 81"/>
              <p:cNvCxnSpPr>
                <a:cxnSpLocks noChangeShapeType="1"/>
              </p:cNvCxnSpPr>
              <p:nvPr/>
            </p:nvCxnSpPr>
            <p:spPr bwMode="auto">
              <a:xfrm flipV="1">
                <a:off x="4286" y="9283"/>
                <a:ext cx="784" cy="27"/>
              </a:xfrm>
              <a:prstGeom prst="straightConnector1">
                <a:avLst/>
              </a:prstGeom>
              <a:noFill/>
              <a:ln w="9525">
                <a:solidFill>
                  <a:srgbClr val="000000"/>
                </a:solidFill>
                <a:round/>
                <a:headEnd/>
                <a:tailEnd/>
              </a:ln>
            </p:spPr>
          </p:cxnSp>
          <p:cxnSp>
            <p:nvCxnSpPr>
              <p:cNvPr id="873" name="AutoShape 82"/>
              <p:cNvCxnSpPr>
                <a:cxnSpLocks noChangeShapeType="1"/>
              </p:cNvCxnSpPr>
              <p:nvPr/>
            </p:nvCxnSpPr>
            <p:spPr bwMode="auto">
              <a:xfrm flipV="1">
                <a:off x="5070" y="9160"/>
                <a:ext cx="127" cy="123"/>
              </a:xfrm>
              <a:prstGeom prst="straightConnector1">
                <a:avLst/>
              </a:prstGeom>
              <a:noFill/>
              <a:ln w="9525">
                <a:solidFill>
                  <a:srgbClr val="000000"/>
                </a:solidFill>
                <a:round/>
                <a:headEnd/>
                <a:tailEnd/>
              </a:ln>
            </p:spPr>
          </p:cxnSp>
          <p:cxnSp>
            <p:nvCxnSpPr>
              <p:cNvPr id="874" name="AutoShape 83"/>
              <p:cNvCxnSpPr>
                <a:cxnSpLocks noChangeShapeType="1"/>
              </p:cNvCxnSpPr>
              <p:nvPr/>
            </p:nvCxnSpPr>
            <p:spPr bwMode="auto">
              <a:xfrm>
                <a:off x="5070" y="9086"/>
                <a:ext cx="127" cy="74"/>
              </a:xfrm>
              <a:prstGeom prst="straightConnector1">
                <a:avLst/>
              </a:prstGeom>
              <a:noFill/>
              <a:ln w="9525">
                <a:solidFill>
                  <a:srgbClr val="000000"/>
                </a:solidFill>
                <a:round/>
                <a:headEnd/>
                <a:tailEnd/>
              </a:ln>
            </p:spPr>
          </p:cxnSp>
          <p:cxnSp>
            <p:nvCxnSpPr>
              <p:cNvPr id="875" name="AutoShape 84"/>
              <p:cNvCxnSpPr>
                <a:cxnSpLocks noChangeShapeType="1"/>
              </p:cNvCxnSpPr>
              <p:nvPr/>
            </p:nvCxnSpPr>
            <p:spPr bwMode="auto">
              <a:xfrm flipV="1">
                <a:off x="4286" y="9279"/>
                <a:ext cx="784" cy="31"/>
              </a:xfrm>
              <a:prstGeom prst="straightConnector1">
                <a:avLst/>
              </a:prstGeom>
              <a:noFill/>
              <a:ln w="9525">
                <a:solidFill>
                  <a:srgbClr val="000000"/>
                </a:solidFill>
                <a:round/>
                <a:headEnd/>
                <a:tailEnd/>
              </a:ln>
            </p:spPr>
          </p:cxnSp>
          <p:cxnSp>
            <p:nvCxnSpPr>
              <p:cNvPr id="876" name="AutoShape 85"/>
              <p:cNvCxnSpPr>
                <a:cxnSpLocks noChangeShapeType="1"/>
              </p:cNvCxnSpPr>
              <p:nvPr/>
            </p:nvCxnSpPr>
            <p:spPr bwMode="auto">
              <a:xfrm flipV="1">
                <a:off x="4286" y="9668"/>
                <a:ext cx="784" cy="31"/>
              </a:xfrm>
              <a:prstGeom prst="straightConnector1">
                <a:avLst/>
              </a:prstGeom>
              <a:noFill/>
              <a:ln w="9525">
                <a:solidFill>
                  <a:srgbClr val="000000"/>
                </a:solidFill>
                <a:round/>
                <a:headEnd/>
                <a:tailEnd/>
              </a:ln>
            </p:spPr>
          </p:cxnSp>
          <p:cxnSp>
            <p:nvCxnSpPr>
              <p:cNvPr id="877" name="AutoShape 86"/>
              <p:cNvCxnSpPr>
                <a:cxnSpLocks noChangeShapeType="1"/>
              </p:cNvCxnSpPr>
              <p:nvPr/>
            </p:nvCxnSpPr>
            <p:spPr bwMode="auto">
              <a:xfrm flipH="1">
                <a:off x="4174" y="9699"/>
                <a:ext cx="112" cy="99"/>
              </a:xfrm>
              <a:prstGeom prst="straightConnector1">
                <a:avLst/>
              </a:prstGeom>
              <a:noFill/>
              <a:ln w="9525">
                <a:solidFill>
                  <a:srgbClr val="000000"/>
                </a:solidFill>
                <a:round/>
                <a:headEnd/>
                <a:tailEnd/>
              </a:ln>
            </p:spPr>
          </p:cxnSp>
          <p:cxnSp>
            <p:nvCxnSpPr>
              <p:cNvPr id="878" name="AutoShape 87"/>
              <p:cNvCxnSpPr>
                <a:cxnSpLocks noChangeShapeType="1"/>
              </p:cNvCxnSpPr>
              <p:nvPr/>
            </p:nvCxnSpPr>
            <p:spPr bwMode="auto">
              <a:xfrm>
                <a:off x="4174" y="9798"/>
                <a:ext cx="112" cy="94"/>
              </a:xfrm>
              <a:prstGeom prst="straightConnector1">
                <a:avLst/>
              </a:prstGeom>
              <a:noFill/>
              <a:ln w="9525">
                <a:solidFill>
                  <a:srgbClr val="000000"/>
                </a:solidFill>
                <a:round/>
                <a:headEnd/>
                <a:tailEnd/>
              </a:ln>
            </p:spPr>
          </p:cxnSp>
          <p:cxnSp>
            <p:nvCxnSpPr>
              <p:cNvPr id="879" name="AutoShape 88"/>
              <p:cNvCxnSpPr>
                <a:cxnSpLocks noChangeShapeType="1"/>
              </p:cNvCxnSpPr>
              <p:nvPr/>
            </p:nvCxnSpPr>
            <p:spPr bwMode="auto">
              <a:xfrm flipV="1">
                <a:off x="5070" y="9742"/>
                <a:ext cx="127" cy="123"/>
              </a:xfrm>
              <a:prstGeom prst="straightConnector1">
                <a:avLst/>
              </a:prstGeom>
              <a:noFill/>
              <a:ln w="9525">
                <a:solidFill>
                  <a:srgbClr val="000000"/>
                </a:solidFill>
                <a:round/>
                <a:headEnd/>
                <a:tailEnd/>
              </a:ln>
            </p:spPr>
          </p:cxnSp>
          <p:cxnSp>
            <p:nvCxnSpPr>
              <p:cNvPr id="880" name="AutoShape 89"/>
              <p:cNvCxnSpPr>
                <a:cxnSpLocks noChangeShapeType="1"/>
              </p:cNvCxnSpPr>
              <p:nvPr/>
            </p:nvCxnSpPr>
            <p:spPr bwMode="auto">
              <a:xfrm>
                <a:off x="5070" y="9668"/>
                <a:ext cx="127" cy="74"/>
              </a:xfrm>
              <a:prstGeom prst="straightConnector1">
                <a:avLst/>
              </a:prstGeom>
              <a:noFill/>
              <a:ln w="9525">
                <a:solidFill>
                  <a:srgbClr val="000000"/>
                </a:solidFill>
                <a:round/>
                <a:headEnd/>
                <a:tailEnd/>
              </a:ln>
            </p:spPr>
          </p:cxnSp>
          <p:cxnSp>
            <p:nvCxnSpPr>
              <p:cNvPr id="881" name="AutoShape 90"/>
              <p:cNvCxnSpPr>
                <a:cxnSpLocks noChangeShapeType="1"/>
              </p:cNvCxnSpPr>
              <p:nvPr/>
            </p:nvCxnSpPr>
            <p:spPr bwMode="auto">
              <a:xfrm flipH="1">
                <a:off x="4174" y="10089"/>
                <a:ext cx="112" cy="99"/>
              </a:xfrm>
              <a:prstGeom prst="straightConnector1">
                <a:avLst/>
              </a:prstGeom>
              <a:noFill/>
              <a:ln w="9525">
                <a:solidFill>
                  <a:srgbClr val="000000"/>
                </a:solidFill>
                <a:round/>
                <a:headEnd/>
                <a:tailEnd/>
              </a:ln>
            </p:spPr>
          </p:cxnSp>
          <p:cxnSp>
            <p:nvCxnSpPr>
              <p:cNvPr id="882" name="AutoShape 91"/>
              <p:cNvCxnSpPr>
                <a:cxnSpLocks noChangeShapeType="1"/>
              </p:cNvCxnSpPr>
              <p:nvPr/>
            </p:nvCxnSpPr>
            <p:spPr bwMode="auto">
              <a:xfrm>
                <a:off x="4174" y="10188"/>
                <a:ext cx="112" cy="94"/>
              </a:xfrm>
              <a:prstGeom prst="straightConnector1">
                <a:avLst/>
              </a:prstGeom>
              <a:noFill/>
              <a:ln w="9525">
                <a:solidFill>
                  <a:srgbClr val="000000"/>
                </a:solidFill>
                <a:round/>
                <a:headEnd/>
                <a:tailEnd/>
              </a:ln>
            </p:spPr>
          </p:cxnSp>
          <p:cxnSp>
            <p:nvCxnSpPr>
              <p:cNvPr id="883" name="AutoShape 92"/>
              <p:cNvCxnSpPr>
                <a:cxnSpLocks noChangeShapeType="1"/>
              </p:cNvCxnSpPr>
              <p:nvPr/>
            </p:nvCxnSpPr>
            <p:spPr bwMode="auto">
              <a:xfrm flipV="1">
                <a:off x="4286" y="10255"/>
                <a:ext cx="784" cy="27"/>
              </a:xfrm>
              <a:prstGeom prst="straightConnector1">
                <a:avLst/>
              </a:prstGeom>
              <a:noFill/>
              <a:ln w="9525">
                <a:solidFill>
                  <a:srgbClr val="000000"/>
                </a:solidFill>
                <a:round/>
                <a:headEnd/>
                <a:tailEnd/>
              </a:ln>
            </p:spPr>
          </p:cxnSp>
          <p:cxnSp>
            <p:nvCxnSpPr>
              <p:cNvPr id="884" name="AutoShape 93"/>
              <p:cNvCxnSpPr>
                <a:cxnSpLocks noChangeShapeType="1"/>
              </p:cNvCxnSpPr>
              <p:nvPr/>
            </p:nvCxnSpPr>
            <p:spPr bwMode="auto">
              <a:xfrm flipV="1">
                <a:off x="5070" y="10132"/>
                <a:ext cx="127" cy="123"/>
              </a:xfrm>
              <a:prstGeom prst="straightConnector1">
                <a:avLst/>
              </a:prstGeom>
              <a:noFill/>
              <a:ln w="9525">
                <a:solidFill>
                  <a:srgbClr val="000000"/>
                </a:solidFill>
                <a:round/>
                <a:headEnd/>
                <a:tailEnd/>
              </a:ln>
            </p:spPr>
          </p:cxnSp>
          <p:cxnSp>
            <p:nvCxnSpPr>
              <p:cNvPr id="885" name="AutoShape 94"/>
              <p:cNvCxnSpPr>
                <a:cxnSpLocks noChangeShapeType="1"/>
              </p:cNvCxnSpPr>
              <p:nvPr/>
            </p:nvCxnSpPr>
            <p:spPr bwMode="auto">
              <a:xfrm>
                <a:off x="5070" y="10058"/>
                <a:ext cx="127" cy="74"/>
              </a:xfrm>
              <a:prstGeom prst="straightConnector1">
                <a:avLst/>
              </a:prstGeom>
              <a:noFill/>
              <a:ln w="9525">
                <a:solidFill>
                  <a:srgbClr val="000000"/>
                </a:solidFill>
                <a:round/>
                <a:headEnd/>
                <a:tailEnd/>
              </a:ln>
            </p:spPr>
          </p:cxnSp>
          <p:cxnSp>
            <p:nvCxnSpPr>
              <p:cNvPr id="886" name="AutoShape 95"/>
              <p:cNvCxnSpPr>
                <a:cxnSpLocks noChangeShapeType="1"/>
              </p:cNvCxnSpPr>
              <p:nvPr/>
            </p:nvCxnSpPr>
            <p:spPr bwMode="auto">
              <a:xfrm flipV="1">
                <a:off x="4287" y="10254"/>
                <a:ext cx="784" cy="31"/>
              </a:xfrm>
              <a:prstGeom prst="straightConnector1">
                <a:avLst/>
              </a:prstGeom>
              <a:noFill/>
              <a:ln w="9525">
                <a:solidFill>
                  <a:srgbClr val="000000"/>
                </a:solidFill>
                <a:round/>
                <a:headEnd/>
                <a:tailEnd/>
              </a:ln>
            </p:spPr>
          </p:cxnSp>
          <p:cxnSp>
            <p:nvCxnSpPr>
              <p:cNvPr id="887" name="AutoShape 96"/>
              <p:cNvCxnSpPr>
                <a:cxnSpLocks noChangeShapeType="1"/>
              </p:cNvCxnSpPr>
              <p:nvPr/>
            </p:nvCxnSpPr>
            <p:spPr bwMode="auto">
              <a:xfrm flipH="1">
                <a:off x="4175" y="10285"/>
                <a:ext cx="112" cy="99"/>
              </a:xfrm>
              <a:prstGeom prst="straightConnector1">
                <a:avLst/>
              </a:prstGeom>
              <a:noFill/>
              <a:ln w="9525">
                <a:solidFill>
                  <a:srgbClr val="000000"/>
                </a:solidFill>
                <a:round/>
                <a:headEnd/>
                <a:tailEnd/>
              </a:ln>
            </p:spPr>
          </p:cxnSp>
          <p:cxnSp>
            <p:nvCxnSpPr>
              <p:cNvPr id="888" name="AutoShape 97"/>
              <p:cNvCxnSpPr>
                <a:cxnSpLocks noChangeShapeType="1"/>
              </p:cNvCxnSpPr>
              <p:nvPr/>
            </p:nvCxnSpPr>
            <p:spPr bwMode="auto">
              <a:xfrm>
                <a:off x="4175" y="10384"/>
                <a:ext cx="112" cy="94"/>
              </a:xfrm>
              <a:prstGeom prst="straightConnector1">
                <a:avLst/>
              </a:prstGeom>
              <a:noFill/>
              <a:ln w="9525">
                <a:solidFill>
                  <a:srgbClr val="000000"/>
                </a:solidFill>
                <a:round/>
                <a:headEnd/>
                <a:tailEnd/>
              </a:ln>
            </p:spPr>
          </p:cxnSp>
          <p:cxnSp>
            <p:nvCxnSpPr>
              <p:cNvPr id="889" name="AutoShape 98"/>
              <p:cNvCxnSpPr>
                <a:cxnSpLocks noChangeShapeType="1"/>
              </p:cNvCxnSpPr>
              <p:nvPr/>
            </p:nvCxnSpPr>
            <p:spPr bwMode="auto">
              <a:xfrm flipV="1">
                <a:off x="5071" y="10328"/>
                <a:ext cx="127" cy="123"/>
              </a:xfrm>
              <a:prstGeom prst="straightConnector1">
                <a:avLst/>
              </a:prstGeom>
              <a:noFill/>
              <a:ln w="9525">
                <a:solidFill>
                  <a:srgbClr val="000000"/>
                </a:solidFill>
                <a:round/>
                <a:headEnd/>
                <a:tailEnd/>
              </a:ln>
            </p:spPr>
          </p:cxnSp>
          <p:cxnSp>
            <p:nvCxnSpPr>
              <p:cNvPr id="890" name="AutoShape 99"/>
              <p:cNvCxnSpPr>
                <a:cxnSpLocks noChangeShapeType="1"/>
              </p:cNvCxnSpPr>
              <p:nvPr/>
            </p:nvCxnSpPr>
            <p:spPr bwMode="auto">
              <a:xfrm>
                <a:off x="5071" y="10254"/>
                <a:ext cx="127" cy="74"/>
              </a:xfrm>
              <a:prstGeom prst="straightConnector1">
                <a:avLst/>
              </a:prstGeom>
              <a:noFill/>
              <a:ln w="9525">
                <a:solidFill>
                  <a:srgbClr val="000000"/>
                </a:solidFill>
                <a:round/>
                <a:headEnd/>
                <a:tailEnd/>
              </a:ln>
            </p:spPr>
          </p:cxnSp>
          <p:cxnSp>
            <p:nvCxnSpPr>
              <p:cNvPr id="891" name="AutoShape 100"/>
              <p:cNvCxnSpPr>
                <a:cxnSpLocks noChangeShapeType="1"/>
              </p:cNvCxnSpPr>
              <p:nvPr/>
            </p:nvCxnSpPr>
            <p:spPr bwMode="auto">
              <a:xfrm flipV="1">
                <a:off x="4286" y="9869"/>
                <a:ext cx="784" cy="27"/>
              </a:xfrm>
              <a:prstGeom prst="straightConnector1">
                <a:avLst/>
              </a:prstGeom>
              <a:noFill/>
              <a:ln w="9525">
                <a:solidFill>
                  <a:srgbClr val="000000"/>
                </a:solidFill>
                <a:round/>
                <a:headEnd/>
                <a:tailEnd/>
              </a:ln>
            </p:spPr>
          </p:cxnSp>
          <p:cxnSp>
            <p:nvCxnSpPr>
              <p:cNvPr id="892" name="AutoShape 101"/>
              <p:cNvCxnSpPr>
                <a:cxnSpLocks noChangeShapeType="1"/>
              </p:cNvCxnSpPr>
              <p:nvPr/>
            </p:nvCxnSpPr>
            <p:spPr bwMode="auto">
              <a:xfrm flipV="1">
                <a:off x="4286" y="9869"/>
                <a:ext cx="784" cy="31"/>
              </a:xfrm>
              <a:prstGeom prst="straightConnector1">
                <a:avLst/>
              </a:prstGeom>
              <a:noFill/>
              <a:ln w="9525">
                <a:solidFill>
                  <a:srgbClr val="000000"/>
                </a:solidFill>
                <a:round/>
                <a:headEnd/>
                <a:tailEnd/>
              </a:ln>
            </p:spPr>
          </p:cxnSp>
          <p:cxnSp>
            <p:nvCxnSpPr>
              <p:cNvPr id="893" name="AutoShape 102"/>
              <p:cNvCxnSpPr>
                <a:cxnSpLocks noChangeShapeType="1"/>
              </p:cNvCxnSpPr>
              <p:nvPr/>
            </p:nvCxnSpPr>
            <p:spPr bwMode="auto">
              <a:xfrm flipH="1">
                <a:off x="4174" y="9900"/>
                <a:ext cx="112" cy="99"/>
              </a:xfrm>
              <a:prstGeom prst="straightConnector1">
                <a:avLst/>
              </a:prstGeom>
              <a:noFill/>
              <a:ln w="9525">
                <a:solidFill>
                  <a:srgbClr val="000000"/>
                </a:solidFill>
                <a:round/>
                <a:headEnd/>
                <a:tailEnd/>
              </a:ln>
            </p:spPr>
          </p:cxnSp>
          <p:cxnSp>
            <p:nvCxnSpPr>
              <p:cNvPr id="894" name="AutoShape 103"/>
              <p:cNvCxnSpPr>
                <a:cxnSpLocks noChangeShapeType="1"/>
              </p:cNvCxnSpPr>
              <p:nvPr/>
            </p:nvCxnSpPr>
            <p:spPr bwMode="auto">
              <a:xfrm>
                <a:off x="4174" y="9999"/>
                <a:ext cx="112" cy="94"/>
              </a:xfrm>
              <a:prstGeom prst="straightConnector1">
                <a:avLst/>
              </a:prstGeom>
              <a:noFill/>
              <a:ln w="9525">
                <a:solidFill>
                  <a:srgbClr val="000000"/>
                </a:solidFill>
                <a:round/>
                <a:headEnd/>
                <a:tailEnd/>
              </a:ln>
            </p:spPr>
          </p:cxnSp>
          <p:cxnSp>
            <p:nvCxnSpPr>
              <p:cNvPr id="895" name="AutoShape 104"/>
              <p:cNvCxnSpPr>
                <a:cxnSpLocks noChangeShapeType="1"/>
              </p:cNvCxnSpPr>
              <p:nvPr/>
            </p:nvCxnSpPr>
            <p:spPr bwMode="auto">
              <a:xfrm flipV="1">
                <a:off x="4286" y="10066"/>
                <a:ext cx="784" cy="27"/>
              </a:xfrm>
              <a:prstGeom prst="straightConnector1">
                <a:avLst/>
              </a:prstGeom>
              <a:noFill/>
              <a:ln w="9525">
                <a:solidFill>
                  <a:srgbClr val="000000"/>
                </a:solidFill>
                <a:round/>
                <a:headEnd/>
                <a:tailEnd/>
              </a:ln>
            </p:spPr>
          </p:cxnSp>
          <p:cxnSp>
            <p:nvCxnSpPr>
              <p:cNvPr id="896" name="AutoShape 105"/>
              <p:cNvCxnSpPr>
                <a:cxnSpLocks noChangeShapeType="1"/>
              </p:cNvCxnSpPr>
              <p:nvPr/>
            </p:nvCxnSpPr>
            <p:spPr bwMode="auto">
              <a:xfrm flipV="1">
                <a:off x="5070" y="9943"/>
                <a:ext cx="127" cy="123"/>
              </a:xfrm>
              <a:prstGeom prst="straightConnector1">
                <a:avLst/>
              </a:prstGeom>
              <a:noFill/>
              <a:ln w="9525">
                <a:solidFill>
                  <a:srgbClr val="000000"/>
                </a:solidFill>
                <a:round/>
                <a:headEnd/>
                <a:tailEnd/>
              </a:ln>
            </p:spPr>
          </p:cxnSp>
          <p:cxnSp>
            <p:nvCxnSpPr>
              <p:cNvPr id="897" name="AutoShape 106"/>
              <p:cNvCxnSpPr>
                <a:cxnSpLocks noChangeShapeType="1"/>
              </p:cNvCxnSpPr>
              <p:nvPr/>
            </p:nvCxnSpPr>
            <p:spPr bwMode="auto">
              <a:xfrm>
                <a:off x="5070" y="9869"/>
                <a:ext cx="127" cy="74"/>
              </a:xfrm>
              <a:prstGeom prst="straightConnector1">
                <a:avLst/>
              </a:prstGeom>
              <a:noFill/>
              <a:ln w="9525">
                <a:solidFill>
                  <a:srgbClr val="000000"/>
                </a:solidFill>
                <a:round/>
                <a:headEnd/>
                <a:tailEnd/>
              </a:ln>
            </p:spPr>
          </p:cxnSp>
          <p:cxnSp>
            <p:nvCxnSpPr>
              <p:cNvPr id="898" name="AutoShape 107"/>
              <p:cNvCxnSpPr>
                <a:cxnSpLocks noChangeShapeType="1"/>
              </p:cNvCxnSpPr>
              <p:nvPr/>
            </p:nvCxnSpPr>
            <p:spPr bwMode="auto">
              <a:xfrm flipV="1">
                <a:off x="4286" y="10062"/>
                <a:ext cx="784" cy="31"/>
              </a:xfrm>
              <a:prstGeom prst="straightConnector1">
                <a:avLst/>
              </a:prstGeom>
              <a:noFill/>
              <a:ln w="9525">
                <a:solidFill>
                  <a:srgbClr val="000000"/>
                </a:solidFill>
                <a:round/>
                <a:headEnd/>
                <a:tailEnd/>
              </a:ln>
            </p:spPr>
          </p:cxnSp>
        </p:grpSp>
        <p:grpSp>
          <p:nvGrpSpPr>
            <p:cNvPr id="6" name="Group 108"/>
            <p:cNvGrpSpPr>
              <a:grpSpLocks/>
            </p:cNvGrpSpPr>
            <p:nvPr/>
          </p:nvGrpSpPr>
          <p:grpSpPr bwMode="auto">
            <a:xfrm rot="5400000" flipH="1">
              <a:off x="3623673" y="3744262"/>
              <a:ext cx="263426" cy="497294"/>
              <a:chOff x="3766" y="6558"/>
              <a:chExt cx="1805" cy="3920"/>
            </a:xfrm>
          </p:grpSpPr>
          <p:cxnSp>
            <p:nvCxnSpPr>
              <p:cNvPr id="900" name="AutoShape 109"/>
              <p:cNvCxnSpPr>
                <a:cxnSpLocks noChangeShapeType="1"/>
              </p:cNvCxnSpPr>
              <p:nvPr/>
            </p:nvCxnSpPr>
            <p:spPr bwMode="auto">
              <a:xfrm>
                <a:off x="3766" y="7138"/>
                <a:ext cx="1805" cy="5"/>
              </a:xfrm>
              <a:prstGeom prst="straightConnector1">
                <a:avLst/>
              </a:prstGeom>
              <a:noFill/>
              <a:ln w="9525">
                <a:solidFill>
                  <a:srgbClr val="000000"/>
                </a:solidFill>
                <a:round/>
                <a:headEnd/>
                <a:tailEnd/>
              </a:ln>
            </p:spPr>
          </p:cxnSp>
          <p:cxnSp>
            <p:nvCxnSpPr>
              <p:cNvPr id="901" name="AutoShape 110"/>
              <p:cNvCxnSpPr>
                <a:cxnSpLocks noChangeShapeType="1"/>
              </p:cNvCxnSpPr>
              <p:nvPr/>
            </p:nvCxnSpPr>
            <p:spPr bwMode="auto">
              <a:xfrm>
                <a:off x="4535" y="6558"/>
                <a:ext cx="0" cy="279"/>
              </a:xfrm>
              <a:prstGeom prst="straightConnector1">
                <a:avLst/>
              </a:prstGeom>
              <a:noFill/>
              <a:ln w="9525">
                <a:solidFill>
                  <a:srgbClr val="000000"/>
                </a:solidFill>
                <a:round/>
                <a:headEnd/>
                <a:tailEnd/>
              </a:ln>
            </p:spPr>
          </p:cxnSp>
          <p:cxnSp>
            <p:nvCxnSpPr>
              <p:cNvPr id="902" name="AutoShape 111"/>
              <p:cNvCxnSpPr>
                <a:cxnSpLocks noChangeShapeType="1"/>
              </p:cNvCxnSpPr>
              <p:nvPr/>
            </p:nvCxnSpPr>
            <p:spPr bwMode="auto">
              <a:xfrm>
                <a:off x="4535" y="6837"/>
                <a:ext cx="261" cy="0"/>
              </a:xfrm>
              <a:prstGeom prst="straightConnector1">
                <a:avLst/>
              </a:prstGeom>
              <a:noFill/>
              <a:ln w="9525">
                <a:solidFill>
                  <a:srgbClr val="000000"/>
                </a:solidFill>
                <a:round/>
                <a:headEnd/>
                <a:tailEnd/>
              </a:ln>
            </p:spPr>
          </p:cxnSp>
          <p:cxnSp>
            <p:nvCxnSpPr>
              <p:cNvPr id="903" name="AutoShape 112"/>
              <p:cNvCxnSpPr>
                <a:cxnSpLocks noChangeShapeType="1"/>
              </p:cNvCxnSpPr>
              <p:nvPr/>
            </p:nvCxnSpPr>
            <p:spPr bwMode="auto">
              <a:xfrm flipV="1">
                <a:off x="4796" y="6558"/>
                <a:ext cx="0" cy="279"/>
              </a:xfrm>
              <a:prstGeom prst="straightConnector1">
                <a:avLst/>
              </a:prstGeom>
              <a:noFill/>
              <a:ln w="9525">
                <a:solidFill>
                  <a:srgbClr val="000000"/>
                </a:solidFill>
                <a:round/>
                <a:headEnd/>
                <a:tailEnd/>
              </a:ln>
            </p:spPr>
          </p:cxnSp>
          <p:sp>
            <p:nvSpPr>
              <p:cNvPr id="904" name="Arc 113"/>
              <p:cNvSpPr>
                <a:spLocks/>
              </p:cNvSpPr>
              <p:nvPr/>
            </p:nvSpPr>
            <p:spPr bwMode="auto">
              <a:xfrm>
                <a:off x="479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05" name="Arc 114"/>
              <p:cNvSpPr>
                <a:spLocks/>
              </p:cNvSpPr>
              <p:nvPr/>
            </p:nvSpPr>
            <p:spPr bwMode="auto">
              <a:xfrm flipH="1">
                <a:off x="376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906" name="AutoShape 115"/>
              <p:cNvCxnSpPr>
                <a:cxnSpLocks noChangeShapeType="1"/>
              </p:cNvCxnSpPr>
              <p:nvPr/>
            </p:nvCxnSpPr>
            <p:spPr bwMode="auto">
              <a:xfrm flipH="1">
                <a:off x="4165" y="7143"/>
                <a:ext cx="84" cy="93"/>
              </a:xfrm>
              <a:prstGeom prst="straightConnector1">
                <a:avLst/>
              </a:prstGeom>
              <a:noFill/>
              <a:ln w="9525">
                <a:solidFill>
                  <a:srgbClr val="000000"/>
                </a:solidFill>
                <a:round/>
                <a:headEnd/>
                <a:tailEnd/>
              </a:ln>
            </p:spPr>
          </p:cxnSp>
          <p:cxnSp>
            <p:nvCxnSpPr>
              <p:cNvPr id="907" name="AutoShape 116"/>
              <p:cNvCxnSpPr>
                <a:cxnSpLocks noChangeShapeType="1"/>
              </p:cNvCxnSpPr>
              <p:nvPr/>
            </p:nvCxnSpPr>
            <p:spPr bwMode="auto">
              <a:xfrm>
                <a:off x="5126" y="7138"/>
                <a:ext cx="62" cy="57"/>
              </a:xfrm>
              <a:prstGeom prst="straightConnector1">
                <a:avLst/>
              </a:prstGeom>
              <a:noFill/>
              <a:ln w="9525">
                <a:solidFill>
                  <a:srgbClr val="000000"/>
                </a:solidFill>
                <a:round/>
                <a:headEnd/>
                <a:tailEnd/>
              </a:ln>
            </p:spPr>
          </p:cxnSp>
          <p:cxnSp>
            <p:nvCxnSpPr>
              <p:cNvPr id="908" name="AutoShape 117"/>
              <p:cNvCxnSpPr>
                <a:cxnSpLocks noChangeShapeType="1"/>
              </p:cNvCxnSpPr>
              <p:nvPr/>
            </p:nvCxnSpPr>
            <p:spPr bwMode="auto">
              <a:xfrm flipH="1">
                <a:off x="5061" y="7195"/>
                <a:ext cx="127" cy="124"/>
              </a:xfrm>
              <a:prstGeom prst="straightConnector1">
                <a:avLst/>
              </a:prstGeom>
              <a:noFill/>
              <a:ln w="9525">
                <a:solidFill>
                  <a:srgbClr val="000000"/>
                </a:solidFill>
                <a:round/>
                <a:headEnd/>
                <a:tailEnd/>
              </a:ln>
            </p:spPr>
          </p:cxnSp>
          <p:cxnSp>
            <p:nvCxnSpPr>
              <p:cNvPr id="909" name="AutoShape 118"/>
              <p:cNvCxnSpPr>
                <a:cxnSpLocks noChangeShapeType="1"/>
              </p:cNvCxnSpPr>
              <p:nvPr/>
            </p:nvCxnSpPr>
            <p:spPr bwMode="auto">
              <a:xfrm>
                <a:off x="4174" y="7236"/>
                <a:ext cx="103" cy="114"/>
              </a:xfrm>
              <a:prstGeom prst="straightConnector1">
                <a:avLst/>
              </a:prstGeom>
              <a:noFill/>
              <a:ln w="9525">
                <a:solidFill>
                  <a:srgbClr val="000000"/>
                </a:solidFill>
                <a:round/>
                <a:headEnd/>
                <a:tailEnd/>
              </a:ln>
            </p:spPr>
          </p:cxnSp>
          <p:cxnSp>
            <p:nvCxnSpPr>
              <p:cNvPr id="910" name="AutoShape 119"/>
              <p:cNvCxnSpPr>
                <a:cxnSpLocks noChangeShapeType="1"/>
              </p:cNvCxnSpPr>
              <p:nvPr/>
            </p:nvCxnSpPr>
            <p:spPr bwMode="auto">
              <a:xfrm flipV="1">
                <a:off x="4277" y="7319"/>
                <a:ext cx="784" cy="31"/>
              </a:xfrm>
              <a:prstGeom prst="straightConnector1">
                <a:avLst/>
              </a:prstGeom>
              <a:noFill/>
              <a:ln w="9525">
                <a:solidFill>
                  <a:srgbClr val="000000"/>
                </a:solidFill>
                <a:round/>
                <a:headEnd/>
                <a:tailEnd/>
              </a:ln>
            </p:spPr>
          </p:cxnSp>
          <p:cxnSp>
            <p:nvCxnSpPr>
              <p:cNvPr id="911" name="AutoShape 120"/>
              <p:cNvCxnSpPr>
                <a:cxnSpLocks noChangeShapeType="1"/>
              </p:cNvCxnSpPr>
              <p:nvPr/>
            </p:nvCxnSpPr>
            <p:spPr bwMode="auto">
              <a:xfrm flipH="1">
                <a:off x="4165" y="7350"/>
                <a:ext cx="112" cy="99"/>
              </a:xfrm>
              <a:prstGeom prst="straightConnector1">
                <a:avLst/>
              </a:prstGeom>
              <a:noFill/>
              <a:ln w="9525">
                <a:solidFill>
                  <a:srgbClr val="000000"/>
                </a:solidFill>
                <a:round/>
                <a:headEnd/>
                <a:tailEnd/>
              </a:ln>
            </p:spPr>
          </p:cxnSp>
          <p:cxnSp>
            <p:nvCxnSpPr>
              <p:cNvPr id="912" name="AutoShape 121"/>
              <p:cNvCxnSpPr>
                <a:cxnSpLocks noChangeShapeType="1"/>
              </p:cNvCxnSpPr>
              <p:nvPr/>
            </p:nvCxnSpPr>
            <p:spPr bwMode="auto">
              <a:xfrm>
                <a:off x="4165" y="7449"/>
                <a:ext cx="112" cy="94"/>
              </a:xfrm>
              <a:prstGeom prst="straightConnector1">
                <a:avLst/>
              </a:prstGeom>
              <a:noFill/>
              <a:ln w="9525">
                <a:solidFill>
                  <a:srgbClr val="000000"/>
                </a:solidFill>
                <a:round/>
                <a:headEnd/>
                <a:tailEnd/>
              </a:ln>
            </p:spPr>
          </p:cxnSp>
          <p:cxnSp>
            <p:nvCxnSpPr>
              <p:cNvPr id="913" name="AutoShape 122"/>
              <p:cNvCxnSpPr>
                <a:cxnSpLocks noChangeShapeType="1"/>
              </p:cNvCxnSpPr>
              <p:nvPr/>
            </p:nvCxnSpPr>
            <p:spPr bwMode="auto">
              <a:xfrm flipV="1">
                <a:off x="5061" y="7393"/>
                <a:ext cx="127" cy="123"/>
              </a:xfrm>
              <a:prstGeom prst="straightConnector1">
                <a:avLst/>
              </a:prstGeom>
              <a:noFill/>
              <a:ln w="9525">
                <a:solidFill>
                  <a:srgbClr val="000000"/>
                </a:solidFill>
                <a:round/>
                <a:headEnd/>
                <a:tailEnd/>
              </a:ln>
            </p:spPr>
          </p:cxnSp>
          <p:cxnSp>
            <p:nvCxnSpPr>
              <p:cNvPr id="914" name="AutoShape 123"/>
              <p:cNvCxnSpPr>
                <a:cxnSpLocks noChangeShapeType="1"/>
              </p:cNvCxnSpPr>
              <p:nvPr/>
            </p:nvCxnSpPr>
            <p:spPr bwMode="auto">
              <a:xfrm>
                <a:off x="5061" y="7319"/>
                <a:ext cx="127" cy="74"/>
              </a:xfrm>
              <a:prstGeom prst="straightConnector1">
                <a:avLst/>
              </a:prstGeom>
              <a:noFill/>
              <a:ln w="9525">
                <a:solidFill>
                  <a:srgbClr val="000000"/>
                </a:solidFill>
                <a:round/>
                <a:headEnd/>
                <a:tailEnd/>
              </a:ln>
            </p:spPr>
          </p:cxnSp>
          <p:cxnSp>
            <p:nvCxnSpPr>
              <p:cNvPr id="915" name="AutoShape 124"/>
              <p:cNvCxnSpPr>
                <a:cxnSpLocks noChangeShapeType="1"/>
              </p:cNvCxnSpPr>
              <p:nvPr/>
            </p:nvCxnSpPr>
            <p:spPr bwMode="auto">
              <a:xfrm flipH="1">
                <a:off x="4165" y="7740"/>
                <a:ext cx="112" cy="99"/>
              </a:xfrm>
              <a:prstGeom prst="straightConnector1">
                <a:avLst/>
              </a:prstGeom>
              <a:noFill/>
              <a:ln w="9525">
                <a:solidFill>
                  <a:srgbClr val="000000"/>
                </a:solidFill>
                <a:round/>
                <a:headEnd/>
                <a:tailEnd/>
              </a:ln>
            </p:spPr>
          </p:cxnSp>
          <p:cxnSp>
            <p:nvCxnSpPr>
              <p:cNvPr id="916" name="AutoShape 125"/>
              <p:cNvCxnSpPr>
                <a:cxnSpLocks noChangeShapeType="1"/>
              </p:cNvCxnSpPr>
              <p:nvPr/>
            </p:nvCxnSpPr>
            <p:spPr bwMode="auto">
              <a:xfrm>
                <a:off x="4165" y="7839"/>
                <a:ext cx="112" cy="94"/>
              </a:xfrm>
              <a:prstGeom prst="straightConnector1">
                <a:avLst/>
              </a:prstGeom>
              <a:noFill/>
              <a:ln w="9525">
                <a:solidFill>
                  <a:srgbClr val="000000"/>
                </a:solidFill>
                <a:round/>
                <a:headEnd/>
                <a:tailEnd/>
              </a:ln>
            </p:spPr>
          </p:cxnSp>
          <p:cxnSp>
            <p:nvCxnSpPr>
              <p:cNvPr id="917" name="AutoShape 126"/>
              <p:cNvCxnSpPr>
                <a:cxnSpLocks noChangeShapeType="1"/>
              </p:cNvCxnSpPr>
              <p:nvPr/>
            </p:nvCxnSpPr>
            <p:spPr bwMode="auto">
              <a:xfrm flipV="1">
                <a:off x="4277" y="7906"/>
                <a:ext cx="784" cy="27"/>
              </a:xfrm>
              <a:prstGeom prst="straightConnector1">
                <a:avLst/>
              </a:prstGeom>
              <a:noFill/>
              <a:ln w="9525">
                <a:solidFill>
                  <a:srgbClr val="000000"/>
                </a:solidFill>
                <a:round/>
                <a:headEnd/>
                <a:tailEnd/>
              </a:ln>
            </p:spPr>
          </p:cxnSp>
          <p:cxnSp>
            <p:nvCxnSpPr>
              <p:cNvPr id="918" name="AutoShape 127"/>
              <p:cNvCxnSpPr>
                <a:cxnSpLocks noChangeShapeType="1"/>
              </p:cNvCxnSpPr>
              <p:nvPr/>
            </p:nvCxnSpPr>
            <p:spPr bwMode="auto">
              <a:xfrm flipV="1">
                <a:off x="5061" y="7783"/>
                <a:ext cx="127" cy="123"/>
              </a:xfrm>
              <a:prstGeom prst="straightConnector1">
                <a:avLst/>
              </a:prstGeom>
              <a:noFill/>
              <a:ln w="9525">
                <a:solidFill>
                  <a:srgbClr val="000000"/>
                </a:solidFill>
                <a:round/>
                <a:headEnd/>
                <a:tailEnd/>
              </a:ln>
            </p:spPr>
          </p:cxnSp>
          <p:cxnSp>
            <p:nvCxnSpPr>
              <p:cNvPr id="919" name="AutoShape 128"/>
              <p:cNvCxnSpPr>
                <a:cxnSpLocks noChangeShapeType="1"/>
              </p:cNvCxnSpPr>
              <p:nvPr/>
            </p:nvCxnSpPr>
            <p:spPr bwMode="auto">
              <a:xfrm>
                <a:off x="5061" y="7709"/>
                <a:ext cx="127" cy="74"/>
              </a:xfrm>
              <a:prstGeom prst="straightConnector1">
                <a:avLst/>
              </a:prstGeom>
              <a:noFill/>
              <a:ln w="9525">
                <a:solidFill>
                  <a:srgbClr val="000000"/>
                </a:solidFill>
                <a:round/>
                <a:headEnd/>
                <a:tailEnd/>
              </a:ln>
            </p:spPr>
          </p:cxnSp>
          <p:cxnSp>
            <p:nvCxnSpPr>
              <p:cNvPr id="920" name="AutoShape 129"/>
              <p:cNvCxnSpPr>
                <a:cxnSpLocks noChangeShapeType="1"/>
              </p:cNvCxnSpPr>
              <p:nvPr/>
            </p:nvCxnSpPr>
            <p:spPr bwMode="auto">
              <a:xfrm flipV="1">
                <a:off x="4278" y="7905"/>
                <a:ext cx="784" cy="31"/>
              </a:xfrm>
              <a:prstGeom prst="straightConnector1">
                <a:avLst/>
              </a:prstGeom>
              <a:noFill/>
              <a:ln w="9525">
                <a:solidFill>
                  <a:srgbClr val="000000"/>
                </a:solidFill>
                <a:round/>
                <a:headEnd/>
                <a:tailEnd/>
              </a:ln>
            </p:spPr>
          </p:cxnSp>
          <p:cxnSp>
            <p:nvCxnSpPr>
              <p:cNvPr id="921" name="AutoShape 130"/>
              <p:cNvCxnSpPr>
                <a:cxnSpLocks noChangeShapeType="1"/>
              </p:cNvCxnSpPr>
              <p:nvPr/>
            </p:nvCxnSpPr>
            <p:spPr bwMode="auto">
              <a:xfrm flipH="1">
                <a:off x="4166" y="7936"/>
                <a:ext cx="112" cy="99"/>
              </a:xfrm>
              <a:prstGeom prst="straightConnector1">
                <a:avLst/>
              </a:prstGeom>
              <a:noFill/>
              <a:ln w="9525">
                <a:solidFill>
                  <a:srgbClr val="000000"/>
                </a:solidFill>
                <a:round/>
                <a:headEnd/>
                <a:tailEnd/>
              </a:ln>
            </p:spPr>
          </p:cxnSp>
          <p:cxnSp>
            <p:nvCxnSpPr>
              <p:cNvPr id="922" name="AutoShape 131"/>
              <p:cNvCxnSpPr>
                <a:cxnSpLocks noChangeShapeType="1"/>
              </p:cNvCxnSpPr>
              <p:nvPr/>
            </p:nvCxnSpPr>
            <p:spPr bwMode="auto">
              <a:xfrm>
                <a:off x="4166" y="8035"/>
                <a:ext cx="112" cy="94"/>
              </a:xfrm>
              <a:prstGeom prst="straightConnector1">
                <a:avLst/>
              </a:prstGeom>
              <a:noFill/>
              <a:ln w="9525">
                <a:solidFill>
                  <a:srgbClr val="000000"/>
                </a:solidFill>
                <a:round/>
                <a:headEnd/>
                <a:tailEnd/>
              </a:ln>
            </p:spPr>
          </p:cxnSp>
          <p:cxnSp>
            <p:nvCxnSpPr>
              <p:cNvPr id="923" name="AutoShape 132"/>
              <p:cNvCxnSpPr>
                <a:cxnSpLocks noChangeShapeType="1"/>
              </p:cNvCxnSpPr>
              <p:nvPr/>
            </p:nvCxnSpPr>
            <p:spPr bwMode="auto">
              <a:xfrm flipV="1">
                <a:off x="5062" y="7979"/>
                <a:ext cx="127" cy="123"/>
              </a:xfrm>
              <a:prstGeom prst="straightConnector1">
                <a:avLst/>
              </a:prstGeom>
              <a:noFill/>
              <a:ln w="9525">
                <a:solidFill>
                  <a:srgbClr val="000000"/>
                </a:solidFill>
                <a:round/>
                <a:headEnd/>
                <a:tailEnd/>
              </a:ln>
            </p:spPr>
          </p:cxnSp>
          <p:cxnSp>
            <p:nvCxnSpPr>
              <p:cNvPr id="924" name="AutoShape 133"/>
              <p:cNvCxnSpPr>
                <a:cxnSpLocks noChangeShapeType="1"/>
              </p:cNvCxnSpPr>
              <p:nvPr/>
            </p:nvCxnSpPr>
            <p:spPr bwMode="auto">
              <a:xfrm>
                <a:off x="5062" y="7905"/>
                <a:ext cx="127" cy="74"/>
              </a:xfrm>
              <a:prstGeom prst="straightConnector1">
                <a:avLst/>
              </a:prstGeom>
              <a:noFill/>
              <a:ln w="9525">
                <a:solidFill>
                  <a:srgbClr val="000000"/>
                </a:solidFill>
                <a:round/>
                <a:headEnd/>
                <a:tailEnd/>
              </a:ln>
            </p:spPr>
          </p:cxnSp>
          <p:cxnSp>
            <p:nvCxnSpPr>
              <p:cNvPr id="925" name="AutoShape 134"/>
              <p:cNvCxnSpPr>
                <a:cxnSpLocks noChangeShapeType="1"/>
              </p:cNvCxnSpPr>
              <p:nvPr/>
            </p:nvCxnSpPr>
            <p:spPr bwMode="auto">
              <a:xfrm flipV="1">
                <a:off x="4287" y="10451"/>
                <a:ext cx="784" cy="27"/>
              </a:xfrm>
              <a:prstGeom prst="straightConnector1">
                <a:avLst/>
              </a:prstGeom>
              <a:noFill/>
              <a:ln w="9525">
                <a:solidFill>
                  <a:srgbClr val="000000"/>
                </a:solidFill>
                <a:round/>
                <a:headEnd/>
                <a:tailEnd/>
              </a:ln>
            </p:spPr>
          </p:cxnSp>
          <p:cxnSp>
            <p:nvCxnSpPr>
              <p:cNvPr id="926" name="AutoShape 135"/>
              <p:cNvCxnSpPr>
                <a:cxnSpLocks noChangeShapeType="1"/>
              </p:cNvCxnSpPr>
              <p:nvPr/>
            </p:nvCxnSpPr>
            <p:spPr bwMode="auto">
              <a:xfrm flipV="1">
                <a:off x="4277" y="7520"/>
                <a:ext cx="784" cy="27"/>
              </a:xfrm>
              <a:prstGeom prst="straightConnector1">
                <a:avLst/>
              </a:prstGeom>
              <a:noFill/>
              <a:ln w="9525">
                <a:solidFill>
                  <a:srgbClr val="000000"/>
                </a:solidFill>
                <a:round/>
                <a:headEnd/>
                <a:tailEnd/>
              </a:ln>
            </p:spPr>
          </p:cxnSp>
          <p:cxnSp>
            <p:nvCxnSpPr>
              <p:cNvPr id="927" name="AutoShape 136"/>
              <p:cNvCxnSpPr>
                <a:cxnSpLocks noChangeShapeType="1"/>
              </p:cNvCxnSpPr>
              <p:nvPr/>
            </p:nvCxnSpPr>
            <p:spPr bwMode="auto">
              <a:xfrm flipV="1">
                <a:off x="4277" y="7520"/>
                <a:ext cx="784" cy="31"/>
              </a:xfrm>
              <a:prstGeom prst="straightConnector1">
                <a:avLst/>
              </a:prstGeom>
              <a:noFill/>
              <a:ln w="9525">
                <a:solidFill>
                  <a:srgbClr val="000000"/>
                </a:solidFill>
                <a:round/>
                <a:headEnd/>
                <a:tailEnd/>
              </a:ln>
            </p:spPr>
          </p:cxnSp>
          <p:cxnSp>
            <p:nvCxnSpPr>
              <p:cNvPr id="928" name="AutoShape 137"/>
              <p:cNvCxnSpPr>
                <a:cxnSpLocks noChangeShapeType="1"/>
              </p:cNvCxnSpPr>
              <p:nvPr/>
            </p:nvCxnSpPr>
            <p:spPr bwMode="auto">
              <a:xfrm flipH="1">
                <a:off x="4165" y="7551"/>
                <a:ext cx="112" cy="99"/>
              </a:xfrm>
              <a:prstGeom prst="straightConnector1">
                <a:avLst/>
              </a:prstGeom>
              <a:noFill/>
              <a:ln w="9525">
                <a:solidFill>
                  <a:srgbClr val="000000"/>
                </a:solidFill>
                <a:round/>
                <a:headEnd/>
                <a:tailEnd/>
              </a:ln>
            </p:spPr>
          </p:cxnSp>
          <p:cxnSp>
            <p:nvCxnSpPr>
              <p:cNvPr id="929" name="AutoShape 138"/>
              <p:cNvCxnSpPr>
                <a:cxnSpLocks noChangeShapeType="1"/>
              </p:cNvCxnSpPr>
              <p:nvPr/>
            </p:nvCxnSpPr>
            <p:spPr bwMode="auto">
              <a:xfrm>
                <a:off x="4165" y="7650"/>
                <a:ext cx="112" cy="94"/>
              </a:xfrm>
              <a:prstGeom prst="straightConnector1">
                <a:avLst/>
              </a:prstGeom>
              <a:noFill/>
              <a:ln w="9525">
                <a:solidFill>
                  <a:srgbClr val="000000"/>
                </a:solidFill>
                <a:round/>
                <a:headEnd/>
                <a:tailEnd/>
              </a:ln>
            </p:spPr>
          </p:cxnSp>
          <p:cxnSp>
            <p:nvCxnSpPr>
              <p:cNvPr id="930" name="AutoShape 139"/>
              <p:cNvCxnSpPr>
                <a:cxnSpLocks noChangeShapeType="1"/>
              </p:cNvCxnSpPr>
              <p:nvPr/>
            </p:nvCxnSpPr>
            <p:spPr bwMode="auto">
              <a:xfrm flipV="1">
                <a:off x="4277" y="7717"/>
                <a:ext cx="784" cy="27"/>
              </a:xfrm>
              <a:prstGeom prst="straightConnector1">
                <a:avLst/>
              </a:prstGeom>
              <a:noFill/>
              <a:ln w="9525">
                <a:solidFill>
                  <a:srgbClr val="000000"/>
                </a:solidFill>
                <a:round/>
                <a:headEnd/>
                <a:tailEnd/>
              </a:ln>
            </p:spPr>
          </p:cxnSp>
          <p:cxnSp>
            <p:nvCxnSpPr>
              <p:cNvPr id="931" name="AutoShape 140"/>
              <p:cNvCxnSpPr>
                <a:cxnSpLocks noChangeShapeType="1"/>
              </p:cNvCxnSpPr>
              <p:nvPr/>
            </p:nvCxnSpPr>
            <p:spPr bwMode="auto">
              <a:xfrm flipV="1">
                <a:off x="5061" y="7594"/>
                <a:ext cx="127" cy="123"/>
              </a:xfrm>
              <a:prstGeom prst="straightConnector1">
                <a:avLst/>
              </a:prstGeom>
              <a:noFill/>
              <a:ln w="9525">
                <a:solidFill>
                  <a:srgbClr val="000000"/>
                </a:solidFill>
                <a:round/>
                <a:headEnd/>
                <a:tailEnd/>
              </a:ln>
            </p:spPr>
          </p:cxnSp>
          <p:cxnSp>
            <p:nvCxnSpPr>
              <p:cNvPr id="932" name="AutoShape 141"/>
              <p:cNvCxnSpPr>
                <a:cxnSpLocks noChangeShapeType="1"/>
              </p:cNvCxnSpPr>
              <p:nvPr/>
            </p:nvCxnSpPr>
            <p:spPr bwMode="auto">
              <a:xfrm>
                <a:off x="5061" y="7520"/>
                <a:ext cx="127" cy="74"/>
              </a:xfrm>
              <a:prstGeom prst="straightConnector1">
                <a:avLst/>
              </a:prstGeom>
              <a:noFill/>
              <a:ln w="9525">
                <a:solidFill>
                  <a:srgbClr val="000000"/>
                </a:solidFill>
                <a:round/>
                <a:headEnd/>
                <a:tailEnd/>
              </a:ln>
            </p:spPr>
          </p:cxnSp>
          <p:cxnSp>
            <p:nvCxnSpPr>
              <p:cNvPr id="933" name="AutoShape 142"/>
              <p:cNvCxnSpPr>
                <a:cxnSpLocks noChangeShapeType="1"/>
              </p:cNvCxnSpPr>
              <p:nvPr/>
            </p:nvCxnSpPr>
            <p:spPr bwMode="auto">
              <a:xfrm flipV="1">
                <a:off x="4277" y="7713"/>
                <a:ext cx="784" cy="31"/>
              </a:xfrm>
              <a:prstGeom prst="straightConnector1">
                <a:avLst/>
              </a:prstGeom>
              <a:noFill/>
              <a:ln w="9525">
                <a:solidFill>
                  <a:srgbClr val="000000"/>
                </a:solidFill>
                <a:round/>
                <a:headEnd/>
                <a:tailEnd/>
              </a:ln>
            </p:spPr>
          </p:cxnSp>
          <p:cxnSp>
            <p:nvCxnSpPr>
              <p:cNvPr id="934" name="AutoShape 143"/>
              <p:cNvCxnSpPr>
                <a:cxnSpLocks noChangeShapeType="1"/>
              </p:cNvCxnSpPr>
              <p:nvPr/>
            </p:nvCxnSpPr>
            <p:spPr bwMode="auto">
              <a:xfrm flipV="1">
                <a:off x="4282" y="8102"/>
                <a:ext cx="784" cy="31"/>
              </a:xfrm>
              <a:prstGeom prst="straightConnector1">
                <a:avLst/>
              </a:prstGeom>
              <a:noFill/>
              <a:ln w="9525">
                <a:solidFill>
                  <a:srgbClr val="000000"/>
                </a:solidFill>
                <a:round/>
                <a:headEnd/>
                <a:tailEnd/>
              </a:ln>
            </p:spPr>
          </p:cxnSp>
          <p:cxnSp>
            <p:nvCxnSpPr>
              <p:cNvPr id="935" name="AutoShape 144"/>
              <p:cNvCxnSpPr>
                <a:cxnSpLocks noChangeShapeType="1"/>
              </p:cNvCxnSpPr>
              <p:nvPr/>
            </p:nvCxnSpPr>
            <p:spPr bwMode="auto">
              <a:xfrm flipH="1">
                <a:off x="4170" y="8133"/>
                <a:ext cx="112" cy="99"/>
              </a:xfrm>
              <a:prstGeom prst="straightConnector1">
                <a:avLst/>
              </a:prstGeom>
              <a:noFill/>
              <a:ln w="9525">
                <a:solidFill>
                  <a:srgbClr val="000000"/>
                </a:solidFill>
                <a:round/>
                <a:headEnd/>
                <a:tailEnd/>
              </a:ln>
            </p:spPr>
          </p:cxnSp>
          <p:cxnSp>
            <p:nvCxnSpPr>
              <p:cNvPr id="936" name="AutoShape 145"/>
              <p:cNvCxnSpPr>
                <a:cxnSpLocks noChangeShapeType="1"/>
              </p:cNvCxnSpPr>
              <p:nvPr/>
            </p:nvCxnSpPr>
            <p:spPr bwMode="auto">
              <a:xfrm>
                <a:off x="4170" y="8232"/>
                <a:ext cx="112" cy="94"/>
              </a:xfrm>
              <a:prstGeom prst="straightConnector1">
                <a:avLst/>
              </a:prstGeom>
              <a:noFill/>
              <a:ln w="9525">
                <a:solidFill>
                  <a:srgbClr val="000000"/>
                </a:solidFill>
                <a:round/>
                <a:headEnd/>
                <a:tailEnd/>
              </a:ln>
            </p:spPr>
          </p:cxnSp>
          <p:cxnSp>
            <p:nvCxnSpPr>
              <p:cNvPr id="937" name="AutoShape 146"/>
              <p:cNvCxnSpPr>
                <a:cxnSpLocks noChangeShapeType="1"/>
              </p:cNvCxnSpPr>
              <p:nvPr/>
            </p:nvCxnSpPr>
            <p:spPr bwMode="auto">
              <a:xfrm flipV="1">
                <a:off x="5066" y="8176"/>
                <a:ext cx="127" cy="123"/>
              </a:xfrm>
              <a:prstGeom prst="straightConnector1">
                <a:avLst/>
              </a:prstGeom>
              <a:noFill/>
              <a:ln w="9525">
                <a:solidFill>
                  <a:srgbClr val="000000"/>
                </a:solidFill>
                <a:round/>
                <a:headEnd/>
                <a:tailEnd/>
              </a:ln>
            </p:spPr>
          </p:cxnSp>
          <p:cxnSp>
            <p:nvCxnSpPr>
              <p:cNvPr id="938" name="AutoShape 147"/>
              <p:cNvCxnSpPr>
                <a:cxnSpLocks noChangeShapeType="1"/>
              </p:cNvCxnSpPr>
              <p:nvPr/>
            </p:nvCxnSpPr>
            <p:spPr bwMode="auto">
              <a:xfrm>
                <a:off x="5066" y="8102"/>
                <a:ext cx="127" cy="74"/>
              </a:xfrm>
              <a:prstGeom prst="straightConnector1">
                <a:avLst/>
              </a:prstGeom>
              <a:noFill/>
              <a:ln w="9525">
                <a:solidFill>
                  <a:srgbClr val="000000"/>
                </a:solidFill>
                <a:round/>
                <a:headEnd/>
                <a:tailEnd/>
              </a:ln>
            </p:spPr>
          </p:cxnSp>
          <p:cxnSp>
            <p:nvCxnSpPr>
              <p:cNvPr id="939" name="AutoShape 148"/>
              <p:cNvCxnSpPr>
                <a:cxnSpLocks noChangeShapeType="1"/>
              </p:cNvCxnSpPr>
              <p:nvPr/>
            </p:nvCxnSpPr>
            <p:spPr bwMode="auto">
              <a:xfrm flipH="1">
                <a:off x="4170" y="8523"/>
                <a:ext cx="112" cy="99"/>
              </a:xfrm>
              <a:prstGeom prst="straightConnector1">
                <a:avLst/>
              </a:prstGeom>
              <a:noFill/>
              <a:ln w="9525">
                <a:solidFill>
                  <a:srgbClr val="000000"/>
                </a:solidFill>
                <a:round/>
                <a:headEnd/>
                <a:tailEnd/>
              </a:ln>
            </p:spPr>
          </p:cxnSp>
          <p:cxnSp>
            <p:nvCxnSpPr>
              <p:cNvPr id="940" name="AutoShape 149"/>
              <p:cNvCxnSpPr>
                <a:cxnSpLocks noChangeShapeType="1"/>
              </p:cNvCxnSpPr>
              <p:nvPr/>
            </p:nvCxnSpPr>
            <p:spPr bwMode="auto">
              <a:xfrm>
                <a:off x="4170" y="8622"/>
                <a:ext cx="112" cy="94"/>
              </a:xfrm>
              <a:prstGeom prst="straightConnector1">
                <a:avLst/>
              </a:prstGeom>
              <a:noFill/>
              <a:ln w="9525">
                <a:solidFill>
                  <a:srgbClr val="000000"/>
                </a:solidFill>
                <a:round/>
                <a:headEnd/>
                <a:tailEnd/>
              </a:ln>
            </p:spPr>
          </p:cxnSp>
          <p:cxnSp>
            <p:nvCxnSpPr>
              <p:cNvPr id="941" name="AutoShape 150"/>
              <p:cNvCxnSpPr>
                <a:cxnSpLocks noChangeShapeType="1"/>
              </p:cNvCxnSpPr>
              <p:nvPr/>
            </p:nvCxnSpPr>
            <p:spPr bwMode="auto">
              <a:xfrm flipV="1">
                <a:off x="4282" y="8689"/>
                <a:ext cx="784" cy="27"/>
              </a:xfrm>
              <a:prstGeom prst="straightConnector1">
                <a:avLst/>
              </a:prstGeom>
              <a:noFill/>
              <a:ln w="9525">
                <a:solidFill>
                  <a:srgbClr val="000000"/>
                </a:solidFill>
                <a:round/>
                <a:headEnd/>
                <a:tailEnd/>
              </a:ln>
            </p:spPr>
          </p:cxnSp>
          <p:cxnSp>
            <p:nvCxnSpPr>
              <p:cNvPr id="942" name="AutoShape 151"/>
              <p:cNvCxnSpPr>
                <a:cxnSpLocks noChangeShapeType="1"/>
              </p:cNvCxnSpPr>
              <p:nvPr/>
            </p:nvCxnSpPr>
            <p:spPr bwMode="auto">
              <a:xfrm flipV="1">
                <a:off x="5066" y="8566"/>
                <a:ext cx="127" cy="123"/>
              </a:xfrm>
              <a:prstGeom prst="straightConnector1">
                <a:avLst/>
              </a:prstGeom>
              <a:noFill/>
              <a:ln w="9525">
                <a:solidFill>
                  <a:srgbClr val="000000"/>
                </a:solidFill>
                <a:round/>
                <a:headEnd/>
                <a:tailEnd/>
              </a:ln>
            </p:spPr>
          </p:cxnSp>
          <p:cxnSp>
            <p:nvCxnSpPr>
              <p:cNvPr id="943" name="AutoShape 152"/>
              <p:cNvCxnSpPr>
                <a:cxnSpLocks noChangeShapeType="1"/>
              </p:cNvCxnSpPr>
              <p:nvPr/>
            </p:nvCxnSpPr>
            <p:spPr bwMode="auto">
              <a:xfrm>
                <a:off x="5066" y="8492"/>
                <a:ext cx="127" cy="74"/>
              </a:xfrm>
              <a:prstGeom prst="straightConnector1">
                <a:avLst/>
              </a:prstGeom>
              <a:noFill/>
              <a:ln w="9525">
                <a:solidFill>
                  <a:srgbClr val="000000"/>
                </a:solidFill>
                <a:round/>
                <a:headEnd/>
                <a:tailEnd/>
              </a:ln>
            </p:spPr>
          </p:cxnSp>
          <p:cxnSp>
            <p:nvCxnSpPr>
              <p:cNvPr id="944" name="AutoShape 153"/>
              <p:cNvCxnSpPr>
                <a:cxnSpLocks noChangeShapeType="1"/>
              </p:cNvCxnSpPr>
              <p:nvPr/>
            </p:nvCxnSpPr>
            <p:spPr bwMode="auto">
              <a:xfrm flipV="1">
                <a:off x="4283" y="8688"/>
                <a:ext cx="784" cy="31"/>
              </a:xfrm>
              <a:prstGeom prst="straightConnector1">
                <a:avLst/>
              </a:prstGeom>
              <a:noFill/>
              <a:ln w="9525">
                <a:solidFill>
                  <a:srgbClr val="000000"/>
                </a:solidFill>
                <a:round/>
                <a:headEnd/>
                <a:tailEnd/>
              </a:ln>
            </p:spPr>
          </p:cxnSp>
          <p:cxnSp>
            <p:nvCxnSpPr>
              <p:cNvPr id="945" name="AutoShape 154"/>
              <p:cNvCxnSpPr>
                <a:cxnSpLocks noChangeShapeType="1"/>
              </p:cNvCxnSpPr>
              <p:nvPr/>
            </p:nvCxnSpPr>
            <p:spPr bwMode="auto">
              <a:xfrm flipH="1">
                <a:off x="4171" y="8719"/>
                <a:ext cx="112" cy="99"/>
              </a:xfrm>
              <a:prstGeom prst="straightConnector1">
                <a:avLst/>
              </a:prstGeom>
              <a:noFill/>
              <a:ln w="9525">
                <a:solidFill>
                  <a:srgbClr val="000000"/>
                </a:solidFill>
                <a:round/>
                <a:headEnd/>
                <a:tailEnd/>
              </a:ln>
            </p:spPr>
          </p:cxnSp>
          <p:cxnSp>
            <p:nvCxnSpPr>
              <p:cNvPr id="946" name="AutoShape 155"/>
              <p:cNvCxnSpPr>
                <a:cxnSpLocks noChangeShapeType="1"/>
              </p:cNvCxnSpPr>
              <p:nvPr/>
            </p:nvCxnSpPr>
            <p:spPr bwMode="auto">
              <a:xfrm>
                <a:off x="4171" y="8818"/>
                <a:ext cx="112" cy="94"/>
              </a:xfrm>
              <a:prstGeom prst="straightConnector1">
                <a:avLst/>
              </a:prstGeom>
              <a:noFill/>
              <a:ln w="9525">
                <a:solidFill>
                  <a:srgbClr val="000000"/>
                </a:solidFill>
                <a:round/>
                <a:headEnd/>
                <a:tailEnd/>
              </a:ln>
            </p:spPr>
          </p:cxnSp>
          <p:cxnSp>
            <p:nvCxnSpPr>
              <p:cNvPr id="947" name="AutoShape 156"/>
              <p:cNvCxnSpPr>
                <a:cxnSpLocks noChangeShapeType="1"/>
              </p:cNvCxnSpPr>
              <p:nvPr/>
            </p:nvCxnSpPr>
            <p:spPr bwMode="auto">
              <a:xfrm flipV="1">
                <a:off x="5067" y="8762"/>
                <a:ext cx="127" cy="123"/>
              </a:xfrm>
              <a:prstGeom prst="straightConnector1">
                <a:avLst/>
              </a:prstGeom>
              <a:noFill/>
              <a:ln w="9525">
                <a:solidFill>
                  <a:srgbClr val="000000"/>
                </a:solidFill>
                <a:round/>
                <a:headEnd/>
                <a:tailEnd/>
              </a:ln>
            </p:spPr>
          </p:cxnSp>
          <p:cxnSp>
            <p:nvCxnSpPr>
              <p:cNvPr id="948" name="AutoShape 157"/>
              <p:cNvCxnSpPr>
                <a:cxnSpLocks noChangeShapeType="1"/>
              </p:cNvCxnSpPr>
              <p:nvPr/>
            </p:nvCxnSpPr>
            <p:spPr bwMode="auto">
              <a:xfrm>
                <a:off x="5067" y="8688"/>
                <a:ext cx="127" cy="74"/>
              </a:xfrm>
              <a:prstGeom prst="straightConnector1">
                <a:avLst/>
              </a:prstGeom>
              <a:noFill/>
              <a:ln w="9525">
                <a:solidFill>
                  <a:srgbClr val="000000"/>
                </a:solidFill>
                <a:round/>
                <a:headEnd/>
                <a:tailEnd/>
              </a:ln>
            </p:spPr>
          </p:cxnSp>
          <p:cxnSp>
            <p:nvCxnSpPr>
              <p:cNvPr id="949" name="AutoShape 158"/>
              <p:cNvCxnSpPr>
                <a:cxnSpLocks noChangeShapeType="1"/>
              </p:cNvCxnSpPr>
              <p:nvPr/>
            </p:nvCxnSpPr>
            <p:spPr bwMode="auto">
              <a:xfrm flipV="1">
                <a:off x="4282" y="8303"/>
                <a:ext cx="784" cy="27"/>
              </a:xfrm>
              <a:prstGeom prst="straightConnector1">
                <a:avLst/>
              </a:prstGeom>
              <a:noFill/>
              <a:ln w="9525">
                <a:solidFill>
                  <a:srgbClr val="000000"/>
                </a:solidFill>
                <a:round/>
                <a:headEnd/>
                <a:tailEnd/>
              </a:ln>
            </p:spPr>
          </p:cxnSp>
          <p:cxnSp>
            <p:nvCxnSpPr>
              <p:cNvPr id="950" name="AutoShape 159"/>
              <p:cNvCxnSpPr>
                <a:cxnSpLocks noChangeShapeType="1"/>
              </p:cNvCxnSpPr>
              <p:nvPr/>
            </p:nvCxnSpPr>
            <p:spPr bwMode="auto">
              <a:xfrm flipV="1">
                <a:off x="4282" y="8303"/>
                <a:ext cx="784" cy="31"/>
              </a:xfrm>
              <a:prstGeom prst="straightConnector1">
                <a:avLst/>
              </a:prstGeom>
              <a:noFill/>
              <a:ln w="9525">
                <a:solidFill>
                  <a:srgbClr val="000000"/>
                </a:solidFill>
                <a:round/>
                <a:headEnd/>
                <a:tailEnd/>
              </a:ln>
            </p:spPr>
          </p:cxnSp>
          <p:cxnSp>
            <p:nvCxnSpPr>
              <p:cNvPr id="951" name="AutoShape 160"/>
              <p:cNvCxnSpPr>
                <a:cxnSpLocks noChangeShapeType="1"/>
              </p:cNvCxnSpPr>
              <p:nvPr/>
            </p:nvCxnSpPr>
            <p:spPr bwMode="auto">
              <a:xfrm flipH="1">
                <a:off x="4170" y="8334"/>
                <a:ext cx="112" cy="99"/>
              </a:xfrm>
              <a:prstGeom prst="straightConnector1">
                <a:avLst/>
              </a:prstGeom>
              <a:noFill/>
              <a:ln w="9525">
                <a:solidFill>
                  <a:srgbClr val="000000"/>
                </a:solidFill>
                <a:round/>
                <a:headEnd/>
                <a:tailEnd/>
              </a:ln>
            </p:spPr>
          </p:cxnSp>
          <p:cxnSp>
            <p:nvCxnSpPr>
              <p:cNvPr id="952" name="AutoShape 161"/>
              <p:cNvCxnSpPr>
                <a:cxnSpLocks noChangeShapeType="1"/>
              </p:cNvCxnSpPr>
              <p:nvPr/>
            </p:nvCxnSpPr>
            <p:spPr bwMode="auto">
              <a:xfrm>
                <a:off x="4170" y="8433"/>
                <a:ext cx="112" cy="94"/>
              </a:xfrm>
              <a:prstGeom prst="straightConnector1">
                <a:avLst/>
              </a:prstGeom>
              <a:noFill/>
              <a:ln w="9525">
                <a:solidFill>
                  <a:srgbClr val="000000"/>
                </a:solidFill>
                <a:round/>
                <a:headEnd/>
                <a:tailEnd/>
              </a:ln>
            </p:spPr>
          </p:cxnSp>
          <p:cxnSp>
            <p:nvCxnSpPr>
              <p:cNvPr id="953" name="AutoShape 162"/>
              <p:cNvCxnSpPr>
                <a:cxnSpLocks noChangeShapeType="1"/>
              </p:cNvCxnSpPr>
              <p:nvPr/>
            </p:nvCxnSpPr>
            <p:spPr bwMode="auto">
              <a:xfrm flipV="1">
                <a:off x="4282" y="8500"/>
                <a:ext cx="784" cy="27"/>
              </a:xfrm>
              <a:prstGeom prst="straightConnector1">
                <a:avLst/>
              </a:prstGeom>
              <a:noFill/>
              <a:ln w="9525">
                <a:solidFill>
                  <a:srgbClr val="000000"/>
                </a:solidFill>
                <a:round/>
                <a:headEnd/>
                <a:tailEnd/>
              </a:ln>
            </p:spPr>
          </p:cxnSp>
          <p:cxnSp>
            <p:nvCxnSpPr>
              <p:cNvPr id="954" name="AutoShape 163"/>
              <p:cNvCxnSpPr>
                <a:cxnSpLocks noChangeShapeType="1"/>
              </p:cNvCxnSpPr>
              <p:nvPr/>
            </p:nvCxnSpPr>
            <p:spPr bwMode="auto">
              <a:xfrm flipV="1">
                <a:off x="5066" y="8377"/>
                <a:ext cx="127" cy="123"/>
              </a:xfrm>
              <a:prstGeom prst="straightConnector1">
                <a:avLst/>
              </a:prstGeom>
              <a:noFill/>
              <a:ln w="9525">
                <a:solidFill>
                  <a:srgbClr val="000000"/>
                </a:solidFill>
                <a:round/>
                <a:headEnd/>
                <a:tailEnd/>
              </a:ln>
            </p:spPr>
          </p:cxnSp>
          <p:cxnSp>
            <p:nvCxnSpPr>
              <p:cNvPr id="955" name="AutoShape 164"/>
              <p:cNvCxnSpPr>
                <a:cxnSpLocks noChangeShapeType="1"/>
              </p:cNvCxnSpPr>
              <p:nvPr/>
            </p:nvCxnSpPr>
            <p:spPr bwMode="auto">
              <a:xfrm>
                <a:off x="5066" y="8303"/>
                <a:ext cx="127" cy="74"/>
              </a:xfrm>
              <a:prstGeom prst="straightConnector1">
                <a:avLst/>
              </a:prstGeom>
              <a:noFill/>
              <a:ln w="9525">
                <a:solidFill>
                  <a:srgbClr val="000000"/>
                </a:solidFill>
                <a:round/>
                <a:headEnd/>
                <a:tailEnd/>
              </a:ln>
            </p:spPr>
          </p:cxnSp>
          <p:cxnSp>
            <p:nvCxnSpPr>
              <p:cNvPr id="956" name="AutoShape 165"/>
              <p:cNvCxnSpPr>
                <a:cxnSpLocks noChangeShapeType="1"/>
              </p:cNvCxnSpPr>
              <p:nvPr/>
            </p:nvCxnSpPr>
            <p:spPr bwMode="auto">
              <a:xfrm flipV="1">
                <a:off x="4282" y="8496"/>
                <a:ext cx="784" cy="31"/>
              </a:xfrm>
              <a:prstGeom prst="straightConnector1">
                <a:avLst/>
              </a:prstGeom>
              <a:noFill/>
              <a:ln w="9525">
                <a:solidFill>
                  <a:srgbClr val="000000"/>
                </a:solidFill>
                <a:round/>
                <a:headEnd/>
                <a:tailEnd/>
              </a:ln>
            </p:spPr>
          </p:cxnSp>
          <p:cxnSp>
            <p:nvCxnSpPr>
              <p:cNvPr id="957" name="AutoShape 166"/>
              <p:cNvCxnSpPr>
                <a:cxnSpLocks noChangeShapeType="1"/>
              </p:cNvCxnSpPr>
              <p:nvPr/>
            </p:nvCxnSpPr>
            <p:spPr bwMode="auto">
              <a:xfrm flipV="1">
                <a:off x="4286" y="8885"/>
                <a:ext cx="784" cy="31"/>
              </a:xfrm>
              <a:prstGeom prst="straightConnector1">
                <a:avLst/>
              </a:prstGeom>
              <a:noFill/>
              <a:ln w="9525">
                <a:solidFill>
                  <a:srgbClr val="000000"/>
                </a:solidFill>
                <a:round/>
                <a:headEnd/>
                <a:tailEnd/>
              </a:ln>
            </p:spPr>
          </p:cxnSp>
          <p:cxnSp>
            <p:nvCxnSpPr>
              <p:cNvPr id="958" name="AutoShape 167"/>
              <p:cNvCxnSpPr>
                <a:cxnSpLocks noChangeShapeType="1"/>
              </p:cNvCxnSpPr>
              <p:nvPr/>
            </p:nvCxnSpPr>
            <p:spPr bwMode="auto">
              <a:xfrm flipH="1">
                <a:off x="4174" y="8916"/>
                <a:ext cx="112" cy="99"/>
              </a:xfrm>
              <a:prstGeom prst="straightConnector1">
                <a:avLst/>
              </a:prstGeom>
              <a:noFill/>
              <a:ln w="9525">
                <a:solidFill>
                  <a:srgbClr val="000000"/>
                </a:solidFill>
                <a:round/>
                <a:headEnd/>
                <a:tailEnd/>
              </a:ln>
            </p:spPr>
          </p:cxnSp>
          <p:cxnSp>
            <p:nvCxnSpPr>
              <p:cNvPr id="959" name="AutoShape 168"/>
              <p:cNvCxnSpPr>
                <a:cxnSpLocks noChangeShapeType="1"/>
              </p:cNvCxnSpPr>
              <p:nvPr/>
            </p:nvCxnSpPr>
            <p:spPr bwMode="auto">
              <a:xfrm>
                <a:off x="4174" y="9015"/>
                <a:ext cx="112" cy="94"/>
              </a:xfrm>
              <a:prstGeom prst="straightConnector1">
                <a:avLst/>
              </a:prstGeom>
              <a:noFill/>
              <a:ln w="9525">
                <a:solidFill>
                  <a:srgbClr val="000000"/>
                </a:solidFill>
                <a:round/>
                <a:headEnd/>
                <a:tailEnd/>
              </a:ln>
            </p:spPr>
          </p:cxnSp>
          <p:cxnSp>
            <p:nvCxnSpPr>
              <p:cNvPr id="960" name="AutoShape 169"/>
              <p:cNvCxnSpPr>
                <a:cxnSpLocks noChangeShapeType="1"/>
              </p:cNvCxnSpPr>
              <p:nvPr/>
            </p:nvCxnSpPr>
            <p:spPr bwMode="auto">
              <a:xfrm flipV="1">
                <a:off x="5070" y="8959"/>
                <a:ext cx="127" cy="123"/>
              </a:xfrm>
              <a:prstGeom prst="straightConnector1">
                <a:avLst/>
              </a:prstGeom>
              <a:noFill/>
              <a:ln w="9525">
                <a:solidFill>
                  <a:srgbClr val="000000"/>
                </a:solidFill>
                <a:round/>
                <a:headEnd/>
                <a:tailEnd/>
              </a:ln>
            </p:spPr>
          </p:cxnSp>
          <p:cxnSp>
            <p:nvCxnSpPr>
              <p:cNvPr id="961" name="AutoShape 170"/>
              <p:cNvCxnSpPr>
                <a:cxnSpLocks noChangeShapeType="1"/>
              </p:cNvCxnSpPr>
              <p:nvPr/>
            </p:nvCxnSpPr>
            <p:spPr bwMode="auto">
              <a:xfrm>
                <a:off x="5070" y="8885"/>
                <a:ext cx="127" cy="74"/>
              </a:xfrm>
              <a:prstGeom prst="straightConnector1">
                <a:avLst/>
              </a:prstGeom>
              <a:noFill/>
              <a:ln w="9525">
                <a:solidFill>
                  <a:srgbClr val="000000"/>
                </a:solidFill>
                <a:round/>
                <a:headEnd/>
                <a:tailEnd/>
              </a:ln>
            </p:spPr>
          </p:cxnSp>
          <p:cxnSp>
            <p:nvCxnSpPr>
              <p:cNvPr id="962" name="AutoShape 171"/>
              <p:cNvCxnSpPr>
                <a:cxnSpLocks noChangeShapeType="1"/>
              </p:cNvCxnSpPr>
              <p:nvPr/>
            </p:nvCxnSpPr>
            <p:spPr bwMode="auto">
              <a:xfrm flipH="1">
                <a:off x="4174" y="9306"/>
                <a:ext cx="112" cy="99"/>
              </a:xfrm>
              <a:prstGeom prst="straightConnector1">
                <a:avLst/>
              </a:prstGeom>
              <a:noFill/>
              <a:ln w="9525">
                <a:solidFill>
                  <a:srgbClr val="000000"/>
                </a:solidFill>
                <a:round/>
                <a:headEnd/>
                <a:tailEnd/>
              </a:ln>
            </p:spPr>
          </p:cxnSp>
          <p:cxnSp>
            <p:nvCxnSpPr>
              <p:cNvPr id="963" name="AutoShape 172"/>
              <p:cNvCxnSpPr>
                <a:cxnSpLocks noChangeShapeType="1"/>
              </p:cNvCxnSpPr>
              <p:nvPr/>
            </p:nvCxnSpPr>
            <p:spPr bwMode="auto">
              <a:xfrm>
                <a:off x="4174" y="9405"/>
                <a:ext cx="112" cy="94"/>
              </a:xfrm>
              <a:prstGeom prst="straightConnector1">
                <a:avLst/>
              </a:prstGeom>
              <a:noFill/>
              <a:ln w="9525">
                <a:solidFill>
                  <a:srgbClr val="000000"/>
                </a:solidFill>
                <a:round/>
                <a:headEnd/>
                <a:tailEnd/>
              </a:ln>
            </p:spPr>
          </p:cxnSp>
          <p:cxnSp>
            <p:nvCxnSpPr>
              <p:cNvPr id="964" name="AutoShape 173"/>
              <p:cNvCxnSpPr>
                <a:cxnSpLocks noChangeShapeType="1"/>
              </p:cNvCxnSpPr>
              <p:nvPr/>
            </p:nvCxnSpPr>
            <p:spPr bwMode="auto">
              <a:xfrm flipV="1">
                <a:off x="4286" y="9472"/>
                <a:ext cx="784" cy="27"/>
              </a:xfrm>
              <a:prstGeom prst="straightConnector1">
                <a:avLst/>
              </a:prstGeom>
              <a:noFill/>
              <a:ln w="9525">
                <a:solidFill>
                  <a:srgbClr val="000000"/>
                </a:solidFill>
                <a:round/>
                <a:headEnd/>
                <a:tailEnd/>
              </a:ln>
            </p:spPr>
          </p:cxnSp>
          <p:cxnSp>
            <p:nvCxnSpPr>
              <p:cNvPr id="965" name="AutoShape 174"/>
              <p:cNvCxnSpPr>
                <a:cxnSpLocks noChangeShapeType="1"/>
              </p:cNvCxnSpPr>
              <p:nvPr/>
            </p:nvCxnSpPr>
            <p:spPr bwMode="auto">
              <a:xfrm flipV="1">
                <a:off x="5070" y="9349"/>
                <a:ext cx="127" cy="123"/>
              </a:xfrm>
              <a:prstGeom prst="straightConnector1">
                <a:avLst/>
              </a:prstGeom>
              <a:noFill/>
              <a:ln w="9525">
                <a:solidFill>
                  <a:srgbClr val="000000"/>
                </a:solidFill>
                <a:round/>
                <a:headEnd/>
                <a:tailEnd/>
              </a:ln>
            </p:spPr>
          </p:cxnSp>
          <p:cxnSp>
            <p:nvCxnSpPr>
              <p:cNvPr id="966" name="AutoShape 175"/>
              <p:cNvCxnSpPr>
                <a:cxnSpLocks noChangeShapeType="1"/>
              </p:cNvCxnSpPr>
              <p:nvPr/>
            </p:nvCxnSpPr>
            <p:spPr bwMode="auto">
              <a:xfrm>
                <a:off x="5070" y="9275"/>
                <a:ext cx="127" cy="74"/>
              </a:xfrm>
              <a:prstGeom prst="straightConnector1">
                <a:avLst/>
              </a:prstGeom>
              <a:noFill/>
              <a:ln w="9525">
                <a:solidFill>
                  <a:srgbClr val="000000"/>
                </a:solidFill>
                <a:round/>
                <a:headEnd/>
                <a:tailEnd/>
              </a:ln>
            </p:spPr>
          </p:cxnSp>
          <p:cxnSp>
            <p:nvCxnSpPr>
              <p:cNvPr id="967" name="AutoShape 176"/>
              <p:cNvCxnSpPr>
                <a:cxnSpLocks noChangeShapeType="1"/>
              </p:cNvCxnSpPr>
              <p:nvPr/>
            </p:nvCxnSpPr>
            <p:spPr bwMode="auto">
              <a:xfrm flipV="1">
                <a:off x="4287" y="9471"/>
                <a:ext cx="784" cy="31"/>
              </a:xfrm>
              <a:prstGeom prst="straightConnector1">
                <a:avLst/>
              </a:prstGeom>
              <a:noFill/>
              <a:ln w="9525">
                <a:solidFill>
                  <a:srgbClr val="000000"/>
                </a:solidFill>
                <a:round/>
                <a:headEnd/>
                <a:tailEnd/>
              </a:ln>
            </p:spPr>
          </p:cxnSp>
          <p:cxnSp>
            <p:nvCxnSpPr>
              <p:cNvPr id="968" name="AutoShape 177"/>
              <p:cNvCxnSpPr>
                <a:cxnSpLocks noChangeShapeType="1"/>
              </p:cNvCxnSpPr>
              <p:nvPr/>
            </p:nvCxnSpPr>
            <p:spPr bwMode="auto">
              <a:xfrm flipH="1">
                <a:off x="4175" y="9502"/>
                <a:ext cx="112" cy="99"/>
              </a:xfrm>
              <a:prstGeom prst="straightConnector1">
                <a:avLst/>
              </a:prstGeom>
              <a:noFill/>
              <a:ln w="9525">
                <a:solidFill>
                  <a:srgbClr val="000000"/>
                </a:solidFill>
                <a:round/>
                <a:headEnd/>
                <a:tailEnd/>
              </a:ln>
            </p:spPr>
          </p:cxnSp>
          <p:cxnSp>
            <p:nvCxnSpPr>
              <p:cNvPr id="969" name="AutoShape 178"/>
              <p:cNvCxnSpPr>
                <a:cxnSpLocks noChangeShapeType="1"/>
              </p:cNvCxnSpPr>
              <p:nvPr/>
            </p:nvCxnSpPr>
            <p:spPr bwMode="auto">
              <a:xfrm>
                <a:off x="4175" y="9601"/>
                <a:ext cx="112" cy="94"/>
              </a:xfrm>
              <a:prstGeom prst="straightConnector1">
                <a:avLst/>
              </a:prstGeom>
              <a:noFill/>
              <a:ln w="9525">
                <a:solidFill>
                  <a:srgbClr val="000000"/>
                </a:solidFill>
                <a:round/>
                <a:headEnd/>
                <a:tailEnd/>
              </a:ln>
            </p:spPr>
          </p:cxnSp>
          <p:cxnSp>
            <p:nvCxnSpPr>
              <p:cNvPr id="970" name="AutoShape 179"/>
              <p:cNvCxnSpPr>
                <a:cxnSpLocks noChangeShapeType="1"/>
              </p:cNvCxnSpPr>
              <p:nvPr/>
            </p:nvCxnSpPr>
            <p:spPr bwMode="auto">
              <a:xfrm flipV="1">
                <a:off x="5071" y="9545"/>
                <a:ext cx="127" cy="123"/>
              </a:xfrm>
              <a:prstGeom prst="straightConnector1">
                <a:avLst/>
              </a:prstGeom>
              <a:noFill/>
              <a:ln w="9525">
                <a:solidFill>
                  <a:srgbClr val="000000"/>
                </a:solidFill>
                <a:round/>
                <a:headEnd/>
                <a:tailEnd/>
              </a:ln>
            </p:spPr>
          </p:cxnSp>
          <p:cxnSp>
            <p:nvCxnSpPr>
              <p:cNvPr id="971" name="AutoShape 180"/>
              <p:cNvCxnSpPr>
                <a:cxnSpLocks noChangeShapeType="1"/>
              </p:cNvCxnSpPr>
              <p:nvPr/>
            </p:nvCxnSpPr>
            <p:spPr bwMode="auto">
              <a:xfrm>
                <a:off x="5071" y="9471"/>
                <a:ext cx="127" cy="74"/>
              </a:xfrm>
              <a:prstGeom prst="straightConnector1">
                <a:avLst/>
              </a:prstGeom>
              <a:noFill/>
              <a:ln w="9525">
                <a:solidFill>
                  <a:srgbClr val="000000"/>
                </a:solidFill>
                <a:round/>
                <a:headEnd/>
                <a:tailEnd/>
              </a:ln>
            </p:spPr>
          </p:cxnSp>
          <p:cxnSp>
            <p:nvCxnSpPr>
              <p:cNvPr id="972" name="AutoShape 181"/>
              <p:cNvCxnSpPr>
                <a:cxnSpLocks noChangeShapeType="1"/>
              </p:cNvCxnSpPr>
              <p:nvPr/>
            </p:nvCxnSpPr>
            <p:spPr bwMode="auto">
              <a:xfrm flipV="1">
                <a:off x="4286" y="9086"/>
                <a:ext cx="784" cy="27"/>
              </a:xfrm>
              <a:prstGeom prst="straightConnector1">
                <a:avLst/>
              </a:prstGeom>
              <a:noFill/>
              <a:ln w="9525">
                <a:solidFill>
                  <a:srgbClr val="000000"/>
                </a:solidFill>
                <a:round/>
                <a:headEnd/>
                <a:tailEnd/>
              </a:ln>
            </p:spPr>
          </p:cxnSp>
          <p:cxnSp>
            <p:nvCxnSpPr>
              <p:cNvPr id="973" name="AutoShape 182"/>
              <p:cNvCxnSpPr>
                <a:cxnSpLocks noChangeShapeType="1"/>
              </p:cNvCxnSpPr>
              <p:nvPr/>
            </p:nvCxnSpPr>
            <p:spPr bwMode="auto">
              <a:xfrm flipV="1">
                <a:off x="4286" y="9086"/>
                <a:ext cx="784" cy="31"/>
              </a:xfrm>
              <a:prstGeom prst="straightConnector1">
                <a:avLst/>
              </a:prstGeom>
              <a:noFill/>
              <a:ln w="9525">
                <a:solidFill>
                  <a:srgbClr val="000000"/>
                </a:solidFill>
                <a:round/>
                <a:headEnd/>
                <a:tailEnd/>
              </a:ln>
            </p:spPr>
          </p:cxnSp>
          <p:cxnSp>
            <p:nvCxnSpPr>
              <p:cNvPr id="974" name="AutoShape 183"/>
              <p:cNvCxnSpPr>
                <a:cxnSpLocks noChangeShapeType="1"/>
              </p:cNvCxnSpPr>
              <p:nvPr/>
            </p:nvCxnSpPr>
            <p:spPr bwMode="auto">
              <a:xfrm flipH="1">
                <a:off x="4174" y="9117"/>
                <a:ext cx="112" cy="99"/>
              </a:xfrm>
              <a:prstGeom prst="straightConnector1">
                <a:avLst/>
              </a:prstGeom>
              <a:noFill/>
              <a:ln w="9525">
                <a:solidFill>
                  <a:srgbClr val="000000"/>
                </a:solidFill>
                <a:round/>
                <a:headEnd/>
                <a:tailEnd/>
              </a:ln>
            </p:spPr>
          </p:cxnSp>
          <p:cxnSp>
            <p:nvCxnSpPr>
              <p:cNvPr id="975" name="AutoShape 184"/>
              <p:cNvCxnSpPr>
                <a:cxnSpLocks noChangeShapeType="1"/>
              </p:cNvCxnSpPr>
              <p:nvPr/>
            </p:nvCxnSpPr>
            <p:spPr bwMode="auto">
              <a:xfrm>
                <a:off x="4174" y="9216"/>
                <a:ext cx="112" cy="94"/>
              </a:xfrm>
              <a:prstGeom prst="straightConnector1">
                <a:avLst/>
              </a:prstGeom>
              <a:noFill/>
              <a:ln w="9525">
                <a:solidFill>
                  <a:srgbClr val="000000"/>
                </a:solidFill>
                <a:round/>
                <a:headEnd/>
                <a:tailEnd/>
              </a:ln>
            </p:spPr>
          </p:cxnSp>
          <p:cxnSp>
            <p:nvCxnSpPr>
              <p:cNvPr id="976" name="AutoShape 185"/>
              <p:cNvCxnSpPr>
                <a:cxnSpLocks noChangeShapeType="1"/>
              </p:cNvCxnSpPr>
              <p:nvPr/>
            </p:nvCxnSpPr>
            <p:spPr bwMode="auto">
              <a:xfrm flipV="1">
                <a:off x="4286" y="9283"/>
                <a:ext cx="784" cy="27"/>
              </a:xfrm>
              <a:prstGeom prst="straightConnector1">
                <a:avLst/>
              </a:prstGeom>
              <a:noFill/>
              <a:ln w="9525">
                <a:solidFill>
                  <a:srgbClr val="000000"/>
                </a:solidFill>
                <a:round/>
                <a:headEnd/>
                <a:tailEnd/>
              </a:ln>
            </p:spPr>
          </p:cxnSp>
          <p:cxnSp>
            <p:nvCxnSpPr>
              <p:cNvPr id="977" name="AutoShape 186"/>
              <p:cNvCxnSpPr>
                <a:cxnSpLocks noChangeShapeType="1"/>
              </p:cNvCxnSpPr>
              <p:nvPr/>
            </p:nvCxnSpPr>
            <p:spPr bwMode="auto">
              <a:xfrm flipV="1">
                <a:off x="5070" y="9160"/>
                <a:ext cx="127" cy="123"/>
              </a:xfrm>
              <a:prstGeom prst="straightConnector1">
                <a:avLst/>
              </a:prstGeom>
              <a:noFill/>
              <a:ln w="9525">
                <a:solidFill>
                  <a:srgbClr val="000000"/>
                </a:solidFill>
                <a:round/>
                <a:headEnd/>
                <a:tailEnd/>
              </a:ln>
            </p:spPr>
          </p:cxnSp>
          <p:cxnSp>
            <p:nvCxnSpPr>
              <p:cNvPr id="978" name="AutoShape 187"/>
              <p:cNvCxnSpPr>
                <a:cxnSpLocks noChangeShapeType="1"/>
              </p:cNvCxnSpPr>
              <p:nvPr/>
            </p:nvCxnSpPr>
            <p:spPr bwMode="auto">
              <a:xfrm>
                <a:off x="5070" y="9086"/>
                <a:ext cx="127" cy="74"/>
              </a:xfrm>
              <a:prstGeom prst="straightConnector1">
                <a:avLst/>
              </a:prstGeom>
              <a:noFill/>
              <a:ln w="9525">
                <a:solidFill>
                  <a:srgbClr val="000000"/>
                </a:solidFill>
                <a:round/>
                <a:headEnd/>
                <a:tailEnd/>
              </a:ln>
            </p:spPr>
          </p:cxnSp>
          <p:cxnSp>
            <p:nvCxnSpPr>
              <p:cNvPr id="979" name="AutoShape 188"/>
              <p:cNvCxnSpPr>
                <a:cxnSpLocks noChangeShapeType="1"/>
              </p:cNvCxnSpPr>
              <p:nvPr/>
            </p:nvCxnSpPr>
            <p:spPr bwMode="auto">
              <a:xfrm flipV="1">
                <a:off x="4286" y="9279"/>
                <a:ext cx="784" cy="31"/>
              </a:xfrm>
              <a:prstGeom prst="straightConnector1">
                <a:avLst/>
              </a:prstGeom>
              <a:noFill/>
              <a:ln w="9525">
                <a:solidFill>
                  <a:srgbClr val="000000"/>
                </a:solidFill>
                <a:round/>
                <a:headEnd/>
                <a:tailEnd/>
              </a:ln>
            </p:spPr>
          </p:cxnSp>
          <p:cxnSp>
            <p:nvCxnSpPr>
              <p:cNvPr id="980" name="AutoShape 189"/>
              <p:cNvCxnSpPr>
                <a:cxnSpLocks noChangeShapeType="1"/>
              </p:cNvCxnSpPr>
              <p:nvPr/>
            </p:nvCxnSpPr>
            <p:spPr bwMode="auto">
              <a:xfrm flipV="1">
                <a:off x="4286" y="9668"/>
                <a:ext cx="784" cy="31"/>
              </a:xfrm>
              <a:prstGeom prst="straightConnector1">
                <a:avLst/>
              </a:prstGeom>
              <a:noFill/>
              <a:ln w="9525">
                <a:solidFill>
                  <a:srgbClr val="000000"/>
                </a:solidFill>
                <a:round/>
                <a:headEnd/>
                <a:tailEnd/>
              </a:ln>
            </p:spPr>
          </p:cxnSp>
          <p:cxnSp>
            <p:nvCxnSpPr>
              <p:cNvPr id="981" name="AutoShape 190"/>
              <p:cNvCxnSpPr>
                <a:cxnSpLocks noChangeShapeType="1"/>
              </p:cNvCxnSpPr>
              <p:nvPr/>
            </p:nvCxnSpPr>
            <p:spPr bwMode="auto">
              <a:xfrm flipH="1">
                <a:off x="4174" y="9699"/>
                <a:ext cx="112" cy="99"/>
              </a:xfrm>
              <a:prstGeom prst="straightConnector1">
                <a:avLst/>
              </a:prstGeom>
              <a:noFill/>
              <a:ln w="9525">
                <a:solidFill>
                  <a:srgbClr val="000000"/>
                </a:solidFill>
                <a:round/>
                <a:headEnd/>
                <a:tailEnd/>
              </a:ln>
            </p:spPr>
          </p:cxnSp>
          <p:cxnSp>
            <p:nvCxnSpPr>
              <p:cNvPr id="982" name="AutoShape 191"/>
              <p:cNvCxnSpPr>
                <a:cxnSpLocks noChangeShapeType="1"/>
              </p:cNvCxnSpPr>
              <p:nvPr/>
            </p:nvCxnSpPr>
            <p:spPr bwMode="auto">
              <a:xfrm>
                <a:off x="4174" y="9798"/>
                <a:ext cx="112" cy="94"/>
              </a:xfrm>
              <a:prstGeom prst="straightConnector1">
                <a:avLst/>
              </a:prstGeom>
              <a:noFill/>
              <a:ln w="9525">
                <a:solidFill>
                  <a:srgbClr val="000000"/>
                </a:solidFill>
                <a:round/>
                <a:headEnd/>
                <a:tailEnd/>
              </a:ln>
            </p:spPr>
          </p:cxnSp>
          <p:cxnSp>
            <p:nvCxnSpPr>
              <p:cNvPr id="983" name="AutoShape 192"/>
              <p:cNvCxnSpPr>
                <a:cxnSpLocks noChangeShapeType="1"/>
              </p:cNvCxnSpPr>
              <p:nvPr/>
            </p:nvCxnSpPr>
            <p:spPr bwMode="auto">
              <a:xfrm flipV="1">
                <a:off x="5070" y="9742"/>
                <a:ext cx="127" cy="123"/>
              </a:xfrm>
              <a:prstGeom prst="straightConnector1">
                <a:avLst/>
              </a:prstGeom>
              <a:noFill/>
              <a:ln w="9525">
                <a:solidFill>
                  <a:srgbClr val="000000"/>
                </a:solidFill>
                <a:round/>
                <a:headEnd/>
                <a:tailEnd/>
              </a:ln>
            </p:spPr>
          </p:cxnSp>
          <p:cxnSp>
            <p:nvCxnSpPr>
              <p:cNvPr id="984" name="AutoShape 193"/>
              <p:cNvCxnSpPr>
                <a:cxnSpLocks noChangeShapeType="1"/>
              </p:cNvCxnSpPr>
              <p:nvPr/>
            </p:nvCxnSpPr>
            <p:spPr bwMode="auto">
              <a:xfrm>
                <a:off x="5070" y="9668"/>
                <a:ext cx="127" cy="74"/>
              </a:xfrm>
              <a:prstGeom prst="straightConnector1">
                <a:avLst/>
              </a:prstGeom>
              <a:noFill/>
              <a:ln w="9525">
                <a:solidFill>
                  <a:srgbClr val="000000"/>
                </a:solidFill>
                <a:round/>
                <a:headEnd/>
                <a:tailEnd/>
              </a:ln>
            </p:spPr>
          </p:cxnSp>
          <p:cxnSp>
            <p:nvCxnSpPr>
              <p:cNvPr id="985" name="AutoShape 194"/>
              <p:cNvCxnSpPr>
                <a:cxnSpLocks noChangeShapeType="1"/>
              </p:cNvCxnSpPr>
              <p:nvPr/>
            </p:nvCxnSpPr>
            <p:spPr bwMode="auto">
              <a:xfrm flipH="1">
                <a:off x="4174" y="10089"/>
                <a:ext cx="112" cy="99"/>
              </a:xfrm>
              <a:prstGeom prst="straightConnector1">
                <a:avLst/>
              </a:prstGeom>
              <a:noFill/>
              <a:ln w="9525">
                <a:solidFill>
                  <a:srgbClr val="000000"/>
                </a:solidFill>
                <a:round/>
                <a:headEnd/>
                <a:tailEnd/>
              </a:ln>
            </p:spPr>
          </p:cxnSp>
          <p:cxnSp>
            <p:nvCxnSpPr>
              <p:cNvPr id="986" name="AutoShape 195"/>
              <p:cNvCxnSpPr>
                <a:cxnSpLocks noChangeShapeType="1"/>
              </p:cNvCxnSpPr>
              <p:nvPr/>
            </p:nvCxnSpPr>
            <p:spPr bwMode="auto">
              <a:xfrm>
                <a:off x="4174" y="10188"/>
                <a:ext cx="112" cy="94"/>
              </a:xfrm>
              <a:prstGeom prst="straightConnector1">
                <a:avLst/>
              </a:prstGeom>
              <a:noFill/>
              <a:ln w="9525">
                <a:solidFill>
                  <a:srgbClr val="000000"/>
                </a:solidFill>
                <a:round/>
                <a:headEnd/>
                <a:tailEnd/>
              </a:ln>
            </p:spPr>
          </p:cxnSp>
          <p:cxnSp>
            <p:nvCxnSpPr>
              <p:cNvPr id="987" name="AutoShape 196"/>
              <p:cNvCxnSpPr>
                <a:cxnSpLocks noChangeShapeType="1"/>
              </p:cNvCxnSpPr>
              <p:nvPr/>
            </p:nvCxnSpPr>
            <p:spPr bwMode="auto">
              <a:xfrm flipV="1">
                <a:off x="4286" y="10255"/>
                <a:ext cx="784" cy="27"/>
              </a:xfrm>
              <a:prstGeom prst="straightConnector1">
                <a:avLst/>
              </a:prstGeom>
              <a:noFill/>
              <a:ln w="9525">
                <a:solidFill>
                  <a:srgbClr val="000000"/>
                </a:solidFill>
                <a:round/>
                <a:headEnd/>
                <a:tailEnd/>
              </a:ln>
            </p:spPr>
          </p:cxnSp>
          <p:cxnSp>
            <p:nvCxnSpPr>
              <p:cNvPr id="988" name="AutoShape 197"/>
              <p:cNvCxnSpPr>
                <a:cxnSpLocks noChangeShapeType="1"/>
              </p:cNvCxnSpPr>
              <p:nvPr/>
            </p:nvCxnSpPr>
            <p:spPr bwMode="auto">
              <a:xfrm flipV="1">
                <a:off x="5070" y="10132"/>
                <a:ext cx="127" cy="123"/>
              </a:xfrm>
              <a:prstGeom prst="straightConnector1">
                <a:avLst/>
              </a:prstGeom>
              <a:noFill/>
              <a:ln w="9525">
                <a:solidFill>
                  <a:srgbClr val="000000"/>
                </a:solidFill>
                <a:round/>
                <a:headEnd/>
                <a:tailEnd/>
              </a:ln>
            </p:spPr>
          </p:cxnSp>
          <p:cxnSp>
            <p:nvCxnSpPr>
              <p:cNvPr id="989" name="AutoShape 198"/>
              <p:cNvCxnSpPr>
                <a:cxnSpLocks noChangeShapeType="1"/>
              </p:cNvCxnSpPr>
              <p:nvPr/>
            </p:nvCxnSpPr>
            <p:spPr bwMode="auto">
              <a:xfrm>
                <a:off x="5070" y="10058"/>
                <a:ext cx="127" cy="74"/>
              </a:xfrm>
              <a:prstGeom prst="straightConnector1">
                <a:avLst/>
              </a:prstGeom>
              <a:noFill/>
              <a:ln w="9525">
                <a:solidFill>
                  <a:srgbClr val="000000"/>
                </a:solidFill>
                <a:round/>
                <a:headEnd/>
                <a:tailEnd/>
              </a:ln>
            </p:spPr>
          </p:cxnSp>
          <p:cxnSp>
            <p:nvCxnSpPr>
              <p:cNvPr id="990" name="AutoShape 199"/>
              <p:cNvCxnSpPr>
                <a:cxnSpLocks noChangeShapeType="1"/>
              </p:cNvCxnSpPr>
              <p:nvPr/>
            </p:nvCxnSpPr>
            <p:spPr bwMode="auto">
              <a:xfrm flipV="1">
                <a:off x="4287" y="10254"/>
                <a:ext cx="784" cy="31"/>
              </a:xfrm>
              <a:prstGeom prst="straightConnector1">
                <a:avLst/>
              </a:prstGeom>
              <a:noFill/>
              <a:ln w="9525">
                <a:solidFill>
                  <a:srgbClr val="000000"/>
                </a:solidFill>
                <a:round/>
                <a:headEnd/>
                <a:tailEnd/>
              </a:ln>
            </p:spPr>
          </p:cxnSp>
          <p:cxnSp>
            <p:nvCxnSpPr>
              <p:cNvPr id="991" name="AutoShape 200"/>
              <p:cNvCxnSpPr>
                <a:cxnSpLocks noChangeShapeType="1"/>
              </p:cNvCxnSpPr>
              <p:nvPr/>
            </p:nvCxnSpPr>
            <p:spPr bwMode="auto">
              <a:xfrm flipH="1">
                <a:off x="4175" y="10285"/>
                <a:ext cx="112" cy="99"/>
              </a:xfrm>
              <a:prstGeom prst="straightConnector1">
                <a:avLst/>
              </a:prstGeom>
              <a:noFill/>
              <a:ln w="9525">
                <a:solidFill>
                  <a:srgbClr val="000000"/>
                </a:solidFill>
                <a:round/>
                <a:headEnd/>
                <a:tailEnd/>
              </a:ln>
            </p:spPr>
          </p:cxnSp>
          <p:cxnSp>
            <p:nvCxnSpPr>
              <p:cNvPr id="992" name="AutoShape 201"/>
              <p:cNvCxnSpPr>
                <a:cxnSpLocks noChangeShapeType="1"/>
              </p:cNvCxnSpPr>
              <p:nvPr/>
            </p:nvCxnSpPr>
            <p:spPr bwMode="auto">
              <a:xfrm>
                <a:off x="4175" y="10384"/>
                <a:ext cx="112" cy="94"/>
              </a:xfrm>
              <a:prstGeom prst="straightConnector1">
                <a:avLst/>
              </a:prstGeom>
              <a:noFill/>
              <a:ln w="9525">
                <a:solidFill>
                  <a:srgbClr val="000000"/>
                </a:solidFill>
                <a:round/>
                <a:headEnd/>
                <a:tailEnd/>
              </a:ln>
            </p:spPr>
          </p:cxnSp>
          <p:cxnSp>
            <p:nvCxnSpPr>
              <p:cNvPr id="993" name="AutoShape 202"/>
              <p:cNvCxnSpPr>
                <a:cxnSpLocks noChangeShapeType="1"/>
              </p:cNvCxnSpPr>
              <p:nvPr/>
            </p:nvCxnSpPr>
            <p:spPr bwMode="auto">
              <a:xfrm flipV="1">
                <a:off x="5071" y="10328"/>
                <a:ext cx="127" cy="123"/>
              </a:xfrm>
              <a:prstGeom prst="straightConnector1">
                <a:avLst/>
              </a:prstGeom>
              <a:noFill/>
              <a:ln w="9525">
                <a:solidFill>
                  <a:srgbClr val="000000"/>
                </a:solidFill>
                <a:round/>
                <a:headEnd/>
                <a:tailEnd/>
              </a:ln>
            </p:spPr>
          </p:cxnSp>
          <p:cxnSp>
            <p:nvCxnSpPr>
              <p:cNvPr id="994" name="AutoShape 203"/>
              <p:cNvCxnSpPr>
                <a:cxnSpLocks noChangeShapeType="1"/>
              </p:cNvCxnSpPr>
              <p:nvPr/>
            </p:nvCxnSpPr>
            <p:spPr bwMode="auto">
              <a:xfrm>
                <a:off x="5071" y="10254"/>
                <a:ext cx="127" cy="74"/>
              </a:xfrm>
              <a:prstGeom prst="straightConnector1">
                <a:avLst/>
              </a:prstGeom>
              <a:noFill/>
              <a:ln w="9525">
                <a:solidFill>
                  <a:srgbClr val="000000"/>
                </a:solidFill>
                <a:round/>
                <a:headEnd/>
                <a:tailEnd/>
              </a:ln>
            </p:spPr>
          </p:cxnSp>
          <p:cxnSp>
            <p:nvCxnSpPr>
              <p:cNvPr id="995" name="AutoShape 204"/>
              <p:cNvCxnSpPr>
                <a:cxnSpLocks noChangeShapeType="1"/>
              </p:cNvCxnSpPr>
              <p:nvPr/>
            </p:nvCxnSpPr>
            <p:spPr bwMode="auto">
              <a:xfrm flipV="1">
                <a:off x="4286" y="9869"/>
                <a:ext cx="784" cy="27"/>
              </a:xfrm>
              <a:prstGeom prst="straightConnector1">
                <a:avLst/>
              </a:prstGeom>
              <a:noFill/>
              <a:ln w="9525">
                <a:solidFill>
                  <a:srgbClr val="000000"/>
                </a:solidFill>
                <a:round/>
                <a:headEnd/>
                <a:tailEnd/>
              </a:ln>
            </p:spPr>
          </p:cxnSp>
          <p:cxnSp>
            <p:nvCxnSpPr>
              <p:cNvPr id="996" name="AutoShape 205"/>
              <p:cNvCxnSpPr>
                <a:cxnSpLocks noChangeShapeType="1"/>
              </p:cNvCxnSpPr>
              <p:nvPr/>
            </p:nvCxnSpPr>
            <p:spPr bwMode="auto">
              <a:xfrm flipV="1">
                <a:off x="4286" y="9869"/>
                <a:ext cx="784" cy="31"/>
              </a:xfrm>
              <a:prstGeom prst="straightConnector1">
                <a:avLst/>
              </a:prstGeom>
              <a:noFill/>
              <a:ln w="9525">
                <a:solidFill>
                  <a:srgbClr val="000000"/>
                </a:solidFill>
                <a:round/>
                <a:headEnd/>
                <a:tailEnd/>
              </a:ln>
            </p:spPr>
          </p:cxnSp>
          <p:cxnSp>
            <p:nvCxnSpPr>
              <p:cNvPr id="997" name="AutoShape 206"/>
              <p:cNvCxnSpPr>
                <a:cxnSpLocks noChangeShapeType="1"/>
              </p:cNvCxnSpPr>
              <p:nvPr/>
            </p:nvCxnSpPr>
            <p:spPr bwMode="auto">
              <a:xfrm flipH="1">
                <a:off x="4174" y="9900"/>
                <a:ext cx="112" cy="99"/>
              </a:xfrm>
              <a:prstGeom prst="straightConnector1">
                <a:avLst/>
              </a:prstGeom>
              <a:noFill/>
              <a:ln w="9525">
                <a:solidFill>
                  <a:srgbClr val="000000"/>
                </a:solidFill>
                <a:round/>
                <a:headEnd/>
                <a:tailEnd/>
              </a:ln>
            </p:spPr>
          </p:cxnSp>
          <p:cxnSp>
            <p:nvCxnSpPr>
              <p:cNvPr id="998" name="AutoShape 207"/>
              <p:cNvCxnSpPr>
                <a:cxnSpLocks noChangeShapeType="1"/>
              </p:cNvCxnSpPr>
              <p:nvPr/>
            </p:nvCxnSpPr>
            <p:spPr bwMode="auto">
              <a:xfrm>
                <a:off x="4174" y="9999"/>
                <a:ext cx="112" cy="94"/>
              </a:xfrm>
              <a:prstGeom prst="straightConnector1">
                <a:avLst/>
              </a:prstGeom>
              <a:noFill/>
              <a:ln w="9525">
                <a:solidFill>
                  <a:srgbClr val="000000"/>
                </a:solidFill>
                <a:round/>
                <a:headEnd/>
                <a:tailEnd/>
              </a:ln>
            </p:spPr>
          </p:cxnSp>
          <p:cxnSp>
            <p:nvCxnSpPr>
              <p:cNvPr id="999" name="AutoShape 208"/>
              <p:cNvCxnSpPr>
                <a:cxnSpLocks noChangeShapeType="1"/>
              </p:cNvCxnSpPr>
              <p:nvPr/>
            </p:nvCxnSpPr>
            <p:spPr bwMode="auto">
              <a:xfrm flipV="1">
                <a:off x="4286" y="10066"/>
                <a:ext cx="784" cy="27"/>
              </a:xfrm>
              <a:prstGeom prst="straightConnector1">
                <a:avLst/>
              </a:prstGeom>
              <a:noFill/>
              <a:ln w="9525">
                <a:solidFill>
                  <a:srgbClr val="000000"/>
                </a:solidFill>
                <a:round/>
                <a:headEnd/>
                <a:tailEnd/>
              </a:ln>
            </p:spPr>
          </p:cxnSp>
          <p:cxnSp>
            <p:nvCxnSpPr>
              <p:cNvPr id="1000" name="AutoShape 209"/>
              <p:cNvCxnSpPr>
                <a:cxnSpLocks noChangeShapeType="1"/>
              </p:cNvCxnSpPr>
              <p:nvPr/>
            </p:nvCxnSpPr>
            <p:spPr bwMode="auto">
              <a:xfrm flipV="1">
                <a:off x="5070" y="9943"/>
                <a:ext cx="127" cy="123"/>
              </a:xfrm>
              <a:prstGeom prst="straightConnector1">
                <a:avLst/>
              </a:prstGeom>
              <a:noFill/>
              <a:ln w="9525">
                <a:solidFill>
                  <a:srgbClr val="000000"/>
                </a:solidFill>
                <a:round/>
                <a:headEnd/>
                <a:tailEnd/>
              </a:ln>
            </p:spPr>
          </p:cxnSp>
          <p:cxnSp>
            <p:nvCxnSpPr>
              <p:cNvPr id="1001" name="AutoShape 210"/>
              <p:cNvCxnSpPr>
                <a:cxnSpLocks noChangeShapeType="1"/>
              </p:cNvCxnSpPr>
              <p:nvPr/>
            </p:nvCxnSpPr>
            <p:spPr bwMode="auto">
              <a:xfrm>
                <a:off x="5070" y="9869"/>
                <a:ext cx="127" cy="74"/>
              </a:xfrm>
              <a:prstGeom prst="straightConnector1">
                <a:avLst/>
              </a:prstGeom>
              <a:noFill/>
              <a:ln w="9525">
                <a:solidFill>
                  <a:srgbClr val="000000"/>
                </a:solidFill>
                <a:round/>
                <a:headEnd/>
                <a:tailEnd/>
              </a:ln>
            </p:spPr>
          </p:cxnSp>
          <p:cxnSp>
            <p:nvCxnSpPr>
              <p:cNvPr id="1002" name="AutoShape 211"/>
              <p:cNvCxnSpPr>
                <a:cxnSpLocks noChangeShapeType="1"/>
              </p:cNvCxnSpPr>
              <p:nvPr/>
            </p:nvCxnSpPr>
            <p:spPr bwMode="auto">
              <a:xfrm flipV="1">
                <a:off x="4286" y="10062"/>
                <a:ext cx="784" cy="31"/>
              </a:xfrm>
              <a:prstGeom prst="straightConnector1">
                <a:avLst/>
              </a:prstGeom>
              <a:noFill/>
              <a:ln w="9525">
                <a:solidFill>
                  <a:srgbClr val="000000"/>
                </a:solidFill>
                <a:round/>
                <a:headEnd/>
                <a:tailEnd/>
              </a:ln>
            </p:spPr>
          </p:cxnSp>
        </p:grpSp>
        <p:grpSp>
          <p:nvGrpSpPr>
            <p:cNvPr id="7" name="Group 212"/>
            <p:cNvGrpSpPr>
              <a:grpSpLocks/>
            </p:cNvGrpSpPr>
            <p:nvPr/>
          </p:nvGrpSpPr>
          <p:grpSpPr bwMode="auto">
            <a:xfrm rot="2742330" flipH="1">
              <a:off x="3195122" y="2724045"/>
              <a:ext cx="263426" cy="497294"/>
              <a:chOff x="3766" y="6558"/>
              <a:chExt cx="1805" cy="3920"/>
            </a:xfrm>
          </p:grpSpPr>
          <p:cxnSp>
            <p:nvCxnSpPr>
              <p:cNvPr id="1004" name="AutoShape 213"/>
              <p:cNvCxnSpPr>
                <a:cxnSpLocks noChangeShapeType="1"/>
              </p:cNvCxnSpPr>
              <p:nvPr/>
            </p:nvCxnSpPr>
            <p:spPr bwMode="auto">
              <a:xfrm>
                <a:off x="3766" y="7138"/>
                <a:ext cx="1805" cy="5"/>
              </a:xfrm>
              <a:prstGeom prst="straightConnector1">
                <a:avLst/>
              </a:prstGeom>
              <a:noFill/>
              <a:ln w="9525">
                <a:solidFill>
                  <a:srgbClr val="000000"/>
                </a:solidFill>
                <a:round/>
                <a:headEnd/>
                <a:tailEnd/>
              </a:ln>
            </p:spPr>
          </p:cxnSp>
          <p:cxnSp>
            <p:nvCxnSpPr>
              <p:cNvPr id="1005" name="AutoShape 214"/>
              <p:cNvCxnSpPr>
                <a:cxnSpLocks noChangeShapeType="1"/>
              </p:cNvCxnSpPr>
              <p:nvPr/>
            </p:nvCxnSpPr>
            <p:spPr bwMode="auto">
              <a:xfrm>
                <a:off x="4535" y="6558"/>
                <a:ext cx="0" cy="279"/>
              </a:xfrm>
              <a:prstGeom prst="straightConnector1">
                <a:avLst/>
              </a:prstGeom>
              <a:noFill/>
              <a:ln w="9525">
                <a:solidFill>
                  <a:srgbClr val="000000"/>
                </a:solidFill>
                <a:round/>
                <a:headEnd/>
                <a:tailEnd/>
              </a:ln>
            </p:spPr>
          </p:cxnSp>
          <p:cxnSp>
            <p:nvCxnSpPr>
              <p:cNvPr id="1006" name="AutoShape 215"/>
              <p:cNvCxnSpPr>
                <a:cxnSpLocks noChangeShapeType="1"/>
              </p:cNvCxnSpPr>
              <p:nvPr/>
            </p:nvCxnSpPr>
            <p:spPr bwMode="auto">
              <a:xfrm>
                <a:off x="4535" y="6837"/>
                <a:ext cx="261" cy="0"/>
              </a:xfrm>
              <a:prstGeom prst="straightConnector1">
                <a:avLst/>
              </a:prstGeom>
              <a:noFill/>
              <a:ln w="9525">
                <a:solidFill>
                  <a:srgbClr val="000000"/>
                </a:solidFill>
                <a:round/>
                <a:headEnd/>
                <a:tailEnd/>
              </a:ln>
            </p:spPr>
          </p:cxnSp>
          <p:cxnSp>
            <p:nvCxnSpPr>
              <p:cNvPr id="1007" name="AutoShape 216"/>
              <p:cNvCxnSpPr>
                <a:cxnSpLocks noChangeShapeType="1"/>
              </p:cNvCxnSpPr>
              <p:nvPr/>
            </p:nvCxnSpPr>
            <p:spPr bwMode="auto">
              <a:xfrm flipV="1">
                <a:off x="4796" y="6558"/>
                <a:ext cx="0" cy="279"/>
              </a:xfrm>
              <a:prstGeom prst="straightConnector1">
                <a:avLst/>
              </a:prstGeom>
              <a:noFill/>
              <a:ln w="9525">
                <a:solidFill>
                  <a:srgbClr val="000000"/>
                </a:solidFill>
                <a:round/>
                <a:headEnd/>
                <a:tailEnd/>
              </a:ln>
            </p:spPr>
          </p:cxnSp>
          <p:sp>
            <p:nvSpPr>
              <p:cNvPr id="1008" name="Arc 217"/>
              <p:cNvSpPr>
                <a:spLocks/>
              </p:cNvSpPr>
              <p:nvPr/>
            </p:nvSpPr>
            <p:spPr bwMode="auto">
              <a:xfrm>
                <a:off x="479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9" name="Arc 218"/>
              <p:cNvSpPr>
                <a:spLocks/>
              </p:cNvSpPr>
              <p:nvPr/>
            </p:nvSpPr>
            <p:spPr bwMode="auto">
              <a:xfrm flipH="1">
                <a:off x="376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010" name="AutoShape 219"/>
              <p:cNvCxnSpPr>
                <a:cxnSpLocks noChangeShapeType="1"/>
              </p:cNvCxnSpPr>
              <p:nvPr/>
            </p:nvCxnSpPr>
            <p:spPr bwMode="auto">
              <a:xfrm flipH="1">
                <a:off x="4165" y="7143"/>
                <a:ext cx="84" cy="93"/>
              </a:xfrm>
              <a:prstGeom prst="straightConnector1">
                <a:avLst/>
              </a:prstGeom>
              <a:noFill/>
              <a:ln w="9525">
                <a:solidFill>
                  <a:srgbClr val="000000"/>
                </a:solidFill>
                <a:round/>
                <a:headEnd/>
                <a:tailEnd/>
              </a:ln>
            </p:spPr>
          </p:cxnSp>
          <p:cxnSp>
            <p:nvCxnSpPr>
              <p:cNvPr id="1011" name="AutoShape 220"/>
              <p:cNvCxnSpPr>
                <a:cxnSpLocks noChangeShapeType="1"/>
              </p:cNvCxnSpPr>
              <p:nvPr/>
            </p:nvCxnSpPr>
            <p:spPr bwMode="auto">
              <a:xfrm>
                <a:off x="5126" y="7138"/>
                <a:ext cx="62" cy="57"/>
              </a:xfrm>
              <a:prstGeom prst="straightConnector1">
                <a:avLst/>
              </a:prstGeom>
              <a:noFill/>
              <a:ln w="9525">
                <a:solidFill>
                  <a:srgbClr val="000000"/>
                </a:solidFill>
                <a:round/>
                <a:headEnd/>
                <a:tailEnd/>
              </a:ln>
            </p:spPr>
          </p:cxnSp>
          <p:cxnSp>
            <p:nvCxnSpPr>
              <p:cNvPr id="1012" name="AutoShape 221"/>
              <p:cNvCxnSpPr>
                <a:cxnSpLocks noChangeShapeType="1"/>
              </p:cNvCxnSpPr>
              <p:nvPr/>
            </p:nvCxnSpPr>
            <p:spPr bwMode="auto">
              <a:xfrm flipH="1">
                <a:off x="5061" y="7195"/>
                <a:ext cx="127" cy="124"/>
              </a:xfrm>
              <a:prstGeom prst="straightConnector1">
                <a:avLst/>
              </a:prstGeom>
              <a:noFill/>
              <a:ln w="9525">
                <a:solidFill>
                  <a:srgbClr val="000000"/>
                </a:solidFill>
                <a:round/>
                <a:headEnd/>
                <a:tailEnd/>
              </a:ln>
            </p:spPr>
          </p:cxnSp>
          <p:cxnSp>
            <p:nvCxnSpPr>
              <p:cNvPr id="1013" name="AutoShape 222"/>
              <p:cNvCxnSpPr>
                <a:cxnSpLocks noChangeShapeType="1"/>
              </p:cNvCxnSpPr>
              <p:nvPr/>
            </p:nvCxnSpPr>
            <p:spPr bwMode="auto">
              <a:xfrm>
                <a:off x="4174" y="7236"/>
                <a:ext cx="103" cy="114"/>
              </a:xfrm>
              <a:prstGeom prst="straightConnector1">
                <a:avLst/>
              </a:prstGeom>
              <a:noFill/>
              <a:ln w="9525">
                <a:solidFill>
                  <a:srgbClr val="000000"/>
                </a:solidFill>
                <a:round/>
                <a:headEnd/>
                <a:tailEnd/>
              </a:ln>
            </p:spPr>
          </p:cxnSp>
          <p:cxnSp>
            <p:nvCxnSpPr>
              <p:cNvPr id="1014" name="AutoShape 223"/>
              <p:cNvCxnSpPr>
                <a:cxnSpLocks noChangeShapeType="1"/>
              </p:cNvCxnSpPr>
              <p:nvPr/>
            </p:nvCxnSpPr>
            <p:spPr bwMode="auto">
              <a:xfrm flipV="1">
                <a:off x="4277" y="7319"/>
                <a:ext cx="784" cy="31"/>
              </a:xfrm>
              <a:prstGeom prst="straightConnector1">
                <a:avLst/>
              </a:prstGeom>
              <a:noFill/>
              <a:ln w="9525">
                <a:solidFill>
                  <a:srgbClr val="000000"/>
                </a:solidFill>
                <a:round/>
                <a:headEnd/>
                <a:tailEnd/>
              </a:ln>
            </p:spPr>
          </p:cxnSp>
          <p:cxnSp>
            <p:nvCxnSpPr>
              <p:cNvPr id="1015" name="AutoShape 224"/>
              <p:cNvCxnSpPr>
                <a:cxnSpLocks noChangeShapeType="1"/>
              </p:cNvCxnSpPr>
              <p:nvPr/>
            </p:nvCxnSpPr>
            <p:spPr bwMode="auto">
              <a:xfrm flipH="1">
                <a:off x="4165" y="7350"/>
                <a:ext cx="112" cy="99"/>
              </a:xfrm>
              <a:prstGeom prst="straightConnector1">
                <a:avLst/>
              </a:prstGeom>
              <a:noFill/>
              <a:ln w="9525">
                <a:solidFill>
                  <a:srgbClr val="000000"/>
                </a:solidFill>
                <a:round/>
                <a:headEnd/>
                <a:tailEnd/>
              </a:ln>
            </p:spPr>
          </p:cxnSp>
          <p:cxnSp>
            <p:nvCxnSpPr>
              <p:cNvPr id="1016" name="AutoShape 225"/>
              <p:cNvCxnSpPr>
                <a:cxnSpLocks noChangeShapeType="1"/>
              </p:cNvCxnSpPr>
              <p:nvPr/>
            </p:nvCxnSpPr>
            <p:spPr bwMode="auto">
              <a:xfrm>
                <a:off x="4165" y="7449"/>
                <a:ext cx="112" cy="94"/>
              </a:xfrm>
              <a:prstGeom prst="straightConnector1">
                <a:avLst/>
              </a:prstGeom>
              <a:noFill/>
              <a:ln w="9525">
                <a:solidFill>
                  <a:srgbClr val="000000"/>
                </a:solidFill>
                <a:round/>
                <a:headEnd/>
                <a:tailEnd/>
              </a:ln>
            </p:spPr>
          </p:cxnSp>
          <p:cxnSp>
            <p:nvCxnSpPr>
              <p:cNvPr id="1017" name="AutoShape 226"/>
              <p:cNvCxnSpPr>
                <a:cxnSpLocks noChangeShapeType="1"/>
              </p:cNvCxnSpPr>
              <p:nvPr/>
            </p:nvCxnSpPr>
            <p:spPr bwMode="auto">
              <a:xfrm flipV="1">
                <a:off x="5061" y="7393"/>
                <a:ext cx="127" cy="123"/>
              </a:xfrm>
              <a:prstGeom prst="straightConnector1">
                <a:avLst/>
              </a:prstGeom>
              <a:noFill/>
              <a:ln w="9525">
                <a:solidFill>
                  <a:srgbClr val="000000"/>
                </a:solidFill>
                <a:round/>
                <a:headEnd/>
                <a:tailEnd/>
              </a:ln>
            </p:spPr>
          </p:cxnSp>
          <p:cxnSp>
            <p:nvCxnSpPr>
              <p:cNvPr id="1018" name="AutoShape 227"/>
              <p:cNvCxnSpPr>
                <a:cxnSpLocks noChangeShapeType="1"/>
              </p:cNvCxnSpPr>
              <p:nvPr/>
            </p:nvCxnSpPr>
            <p:spPr bwMode="auto">
              <a:xfrm>
                <a:off x="5061" y="7319"/>
                <a:ext cx="127" cy="74"/>
              </a:xfrm>
              <a:prstGeom prst="straightConnector1">
                <a:avLst/>
              </a:prstGeom>
              <a:noFill/>
              <a:ln w="9525">
                <a:solidFill>
                  <a:srgbClr val="000000"/>
                </a:solidFill>
                <a:round/>
                <a:headEnd/>
                <a:tailEnd/>
              </a:ln>
            </p:spPr>
          </p:cxnSp>
          <p:cxnSp>
            <p:nvCxnSpPr>
              <p:cNvPr id="1019" name="AutoShape 228"/>
              <p:cNvCxnSpPr>
                <a:cxnSpLocks noChangeShapeType="1"/>
              </p:cNvCxnSpPr>
              <p:nvPr/>
            </p:nvCxnSpPr>
            <p:spPr bwMode="auto">
              <a:xfrm flipH="1">
                <a:off x="4165" y="7740"/>
                <a:ext cx="112" cy="99"/>
              </a:xfrm>
              <a:prstGeom prst="straightConnector1">
                <a:avLst/>
              </a:prstGeom>
              <a:noFill/>
              <a:ln w="9525">
                <a:solidFill>
                  <a:srgbClr val="000000"/>
                </a:solidFill>
                <a:round/>
                <a:headEnd/>
                <a:tailEnd/>
              </a:ln>
            </p:spPr>
          </p:cxnSp>
          <p:cxnSp>
            <p:nvCxnSpPr>
              <p:cNvPr id="1020" name="AutoShape 229"/>
              <p:cNvCxnSpPr>
                <a:cxnSpLocks noChangeShapeType="1"/>
              </p:cNvCxnSpPr>
              <p:nvPr/>
            </p:nvCxnSpPr>
            <p:spPr bwMode="auto">
              <a:xfrm>
                <a:off x="4165" y="7839"/>
                <a:ext cx="112" cy="94"/>
              </a:xfrm>
              <a:prstGeom prst="straightConnector1">
                <a:avLst/>
              </a:prstGeom>
              <a:noFill/>
              <a:ln w="9525">
                <a:solidFill>
                  <a:srgbClr val="000000"/>
                </a:solidFill>
                <a:round/>
                <a:headEnd/>
                <a:tailEnd/>
              </a:ln>
            </p:spPr>
          </p:cxnSp>
          <p:cxnSp>
            <p:nvCxnSpPr>
              <p:cNvPr id="1021" name="AutoShape 230"/>
              <p:cNvCxnSpPr>
                <a:cxnSpLocks noChangeShapeType="1"/>
              </p:cNvCxnSpPr>
              <p:nvPr/>
            </p:nvCxnSpPr>
            <p:spPr bwMode="auto">
              <a:xfrm flipV="1">
                <a:off x="4277" y="7906"/>
                <a:ext cx="784" cy="27"/>
              </a:xfrm>
              <a:prstGeom prst="straightConnector1">
                <a:avLst/>
              </a:prstGeom>
              <a:noFill/>
              <a:ln w="9525">
                <a:solidFill>
                  <a:srgbClr val="000000"/>
                </a:solidFill>
                <a:round/>
                <a:headEnd/>
                <a:tailEnd/>
              </a:ln>
            </p:spPr>
          </p:cxnSp>
          <p:cxnSp>
            <p:nvCxnSpPr>
              <p:cNvPr id="1022" name="AutoShape 231"/>
              <p:cNvCxnSpPr>
                <a:cxnSpLocks noChangeShapeType="1"/>
              </p:cNvCxnSpPr>
              <p:nvPr/>
            </p:nvCxnSpPr>
            <p:spPr bwMode="auto">
              <a:xfrm flipV="1">
                <a:off x="5061" y="7783"/>
                <a:ext cx="127" cy="123"/>
              </a:xfrm>
              <a:prstGeom prst="straightConnector1">
                <a:avLst/>
              </a:prstGeom>
              <a:noFill/>
              <a:ln w="9525">
                <a:solidFill>
                  <a:srgbClr val="000000"/>
                </a:solidFill>
                <a:round/>
                <a:headEnd/>
                <a:tailEnd/>
              </a:ln>
            </p:spPr>
          </p:cxnSp>
          <p:cxnSp>
            <p:nvCxnSpPr>
              <p:cNvPr id="1023" name="AutoShape 232"/>
              <p:cNvCxnSpPr>
                <a:cxnSpLocks noChangeShapeType="1"/>
              </p:cNvCxnSpPr>
              <p:nvPr/>
            </p:nvCxnSpPr>
            <p:spPr bwMode="auto">
              <a:xfrm>
                <a:off x="5061" y="7709"/>
                <a:ext cx="127" cy="74"/>
              </a:xfrm>
              <a:prstGeom prst="straightConnector1">
                <a:avLst/>
              </a:prstGeom>
              <a:noFill/>
              <a:ln w="9525">
                <a:solidFill>
                  <a:srgbClr val="000000"/>
                </a:solidFill>
                <a:round/>
                <a:headEnd/>
                <a:tailEnd/>
              </a:ln>
            </p:spPr>
          </p:cxnSp>
          <p:cxnSp>
            <p:nvCxnSpPr>
              <p:cNvPr id="1024" name="AutoShape 233"/>
              <p:cNvCxnSpPr>
                <a:cxnSpLocks noChangeShapeType="1"/>
              </p:cNvCxnSpPr>
              <p:nvPr/>
            </p:nvCxnSpPr>
            <p:spPr bwMode="auto">
              <a:xfrm flipV="1">
                <a:off x="4278" y="7905"/>
                <a:ext cx="784" cy="31"/>
              </a:xfrm>
              <a:prstGeom prst="straightConnector1">
                <a:avLst/>
              </a:prstGeom>
              <a:noFill/>
              <a:ln w="9525">
                <a:solidFill>
                  <a:srgbClr val="000000"/>
                </a:solidFill>
                <a:round/>
                <a:headEnd/>
                <a:tailEnd/>
              </a:ln>
            </p:spPr>
          </p:cxnSp>
          <p:cxnSp>
            <p:nvCxnSpPr>
              <p:cNvPr id="1025" name="AutoShape 234"/>
              <p:cNvCxnSpPr>
                <a:cxnSpLocks noChangeShapeType="1"/>
              </p:cNvCxnSpPr>
              <p:nvPr/>
            </p:nvCxnSpPr>
            <p:spPr bwMode="auto">
              <a:xfrm flipH="1">
                <a:off x="4166" y="7936"/>
                <a:ext cx="112" cy="99"/>
              </a:xfrm>
              <a:prstGeom prst="straightConnector1">
                <a:avLst/>
              </a:prstGeom>
              <a:noFill/>
              <a:ln w="9525">
                <a:solidFill>
                  <a:srgbClr val="000000"/>
                </a:solidFill>
                <a:round/>
                <a:headEnd/>
                <a:tailEnd/>
              </a:ln>
            </p:spPr>
          </p:cxnSp>
          <p:cxnSp>
            <p:nvCxnSpPr>
              <p:cNvPr id="1026" name="AutoShape 235"/>
              <p:cNvCxnSpPr>
                <a:cxnSpLocks noChangeShapeType="1"/>
              </p:cNvCxnSpPr>
              <p:nvPr/>
            </p:nvCxnSpPr>
            <p:spPr bwMode="auto">
              <a:xfrm>
                <a:off x="4166" y="8035"/>
                <a:ext cx="112" cy="94"/>
              </a:xfrm>
              <a:prstGeom prst="straightConnector1">
                <a:avLst/>
              </a:prstGeom>
              <a:noFill/>
              <a:ln w="9525">
                <a:solidFill>
                  <a:srgbClr val="000000"/>
                </a:solidFill>
                <a:round/>
                <a:headEnd/>
                <a:tailEnd/>
              </a:ln>
            </p:spPr>
          </p:cxnSp>
          <p:cxnSp>
            <p:nvCxnSpPr>
              <p:cNvPr id="1027" name="AutoShape 236"/>
              <p:cNvCxnSpPr>
                <a:cxnSpLocks noChangeShapeType="1"/>
              </p:cNvCxnSpPr>
              <p:nvPr/>
            </p:nvCxnSpPr>
            <p:spPr bwMode="auto">
              <a:xfrm flipV="1">
                <a:off x="5062" y="7979"/>
                <a:ext cx="127" cy="123"/>
              </a:xfrm>
              <a:prstGeom prst="straightConnector1">
                <a:avLst/>
              </a:prstGeom>
              <a:noFill/>
              <a:ln w="9525">
                <a:solidFill>
                  <a:srgbClr val="000000"/>
                </a:solidFill>
                <a:round/>
                <a:headEnd/>
                <a:tailEnd/>
              </a:ln>
            </p:spPr>
          </p:cxnSp>
          <p:cxnSp>
            <p:nvCxnSpPr>
              <p:cNvPr id="1028" name="AutoShape 237"/>
              <p:cNvCxnSpPr>
                <a:cxnSpLocks noChangeShapeType="1"/>
              </p:cNvCxnSpPr>
              <p:nvPr/>
            </p:nvCxnSpPr>
            <p:spPr bwMode="auto">
              <a:xfrm>
                <a:off x="5062" y="7905"/>
                <a:ext cx="127" cy="74"/>
              </a:xfrm>
              <a:prstGeom prst="straightConnector1">
                <a:avLst/>
              </a:prstGeom>
              <a:noFill/>
              <a:ln w="9525">
                <a:solidFill>
                  <a:srgbClr val="000000"/>
                </a:solidFill>
                <a:round/>
                <a:headEnd/>
                <a:tailEnd/>
              </a:ln>
            </p:spPr>
          </p:cxnSp>
          <p:cxnSp>
            <p:nvCxnSpPr>
              <p:cNvPr id="1029" name="AutoShape 238"/>
              <p:cNvCxnSpPr>
                <a:cxnSpLocks noChangeShapeType="1"/>
              </p:cNvCxnSpPr>
              <p:nvPr/>
            </p:nvCxnSpPr>
            <p:spPr bwMode="auto">
              <a:xfrm flipV="1">
                <a:off x="4287" y="10451"/>
                <a:ext cx="784" cy="27"/>
              </a:xfrm>
              <a:prstGeom prst="straightConnector1">
                <a:avLst/>
              </a:prstGeom>
              <a:noFill/>
              <a:ln w="9525">
                <a:solidFill>
                  <a:srgbClr val="000000"/>
                </a:solidFill>
                <a:round/>
                <a:headEnd/>
                <a:tailEnd/>
              </a:ln>
            </p:spPr>
          </p:cxnSp>
          <p:cxnSp>
            <p:nvCxnSpPr>
              <p:cNvPr id="1030" name="AutoShape 239"/>
              <p:cNvCxnSpPr>
                <a:cxnSpLocks noChangeShapeType="1"/>
              </p:cNvCxnSpPr>
              <p:nvPr/>
            </p:nvCxnSpPr>
            <p:spPr bwMode="auto">
              <a:xfrm flipV="1">
                <a:off x="4277" y="7520"/>
                <a:ext cx="784" cy="27"/>
              </a:xfrm>
              <a:prstGeom prst="straightConnector1">
                <a:avLst/>
              </a:prstGeom>
              <a:noFill/>
              <a:ln w="9525">
                <a:solidFill>
                  <a:srgbClr val="000000"/>
                </a:solidFill>
                <a:round/>
                <a:headEnd/>
                <a:tailEnd/>
              </a:ln>
            </p:spPr>
          </p:cxnSp>
          <p:cxnSp>
            <p:nvCxnSpPr>
              <p:cNvPr id="1031" name="AutoShape 240"/>
              <p:cNvCxnSpPr>
                <a:cxnSpLocks noChangeShapeType="1"/>
              </p:cNvCxnSpPr>
              <p:nvPr/>
            </p:nvCxnSpPr>
            <p:spPr bwMode="auto">
              <a:xfrm flipV="1">
                <a:off x="4277" y="7520"/>
                <a:ext cx="784" cy="31"/>
              </a:xfrm>
              <a:prstGeom prst="straightConnector1">
                <a:avLst/>
              </a:prstGeom>
              <a:noFill/>
              <a:ln w="9525">
                <a:solidFill>
                  <a:srgbClr val="000000"/>
                </a:solidFill>
                <a:round/>
                <a:headEnd/>
                <a:tailEnd/>
              </a:ln>
            </p:spPr>
          </p:cxnSp>
          <p:cxnSp>
            <p:nvCxnSpPr>
              <p:cNvPr id="1032" name="AutoShape 241"/>
              <p:cNvCxnSpPr>
                <a:cxnSpLocks noChangeShapeType="1"/>
              </p:cNvCxnSpPr>
              <p:nvPr/>
            </p:nvCxnSpPr>
            <p:spPr bwMode="auto">
              <a:xfrm flipH="1">
                <a:off x="4165" y="7551"/>
                <a:ext cx="112" cy="99"/>
              </a:xfrm>
              <a:prstGeom prst="straightConnector1">
                <a:avLst/>
              </a:prstGeom>
              <a:noFill/>
              <a:ln w="9525">
                <a:solidFill>
                  <a:srgbClr val="000000"/>
                </a:solidFill>
                <a:round/>
                <a:headEnd/>
                <a:tailEnd/>
              </a:ln>
            </p:spPr>
          </p:cxnSp>
          <p:cxnSp>
            <p:nvCxnSpPr>
              <p:cNvPr id="1033" name="AutoShape 242"/>
              <p:cNvCxnSpPr>
                <a:cxnSpLocks noChangeShapeType="1"/>
              </p:cNvCxnSpPr>
              <p:nvPr/>
            </p:nvCxnSpPr>
            <p:spPr bwMode="auto">
              <a:xfrm>
                <a:off x="4165" y="7650"/>
                <a:ext cx="112" cy="94"/>
              </a:xfrm>
              <a:prstGeom prst="straightConnector1">
                <a:avLst/>
              </a:prstGeom>
              <a:noFill/>
              <a:ln w="9525">
                <a:solidFill>
                  <a:srgbClr val="000000"/>
                </a:solidFill>
                <a:round/>
                <a:headEnd/>
                <a:tailEnd/>
              </a:ln>
            </p:spPr>
          </p:cxnSp>
          <p:cxnSp>
            <p:nvCxnSpPr>
              <p:cNvPr id="1034" name="AutoShape 243"/>
              <p:cNvCxnSpPr>
                <a:cxnSpLocks noChangeShapeType="1"/>
              </p:cNvCxnSpPr>
              <p:nvPr/>
            </p:nvCxnSpPr>
            <p:spPr bwMode="auto">
              <a:xfrm flipV="1">
                <a:off x="4277" y="7717"/>
                <a:ext cx="784" cy="27"/>
              </a:xfrm>
              <a:prstGeom prst="straightConnector1">
                <a:avLst/>
              </a:prstGeom>
              <a:noFill/>
              <a:ln w="9525">
                <a:solidFill>
                  <a:srgbClr val="000000"/>
                </a:solidFill>
                <a:round/>
                <a:headEnd/>
                <a:tailEnd/>
              </a:ln>
            </p:spPr>
          </p:cxnSp>
          <p:cxnSp>
            <p:nvCxnSpPr>
              <p:cNvPr id="1035" name="AutoShape 244"/>
              <p:cNvCxnSpPr>
                <a:cxnSpLocks noChangeShapeType="1"/>
              </p:cNvCxnSpPr>
              <p:nvPr/>
            </p:nvCxnSpPr>
            <p:spPr bwMode="auto">
              <a:xfrm flipV="1">
                <a:off x="5061" y="7594"/>
                <a:ext cx="127" cy="123"/>
              </a:xfrm>
              <a:prstGeom prst="straightConnector1">
                <a:avLst/>
              </a:prstGeom>
              <a:noFill/>
              <a:ln w="9525">
                <a:solidFill>
                  <a:srgbClr val="000000"/>
                </a:solidFill>
                <a:round/>
                <a:headEnd/>
                <a:tailEnd/>
              </a:ln>
            </p:spPr>
          </p:cxnSp>
          <p:cxnSp>
            <p:nvCxnSpPr>
              <p:cNvPr id="1036" name="AutoShape 245"/>
              <p:cNvCxnSpPr>
                <a:cxnSpLocks noChangeShapeType="1"/>
              </p:cNvCxnSpPr>
              <p:nvPr/>
            </p:nvCxnSpPr>
            <p:spPr bwMode="auto">
              <a:xfrm>
                <a:off x="5061" y="7520"/>
                <a:ext cx="127" cy="74"/>
              </a:xfrm>
              <a:prstGeom prst="straightConnector1">
                <a:avLst/>
              </a:prstGeom>
              <a:noFill/>
              <a:ln w="9525">
                <a:solidFill>
                  <a:srgbClr val="000000"/>
                </a:solidFill>
                <a:round/>
                <a:headEnd/>
                <a:tailEnd/>
              </a:ln>
            </p:spPr>
          </p:cxnSp>
          <p:cxnSp>
            <p:nvCxnSpPr>
              <p:cNvPr id="1037" name="AutoShape 246"/>
              <p:cNvCxnSpPr>
                <a:cxnSpLocks noChangeShapeType="1"/>
              </p:cNvCxnSpPr>
              <p:nvPr/>
            </p:nvCxnSpPr>
            <p:spPr bwMode="auto">
              <a:xfrm flipV="1">
                <a:off x="4277" y="7713"/>
                <a:ext cx="784" cy="31"/>
              </a:xfrm>
              <a:prstGeom prst="straightConnector1">
                <a:avLst/>
              </a:prstGeom>
              <a:noFill/>
              <a:ln w="9525">
                <a:solidFill>
                  <a:srgbClr val="000000"/>
                </a:solidFill>
                <a:round/>
                <a:headEnd/>
                <a:tailEnd/>
              </a:ln>
            </p:spPr>
          </p:cxnSp>
          <p:cxnSp>
            <p:nvCxnSpPr>
              <p:cNvPr id="1038" name="AutoShape 247"/>
              <p:cNvCxnSpPr>
                <a:cxnSpLocks noChangeShapeType="1"/>
              </p:cNvCxnSpPr>
              <p:nvPr/>
            </p:nvCxnSpPr>
            <p:spPr bwMode="auto">
              <a:xfrm flipV="1">
                <a:off x="4282" y="8102"/>
                <a:ext cx="784" cy="31"/>
              </a:xfrm>
              <a:prstGeom prst="straightConnector1">
                <a:avLst/>
              </a:prstGeom>
              <a:noFill/>
              <a:ln w="9525">
                <a:solidFill>
                  <a:srgbClr val="000000"/>
                </a:solidFill>
                <a:round/>
                <a:headEnd/>
                <a:tailEnd/>
              </a:ln>
            </p:spPr>
          </p:cxnSp>
          <p:cxnSp>
            <p:nvCxnSpPr>
              <p:cNvPr id="1039" name="AutoShape 248"/>
              <p:cNvCxnSpPr>
                <a:cxnSpLocks noChangeShapeType="1"/>
              </p:cNvCxnSpPr>
              <p:nvPr/>
            </p:nvCxnSpPr>
            <p:spPr bwMode="auto">
              <a:xfrm flipH="1">
                <a:off x="4170" y="8133"/>
                <a:ext cx="112" cy="99"/>
              </a:xfrm>
              <a:prstGeom prst="straightConnector1">
                <a:avLst/>
              </a:prstGeom>
              <a:noFill/>
              <a:ln w="9525">
                <a:solidFill>
                  <a:srgbClr val="000000"/>
                </a:solidFill>
                <a:round/>
                <a:headEnd/>
                <a:tailEnd/>
              </a:ln>
            </p:spPr>
          </p:cxnSp>
          <p:cxnSp>
            <p:nvCxnSpPr>
              <p:cNvPr id="1040" name="AutoShape 249"/>
              <p:cNvCxnSpPr>
                <a:cxnSpLocks noChangeShapeType="1"/>
              </p:cNvCxnSpPr>
              <p:nvPr/>
            </p:nvCxnSpPr>
            <p:spPr bwMode="auto">
              <a:xfrm>
                <a:off x="4170" y="8232"/>
                <a:ext cx="112" cy="94"/>
              </a:xfrm>
              <a:prstGeom prst="straightConnector1">
                <a:avLst/>
              </a:prstGeom>
              <a:noFill/>
              <a:ln w="9525">
                <a:solidFill>
                  <a:srgbClr val="000000"/>
                </a:solidFill>
                <a:round/>
                <a:headEnd/>
                <a:tailEnd/>
              </a:ln>
            </p:spPr>
          </p:cxnSp>
          <p:cxnSp>
            <p:nvCxnSpPr>
              <p:cNvPr id="1041" name="AutoShape 250"/>
              <p:cNvCxnSpPr>
                <a:cxnSpLocks noChangeShapeType="1"/>
              </p:cNvCxnSpPr>
              <p:nvPr/>
            </p:nvCxnSpPr>
            <p:spPr bwMode="auto">
              <a:xfrm flipV="1">
                <a:off x="5066" y="8176"/>
                <a:ext cx="127" cy="123"/>
              </a:xfrm>
              <a:prstGeom prst="straightConnector1">
                <a:avLst/>
              </a:prstGeom>
              <a:noFill/>
              <a:ln w="9525">
                <a:solidFill>
                  <a:srgbClr val="000000"/>
                </a:solidFill>
                <a:round/>
                <a:headEnd/>
                <a:tailEnd/>
              </a:ln>
            </p:spPr>
          </p:cxnSp>
          <p:cxnSp>
            <p:nvCxnSpPr>
              <p:cNvPr id="1042" name="AutoShape 251"/>
              <p:cNvCxnSpPr>
                <a:cxnSpLocks noChangeShapeType="1"/>
              </p:cNvCxnSpPr>
              <p:nvPr/>
            </p:nvCxnSpPr>
            <p:spPr bwMode="auto">
              <a:xfrm>
                <a:off x="5066" y="8102"/>
                <a:ext cx="127" cy="74"/>
              </a:xfrm>
              <a:prstGeom prst="straightConnector1">
                <a:avLst/>
              </a:prstGeom>
              <a:noFill/>
              <a:ln w="9525">
                <a:solidFill>
                  <a:srgbClr val="000000"/>
                </a:solidFill>
                <a:round/>
                <a:headEnd/>
                <a:tailEnd/>
              </a:ln>
            </p:spPr>
          </p:cxnSp>
          <p:cxnSp>
            <p:nvCxnSpPr>
              <p:cNvPr id="1043" name="AutoShape 252"/>
              <p:cNvCxnSpPr>
                <a:cxnSpLocks noChangeShapeType="1"/>
              </p:cNvCxnSpPr>
              <p:nvPr/>
            </p:nvCxnSpPr>
            <p:spPr bwMode="auto">
              <a:xfrm flipH="1">
                <a:off x="4170" y="8523"/>
                <a:ext cx="112" cy="99"/>
              </a:xfrm>
              <a:prstGeom prst="straightConnector1">
                <a:avLst/>
              </a:prstGeom>
              <a:noFill/>
              <a:ln w="9525">
                <a:solidFill>
                  <a:srgbClr val="000000"/>
                </a:solidFill>
                <a:round/>
                <a:headEnd/>
                <a:tailEnd/>
              </a:ln>
            </p:spPr>
          </p:cxnSp>
          <p:cxnSp>
            <p:nvCxnSpPr>
              <p:cNvPr id="1044" name="AutoShape 253"/>
              <p:cNvCxnSpPr>
                <a:cxnSpLocks noChangeShapeType="1"/>
              </p:cNvCxnSpPr>
              <p:nvPr/>
            </p:nvCxnSpPr>
            <p:spPr bwMode="auto">
              <a:xfrm>
                <a:off x="4170" y="8622"/>
                <a:ext cx="112" cy="94"/>
              </a:xfrm>
              <a:prstGeom prst="straightConnector1">
                <a:avLst/>
              </a:prstGeom>
              <a:noFill/>
              <a:ln w="9525">
                <a:solidFill>
                  <a:srgbClr val="000000"/>
                </a:solidFill>
                <a:round/>
                <a:headEnd/>
                <a:tailEnd/>
              </a:ln>
            </p:spPr>
          </p:cxnSp>
          <p:cxnSp>
            <p:nvCxnSpPr>
              <p:cNvPr id="1045" name="AutoShape 254"/>
              <p:cNvCxnSpPr>
                <a:cxnSpLocks noChangeShapeType="1"/>
              </p:cNvCxnSpPr>
              <p:nvPr/>
            </p:nvCxnSpPr>
            <p:spPr bwMode="auto">
              <a:xfrm flipV="1">
                <a:off x="4282" y="8689"/>
                <a:ext cx="784" cy="27"/>
              </a:xfrm>
              <a:prstGeom prst="straightConnector1">
                <a:avLst/>
              </a:prstGeom>
              <a:noFill/>
              <a:ln w="9525">
                <a:solidFill>
                  <a:srgbClr val="000000"/>
                </a:solidFill>
                <a:round/>
                <a:headEnd/>
                <a:tailEnd/>
              </a:ln>
            </p:spPr>
          </p:cxnSp>
          <p:cxnSp>
            <p:nvCxnSpPr>
              <p:cNvPr id="1046" name="AutoShape 255"/>
              <p:cNvCxnSpPr>
                <a:cxnSpLocks noChangeShapeType="1"/>
              </p:cNvCxnSpPr>
              <p:nvPr/>
            </p:nvCxnSpPr>
            <p:spPr bwMode="auto">
              <a:xfrm flipV="1">
                <a:off x="5066" y="8566"/>
                <a:ext cx="127" cy="123"/>
              </a:xfrm>
              <a:prstGeom prst="straightConnector1">
                <a:avLst/>
              </a:prstGeom>
              <a:noFill/>
              <a:ln w="9525">
                <a:solidFill>
                  <a:srgbClr val="000000"/>
                </a:solidFill>
                <a:round/>
                <a:headEnd/>
                <a:tailEnd/>
              </a:ln>
            </p:spPr>
          </p:cxnSp>
          <p:cxnSp>
            <p:nvCxnSpPr>
              <p:cNvPr id="1047" name="AutoShape 256"/>
              <p:cNvCxnSpPr>
                <a:cxnSpLocks noChangeShapeType="1"/>
              </p:cNvCxnSpPr>
              <p:nvPr/>
            </p:nvCxnSpPr>
            <p:spPr bwMode="auto">
              <a:xfrm>
                <a:off x="5066" y="8492"/>
                <a:ext cx="127" cy="74"/>
              </a:xfrm>
              <a:prstGeom prst="straightConnector1">
                <a:avLst/>
              </a:prstGeom>
              <a:noFill/>
              <a:ln w="9525">
                <a:solidFill>
                  <a:srgbClr val="000000"/>
                </a:solidFill>
                <a:round/>
                <a:headEnd/>
                <a:tailEnd/>
              </a:ln>
            </p:spPr>
          </p:cxnSp>
          <p:cxnSp>
            <p:nvCxnSpPr>
              <p:cNvPr id="1048" name="AutoShape 257"/>
              <p:cNvCxnSpPr>
                <a:cxnSpLocks noChangeShapeType="1"/>
              </p:cNvCxnSpPr>
              <p:nvPr/>
            </p:nvCxnSpPr>
            <p:spPr bwMode="auto">
              <a:xfrm flipV="1">
                <a:off x="4283" y="8688"/>
                <a:ext cx="784" cy="31"/>
              </a:xfrm>
              <a:prstGeom prst="straightConnector1">
                <a:avLst/>
              </a:prstGeom>
              <a:noFill/>
              <a:ln w="9525">
                <a:solidFill>
                  <a:srgbClr val="000000"/>
                </a:solidFill>
                <a:round/>
                <a:headEnd/>
                <a:tailEnd/>
              </a:ln>
            </p:spPr>
          </p:cxnSp>
          <p:cxnSp>
            <p:nvCxnSpPr>
              <p:cNvPr id="1049" name="AutoShape 258"/>
              <p:cNvCxnSpPr>
                <a:cxnSpLocks noChangeShapeType="1"/>
              </p:cNvCxnSpPr>
              <p:nvPr/>
            </p:nvCxnSpPr>
            <p:spPr bwMode="auto">
              <a:xfrm flipH="1">
                <a:off x="4171" y="8719"/>
                <a:ext cx="112" cy="99"/>
              </a:xfrm>
              <a:prstGeom prst="straightConnector1">
                <a:avLst/>
              </a:prstGeom>
              <a:noFill/>
              <a:ln w="9525">
                <a:solidFill>
                  <a:srgbClr val="000000"/>
                </a:solidFill>
                <a:round/>
                <a:headEnd/>
                <a:tailEnd/>
              </a:ln>
            </p:spPr>
          </p:cxnSp>
          <p:cxnSp>
            <p:nvCxnSpPr>
              <p:cNvPr id="1050" name="AutoShape 259"/>
              <p:cNvCxnSpPr>
                <a:cxnSpLocks noChangeShapeType="1"/>
              </p:cNvCxnSpPr>
              <p:nvPr/>
            </p:nvCxnSpPr>
            <p:spPr bwMode="auto">
              <a:xfrm>
                <a:off x="4171" y="8818"/>
                <a:ext cx="112" cy="94"/>
              </a:xfrm>
              <a:prstGeom prst="straightConnector1">
                <a:avLst/>
              </a:prstGeom>
              <a:noFill/>
              <a:ln w="9525">
                <a:solidFill>
                  <a:srgbClr val="000000"/>
                </a:solidFill>
                <a:round/>
                <a:headEnd/>
                <a:tailEnd/>
              </a:ln>
            </p:spPr>
          </p:cxnSp>
          <p:cxnSp>
            <p:nvCxnSpPr>
              <p:cNvPr id="1051" name="AutoShape 260"/>
              <p:cNvCxnSpPr>
                <a:cxnSpLocks noChangeShapeType="1"/>
              </p:cNvCxnSpPr>
              <p:nvPr/>
            </p:nvCxnSpPr>
            <p:spPr bwMode="auto">
              <a:xfrm flipV="1">
                <a:off x="5067" y="8762"/>
                <a:ext cx="127" cy="123"/>
              </a:xfrm>
              <a:prstGeom prst="straightConnector1">
                <a:avLst/>
              </a:prstGeom>
              <a:noFill/>
              <a:ln w="9525">
                <a:solidFill>
                  <a:srgbClr val="000000"/>
                </a:solidFill>
                <a:round/>
                <a:headEnd/>
                <a:tailEnd/>
              </a:ln>
            </p:spPr>
          </p:cxnSp>
          <p:cxnSp>
            <p:nvCxnSpPr>
              <p:cNvPr id="1052" name="AutoShape 261"/>
              <p:cNvCxnSpPr>
                <a:cxnSpLocks noChangeShapeType="1"/>
              </p:cNvCxnSpPr>
              <p:nvPr/>
            </p:nvCxnSpPr>
            <p:spPr bwMode="auto">
              <a:xfrm>
                <a:off x="5067" y="8688"/>
                <a:ext cx="127" cy="74"/>
              </a:xfrm>
              <a:prstGeom prst="straightConnector1">
                <a:avLst/>
              </a:prstGeom>
              <a:noFill/>
              <a:ln w="9525">
                <a:solidFill>
                  <a:srgbClr val="000000"/>
                </a:solidFill>
                <a:round/>
                <a:headEnd/>
                <a:tailEnd/>
              </a:ln>
            </p:spPr>
          </p:cxnSp>
          <p:cxnSp>
            <p:nvCxnSpPr>
              <p:cNvPr id="1053" name="AutoShape 262"/>
              <p:cNvCxnSpPr>
                <a:cxnSpLocks noChangeShapeType="1"/>
              </p:cNvCxnSpPr>
              <p:nvPr/>
            </p:nvCxnSpPr>
            <p:spPr bwMode="auto">
              <a:xfrm flipV="1">
                <a:off x="4282" y="8303"/>
                <a:ext cx="784" cy="27"/>
              </a:xfrm>
              <a:prstGeom prst="straightConnector1">
                <a:avLst/>
              </a:prstGeom>
              <a:noFill/>
              <a:ln w="9525">
                <a:solidFill>
                  <a:srgbClr val="000000"/>
                </a:solidFill>
                <a:round/>
                <a:headEnd/>
                <a:tailEnd/>
              </a:ln>
            </p:spPr>
          </p:cxnSp>
          <p:cxnSp>
            <p:nvCxnSpPr>
              <p:cNvPr id="1054" name="AutoShape 263"/>
              <p:cNvCxnSpPr>
                <a:cxnSpLocks noChangeShapeType="1"/>
              </p:cNvCxnSpPr>
              <p:nvPr/>
            </p:nvCxnSpPr>
            <p:spPr bwMode="auto">
              <a:xfrm flipV="1">
                <a:off x="4282" y="8303"/>
                <a:ext cx="784" cy="31"/>
              </a:xfrm>
              <a:prstGeom prst="straightConnector1">
                <a:avLst/>
              </a:prstGeom>
              <a:noFill/>
              <a:ln w="9525">
                <a:solidFill>
                  <a:srgbClr val="000000"/>
                </a:solidFill>
                <a:round/>
                <a:headEnd/>
                <a:tailEnd/>
              </a:ln>
            </p:spPr>
          </p:cxnSp>
          <p:cxnSp>
            <p:nvCxnSpPr>
              <p:cNvPr id="1055" name="AutoShape 264"/>
              <p:cNvCxnSpPr>
                <a:cxnSpLocks noChangeShapeType="1"/>
              </p:cNvCxnSpPr>
              <p:nvPr/>
            </p:nvCxnSpPr>
            <p:spPr bwMode="auto">
              <a:xfrm flipH="1">
                <a:off x="4170" y="8334"/>
                <a:ext cx="112" cy="99"/>
              </a:xfrm>
              <a:prstGeom prst="straightConnector1">
                <a:avLst/>
              </a:prstGeom>
              <a:noFill/>
              <a:ln w="9525">
                <a:solidFill>
                  <a:srgbClr val="000000"/>
                </a:solidFill>
                <a:round/>
                <a:headEnd/>
                <a:tailEnd/>
              </a:ln>
            </p:spPr>
          </p:cxnSp>
          <p:cxnSp>
            <p:nvCxnSpPr>
              <p:cNvPr id="1056" name="AutoShape 265"/>
              <p:cNvCxnSpPr>
                <a:cxnSpLocks noChangeShapeType="1"/>
              </p:cNvCxnSpPr>
              <p:nvPr/>
            </p:nvCxnSpPr>
            <p:spPr bwMode="auto">
              <a:xfrm>
                <a:off x="4170" y="8433"/>
                <a:ext cx="112" cy="94"/>
              </a:xfrm>
              <a:prstGeom prst="straightConnector1">
                <a:avLst/>
              </a:prstGeom>
              <a:noFill/>
              <a:ln w="9525">
                <a:solidFill>
                  <a:srgbClr val="000000"/>
                </a:solidFill>
                <a:round/>
                <a:headEnd/>
                <a:tailEnd/>
              </a:ln>
            </p:spPr>
          </p:cxnSp>
          <p:cxnSp>
            <p:nvCxnSpPr>
              <p:cNvPr id="1057" name="AutoShape 266"/>
              <p:cNvCxnSpPr>
                <a:cxnSpLocks noChangeShapeType="1"/>
              </p:cNvCxnSpPr>
              <p:nvPr/>
            </p:nvCxnSpPr>
            <p:spPr bwMode="auto">
              <a:xfrm flipV="1">
                <a:off x="4282" y="8500"/>
                <a:ext cx="784" cy="27"/>
              </a:xfrm>
              <a:prstGeom prst="straightConnector1">
                <a:avLst/>
              </a:prstGeom>
              <a:noFill/>
              <a:ln w="9525">
                <a:solidFill>
                  <a:srgbClr val="000000"/>
                </a:solidFill>
                <a:round/>
                <a:headEnd/>
                <a:tailEnd/>
              </a:ln>
            </p:spPr>
          </p:cxnSp>
          <p:cxnSp>
            <p:nvCxnSpPr>
              <p:cNvPr id="1058" name="AutoShape 267"/>
              <p:cNvCxnSpPr>
                <a:cxnSpLocks noChangeShapeType="1"/>
              </p:cNvCxnSpPr>
              <p:nvPr/>
            </p:nvCxnSpPr>
            <p:spPr bwMode="auto">
              <a:xfrm flipV="1">
                <a:off x="5066" y="8377"/>
                <a:ext cx="127" cy="123"/>
              </a:xfrm>
              <a:prstGeom prst="straightConnector1">
                <a:avLst/>
              </a:prstGeom>
              <a:noFill/>
              <a:ln w="9525">
                <a:solidFill>
                  <a:srgbClr val="000000"/>
                </a:solidFill>
                <a:round/>
                <a:headEnd/>
                <a:tailEnd/>
              </a:ln>
            </p:spPr>
          </p:cxnSp>
          <p:cxnSp>
            <p:nvCxnSpPr>
              <p:cNvPr id="1059" name="AutoShape 268"/>
              <p:cNvCxnSpPr>
                <a:cxnSpLocks noChangeShapeType="1"/>
              </p:cNvCxnSpPr>
              <p:nvPr/>
            </p:nvCxnSpPr>
            <p:spPr bwMode="auto">
              <a:xfrm>
                <a:off x="5066" y="8303"/>
                <a:ext cx="127" cy="74"/>
              </a:xfrm>
              <a:prstGeom prst="straightConnector1">
                <a:avLst/>
              </a:prstGeom>
              <a:noFill/>
              <a:ln w="9525">
                <a:solidFill>
                  <a:srgbClr val="000000"/>
                </a:solidFill>
                <a:round/>
                <a:headEnd/>
                <a:tailEnd/>
              </a:ln>
            </p:spPr>
          </p:cxnSp>
          <p:cxnSp>
            <p:nvCxnSpPr>
              <p:cNvPr id="1060" name="AutoShape 269"/>
              <p:cNvCxnSpPr>
                <a:cxnSpLocks noChangeShapeType="1"/>
              </p:cNvCxnSpPr>
              <p:nvPr/>
            </p:nvCxnSpPr>
            <p:spPr bwMode="auto">
              <a:xfrm flipV="1">
                <a:off x="4282" y="8496"/>
                <a:ext cx="784" cy="31"/>
              </a:xfrm>
              <a:prstGeom prst="straightConnector1">
                <a:avLst/>
              </a:prstGeom>
              <a:noFill/>
              <a:ln w="9525">
                <a:solidFill>
                  <a:srgbClr val="000000"/>
                </a:solidFill>
                <a:round/>
                <a:headEnd/>
                <a:tailEnd/>
              </a:ln>
            </p:spPr>
          </p:cxnSp>
          <p:cxnSp>
            <p:nvCxnSpPr>
              <p:cNvPr id="1061" name="AutoShape 270"/>
              <p:cNvCxnSpPr>
                <a:cxnSpLocks noChangeShapeType="1"/>
              </p:cNvCxnSpPr>
              <p:nvPr/>
            </p:nvCxnSpPr>
            <p:spPr bwMode="auto">
              <a:xfrm flipV="1">
                <a:off x="4286" y="8885"/>
                <a:ext cx="784" cy="31"/>
              </a:xfrm>
              <a:prstGeom prst="straightConnector1">
                <a:avLst/>
              </a:prstGeom>
              <a:noFill/>
              <a:ln w="9525">
                <a:solidFill>
                  <a:srgbClr val="000000"/>
                </a:solidFill>
                <a:round/>
                <a:headEnd/>
                <a:tailEnd/>
              </a:ln>
            </p:spPr>
          </p:cxnSp>
          <p:cxnSp>
            <p:nvCxnSpPr>
              <p:cNvPr id="1062" name="AutoShape 271"/>
              <p:cNvCxnSpPr>
                <a:cxnSpLocks noChangeShapeType="1"/>
              </p:cNvCxnSpPr>
              <p:nvPr/>
            </p:nvCxnSpPr>
            <p:spPr bwMode="auto">
              <a:xfrm flipH="1">
                <a:off x="4174" y="8916"/>
                <a:ext cx="112" cy="99"/>
              </a:xfrm>
              <a:prstGeom prst="straightConnector1">
                <a:avLst/>
              </a:prstGeom>
              <a:noFill/>
              <a:ln w="9525">
                <a:solidFill>
                  <a:srgbClr val="000000"/>
                </a:solidFill>
                <a:round/>
                <a:headEnd/>
                <a:tailEnd/>
              </a:ln>
            </p:spPr>
          </p:cxnSp>
          <p:cxnSp>
            <p:nvCxnSpPr>
              <p:cNvPr id="1063" name="AutoShape 272"/>
              <p:cNvCxnSpPr>
                <a:cxnSpLocks noChangeShapeType="1"/>
              </p:cNvCxnSpPr>
              <p:nvPr/>
            </p:nvCxnSpPr>
            <p:spPr bwMode="auto">
              <a:xfrm>
                <a:off x="4174" y="9015"/>
                <a:ext cx="112" cy="94"/>
              </a:xfrm>
              <a:prstGeom prst="straightConnector1">
                <a:avLst/>
              </a:prstGeom>
              <a:noFill/>
              <a:ln w="9525">
                <a:solidFill>
                  <a:srgbClr val="000000"/>
                </a:solidFill>
                <a:round/>
                <a:headEnd/>
                <a:tailEnd/>
              </a:ln>
            </p:spPr>
          </p:cxnSp>
          <p:cxnSp>
            <p:nvCxnSpPr>
              <p:cNvPr id="1064" name="AutoShape 273"/>
              <p:cNvCxnSpPr>
                <a:cxnSpLocks noChangeShapeType="1"/>
              </p:cNvCxnSpPr>
              <p:nvPr/>
            </p:nvCxnSpPr>
            <p:spPr bwMode="auto">
              <a:xfrm flipV="1">
                <a:off x="5070" y="8959"/>
                <a:ext cx="127" cy="123"/>
              </a:xfrm>
              <a:prstGeom prst="straightConnector1">
                <a:avLst/>
              </a:prstGeom>
              <a:noFill/>
              <a:ln w="9525">
                <a:solidFill>
                  <a:srgbClr val="000000"/>
                </a:solidFill>
                <a:round/>
                <a:headEnd/>
                <a:tailEnd/>
              </a:ln>
            </p:spPr>
          </p:cxnSp>
          <p:cxnSp>
            <p:nvCxnSpPr>
              <p:cNvPr id="1065" name="AutoShape 274"/>
              <p:cNvCxnSpPr>
                <a:cxnSpLocks noChangeShapeType="1"/>
              </p:cNvCxnSpPr>
              <p:nvPr/>
            </p:nvCxnSpPr>
            <p:spPr bwMode="auto">
              <a:xfrm>
                <a:off x="5070" y="8885"/>
                <a:ext cx="127" cy="74"/>
              </a:xfrm>
              <a:prstGeom prst="straightConnector1">
                <a:avLst/>
              </a:prstGeom>
              <a:noFill/>
              <a:ln w="9525">
                <a:solidFill>
                  <a:srgbClr val="000000"/>
                </a:solidFill>
                <a:round/>
                <a:headEnd/>
                <a:tailEnd/>
              </a:ln>
            </p:spPr>
          </p:cxnSp>
          <p:cxnSp>
            <p:nvCxnSpPr>
              <p:cNvPr id="1066" name="AutoShape 275"/>
              <p:cNvCxnSpPr>
                <a:cxnSpLocks noChangeShapeType="1"/>
              </p:cNvCxnSpPr>
              <p:nvPr/>
            </p:nvCxnSpPr>
            <p:spPr bwMode="auto">
              <a:xfrm flipH="1">
                <a:off x="4174" y="9306"/>
                <a:ext cx="112" cy="99"/>
              </a:xfrm>
              <a:prstGeom prst="straightConnector1">
                <a:avLst/>
              </a:prstGeom>
              <a:noFill/>
              <a:ln w="9525">
                <a:solidFill>
                  <a:srgbClr val="000000"/>
                </a:solidFill>
                <a:round/>
                <a:headEnd/>
                <a:tailEnd/>
              </a:ln>
            </p:spPr>
          </p:cxnSp>
          <p:cxnSp>
            <p:nvCxnSpPr>
              <p:cNvPr id="1067" name="AutoShape 276"/>
              <p:cNvCxnSpPr>
                <a:cxnSpLocks noChangeShapeType="1"/>
              </p:cNvCxnSpPr>
              <p:nvPr/>
            </p:nvCxnSpPr>
            <p:spPr bwMode="auto">
              <a:xfrm>
                <a:off x="4174" y="9405"/>
                <a:ext cx="112" cy="94"/>
              </a:xfrm>
              <a:prstGeom prst="straightConnector1">
                <a:avLst/>
              </a:prstGeom>
              <a:noFill/>
              <a:ln w="9525">
                <a:solidFill>
                  <a:srgbClr val="000000"/>
                </a:solidFill>
                <a:round/>
                <a:headEnd/>
                <a:tailEnd/>
              </a:ln>
            </p:spPr>
          </p:cxnSp>
          <p:cxnSp>
            <p:nvCxnSpPr>
              <p:cNvPr id="1068" name="AutoShape 277"/>
              <p:cNvCxnSpPr>
                <a:cxnSpLocks noChangeShapeType="1"/>
              </p:cNvCxnSpPr>
              <p:nvPr/>
            </p:nvCxnSpPr>
            <p:spPr bwMode="auto">
              <a:xfrm flipV="1">
                <a:off x="4286" y="9472"/>
                <a:ext cx="784" cy="27"/>
              </a:xfrm>
              <a:prstGeom prst="straightConnector1">
                <a:avLst/>
              </a:prstGeom>
              <a:noFill/>
              <a:ln w="9525">
                <a:solidFill>
                  <a:srgbClr val="000000"/>
                </a:solidFill>
                <a:round/>
                <a:headEnd/>
                <a:tailEnd/>
              </a:ln>
            </p:spPr>
          </p:cxnSp>
          <p:cxnSp>
            <p:nvCxnSpPr>
              <p:cNvPr id="1069" name="AutoShape 278"/>
              <p:cNvCxnSpPr>
                <a:cxnSpLocks noChangeShapeType="1"/>
              </p:cNvCxnSpPr>
              <p:nvPr/>
            </p:nvCxnSpPr>
            <p:spPr bwMode="auto">
              <a:xfrm flipV="1">
                <a:off x="5070" y="9349"/>
                <a:ext cx="127" cy="123"/>
              </a:xfrm>
              <a:prstGeom prst="straightConnector1">
                <a:avLst/>
              </a:prstGeom>
              <a:noFill/>
              <a:ln w="9525">
                <a:solidFill>
                  <a:srgbClr val="000000"/>
                </a:solidFill>
                <a:round/>
                <a:headEnd/>
                <a:tailEnd/>
              </a:ln>
            </p:spPr>
          </p:cxnSp>
          <p:cxnSp>
            <p:nvCxnSpPr>
              <p:cNvPr id="1070" name="AutoShape 279"/>
              <p:cNvCxnSpPr>
                <a:cxnSpLocks noChangeShapeType="1"/>
              </p:cNvCxnSpPr>
              <p:nvPr/>
            </p:nvCxnSpPr>
            <p:spPr bwMode="auto">
              <a:xfrm>
                <a:off x="5070" y="9275"/>
                <a:ext cx="127" cy="74"/>
              </a:xfrm>
              <a:prstGeom prst="straightConnector1">
                <a:avLst/>
              </a:prstGeom>
              <a:noFill/>
              <a:ln w="9525">
                <a:solidFill>
                  <a:srgbClr val="000000"/>
                </a:solidFill>
                <a:round/>
                <a:headEnd/>
                <a:tailEnd/>
              </a:ln>
            </p:spPr>
          </p:cxnSp>
          <p:cxnSp>
            <p:nvCxnSpPr>
              <p:cNvPr id="1071" name="AutoShape 280"/>
              <p:cNvCxnSpPr>
                <a:cxnSpLocks noChangeShapeType="1"/>
              </p:cNvCxnSpPr>
              <p:nvPr/>
            </p:nvCxnSpPr>
            <p:spPr bwMode="auto">
              <a:xfrm flipV="1">
                <a:off x="4287" y="9471"/>
                <a:ext cx="784" cy="31"/>
              </a:xfrm>
              <a:prstGeom prst="straightConnector1">
                <a:avLst/>
              </a:prstGeom>
              <a:noFill/>
              <a:ln w="9525">
                <a:solidFill>
                  <a:srgbClr val="000000"/>
                </a:solidFill>
                <a:round/>
                <a:headEnd/>
                <a:tailEnd/>
              </a:ln>
            </p:spPr>
          </p:cxnSp>
          <p:cxnSp>
            <p:nvCxnSpPr>
              <p:cNvPr id="1072" name="AutoShape 281"/>
              <p:cNvCxnSpPr>
                <a:cxnSpLocks noChangeShapeType="1"/>
              </p:cNvCxnSpPr>
              <p:nvPr/>
            </p:nvCxnSpPr>
            <p:spPr bwMode="auto">
              <a:xfrm flipH="1">
                <a:off x="4175" y="9502"/>
                <a:ext cx="112" cy="99"/>
              </a:xfrm>
              <a:prstGeom prst="straightConnector1">
                <a:avLst/>
              </a:prstGeom>
              <a:noFill/>
              <a:ln w="9525">
                <a:solidFill>
                  <a:srgbClr val="000000"/>
                </a:solidFill>
                <a:round/>
                <a:headEnd/>
                <a:tailEnd/>
              </a:ln>
            </p:spPr>
          </p:cxnSp>
          <p:cxnSp>
            <p:nvCxnSpPr>
              <p:cNvPr id="1073" name="AutoShape 282"/>
              <p:cNvCxnSpPr>
                <a:cxnSpLocks noChangeShapeType="1"/>
              </p:cNvCxnSpPr>
              <p:nvPr/>
            </p:nvCxnSpPr>
            <p:spPr bwMode="auto">
              <a:xfrm>
                <a:off x="4175" y="9601"/>
                <a:ext cx="112" cy="94"/>
              </a:xfrm>
              <a:prstGeom prst="straightConnector1">
                <a:avLst/>
              </a:prstGeom>
              <a:noFill/>
              <a:ln w="9525">
                <a:solidFill>
                  <a:srgbClr val="000000"/>
                </a:solidFill>
                <a:round/>
                <a:headEnd/>
                <a:tailEnd/>
              </a:ln>
            </p:spPr>
          </p:cxnSp>
          <p:cxnSp>
            <p:nvCxnSpPr>
              <p:cNvPr id="1074" name="AutoShape 283"/>
              <p:cNvCxnSpPr>
                <a:cxnSpLocks noChangeShapeType="1"/>
              </p:cNvCxnSpPr>
              <p:nvPr/>
            </p:nvCxnSpPr>
            <p:spPr bwMode="auto">
              <a:xfrm flipV="1">
                <a:off x="5071" y="9545"/>
                <a:ext cx="127" cy="123"/>
              </a:xfrm>
              <a:prstGeom prst="straightConnector1">
                <a:avLst/>
              </a:prstGeom>
              <a:noFill/>
              <a:ln w="9525">
                <a:solidFill>
                  <a:srgbClr val="000000"/>
                </a:solidFill>
                <a:round/>
                <a:headEnd/>
                <a:tailEnd/>
              </a:ln>
            </p:spPr>
          </p:cxnSp>
          <p:cxnSp>
            <p:nvCxnSpPr>
              <p:cNvPr id="1075" name="AutoShape 284"/>
              <p:cNvCxnSpPr>
                <a:cxnSpLocks noChangeShapeType="1"/>
              </p:cNvCxnSpPr>
              <p:nvPr/>
            </p:nvCxnSpPr>
            <p:spPr bwMode="auto">
              <a:xfrm>
                <a:off x="5071" y="9471"/>
                <a:ext cx="127" cy="74"/>
              </a:xfrm>
              <a:prstGeom prst="straightConnector1">
                <a:avLst/>
              </a:prstGeom>
              <a:noFill/>
              <a:ln w="9525">
                <a:solidFill>
                  <a:srgbClr val="000000"/>
                </a:solidFill>
                <a:round/>
                <a:headEnd/>
                <a:tailEnd/>
              </a:ln>
            </p:spPr>
          </p:cxnSp>
          <p:cxnSp>
            <p:nvCxnSpPr>
              <p:cNvPr id="1076" name="AutoShape 285"/>
              <p:cNvCxnSpPr>
                <a:cxnSpLocks noChangeShapeType="1"/>
              </p:cNvCxnSpPr>
              <p:nvPr/>
            </p:nvCxnSpPr>
            <p:spPr bwMode="auto">
              <a:xfrm flipV="1">
                <a:off x="4286" y="9086"/>
                <a:ext cx="784" cy="27"/>
              </a:xfrm>
              <a:prstGeom prst="straightConnector1">
                <a:avLst/>
              </a:prstGeom>
              <a:noFill/>
              <a:ln w="9525">
                <a:solidFill>
                  <a:srgbClr val="000000"/>
                </a:solidFill>
                <a:round/>
                <a:headEnd/>
                <a:tailEnd/>
              </a:ln>
            </p:spPr>
          </p:cxnSp>
          <p:cxnSp>
            <p:nvCxnSpPr>
              <p:cNvPr id="1077" name="AutoShape 286"/>
              <p:cNvCxnSpPr>
                <a:cxnSpLocks noChangeShapeType="1"/>
              </p:cNvCxnSpPr>
              <p:nvPr/>
            </p:nvCxnSpPr>
            <p:spPr bwMode="auto">
              <a:xfrm flipV="1">
                <a:off x="4286" y="9086"/>
                <a:ext cx="784" cy="31"/>
              </a:xfrm>
              <a:prstGeom prst="straightConnector1">
                <a:avLst/>
              </a:prstGeom>
              <a:noFill/>
              <a:ln w="9525">
                <a:solidFill>
                  <a:srgbClr val="000000"/>
                </a:solidFill>
                <a:round/>
                <a:headEnd/>
                <a:tailEnd/>
              </a:ln>
            </p:spPr>
          </p:cxnSp>
          <p:cxnSp>
            <p:nvCxnSpPr>
              <p:cNvPr id="1078" name="AutoShape 287"/>
              <p:cNvCxnSpPr>
                <a:cxnSpLocks noChangeShapeType="1"/>
              </p:cNvCxnSpPr>
              <p:nvPr/>
            </p:nvCxnSpPr>
            <p:spPr bwMode="auto">
              <a:xfrm flipH="1">
                <a:off x="4174" y="9117"/>
                <a:ext cx="112" cy="99"/>
              </a:xfrm>
              <a:prstGeom prst="straightConnector1">
                <a:avLst/>
              </a:prstGeom>
              <a:noFill/>
              <a:ln w="9525">
                <a:solidFill>
                  <a:srgbClr val="000000"/>
                </a:solidFill>
                <a:round/>
                <a:headEnd/>
                <a:tailEnd/>
              </a:ln>
            </p:spPr>
          </p:cxnSp>
          <p:cxnSp>
            <p:nvCxnSpPr>
              <p:cNvPr id="1079" name="AutoShape 288"/>
              <p:cNvCxnSpPr>
                <a:cxnSpLocks noChangeShapeType="1"/>
              </p:cNvCxnSpPr>
              <p:nvPr/>
            </p:nvCxnSpPr>
            <p:spPr bwMode="auto">
              <a:xfrm>
                <a:off x="4174" y="9216"/>
                <a:ext cx="112" cy="94"/>
              </a:xfrm>
              <a:prstGeom prst="straightConnector1">
                <a:avLst/>
              </a:prstGeom>
              <a:noFill/>
              <a:ln w="9525">
                <a:solidFill>
                  <a:srgbClr val="000000"/>
                </a:solidFill>
                <a:round/>
                <a:headEnd/>
                <a:tailEnd/>
              </a:ln>
            </p:spPr>
          </p:cxnSp>
          <p:cxnSp>
            <p:nvCxnSpPr>
              <p:cNvPr id="1080" name="AutoShape 289"/>
              <p:cNvCxnSpPr>
                <a:cxnSpLocks noChangeShapeType="1"/>
              </p:cNvCxnSpPr>
              <p:nvPr/>
            </p:nvCxnSpPr>
            <p:spPr bwMode="auto">
              <a:xfrm flipV="1">
                <a:off x="4286" y="9283"/>
                <a:ext cx="784" cy="27"/>
              </a:xfrm>
              <a:prstGeom prst="straightConnector1">
                <a:avLst/>
              </a:prstGeom>
              <a:noFill/>
              <a:ln w="9525">
                <a:solidFill>
                  <a:srgbClr val="000000"/>
                </a:solidFill>
                <a:round/>
                <a:headEnd/>
                <a:tailEnd/>
              </a:ln>
            </p:spPr>
          </p:cxnSp>
          <p:cxnSp>
            <p:nvCxnSpPr>
              <p:cNvPr id="1081" name="AutoShape 290"/>
              <p:cNvCxnSpPr>
                <a:cxnSpLocks noChangeShapeType="1"/>
              </p:cNvCxnSpPr>
              <p:nvPr/>
            </p:nvCxnSpPr>
            <p:spPr bwMode="auto">
              <a:xfrm flipV="1">
                <a:off x="5070" y="9160"/>
                <a:ext cx="127" cy="123"/>
              </a:xfrm>
              <a:prstGeom prst="straightConnector1">
                <a:avLst/>
              </a:prstGeom>
              <a:noFill/>
              <a:ln w="9525">
                <a:solidFill>
                  <a:srgbClr val="000000"/>
                </a:solidFill>
                <a:round/>
                <a:headEnd/>
                <a:tailEnd/>
              </a:ln>
            </p:spPr>
          </p:cxnSp>
          <p:cxnSp>
            <p:nvCxnSpPr>
              <p:cNvPr id="1082" name="AutoShape 291"/>
              <p:cNvCxnSpPr>
                <a:cxnSpLocks noChangeShapeType="1"/>
              </p:cNvCxnSpPr>
              <p:nvPr/>
            </p:nvCxnSpPr>
            <p:spPr bwMode="auto">
              <a:xfrm>
                <a:off x="5070" y="9086"/>
                <a:ext cx="127" cy="74"/>
              </a:xfrm>
              <a:prstGeom prst="straightConnector1">
                <a:avLst/>
              </a:prstGeom>
              <a:noFill/>
              <a:ln w="9525">
                <a:solidFill>
                  <a:srgbClr val="000000"/>
                </a:solidFill>
                <a:round/>
                <a:headEnd/>
                <a:tailEnd/>
              </a:ln>
            </p:spPr>
          </p:cxnSp>
          <p:cxnSp>
            <p:nvCxnSpPr>
              <p:cNvPr id="1083" name="AutoShape 292"/>
              <p:cNvCxnSpPr>
                <a:cxnSpLocks noChangeShapeType="1"/>
              </p:cNvCxnSpPr>
              <p:nvPr/>
            </p:nvCxnSpPr>
            <p:spPr bwMode="auto">
              <a:xfrm flipV="1">
                <a:off x="4286" y="9279"/>
                <a:ext cx="784" cy="31"/>
              </a:xfrm>
              <a:prstGeom prst="straightConnector1">
                <a:avLst/>
              </a:prstGeom>
              <a:noFill/>
              <a:ln w="9525">
                <a:solidFill>
                  <a:srgbClr val="000000"/>
                </a:solidFill>
                <a:round/>
                <a:headEnd/>
                <a:tailEnd/>
              </a:ln>
            </p:spPr>
          </p:cxnSp>
          <p:cxnSp>
            <p:nvCxnSpPr>
              <p:cNvPr id="1084" name="AutoShape 293"/>
              <p:cNvCxnSpPr>
                <a:cxnSpLocks noChangeShapeType="1"/>
              </p:cNvCxnSpPr>
              <p:nvPr/>
            </p:nvCxnSpPr>
            <p:spPr bwMode="auto">
              <a:xfrm flipV="1">
                <a:off x="4286" y="9668"/>
                <a:ext cx="784" cy="31"/>
              </a:xfrm>
              <a:prstGeom prst="straightConnector1">
                <a:avLst/>
              </a:prstGeom>
              <a:noFill/>
              <a:ln w="9525">
                <a:solidFill>
                  <a:srgbClr val="000000"/>
                </a:solidFill>
                <a:round/>
                <a:headEnd/>
                <a:tailEnd/>
              </a:ln>
            </p:spPr>
          </p:cxnSp>
          <p:cxnSp>
            <p:nvCxnSpPr>
              <p:cNvPr id="1085" name="AutoShape 294"/>
              <p:cNvCxnSpPr>
                <a:cxnSpLocks noChangeShapeType="1"/>
              </p:cNvCxnSpPr>
              <p:nvPr/>
            </p:nvCxnSpPr>
            <p:spPr bwMode="auto">
              <a:xfrm flipH="1">
                <a:off x="4174" y="9699"/>
                <a:ext cx="112" cy="99"/>
              </a:xfrm>
              <a:prstGeom prst="straightConnector1">
                <a:avLst/>
              </a:prstGeom>
              <a:noFill/>
              <a:ln w="9525">
                <a:solidFill>
                  <a:srgbClr val="000000"/>
                </a:solidFill>
                <a:round/>
                <a:headEnd/>
                <a:tailEnd/>
              </a:ln>
            </p:spPr>
          </p:cxnSp>
          <p:cxnSp>
            <p:nvCxnSpPr>
              <p:cNvPr id="1086" name="AutoShape 295"/>
              <p:cNvCxnSpPr>
                <a:cxnSpLocks noChangeShapeType="1"/>
              </p:cNvCxnSpPr>
              <p:nvPr/>
            </p:nvCxnSpPr>
            <p:spPr bwMode="auto">
              <a:xfrm>
                <a:off x="4174" y="9798"/>
                <a:ext cx="112" cy="94"/>
              </a:xfrm>
              <a:prstGeom prst="straightConnector1">
                <a:avLst/>
              </a:prstGeom>
              <a:noFill/>
              <a:ln w="9525">
                <a:solidFill>
                  <a:srgbClr val="000000"/>
                </a:solidFill>
                <a:round/>
                <a:headEnd/>
                <a:tailEnd/>
              </a:ln>
            </p:spPr>
          </p:cxnSp>
          <p:cxnSp>
            <p:nvCxnSpPr>
              <p:cNvPr id="1087" name="AutoShape 296"/>
              <p:cNvCxnSpPr>
                <a:cxnSpLocks noChangeShapeType="1"/>
              </p:cNvCxnSpPr>
              <p:nvPr/>
            </p:nvCxnSpPr>
            <p:spPr bwMode="auto">
              <a:xfrm flipV="1">
                <a:off x="5070" y="9742"/>
                <a:ext cx="127" cy="123"/>
              </a:xfrm>
              <a:prstGeom prst="straightConnector1">
                <a:avLst/>
              </a:prstGeom>
              <a:noFill/>
              <a:ln w="9525">
                <a:solidFill>
                  <a:srgbClr val="000000"/>
                </a:solidFill>
                <a:round/>
                <a:headEnd/>
                <a:tailEnd/>
              </a:ln>
            </p:spPr>
          </p:cxnSp>
          <p:cxnSp>
            <p:nvCxnSpPr>
              <p:cNvPr id="1088" name="AutoShape 297"/>
              <p:cNvCxnSpPr>
                <a:cxnSpLocks noChangeShapeType="1"/>
              </p:cNvCxnSpPr>
              <p:nvPr/>
            </p:nvCxnSpPr>
            <p:spPr bwMode="auto">
              <a:xfrm>
                <a:off x="5070" y="9668"/>
                <a:ext cx="127" cy="74"/>
              </a:xfrm>
              <a:prstGeom prst="straightConnector1">
                <a:avLst/>
              </a:prstGeom>
              <a:noFill/>
              <a:ln w="9525">
                <a:solidFill>
                  <a:srgbClr val="000000"/>
                </a:solidFill>
                <a:round/>
                <a:headEnd/>
                <a:tailEnd/>
              </a:ln>
            </p:spPr>
          </p:cxnSp>
          <p:cxnSp>
            <p:nvCxnSpPr>
              <p:cNvPr id="1089" name="AutoShape 298"/>
              <p:cNvCxnSpPr>
                <a:cxnSpLocks noChangeShapeType="1"/>
              </p:cNvCxnSpPr>
              <p:nvPr/>
            </p:nvCxnSpPr>
            <p:spPr bwMode="auto">
              <a:xfrm flipH="1">
                <a:off x="4174" y="10089"/>
                <a:ext cx="112" cy="99"/>
              </a:xfrm>
              <a:prstGeom prst="straightConnector1">
                <a:avLst/>
              </a:prstGeom>
              <a:noFill/>
              <a:ln w="9525">
                <a:solidFill>
                  <a:srgbClr val="000000"/>
                </a:solidFill>
                <a:round/>
                <a:headEnd/>
                <a:tailEnd/>
              </a:ln>
            </p:spPr>
          </p:cxnSp>
          <p:cxnSp>
            <p:nvCxnSpPr>
              <p:cNvPr id="1090" name="AutoShape 299"/>
              <p:cNvCxnSpPr>
                <a:cxnSpLocks noChangeShapeType="1"/>
              </p:cNvCxnSpPr>
              <p:nvPr/>
            </p:nvCxnSpPr>
            <p:spPr bwMode="auto">
              <a:xfrm>
                <a:off x="4174" y="10188"/>
                <a:ext cx="112" cy="94"/>
              </a:xfrm>
              <a:prstGeom prst="straightConnector1">
                <a:avLst/>
              </a:prstGeom>
              <a:noFill/>
              <a:ln w="9525">
                <a:solidFill>
                  <a:srgbClr val="000000"/>
                </a:solidFill>
                <a:round/>
                <a:headEnd/>
                <a:tailEnd/>
              </a:ln>
            </p:spPr>
          </p:cxnSp>
          <p:cxnSp>
            <p:nvCxnSpPr>
              <p:cNvPr id="1091" name="AutoShape 300"/>
              <p:cNvCxnSpPr>
                <a:cxnSpLocks noChangeShapeType="1"/>
              </p:cNvCxnSpPr>
              <p:nvPr/>
            </p:nvCxnSpPr>
            <p:spPr bwMode="auto">
              <a:xfrm flipV="1">
                <a:off x="4286" y="10255"/>
                <a:ext cx="784" cy="27"/>
              </a:xfrm>
              <a:prstGeom prst="straightConnector1">
                <a:avLst/>
              </a:prstGeom>
              <a:noFill/>
              <a:ln w="9525">
                <a:solidFill>
                  <a:srgbClr val="000000"/>
                </a:solidFill>
                <a:round/>
                <a:headEnd/>
                <a:tailEnd/>
              </a:ln>
            </p:spPr>
          </p:cxnSp>
          <p:cxnSp>
            <p:nvCxnSpPr>
              <p:cNvPr id="1092" name="AutoShape 301"/>
              <p:cNvCxnSpPr>
                <a:cxnSpLocks noChangeShapeType="1"/>
              </p:cNvCxnSpPr>
              <p:nvPr/>
            </p:nvCxnSpPr>
            <p:spPr bwMode="auto">
              <a:xfrm flipV="1">
                <a:off x="5070" y="10132"/>
                <a:ext cx="127" cy="123"/>
              </a:xfrm>
              <a:prstGeom prst="straightConnector1">
                <a:avLst/>
              </a:prstGeom>
              <a:noFill/>
              <a:ln w="9525">
                <a:solidFill>
                  <a:srgbClr val="000000"/>
                </a:solidFill>
                <a:round/>
                <a:headEnd/>
                <a:tailEnd/>
              </a:ln>
            </p:spPr>
          </p:cxnSp>
          <p:cxnSp>
            <p:nvCxnSpPr>
              <p:cNvPr id="1093" name="AutoShape 302"/>
              <p:cNvCxnSpPr>
                <a:cxnSpLocks noChangeShapeType="1"/>
              </p:cNvCxnSpPr>
              <p:nvPr/>
            </p:nvCxnSpPr>
            <p:spPr bwMode="auto">
              <a:xfrm>
                <a:off x="5070" y="10058"/>
                <a:ext cx="127" cy="74"/>
              </a:xfrm>
              <a:prstGeom prst="straightConnector1">
                <a:avLst/>
              </a:prstGeom>
              <a:noFill/>
              <a:ln w="9525">
                <a:solidFill>
                  <a:srgbClr val="000000"/>
                </a:solidFill>
                <a:round/>
                <a:headEnd/>
                <a:tailEnd/>
              </a:ln>
            </p:spPr>
          </p:cxnSp>
          <p:cxnSp>
            <p:nvCxnSpPr>
              <p:cNvPr id="1094" name="AutoShape 303"/>
              <p:cNvCxnSpPr>
                <a:cxnSpLocks noChangeShapeType="1"/>
              </p:cNvCxnSpPr>
              <p:nvPr/>
            </p:nvCxnSpPr>
            <p:spPr bwMode="auto">
              <a:xfrm flipV="1">
                <a:off x="4287" y="10254"/>
                <a:ext cx="784" cy="31"/>
              </a:xfrm>
              <a:prstGeom prst="straightConnector1">
                <a:avLst/>
              </a:prstGeom>
              <a:noFill/>
              <a:ln w="9525">
                <a:solidFill>
                  <a:srgbClr val="000000"/>
                </a:solidFill>
                <a:round/>
                <a:headEnd/>
                <a:tailEnd/>
              </a:ln>
            </p:spPr>
          </p:cxnSp>
          <p:cxnSp>
            <p:nvCxnSpPr>
              <p:cNvPr id="1095" name="AutoShape 304"/>
              <p:cNvCxnSpPr>
                <a:cxnSpLocks noChangeShapeType="1"/>
              </p:cNvCxnSpPr>
              <p:nvPr/>
            </p:nvCxnSpPr>
            <p:spPr bwMode="auto">
              <a:xfrm flipH="1">
                <a:off x="4175" y="10285"/>
                <a:ext cx="112" cy="99"/>
              </a:xfrm>
              <a:prstGeom prst="straightConnector1">
                <a:avLst/>
              </a:prstGeom>
              <a:noFill/>
              <a:ln w="9525">
                <a:solidFill>
                  <a:srgbClr val="000000"/>
                </a:solidFill>
                <a:round/>
                <a:headEnd/>
                <a:tailEnd/>
              </a:ln>
            </p:spPr>
          </p:cxnSp>
          <p:cxnSp>
            <p:nvCxnSpPr>
              <p:cNvPr id="1096" name="AutoShape 305"/>
              <p:cNvCxnSpPr>
                <a:cxnSpLocks noChangeShapeType="1"/>
              </p:cNvCxnSpPr>
              <p:nvPr/>
            </p:nvCxnSpPr>
            <p:spPr bwMode="auto">
              <a:xfrm>
                <a:off x="4175" y="10384"/>
                <a:ext cx="112" cy="94"/>
              </a:xfrm>
              <a:prstGeom prst="straightConnector1">
                <a:avLst/>
              </a:prstGeom>
              <a:noFill/>
              <a:ln w="9525">
                <a:solidFill>
                  <a:srgbClr val="000000"/>
                </a:solidFill>
                <a:round/>
                <a:headEnd/>
                <a:tailEnd/>
              </a:ln>
            </p:spPr>
          </p:cxnSp>
          <p:cxnSp>
            <p:nvCxnSpPr>
              <p:cNvPr id="1097" name="AutoShape 306"/>
              <p:cNvCxnSpPr>
                <a:cxnSpLocks noChangeShapeType="1"/>
              </p:cNvCxnSpPr>
              <p:nvPr/>
            </p:nvCxnSpPr>
            <p:spPr bwMode="auto">
              <a:xfrm flipV="1">
                <a:off x="5071" y="10328"/>
                <a:ext cx="127" cy="123"/>
              </a:xfrm>
              <a:prstGeom prst="straightConnector1">
                <a:avLst/>
              </a:prstGeom>
              <a:noFill/>
              <a:ln w="9525">
                <a:solidFill>
                  <a:srgbClr val="000000"/>
                </a:solidFill>
                <a:round/>
                <a:headEnd/>
                <a:tailEnd/>
              </a:ln>
            </p:spPr>
          </p:cxnSp>
          <p:cxnSp>
            <p:nvCxnSpPr>
              <p:cNvPr id="1098" name="AutoShape 307"/>
              <p:cNvCxnSpPr>
                <a:cxnSpLocks noChangeShapeType="1"/>
              </p:cNvCxnSpPr>
              <p:nvPr/>
            </p:nvCxnSpPr>
            <p:spPr bwMode="auto">
              <a:xfrm>
                <a:off x="5071" y="10254"/>
                <a:ext cx="127" cy="74"/>
              </a:xfrm>
              <a:prstGeom prst="straightConnector1">
                <a:avLst/>
              </a:prstGeom>
              <a:noFill/>
              <a:ln w="9525">
                <a:solidFill>
                  <a:srgbClr val="000000"/>
                </a:solidFill>
                <a:round/>
                <a:headEnd/>
                <a:tailEnd/>
              </a:ln>
            </p:spPr>
          </p:cxnSp>
          <p:cxnSp>
            <p:nvCxnSpPr>
              <p:cNvPr id="1099" name="AutoShape 308"/>
              <p:cNvCxnSpPr>
                <a:cxnSpLocks noChangeShapeType="1"/>
              </p:cNvCxnSpPr>
              <p:nvPr/>
            </p:nvCxnSpPr>
            <p:spPr bwMode="auto">
              <a:xfrm flipV="1">
                <a:off x="4286" y="9869"/>
                <a:ext cx="784" cy="27"/>
              </a:xfrm>
              <a:prstGeom prst="straightConnector1">
                <a:avLst/>
              </a:prstGeom>
              <a:noFill/>
              <a:ln w="9525">
                <a:solidFill>
                  <a:srgbClr val="000000"/>
                </a:solidFill>
                <a:round/>
                <a:headEnd/>
                <a:tailEnd/>
              </a:ln>
            </p:spPr>
          </p:cxnSp>
          <p:cxnSp>
            <p:nvCxnSpPr>
              <p:cNvPr id="1100" name="AutoShape 309"/>
              <p:cNvCxnSpPr>
                <a:cxnSpLocks noChangeShapeType="1"/>
              </p:cNvCxnSpPr>
              <p:nvPr/>
            </p:nvCxnSpPr>
            <p:spPr bwMode="auto">
              <a:xfrm flipV="1">
                <a:off x="4286" y="9869"/>
                <a:ext cx="784" cy="31"/>
              </a:xfrm>
              <a:prstGeom prst="straightConnector1">
                <a:avLst/>
              </a:prstGeom>
              <a:noFill/>
              <a:ln w="9525">
                <a:solidFill>
                  <a:srgbClr val="000000"/>
                </a:solidFill>
                <a:round/>
                <a:headEnd/>
                <a:tailEnd/>
              </a:ln>
            </p:spPr>
          </p:cxnSp>
          <p:cxnSp>
            <p:nvCxnSpPr>
              <p:cNvPr id="1101" name="AutoShape 310"/>
              <p:cNvCxnSpPr>
                <a:cxnSpLocks noChangeShapeType="1"/>
              </p:cNvCxnSpPr>
              <p:nvPr/>
            </p:nvCxnSpPr>
            <p:spPr bwMode="auto">
              <a:xfrm flipH="1">
                <a:off x="4174" y="9900"/>
                <a:ext cx="112" cy="99"/>
              </a:xfrm>
              <a:prstGeom prst="straightConnector1">
                <a:avLst/>
              </a:prstGeom>
              <a:noFill/>
              <a:ln w="9525">
                <a:solidFill>
                  <a:srgbClr val="000000"/>
                </a:solidFill>
                <a:round/>
                <a:headEnd/>
                <a:tailEnd/>
              </a:ln>
            </p:spPr>
          </p:cxnSp>
          <p:cxnSp>
            <p:nvCxnSpPr>
              <p:cNvPr id="1102" name="AutoShape 311"/>
              <p:cNvCxnSpPr>
                <a:cxnSpLocks noChangeShapeType="1"/>
              </p:cNvCxnSpPr>
              <p:nvPr/>
            </p:nvCxnSpPr>
            <p:spPr bwMode="auto">
              <a:xfrm>
                <a:off x="4174" y="9999"/>
                <a:ext cx="112" cy="94"/>
              </a:xfrm>
              <a:prstGeom prst="straightConnector1">
                <a:avLst/>
              </a:prstGeom>
              <a:noFill/>
              <a:ln w="9525">
                <a:solidFill>
                  <a:srgbClr val="000000"/>
                </a:solidFill>
                <a:round/>
                <a:headEnd/>
                <a:tailEnd/>
              </a:ln>
            </p:spPr>
          </p:cxnSp>
          <p:cxnSp>
            <p:nvCxnSpPr>
              <p:cNvPr id="1103" name="AutoShape 312"/>
              <p:cNvCxnSpPr>
                <a:cxnSpLocks noChangeShapeType="1"/>
              </p:cNvCxnSpPr>
              <p:nvPr/>
            </p:nvCxnSpPr>
            <p:spPr bwMode="auto">
              <a:xfrm flipV="1">
                <a:off x="4286" y="10066"/>
                <a:ext cx="784" cy="27"/>
              </a:xfrm>
              <a:prstGeom prst="straightConnector1">
                <a:avLst/>
              </a:prstGeom>
              <a:noFill/>
              <a:ln w="9525">
                <a:solidFill>
                  <a:srgbClr val="000000"/>
                </a:solidFill>
                <a:round/>
                <a:headEnd/>
                <a:tailEnd/>
              </a:ln>
            </p:spPr>
          </p:cxnSp>
          <p:cxnSp>
            <p:nvCxnSpPr>
              <p:cNvPr id="1104" name="AutoShape 313"/>
              <p:cNvCxnSpPr>
                <a:cxnSpLocks noChangeShapeType="1"/>
              </p:cNvCxnSpPr>
              <p:nvPr/>
            </p:nvCxnSpPr>
            <p:spPr bwMode="auto">
              <a:xfrm flipV="1">
                <a:off x="5070" y="9943"/>
                <a:ext cx="127" cy="123"/>
              </a:xfrm>
              <a:prstGeom prst="straightConnector1">
                <a:avLst/>
              </a:prstGeom>
              <a:noFill/>
              <a:ln w="9525">
                <a:solidFill>
                  <a:srgbClr val="000000"/>
                </a:solidFill>
                <a:round/>
                <a:headEnd/>
                <a:tailEnd/>
              </a:ln>
            </p:spPr>
          </p:cxnSp>
          <p:cxnSp>
            <p:nvCxnSpPr>
              <p:cNvPr id="1105" name="AutoShape 314"/>
              <p:cNvCxnSpPr>
                <a:cxnSpLocks noChangeShapeType="1"/>
              </p:cNvCxnSpPr>
              <p:nvPr/>
            </p:nvCxnSpPr>
            <p:spPr bwMode="auto">
              <a:xfrm>
                <a:off x="5070" y="9869"/>
                <a:ext cx="127" cy="74"/>
              </a:xfrm>
              <a:prstGeom prst="straightConnector1">
                <a:avLst/>
              </a:prstGeom>
              <a:noFill/>
              <a:ln w="9525">
                <a:solidFill>
                  <a:srgbClr val="000000"/>
                </a:solidFill>
                <a:round/>
                <a:headEnd/>
                <a:tailEnd/>
              </a:ln>
            </p:spPr>
          </p:cxnSp>
          <p:cxnSp>
            <p:nvCxnSpPr>
              <p:cNvPr id="1106" name="AutoShape 315"/>
              <p:cNvCxnSpPr>
                <a:cxnSpLocks noChangeShapeType="1"/>
              </p:cNvCxnSpPr>
              <p:nvPr/>
            </p:nvCxnSpPr>
            <p:spPr bwMode="auto">
              <a:xfrm flipV="1">
                <a:off x="4286" y="10062"/>
                <a:ext cx="784" cy="31"/>
              </a:xfrm>
              <a:prstGeom prst="straightConnector1">
                <a:avLst/>
              </a:prstGeom>
              <a:noFill/>
              <a:ln w="9525">
                <a:solidFill>
                  <a:srgbClr val="000000"/>
                </a:solidFill>
                <a:round/>
                <a:headEnd/>
                <a:tailEnd/>
              </a:ln>
            </p:spPr>
          </p:cxnSp>
        </p:grpSp>
        <p:grpSp>
          <p:nvGrpSpPr>
            <p:cNvPr id="8" name="Group 316"/>
            <p:cNvGrpSpPr>
              <a:grpSpLocks/>
            </p:cNvGrpSpPr>
            <p:nvPr/>
          </p:nvGrpSpPr>
          <p:grpSpPr bwMode="auto">
            <a:xfrm rot="16284661" flipH="1">
              <a:off x="829318" y="3737565"/>
              <a:ext cx="263426" cy="497294"/>
              <a:chOff x="3766" y="6558"/>
              <a:chExt cx="1805" cy="3920"/>
            </a:xfrm>
          </p:grpSpPr>
          <p:cxnSp>
            <p:nvCxnSpPr>
              <p:cNvPr id="1108" name="AutoShape 317"/>
              <p:cNvCxnSpPr>
                <a:cxnSpLocks noChangeShapeType="1"/>
              </p:cNvCxnSpPr>
              <p:nvPr/>
            </p:nvCxnSpPr>
            <p:spPr bwMode="auto">
              <a:xfrm>
                <a:off x="3766" y="7138"/>
                <a:ext cx="1805" cy="5"/>
              </a:xfrm>
              <a:prstGeom prst="straightConnector1">
                <a:avLst/>
              </a:prstGeom>
              <a:noFill/>
              <a:ln w="9525">
                <a:solidFill>
                  <a:srgbClr val="000000"/>
                </a:solidFill>
                <a:round/>
                <a:headEnd/>
                <a:tailEnd/>
              </a:ln>
            </p:spPr>
          </p:cxnSp>
          <p:cxnSp>
            <p:nvCxnSpPr>
              <p:cNvPr id="1109" name="AutoShape 318"/>
              <p:cNvCxnSpPr>
                <a:cxnSpLocks noChangeShapeType="1"/>
              </p:cNvCxnSpPr>
              <p:nvPr/>
            </p:nvCxnSpPr>
            <p:spPr bwMode="auto">
              <a:xfrm>
                <a:off x="4535" y="6558"/>
                <a:ext cx="0" cy="279"/>
              </a:xfrm>
              <a:prstGeom prst="straightConnector1">
                <a:avLst/>
              </a:prstGeom>
              <a:noFill/>
              <a:ln w="9525">
                <a:solidFill>
                  <a:srgbClr val="000000"/>
                </a:solidFill>
                <a:round/>
                <a:headEnd/>
                <a:tailEnd/>
              </a:ln>
            </p:spPr>
          </p:cxnSp>
          <p:cxnSp>
            <p:nvCxnSpPr>
              <p:cNvPr id="1110" name="AutoShape 319"/>
              <p:cNvCxnSpPr>
                <a:cxnSpLocks noChangeShapeType="1"/>
              </p:cNvCxnSpPr>
              <p:nvPr/>
            </p:nvCxnSpPr>
            <p:spPr bwMode="auto">
              <a:xfrm>
                <a:off x="4535" y="6837"/>
                <a:ext cx="261" cy="0"/>
              </a:xfrm>
              <a:prstGeom prst="straightConnector1">
                <a:avLst/>
              </a:prstGeom>
              <a:noFill/>
              <a:ln w="9525">
                <a:solidFill>
                  <a:srgbClr val="000000"/>
                </a:solidFill>
                <a:round/>
                <a:headEnd/>
                <a:tailEnd/>
              </a:ln>
            </p:spPr>
          </p:cxnSp>
          <p:cxnSp>
            <p:nvCxnSpPr>
              <p:cNvPr id="1111" name="AutoShape 320"/>
              <p:cNvCxnSpPr>
                <a:cxnSpLocks noChangeShapeType="1"/>
              </p:cNvCxnSpPr>
              <p:nvPr/>
            </p:nvCxnSpPr>
            <p:spPr bwMode="auto">
              <a:xfrm flipV="1">
                <a:off x="4796" y="6558"/>
                <a:ext cx="0" cy="279"/>
              </a:xfrm>
              <a:prstGeom prst="straightConnector1">
                <a:avLst/>
              </a:prstGeom>
              <a:noFill/>
              <a:ln w="9525">
                <a:solidFill>
                  <a:srgbClr val="000000"/>
                </a:solidFill>
                <a:round/>
                <a:headEnd/>
                <a:tailEnd/>
              </a:ln>
            </p:spPr>
          </p:cxnSp>
          <p:sp>
            <p:nvSpPr>
              <p:cNvPr id="1112" name="Arc 321"/>
              <p:cNvSpPr>
                <a:spLocks/>
              </p:cNvSpPr>
              <p:nvPr/>
            </p:nvSpPr>
            <p:spPr bwMode="auto">
              <a:xfrm>
                <a:off x="479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3" name="Arc 322"/>
              <p:cNvSpPr>
                <a:spLocks/>
              </p:cNvSpPr>
              <p:nvPr/>
            </p:nvSpPr>
            <p:spPr bwMode="auto">
              <a:xfrm flipH="1">
                <a:off x="376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114" name="AutoShape 323"/>
              <p:cNvCxnSpPr>
                <a:cxnSpLocks noChangeShapeType="1"/>
              </p:cNvCxnSpPr>
              <p:nvPr/>
            </p:nvCxnSpPr>
            <p:spPr bwMode="auto">
              <a:xfrm flipH="1">
                <a:off x="4165" y="7143"/>
                <a:ext cx="84" cy="93"/>
              </a:xfrm>
              <a:prstGeom prst="straightConnector1">
                <a:avLst/>
              </a:prstGeom>
              <a:noFill/>
              <a:ln w="9525">
                <a:solidFill>
                  <a:srgbClr val="000000"/>
                </a:solidFill>
                <a:round/>
                <a:headEnd/>
                <a:tailEnd/>
              </a:ln>
            </p:spPr>
          </p:cxnSp>
          <p:cxnSp>
            <p:nvCxnSpPr>
              <p:cNvPr id="1115" name="AutoShape 324"/>
              <p:cNvCxnSpPr>
                <a:cxnSpLocks noChangeShapeType="1"/>
              </p:cNvCxnSpPr>
              <p:nvPr/>
            </p:nvCxnSpPr>
            <p:spPr bwMode="auto">
              <a:xfrm>
                <a:off x="5126" y="7138"/>
                <a:ext cx="62" cy="57"/>
              </a:xfrm>
              <a:prstGeom prst="straightConnector1">
                <a:avLst/>
              </a:prstGeom>
              <a:noFill/>
              <a:ln w="9525">
                <a:solidFill>
                  <a:srgbClr val="000000"/>
                </a:solidFill>
                <a:round/>
                <a:headEnd/>
                <a:tailEnd/>
              </a:ln>
            </p:spPr>
          </p:cxnSp>
          <p:cxnSp>
            <p:nvCxnSpPr>
              <p:cNvPr id="1116" name="AutoShape 325"/>
              <p:cNvCxnSpPr>
                <a:cxnSpLocks noChangeShapeType="1"/>
              </p:cNvCxnSpPr>
              <p:nvPr/>
            </p:nvCxnSpPr>
            <p:spPr bwMode="auto">
              <a:xfrm flipH="1">
                <a:off x="5061" y="7195"/>
                <a:ext cx="127" cy="124"/>
              </a:xfrm>
              <a:prstGeom prst="straightConnector1">
                <a:avLst/>
              </a:prstGeom>
              <a:noFill/>
              <a:ln w="9525">
                <a:solidFill>
                  <a:srgbClr val="000000"/>
                </a:solidFill>
                <a:round/>
                <a:headEnd/>
                <a:tailEnd/>
              </a:ln>
            </p:spPr>
          </p:cxnSp>
          <p:cxnSp>
            <p:nvCxnSpPr>
              <p:cNvPr id="1117" name="AutoShape 326"/>
              <p:cNvCxnSpPr>
                <a:cxnSpLocks noChangeShapeType="1"/>
              </p:cNvCxnSpPr>
              <p:nvPr/>
            </p:nvCxnSpPr>
            <p:spPr bwMode="auto">
              <a:xfrm>
                <a:off x="4174" y="7236"/>
                <a:ext cx="103" cy="114"/>
              </a:xfrm>
              <a:prstGeom prst="straightConnector1">
                <a:avLst/>
              </a:prstGeom>
              <a:noFill/>
              <a:ln w="9525">
                <a:solidFill>
                  <a:srgbClr val="000000"/>
                </a:solidFill>
                <a:round/>
                <a:headEnd/>
                <a:tailEnd/>
              </a:ln>
            </p:spPr>
          </p:cxnSp>
          <p:cxnSp>
            <p:nvCxnSpPr>
              <p:cNvPr id="1118" name="AutoShape 327"/>
              <p:cNvCxnSpPr>
                <a:cxnSpLocks noChangeShapeType="1"/>
              </p:cNvCxnSpPr>
              <p:nvPr/>
            </p:nvCxnSpPr>
            <p:spPr bwMode="auto">
              <a:xfrm flipV="1">
                <a:off x="4277" y="7319"/>
                <a:ext cx="784" cy="31"/>
              </a:xfrm>
              <a:prstGeom prst="straightConnector1">
                <a:avLst/>
              </a:prstGeom>
              <a:noFill/>
              <a:ln w="9525">
                <a:solidFill>
                  <a:srgbClr val="000000"/>
                </a:solidFill>
                <a:round/>
                <a:headEnd/>
                <a:tailEnd/>
              </a:ln>
            </p:spPr>
          </p:cxnSp>
          <p:cxnSp>
            <p:nvCxnSpPr>
              <p:cNvPr id="1119" name="AutoShape 328"/>
              <p:cNvCxnSpPr>
                <a:cxnSpLocks noChangeShapeType="1"/>
              </p:cNvCxnSpPr>
              <p:nvPr/>
            </p:nvCxnSpPr>
            <p:spPr bwMode="auto">
              <a:xfrm flipH="1">
                <a:off x="4165" y="7350"/>
                <a:ext cx="112" cy="99"/>
              </a:xfrm>
              <a:prstGeom prst="straightConnector1">
                <a:avLst/>
              </a:prstGeom>
              <a:noFill/>
              <a:ln w="9525">
                <a:solidFill>
                  <a:srgbClr val="000000"/>
                </a:solidFill>
                <a:round/>
                <a:headEnd/>
                <a:tailEnd/>
              </a:ln>
            </p:spPr>
          </p:cxnSp>
          <p:cxnSp>
            <p:nvCxnSpPr>
              <p:cNvPr id="1120" name="AutoShape 329"/>
              <p:cNvCxnSpPr>
                <a:cxnSpLocks noChangeShapeType="1"/>
              </p:cNvCxnSpPr>
              <p:nvPr/>
            </p:nvCxnSpPr>
            <p:spPr bwMode="auto">
              <a:xfrm>
                <a:off x="4165" y="7449"/>
                <a:ext cx="112" cy="94"/>
              </a:xfrm>
              <a:prstGeom prst="straightConnector1">
                <a:avLst/>
              </a:prstGeom>
              <a:noFill/>
              <a:ln w="9525">
                <a:solidFill>
                  <a:srgbClr val="000000"/>
                </a:solidFill>
                <a:round/>
                <a:headEnd/>
                <a:tailEnd/>
              </a:ln>
            </p:spPr>
          </p:cxnSp>
          <p:cxnSp>
            <p:nvCxnSpPr>
              <p:cNvPr id="1121" name="AutoShape 330"/>
              <p:cNvCxnSpPr>
                <a:cxnSpLocks noChangeShapeType="1"/>
              </p:cNvCxnSpPr>
              <p:nvPr/>
            </p:nvCxnSpPr>
            <p:spPr bwMode="auto">
              <a:xfrm flipV="1">
                <a:off x="5061" y="7393"/>
                <a:ext cx="127" cy="123"/>
              </a:xfrm>
              <a:prstGeom prst="straightConnector1">
                <a:avLst/>
              </a:prstGeom>
              <a:noFill/>
              <a:ln w="9525">
                <a:solidFill>
                  <a:srgbClr val="000000"/>
                </a:solidFill>
                <a:round/>
                <a:headEnd/>
                <a:tailEnd/>
              </a:ln>
            </p:spPr>
          </p:cxnSp>
          <p:cxnSp>
            <p:nvCxnSpPr>
              <p:cNvPr id="1122" name="AutoShape 331"/>
              <p:cNvCxnSpPr>
                <a:cxnSpLocks noChangeShapeType="1"/>
              </p:cNvCxnSpPr>
              <p:nvPr/>
            </p:nvCxnSpPr>
            <p:spPr bwMode="auto">
              <a:xfrm>
                <a:off x="5061" y="7319"/>
                <a:ext cx="127" cy="74"/>
              </a:xfrm>
              <a:prstGeom prst="straightConnector1">
                <a:avLst/>
              </a:prstGeom>
              <a:noFill/>
              <a:ln w="9525">
                <a:solidFill>
                  <a:srgbClr val="000000"/>
                </a:solidFill>
                <a:round/>
                <a:headEnd/>
                <a:tailEnd/>
              </a:ln>
            </p:spPr>
          </p:cxnSp>
          <p:cxnSp>
            <p:nvCxnSpPr>
              <p:cNvPr id="1123" name="AutoShape 332"/>
              <p:cNvCxnSpPr>
                <a:cxnSpLocks noChangeShapeType="1"/>
              </p:cNvCxnSpPr>
              <p:nvPr/>
            </p:nvCxnSpPr>
            <p:spPr bwMode="auto">
              <a:xfrm flipH="1">
                <a:off x="4165" y="7740"/>
                <a:ext cx="112" cy="99"/>
              </a:xfrm>
              <a:prstGeom prst="straightConnector1">
                <a:avLst/>
              </a:prstGeom>
              <a:noFill/>
              <a:ln w="9525">
                <a:solidFill>
                  <a:srgbClr val="000000"/>
                </a:solidFill>
                <a:round/>
                <a:headEnd/>
                <a:tailEnd/>
              </a:ln>
            </p:spPr>
          </p:cxnSp>
          <p:cxnSp>
            <p:nvCxnSpPr>
              <p:cNvPr id="1124" name="AutoShape 333"/>
              <p:cNvCxnSpPr>
                <a:cxnSpLocks noChangeShapeType="1"/>
              </p:cNvCxnSpPr>
              <p:nvPr/>
            </p:nvCxnSpPr>
            <p:spPr bwMode="auto">
              <a:xfrm>
                <a:off x="4165" y="7839"/>
                <a:ext cx="112" cy="94"/>
              </a:xfrm>
              <a:prstGeom prst="straightConnector1">
                <a:avLst/>
              </a:prstGeom>
              <a:noFill/>
              <a:ln w="9525">
                <a:solidFill>
                  <a:srgbClr val="000000"/>
                </a:solidFill>
                <a:round/>
                <a:headEnd/>
                <a:tailEnd/>
              </a:ln>
            </p:spPr>
          </p:cxnSp>
          <p:cxnSp>
            <p:nvCxnSpPr>
              <p:cNvPr id="1125" name="AutoShape 334"/>
              <p:cNvCxnSpPr>
                <a:cxnSpLocks noChangeShapeType="1"/>
              </p:cNvCxnSpPr>
              <p:nvPr/>
            </p:nvCxnSpPr>
            <p:spPr bwMode="auto">
              <a:xfrm flipV="1">
                <a:off x="4277" y="7906"/>
                <a:ext cx="784" cy="27"/>
              </a:xfrm>
              <a:prstGeom prst="straightConnector1">
                <a:avLst/>
              </a:prstGeom>
              <a:noFill/>
              <a:ln w="9525">
                <a:solidFill>
                  <a:srgbClr val="000000"/>
                </a:solidFill>
                <a:round/>
                <a:headEnd/>
                <a:tailEnd/>
              </a:ln>
            </p:spPr>
          </p:cxnSp>
          <p:cxnSp>
            <p:nvCxnSpPr>
              <p:cNvPr id="1126" name="AutoShape 335"/>
              <p:cNvCxnSpPr>
                <a:cxnSpLocks noChangeShapeType="1"/>
              </p:cNvCxnSpPr>
              <p:nvPr/>
            </p:nvCxnSpPr>
            <p:spPr bwMode="auto">
              <a:xfrm flipV="1">
                <a:off x="5061" y="7783"/>
                <a:ext cx="127" cy="123"/>
              </a:xfrm>
              <a:prstGeom prst="straightConnector1">
                <a:avLst/>
              </a:prstGeom>
              <a:noFill/>
              <a:ln w="9525">
                <a:solidFill>
                  <a:srgbClr val="000000"/>
                </a:solidFill>
                <a:round/>
                <a:headEnd/>
                <a:tailEnd/>
              </a:ln>
            </p:spPr>
          </p:cxnSp>
          <p:cxnSp>
            <p:nvCxnSpPr>
              <p:cNvPr id="1127" name="AutoShape 336"/>
              <p:cNvCxnSpPr>
                <a:cxnSpLocks noChangeShapeType="1"/>
              </p:cNvCxnSpPr>
              <p:nvPr/>
            </p:nvCxnSpPr>
            <p:spPr bwMode="auto">
              <a:xfrm>
                <a:off x="5061" y="7709"/>
                <a:ext cx="127" cy="74"/>
              </a:xfrm>
              <a:prstGeom prst="straightConnector1">
                <a:avLst/>
              </a:prstGeom>
              <a:noFill/>
              <a:ln w="9525">
                <a:solidFill>
                  <a:srgbClr val="000000"/>
                </a:solidFill>
                <a:round/>
                <a:headEnd/>
                <a:tailEnd/>
              </a:ln>
            </p:spPr>
          </p:cxnSp>
          <p:cxnSp>
            <p:nvCxnSpPr>
              <p:cNvPr id="1128" name="AutoShape 337"/>
              <p:cNvCxnSpPr>
                <a:cxnSpLocks noChangeShapeType="1"/>
              </p:cNvCxnSpPr>
              <p:nvPr/>
            </p:nvCxnSpPr>
            <p:spPr bwMode="auto">
              <a:xfrm flipV="1">
                <a:off x="4278" y="7905"/>
                <a:ext cx="784" cy="31"/>
              </a:xfrm>
              <a:prstGeom prst="straightConnector1">
                <a:avLst/>
              </a:prstGeom>
              <a:noFill/>
              <a:ln w="9525">
                <a:solidFill>
                  <a:srgbClr val="000000"/>
                </a:solidFill>
                <a:round/>
                <a:headEnd/>
                <a:tailEnd/>
              </a:ln>
            </p:spPr>
          </p:cxnSp>
          <p:cxnSp>
            <p:nvCxnSpPr>
              <p:cNvPr id="1129" name="AutoShape 338"/>
              <p:cNvCxnSpPr>
                <a:cxnSpLocks noChangeShapeType="1"/>
              </p:cNvCxnSpPr>
              <p:nvPr/>
            </p:nvCxnSpPr>
            <p:spPr bwMode="auto">
              <a:xfrm flipH="1">
                <a:off x="4166" y="7936"/>
                <a:ext cx="112" cy="99"/>
              </a:xfrm>
              <a:prstGeom prst="straightConnector1">
                <a:avLst/>
              </a:prstGeom>
              <a:noFill/>
              <a:ln w="9525">
                <a:solidFill>
                  <a:srgbClr val="000000"/>
                </a:solidFill>
                <a:round/>
                <a:headEnd/>
                <a:tailEnd/>
              </a:ln>
            </p:spPr>
          </p:cxnSp>
          <p:cxnSp>
            <p:nvCxnSpPr>
              <p:cNvPr id="1130" name="AutoShape 339"/>
              <p:cNvCxnSpPr>
                <a:cxnSpLocks noChangeShapeType="1"/>
              </p:cNvCxnSpPr>
              <p:nvPr/>
            </p:nvCxnSpPr>
            <p:spPr bwMode="auto">
              <a:xfrm>
                <a:off x="4166" y="8035"/>
                <a:ext cx="112" cy="94"/>
              </a:xfrm>
              <a:prstGeom prst="straightConnector1">
                <a:avLst/>
              </a:prstGeom>
              <a:noFill/>
              <a:ln w="9525">
                <a:solidFill>
                  <a:srgbClr val="000000"/>
                </a:solidFill>
                <a:round/>
                <a:headEnd/>
                <a:tailEnd/>
              </a:ln>
            </p:spPr>
          </p:cxnSp>
          <p:cxnSp>
            <p:nvCxnSpPr>
              <p:cNvPr id="1131" name="AutoShape 340"/>
              <p:cNvCxnSpPr>
                <a:cxnSpLocks noChangeShapeType="1"/>
              </p:cNvCxnSpPr>
              <p:nvPr/>
            </p:nvCxnSpPr>
            <p:spPr bwMode="auto">
              <a:xfrm flipV="1">
                <a:off x="5062" y="7979"/>
                <a:ext cx="127" cy="123"/>
              </a:xfrm>
              <a:prstGeom prst="straightConnector1">
                <a:avLst/>
              </a:prstGeom>
              <a:noFill/>
              <a:ln w="9525">
                <a:solidFill>
                  <a:srgbClr val="000000"/>
                </a:solidFill>
                <a:round/>
                <a:headEnd/>
                <a:tailEnd/>
              </a:ln>
            </p:spPr>
          </p:cxnSp>
          <p:cxnSp>
            <p:nvCxnSpPr>
              <p:cNvPr id="1132" name="AutoShape 341"/>
              <p:cNvCxnSpPr>
                <a:cxnSpLocks noChangeShapeType="1"/>
              </p:cNvCxnSpPr>
              <p:nvPr/>
            </p:nvCxnSpPr>
            <p:spPr bwMode="auto">
              <a:xfrm>
                <a:off x="5062" y="7905"/>
                <a:ext cx="127" cy="74"/>
              </a:xfrm>
              <a:prstGeom prst="straightConnector1">
                <a:avLst/>
              </a:prstGeom>
              <a:noFill/>
              <a:ln w="9525">
                <a:solidFill>
                  <a:srgbClr val="000000"/>
                </a:solidFill>
                <a:round/>
                <a:headEnd/>
                <a:tailEnd/>
              </a:ln>
            </p:spPr>
          </p:cxnSp>
          <p:cxnSp>
            <p:nvCxnSpPr>
              <p:cNvPr id="1133" name="AutoShape 342"/>
              <p:cNvCxnSpPr>
                <a:cxnSpLocks noChangeShapeType="1"/>
              </p:cNvCxnSpPr>
              <p:nvPr/>
            </p:nvCxnSpPr>
            <p:spPr bwMode="auto">
              <a:xfrm flipV="1">
                <a:off x="4287" y="10451"/>
                <a:ext cx="784" cy="27"/>
              </a:xfrm>
              <a:prstGeom prst="straightConnector1">
                <a:avLst/>
              </a:prstGeom>
              <a:noFill/>
              <a:ln w="9525">
                <a:solidFill>
                  <a:srgbClr val="000000"/>
                </a:solidFill>
                <a:round/>
                <a:headEnd/>
                <a:tailEnd/>
              </a:ln>
            </p:spPr>
          </p:cxnSp>
          <p:cxnSp>
            <p:nvCxnSpPr>
              <p:cNvPr id="1134" name="AutoShape 343"/>
              <p:cNvCxnSpPr>
                <a:cxnSpLocks noChangeShapeType="1"/>
              </p:cNvCxnSpPr>
              <p:nvPr/>
            </p:nvCxnSpPr>
            <p:spPr bwMode="auto">
              <a:xfrm flipV="1">
                <a:off x="4277" y="7520"/>
                <a:ext cx="784" cy="27"/>
              </a:xfrm>
              <a:prstGeom prst="straightConnector1">
                <a:avLst/>
              </a:prstGeom>
              <a:noFill/>
              <a:ln w="9525">
                <a:solidFill>
                  <a:srgbClr val="000000"/>
                </a:solidFill>
                <a:round/>
                <a:headEnd/>
                <a:tailEnd/>
              </a:ln>
            </p:spPr>
          </p:cxnSp>
          <p:cxnSp>
            <p:nvCxnSpPr>
              <p:cNvPr id="1135" name="AutoShape 344"/>
              <p:cNvCxnSpPr>
                <a:cxnSpLocks noChangeShapeType="1"/>
              </p:cNvCxnSpPr>
              <p:nvPr/>
            </p:nvCxnSpPr>
            <p:spPr bwMode="auto">
              <a:xfrm flipV="1">
                <a:off x="4277" y="7520"/>
                <a:ext cx="784" cy="31"/>
              </a:xfrm>
              <a:prstGeom prst="straightConnector1">
                <a:avLst/>
              </a:prstGeom>
              <a:noFill/>
              <a:ln w="9525">
                <a:solidFill>
                  <a:srgbClr val="000000"/>
                </a:solidFill>
                <a:round/>
                <a:headEnd/>
                <a:tailEnd/>
              </a:ln>
            </p:spPr>
          </p:cxnSp>
          <p:cxnSp>
            <p:nvCxnSpPr>
              <p:cNvPr id="1136" name="AutoShape 345"/>
              <p:cNvCxnSpPr>
                <a:cxnSpLocks noChangeShapeType="1"/>
              </p:cNvCxnSpPr>
              <p:nvPr/>
            </p:nvCxnSpPr>
            <p:spPr bwMode="auto">
              <a:xfrm flipH="1">
                <a:off x="4165" y="7551"/>
                <a:ext cx="112" cy="99"/>
              </a:xfrm>
              <a:prstGeom prst="straightConnector1">
                <a:avLst/>
              </a:prstGeom>
              <a:noFill/>
              <a:ln w="9525">
                <a:solidFill>
                  <a:srgbClr val="000000"/>
                </a:solidFill>
                <a:round/>
                <a:headEnd/>
                <a:tailEnd/>
              </a:ln>
            </p:spPr>
          </p:cxnSp>
          <p:cxnSp>
            <p:nvCxnSpPr>
              <p:cNvPr id="1137" name="AutoShape 346"/>
              <p:cNvCxnSpPr>
                <a:cxnSpLocks noChangeShapeType="1"/>
              </p:cNvCxnSpPr>
              <p:nvPr/>
            </p:nvCxnSpPr>
            <p:spPr bwMode="auto">
              <a:xfrm>
                <a:off x="4165" y="7650"/>
                <a:ext cx="112" cy="94"/>
              </a:xfrm>
              <a:prstGeom prst="straightConnector1">
                <a:avLst/>
              </a:prstGeom>
              <a:noFill/>
              <a:ln w="9525">
                <a:solidFill>
                  <a:srgbClr val="000000"/>
                </a:solidFill>
                <a:round/>
                <a:headEnd/>
                <a:tailEnd/>
              </a:ln>
            </p:spPr>
          </p:cxnSp>
          <p:cxnSp>
            <p:nvCxnSpPr>
              <p:cNvPr id="1138" name="AutoShape 347"/>
              <p:cNvCxnSpPr>
                <a:cxnSpLocks noChangeShapeType="1"/>
              </p:cNvCxnSpPr>
              <p:nvPr/>
            </p:nvCxnSpPr>
            <p:spPr bwMode="auto">
              <a:xfrm flipV="1">
                <a:off x="4277" y="7717"/>
                <a:ext cx="784" cy="27"/>
              </a:xfrm>
              <a:prstGeom prst="straightConnector1">
                <a:avLst/>
              </a:prstGeom>
              <a:noFill/>
              <a:ln w="9525">
                <a:solidFill>
                  <a:srgbClr val="000000"/>
                </a:solidFill>
                <a:round/>
                <a:headEnd/>
                <a:tailEnd/>
              </a:ln>
            </p:spPr>
          </p:cxnSp>
          <p:cxnSp>
            <p:nvCxnSpPr>
              <p:cNvPr id="1139" name="AutoShape 348"/>
              <p:cNvCxnSpPr>
                <a:cxnSpLocks noChangeShapeType="1"/>
              </p:cNvCxnSpPr>
              <p:nvPr/>
            </p:nvCxnSpPr>
            <p:spPr bwMode="auto">
              <a:xfrm flipV="1">
                <a:off x="5061" y="7594"/>
                <a:ext cx="127" cy="123"/>
              </a:xfrm>
              <a:prstGeom prst="straightConnector1">
                <a:avLst/>
              </a:prstGeom>
              <a:noFill/>
              <a:ln w="9525">
                <a:solidFill>
                  <a:srgbClr val="000000"/>
                </a:solidFill>
                <a:round/>
                <a:headEnd/>
                <a:tailEnd/>
              </a:ln>
            </p:spPr>
          </p:cxnSp>
          <p:cxnSp>
            <p:nvCxnSpPr>
              <p:cNvPr id="1140" name="AutoShape 349"/>
              <p:cNvCxnSpPr>
                <a:cxnSpLocks noChangeShapeType="1"/>
              </p:cNvCxnSpPr>
              <p:nvPr/>
            </p:nvCxnSpPr>
            <p:spPr bwMode="auto">
              <a:xfrm>
                <a:off x="5061" y="7520"/>
                <a:ext cx="127" cy="74"/>
              </a:xfrm>
              <a:prstGeom prst="straightConnector1">
                <a:avLst/>
              </a:prstGeom>
              <a:noFill/>
              <a:ln w="9525">
                <a:solidFill>
                  <a:srgbClr val="000000"/>
                </a:solidFill>
                <a:round/>
                <a:headEnd/>
                <a:tailEnd/>
              </a:ln>
            </p:spPr>
          </p:cxnSp>
          <p:cxnSp>
            <p:nvCxnSpPr>
              <p:cNvPr id="1141" name="AutoShape 350"/>
              <p:cNvCxnSpPr>
                <a:cxnSpLocks noChangeShapeType="1"/>
              </p:cNvCxnSpPr>
              <p:nvPr/>
            </p:nvCxnSpPr>
            <p:spPr bwMode="auto">
              <a:xfrm flipV="1">
                <a:off x="4277" y="7713"/>
                <a:ext cx="784" cy="31"/>
              </a:xfrm>
              <a:prstGeom prst="straightConnector1">
                <a:avLst/>
              </a:prstGeom>
              <a:noFill/>
              <a:ln w="9525">
                <a:solidFill>
                  <a:srgbClr val="000000"/>
                </a:solidFill>
                <a:round/>
                <a:headEnd/>
                <a:tailEnd/>
              </a:ln>
            </p:spPr>
          </p:cxnSp>
          <p:cxnSp>
            <p:nvCxnSpPr>
              <p:cNvPr id="1142" name="AutoShape 351"/>
              <p:cNvCxnSpPr>
                <a:cxnSpLocks noChangeShapeType="1"/>
              </p:cNvCxnSpPr>
              <p:nvPr/>
            </p:nvCxnSpPr>
            <p:spPr bwMode="auto">
              <a:xfrm flipV="1">
                <a:off x="4282" y="8102"/>
                <a:ext cx="784" cy="31"/>
              </a:xfrm>
              <a:prstGeom prst="straightConnector1">
                <a:avLst/>
              </a:prstGeom>
              <a:noFill/>
              <a:ln w="9525">
                <a:solidFill>
                  <a:srgbClr val="000000"/>
                </a:solidFill>
                <a:round/>
                <a:headEnd/>
                <a:tailEnd/>
              </a:ln>
            </p:spPr>
          </p:cxnSp>
          <p:cxnSp>
            <p:nvCxnSpPr>
              <p:cNvPr id="1143" name="AutoShape 352"/>
              <p:cNvCxnSpPr>
                <a:cxnSpLocks noChangeShapeType="1"/>
              </p:cNvCxnSpPr>
              <p:nvPr/>
            </p:nvCxnSpPr>
            <p:spPr bwMode="auto">
              <a:xfrm flipH="1">
                <a:off x="4170" y="8133"/>
                <a:ext cx="112" cy="99"/>
              </a:xfrm>
              <a:prstGeom prst="straightConnector1">
                <a:avLst/>
              </a:prstGeom>
              <a:noFill/>
              <a:ln w="9525">
                <a:solidFill>
                  <a:srgbClr val="000000"/>
                </a:solidFill>
                <a:round/>
                <a:headEnd/>
                <a:tailEnd/>
              </a:ln>
            </p:spPr>
          </p:cxnSp>
          <p:cxnSp>
            <p:nvCxnSpPr>
              <p:cNvPr id="1144" name="AutoShape 353"/>
              <p:cNvCxnSpPr>
                <a:cxnSpLocks noChangeShapeType="1"/>
              </p:cNvCxnSpPr>
              <p:nvPr/>
            </p:nvCxnSpPr>
            <p:spPr bwMode="auto">
              <a:xfrm>
                <a:off x="4170" y="8232"/>
                <a:ext cx="112" cy="94"/>
              </a:xfrm>
              <a:prstGeom prst="straightConnector1">
                <a:avLst/>
              </a:prstGeom>
              <a:noFill/>
              <a:ln w="9525">
                <a:solidFill>
                  <a:srgbClr val="000000"/>
                </a:solidFill>
                <a:round/>
                <a:headEnd/>
                <a:tailEnd/>
              </a:ln>
            </p:spPr>
          </p:cxnSp>
          <p:cxnSp>
            <p:nvCxnSpPr>
              <p:cNvPr id="1145" name="AutoShape 354"/>
              <p:cNvCxnSpPr>
                <a:cxnSpLocks noChangeShapeType="1"/>
              </p:cNvCxnSpPr>
              <p:nvPr/>
            </p:nvCxnSpPr>
            <p:spPr bwMode="auto">
              <a:xfrm flipV="1">
                <a:off x="5066" y="8176"/>
                <a:ext cx="127" cy="123"/>
              </a:xfrm>
              <a:prstGeom prst="straightConnector1">
                <a:avLst/>
              </a:prstGeom>
              <a:noFill/>
              <a:ln w="9525">
                <a:solidFill>
                  <a:srgbClr val="000000"/>
                </a:solidFill>
                <a:round/>
                <a:headEnd/>
                <a:tailEnd/>
              </a:ln>
            </p:spPr>
          </p:cxnSp>
          <p:cxnSp>
            <p:nvCxnSpPr>
              <p:cNvPr id="1146" name="AutoShape 355"/>
              <p:cNvCxnSpPr>
                <a:cxnSpLocks noChangeShapeType="1"/>
              </p:cNvCxnSpPr>
              <p:nvPr/>
            </p:nvCxnSpPr>
            <p:spPr bwMode="auto">
              <a:xfrm>
                <a:off x="5066" y="8102"/>
                <a:ext cx="127" cy="74"/>
              </a:xfrm>
              <a:prstGeom prst="straightConnector1">
                <a:avLst/>
              </a:prstGeom>
              <a:noFill/>
              <a:ln w="9525">
                <a:solidFill>
                  <a:srgbClr val="000000"/>
                </a:solidFill>
                <a:round/>
                <a:headEnd/>
                <a:tailEnd/>
              </a:ln>
            </p:spPr>
          </p:cxnSp>
          <p:cxnSp>
            <p:nvCxnSpPr>
              <p:cNvPr id="1147" name="AutoShape 356"/>
              <p:cNvCxnSpPr>
                <a:cxnSpLocks noChangeShapeType="1"/>
              </p:cNvCxnSpPr>
              <p:nvPr/>
            </p:nvCxnSpPr>
            <p:spPr bwMode="auto">
              <a:xfrm flipH="1">
                <a:off x="4170" y="8523"/>
                <a:ext cx="112" cy="99"/>
              </a:xfrm>
              <a:prstGeom prst="straightConnector1">
                <a:avLst/>
              </a:prstGeom>
              <a:noFill/>
              <a:ln w="9525">
                <a:solidFill>
                  <a:srgbClr val="000000"/>
                </a:solidFill>
                <a:round/>
                <a:headEnd/>
                <a:tailEnd/>
              </a:ln>
            </p:spPr>
          </p:cxnSp>
          <p:cxnSp>
            <p:nvCxnSpPr>
              <p:cNvPr id="1148" name="AutoShape 357"/>
              <p:cNvCxnSpPr>
                <a:cxnSpLocks noChangeShapeType="1"/>
              </p:cNvCxnSpPr>
              <p:nvPr/>
            </p:nvCxnSpPr>
            <p:spPr bwMode="auto">
              <a:xfrm>
                <a:off x="4170" y="8622"/>
                <a:ext cx="112" cy="94"/>
              </a:xfrm>
              <a:prstGeom prst="straightConnector1">
                <a:avLst/>
              </a:prstGeom>
              <a:noFill/>
              <a:ln w="9525">
                <a:solidFill>
                  <a:srgbClr val="000000"/>
                </a:solidFill>
                <a:round/>
                <a:headEnd/>
                <a:tailEnd/>
              </a:ln>
            </p:spPr>
          </p:cxnSp>
          <p:cxnSp>
            <p:nvCxnSpPr>
              <p:cNvPr id="1149" name="AutoShape 358"/>
              <p:cNvCxnSpPr>
                <a:cxnSpLocks noChangeShapeType="1"/>
              </p:cNvCxnSpPr>
              <p:nvPr/>
            </p:nvCxnSpPr>
            <p:spPr bwMode="auto">
              <a:xfrm flipV="1">
                <a:off x="4282" y="8689"/>
                <a:ext cx="784" cy="27"/>
              </a:xfrm>
              <a:prstGeom prst="straightConnector1">
                <a:avLst/>
              </a:prstGeom>
              <a:noFill/>
              <a:ln w="9525">
                <a:solidFill>
                  <a:srgbClr val="000000"/>
                </a:solidFill>
                <a:round/>
                <a:headEnd/>
                <a:tailEnd/>
              </a:ln>
            </p:spPr>
          </p:cxnSp>
          <p:cxnSp>
            <p:nvCxnSpPr>
              <p:cNvPr id="1150" name="AutoShape 359"/>
              <p:cNvCxnSpPr>
                <a:cxnSpLocks noChangeShapeType="1"/>
              </p:cNvCxnSpPr>
              <p:nvPr/>
            </p:nvCxnSpPr>
            <p:spPr bwMode="auto">
              <a:xfrm flipV="1">
                <a:off x="5066" y="8566"/>
                <a:ext cx="127" cy="123"/>
              </a:xfrm>
              <a:prstGeom prst="straightConnector1">
                <a:avLst/>
              </a:prstGeom>
              <a:noFill/>
              <a:ln w="9525">
                <a:solidFill>
                  <a:srgbClr val="000000"/>
                </a:solidFill>
                <a:round/>
                <a:headEnd/>
                <a:tailEnd/>
              </a:ln>
            </p:spPr>
          </p:cxnSp>
          <p:cxnSp>
            <p:nvCxnSpPr>
              <p:cNvPr id="1151" name="AutoShape 360"/>
              <p:cNvCxnSpPr>
                <a:cxnSpLocks noChangeShapeType="1"/>
              </p:cNvCxnSpPr>
              <p:nvPr/>
            </p:nvCxnSpPr>
            <p:spPr bwMode="auto">
              <a:xfrm>
                <a:off x="5066" y="8492"/>
                <a:ext cx="127" cy="74"/>
              </a:xfrm>
              <a:prstGeom prst="straightConnector1">
                <a:avLst/>
              </a:prstGeom>
              <a:noFill/>
              <a:ln w="9525">
                <a:solidFill>
                  <a:srgbClr val="000000"/>
                </a:solidFill>
                <a:round/>
                <a:headEnd/>
                <a:tailEnd/>
              </a:ln>
            </p:spPr>
          </p:cxnSp>
          <p:cxnSp>
            <p:nvCxnSpPr>
              <p:cNvPr id="1152" name="AutoShape 361"/>
              <p:cNvCxnSpPr>
                <a:cxnSpLocks noChangeShapeType="1"/>
              </p:cNvCxnSpPr>
              <p:nvPr/>
            </p:nvCxnSpPr>
            <p:spPr bwMode="auto">
              <a:xfrm flipV="1">
                <a:off x="4283" y="8688"/>
                <a:ext cx="784" cy="31"/>
              </a:xfrm>
              <a:prstGeom prst="straightConnector1">
                <a:avLst/>
              </a:prstGeom>
              <a:noFill/>
              <a:ln w="9525">
                <a:solidFill>
                  <a:srgbClr val="000000"/>
                </a:solidFill>
                <a:round/>
                <a:headEnd/>
                <a:tailEnd/>
              </a:ln>
            </p:spPr>
          </p:cxnSp>
          <p:cxnSp>
            <p:nvCxnSpPr>
              <p:cNvPr id="1153" name="AutoShape 362"/>
              <p:cNvCxnSpPr>
                <a:cxnSpLocks noChangeShapeType="1"/>
              </p:cNvCxnSpPr>
              <p:nvPr/>
            </p:nvCxnSpPr>
            <p:spPr bwMode="auto">
              <a:xfrm flipH="1">
                <a:off x="4171" y="8719"/>
                <a:ext cx="112" cy="99"/>
              </a:xfrm>
              <a:prstGeom prst="straightConnector1">
                <a:avLst/>
              </a:prstGeom>
              <a:noFill/>
              <a:ln w="9525">
                <a:solidFill>
                  <a:srgbClr val="000000"/>
                </a:solidFill>
                <a:round/>
                <a:headEnd/>
                <a:tailEnd/>
              </a:ln>
            </p:spPr>
          </p:cxnSp>
          <p:cxnSp>
            <p:nvCxnSpPr>
              <p:cNvPr id="1154" name="AutoShape 363"/>
              <p:cNvCxnSpPr>
                <a:cxnSpLocks noChangeShapeType="1"/>
              </p:cNvCxnSpPr>
              <p:nvPr/>
            </p:nvCxnSpPr>
            <p:spPr bwMode="auto">
              <a:xfrm>
                <a:off x="4171" y="8818"/>
                <a:ext cx="112" cy="94"/>
              </a:xfrm>
              <a:prstGeom prst="straightConnector1">
                <a:avLst/>
              </a:prstGeom>
              <a:noFill/>
              <a:ln w="9525">
                <a:solidFill>
                  <a:srgbClr val="000000"/>
                </a:solidFill>
                <a:round/>
                <a:headEnd/>
                <a:tailEnd/>
              </a:ln>
            </p:spPr>
          </p:cxnSp>
          <p:cxnSp>
            <p:nvCxnSpPr>
              <p:cNvPr id="1155" name="AutoShape 364"/>
              <p:cNvCxnSpPr>
                <a:cxnSpLocks noChangeShapeType="1"/>
              </p:cNvCxnSpPr>
              <p:nvPr/>
            </p:nvCxnSpPr>
            <p:spPr bwMode="auto">
              <a:xfrm flipV="1">
                <a:off x="5067" y="8762"/>
                <a:ext cx="127" cy="123"/>
              </a:xfrm>
              <a:prstGeom prst="straightConnector1">
                <a:avLst/>
              </a:prstGeom>
              <a:noFill/>
              <a:ln w="9525">
                <a:solidFill>
                  <a:srgbClr val="000000"/>
                </a:solidFill>
                <a:round/>
                <a:headEnd/>
                <a:tailEnd/>
              </a:ln>
            </p:spPr>
          </p:cxnSp>
          <p:cxnSp>
            <p:nvCxnSpPr>
              <p:cNvPr id="1156" name="AutoShape 365"/>
              <p:cNvCxnSpPr>
                <a:cxnSpLocks noChangeShapeType="1"/>
              </p:cNvCxnSpPr>
              <p:nvPr/>
            </p:nvCxnSpPr>
            <p:spPr bwMode="auto">
              <a:xfrm>
                <a:off x="5067" y="8688"/>
                <a:ext cx="127" cy="74"/>
              </a:xfrm>
              <a:prstGeom prst="straightConnector1">
                <a:avLst/>
              </a:prstGeom>
              <a:noFill/>
              <a:ln w="9525">
                <a:solidFill>
                  <a:srgbClr val="000000"/>
                </a:solidFill>
                <a:round/>
                <a:headEnd/>
                <a:tailEnd/>
              </a:ln>
            </p:spPr>
          </p:cxnSp>
          <p:cxnSp>
            <p:nvCxnSpPr>
              <p:cNvPr id="1157" name="AutoShape 366"/>
              <p:cNvCxnSpPr>
                <a:cxnSpLocks noChangeShapeType="1"/>
              </p:cNvCxnSpPr>
              <p:nvPr/>
            </p:nvCxnSpPr>
            <p:spPr bwMode="auto">
              <a:xfrm flipV="1">
                <a:off x="4282" y="8303"/>
                <a:ext cx="784" cy="27"/>
              </a:xfrm>
              <a:prstGeom prst="straightConnector1">
                <a:avLst/>
              </a:prstGeom>
              <a:noFill/>
              <a:ln w="9525">
                <a:solidFill>
                  <a:srgbClr val="000000"/>
                </a:solidFill>
                <a:round/>
                <a:headEnd/>
                <a:tailEnd/>
              </a:ln>
            </p:spPr>
          </p:cxnSp>
          <p:cxnSp>
            <p:nvCxnSpPr>
              <p:cNvPr id="1158" name="AutoShape 367"/>
              <p:cNvCxnSpPr>
                <a:cxnSpLocks noChangeShapeType="1"/>
              </p:cNvCxnSpPr>
              <p:nvPr/>
            </p:nvCxnSpPr>
            <p:spPr bwMode="auto">
              <a:xfrm flipV="1">
                <a:off x="4282" y="8303"/>
                <a:ext cx="784" cy="31"/>
              </a:xfrm>
              <a:prstGeom prst="straightConnector1">
                <a:avLst/>
              </a:prstGeom>
              <a:noFill/>
              <a:ln w="9525">
                <a:solidFill>
                  <a:srgbClr val="000000"/>
                </a:solidFill>
                <a:round/>
                <a:headEnd/>
                <a:tailEnd/>
              </a:ln>
            </p:spPr>
          </p:cxnSp>
          <p:cxnSp>
            <p:nvCxnSpPr>
              <p:cNvPr id="1159" name="AutoShape 368"/>
              <p:cNvCxnSpPr>
                <a:cxnSpLocks noChangeShapeType="1"/>
              </p:cNvCxnSpPr>
              <p:nvPr/>
            </p:nvCxnSpPr>
            <p:spPr bwMode="auto">
              <a:xfrm flipH="1">
                <a:off x="4170" y="8334"/>
                <a:ext cx="112" cy="99"/>
              </a:xfrm>
              <a:prstGeom prst="straightConnector1">
                <a:avLst/>
              </a:prstGeom>
              <a:noFill/>
              <a:ln w="9525">
                <a:solidFill>
                  <a:srgbClr val="000000"/>
                </a:solidFill>
                <a:round/>
                <a:headEnd/>
                <a:tailEnd/>
              </a:ln>
            </p:spPr>
          </p:cxnSp>
          <p:cxnSp>
            <p:nvCxnSpPr>
              <p:cNvPr id="1160" name="AutoShape 369"/>
              <p:cNvCxnSpPr>
                <a:cxnSpLocks noChangeShapeType="1"/>
              </p:cNvCxnSpPr>
              <p:nvPr/>
            </p:nvCxnSpPr>
            <p:spPr bwMode="auto">
              <a:xfrm>
                <a:off x="4170" y="8433"/>
                <a:ext cx="112" cy="94"/>
              </a:xfrm>
              <a:prstGeom prst="straightConnector1">
                <a:avLst/>
              </a:prstGeom>
              <a:noFill/>
              <a:ln w="9525">
                <a:solidFill>
                  <a:srgbClr val="000000"/>
                </a:solidFill>
                <a:round/>
                <a:headEnd/>
                <a:tailEnd/>
              </a:ln>
            </p:spPr>
          </p:cxnSp>
          <p:cxnSp>
            <p:nvCxnSpPr>
              <p:cNvPr id="1161" name="AutoShape 370"/>
              <p:cNvCxnSpPr>
                <a:cxnSpLocks noChangeShapeType="1"/>
              </p:cNvCxnSpPr>
              <p:nvPr/>
            </p:nvCxnSpPr>
            <p:spPr bwMode="auto">
              <a:xfrm flipV="1">
                <a:off x="4282" y="8500"/>
                <a:ext cx="784" cy="27"/>
              </a:xfrm>
              <a:prstGeom prst="straightConnector1">
                <a:avLst/>
              </a:prstGeom>
              <a:noFill/>
              <a:ln w="9525">
                <a:solidFill>
                  <a:srgbClr val="000000"/>
                </a:solidFill>
                <a:round/>
                <a:headEnd/>
                <a:tailEnd/>
              </a:ln>
            </p:spPr>
          </p:cxnSp>
          <p:cxnSp>
            <p:nvCxnSpPr>
              <p:cNvPr id="1162" name="AutoShape 371"/>
              <p:cNvCxnSpPr>
                <a:cxnSpLocks noChangeShapeType="1"/>
              </p:cNvCxnSpPr>
              <p:nvPr/>
            </p:nvCxnSpPr>
            <p:spPr bwMode="auto">
              <a:xfrm flipV="1">
                <a:off x="5066" y="8377"/>
                <a:ext cx="127" cy="123"/>
              </a:xfrm>
              <a:prstGeom prst="straightConnector1">
                <a:avLst/>
              </a:prstGeom>
              <a:noFill/>
              <a:ln w="9525">
                <a:solidFill>
                  <a:srgbClr val="000000"/>
                </a:solidFill>
                <a:round/>
                <a:headEnd/>
                <a:tailEnd/>
              </a:ln>
            </p:spPr>
          </p:cxnSp>
          <p:cxnSp>
            <p:nvCxnSpPr>
              <p:cNvPr id="1163" name="AutoShape 372"/>
              <p:cNvCxnSpPr>
                <a:cxnSpLocks noChangeShapeType="1"/>
              </p:cNvCxnSpPr>
              <p:nvPr/>
            </p:nvCxnSpPr>
            <p:spPr bwMode="auto">
              <a:xfrm>
                <a:off x="5066" y="8303"/>
                <a:ext cx="127" cy="74"/>
              </a:xfrm>
              <a:prstGeom prst="straightConnector1">
                <a:avLst/>
              </a:prstGeom>
              <a:noFill/>
              <a:ln w="9525">
                <a:solidFill>
                  <a:srgbClr val="000000"/>
                </a:solidFill>
                <a:round/>
                <a:headEnd/>
                <a:tailEnd/>
              </a:ln>
            </p:spPr>
          </p:cxnSp>
          <p:cxnSp>
            <p:nvCxnSpPr>
              <p:cNvPr id="1164" name="AutoShape 373"/>
              <p:cNvCxnSpPr>
                <a:cxnSpLocks noChangeShapeType="1"/>
              </p:cNvCxnSpPr>
              <p:nvPr/>
            </p:nvCxnSpPr>
            <p:spPr bwMode="auto">
              <a:xfrm flipV="1">
                <a:off x="4282" y="8496"/>
                <a:ext cx="784" cy="31"/>
              </a:xfrm>
              <a:prstGeom prst="straightConnector1">
                <a:avLst/>
              </a:prstGeom>
              <a:noFill/>
              <a:ln w="9525">
                <a:solidFill>
                  <a:srgbClr val="000000"/>
                </a:solidFill>
                <a:round/>
                <a:headEnd/>
                <a:tailEnd/>
              </a:ln>
            </p:spPr>
          </p:cxnSp>
          <p:cxnSp>
            <p:nvCxnSpPr>
              <p:cNvPr id="1165" name="AutoShape 374"/>
              <p:cNvCxnSpPr>
                <a:cxnSpLocks noChangeShapeType="1"/>
              </p:cNvCxnSpPr>
              <p:nvPr/>
            </p:nvCxnSpPr>
            <p:spPr bwMode="auto">
              <a:xfrm flipV="1">
                <a:off x="4286" y="8885"/>
                <a:ext cx="784" cy="31"/>
              </a:xfrm>
              <a:prstGeom prst="straightConnector1">
                <a:avLst/>
              </a:prstGeom>
              <a:noFill/>
              <a:ln w="9525">
                <a:solidFill>
                  <a:srgbClr val="000000"/>
                </a:solidFill>
                <a:round/>
                <a:headEnd/>
                <a:tailEnd/>
              </a:ln>
            </p:spPr>
          </p:cxnSp>
          <p:cxnSp>
            <p:nvCxnSpPr>
              <p:cNvPr id="1166" name="AutoShape 375"/>
              <p:cNvCxnSpPr>
                <a:cxnSpLocks noChangeShapeType="1"/>
              </p:cNvCxnSpPr>
              <p:nvPr/>
            </p:nvCxnSpPr>
            <p:spPr bwMode="auto">
              <a:xfrm flipH="1">
                <a:off x="4174" y="8916"/>
                <a:ext cx="112" cy="99"/>
              </a:xfrm>
              <a:prstGeom prst="straightConnector1">
                <a:avLst/>
              </a:prstGeom>
              <a:noFill/>
              <a:ln w="9525">
                <a:solidFill>
                  <a:srgbClr val="000000"/>
                </a:solidFill>
                <a:round/>
                <a:headEnd/>
                <a:tailEnd/>
              </a:ln>
            </p:spPr>
          </p:cxnSp>
          <p:cxnSp>
            <p:nvCxnSpPr>
              <p:cNvPr id="1167" name="AutoShape 376"/>
              <p:cNvCxnSpPr>
                <a:cxnSpLocks noChangeShapeType="1"/>
              </p:cNvCxnSpPr>
              <p:nvPr/>
            </p:nvCxnSpPr>
            <p:spPr bwMode="auto">
              <a:xfrm>
                <a:off x="4174" y="9015"/>
                <a:ext cx="112" cy="94"/>
              </a:xfrm>
              <a:prstGeom prst="straightConnector1">
                <a:avLst/>
              </a:prstGeom>
              <a:noFill/>
              <a:ln w="9525">
                <a:solidFill>
                  <a:srgbClr val="000000"/>
                </a:solidFill>
                <a:round/>
                <a:headEnd/>
                <a:tailEnd/>
              </a:ln>
            </p:spPr>
          </p:cxnSp>
          <p:cxnSp>
            <p:nvCxnSpPr>
              <p:cNvPr id="1168" name="AutoShape 377"/>
              <p:cNvCxnSpPr>
                <a:cxnSpLocks noChangeShapeType="1"/>
              </p:cNvCxnSpPr>
              <p:nvPr/>
            </p:nvCxnSpPr>
            <p:spPr bwMode="auto">
              <a:xfrm flipV="1">
                <a:off x="5070" y="8959"/>
                <a:ext cx="127" cy="123"/>
              </a:xfrm>
              <a:prstGeom prst="straightConnector1">
                <a:avLst/>
              </a:prstGeom>
              <a:noFill/>
              <a:ln w="9525">
                <a:solidFill>
                  <a:srgbClr val="000000"/>
                </a:solidFill>
                <a:round/>
                <a:headEnd/>
                <a:tailEnd/>
              </a:ln>
            </p:spPr>
          </p:cxnSp>
          <p:cxnSp>
            <p:nvCxnSpPr>
              <p:cNvPr id="1169" name="AutoShape 378"/>
              <p:cNvCxnSpPr>
                <a:cxnSpLocks noChangeShapeType="1"/>
              </p:cNvCxnSpPr>
              <p:nvPr/>
            </p:nvCxnSpPr>
            <p:spPr bwMode="auto">
              <a:xfrm>
                <a:off x="5070" y="8885"/>
                <a:ext cx="127" cy="74"/>
              </a:xfrm>
              <a:prstGeom prst="straightConnector1">
                <a:avLst/>
              </a:prstGeom>
              <a:noFill/>
              <a:ln w="9525">
                <a:solidFill>
                  <a:srgbClr val="000000"/>
                </a:solidFill>
                <a:round/>
                <a:headEnd/>
                <a:tailEnd/>
              </a:ln>
            </p:spPr>
          </p:cxnSp>
          <p:cxnSp>
            <p:nvCxnSpPr>
              <p:cNvPr id="1170" name="AutoShape 379"/>
              <p:cNvCxnSpPr>
                <a:cxnSpLocks noChangeShapeType="1"/>
              </p:cNvCxnSpPr>
              <p:nvPr/>
            </p:nvCxnSpPr>
            <p:spPr bwMode="auto">
              <a:xfrm flipH="1">
                <a:off x="4174" y="9306"/>
                <a:ext cx="112" cy="99"/>
              </a:xfrm>
              <a:prstGeom prst="straightConnector1">
                <a:avLst/>
              </a:prstGeom>
              <a:noFill/>
              <a:ln w="9525">
                <a:solidFill>
                  <a:srgbClr val="000000"/>
                </a:solidFill>
                <a:round/>
                <a:headEnd/>
                <a:tailEnd/>
              </a:ln>
            </p:spPr>
          </p:cxnSp>
          <p:cxnSp>
            <p:nvCxnSpPr>
              <p:cNvPr id="1171" name="AutoShape 380"/>
              <p:cNvCxnSpPr>
                <a:cxnSpLocks noChangeShapeType="1"/>
              </p:cNvCxnSpPr>
              <p:nvPr/>
            </p:nvCxnSpPr>
            <p:spPr bwMode="auto">
              <a:xfrm>
                <a:off x="4174" y="9405"/>
                <a:ext cx="112" cy="94"/>
              </a:xfrm>
              <a:prstGeom prst="straightConnector1">
                <a:avLst/>
              </a:prstGeom>
              <a:noFill/>
              <a:ln w="9525">
                <a:solidFill>
                  <a:srgbClr val="000000"/>
                </a:solidFill>
                <a:round/>
                <a:headEnd/>
                <a:tailEnd/>
              </a:ln>
            </p:spPr>
          </p:cxnSp>
          <p:cxnSp>
            <p:nvCxnSpPr>
              <p:cNvPr id="1172" name="AutoShape 381"/>
              <p:cNvCxnSpPr>
                <a:cxnSpLocks noChangeShapeType="1"/>
              </p:cNvCxnSpPr>
              <p:nvPr/>
            </p:nvCxnSpPr>
            <p:spPr bwMode="auto">
              <a:xfrm flipV="1">
                <a:off x="4286" y="9472"/>
                <a:ext cx="784" cy="27"/>
              </a:xfrm>
              <a:prstGeom prst="straightConnector1">
                <a:avLst/>
              </a:prstGeom>
              <a:noFill/>
              <a:ln w="9525">
                <a:solidFill>
                  <a:srgbClr val="000000"/>
                </a:solidFill>
                <a:round/>
                <a:headEnd/>
                <a:tailEnd/>
              </a:ln>
            </p:spPr>
          </p:cxnSp>
          <p:cxnSp>
            <p:nvCxnSpPr>
              <p:cNvPr id="1173" name="AutoShape 382"/>
              <p:cNvCxnSpPr>
                <a:cxnSpLocks noChangeShapeType="1"/>
              </p:cNvCxnSpPr>
              <p:nvPr/>
            </p:nvCxnSpPr>
            <p:spPr bwMode="auto">
              <a:xfrm flipV="1">
                <a:off x="5070" y="9349"/>
                <a:ext cx="127" cy="123"/>
              </a:xfrm>
              <a:prstGeom prst="straightConnector1">
                <a:avLst/>
              </a:prstGeom>
              <a:noFill/>
              <a:ln w="9525">
                <a:solidFill>
                  <a:srgbClr val="000000"/>
                </a:solidFill>
                <a:round/>
                <a:headEnd/>
                <a:tailEnd/>
              </a:ln>
            </p:spPr>
          </p:cxnSp>
          <p:cxnSp>
            <p:nvCxnSpPr>
              <p:cNvPr id="1174" name="AutoShape 383"/>
              <p:cNvCxnSpPr>
                <a:cxnSpLocks noChangeShapeType="1"/>
              </p:cNvCxnSpPr>
              <p:nvPr/>
            </p:nvCxnSpPr>
            <p:spPr bwMode="auto">
              <a:xfrm>
                <a:off x="5070" y="9275"/>
                <a:ext cx="127" cy="74"/>
              </a:xfrm>
              <a:prstGeom prst="straightConnector1">
                <a:avLst/>
              </a:prstGeom>
              <a:noFill/>
              <a:ln w="9525">
                <a:solidFill>
                  <a:srgbClr val="000000"/>
                </a:solidFill>
                <a:round/>
                <a:headEnd/>
                <a:tailEnd/>
              </a:ln>
            </p:spPr>
          </p:cxnSp>
          <p:cxnSp>
            <p:nvCxnSpPr>
              <p:cNvPr id="1175" name="AutoShape 384"/>
              <p:cNvCxnSpPr>
                <a:cxnSpLocks noChangeShapeType="1"/>
              </p:cNvCxnSpPr>
              <p:nvPr/>
            </p:nvCxnSpPr>
            <p:spPr bwMode="auto">
              <a:xfrm flipV="1">
                <a:off x="4287" y="9471"/>
                <a:ext cx="784" cy="31"/>
              </a:xfrm>
              <a:prstGeom prst="straightConnector1">
                <a:avLst/>
              </a:prstGeom>
              <a:noFill/>
              <a:ln w="9525">
                <a:solidFill>
                  <a:srgbClr val="000000"/>
                </a:solidFill>
                <a:round/>
                <a:headEnd/>
                <a:tailEnd/>
              </a:ln>
            </p:spPr>
          </p:cxnSp>
          <p:cxnSp>
            <p:nvCxnSpPr>
              <p:cNvPr id="1176" name="AutoShape 385"/>
              <p:cNvCxnSpPr>
                <a:cxnSpLocks noChangeShapeType="1"/>
              </p:cNvCxnSpPr>
              <p:nvPr/>
            </p:nvCxnSpPr>
            <p:spPr bwMode="auto">
              <a:xfrm flipH="1">
                <a:off x="4175" y="9502"/>
                <a:ext cx="112" cy="99"/>
              </a:xfrm>
              <a:prstGeom prst="straightConnector1">
                <a:avLst/>
              </a:prstGeom>
              <a:noFill/>
              <a:ln w="9525">
                <a:solidFill>
                  <a:srgbClr val="000000"/>
                </a:solidFill>
                <a:round/>
                <a:headEnd/>
                <a:tailEnd/>
              </a:ln>
            </p:spPr>
          </p:cxnSp>
          <p:cxnSp>
            <p:nvCxnSpPr>
              <p:cNvPr id="1177" name="AutoShape 386"/>
              <p:cNvCxnSpPr>
                <a:cxnSpLocks noChangeShapeType="1"/>
              </p:cNvCxnSpPr>
              <p:nvPr/>
            </p:nvCxnSpPr>
            <p:spPr bwMode="auto">
              <a:xfrm>
                <a:off x="4175" y="9601"/>
                <a:ext cx="112" cy="94"/>
              </a:xfrm>
              <a:prstGeom prst="straightConnector1">
                <a:avLst/>
              </a:prstGeom>
              <a:noFill/>
              <a:ln w="9525">
                <a:solidFill>
                  <a:srgbClr val="000000"/>
                </a:solidFill>
                <a:round/>
                <a:headEnd/>
                <a:tailEnd/>
              </a:ln>
            </p:spPr>
          </p:cxnSp>
          <p:cxnSp>
            <p:nvCxnSpPr>
              <p:cNvPr id="1178" name="AutoShape 387"/>
              <p:cNvCxnSpPr>
                <a:cxnSpLocks noChangeShapeType="1"/>
              </p:cNvCxnSpPr>
              <p:nvPr/>
            </p:nvCxnSpPr>
            <p:spPr bwMode="auto">
              <a:xfrm flipV="1">
                <a:off x="5071" y="9545"/>
                <a:ext cx="127" cy="123"/>
              </a:xfrm>
              <a:prstGeom prst="straightConnector1">
                <a:avLst/>
              </a:prstGeom>
              <a:noFill/>
              <a:ln w="9525">
                <a:solidFill>
                  <a:srgbClr val="000000"/>
                </a:solidFill>
                <a:round/>
                <a:headEnd/>
                <a:tailEnd/>
              </a:ln>
            </p:spPr>
          </p:cxnSp>
          <p:cxnSp>
            <p:nvCxnSpPr>
              <p:cNvPr id="1179" name="AutoShape 388"/>
              <p:cNvCxnSpPr>
                <a:cxnSpLocks noChangeShapeType="1"/>
              </p:cNvCxnSpPr>
              <p:nvPr/>
            </p:nvCxnSpPr>
            <p:spPr bwMode="auto">
              <a:xfrm>
                <a:off x="5071" y="9471"/>
                <a:ext cx="127" cy="74"/>
              </a:xfrm>
              <a:prstGeom prst="straightConnector1">
                <a:avLst/>
              </a:prstGeom>
              <a:noFill/>
              <a:ln w="9525">
                <a:solidFill>
                  <a:srgbClr val="000000"/>
                </a:solidFill>
                <a:round/>
                <a:headEnd/>
                <a:tailEnd/>
              </a:ln>
            </p:spPr>
          </p:cxnSp>
          <p:cxnSp>
            <p:nvCxnSpPr>
              <p:cNvPr id="1180" name="AutoShape 389"/>
              <p:cNvCxnSpPr>
                <a:cxnSpLocks noChangeShapeType="1"/>
              </p:cNvCxnSpPr>
              <p:nvPr/>
            </p:nvCxnSpPr>
            <p:spPr bwMode="auto">
              <a:xfrm flipV="1">
                <a:off x="4286" y="9086"/>
                <a:ext cx="784" cy="27"/>
              </a:xfrm>
              <a:prstGeom prst="straightConnector1">
                <a:avLst/>
              </a:prstGeom>
              <a:noFill/>
              <a:ln w="9525">
                <a:solidFill>
                  <a:srgbClr val="000000"/>
                </a:solidFill>
                <a:round/>
                <a:headEnd/>
                <a:tailEnd/>
              </a:ln>
            </p:spPr>
          </p:cxnSp>
          <p:cxnSp>
            <p:nvCxnSpPr>
              <p:cNvPr id="1181" name="AutoShape 390"/>
              <p:cNvCxnSpPr>
                <a:cxnSpLocks noChangeShapeType="1"/>
              </p:cNvCxnSpPr>
              <p:nvPr/>
            </p:nvCxnSpPr>
            <p:spPr bwMode="auto">
              <a:xfrm flipV="1">
                <a:off x="4286" y="9086"/>
                <a:ext cx="784" cy="31"/>
              </a:xfrm>
              <a:prstGeom prst="straightConnector1">
                <a:avLst/>
              </a:prstGeom>
              <a:noFill/>
              <a:ln w="9525">
                <a:solidFill>
                  <a:srgbClr val="000000"/>
                </a:solidFill>
                <a:round/>
                <a:headEnd/>
                <a:tailEnd/>
              </a:ln>
            </p:spPr>
          </p:cxnSp>
          <p:cxnSp>
            <p:nvCxnSpPr>
              <p:cNvPr id="1182" name="AutoShape 391"/>
              <p:cNvCxnSpPr>
                <a:cxnSpLocks noChangeShapeType="1"/>
              </p:cNvCxnSpPr>
              <p:nvPr/>
            </p:nvCxnSpPr>
            <p:spPr bwMode="auto">
              <a:xfrm flipH="1">
                <a:off x="4174" y="9117"/>
                <a:ext cx="112" cy="99"/>
              </a:xfrm>
              <a:prstGeom prst="straightConnector1">
                <a:avLst/>
              </a:prstGeom>
              <a:noFill/>
              <a:ln w="9525">
                <a:solidFill>
                  <a:srgbClr val="000000"/>
                </a:solidFill>
                <a:round/>
                <a:headEnd/>
                <a:tailEnd/>
              </a:ln>
            </p:spPr>
          </p:cxnSp>
          <p:cxnSp>
            <p:nvCxnSpPr>
              <p:cNvPr id="1183" name="AutoShape 392"/>
              <p:cNvCxnSpPr>
                <a:cxnSpLocks noChangeShapeType="1"/>
              </p:cNvCxnSpPr>
              <p:nvPr/>
            </p:nvCxnSpPr>
            <p:spPr bwMode="auto">
              <a:xfrm>
                <a:off x="4174" y="9216"/>
                <a:ext cx="112" cy="94"/>
              </a:xfrm>
              <a:prstGeom prst="straightConnector1">
                <a:avLst/>
              </a:prstGeom>
              <a:noFill/>
              <a:ln w="9525">
                <a:solidFill>
                  <a:srgbClr val="000000"/>
                </a:solidFill>
                <a:round/>
                <a:headEnd/>
                <a:tailEnd/>
              </a:ln>
            </p:spPr>
          </p:cxnSp>
          <p:cxnSp>
            <p:nvCxnSpPr>
              <p:cNvPr id="1184" name="AutoShape 393"/>
              <p:cNvCxnSpPr>
                <a:cxnSpLocks noChangeShapeType="1"/>
              </p:cNvCxnSpPr>
              <p:nvPr/>
            </p:nvCxnSpPr>
            <p:spPr bwMode="auto">
              <a:xfrm flipV="1">
                <a:off x="4286" y="9283"/>
                <a:ext cx="784" cy="27"/>
              </a:xfrm>
              <a:prstGeom prst="straightConnector1">
                <a:avLst/>
              </a:prstGeom>
              <a:noFill/>
              <a:ln w="9525">
                <a:solidFill>
                  <a:srgbClr val="000000"/>
                </a:solidFill>
                <a:round/>
                <a:headEnd/>
                <a:tailEnd/>
              </a:ln>
            </p:spPr>
          </p:cxnSp>
          <p:cxnSp>
            <p:nvCxnSpPr>
              <p:cNvPr id="1185" name="AutoShape 394"/>
              <p:cNvCxnSpPr>
                <a:cxnSpLocks noChangeShapeType="1"/>
              </p:cNvCxnSpPr>
              <p:nvPr/>
            </p:nvCxnSpPr>
            <p:spPr bwMode="auto">
              <a:xfrm flipV="1">
                <a:off x="5070" y="9160"/>
                <a:ext cx="127" cy="123"/>
              </a:xfrm>
              <a:prstGeom prst="straightConnector1">
                <a:avLst/>
              </a:prstGeom>
              <a:noFill/>
              <a:ln w="9525">
                <a:solidFill>
                  <a:srgbClr val="000000"/>
                </a:solidFill>
                <a:round/>
                <a:headEnd/>
                <a:tailEnd/>
              </a:ln>
            </p:spPr>
          </p:cxnSp>
          <p:cxnSp>
            <p:nvCxnSpPr>
              <p:cNvPr id="1186" name="AutoShape 395"/>
              <p:cNvCxnSpPr>
                <a:cxnSpLocks noChangeShapeType="1"/>
              </p:cNvCxnSpPr>
              <p:nvPr/>
            </p:nvCxnSpPr>
            <p:spPr bwMode="auto">
              <a:xfrm>
                <a:off x="5070" y="9086"/>
                <a:ext cx="127" cy="74"/>
              </a:xfrm>
              <a:prstGeom prst="straightConnector1">
                <a:avLst/>
              </a:prstGeom>
              <a:noFill/>
              <a:ln w="9525">
                <a:solidFill>
                  <a:srgbClr val="000000"/>
                </a:solidFill>
                <a:round/>
                <a:headEnd/>
                <a:tailEnd/>
              </a:ln>
            </p:spPr>
          </p:cxnSp>
          <p:cxnSp>
            <p:nvCxnSpPr>
              <p:cNvPr id="1187" name="AutoShape 396"/>
              <p:cNvCxnSpPr>
                <a:cxnSpLocks noChangeShapeType="1"/>
              </p:cNvCxnSpPr>
              <p:nvPr/>
            </p:nvCxnSpPr>
            <p:spPr bwMode="auto">
              <a:xfrm flipV="1">
                <a:off x="4286" y="9279"/>
                <a:ext cx="784" cy="31"/>
              </a:xfrm>
              <a:prstGeom prst="straightConnector1">
                <a:avLst/>
              </a:prstGeom>
              <a:noFill/>
              <a:ln w="9525">
                <a:solidFill>
                  <a:srgbClr val="000000"/>
                </a:solidFill>
                <a:round/>
                <a:headEnd/>
                <a:tailEnd/>
              </a:ln>
            </p:spPr>
          </p:cxnSp>
          <p:cxnSp>
            <p:nvCxnSpPr>
              <p:cNvPr id="1188" name="AutoShape 397"/>
              <p:cNvCxnSpPr>
                <a:cxnSpLocks noChangeShapeType="1"/>
              </p:cNvCxnSpPr>
              <p:nvPr/>
            </p:nvCxnSpPr>
            <p:spPr bwMode="auto">
              <a:xfrm flipV="1">
                <a:off x="4286" y="9668"/>
                <a:ext cx="784" cy="31"/>
              </a:xfrm>
              <a:prstGeom prst="straightConnector1">
                <a:avLst/>
              </a:prstGeom>
              <a:noFill/>
              <a:ln w="9525">
                <a:solidFill>
                  <a:srgbClr val="000000"/>
                </a:solidFill>
                <a:round/>
                <a:headEnd/>
                <a:tailEnd/>
              </a:ln>
            </p:spPr>
          </p:cxnSp>
          <p:cxnSp>
            <p:nvCxnSpPr>
              <p:cNvPr id="1189" name="AutoShape 398"/>
              <p:cNvCxnSpPr>
                <a:cxnSpLocks noChangeShapeType="1"/>
              </p:cNvCxnSpPr>
              <p:nvPr/>
            </p:nvCxnSpPr>
            <p:spPr bwMode="auto">
              <a:xfrm flipH="1">
                <a:off x="4174" y="9699"/>
                <a:ext cx="112" cy="99"/>
              </a:xfrm>
              <a:prstGeom prst="straightConnector1">
                <a:avLst/>
              </a:prstGeom>
              <a:noFill/>
              <a:ln w="9525">
                <a:solidFill>
                  <a:srgbClr val="000000"/>
                </a:solidFill>
                <a:round/>
                <a:headEnd/>
                <a:tailEnd/>
              </a:ln>
            </p:spPr>
          </p:cxnSp>
          <p:cxnSp>
            <p:nvCxnSpPr>
              <p:cNvPr id="1190" name="AutoShape 399"/>
              <p:cNvCxnSpPr>
                <a:cxnSpLocks noChangeShapeType="1"/>
              </p:cNvCxnSpPr>
              <p:nvPr/>
            </p:nvCxnSpPr>
            <p:spPr bwMode="auto">
              <a:xfrm>
                <a:off x="4174" y="9798"/>
                <a:ext cx="112" cy="94"/>
              </a:xfrm>
              <a:prstGeom prst="straightConnector1">
                <a:avLst/>
              </a:prstGeom>
              <a:noFill/>
              <a:ln w="9525">
                <a:solidFill>
                  <a:srgbClr val="000000"/>
                </a:solidFill>
                <a:round/>
                <a:headEnd/>
                <a:tailEnd/>
              </a:ln>
            </p:spPr>
          </p:cxnSp>
          <p:cxnSp>
            <p:nvCxnSpPr>
              <p:cNvPr id="1191" name="AutoShape 400"/>
              <p:cNvCxnSpPr>
                <a:cxnSpLocks noChangeShapeType="1"/>
              </p:cNvCxnSpPr>
              <p:nvPr/>
            </p:nvCxnSpPr>
            <p:spPr bwMode="auto">
              <a:xfrm flipV="1">
                <a:off x="5070" y="9742"/>
                <a:ext cx="127" cy="123"/>
              </a:xfrm>
              <a:prstGeom prst="straightConnector1">
                <a:avLst/>
              </a:prstGeom>
              <a:noFill/>
              <a:ln w="9525">
                <a:solidFill>
                  <a:srgbClr val="000000"/>
                </a:solidFill>
                <a:round/>
                <a:headEnd/>
                <a:tailEnd/>
              </a:ln>
            </p:spPr>
          </p:cxnSp>
          <p:cxnSp>
            <p:nvCxnSpPr>
              <p:cNvPr id="1192" name="AutoShape 401"/>
              <p:cNvCxnSpPr>
                <a:cxnSpLocks noChangeShapeType="1"/>
              </p:cNvCxnSpPr>
              <p:nvPr/>
            </p:nvCxnSpPr>
            <p:spPr bwMode="auto">
              <a:xfrm>
                <a:off x="5070" y="9668"/>
                <a:ext cx="127" cy="74"/>
              </a:xfrm>
              <a:prstGeom prst="straightConnector1">
                <a:avLst/>
              </a:prstGeom>
              <a:noFill/>
              <a:ln w="9525">
                <a:solidFill>
                  <a:srgbClr val="000000"/>
                </a:solidFill>
                <a:round/>
                <a:headEnd/>
                <a:tailEnd/>
              </a:ln>
            </p:spPr>
          </p:cxnSp>
          <p:cxnSp>
            <p:nvCxnSpPr>
              <p:cNvPr id="1193" name="AutoShape 402"/>
              <p:cNvCxnSpPr>
                <a:cxnSpLocks noChangeShapeType="1"/>
              </p:cNvCxnSpPr>
              <p:nvPr/>
            </p:nvCxnSpPr>
            <p:spPr bwMode="auto">
              <a:xfrm flipH="1">
                <a:off x="4174" y="10089"/>
                <a:ext cx="112" cy="99"/>
              </a:xfrm>
              <a:prstGeom prst="straightConnector1">
                <a:avLst/>
              </a:prstGeom>
              <a:noFill/>
              <a:ln w="9525">
                <a:solidFill>
                  <a:srgbClr val="000000"/>
                </a:solidFill>
                <a:round/>
                <a:headEnd/>
                <a:tailEnd/>
              </a:ln>
            </p:spPr>
          </p:cxnSp>
          <p:cxnSp>
            <p:nvCxnSpPr>
              <p:cNvPr id="1194" name="AutoShape 403"/>
              <p:cNvCxnSpPr>
                <a:cxnSpLocks noChangeShapeType="1"/>
              </p:cNvCxnSpPr>
              <p:nvPr/>
            </p:nvCxnSpPr>
            <p:spPr bwMode="auto">
              <a:xfrm>
                <a:off x="4174" y="10188"/>
                <a:ext cx="112" cy="94"/>
              </a:xfrm>
              <a:prstGeom prst="straightConnector1">
                <a:avLst/>
              </a:prstGeom>
              <a:noFill/>
              <a:ln w="9525">
                <a:solidFill>
                  <a:srgbClr val="000000"/>
                </a:solidFill>
                <a:round/>
                <a:headEnd/>
                <a:tailEnd/>
              </a:ln>
            </p:spPr>
          </p:cxnSp>
          <p:cxnSp>
            <p:nvCxnSpPr>
              <p:cNvPr id="1195" name="AutoShape 404"/>
              <p:cNvCxnSpPr>
                <a:cxnSpLocks noChangeShapeType="1"/>
              </p:cNvCxnSpPr>
              <p:nvPr/>
            </p:nvCxnSpPr>
            <p:spPr bwMode="auto">
              <a:xfrm flipV="1">
                <a:off x="4286" y="10255"/>
                <a:ext cx="784" cy="27"/>
              </a:xfrm>
              <a:prstGeom prst="straightConnector1">
                <a:avLst/>
              </a:prstGeom>
              <a:noFill/>
              <a:ln w="9525">
                <a:solidFill>
                  <a:srgbClr val="000000"/>
                </a:solidFill>
                <a:round/>
                <a:headEnd/>
                <a:tailEnd/>
              </a:ln>
            </p:spPr>
          </p:cxnSp>
          <p:cxnSp>
            <p:nvCxnSpPr>
              <p:cNvPr id="1196" name="AutoShape 405"/>
              <p:cNvCxnSpPr>
                <a:cxnSpLocks noChangeShapeType="1"/>
              </p:cNvCxnSpPr>
              <p:nvPr/>
            </p:nvCxnSpPr>
            <p:spPr bwMode="auto">
              <a:xfrm flipV="1">
                <a:off x="5070" y="10132"/>
                <a:ext cx="127" cy="123"/>
              </a:xfrm>
              <a:prstGeom prst="straightConnector1">
                <a:avLst/>
              </a:prstGeom>
              <a:noFill/>
              <a:ln w="9525">
                <a:solidFill>
                  <a:srgbClr val="000000"/>
                </a:solidFill>
                <a:round/>
                <a:headEnd/>
                <a:tailEnd/>
              </a:ln>
            </p:spPr>
          </p:cxnSp>
          <p:cxnSp>
            <p:nvCxnSpPr>
              <p:cNvPr id="1197" name="AutoShape 406"/>
              <p:cNvCxnSpPr>
                <a:cxnSpLocks noChangeShapeType="1"/>
              </p:cNvCxnSpPr>
              <p:nvPr/>
            </p:nvCxnSpPr>
            <p:spPr bwMode="auto">
              <a:xfrm>
                <a:off x="5070" y="10058"/>
                <a:ext cx="127" cy="74"/>
              </a:xfrm>
              <a:prstGeom prst="straightConnector1">
                <a:avLst/>
              </a:prstGeom>
              <a:noFill/>
              <a:ln w="9525">
                <a:solidFill>
                  <a:srgbClr val="000000"/>
                </a:solidFill>
                <a:round/>
                <a:headEnd/>
                <a:tailEnd/>
              </a:ln>
            </p:spPr>
          </p:cxnSp>
          <p:cxnSp>
            <p:nvCxnSpPr>
              <p:cNvPr id="1198" name="AutoShape 407"/>
              <p:cNvCxnSpPr>
                <a:cxnSpLocks noChangeShapeType="1"/>
              </p:cNvCxnSpPr>
              <p:nvPr/>
            </p:nvCxnSpPr>
            <p:spPr bwMode="auto">
              <a:xfrm flipV="1">
                <a:off x="4287" y="10254"/>
                <a:ext cx="784" cy="31"/>
              </a:xfrm>
              <a:prstGeom prst="straightConnector1">
                <a:avLst/>
              </a:prstGeom>
              <a:noFill/>
              <a:ln w="9525">
                <a:solidFill>
                  <a:srgbClr val="000000"/>
                </a:solidFill>
                <a:round/>
                <a:headEnd/>
                <a:tailEnd/>
              </a:ln>
            </p:spPr>
          </p:cxnSp>
          <p:cxnSp>
            <p:nvCxnSpPr>
              <p:cNvPr id="1199" name="AutoShape 408"/>
              <p:cNvCxnSpPr>
                <a:cxnSpLocks noChangeShapeType="1"/>
              </p:cNvCxnSpPr>
              <p:nvPr/>
            </p:nvCxnSpPr>
            <p:spPr bwMode="auto">
              <a:xfrm flipH="1">
                <a:off x="4175" y="10285"/>
                <a:ext cx="112" cy="99"/>
              </a:xfrm>
              <a:prstGeom prst="straightConnector1">
                <a:avLst/>
              </a:prstGeom>
              <a:noFill/>
              <a:ln w="9525">
                <a:solidFill>
                  <a:srgbClr val="000000"/>
                </a:solidFill>
                <a:round/>
                <a:headEnd/>
                <a:tailEnd/>
              </a:ln>
            </p:spPr>
          </p:cxnSp>
          <p:cxnSp>
            <p:nvCxnSpPr>
              <p:cNvPr id="1200" name="AutoShape 409"/>
              <p:cNvCxnSpPr>
                <a:cxnSpLocks noChangeShapeType="1"/>
              </p:cNvCxnSpPr>
              <p:nvPr/>
            </p:nvCxnSpPr>
            <p:spPr bwMode="auto">
              <a:xfrm>
                <a:off x="4175" y="10384"/>
                <a:ext cx="112" cy="94"/>
              </a:xfrm>
              <a:prstGeom prst="straightConnector1">
                <a:avLst/>
              </a:prstGeom>
              <a:noFill/>
              <a:ln w="9525">
                <a:solidFill>
                  <a:srgbClr val="000000"/>
                </a:solidFill>
                <a:round/>
                <a:headEnd/>
                <a:tailEnd/>
              </a:ln>
            </p:spPr>
          </p:cxnSp>
          <p:cxnSp>
            <p:nvCxnSpPr>
              <p:cNvPr id="1201" name="AutoShape 410"/>
              <p:cNvCxnSpPr>
                <a:cxnSpLocks noChangeShapeType="1"/>
              </p:cNvCxnSpPr>
              <p:nvPr/>
            </p:nvCxnSpPr>
            <p:spPr bwMode="auto">
              <a:xfrm flipV="1">
                <a:off x="5071" y="10328"/>
                <a:ext cx="127" cy="123"/>
              </a:xfrm>
              <a:prstGeom prst="straightConnector1">
                <a:avLst/>
              </a:prstGeom>
              <a:noFill/>
              <a:ln w="9525">
                <a:solidFill>
                  <a:srgbClr val="000000"/>
                </a:solidFill>
                <a:round/>
                <a:headEnd/>
                <a:tailEnd/>
              </a:ln>
            </p:spPr>
          </p:cxnSp>
          <p:cxnSp>
            <p:nvCxnSpPr>
              <p:cNvPr id="1202" name="AutoShape 411"/>
              <p:cNvCxnSpPr>
                <a:cxnSpLocks noChangeShapeType="1"/>
              </p:cNvCxnSpPr>
              <p:nvPr/>
            </p:nvCxnSpPr>
            <p:spPr bwMode="auto">
              <a:xfrm>
                <a:off x="5071" y="10254"/>
                <a:ext cx="127" cy="74"/>
              </a:xfrm>
              <a:prstGeom prst="straightConnector1">
                <a:avLst/>
              </a:prstGeom>
              <a:noFill/>
              <a:ln w="9525">
                <a:solidFill>
                  <a:srgbClr val="000000"/>
                </a:solidFill>
                <a:round/>
                <a:headEnd/>
                <a:tailEnd/>
              </a:ln>
            </p:spPr>
          </p:cxnSp>
          <p:cxnSp>
            <p:nvCxnSpPr>
              <p:cNvPr id="1203" name="AutoShape 412"/>
              <p:cNvCxnSpPr>
                <a:cxnSpLocks noChangeShapeType="1"/>
              </p:cNvCxnSpPr>
              <p:nvPr/>
            </p:nvCxnSpPr>
            <p:spPr bwMode="auto">
              <a:xfrm flipV="1">
                <a:off x="4286" y="9869"/>
                <a:ext cx="784" cy="27"/>
              </a:xfrm>
              <a:prstGeom prst="straightConnector1">
                <a:avLst/>
              </a:prstGeom>
              <a:noFill/>
              <a:ln w="9525">
                <a:solidFill>
                  <a:srgbClr val="000000"/>
                </a:solidFill>
                <a:round/>
                <a:headEnd/>
                <a:tailEnd/>
              </a:ln>
            </p:spPr>
          </p:cxnSp>
          <p:cxnSp>
            <p:nvCxnSpPr>
              <p:cNvPr id="1204" name="AutoShape 413"/>
              <p:cNvCxnSpPr>
                <a:cxnSpLocks noChangeShapeType="1"/>
              </p:cNvCxnSpPr>
              <p:nvPr/>
            </p:nvCxnSpPr>
            <p:spPr bwMode="auto">
              <a:xfrm flipV="1">
                <a:off x="4286" y="9869"/>
                <a:ext cx="784" cy="31"/>
              </a:xfrm>
              <a:prstGeom prst="straightConnector1">
                <a:avLst/>
              </a:prstGeom>
              <a:noFill/>
              <a:ln w="9525">
                <a:solidFill>
                  <a:srgbClr val="000000"/>
                </a:solidFill>
                <a:round/>
                <a:headEnd/>
                <a:tailEnd/>
              </a:ln>
            </p:spPr>
          </p:cxnSp>
          <p:cxnSp>
            <p:nvCxnSpPr>
              <p:cNvPr id="1205" name="AutoShape 414"/>
              <p:cNvCxnSpPr>
                <a:cxnSpLocks noChangeShapeType="1"/>
              </p:cNvCxnSpPr>
              <p:nvPr/>
            </p:nvCxnSpPr>
            <p:spPr bwMode="auto">
              <a:xfrm flipH="1">
                <a:off x="4174" y="9900"/>
                <a:ext cx="112" cy="99"/>
              </a:xfrm>
              <a:prstGeom prst="straightConnector1">
                <a:avLst/>
              </a:prstGeom>
              <a:noFill/>
              <a:ln w="9525">
                <a:solidFill>
                  <a:srgbClr val="000000"/>
                </a:solidFill>
                <a:round/>
                <a:headEnd/>
                <a:tailEnd/>
              </a:ln>
            </p:spPr>
          </p:cxnSp>
          <p:cxnSp>
            <p:nvCxnSpPr>
              <p:cNvPr id="1206" name="AutoShape 415"/>
              <p:cNvCxnSpPr>
                <a:cxnSpLocks noChangeShapeType="1"/>
              </p:cNvCxnSpPr>
              <p:nvPr/>
            </p:nvCxnSpPr>
            <p:spPr bwMode="auto">
              <a:xfrm>
                <a:off x="4174" y="9999"/>
                <a:ext cx="112" cy="94"/>
              </a:xfrm>
              <a:prstGeom prst="straightConnector1">
                <a:avLst/>
              </a:prstGeom>
              <a:noFill/>
              <a:ln w="9525">
                <a:solidFill>
                  <a:srgbClr val="000000"/>
                </a:solidFill>
                <a:round/>
                <a:headEnd/>
                <a:tailEnd/>
              </a:ln>
            </p:spPr>
          </p:cxnSp>
          <p:cxnSp>
            <p:nvCxnSpPr>
              <p:cNvPr id="1207" name="AutoShape 416"/>
              <p:cNvCxnSpPr>
                <a:cxnSpLocks noChangeShapeType="1"/>
              </p:cNvCxnSpPr>
              <p:nvPr/>
            </p:nvCxnSpPr>
            <p:spPr bwMode="auto">
              <a:xfrm flipV="1">
                <a:off x="4286" y="10066"/>
                <a:ext cx="784" cy="27"/>
              </a:xfrm>
              <a:prstGeom prst="straightConnector1">
                <a:avLst/>
              </a:prstGeom>
              <a:noFill/>
              <a:ln w="9525">
                <a:solidFill>
                  <a:srgbClr val="000000"/>
                </a:solidFill>
                <a:round/>
                <a:headEnd/>
                <a:tailEnd/>
              </a:ln>
            </p:spPr>
          </p:cxnSp>
          <p:cxnSp>
            <p:nvCxnSpPr>
              <p:cNvPr id="1208" name="AutoShape 417"/>
              <p:cNvCxnSpPr>
                <a:cxnSpLocks noChangeShapeType="1"/>
              </p:cNvCxnSpPr>
              <p:nvPr/>
            </p:nvCxnSpPr>
            <p:spPr bwMode="auto">
              <a:xfrm flipV="1">
                <a:off x="5070" y="9943"/>
                <a:ext cx="127" cy="123"/>
              </a:xfrm>
              <a:prstGeom prst="straightConnector1">
                <a:avLst/>
              </a:prstGeom>
              <a:noFill/>
              <a:ln w="9525">
                <a:solidFill>
                  <a:srgbClr val="000000"/>
                </a:solidFill>
                <a:round/>
                <a:headEnd/>
                <a:tailEnd/>
              </a:ln>
            </p:spPr>
          </p:cxnSp>
          <p:cxnSp>
            <p:nvCxnSpPr>
              <p:cNvPr id="1209" name="AutoShape 418"/>
              <p:cNvCxnSpPr>
                <a:cxnSpLocks noChangeShapeType="1"/>
              </p:cNvCxnSpPr>
              <p:nvPr/>
            </p:nvCxnSpPr>
            <p:spPr bwMode="auto">
              <a:xfrm>
                <a:off x="5070" y="9869"/>
                <a:ext cx="127" cy="74"/>
              </a:xfrm>
              <a:prstGeom prst="straightConnector1">
                <a:avLst/>
              </a:prstGeom>
              <a:noFill/>
              <a:ln w="9525">
                <a:solidFill>
                  <a:srgbClr val="000000"/>
                </a:solidFill>
                <a:round/>
                <a:headEnd/>
                <a:tailEnd/>
              </a:ln>
            </p:spPr>
          </p:cxnSp>
          <p:cxnSp>
            <p:nvCxnSpPr>
              <p:cNvPr id="1210" name="AutoShape 419"/>
              <p:cNvCxnSpPr>
                <a:cxnSpLocks noChangeShapeType="1"/>
              </p:cNvCxnSpPr>
              <p:nvPr/>
            </p:nvCxnSpPr>
            <p:spPr bwMode="auto">
              <a:xfrm flipV="1">
                <a:off x="4286" y="10062"/>
                <a:ext cx="784" cy="31"/>
              </a:xfrm>
              <a:prstGeom prst="straightConnector1">
                <a:avLst/>
              </a:prstGeom>
              <a:noFill/>
              <a:ln w="9525">
                <a:solidFill>
                  <a:srgbClr val="000000"/>
                </a:solidFill>
                <a:round/>
                <a:headEnd/>
                <a:tailEnd/>
              </a:ln>
            </p:spPr>
          </p:cxnSp>
        </p:grpSp>
        <p:grpSp>
          <p:nvGrpSpPr>
            <p:cNvPr id="9" name="Group 420"/>
            <p:cNvGrpSpPr>
              <a:grpSpLocks/>
            </p:cNvGrpSpPr>
            <p:nvPr/>
          </p:nvGrpSpPr>
          <p:grpSpPr bwMode="auto">
            <a:xfrm rot="18676593" flipH="1">
              <a:off x="1220572" y="2753811"/>
              <a:ext cx="263426" cy="497294"/>
              <a:chOff x="3766" y="6558"/>
              <a:chExt cx="1805" cy="3920"/>
            </a:xfrm>
          </p:grpSpPr>
          <p:cxnSp>
            <p:nvCxnSpPr>
              <p:cNvPr id="1212" name="AutoShape 421"/>
              <p:cNvCxnSpPr>
                <a:cxnSpLocks noChangeShapeType="1"/>
              </p:cNvCxnSpPr>
              <p:nvPr/>
            </p:nvCxnSpPr>
            <p:spPr bwMode="auto">
              <a:xfrm>
                <a:off x="3766" y="7138"/>
                <a:ext cx="1805" cy="5"/>
              </a:xfrm>
              <a:prstGeom prst="straightConnector1">
                <a:avLst/>
              </a:prstGeom>
              <a:noFill/>
              <a:ln w="9525">
                <a:solidFill>
                  <a:srgbClr val="000000"/>
                </a:solidFill>
                <a:round/>
                <a:headEnd/>
                <a:tailEnd/>
              </a:ln>
            </p:spPr>
          </p:cxnSp>
          <p:cxnSp>
            <p:nvCxnSpPr>
              <p:cNvPr id="1213" name="AutoShape 422"/>
              <p:cNvCxnSpPr>
                <a:cxnSpLocks noChangeShapeType="1"/>
              </p:cNvCxnSpPr>
              <p:nvPr/>
            </p:nvCxnSpPr>
            <p:spPr bwMode="auto">
              <a:xfrm>
                <a:off x="4535" y="6558"/>
                <a:ext cx="0" cy="279"/>
              </a:xfrm>
              <a:prstGeom prst="straightConnector1">
                <a:avLst/>
              </a:prstGeom>
              <a:noFill/>
              <a:ln w="9525">
                <a:solidFill>
                  <a:srgbClr val="000000"/>
                </a:solidFill>
                <a:round/>
                <a:headEnd/>
                <a:tailEnd/>
              </a:ln>
            </p:spPr>
          </p:cxnSp>
          <p:cxnSp>
            <p:nvCxnSpPr>
              <p:cNvPr id="1214" name="AutoShape 423"/>
              <p:cNvCxnSpPr>
                <a:cxnSpLocks noChangeShapeType="1"/>
              </p:cNvCxnSpPr>
              <p:nvPr/>
            </p:nvCxnSpPr>
            <p:spPr bwMode="auto">
              <a:xfrm>
                <a:off x="4535" y="6837"/>
                <a:ext cx="261" cy="0"/>
              </a:xfrm>
              <a:prstGeom prst="straightConnector1">
                <a:avLst/>
              </a:prstGeom>
              <a:noFill/>
              <a:ln w="9525">
                <a:solidFill>
                  <a:srgbClr val="000000"/>
                </a:solidFill>
                <a:round/>
                <a:headEnd/>
                <a:tailEnd/>
              </a:ln>
            </p:spPr>
          </p:cxnSp>
          <p:cxnSp>
            <p:nvCxnSpPr>
              <p:cNvPr id="1215" name="AutoShape 424"/>
              <p:cNvCxnSpPr>
                <a:cxnSpLocks noChangeShapeType="1"/>
              </p:cNvCxnSpPr>
              <p:nvPr/>
            </p:nvCxnSpPr>
            <p:spPr bwMode="auto">
              <a:xfrm flipV="1">
                <a:off x="4796" y="6558"/>
                <a:ext cx="0" cy="279"/>
              </a:xfrm>
              <a:prstGeom prst="straightConnector1">
                <a:avLst/>
              </a:prstGeom>
              <a:noFill/>
              <a:ln w="9525">
                <a:solidFill>
                  <a:srgbClr val="000000"/>
                </a:solidFill>
                <a:round/>
                <a:headEnd/>
                <a:tailEnd/>
              </a:ln>
            </p:spPr>
          </p:cxnSp>
          <p:sp>
            <p:nvSpPr>
              <p:cNvPr id="1216" name="Arc 425"/>
              <p:cNvSpPr>
                <a:spLocks/>
              </p:cNvSpPr>
              <p:nvPr/>
            </p:nvSpPr>
            <p:spPr bwMode="auto">
              <a:xfrm>
                <a:off x="479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7" name="Arc 426"/>
              <p:cNvSpPr>
                <a:spLocks/>
              </p:cNvSpPr>
              <p:nvPr/>
            </p:nvSpPr>
            <p:spPr bwMode="auto">
              <a:xfrm flipH="1">
                <a:off x="376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218" name="AutoShape 427"/>
              <p:cNvCxnSpPr>
                <a:cxnSpLocks noChangeShapeType="1"/>
              </p:cNvCxnSpPr>
              <p:nvPr/>
            </p:nvCxnSpPr>
            <p:spPr bwMode="auto">
              <a:xfrm flipH="1">
                <a:off x="4165" y="7143"/>
                <a:ext cx="84" cy="93"/>
              </a:xfrm>
              <a:prstGeom prst="straightConnector1">
                <a:avLst/>
              </a:prstGeom>
              <a:noFill/>
              <a:ln w="9525">
                <a:solidFill>
                  <a:srgbClr val="000000"/>
                </a:solidFill>
                <a:round/>
                <a:headEnd/>
                <a:tailEnd/>
              </a:ln>
            </p:spPr>
          </p:cxnSp>
          <p:cxnSp>
            <p:nvCxnSpPr>
              <p:cNvPr id="1219" name="AutoShape 428"/>
              <p:cNvCxnSpPr>
                <a:cxnSpLocks noChangeShapeType="1"/>
              </p:cNvCxnSpPr>
              <p:nvPr/>
            </p:nvCxnSpPr>
            <p:spPr bwMode="auto">
              <a:xfrm>
                <a:off x="5126" y="7138"/>
                <a:ext cx="62" cy="57"/>
              </a:xfrm>
              <a:prstGeom prst="straightConnector1">
                <a:avLst/>
              </a:prstGeom>
              <a:noFill/>
              <a:ln w="9525">
                <a:solidFill>
                  <a:srgbClr val="000000"/>
                </a:solidFill>
                <a:round/>
                <a:headEnd/>
                <a:tailEnd/>
              </a:ln>
            </p:spPr>
          </p:cxnSp>
          <p:cxnSp>
            <p:nvCxnSpPr>
              <p:cNvPr id="1220" name="AutoShape 429"/>
              <p:cNvCxnSpPr>
                <a:cxnSpLocks noChangeShapeType="1"/>
              </p:cNvCxnSpPr>
              <p:nvPr/>
            </p:nvCxnSpPr>
            <p:spPr bwMode="auto">
              <a:xfrm flipH="1">
                <a:off x="5061" y="7195"/>
                <a:ext cx="127" cy="124"/>
              </a:xfrm>
              <a:prstGeom prst="straightConnector1">
                <a:avLst/>
              </a:prstGeom>
              <a:noFill/>
              <a:ln w="9525">
                <a:solidFill>
                  <a:srgbClr val="000000"/>
                </a:solidFill>
                <a:round/>
                <a:headEnd/>
                <a:tailEnd/>
              </a:ln>
            </p:spPr>
          </p:cxnSp>
          <p:cxnSp>
            <p:nvCxnSpPr>
              <p:cNvPr id="1221" name="AutoShape 430"/>
              <p:cNvCxnSpPr>
                <a:cxnSpLocks noChangeShapeType="1"/>
              </p:cNvCxnSpPr>
              <p:nvPr/>
            </p:nvCxnSpPr>
            <p:spPr bwMode="auto">
              <a:xfrm>
                <a:off x="4174" y="7236"/>
                <a:ext cx="103" cy="114"/>
              </a:xfrm>
              <a:prstGeom prst="straightConnector1">
                <a:avLst/>
              </a:prstGeom>
              <a:noFill/>
              <a:ln w="9525">
                <a:solidFill>
                  <a:srgbClr val="000000"/>
                </a:solidFill>
                <a:round/>
                <a:headEnd/>
                <a:tailEnd/>
              </a:ln>
            </p:spPr>
          </p:cxnSp>
          <p:cxnSp>
            <p:nvCxnSpPr>
              <p:cNvPr id="1222" name="AutoShape 431"/>
              <p:cNvCxnSpPr>
                <a:cxnSpLocks noChangeShapeType="1"/>
              </p:cNvCxnSpPr>
              <p:nvPr/>
            </p:nvCxnSpPr>
            <p:spPr bwMode="auto">
              <a:xfrm flipV="1">
                <a:off x="4277" y="7319"/>
                <a:ext cx="784" cy="31"/>
              </a:xfrm>
              <a:prstGeom prst="straightConnector1">
                <a:avLst/>
              </a:prstGeom>
              <a:noFill/>
              <a:ln w="9525">
                <a:solidFill>
                  <a:srgbClr val="000000"/>
                </a:solidFill>
                <a:round/>
                <a:headEnd/>
                <a:tailEnd/>
              </a:ln>
            </p:spPr>
          </p:cxnSp>
          <p:cxnSp>
            <p:nvCxnSpPr>
              <p:cNvPr id="1223" name="AutoShape 432"/>
              <p:cNvCxnSpPr>
                <a:cxnSpLocks noChangeShapeType="1"/>
              </p:cNvCxnSpPr>
              <p:nvPr/>
            </p:nvCxnSpPr>
            <p:spPr bwMode="auto">
              <a:xfrm flipH="1">
                <a:off x="4165" y="7350"/>
                <a:ext cx="112" cy="99"/>
              </a:xfrm>
              <a:prstGeom prst="straightConnector1">
                <a:avLst/>
              </a:prstGeom>
              <a:noFill/>
              <a:ln w="9525">
                <a:solidFill>
                  <a:srgbClr val="000000"/>
                </a:solidFill>
                <a:round/>
                <a:headEnd/>
                <a:tailEnd/>
              </a:ln>
            </p:spPr>
          </p:cxnSp>
          <p:cxnSp>
            <p:nvCxnSpPr>
              <p:cNvPr id="1224" name="AutoShape 433"/>
              <p:cNvCxnSpPr>
                <a:cxnSpLocks noChangeShapeType="1"/>
              </p:cNvCxnSpPr>
              <p:nvPr/>
            </p:nvCxnSpPr>
            <p:spPr bwMode="auto">
              <a:xfrm>
                <a:off x="4165" y="7449"/>
                <a:ext cx="112" cy="94"/>
              </a:xfrm>
              <a:prstGeom prst="straightConnector1">
                <a:avLst/>
              </a:prstGeom>
              <a:noFill/>
              <a:ln w="9525">
                <a:solidFill>
                  <a:srgbClr val="000000"/>
                </a:solidFill>
                <a:round/>
                <a:headEnd/>
                <a:tailEnd/>
              </a:ln>
            </p:spPr>
          </p:cxnSp>
          <p:cxnSp>
            <p:nvCxnSpPr>
              <p:cNvPr id="1225" name="AutoShape 434"/>
              <p:cNvCxnSpPr>
                <a:cxnSpLocks noChangeShapeType="1"/>
              </p:cNvCxnSpPr>
              <p:nvPr/>
            </p:nvCxnSpPr>
            <p:spPr bwMode="auto">
              <a:xfrm flipV="1">
                <a:off x="5061" y="7393"/>
                <a:ext cx="127" cy="123"/>
              </a:xfrm>
              <a:prstGeom prst="straightConnector1">
                <a:avLst/>
              </a:prstGeom>
              <a:noFill/>
              <a:ln w="9525">
                <a:solidFill>
                  <a:srgbClr val="000000"/>
                </a:solidFill>
                <a:round/>
                <a:headEnd/>
                <a:tailEnd/>
              </a:ln>
            </p:spPr>
          </p:cxnSp>
          <p:cxnSp>
            <p:nvCxnSpPr>
              <p:cNvPr id="1226" name="AutoShape 435"/>
              <p:cNvCxnSpPr>
                <a:cxnSpLocks noChangeShapeType="1"/>
              </p:cNvCxnSpPr>
              <p:nvPr/>
            </p:nvCxnSpPr>
            <p:spPr bwMode="auto">
              <a:xfrm>
                <a:off x="5061" y="7319"/>
                <a:ext cx="127" cy="74"/>
              </a:xfrm>
              <a:prstGeom prst="straightConnector1">
                <a:avLst/>
              </a:prstGeom>
              <a:noFill/>
              <a:ln w="9525">
                <a:solidFill>
                  <a:srgbClr val="000000"/>
                </a:solidFill>
                <a:round/>
                <a:headEnd/>
                <a:tailEnd/>
              </a:ln>
            </p:spPr>
          </p:cxnSp>
          <p:cxnSp>
            <p:nvCxnSpPr>
              <p:cNvPr id="1227" name="AutoShape 436"/>
              <p:cNvCxnSpPr>
                <a:cxnSpLocks noChangeShapeType="1"/>
              </p:cNvCxnSpPr>
              <p:nvPr/>
            </p:nvCxnSpPr>
            <p:spPr bwMode="auto">
              <a:xfrm flipH="1">
                <a:off x="4165" y="7740"/>
                <a:ext cx="112" cy="99"/>
              </a:xfrm>
              <a:prstGeom prst="straightConnector1">
                <a:avLst/>
              </a:prstGeom>
              <a:noFill/>
              <a:ln w="9525">
                <a:solidFill>
                  <a:srgbClr val="000000"/>
                </a:solidFill>
                <a:round/>
                <a:headEnd/>
                <a:tailEnd/>
              </a:ln>
            </p:spPr>
          </p:cxnSp>
          <p:cxnSp>
            <p:nvCxnSpPr>
              <p:cNvPr id="1228" name="AutoShape 437"/>
              <p:cNvCxnSpPr>
                <a:cxnSpLocks noChangeShapeType="1"/>
              </p:cNvCxnSpPr>
              <p:nvPr/>
            </p:nvCxnSpPr>
            <p:spPr bwMode="auto">
              <a:xfrm>
                <a:off x="4165" y="7839"/>
                <a:ext cx="112" cy="94"/>
              </a:xfrm>
              <a:prstGeom prst="straightConnector1">
                <a:avLst/>
              </a:prstGeom>
              <a:noFill/>
              <a:ln w="9525">
                <a:solidFill>
                  <a:srgbClr val="000000"/>
                </a:solidFill>
                <a:round/>
                <a:headEnd/>
                <a:tailEnd/>
              </a:ln>
            </p:spPr>
          </p:cxnSp>
          <p:cxnSp>
            <p:nvCxnSpPr>
              <p:cNvPr id="1229" name="AutoShape 438"/>
              <p:cNvCxnSpPr>
                <a:cxnSpLocks noChangeShapeType="1"/>
              </p:cNvCxnSpPr>
              <p:nvPr/>
            </p:nvCxnSpPr>
            <p:spPr bwMode="auto">
              <a:xfrm flipV="1">
                <a:off x="4277" y="7906"/>
                <a:ext cx="784" cy="27"/>
              </a:xfrm>
              <a:prstGeom prst="straightConnector1">
                <a:avLst/>
              </a:prstGeom>
              <a:noFill/>
              <a:ln w="9525">
                <a:solidFill>
                  <a:srgbClr val="000000"/>
                </a:solidFill>
                <a:round/>
                <a:headEnd/>
                <a:tailEnd/>
              </a:ln>
            </p:spPr>
          </p:cxnSp>
          <p:cxnSp>
            <p:nvCxnSpPr>
              <p:cNvPr id="1230" name="AutoShape 439"/>
              <p:cNvCxnSpPr>
                <a:cxnSpLocks noChangeShapeType="1"/>
              </p:cNvCxnSpPr>
              <p:nvPr/>
            </p:nvCxnSpPr>
            <p:spPr bwMode="auto">
              <a:xfrm flipV="1">
                <a:off x="5061" y="7783"/>
                <a:ext cx="127" cy="123"/>
              </a:xfrm>
              <a:prstGeom prst="straightConnector1">
                <a:avLst/>
              </a:prstGeom>
              <a:noFill/>
              <a:ln w="9525">
                <a:solidFill>
                  <a:srgbClr val="000000"/>
                </a:solidFill>
                <a:round/>
                <a:headEnd/>
                <a:tailEnd/>
              </a:ln>
            </p:spPr>
          </p:cxnSp>
          <p:cxnSp>
            <p:nvCxnSpPr>
              <p:cNvPr id="1231" name="AutoShape 440"/>
              <p:cNvCxnSpPr>
                <a:cxnSpLocks noChangeShapeType="1"/>
              </p:cNvCxnSpPr>
              <p:nvPr/>
            </p:nvCxnSpPr>
            <p:spPr bwMode="auto">
              <a:xfrm>
                <a:off x="5061" y="7709"/>
                <a:ext cx="127" cy="74"/>
              </a:xfrm>
              <a:prstGeom prst="straightConnector1">
                <a:avLst/>
              </a:prstGeom>
              <a:noFill/>
              <a:ln w="9525">
                <a:solidFill>
                  <a:srgbClr val="000000"/>
                </a:solidFill>
                <a:round/>
                <a:headEnd/>
                <a:tailEnd/>
              </a:ln>
            </p:spPr>
          </p:cxnSp>
          <p:cxnSp>
            <p:nvCxnSpPr>
              <p:cNvPr id="1232" name="AutoShape 441"/>
              <p:cNvCxnSpPr>
                <a:cxnSpLocks noChangeShapeType="1"/>
              </p:cNvCxnSpPr>
              <p:nvPr/>
            </p:nvCxnSpPr>
            <p:spPr bwMode="auto">
              <a:xfrm flipV="1">
                <a:off x="4278" y="7905"/>
                <a:ext cx="784" cy="31"/>
              </a:xfrm>
              <a:prstGeom prst="straightConnector1">
                <a:avLst/>
              </a:prstGeom>
              <a:noFill/>
              <a:ln w="9525">
                <a:solidFill>
                  <a:srgbClr val="000000"/>
                </a:solidFill>
                <a:round/>
                <a:headEnd/>
                <a:tailEnd/>
              </a:ln>
            </p:spPr>
          </p:cxnSp>
          <p:cxnSp>
            <p:nvCxnSpPr>
              <p:cNvPr id="1233" name="AutoShape 442"/>
              <p:cNvCxnSpPr>
                <a:cxnSpLocks noChangeShapeType="1"/>
              </p:cNvCxnSpPr>
              <p:nvPr/>
            </p:nvCxnSpPr>
            <p:spPr bwMode="auto">
              <a:xfrm flipH="1">
                <a:off x="4166" y="7936"/>
                <a:ext cx="112" cy="99"/>
              </a:xfrm>
              <a:prstGeom prst="straightConnector1">
                <a:avLst/>
              </a:prstGeom>
              <a:noFill/>
              <a:ln w="9525">
                <a:solidFill>
                  <a:srgbClr val="000000"/>
                </a:solidFill>
                <a:round/>
                <a:headEnd/>
                <a:tailEnd/>
              </a:ln>
            </p:spPr>
          </p:cxnSp>
          <p:cxnSp>
            <p:nvCxnSpPr>
              <p:cNvPr id="1234" name="AutoShape 443"/>
              <p:cNvCxnSpPr>
                <a:cxnSpLocks noChangeShapeType="1"/>
              </p:cNvCxnSpPr>
              <p:nvPr/>
            </p:nvCxnSpPr>
            <p:spPr bwMode="auto">
              <a:xfrm>
                <a:off x="4166" y="8035"/>
                <a:ext cx="112" cy="94"/>
              </a:xfrm>
              <a:prstGeom prst="straightConnector1">
                <a:avLst/>
              </a:prstGeom>
              <a:noFill/>
              <a:ln w="9525">
                <a:solidFill>
                  <a:srgbClr val="000000"/>
                </a:solidFill>
                <a:round/>
                <a:headEnd/>
                <a:tailEnd/>
              </a:ln>
            </p:spPr>
          </p:cxnSp>
          <p:cxnSp>
            <p:nvCxnSpPr>
              <p:cNvPr id="1235" name="AutoShape 444"/>
              <p:cNvCxnSpPr>
                <a:cxnSpLocks noChangeShapeType="1"/>
              </p:cNvCxnSpPr>
              <p:nvPr/>
            </p:nvCxnSpPr>
            <p:spPr bwMode="auto">
              <a:xfrm flipV="1">
                <a:off x="5062" y="7979"/>
                <a:ext cx="127" cy="123"/>
              </a:xfrm>
              <a:prstGeom prst="straightConnector1">
                <a:avLst/>
              </a:prstGeom>
              <a:noFill/>
              <a:ln w="9525">
                <a:solidFill>
                  <a:srgbClr val="000000"/>
                </a:solidFill>
                <a:round/>
                <a:headEnd/>
                <a:tailEnd/>
              </a:ln>
            </p:spPr>
          </p:cxnSp>
          <p:cxnSp>
            <p:nvCxnSpPr>
              <p:cNvPr id="1236" name="AutoShape 445"/>
              <p:cNvCxnSpPr>
                <a:cxnSpLocks noChangeShapeType="1"/>
              </p:cNvCxnSpPr>
              <p:nvPr/>
            </p:nvCxnSpPr>
            <p:spPr bwMode="auto">
              <a:xfrm>
                <a:off x="5062" y="7905"/>
                <a:ext cx="127" cy="74"/>
              </a:xfrm>
              <a:prstGeom prst="straightConnector1">
                <a:avLst/>
              </a:prstGeom>
              <a:noFill/>
              <a:ln w="9525">
                <a:solidFill>
                  <a:srgbClr val="000000"/>
                </a:solidFill>
                <a:round/>
                <a:headEnd/>
                <a:tailEnd/>
              </a:ln>
            </p:spPr>
          </p:cxnSp>
          <p:cxnSp>
            <p:nvCxnSpPr>
              <p:cNvPr id="1237" name="AutoShape 446"/>
              <p:cNvCxnSpPr>
                <a:cxnSpLocks noChangeShapeType="1"/>
              </p:cNvCxnSpPr>
              <p:nvPr/>
            </p:nvCxnSpPr>
            <p:spPr bwMode="auto">
              <a:xfrm flipV="1">
                <a:off x="4287" y="10451"/>
                <a:ext cx="784" cy="27"/>
              </a:xfrm>
              <a:prstGeom prst="straightConnector1">
                <a:avLst/>
              </a:prstGeom>
              <a:noFill/>
              <a:ln w="9525">
                <a:solidFill>
                  <a:srgbClr val="000000"/>
                </a:solidFill>
                <a:round/>
                <a:headEnd/>
                <a:tailEnd/>
              </a:ln>
            </p:spPr>
          </p:cxnSp>
          <p:cxnSp>
            <p:nvCxnSpPr>
              <p:cNvPr id="1238" name="AutoShape 447"/>
              <p:cNvCxnSpPr>
                <a:cxnSpLocks noChangeShapeType="1"/>
              </p:cNvCxnSpPr>
              <p:nvPr/>
            </p:nvCxnSpPr>
            <p:spPr bwMode="auto">
              <a:xfrm flipV="1">
                <a:off x="4277" y="7520"/>
                <a:ext cx="784" cy="27"/>
              </a:xfrm>
              <a:prstGeom prst="straightConnector1">
                <a:avLst/>
              </a:prstGeom>
              <a:noFill/>
              <a:ln w="9525">
                <a:solidFill>
                  <a:srgbClr val="000000"/>
                </a:solidFill>
                <a:round/>
                <a:headEnd/>
                <a:tailEnd/>
              </a:ln>
            </p:spPr>
          </p:cxnSp>
          <p:cxnSp>
            <p:nvCxnSpPr>
              <p:cNvPr id="1239" name="AutoShape 448"/>
              <p:cNvCxnSpPr>
                <a:cxnSpLocks noChangeShapeType="1"/>
              </p:cNvCxnSpPr>
              <p:nvPr/>
            </p:nvCxnSpPr>
            <p:spPr bwMode="auto">
              <a:xfrm flipV="1">
                <a:off x="4277" y="7520"/>
                <a:ext cx="784" cy="31"/>
              </a:xfrm>
              <a:prstGeom prst="straightConnector1">
                <a:avLst/>
              </a:prstGeom>
              <a:noFill/>
              <a:ln w="9525">
                <a:solidFill>
                  <a:srgbClr val="000000"/>
                </a:solidFill>
                <a:round/>
                <a:headEnd/>
                <a:tailEnd/>
              </a:ln>
            </p:spPr>
          </p:cxnSp>
          <p:cxnSp>
            <p:nvCxnSpPr>
              <p:cNvPr id="1240" name="AutoShape 449"/>
              <p:cNvCxnSpPr>
                <a:cxnSpLocks noChangeShapeType="1"/>
              </p:cNvCxnSpPr>
              <p:nvPr/>
            </p:nvCxnSpPr>
            <p:spPr bwMode="auto">
              <a:xfrm flipH="1">
                <a:off x="4165" y="7551"/>
                <a:ext cx="112" cy="99"/>
              </a:xfrm>
              <a:prstGeom prst="straightConnector1">
                <a:avLst/>
              </a:prstGeom>
              <a:noFill/>
              <a:ln w="9525">
                <a:solidFill>
                  <a:srgbClr val="000000"/>
                </a:solidFill>
                <a:round/>
                <a:headEnd/>
                <a:tailEnd/>
              </a:ln>
            </p:spPr>
          </p:cxnSp>
          <p:cxnSp>
            <p:nvCxnSpPr>
              <p:cNvPr id="1241" name="AutoShape 450"/>
              <p:cNvCxnSpPr>
                <a:cxnSpLocks noChangeShapeType="1"/>
              </p:cNvCxnSpPr>
              <p:nvPr/>
            </p:nvCxnSpPr>
            <p:spPr bwMode="auto">
              <a:xfrm>
                <a:off x="4165" y="7650"/>
                <a:ext cx="112" cy="94"/>
              </a:xfrm>
              <a:prstGeom prst="straightConnector1">
                <a:avLst/>
              </a:prstGeom>
              <a:noFill/>
              <a:ln w="9525">
                <a:solidFill>
                  <a:srgbClr val="000000"/>
                </a:solidFill>
                <a:round/>
                <a:headEnd/>
                <a:tailEnd/>
              </a:ln>
            </p:spPr>
          </p:cxnSp>
          <p:cxnSp>
            <p:nvCxnSpPr>
              <p:cNvPr id="1242" name="AutoShape 451"/>
              <p:cNvCxnSpPr>
                <a:cxnSpLocks noChangeShapeType="1"/>
              </p:cNvCxnSpPr>
              <p:nvPr/>
            </p:nvCxnSpPr>
            <p:spPr bwMode="auto">
              <a:xfrm flipV="1">
                <a:off x="4277" y="7717"/>
                <a:ext cx="784" cy="27"/>
              </a:xfrm>
              <a:prstGeom prst="straightConnector1">
                <a:avLst/>
              </a:prstGeom>
              <a:noFill/>
              <a:ln w="9525">
                <a:solidFill>
                  <a:srgbClr val="000000"/>
                </a:solidFill>
                <a:round/>
                <a:headEnd/>
                <a:tailEnd/>
              </a:ln>
            </p:spPr>
          </p:cxnSp>
          <p:cxnSp>
            <p:nvCxnSpPr>
              <p:cNvPr id="1243" name="AutoShape 452"/>
              <p:cNvCxnSpPr>
                <a:cxnSpLocks noChangeShapeType="1"/>
              </p:cNvCxnSpPr>
              <p:nvPr/>
            </p:nvCxnSpPr>
            <p:spPr bwMode="auto">
              <a:xfrm flipV="1">
                <a:off x="5061" y="7594"/>
                <a:ext cx="127" cy="123"/>
              </a:xfrm>
              <a:prstGeom prst="straightConnector1">
                <a:avLst/>
              </a:prstGeom>
              <a:noFill/>
              <a:ln w="9525">
                <a:solidFill>
                  <a:srgbClr val="000000"/>
                </a:solidFill>
                <a:round/>
                <a:headEnd/>
                <a:tailEnd/>
              </a:ln>
            </p:spPr>
          </p:cxnSp>
          <p:cxnSp>
            <p:nvCxnSpPr>
              <p:cNvPr id="1244" name="AutoShape 453"/>
              <p:cNvCxnSpPr>
                <a:cxnSpLocks noChangeShapeType="1"/>
              </p:cNvCxnSpPr>
              <p:nvPr/>
            </p:nvCxnSpPr>
            <p:spPr bwMode="auto">
              <a:xfrm>
                <a:off x="5061" y="7520"/>
                <a:ext cx="127" cy="74"/>
              </a:xfrm>
              <a:prstGeom prst="straightConnector1">
                <a:avLst/>
              </a:prstGeom>
              <a:noFill/>
              <a:ln w="9525">
                <a:solidFill>
                  <a:srgbClr val="000000"/>
                </a:solidFill>
                <a:round/>
                <a:headEnd/>
                <a:tailEnd/>
              </a:ln>
            </p:spPr>
          </p:cxnSp>
          <p:cxnSp>
            <p:nvCxnSpPr>
              <p:cNvPr id="1245" name="AutoShape 454"/>
              <p:cNvCxnSpPr>
                <a:cxnSpLocks noChangeShapeType="1"/>
              </p:cNvCxnSpPr>
              <p:nvPr/>
            </p:nvCxnSpPr>
            <p:spPr bwMode="auto">
              <a:xfrm flipV="1">
                <a:off x="4277" y="7713"/>
                <a:ext cx="784" cy="31"/>
              </a:xfrm>
              <a:prstGeom prst="straightConnector1">
                <a:avLst/>
              </a:prstGeom>
              <a:noFill/>
              <a:ln w="9525">
                <a:solidFill>
                  <a:srgbClr val="000000"/>
                </a:solidFill>
                <a:round/>
                <a:headEnd/>
                <a:tailEnd/>
              </a:ln>
            </p:spPr>
          </p:cxnSp>
          <p:cxnSp>
            <p:nvCxnSpPr>
              <p:cNvPr id="1246" name="AutoShape 455"/>
              <p:cNvCxnSpPr>
                <a:cxnSpLocks noChangeShapeType="1"/>
              </p:cNvCxnSpPr>
              <p:nvPr/>
            </p:nvCxnSpPr>
            <p:spPr bwMode="auto">
              <a:xfrm flipV="1">
                <a:off x="4282" y="8102"/>
                <a:ext cx="784" cy="31"/>
              </a:xfrm>
              <a:prstGeom prst="straightConnector1">
                <a:avLst/>
              </a:prstGeom>
              <a:noFill/>
              <a:ln w="9525">
                <a:solidFill>
                  <a:srgbClr val="000000"/>
                </a:solidFill>
                <a:round/>
                <a:headEnd/>
                <a:tailEnd/>
              </a:ln>
            </p:spPr>
          </p:cxnSp>
          <p:cxnSp>
            <p:nvCxnSpPr>
              <p:cNvPr id="1247" name="AutoShape 456"/>
              <p:cNvCxnSpPr>
                <a:cxnSpLocks noChangeShapeType="1"/>
              </p:cNvCxnSpPr>
              <p:nvPr/>
            </p:nvCxnSpPr>
            <p:spPr bwMode="auto">
              <a:xfrm flipH="1">
                <a:off x="4170" y="8133"/>
                <a:ext cx="112" cy="99"/>
              </a:xfrm>
              <a:prstGeom prst="straightConnector1">
                <a:avLst/>
              </a:prstGeom>
              <a:noFill/>
              <a:ln w="9525">
                <a:solidFill>
                  <a:srgbClr val="000000"/>
                </a:solidFill>
                <a:round/>
                <a:headEnd/>
                <a:tailEnd/>
              </a:ln>
            </p:spPr>
          </p:cxnSp>
          <p:cxnSp>
            <p:nvCxnSpPr>
              <p:cNvPr id="1248" name="AutoShape 457"/>
              <p:cNvCxnSpPr>
                <a:cxnSpLocks noChangeShapeType="1"/>
              </p:cNvCxnSpPr>
              <p:nvPr/>
            </p:nvCxnSpPr>
            <p:spPr bwMode="auto">
              <a:xfrm>
                <a:off x="4170" y="8232"/>
                <a:ext cx="112" cy="94"/>
              </a:xfrm>
              <a:prstGeom prst="straightConnector1">
                <a:avLst/>
              </a:prstGeom>
              <a:noFill/>
              <a:ln w="9525">
                <a:solidFill>
                  <a:srgbClr val="000000"/>
                </a:solidFill>
                <a:round/>
                <a:headEnd/>
                <a:tailEnd/>
              </a:ln>
            </p:spPr>
          </p:cxnSp>
          <p:cxnSp>
            <p:nvCxnSpPr>
              <p:cNvPr id="1249" name="AutoShape 458"/>
              <p:cNvCxnSpPr>
                <a:cxnSpLocks noChangeShapeType="1"/>
              </p:cNvCxnSpPr>
              <p:nvPr/>
            </p:nvCxnSpPr>
            <p:spPr bwMode="auto">
              <a:xfrm flipV="1">
                <a:off x="5066" y="8176"/>
                <a:ext cx="127" cy="123"/>
              </a:xfrm>
              <a:prstGeom prst="straightConnector1">
                <a:avLst/>
              </a:prstGeom>
              <a:noFill/>
              <a:ln w="9525">
                <a:solidFill>
                  <a:srgbClr val="000000"/>
                </a:solidFill>
                <a:round/>
                <a:headEnd/>
                <a:tailEnd/>
              </a:ln>
            </p:spPr>
          </p:cxnSp>
          <p:cxnSp>
            <p:nvCxnSpPr>
              <p:cNvPr id="1250" name="AutoShape 459"/>
              <p:cNvCxnSpPr>
                <a:cxnSpLocks noChangeShapeType="1"/>
              </p:cNvCxnSpPr>
              <p:nvPr/>
            </p:nvCxnSpPr>
            <p:spPr bwMode="auto">
              <a:xfrm>
                <a:off x="5066" y="8102"/>
                <a:ext cx="127" cy="74"/>
              </a:xfrm>
              <a:prstGeom prst="straightConnector1">
                <a:avLst/>
              </a:prstGeom>
              <a:noFill/>
              <a:ln w="9525">
                <a:solidFill>
                  <a:srgbClr val="000000"/>
                </a:solidFill>
                <a:round/>
                <a:headEnd/>
                <a:tailEnd/>
              </a:ln>
            </p:spPr>
          </p:cxnSp>
          <p:cxnSp>
            <p:nvCxnSpPr>
              <p:cNvPr id="1251" name="AutoShape 460"/>
              <p:cNvCxnSpPr>
                <a:cxnSpLocks noChangeShapeType="1"/>
              </p:cNvCxnSpPr>
              <p:nvPr/>
            </p:nvCxnSpPr>
            <p:spPr bwMode="auto">
              <a:xfrm flipH="1">
                <a:off x="4170" y="8523"/>
                <a:ext cx="112" cy="99"/>
              </a:xfrm>
              <a:prstGeom prst="straightConnector1">
                <a:avLst/>
              </a:prstGeom>
              <a:noFill/>
              <a:ln w="9525">
                <a:solidFill>
                  <a:srgbClr val="000000"/>
                </a:solidFill>
                <a:round/>
                <a:headEnd/>
                <a:tailEnd/>
              </a:ln>
            </p:spPr>
          </p:cxnSp>
          <p:cxnSp>
            <p:nvCxnSpPr>
              <p:cNvPr id="1252" name="AutoShape 461"/>
              <p:cNvCxnSpPr>
                <a:cxnSpLocks noChangeShapeType="1"/>
              </p:cNvCxnSpPr>
              <p:nvPr/>
            </p:nvCxnSpPr>
            <p:spPr bwMode="auto">
              <a:xfrm>
                <a:off x="4170" y="8622"/>
                <a:ext cx="112" cy="94"/>
              </a:xfrm>
              <a:prstGeom prst="straightConnector1">
                <a:avLst/>
              </a:prstGeom>
              <a:noFill/>
              <a:ln w="9525">
                <a:solidFill>
                  <a:srgbClr val="000000"/>
                </a:solidFill>
                <a:round/>
                <a:headEnd/>
                <a:tailEnd/>
              </a:ln>
            </p:spPr>
          </p:cxnSp>
          <p:cxnSp>
            <p:nvCxnSpPr>
              <p:cNvPr id="1253" name="AutoShape 462"/>
              <p:cNvCxnSpPr>
                <a:cxnSpLocks noChangeShapeType="1"/>
              </p:cNvCxnSpPr>
              <p:nvPr/>
            </p:nvCxnSpPr>
            <p:spPr bwMode="auto">
              <a:xfrm flipV="1">
                <a:off x="4282" y="8689"/>
                <a:ext cx="784" cy="27"/>
              </a:xfrm>
              <a:prstGeom prst="straightConnector1">
                <a:avLst/>
              </a:prstGeom>
              <a:noFill/>
              <a:ln w="9525">
                <a:solidFill>
                  <a:srgbClr val="000000"/>
                </a:solidFill>
                <a:round/>
                <a:headEnd/>
                <a:tailEnd/>
              </a:ln>
            </p:spPr>
          </p:cxnSp>
          <p:cxnSp>
            <p:nvCxnSpPr>
              <p:cNvPr id="1254" name="AutoShape 463"/>
              <p:cNvCxnSpPr>
                <a:cxnSpLocks noChangeShapeType="1"/>
              </p:cNvCxnSpPr>
              <p:nvPr/>
            </p:nvCxnSpPr>
            <p:spPr bwMode="auto">
              <a:xfrm flipV="1">
                <a:off x="5066" y="8566"/>
                <a:ext cx="127" cy="123"/>
              </a:xfrm>
              <a:prstGeom prst="straightConnector1">
                <a:avLst/>
              </a:prstGeom>
              <a:noFill/>
              <a:ln w="9525">
                <a:solidFill>
                  <a:srgbClr val="000000"/>
                </a:solidFill>
                <a:round/>
                <a:headEnd/>
                <a:tailEnd/>
              </a:ln>
            </p:spPr>
          </p:cxnSp>
          <p:cxnSp>
            <p:nvCxnSpPr>
              <p:cNvPr id="1255" name="AutoShape 464"/>
              <p:cNvCxnSpPr>
                <a:cxnSpLocks noChangeShapeType="1"/>
              </p:cNvCxnSpPr>
              <p:nvPr/>
            </p:nvCxnSpPr>
            <p:spPr bwMode="auto">
              <a:xfrm>
                <a:off x="5066" y="8492"/>
                <a:ext cx="127" cy="74"/>
              </a:xfrm>
              <a:prstGeom prst="straightConnector1">
                <a:avLst/>
              </a:prstGeom>
              <a:noFill/>
              <a:ln w="9525">
                <a:solidFill>
                  <a:srgbClr val="000000"/>
                </a:solidFill>
                <a:round/>
                <a:headEnd/>
                <a:tailEnd/>
              </a:ln>
            </p:spPr>
          </p:cxnSp>
          <p:cxnSp>
            <p:nvCxnSpPr>
              <p:cNvPr id="1256" name="AutoShape 465"/>
              <p:cNvCxnSpPr>
                <a:cxnSpLocks noChangeShapeType="1"/>
              </p:cNvCxnSpPr>
              <p:nvPr/>
            </p:nvCxnSpPr>
            <p:spPr bwMode="auto">
              <a:xfrm flipV="1">
                <a:off x="4283" y="8688"/>
                <a:ext cx="784" cy="31"/>
              </a:xfrm>
              <a:prstGeom prst="straightConnector1">
                <a:avLst/>
              </a:prstGeom>
              <a:noFill/>
              <a:ln w="9525">
                <a:solidFill>
                  <a:srgbClr val="000000"/>
                </a:solidFill>
                <a:round/>
                <a:headEnd/>
                <a:tailEnd/>
              </a:ln>
            </p:spPr>
          </p:cxnSp>
          <p:cxnSp>
            <p:nvCxnSpPr>
              <p:cNvPr id="1257" name="AutoShape 466"/>
              <p:cNvCxnSpPr>
                <a:cxnSpLocks noChangeShapeType="1"/>
              </p:cNvCxnSpPr>
              <p:nvPr/>
            </p:nvCxnSpPr>
            <p:spPr bwMode="auto">
              <a:xfrm flipH="1">
                <a:off x="4171" y="8719"/>
                <a:ext cx="112" cy="99"/>
              </a:xfrm>
              <a:prstGeom prst="straightConnector1">
                <a:avLst/>
              </a:prstGeom>
              <a:noFill/>
              <a:ln w="9525">
                <a:solidFill>
                  <a:srgbClr val="000000"/>
                </a:solidFill>
                <a:round/>
                <a:headEnd/>
                <a:tailEnd/>
              </a:ln>
            </p:spPr>
          </p:cxnSp>
          <p:cxnSp>
            <p:nvCxnSpPr>
              <p:cNvPr id="1258" name="AutoShape 467"/>
              <p:cNvCxnSpPr>
                <a:cxnSpLocks noChangeShapeType="1"/>
              </p:cNvCxnSpPr>
              <p:nvPr/>
            </p:nvCxnSpPr>
            <p:spPr bwMode="auto">
              <a:xfrm>
                <a:off x="4171" y="8818"/>
                <a:ext cx="112" cy="94"/>
              </a:xfrm>
              <a:prstGeom prst="straightConnector1">
                <a:avLst/>
              </a:prstGeom>
              <a:noFill/>
              <a:ln w="9525">
                <a:solidFill>
                  <a:srgbClr val="000000"/>
                </a:solidFill>
                <a:round/>
                <a:headEnd/>
                <a:tailEnd/>
              </a:ln>
            </p:spPr>
          </p:cxnSp>
          <p:cxnSp>
            <p:nvCxnSpPr>
              <p:cNvPr id="1259" name="AutoShape 468"/>
              <p:cNvCxnSpPr>
                <a:cxnSpLocks noChangeShapeType="1"/>
              </p:cNvCxnSpPr>
              <p:nvPr/>
            </p:nvCxnSpPr>
            <p:spPr bwMode="auto">
              <a:xfrm flipV="1">
                <a:off x="5067" y="8762"/>
                <a:ext cx="127" cy="123"/>
              </a:xfrm>
              <a:prstGeom prst="straightConnector1">
                <a:avLst/>
              </a:prstGeom>
              <a:noFill/>
              <a:ln w="9525">
                <a:solidFill>
                  <a:srgbClr val="000000"/>
                </a:solidFill>
                <a:round/>
                <a:headEnd/>
                <a:tailEnd/>
              </a:ln>
            </p:spPr>
          </p:cxnSp>
          <p:cxnSp>
            <p:nvCxnSpPr>
              <p:cNvPr id="1260" name="AutoShape 469"/>
              <p:cNvCxnSpPr>
                <a:cxnSpLocks noChangeShapeType="1"/>
              </p:cNvCxnSpPr>
              <p:nvPr/>
            </p:nvCxnSpPr>
            <p:spPr bwMode="auto">
              <a:xfrm>
                <a:off x="5067" y="8688"/>
                <a:ext cx="127" cy="74"/>
              </a:xfrm>
              <a:prstGeom prst="straightConnector1">
                <a:avLst/>
              </a:prstGeom>
              <a:noFill/>
              <a:ln w="9525">
                <a:solidFill>
                  <a:srgbClr val="000000"/>
                </a:solidFill>
                <a:round/>
                <a:headEnd/>
                <a:tailEnd/>
              </a:ln>
            </p:spPr>
          </p:cxnSp>
          <p:cxnSp>
            <p:nvCxnSpPr>
              <p:cNvPr id="1261" name="AutoShape 470"/>
              <p:cNvCxnSpPr>
                <a:cxnSpLocks noChangeShapeType="1"/>
              </p:cNvCxnSpPr>
              <p:nvPr/>
            </p:nvCxnSpPr>
            <p:spPr bwMode="auto">
              <a:xfrm flipV="1">
                <a:off x="4282" y="8303"/>
                <a:ext cx="784" cy="27"/>
              </a:xfrm>
              <a:prstGeom prst="straightConnector1">
                <a:avLst/>
              </a:prstGeom>
              <a:noFill/>
              <a:ln w="9525">
                <a:solidFill>
                  <a:srgbClr val="000000"/>
                </a:solidFill>
                <a:round/>
                <a:headEnd/>
                <a:tailEnd/>
              </a:ln>
            </p:spPr>
          </p:cxnSp>
          <p:cxnSp>
            <p:nvCxnSpPr>
              <p:cNvPr id="1262" name="AutoShape 471"/>
              <p:cNvCxnSpPr>
                <a:cxnSpLocks noChangeShapeType="1"/>
              </p:cNvCxnSpPr>
              <p:nvPr/>
            </p:nvCxnSpPr>
            <p:spPr bwMode="auto">
              <a:xfrm flipV="1">
                <a:off x="4282" y="8303"/>
                <a:ext cx="784" cy="31"/>
              </a:xfrm>
              <a:prstGeom prst="straightConnector1">
                <a:avLst/>
              </a:prstGeom>
              <a:noFill/>
              <a:ln w="9525">
                <a:solidFill>
                  <a:srgbClr val="000000"/>
                </a:solidFill>
                <a:round/>
                <a:headEnd/>
                <a:tailEnd/>
              </a:ln>
            </p:spPr>
          </p:cxnSp>
          <p:cxnSp>
            <p:nvCxnSpPr>
              <p:cNvPr id="1263" name="AutoShape 472"/>
              <p:cNvCxnSpPr>
                <a:cxnSpLocks noChangeShapeType="1"/>
              </p:cNvCxnSpPr>
              <p:nvPr/>
            </p:nvCxnSpPr>
            <p:spPr bwMode="auto">
              <a:xfrm flipH="1">
                <a:off x="4170" y="8334"/>
                <a:ext cx="112" cy="99"/>
              </a:xfrm>
              <a:prstGeom prst="straightConnector1">
                <a:avLst/>
              </a:prstGeom>
              <a:noFill/>
              <a:ln w="9525">
                <a:solidFill>
                  <a:srgbClr val="000000"/>
                </a:solidFill>
                <a:round/>
                <a:headEnd/>
                <a:tailEnd/>
              </a:ln>
            </p:spPr>
          </p:cxnSp>
          <p:cxnSp>
            <p:nvCxnSpPr>
              <p:cNvPr id="1264" name="AutoShape 473"/>
              <p:cNvCxnSpPr>
                <a:cxnSpLocks noChangeShapeType="1"/>
              </p:cNvCxnSpPr>
              <p:nvPr/>
            </p:nvCxnSpPr>
            <p:spPr bwMode="auto">
              <a:xfrm>
                <a:off x="4170" y="8433"/>
                <a:ext cx="112" cy="94"/>
              </a:xfrm>
              <a:prstGeom prst="straightConnector1">
                <a:avLst/>
              </a:prstGeom>
              <a:noFill/>
              <a:ln w="9525">
                <a:solidFill>
                  <a:srgbClr val="000000"/>
                </a:solidFill>
                <a:round/>
                <a:headEnd/>
                <a:tailEnd/>
              </a:ln>
            </p:spPr>
          </p:cxnSp>
          <p:cxnSp>
            <p:nvCxnSpPr>
              <p:cNvPr id="1265" name="AutoShape 474"/>
              <p:cNvCxnSpPr>
                <a:cxnSpLocks noChangeShapeType="1"/>
              </p:cNvCxnSpPr>
              <p:nvPr/>
            </p:nvCxnSpPr>
            <p:spPr bwMode="auto">
              <a:xfrm flipV="1">
                <a:off x="4282" y="8500"/>
                <a:ext cx="784" cy="27"/>
              </a:xfrm>
              <a:prstGeom prst="straightConnector1">
                <a:avLst/>
              </a:prstGeom>
              <a:noFill/>
              <a:ln w="9525">
                <a:solidFill>
                  <a:srgbClr val="000000"/>
                </a:solidFill>
                <a:round/>
                <a:headEnd/>
                <a:tailEnd/>
              </a:ln>
            </p:spPr>
          </p:cxnSp>
          <p:cxnSp>
            <p:nvCxnSpPr>
              <p:cNvPr id="1266" name="AutoShape 475"/>
              <p:cNvCxnSpPr>
                <a:cxnSpLocks noChangeShapeType="1"/>
              </p:cNvCxnSpPr>
              <p:nvPr/>
            </p:nvCxnSpPr>
            <p:spPr bwMode="auto">
              <a:xfrm flipV="1">
                <a:off x="5066" y="8377"/>
                <a:ext cx="127" cy="123"/>
              </a:xfrm>
              <a:prstGeom prst="straightConnector1">
                <a:avLst/>
              </a:prstGeom>
              <a:noFill/>
              <a:ln w="9525">
                <a:solidFill>
                  <a:srgbClr val="000000"/>
                </a:solidFill>
                <a:round/>
                <a:headEnd/>
                <a:tailEnd/>
              </a:ln>
            </p:spPr>
          </p:cxnSp>
          <p:cxnSp>
            <p:nvCxnSpPr>
              <p:cNvPr id="1267" name="AutoShape 476"/>
              <p:cNvCxnSpPr>
                <a:cxnSpLocks noChangeShapeType="1"/>
              </p:cNvCxnSpPr>
              <p:nvPr/>
            </p:nvCxnSpPr>
            <p:spPr bwMode="auto">
              <a:xfrm>
                <a:off x="5066" y="8303"/>
                <a:ext cx="127" cy="74"/>
              </a:xfrm>
              <a:prstGeom prst="straightConnector1">
                <a:avLst/>
              </a:prstGeom>
              <a:noFill/>
              <a:ln w="9525">
                <a:solidFill>
                  <a:srgbClr val="000000"/>
                </a:solidFill>
                <a:round/>
                <a:headEnd/>
                <a:tailEnd/>
              </a:ln>
            </p:spPr>
          </p:cxnSp>
          <p:cxnSp>
            <p:nvCxnSpPr>
              <p:cNvPr id="1268" name="AutoShape 477"/>
              <p:cNvCxnSpPr>
                <a:cxnSpLocks noChangeShapeType="1"/>
              </p:cNvCxnSpPr>
              <p:nvPr/>
            </p:nvCxnSpPr>
            <p:spPr bwMode="auto">
              <a:xfrm flipV="1">
                <a:off x="4282" y="8496"/>
                <a:ext cx="784" cy="31"/>
              </a:xfrm>
              <a:prstGeom prst="straightConnector1">
                <a:avLst/>
              </a:prstGeom>
              <a:noFill/>
              <a:ln w="9525">
                <a:solidFill>
                  <a:srgbClr val="000000"/>
                </a:solidFill>
                <a:round/>
                <a:headEnd/>
                <a:tailEnd/>
              </a:ln>
            </p:spPr>
          </p:cxnSp>
          <p:cxnSp>
            <p:nvCxnSpPr>
              <p:cNvPr id="1269" name="AutoShape 478"/>
              <p:cNvCxnSpPr>
                <a:cxnSpLocks noChangeShapeType="1"/>
              </p:cNvCxnSpPr>
              <p:nvPr/>
            </p:nvCxnSpPr>
            <p:spPr bwMode="auto">
              <a:xfrm flipV="1">
                <a:off x="4286" y="8885"/>
                <a:ext cx="784" cy="31"/>
              </a:xfrm>
              <a:prstGeom prst="straightConnector1">
                <a:avLst/>
              </a:prstGeom>
              <a:noFill/>
              <a:ln w="9525">
                <a:solidFill>
                  <a:srgbClr val="000000"/>
                </a:solidFill>
                <a:round/>
                <a:headEnd/>
                <a:tailEnd/>
              </a:ln>
            </p:spPr>
          </p:cxnSp>
          <p:cxnSp>
            <p:nvCxnSpPr>
              <p:cNvPr id="1270" name="AutoShape 479"/>
              <p:cNvCxnSpPr>
                <a:cxnSpLocks noChangeShapeType="1"/>
              </p:cNvCxnSpPr>
              <p:nvPr/>
            </p:nvCxnSpPr>
            <p:spPr bwMode="auto">
              <a:xfrm flipH="1">
                <a:off x="4174" y="8916"/>
                <a:ext cx="112" cy="99"/>
              </a:xfrm>
              <a:prstGeom prst="straightConnector1">
                <a:avLst/>
              </a:prstGeom>
              <a:noFill/>
              <a:ln w="9525">
                <a:solidFill>
                  <a:srgbClr val="000000"/>
                </a:solidFill>
                <a:round/>
                <a:headEnd/>
                <a:tailEnd/>
              </a:ln>
            </p:spPr>
          </p:cxnSp>
          <p:cxnSp>
            <p:nvCxnSpPr>
              <p:cNvPr id="1271" name="AutoShape 480"/>
              <p:cNvCxnSpPr>
                <a:cxnSpLocks noChangeShapeType="1"/>
              </p:cNvCxnSpPr>
              <p:nvPr/>
            </p:nvCxnSpPr>
            <p:spPr bwMode="auto">
              <a:xfrm>
                <a:off x="4174" y="9015"/>
                <a:ext cx="112" cy="94"/>
              </a:xfrm>
              <a:prstGeom prst="straightConnector1">
                <a:avLst/>
              </a:prstGeom>
              <a:noFill/>
              <a:ln w="9525">
                <a:solidFill>
                  <a:srgbClr val="000000"/>
                </a:solidFill>
                <a:round/>
                <a:headEnd/>
                <a:tailEnd/>
              </a:ln>
            </p:spPr>
          </p:cxnSp>
          <p:cxnSp>
            <p:nvCxnSpPr>
              <p:cNvPr id="1272" name="AutoShape 481"/>
              <p:cNvCxnSpPr>
                <a:cxnSpLocks noChangeShapeType="1"/>
              </p:cNvCxnSpPr>
              <p:nvPr/>
            </p:nvCxnSpPr>
            <p:spPr bwMode="auto">
              <a:xfrm flipV="1">
                <a:off x="5070" y="8959"/>
                <a:ext cx="127" cy="123"/>
              </a:xfrm>
              <a:prstGeom prst="straightConnector1">
                <a:avLst/>
              </a:prstGeom>
              <a:noFill/>
              <a:ln w="9525">
                <a:solidFill>
                  <a:srgbClr val="000000"/>
                </a:solidFill>
                <a:round/>
                <a:headEnd/>
                <a:tailEnd/>
              </a:ln>
            </p:spPr>
          </p:cxnSp>
          <p:cxnSp>
            <p:nvCxnSpPr>
              <p:cNvPr id="1273" name="AutoShape 482"/>
              <p:cNvCxnSpPr>
                <a:cxnSpLocks noChangeShapeType="1"/>
              </p:cNvCxnSpPr>
              <p:nvPr/>
            </p:nvCxnSpPr>
            <p:spPr bwMode="auto">
              <a:xfrm>
                <a:off x="5070" y="8885"/>
                <a:ext cx="127" cy="74"/>
              </a:xfrm>
              <a:prstGeom prst="straightConnector1">
                <a:avLst/>
              </a:prstGeom>
              <a:noFill/>
              <a:ln w="9525">
                <a:solidFill>
                  <a:srgbClr val="000000"/>
                </a:solidFill>
                <a:round/>
                <a:headEnd/>
                <a:tailEnd/>
              </a:ln>
            </p:spPr>
          </p:cxnSp>
          <p:cxnSp>
            <p:nvCxnSpPr>
              <p:cNvPr id="1274" name="AutoShape 483"/>
              <p:cNvCxnSpPr>
                <a:cxnSpLocks noChangeShapeType="1"/>
              </p:cNvCxnSpPr>
              <p:nvPr/>
            </p:nvCxnSpPr>
            <p:spPr bwMode="auto">
              <a:xfrm flipH="1">
                <a:off x="4174" y="9306"/>
                <a:ext cx="112" cy="99"/>
              </a:xfrm>
              <a:prstGeom prst="straightConnector1">
                <a:avLst/>
              </a:prstGeom>
              <a:noFill/>
              <a:ln w="9525">
                <a:solidFill>
                  <a:srgbClr val="000000"/>
                </a:solidFill>
                <a:round/>
                <a:headEnd/>
                <a:tailEnd/>
              </a:ln>
            </p:spPr>
          </p:cxnSp>
          <p:cxnSp>
            <p:nvCxnSpPr>
              <p:cNvPr id="1275" name="AutoShape 484"/>
              <p:cNvCxnSpPr>
                <a:cxnSpLocks noChangeShapeType="1"/>
              </p:cNvCxnSpPr>
              <p:nvPr/>
            </p:nvCxnSpPr>
            <p:spPr bwMode="auto">
              <a:xfrm>
                <a:off x="4174" y="9405"/>
                <a:ext cx="112" cy="94"/>
              </a:xfrm>
              <a:prstGeom prst="straightConnector1">
                <a:avLst/>
              </a:prstGeom>
              <a:noFill/>
              <a:ln w="9525">
                <a:solidFill>
                  <a:srgbClr val="000000"/>
                </a:solidFill>
                <a:round/>
                <a:headEnd/>
                <a:tailEnd/>
              </a:ln>
            </p:spPr>
          </p:cxnSp>
          <p:cxnSp>
            <p:nvCxnSpPr>
              <p:cNvPr id="1276" name="AutoShape 485"/>
              <p:cNvCxnSpPr>
                <a:cxnSpLocks noChangeShapeType="1"/>
              </p:cNvCxnSpPr>
              <p:nvPr/>
            </p:nvCxnSpPr>
            <p:spPr bwMode="auto">
              <a:xfrm flipV="1">
                <a:off x="4286" y="9472"/>
                <a:ext cx="784" cy="27"/>
              </a:xfrm>
              <a:prstGeom prst="straightConnector1">
                <a:avLst/>
              </a:prstGeom>
              <a:noFill/>
              <a:ln w="9525">
                <a:solidFill>
                  <a:srgbClr val="000000"/>
                </a:solidFill>
                <a:round/>
                <a:headEnd/>
                <a:tailEnd/>
              </a:ln>
            </p:spPr>
          </p:cxnSp>
          <p:cxnSp>
            <p:nvCxnSpPr>
              <p:cNvPr id="1277" name="AutoShape 486"/>
              <p:cNvCxnSpPr>
                <a:cxnSpLocks noChangeShapeType="1"/>
              </p:cNvCxnSpPr>
              <p:nvPr/>
            </p:nvCxnSpPr>
            <p:spPr bwMode="auto">
              <a:xfrm flipV="1">
                <a:off x="5070" y="9349"/>
                <a:ext cx="127" cy="123"/>
              </a:xfrm>
              <a:prstGeom prst="straightConnector1">
                <a:avLst/>
              </a:prstGeom>
              <a:noFill/>
              <a:ln w="9525">
                <a:solidFill>
                  <a:srgbClr val="000000"/>
                </a:solidFill>
                <a:round/>
                <a:headEnd/>
                <a:tailEnd/>
              </a:ln>
            </p:spPr>
          </p:cxnSp>
          <p:cxnSp>
            <p:nvCxnSpPr>
              <p:cNvPr id="1278" name="AutoShape 487"/>
              <p:cNvCxnSpPr>
                <a:cxnSpLocks noChangeShapeType="1"/>
              </p:cNvCxnSpPr>
              <p:nvPr/>
            </p:nvCxnSpPr>
            <p:spPr bwMode="auto">
              <a:xfrm>
                <a:off x="5070" y="9275"/>
                <a:ext cx="127" cy="74"/>
              </a:xfrm>
              <a:prstGeom prst="straightConnector1">
                <a:avLst/>
              </a:prstGeom>
              <a:noFill/>
              <a:ln w="9525">
                <a:solidFill>
                  <a:srgbClr val="000000"/>
                </a:solidFill>
                <a:round/>
                <a:headEnd/>
                <a:tailEnd/>
              </a:ln>
            </p:spPr>
          </p:cxnSp>
          <p:cxnSp>
            <p:nvCxnSpPr>
              <p:cNvPr id="1279" name="AutoShape 488"/>
              <p:cNvCxnSpPr>
                <a:cxnSpLocks noChangeShapeType="1"/>
              </p:cNvCxnSpPr>
              <p:nvPr/>
            </p:nvCxnSpPr>
            <p:spPr bwMode="auto">
              <a:xfrm flipV="1">
                <a:off x="4287" y="9471"/>
                <a:ext cx="784" cy="31"/>
              </a:xfrm>
              <a:prstGeom prst="straightConnector1">
                <a:avLst/>
              </a:prstGeom>
              <a:noFill/>
              <a:ln w="9525">
                <a:solidFill>
                  <a:srgbClr val="000000"/>
                </a:solidFill>
                <a:round/>
                <a:headEnd/>
                <a:tailEnd/>
              </a:ln>
            </p:spPr>
          </p:cxnSp>
          <p:cxnSp>
            <p:nvCxnSpPr>
              <p:cNvPr id="1280" name="AutoShape 489"/>
              <p:cNvCxnSpPr>
                <a:cxnSpLocks noChangeShapeType="1"/>
              </p:cNvCxnSpPr>
              <p:nvPr/>
            </p:nvCxnSpPr>
            <p:spPr bwMode="auto">
              <a:xfrm flipH="1">
                <a:off x="4175" y="9502"/>
                <a:ext cx="112" cy="99"/>
              </a:xfrm>
              <a:prstGeom prst="straightConnector1">
                <a:avLst/>
              </a:prstGeom>
              <a:noFill/>
              <a:ln w="9525">
                <a:solidFill>
                  <a:srgbClr val="000000"/>
                </a:solidFill>
                <a:round/>
                <a:headEnd/>
                <a:tailEnd/>
              </a:ln>
            </p:spPr>
          </p:cxnSp>
          <p:cxnSp>
            <p:nvCxnSpPr>
              <p:cNvPr id="1281" name="AutoShape 490"/>
              <p:cNvCxnSpPr>
                <a:cxnSpLocks noChangeShapeType="1"/>
              </p:cNvCxnSpPr>
              <p:nvPr/>
            </p:nvCxnSpPr>
            <p:spPr bwMode="auto">
              <a:xfrm>
                <a:off x="4175" y="9601"/>
                <a:ext cx="112" cy="94"/>
              </a:xfrm>
              <a:prstGeom prst="straightConnector1">
                <a:avLst/>
              </a:prstGeom>
              <a:noFill/>
              <a:ln w="9525">
                <a:solidFill>
                  <a:srgbClr val="000000"/>
                </a:solidFill>
                <a:round/>
                <a:headEnd/>
                <a:tailEnd/>
              </a:ln>
            </p:spPr>
          </p:cxnSp>
          <p:cxnSp>
            <p:nvCxnSpPr>
              <p:cNvPr id="1282" name="AutoShape 491"/>
              <p:cNvCxnSpPr>
                <a:cxnSpLocks noChangeShapeType="1"/>
              </p:cNvCxnSpPr>
              <p:nvPr/>
            </p:nvCxnSpPr>
            <p:spPr bwMode="auto">
              <a:xfrm flipV="1">
                <a:off x="5071" y="9545"/>
                <a:ext cx="127" cy="123"/>
              </a:xfrm>
              <a:prstGeom prst="straightConnector1">
                <a:avLst/>
              </a:prstGeom>
              <a:noFill/>
              <a:ln w="9525">
                <a:solidFill>
                  <a:srgbClr val="000000"/>
                </a:solidFill>
                <a:round/>
                <a:headEnd/>
                <a:tailEnd/>
              </a:ln>
            </p:spPr>
          </p:cxnSp>
          <p:cxnSp>
            <p:nvCxnSpPr>
              <p:cNvPr id="1283" name="AutoShape 492"/>
              <p:cNvCxnSpPr>
                <a:cxnSpLocks noChangeShapeType="1"/>
              </p:cNvCxnSpPr>
              <p:nvPr/>
            </p:nvCxnSpPr>
            <p:spPr bwMode="auto">
              <a:xfrm>
                <a:off x="5071" y="9471"/>
                <a:ext cx="127" cy="74"/>
              </a:xfrm>
              <a:prstGeom prst="straightConnector1">
                <a:avLst/>
              </a:prstGeom>
              <a:noFill/>
              <a:ln w="9525">
                <a:solidFill>
                  <a:srgbClr val="000000"/>
                </a:solidFill>
                <a:round/>
                <a:headEnd/>
                <a:tailEnd/>
              </a:ln>
            </p:spPr>
          </p:cxnSp>
          <p:cxnSp>
            <p:nvCxnSpPr>
              <p:cNvPr id="1284" name="AutoShape 493"/>
              <p:cNvCxnSpPr>
                <a:cxnSpLocks noChangeShapeType="1"/>
              </p:cNvCxnSpPr>
              <p:nvPr/>
            </p:nvCxnSpPr>
            <p:spPr bwMode="auto">
              <a:xfrm flipV="1">
                <a:off x="4286" y="9086"/>
                <a:ext cx="784" cy="27"/>
              </a:xfrm>
              <a:prstGeom prst="straightConnector1">
                <a:avLst/>
              </a:prstGeom>
              <a:noFill/>
              <a:ln w="9525">
                <a:solidFill>
                  <a:srgbClr val="000000"/>
                </a:solidFill>
                <a:round/>
                <a:headEnd/>
                <a:tailEnd/>
              </a:ln>
            </p:spPr>
          </p:cxnSp>
          <p:cxnSp>
            <p:nvCxnSpPr>
              <p:cNvPr id="1285" name="AutoShape 494"/>
              <p:cNvCxnSpPr>
                <a:cxnSpLocks noChangeShapeType="1"/>
              </p:cNvCxnSpPr>
              <p:nvPr/>
            </p:nvCxnSpPr>
            <p:spPr bwMode="auto">
              <a:xfrm flipV="1">
                <a:off x="4286" y="9086"/>
                <a:ext cx="784" cy="31"/>
              </a:xfrm>
              <a:prstGeom prst="straightConnector1">
                <a:avLst/>
              </a:prstGeom>
              <a:noFill/>
              <a:ln w="9525">
                <a:solidFill>
                  <a:srgbClr val="000000"/>
                </a:solidFill>
                <a:round/>
                <a:headEnd/>
                <a:tailEnd/>
              </a:ln>
            </p:spPr>
          </p:cxnSp>
          <p:cxnSp>
            <p:nvCxnSpPr>
              <p:cNvPr id="1286" name="AutoShape 495"/>
              <p:cNvCxnSpPr>
                <a:cxnSpLocks noChangeShapeType="1"/>
              </p:cNvCxnSpPr>
              <p:nvPr/>
            </p:nvCxnSpPr>
            <p:spPr bwMode="auto">
              <a:xfrm flipH="1">
                <a:off x="4174" y="9117"/>
                <a:ext cx="112" cy="99"/>
              </a:xfrm>
              <a:prstGeom prst="straightConnector1">
                <a:avLst/>
              </a:prstGeom>
              <a:noFill/>
              <a:ln w="9525">
                <a:solidFill>
                  <a:srgbClr val="000000"/>
                </a:solidFill>
                <a:round/>
                <a:headEnd/>
                <a:tailEnd/>
              </a:ln>
            </p:spPr>
          </p:cxnSp>
          <p:cxnSp>
            <p:nvCxnSpPr>
              <p:cNvPr id="1287" name="AutoShape 496"/>
              <p:cNvCxnSpPr>
                <a:cxnSpLocks noChangeShapeType="1"/>
              </p:cNvCxnSpPr>
              <p:nvPr/>
            </p:nvCxnSpPr>
            <p:spPr bwMode="auto">
              <a:xfrm>
                <a:off x="4174" y="9216"/>
                <a:ext cx="112" cy="94"/>
              </a:xfrm>
              <a:prstGeom prst="straightConnector1">
                <a:avLst/>
              </a:prstGeom>
              <a:noFill/>
              <a:ln w="9525">
                <a:solidFill>
                  <a:srgbClr val="000000"/>
                </a:solidFill>
                <a:round/>
                <a:headEnd/>
                <a:tailEnd/>
              </a:ln>
            </p:spPr>
          </p:cxnSp>
          <p:cxnSp>
            <p:nvCxnSpPr>
              <p:cNvPr id="1288" name="AutoShape 497"/>
              <p:cNvCxnSpPr>
                <a:cxnSpLocks noChangeShapeType="1"/>
              </p:cNvCxnSpPr>
              <p:nvPr/>
            </p:nvCxnSpPr>
            <p:spPr bwMode="auto">
              <a:xfrm flipV="1">
                <a:off x="4286" y="9283"/>
                <a:ext cx="784" cy="27"/>
              </a:xfrm>
              <a:prstGeom prst="straightConnector1">
                <a:avLst/>
              </a:prstGeom>
              <a:noFill/>
              <a:ln w="9525">
                <a:solidFill>
                  <a:srgbClr val="000000"/>
                </a:solidFill>
                <a:round/>
                <a:headEnd/>
                <a:tailEnd/>
              </a:ln>
            </p:spPr>
          </p:cxnSp>
          <p:cxnSp>
            <p:nvCxnSpPr>
              <p:cNvPr id="1289" name="AutoShape 498"/>
              <p:cNvCxnSpPr>
                <a:cxnSpLocks noChangeShapeType="1"/>
              </p:cNvCxnSpPr>
              <p:nvPr/>
            </p:nvCxnSpPr>
            <p:spPr bwMode="auto">
              <a:xfrm flipV="1">
                <a:off x="5070" y="9160"/>
                <a:ext cx="127" cy="123"/>
              </a:xfrm>
              <a:prstGeom prst="straightConnector1">
                <a:avLst/>
              </a:prstGeom>
              <a:noFill/>
              <a:ln w="9525">
                <a:solidFill>
                  <a:srgbClr val="000000"/>
                </a:solidFill>
                <a:round/>
                <a:headEnd/>
                <a:tailEnd/>
              </a:ln>
            </p:spPr>
          </p:cxnSp>
          <p:cxnSp>
            <p:nvCxnSpPr>
              <p:cNvPr id="1290" name="AutoShape 499"/>
              <p:cNvCxnSpPr>
                <a:cxnSpLocks noChangeShapeType="1"/>
              </p:cNvCxnSpPr>
              <p:nvPr/>
            </p:nvCxnSpPr>
            <p:spPr bwMode="auto">
              <a:xfrm>
                <a:off x="5070" y="9086"/>
                <a:ext cx="127" cy="74"/>
              </a:xfrm>
              <a:prstGeom prst="straightConnector1">
                <a:avLst/>
              </a:prstGeom>
              <a:noFill/>
              <a:ln w="9525">
                <a:solidFill>
                  <a:srgbClr val="000000"/>
                </a:solidFill>
                <a:round/>
                <a:headEnd/>
                <a:tailEnd/>
              </a:ln>
            </p:spPr>
          </p:cxnSp>
          <p:cxnSp>
            <p:nvCxnSpPr>
              <p:cNvPr id="1291" name="AutoShape 500"/>
              <p:cNvCxnSpPr>
                <a:cxnSpLocks noChangeShapeType="1"/>
              </p:cNvCxnSpPr>
              <p:nvPr/>
            </p:nvCxnSpPr>
            <p:spPr bwMode="auto">
              <a:xfrm flipV="1">
                <a:off x="4286" y="9279"/>
                <a:ext cx="784" cy="31"/>
              </a:xfrm>
              <a:prstGeom prst="straightConnector1">
                <a:avLst/>
              </a:prstGeom>
              <a:noFill/>
              <a:ln w="9525">
                <a:solidFill>
                  <a:srgbClr val="000000"/>
                </a:solidFill>
                <a:round/>
                <a:headEnd/>
                <a:tailEnd/>
              </a:ln>
            </p:spPr>
          </p:cxnSp>
          <p:cxnSp>
            <p:nvCxnSpPr>
              <p:cNvPr id="1292" name="AutoShape 501"/>
              <p:cNvCxnSpPr>
                <a:cxnSpLocks noChangeShapeType="1"/>
              </p:cNvCxnSpPr>
              <p:nvPr/>
            </p:nvCxnSpPr>
            <p:spPr bwMode="auto">
              <a:xfrm flipV="1">
                <a:off x="4286" y="9668"/>
                <a:ext cx="784" cy="31"/>
              </a:xfrm>
              <a:prstGeom prst="straightConnector1">
                <a:avLst/>
              </a:prstGeom>
              <a:noFill/>
              <a:ln w="9525">
                <a:solidFill>
                  <a:srgbClr val="000000"/>
                </a:solidFill>
                <a:round/>
                <a:headEnd/>
                <a:tailEnd/>
              </a:ln>
            </p:spPr>
          </p:cxnSp>
          <p:cxnSp>
            <p:nvCxnSpPr>
              <p:cNvPr id="1293" name="AutoShape 502"/>
              <p:cNvCxnSpPr>
                <a:cxnSpLocks noChangeShapeType="1"/>
              </p:cNvCxnSpPr>
              <p:nvPr/>
            </p:nvCxnSpPr>
            <p:spPr bwMode="auto">
              <a:xfrm flipH="1">
                <a:off x="4174" y="9699"/>
                <a:ext cx="112" cy="99"/>
              </a:xfrm>
              <a:prstGeom prst="straightConnector1">
                <a:avLst/>
              </a:prstGeom>
              <a:noFill/>
              <a:ln w="9525">
                <a:solidFill>
                  <a:srgbClr val="000000"/>
                </a:solidFill>
                <a:round/>
                <a:headEnd/>
                <a:tailEnd/>
              </a:ln>
            </p:spPr>
          </p:cxnSp>
          <p:cxnSp>
            <p:nvCxnSpPr>
              <p:cNvPr id="1294" name="AutoShape 503"/>
              <p:cNvCxnSpPr>
                <a:cxnSpLocks noChangeShapeType="1"/>
              </p:cNvCxnSpPr>
              <p:nvPr/>
            </p:nvCxnSpPr>
            <p:spPr bwMode="auto">
              <a:xfrm>
                <a:off x="4174" y="9798"/>
                <a:ext cx="112" cy="94"/>
              </a:xfrm>
              <a:prstGeom prst="straightConnector1">
                <a:avLst/>
              </a:prstGeom>
              <a:noFill/>
              <a:ln w="9525">
                <a:solidFill>
                  <a:srgbClr val="000000"/>
                </a:solidFill>
                <a:round/>
                <a:headEnd/>
                <a:tailEnd/>
              </a:ln>
            </p:spPr>
          </p:cxnSp>
          <p:cxnSp>
            <p:nvCxnSpPr>
              <p:cNvPr id="1295" name="AutoShape 504"/>
              <p:cNvCxnSpPr>
                <a:cxnSpLocks noChangeShapeType="1"/>
              </p:cNvCxnSpPr>
              <p:nvPr/>
            </p:nvCxnSpPr>
            <p:spPr bwMode="auto">
              <a:xfrm flipV="1">
                <a:off x="5070" y="9742"/>
                <a:ext cx="127" cy="123"/>
              </a:xfrm>
              <a:prstGeom prst="straightConnector1">
                <a:avLst/>
              </a:prstGeom>
              <a:noFill/>
              <a:ln w="9525">
                <a:solidFill>
                  <a:srgbClr val="000000"/>
                </a:solidFill>
                <a:round/>
                <a:headEnd/>
                <a:tailEnd/>
              </a:ln>
            </p:spPr>
          </p:cxnSp>
          <p:cxnSp>
            <p:nvCxnSpPr>
              <p:cNvPr id="1296" name="AutoShape 505"/>
              <p:cNvCxnSpPr>
                <a:cxnSpLocks noChangeShapeType="1"/>
              </p:cNvCxnSpPr>
              <p:nvPr/>
            </p:nvCxnSpPr>
            <p:spPr bwMode="auto">
              <a:xfrm>
                <a:off x="5070" y="9668"/>
                <a:ext cx="127" cy="74"/>
              </a:xfrm>
              <a:prstGeom prst="straightConnector1">
                <a:avLst/>
              </a:prstGeom>
              <a:noFill/>
              <a:ln w="9525">
                <a:solidFill>
                  <a:srgbClr val="000000"/>
                </a:solidFill>
                <a:round/>
                <a:headEnd/>
                <a:tailEnd/>
              </a:ln>
            </p:spPr>
          </p:cxnSp>
          <p:cxnSp>
            <p:nvCxnSpPr>
              <p:cNvPr id="1297" name="AutoShape 506"/>
              <p:cNvCxnSpPr>
                <a:cxnSpLocks noChangeShapeType="1"/>
              </p:cNvCxnSpPr>
              <p:nvPr/>
            </p:nvCxnSpPr>
            <p:spPr bwMode="auto">
              <a:xfrm flipH="1">
                <a:off x="4174" y="10089"/>
                <a:ext cx="112" cy="99"/>
              </a:xfrm>
              <a:prstGeom prst="straightConnector1">
                <a:avLst/>
              </a:prstGeom>
              <a:noFill/>
              <a:ln w="9525">
                <a:solidFill>
                  <a:srgbClr val="000000"/>
                </a:solidFill>
                <a:round/>
                <a:headEnd/>
                <a:tailEnd/>
              </a:ln>
            </p:spPr>
          </p:cxnSp>
          <p:cxnSp>
            <p:nvCxnSpPr>
              <p:cNvPr id="1298" name="AutoShape 507"/>
              <p:cNvCxnSpPr>
                <a:cxnSpLocks noChangeShapeType="1"/>
              </p:cNvCxnSpPr>
              <p:nvPr/>
            </p:nvCxnSpPr>
            <p:spPr bwMode="auto">
              <a:xfrm>
                <a:off x="4174" y="10188"/>
                <a:ext cx="112" cy="94"/>
              </a:xfrm>
              <a:prstGeom prst="straightConnector1">
                <a:avLst/>
              </a:prstGeom>
              <a:noFill/>
              <a:ln w="9525">
                <a:solidFill>
                  <a:srgbClr val="000000"/>
                </a:solidFill>
                <a:round/>
                <a:headEnd/>
                <a:tailEnd/>
              </a:ln>
            </p:spPr>
          </p:cxnSp>
          <p:cxnSp>
            <p:nvCxnSpPr>
              <p:cNvPr id="1299" name="AutoShape 508"/>
              <p:cNvCxnSpPr>
                <a:cxnSpLocks noChangeShapeType="1"/>
              </p:cNvCxnSpPr>
              <p:nvPr/>
            </p:nvCxnSpPr>
            <p:spPr bwMode="auto">
              <a:xfrm flipV="1">
                <a:off x="4286" y="10255"/>
                <a:ext cx="784" cy="27"/>
              </a:xfrm>
              <a:prstGeom prst="straightConnector1">
                <a:avLst/>
              </a:prstGeom>
              <a:noFill/>
              <a:ln w="9525">
                <a:solidFill>
                  <a:srgbClr val="000000"/>
                </a:solidFill>
                <a:round/>
                <a:headEnd/>
                <a:tailEnd/>
              </a:ln>
            </p:spPr>
          </p:cxnSp>
          <p:cxnSp>
            <p:nvCxnSpPr>
              <p:cNvPr id="1300" name="AutoShape 509"/>
              <p:cNvCxnSpPr>
                <a:cxnSpLocks noChangeShapeType="1"/>
              </p:cNvCxnSpPr>
              <p:nvPr/>
            </p:nvCxnSpPr>
            <p:spPr bwMode="auto">
              <a:xfrm flipV="1">
                <a:off x="5070" y="10132"/>
                <a:ext cx="127" cy="123"/>
              </a:xfrm>
              <a:prstGeom prst="straightConnector1">
                <a:avLst/>
              </a:prstGeom>
              <a:noFill/>
              <a:ln w="9525">
                <a:solidFill>
                  <a:srgbClr val="000000"/>
                </a:solidFill>
                <a:round/>
                <a:headEnd/>
                <a:tailEnd/>
              </a:ln>
            </p:spPr>
          </p:cxnSp>
          <p:cxnSp>
            <p:nvCxnSpPr>
              <p:cNvPr id="1301" name="AutoShape 510"/>
              <p:cNvCxnSpPr>
                <a:cxnSpLocks noChangeShapeType="1"/>
              </p:cNvCxnSpPr>
              <p:nvPr/>
            </p:nvCxnSpPr>
            <p:spPr bwMode="auto">
              <a:xfrm>
                <a:off x="5070" y="10058"/>
                <a:ext cx="127" cy="74"/>
              </a:xfrm>
              <a:prstGeom prst="straightConnector1">
                <a:avLst/>
              </a:prstGeom>
              <a:noFill/>
              <a:ln w="9525">
                <a:solidFill>
                  <a:srgbClr val="000000"/>
                </a:solidFill>
                <a:round/>
                <a:headEnd/>
                <a:tailEnd/>
              </a:ln>
            </p:spPr>
          </p:cxnSp>
          <p:cxnSp>
            <p:nvCxnSpPr>
              <p:cNvPr id="1302" name="AutoShape 511"/>
              <p:cNvCxnSpPr>
                <a:cxnSpLocks noChangeShapeType="1"/>
              </p:cNvCxnSpPr>
              <p:nvPr/>
            </p:nvCxnSpPr>
            <p:spPr bwMode="auto">
              <a:xfrm flipV="1">
                <a:off x="4287" y="10254"/>
                <a:ext cx="784" cy="31"/>
              </a:xfrm>
              <a:prstGeom prst="straightConnector1">
                <a:avLst/>
              </a:prstGeom>
              <a:noFill/>
              <a:ln w="9525">
                <a:solidFill>
                  <a:srgbClr val="000000"/>
                </a:solidFill>
                <a:round/>
                <a:headEnd/>
                <a:tailEnd/>
              </a:ln>
            </p:spPr>
          </p:cxnSp>
          <p:cxnSp>
            <p:nvCxnSpPr>
              <p:cNvPr id="1303" name="AutoShape 512"/>
              <p:cNvCxnSpPr>
                <a:cxnSpLocks noChangeShapeType="1"/>
              </p:cNvCxnSpPr>
              <p:nvPr/>
            </p:nvCxnSpPr>
            <p:spPr bwMode="auto">
              <a:xfrm flipH="1">
                <a:off x="4175" y="10285"/>
                <a:ext cx="112" cy="99"/>
              </a:xfrm>
              <a:prstGeom prst="straightConnector1">
                <a:avLst/>
              </a:prstGeom>
              <a:noFill/>
              <a:ln w="9525">
                <a:solidFill>
                  <a:srgbClr val="000000"/>
                </a:solidFill>
                <a:round/>
                <a:headEnd/>
                <a:tailEnd/>
              </a:ln>
            </p:spPr>
          </p:cxnSp>
          <p:cxnSp>
            <p:nvCxnSpPr>
              <p:cNvPr id="1304" name="AutoShape 513"/>
              <p:cNvCxnSpPr>
                <a:cxnSpLocks noChangeShapeType="1"/>
              </p:cNvCxnSpPr>
              <p:nvPr/>
            </p:nvCxnSpPr>
            <p:spPr bwMode="auto">
              <a:xfrm>
                <a:off x="4175" y="10384"/>
                <a:ext cx="112" cy="94"/>
              </a:xfrm>
              <a:prstGeom prst="straightConnector1">
                <a:avLst/>
              </a:prstGeom>
              <a:noFill/>
              <a:ln w="9525">
                <a:solidFill>
                  <a:srgbClr val="000000"/>
                </a:solidFill>
                <a:round/>
                <a:headEnd/>
                <a:tailEnd/>
              </a:ln>
            </p:spPr>
          </p:cxnSp>
          <p:cxnSp>
            <p:nvCxnSpPr>
              <p:cNvPr id="1305" name="AutoShape 514"/>
              <p:cNvCxnSpPr>
                <a:cxnSpLocks noChangeShapeType="1"/>
              </p:cNvCxnSpPr>
              <p:nvPr/>
            </p:nvCxnSpPr>
            <p:spPr bwMode="auto">
              <a:xfrm flipV="1">
                <a:off x="5071" y="10328"/>
                <a:ext cx="127" cy="123"/>
              </a:xfrm>
              <a:prstGeom prst="straightConnector1">
                <a:avLst/>
              </a:prstGeom>
              <a:noFill/>
              <a:ln w="9525">
                <a:solidFill>
                  <a:srgbClr val="000000"/>
                </a:solidFill>
                <a:round/>
                <a:headEnd/>
                <a:tailEnd/>
              </a:ln>
            </p:spPr>
          </p:cxnSp>
          <p:cxnSp>
            <p:nvCxnSpPr>
              <p:cNvPr id="1306" name="AutoShape 515"/>
              <p:cNvCxnSpPr>
                <a:cxnSpLocks noChangeShapeType="1"/>
              </p:cNvCxnSpPr>
              <p:nvPr/>
            </p:nvCxnSpPr>
            <p:spPr bwMode="auto">
              <a:xfrm>
                <a:off x="5071" y="10254"/>
                <a:ext cx="127" cy="74"/>
              </a:xfrm>
              <a:prstGeom prst="straightConnector1">
                <a:avLst/>
              </a:prstGeom>
              <a:noFill/>
              <a:ln w="9525">
                <a:solidFill>
                  <a:srgbClr val="000000"/>
                </a:solidFill>
                <a:round/>
                <a:headEnd/>
                <a:tailEnd/>
              </a:ln>
            </p:spPr>
          </p:cxnSp>
          <p:cxnSp>
            <p:nvCxnSpPr>
              <p:cNvPr id="1307" name="AutoShape 516"/>
              <p:cNvCxnSpPr>
                <a:cxnSpLocks noChangeShapeType="1"/>
              </p:cNvCxnSpPr>
              <p:nvPr/>
            </p:nvCxnSpPr>
            <p:spPr bwMode="auto">
              <a:xfrm flipV="1">
                <a:off x="4286" y="9869"/>
                <a:ext cx="784" cy="27"/>
              </a:xfrm>
              <a:prstGeom prst="straightConnector1">
                <a:avLst/>
              </a:prstGeom>
              <a:noFill/>
              <a:ln w="9525">
                <a:solidFill>
                  <a:srgbClr val="000000"/>
                </a:solidFill>
                <a:round/>
                <a:headEnd/>
                <a:tailEnd/>
              </a:ln>
            </p:spPr>
          </p:cxnSp>
          <p:cxnSp>
            <p:nvCxnSpPr>
              <p:cNvPr id="1308" name="AutoShape 517"/>
              <p:cNvCxnSpPr>
                <a:cxnSpLocks noChangeShapeType="1"/>
              </p:cNvCxnSpPr>
              <p:nvPr/>
            </p:nvCxnSpPr>
            <p:spPr bwMode="auto">
              <a:xfrm flipV="1">
                <a:off x="4286" y="9869"/>
                <a:ext cx="784" cy="31"/>
              </a:xfrm>
              <a:prstGeom prst="straightConnector1">
                <a:avLst/>
              </a:prstGeom>
              <a:noFill/>
              <a:ln w="9525">
                <a:solidFill>
                  <a:srgbClr val="000000"/>
                </a:solidFill>
                <a:round/>
                <a:headEnd/>
                <a:tailEnd/>
              </a:ln>
            </p:spPr>
          </p:cxnSp>
          <p:cxnSp>
            <p:nvCxnSpPr>
              <p:cNvPr id="1309" name="AutoShape 518"/>
              <p:cNvCxnSpPr>
                <a:cxnSpLocks noChangeShapeType="1"/>
              </p:cNvCxnSpPr>
              <p:nvPr/>
            </p:nvCxnSpPr>
            <p:spPr bwMode="auto">
              <a:xfrm flipH="1">
                <a:off x="4174" y="9900"/>
                <a:ext cx="112" cy="99"/>
              </a:xfrm>
              <a:prstGeom prst="straightConnector1">
                <a:avLst/>
              </a:prstGeom>
              <a:noFill/>
              <a:ln w="9525">
                <a:solidFill>
                  <a:srgbClr val="000000"/>
                </a:solidFill>
                <a:round/>
                <a:headEnd/>
                <a:tailEnd/>
              </a:ln>
            </p:spPr>
          </p:cxnSp>
          <p:cxnSp>
            <p:nvCxnSpPr>
              <p:cNvPr id="1310" name="AutoShape 519"/>
              <p:cNvCxnSpPr>
                <a:cxnSpLocks noChangeShapeType="1"/>
              </p:cNvCxnSpPr>
              <p:nvPr/>
            </p:nvCxnSpPr>
            <p:spPr bwMode="auto">
              <a:xfrm>
                <a:off x="4174" y="9999"/>
                <a:ext cx="112" cy="94"/>
              </a:xfrm>
              <a:prstGeom prst="straightConnector1">
                <a:avLst/>
              </a:prstGeom>
              <a:noFill/>
              <a:ln w="9525">
                <a:solidFill>
                  <a:srgbClr val="000000"/>
                </a:solidFill>
                <a:round/>
                <a:headEnd/>
                <a:tailEnd/>
              </a:ln>
            </p:spPr>
          </p:cxnSp>
          <p:cxnSp>
            <p:nvCxnSpPr>
              <p:cNvPr id="1311" name="AutoShape 520"/>
              <p:cNvCxnSpPr>
                <a:cxnSpLocks noChangeShapeType="1"/>
              </p:cNvCxnSpPr>
              <p:nvPr/>
            </p:nvCxnSpPr>
            <p:spPr bwMode="auto">
              <a:xfrm flipV="1">
                <a:off x="4286" y="10066"/>
                <a:ext cx="784" cy="27"/>
              </a:xfrm>
              <a:prstGeom prst="straightConnector1">
                <a:avLst/>
              </a:prstGeom>
              <a:noFill/>
              <a:ln w="9525">
                <a:solidFill>
                  <a:srgbClr val="000000"/>
                </a:solidFill>
                <a:round/>
                <a:headEnd/>
                <a:tailEnd/>
              </a:ln>
            </p:spPr>
          </p:cxnSp>
          <p:cxnSp>
            <p:nvCxnSpPr>
              <p:cNvPr id="1312" name="AutoShape 521"/>
              <p:cNvCxnSpPr>
                <a:cxnSpLocks noChangeShapeType="1"/>
              </p:cNvCxnSpPr>
              <p:nvPr/>
            </p:nvCxnSpPr>
            <p:spPr bwMode="auto">
              <a:xfrm flipV="1">
                <a:off x="5070" y="9943"/>
                <a:ext cx="127" cy="123"/>
              </a:xfrm>
              <a:prstGeom prst="straightConnector1">
                <a:avLst/>
              </a:prstGeom>
              <a:noFill/>
              <a:ln w="9525">
                <a:solidFill>
                  <a:srgbClr val="000000"/>
                </a:solidFill>
                <a:round/>
                <a:headEnd/>
                <a:tailEnd/>
              </a:ln>
            </p:spPr>
          </p:cxnSp>
          <p:cxnSp>
            <p:nvCxnSpPr>
              <p:cNvPr id="1313" name="AutoShape 522"/>
              <p:cNvCxnSpPr>
                <a:cxnSpLocks noChangeShapeType="1"/>
              </p:cNvCxnSpPr>
              <p:nvPr/>
            </p:nvCxnSpPr>
            <p:spPr bwMode="auto">
              <a:xfrm>
                <a:off x="5070" y="9869"/>
                <a:ext cx="127" cy="74"/>
              </a:xfrm>
              <a:prstGeom prst="straightConnector1">
                <a:avLst/>
              </a:prstGeom>
              <a:noFill/>
              <a:ln w="9525">
                <a:solidFill>
                  <a:srgbClr val="000000"/>
                </a:solidFill>
                <a:round/>
                <a:headEnd/>
                <a:tailEnd/>
              </a:ln>
            </p:spPr>
          </p:cxnSp>
          <p:cxnSp>
            <p:nvCxnSpPr>
              <p:cNvPr id="1314" name="AutoShape 523"/>
              <p:cNvCxnSpPr>
                <a:cxnSpLocks noChangeShapeType="1"/>
              </p:cNvCxnSpPr>
              <p:nvPr/>
            </p:nvCxnSpPr>
            <p:spPr bwMode="auto">
              <a:xfrm flipV="1">
                <a:off x="4286" y="10062"/>
                <a:ext cx="784" cy="31"/>
              </a:xfrm>
              <a:prstGeom prst="straightConnector1">
                <a:avLst/>
              </a:prstGeom>
              <a:noFill/>
              <a:ln w="9525">
                <a:solidFill>
                  <a:srgbClr val="000000"/>
                </a:solidFill>
                <a:round/>
                <a:headEnd/>
                <a:tailEnd/>
              </a:ln>
            </p:spPr>
          </p:cxnSp>
        </p:grpSp>
        <p:grpSp>
          <p:nvGrpSpPr>
            <p:cNvPr id="10" name="Group 524"/>
            <p:cNvGrpSpPr>
              <a:grpSpLocks/>
            </p:cNvGrpSpPr>
            <p:nvPr/>
          </p:nvGrpSpPr>
          <p:grpSpPr bwMode="auto">
            <a:xfrm rot="10712882" flipH="1">
              <a:off x="2240101" y="5183534"/>
              <a:ext cx="258886" cy="506016"/>
              <a:chOff x="3766" y="6558"/>
              <a:chExt cx="1805" cy="3920"/>
            </a:xfrm>
          </p:grpSpPr>
          <p:cxnSp>
            <p:nvCxnSpPr>
              <p:cNvPr id="1316" name="AutoShape 525"/>
              <p:cNvCxnSpPr>
                <a:cxnSpLocks noChangeShapeType="1"/>
              </p:cNvCxnSpPr>
              <p:nvPr/>
            </p:nvCxnSpPr>
            <p:spPr bwMode="auto">
              <a:xfrm>
                <a:off x="3766" y="7138"/>
                <a:ext cx="1805" cy="5"/>
              </a:xfrm>
              <a:prstGeom prst="straightConnector1">
                <a:avLst/>
              </a:prstGeom>
              <a:noFill/>
              <a:ln w="9525">
                <a:solidFill>
                  <a:srgbClr val="000000"/>
                </a:solidFill>
                <a:round/>
                <a:headEnd/>
                <a:tailEnd/>
              </a:ln>
            </p:spPr>
          </p:cxnSp>
          <p:cxnSp>
            <p:nvCxnSpPr>
              <p:cNvPr id="1317" name="AutoShape 526"/>
              <p:cNvCxnSpPr>
                <a:cxnSpLocks noChangeShapeType="1"/>
              </p:cNvCxnSpPr>
              <p:nvPr/>
            </p:nvCxnSpPr>
            <p:spPr bwMode="auto">
              <a:xfrm>
                <a:off x="4535" y="6558"/>
                <a:ext cx="0" cy="279"/>
              </a:xfrm>
              <a:prstGeom prst="straightConnector1">
                <a:avLst/>
              </a:prstGeom>
              <a:noFill/>
              <a:ln w="9525">
                <a:solidFill>
                  <a:srgbClr val="000000"/>
                </a:solidFill>
                <a:round/>
                <a:headEnd/>
                <a:tailEnd/>
              </a:ln>
            </p:spPr>
          </p:cxnSp>
          <p:cxnSp>
            <p:nvCxnSpPr>
              <p:cNvPr id="1318" name="AutoShape 527"/>
              <p:cNvCxnSpPr>
                <a:cxnSpLocks noChangeShapeType="1"/>
              </p:cNvCxnSpPr>
              <p:nvPr/>
            </p:nvCxnSpPr>
            <p:spPr bwMode="auto">
              <a:xfrm>
                <a:off x="4535" y="6837"/>
                <a:ext cx="261" cy="0"/>
              </a:xfrm>
              <a:prstGeom prst="straightConnector1">
                <a:avLst/>
              </a:prstGeom>
              <a:noFill/>
              <a:ln w="9525">
                <a:solidFill>
                  <a:srgbClr val="000000"/>
                </a:solidFill>
                <a:round/>
                <a:headEnd/>
                <a:tailEnd/>
              </a:ln>
            </p:spPr>
          </p:cxnSp>
          <p:cxnSp>
            <p:nvCxnSpPr>
              <p:cNvPr id="1319" name="AutoShape 528"/>
              <p:cNvCxnSpPr>
                <a:cxnSpLocks noChangeShapeType="1"/>
              </p:cNvCxnSpPr>
              <p:nvPr/>
            </p:nvCxnSpPr>
            <p:spPr bwMode="auto">
              <a:xfrm flipV="1">
                <a:off x="4796" y="6558"/>
                <a:ext cx="0" cy="279"/>
              </a:xfrm>
              <a:prstGeom prst="straightConnector1">
                <a:avLst/>
              </a:prstGeom>
              <a:noFill/>
              <a:ln w="9525">
                <a:solidFill>
                  <a:srgbClr val="000000"/>
                </a:solidFill>
                <a:round/>
                <a:headEnd/>
                <a:tailEnd/>
              </a:ln>
            </p:spPr>
          </p:cxnSp>
          <p:sp>
            <p:nvSpPr>
              <p:cNvPr id="1320" name="Arc 529"/>
              <p:cNvSpPr>
                <a:spLocks/>
              </p:cNvSpPr>
              <p:nvPr/>
            </p:nvSpPr>
            <p:spPr bwMode="auto">
              <a:xfrm>
                <a:off x="479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1" name="Arc 530"/>
              <p:cNvSpPr>
                <a:spLocks/>
              </p:cNvSpPr>
              <p:nvPr/>
            </p:nvSpPr>
            <p:spPr bwMode="auto">
              <a:xfrm flipH="1">
                <a:off x="376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322" name="AutoShape 531"/>
              <p:cNvCxnSpPr>
                <a:cxnSpLocks noChangeShapeType="1"/>
              </p:cNvCxnSpPr>
              <p:nvPr/>
            </p:nvCxnSpPr>
            <p:spPr bwMode="auto">
              <a:xfrm flipH="1">
                <a:off x="4165" y="7143"/>
                <a:ext cx="84" cy="93"/>
              </a:xfrm>
              <a:prstGeom prst="straightConnector1">
                <a:avLst/>
              </a:prstGeom>
              <a:noFill/>
              <a:ln w="9525">
                <a:solidFill>
                  <a:srgbClr val="000000"/>
                </a:solidFill>
                <a:round/>
                <a:headEnd/>
                <a:tailEnd/>
              </a:ln>
            </p:spPr>
          </p:cxnSp>
          <p:cxnSp>
            <p:nvCxnSpPr>
              <p:cNvPr id="1323" name="AutoShape 532"/>
              <p:cNvCxnSpPr>
                <a:cxnSpLocks noChangeShapeType="1"/>
              </p:cNvCxnSpPr>
              <p:nvPr/>
            </p:nvCxnSpPr>
            <p:spPr bwMode="auto">
              <a:xfrm>
                <a:off x="5126" y="7138"/>
                <a:ext cx="62" cy="57"/>
              </a:xfrm>
              <a:prstGeom prst="straightConnector1">
                <a:avLst/>
              </a:prstGeom>
              <a:noFill/>
              <a:ln w="9525">
                <a:solidFill>
                  <a:srgbClr val="000000"/>
                </a:solidFill>
                <a:round/>
                <a:headEnd/>
                <a:tailEnd/>
              </a:ln>
            </p:spPr>
          </p:cxnSp>
          <p:cxnSp>
            <p:nvCxnSpPr>
              <p:cNvPr id="1324" name="AutoShape 533"/>
              <p:cNvCxnSpPr>
                <a:cxnSpLocks noChangeShapeType="1"/>
              </p:cNvCxnSpPr>
              <p:nvPr/>
            </p:nvCxnSpPr>
            <p:spPr bwMode="auto">
              <a:xfrm flipH="1">
                <a:off x="5061" y="7195"/>
                <a:ext cx="127" cy="124"/>
              </a:xfrm>
              <a:prstGeom prst="straightConnector1">
                <a:avLst/>
              </a:prstGeom>
              <a:noFill/>
              <a:ln w="9525">
                <a:solidFill>
                  <a:srgbClr val="000000"/>
                </a:solidFill>
                <a:round/>
                <a:headEnd/>
                <a:tailEnd/>
              </a:ln>
            </p:spPr>
          </p:cxnSp>
          <p:cxnSp>
            <p:nvCxnSpPr>
              <p:cNvPr id="1325" name="AutoShape 534"/>
              <p:cNvCxnSpPr>
                <a:cxnSpLocks noChangeShapeType="1"/>
              </p:cNvCxnSpPr>
              <p:nvPr/>
            </p:nvCxnSpPr>
            <p:spPr bwMode="auto">
              <a:xfrm>
                <a:off x="4174" y="7236"/>
                <a:ext cx="103" cy="114"/>
              </a:xfrm>
              <a:prstGeom prst="straightConnector1">
                <a:avLst/>
              </a:prstGeom>
              <a:noFill/>
              <a:ln w="9525">
                <a:solidFill>
                  <a:srgbClr val="000000"/>
                </a:solidFill>
                <a:round/>
                <a:headEnd/>
                <a:tailEnd/>
              </a:ln>
            </p:spPr>
          </p:cxnSp>
          <p:cxnSp>
            <p:nvCxnSpPr>
              <p:cNvPr id="1326" name="AutoShape 535"/>
              <p:cNvCxnSpPr>
                <a:cxnSpLocks noChangeShapeType="1"/>
              </p:cNvCxnSpPr>
              <p:nvPr/>
            </p:nvCxnSpPr>
            <p:spPr bwMode="auto">
              <a:xfrm flipV="1">
                <a:off x="4277" y="7319"/>
                <a:ext cx="784" cy="31"/>
              </a:xfrm>
              <a:prstGeom prst="straightConnector1">
                <a:avLst/>
              </a:prstGeom>
              <a:noFill/>
              <a:ln w="9525">
                <a:solidFill>
                  <a:srgbClr val="000000"/>
                </a:solidFill>
                <a:round/>
                <a:headEnd/>
                <a:tailEnd/>
              </a:ln>
            </p:spPr>
          </p:cxnSp>
          <p:cxnSp>
            <p:nvCxnSpPr>
              <p:cNvPr id="1327" name="AutoShape 536"/>
              <p:cNvCxnSpPr>
                <a:cxnSpLocks noChangeShapeType="1"/>
              </p:cNvCxnSpPr>
              <p:nvPr/>
            </p:nvCxnSpPr>
            <p:spPr bwMode="auto">
              <a:xfrm flipH="1">
                <a:off x="4165" y="7350"/>
                <a:ext cx="112" cy="99"/>
              </a:xfrm>
              <a:prstGeom prst="straightConnector1">
                <a:avLst/>
              </a:prstGeom>
              <a:noFill/>
              <a:ln w="9525">
                <a:solidFill>
                  <a:srgbClr val="000000"/>
                </a:solidFill>
                <a:round/>
                <a:headEnd/>
                <a:tailEnd/>
              </a:ln>
            </p:spPr>
          </p:cxnSp>
          <p:cxnSp>
            <p:nvCxnSpPr>
              <p:cNvPr id="1328" name="AutoShape 537"/>
              <p:cNvCxnSpPr>
                <a:cxnSpLocks noChangeShapeType="1"/>
              </p:cNvCxnSpPr>
              <p:nvPr/>
            </p:nvCxnSpPr>
            <p:spPr bwMode="auto">
              <a:xfrm>
                <a:off x="4165" y="7449"/>
                <a:ext cx="112" cy="94"/>
              </a:xfrm>
              <a:prstGeom prst="straightConnector1">
                <a:avLst/>
              </a:prstGeom>
              <a:noFill/>
              <a:ln w="9525">
                <a:solidFill>
                  <a:srgbClr val="000000"/>
                </a:solidFill>
                <a:round/>
                <a:headEnd/>
                <a:tailEnd/>
              </a:ln>
            </p:spPr>
          </p:cxnSp>
          <p:cxnSp>
            <p:nvCxnSpPr>
              <p:cNvPr id="1329" name="AutoShape 538"/>
              <p:cNvCxnSpPr>
                <a:cxnSpLocks noChangeShapeType="1"/>
              </p:cNvCxnSpPr>
              <p:nvPr/>
            </p:nvCxnSpPr>
            <p:spPr bwMode="auto">
              <a:xfrm flipV="1">
                <a:off x="5061" y="7393"/>
                <a:ext cx="127" cy="123"/>
              </a:xfrm>
              <a:prstGeom prst="straightConnector1">
                <a:avLst/>
              </a:prstGeom>
              <a:noFill/>
              <a:ln w="9525">
                <a:solidFill>
                  <a:srgbClr val="000000"/>
                </a:solidFill>
                <a:round/>
                <a:headEnd/>
                <a:tailEnd/>
              </a:ln>
            </p:spPr>
          </p:cxnSp>
          <p:cxnSp>
            <p:nvCxnSpPr>
              <p:cNvPr id="1330" name="AutoShape 539"/>
              <p:cNvCxnSpPr>
                <a:cxnSpLocks noChangeShapeType="1"/>
              </p:cNvCxnSpPr>
              <p:nvPr/>
            </p:nvCxnSpPr>
            <p:spPr bwMode="auto">
              <a:xfrm>
                <a:off x="5061" y="7319"/>
                <a:ext cx="127" cy="74"/>
              </a:xfrm>
              <a:prstGeom prst="straightConnector1">
                <a:avLst/>
              </a:prstGeom>
              <a:noFill/>
              <a:ln w="9525">
                <a:solidFill>
                  <a:srgbClr val="000000"/>
                </a:solidFill>
                <a:round/>
                <a:headEnd/>
                <a:tailEnd/>
              </a:ln>
            </p:spPr>
          </p:cxnSp>
          <p:cxnSp>
            <p:nvCxnSpPr>
              <p:cNvPr id="1331" name="AutoShape 540"/>
              <p:cNvCxnSpPr>
                <a:cxnSpLocks noChangeShapeType="1"/>
              </p:cNvCxnSpPr>
              <p:nvPr/>
            </p:nvCxnSpPr>
            <p:spPr bwMode="auto">
              <a:xfrm flipH="1">
                <a:off x="4165" y="7740"/>
                <a:ext cx="112" cy="99"/>
              </a:xfrm>
              <a:prstGeom prst="straightConnector1">
                <a:avLst/>
              </a:prstGeom>
              <a:noFill/>
              <a:ln w="9525">
                <a:solidFill>
                  <a:srgbClr val="000000"/>
                </a:solidFill>
                <a:round/>
                <a:headEnd/>
                <a:tailEnd/>
              </a:ln>
            </p:spPr>
          </p:cxnSp>
          <p:cxnSp>
            <p:nvCxnSpPr>
              <p:cNvPr id="1332" name="AutoShape 541"/>
              <p:cNvCxnSpPr>
                <a:cxnSpLocks noChangeShapeType="1"/>
              </p:cNvCxnSpPr>
              <p:nvPr/>
            </p:nvCxnSpPr>
            <p:spPr bwMode="auto">
              <a:xfrm>
                <a:off x="4165" y="7839"/>
                <a:ext cx="112" cy="94"/>
              </a:xfrm>
              <a:prstGeom prst="straightConnector1">
                <a:avLst/>
              </a:prstGeom>
              <a:noFill/>
              <a:ln w="9525">
                <a:solidFill>
                  <a:srgbClr val="000000"/>
                </a:solidFill>
                <a:round/>
                <a:headEnd/>
                <a:tailEnd/>
              </a:ln>
            </p:spPr>
          </p:cxnSp>
          <p:cxnSp>
            <p:nvCxnSpPr>
              <p:cNvPr id="1333" name="AutoShape 542"/>
              <p:cNvCxnSpPr>
                <a:cxnSpLocks noChangeShapeType="1"/>
              </p:cNvCxnSpPr>
              <p:nvPr/>
            </p:nvCxnSpPr>
            <p:spPr bwMode="auto">
              <a:xfrm flipV="1">
                <a:off x="4277" y="7906"/>
                <a:ext cx="784" cy="27"/>
              </a:xfrm>
              <a:prstGeom prst="straightConnector1">
                <a:avLst/>
              </a:prstGeom>
              <a:noFill/>
              <a:ln w="9525">
                <a:solidFill>
                  <a:srgbClr val="000000"/>
                </a:solidFill>
                <a:round/>
                <a:headEnd/>
                <a:tailEnd/>
              </a:ln>
            </p:spPr>
          </p:cxnSp>
          <p:cxnSp>
            <p:nvCxnSpPr>
              <p:cNvPr id="1334" name="AutoShape 543"/>
              <p:cNvCxnSpPr>
                <a:cxnSpLocks noChangeShapeType="1"/>
              </p:cNvCxnSpPr>
              <p:nvPr/>
            </p:nvCxnSpPr>
            <p:spPr bwMode="auto">
              <a:xfrm flipV="1">
                <a:off x="5061" y="7783"/>
                <a:ext cx="127" cy="123"/>
              </a:xfrm>
              <a:prstGeom prst="straightConnector1">
                <a:avLst/>
              </a:prstGeom>
              <a:noFill/>
              <a:ln w="9525">
                <a:solidFill>
                  <a:srgbClr val="000000"/>
                </a:solidFill>
                <a:round/>
                <a:headEnd/>
                <a:tailEnd/>
              </a:ln>
            </p:spPr>
          </p:cxnSp>
          <p:cxnSp>
            <p:nvCxnSpPr>
              <p:cNvPr id="1335" name="AutoShape 544"/>
              <p:cNvCxnSpPr>
                <a:cxnSpLocks noChangeShapeType="1"/>
              </p:cNvCxnSpPr>
              <p:nvPr/>
            </p:nvCxnSpPr>
            <p:spPr bwMode="auto">
              <a:xfrm>
                <a:off x="5061" y="7709"/>
                <a:ext cx="127" cy="74"/>
              </a:xfrm>
              <a:prstGeom prst="straightConnector1">
                <a:avLst/>
              </a:prstGeom>
              <a:noFill/>
              <a:ln w="9525">
                <a:solidFill>
                  <a:srgbClr val="000000"/>
                </a:solidFill>
                <a:round/>
                <a:headEnd/>
                <a:tailEnd/>
              </a:ln>
            </p:spPr>
          </p:cxnSp>
          <p:cxnSp>
            <p:nvCxnSpPr>
              <p:cNvPr id="1336" name="AutoShape 545"/>
              <p:cNvCxnSpPr>
                <a:cxnSpLocks noChangeShapeType="1"/>
              </p:cNvCxnSpPr>
              <p:nvPr/>
            </p:nvCxnSpPr>
            <p:spPr bwMode="auto">
              <a:xfrm flipV="1">
                <a:off x="4278" y="7905"/>
                <a:ext cx="784" cy="31"/>
              </a:xfrm>
              <a:prstGeom prst="straightConnector1">
                <a:avLst/>
              </a:prstGeom>
              <a:noFill/>
              <a:ln w="9525">
                <a:solidFill>
                  <a:srgbClr val="000000"/>
                </a:solidFill>
                <a:round/>
                <a:headEnd/>
                <a:tailEnd/>
              </a:ln>
            </p:spPr>
          </p:cxnSp>
          <p:cxnSp>
            <p:nvCxnSpPr>
              <p:cNvPr id="1337" name="AutoShape 546"/>
              <p:cNvCxnSpPr>
                <a:cxnSpLocks noChangeShapeType="1"/>
              </p:cNvCxnSpPr>
              <p:nvPr/>
            </p:nvCxnSpPr>
            <p:spPr bwMode="auto">
              <a:xfrm flipH="1">
                <a:off x="4166" y="7936"/>
                <a:ext cx="112" cy="99"/>
              </a:xfrm>
              <a:prstGeom prst="straightConnector1">
                <a:avLst/>
              </a:prstGeom>
              <a:noFill/>
              <a:ln w="9525">
                <a:solidFill>
                  <a:srgbClr val="000000"/>
                </a:solidFill>
                <a:round/>
                <a:headEnd/>
                <a:tailEnd/>
              </a:ln>
            </p:spPr>
          </p:cxnSp>
          <p:cxnSp>
            <p:nvCxnSpPr>
              <p:cNvPr id="1338" name="AutoShape 547"/>
              <p:cNvCxnSpPr>
                <a:cxnSpLocks noChangeShapeType="1"/>
              </p:cNvCxnSpPr>
              <p:nvPr/>
            </p:nvCxnSpPr>
            <p:spPr bwMode="auto">
              <a:xfrm>
                <a:off x="4166" y="8035"/>
                <a:ext cx="112" cy="94"/>
              </a:xfrm>
              <a:prstGeom prst="straightConnector1">
                <a:avLst/>
              </a:prstGeom>
              <a:noFill/>
              <a:ln w="9525">
                <a:solidFill>
                  <a:srgbClr val="000000"/>
                </a:solidFill>
                <a:round/>
                <a:headEnd/>
                <a:tailEnd/>
              </a:ln>
            </p:spPr>
          </p:cxnSp>
          <p:cxnSp>
            <p:nvCxnSpPr>
              <p:cNvPr id="1339" name="AutoShape 548"/>
              <p:cNvCxnSpPr>
                <a:cxnSpLocks noChangeShapeType="1"/>
              </p:cNvCxnSpPr>
              <p:nvPr/>
            </p:nvCxnSpPr>
            <p:spPr bwMode="auto">
              <a:xfrm flipV="1">
                <a:off x="5062" y="7979"/>
                <a:ext cx="127" cy="123"/>
              </a:xfrm>
              <a:prstGeom prst="straightConnector1">
                <a:avLst/>
              </a:prstGeom>
              <a:noFill/>
              <a:ln w="9525">
                <a:solidFill>
                  <a:srgbClr val="000000"/>
                </a:solidFill>
                <a:round/>
                <a:headEnd/>
                <a:tailEnd/>
              </a:ln>
            </p:spPr>
          </p:cxnSp>
          <p:cxnSp>
            <p:nvCxnSpPr>
              <p:cNvPr id="1340" name="AutoShape 549"/>
              <p:cNvCxnSpPr>
                <a:cxnSpLocks noChangeShapeType="1"/>
              </p:cNvCxnSpPr>
              <p:nvPr/>
            </p:nvCxnSpPr>
            <p:spPr bwMode="auto">
              <a:xfrm>
                <a:off x="5062" y="7905"/>
                <a:ext cx="127" cy="74"/>
              </a:xfrm>
              <a:prstGeom prst="straightConnector1">
                <a:avLst/>
              </a:prstGeom>
              <a:noFill/>
              <a:ln w="9525">
                <a:solidFill>
                  <a:srgbClr val="000000"/>
                </a:solidFill>
                <a:round/>
                <a:headEnd/>
                <a:tailEnd/>
              </a:ln>
            </p:spPr>
          </p:cxnSp>
          <p:cxnSp>
            <p:nvCxnSpPr>
              <p:cNvPr id="1341" name="AutoShape 550"/>
              <p:cNvCxnSpPr>
                <a:cxnSpLocks noChangeShapeType="1"/>
              </p:cNvCxnSpPr>
              <p:nvPr/>
            </p:nvCxnSpPr>
            <p:spPr bwMode="auto">
              <a:xfrm flipV="1">
                <a:off x="4287" y="10451"/>
                <a:ext cx="784" cy="27"/>
              </a:xfrm>
              <a:prstGeom prst="straightConnector1">
                <a:avLst/>
              </a:prstGeom>
              <a:noFill/>
              <a:ln w="9525">
                <a:solidFill>
                  <a:srgbClr val="000000"/>
                </a:solidFill>
                <a:round/>
                <a:headEnd/>
                <a:tailEnd/>
              </a:ln>
            </p:spPr>
          </p:cxnSp>
          <p:cxnSp>
            <p:nvCxnSpPr>
              <p:cNvPr id="1342" name="AutoShape 551"/>
              <p:cNvCxnSpPr>
                <a:cxnSpLocks noChangeShapeType="1"/>
              </p:cNvCxnSpPr>
              <p:nvPr/>
            </p:nvCxnSpPr>
            <p:spPr bwMode="auto">
              <a:xfrm flipV="1">
                <a:off x="4277" y="7520"/>
                <a:ext cx="784" cy="27"/>
              </a:xfrm>
              <a:prstGeom prst="straightConnector1">
                <a:avLst/>
              </a:prstGeom>
              <a:noFill/>
              <a:ln w="9525">
                <a:solidFill>
                  <a:srgbClr val="000000"/>
                </a:solidFill>
                <a:round/>
                <a:headEnd/>
                <a:tailEnd/>
              </a:ln>
            </p:spPr>
          </p:cxnSp>
          <p:cxnSp>
            <p:nvCxnSpPr>
              <p:cNvPr id="1343" name="AutoShape 552"/>
              <p:cNvCxnSpPr>
                <a:cxnSpLocks noChangeShapeType="1"/>
              </p:cNvCxnSpPr>
              <p:nvPr/>
            </p:nvCxnSpPr>
            <p:spPr bwMode="auto">
              <a:xfrm flipV="1">
                <a:off x="4277" y="7520"/>
                <a:ext cx="784" cy="31"/>
              </a:xfrm>
              <a:prstGeom prst="straightConnector1">
                <a:avLst/>
              </a:prstGeom>
              <a:noFill/>
              <a:ln w="9525">
                <a:solidFill>
                  <a:srgbClr val="000000"/>
                </a:solidFill>
                <a:round/>
                <a:headEnd/>
                <a:tailEnd/>
              </a:ln>
            </p:spPr>
          </p:cxnSp>
          <p:cxnSp>
            <p:nvCxnSpPr>
              <p:cNvPr id="1344" name="AutoShape 553"/>
              <p:cNvCxnSpPr>
                <a:cxnSpLocks noChangeShapeType="1"/>
              </p:cNvCxnSpPr>
              <p:nvPr/>
            </p:nvCxnSpPr>
            <p:spPr bwMode="auto">
              <a:xfrm flipH="1">
                <a:off x="4165" y="7551"/>
                <a:ext cx="112" cy="99"/>
              </a:xfrm>
              <a:prstGeom prst="straightConnector1">
                <a:avLst/>
              </a:prstGeom>
              <a:noFill/>
              <a:ln w="9525">
                <a:solidFill>
                  <a:srgbClr val="000000"/>
                </a:solidFill>
                <a:round/>
                <a:headEnd/>
                <a:tailEnd/>
              </a:ln>
            </p:spPr>
          </p:cxnSp>
          <p:cxnSp>
            <p:nvCxnSpPr>
              <p:cNvPr id="1345" name="AutoShape 554"/>
              <p:cNvCxnSpPr>
                <a:cxnSpLocks noChangeShapeType="1"/>
              </p:cNvCxnSpPr>
              <p:nvPr/>
            </p:nvCxnSpPr>
            <p:spPr bwMode="auto">
              <a:xfrm>
                <a:off x="4165" y="7650"/>
                <a:ext cx="112" cy="94"/>
              </a:xfrm>
              <a:prstGeom prst="straightConnector1">
                <a:avLst/>
              </a:prstGeom>
              <a:noFill/>
              <a:ln w="9525">
                <a:solidFill>
                  <a:srgbClr val="000000"/>
                </a:solidFill>
                <a:round/>
                <a:headEnd/>
                <a:tailEnd/>
              </a:ln>
            </p:spPr>
          </p:cxnSp>
          <p:cxnSp>
            <p:nvCxnSpPr>
              <p:cNvPr id="1346" name="AutoShape 555"/>
              <p:cNvCxnSpPr>
                <a:cxnSpLocks noChangeShapeType="1"/>
              </p:cNvCxnSpPr>
              <p:nvPr/>
            </p:nvCxnSpPr>
            <p:spPr bwMode="auto">
              <a:xfrm flipV="1">
                <a:off x="4277" y="7717"/>
                <a:ext cx="784" cy="27"/>
              </a:xfrm>
              <a:prstGeom prst="straightConnector1">
                <a:avLst/>
              </a:prstGeom>
              <a:noFill/>
              <a:ln w="9525">
                <a:solidFill>
                  <a:srgbClr val="000000"/>
                </a:solidFill>
                <a:round/>
                <a:headEnd/>
                <a:tailEnd/>
              </a:ln>
            </p:spPr>
          </p:cxnSp>
          <p:cxnSp>
            <p:nvCxnSpPr>
              <p:cNvPr id="1347" name="AutoShape 556"/>
              <p:cNvCxnSpPr>
                <a:cxnSpLocks noChangeShapeType="1"/>
              </p:cNvCxnSpPr>
              <p:nvPr/>
            </p:nvCxnSpPr>
            <p:spPr bwMode="auto">
              <a:xfrm flipV="1">
                <a:off x="5061" y="7594"/>
                <a:ext cx="127" cy="123"/>
              </a:xfrm>
              <a:prstGeom prst="straightConnector1">
                <a:avLst/>
              </a:prstGeom>
              <a:noFill/>
              <a:ln w="9525">
                <a:solidFill>
                  <a:srgbClr val="000000"/>
                </a:solidFill>
                <a:round/>
                <a:headEnd/>
                <a:tailEnd/>
              </a:ln>
            </p:spPr>
          </p:cxnSp>
          <p:cxnSp>
            <p:nvCxnSpPr>
              <p:cNvPr id="1348" name="AutoShape 557"/>
              <p:cNvCxnSpPr>
                <a:cxnSpLocks noChangeShapeType="1"/>
              </p:cNvCxnSpPr>
              <p:nvPr/>
            </p:nvCxnSpPr>
            <p:spPr bwMode="auto">
              <a:xfrm>
                <a:off x="5061" y="7520"/>
                <a:ext cx="127" cy="74"/>
              </a:xfrm>
              <a:prstGeom prst="straightConnector1">
                <a:avLst/>
              </a:prstGeom>
              <a:noFill/>
              <a:ln w="9525">
                <a:solidFill>
                  <a:srgbClr val="000000"/>
                </a:solidFill>
                <a:round/>
                <a:headEnd/>
                <a:tailEnd/>
              </a:ln>
            </p:spPr>
          </p:cxnSp>
          <p:cxnSp>
            <p:nvCxnSpPr>
              <p:cNvPr id="1349" name="AutoShape 558"/>
              <p:cNvCxnSpPr>
                <a:cxnSpLocks noChangeShapeType="1"/>
              </p:cNvCxnSpPr>
              <p:nvPr/>
            </p:nvCxnSpPr>
            <p:spPr bwMode="auto">
              <a:xfrm flipV="1">
                <a:off x="4277" y="7713"/>
                <a:ext cx="784" cy="31"/>
              </a:xfrm>
              <a:prstGeom prst="straightConnector1">
                <a:avLst/>
              </a:prstGeom>
              <a:noFill/>
              <a:ln w="9525">
                <a:solidFill>
                  <a:srgbClr val="000000"/>
                </a:solidFill>
                <a:round/>
                <a:headEnd/>
                <a:tailEnd/>
              </a:ln>
            </p:spPr>
          </p:cxnSp>
          <p:cxnSp>
            <p:nvCxnSpPr>
              <p:cNvPr id="1350" name="AutoShape 559"/>
              <p:cNvCxnSpPr>
                <a:cxnSpLocks noChangeShapeType="1"/>
              </p:cNvCxnSpPr>
              <p:nvPr/>
            </p:nvCxnSpPr>
            <p:spPr bwMode="auto">
              <a:xfrm flipV="1">
                <a:off x="4282" y="8102"/>
                <a:ext cx="784" cy="31"/>
              </a:xfrm>
              <a:prstGeom prst="straightConnector1">
                <a:avLst/>
              </a:prstGeom>
              <a:noFill/>
              <a:ln w="9525">
                <a:solidFill>
                  <a:srgbClr val="000000"/>
                </a:solidFill>
                <a:round/>
                <a:headEnd/>
                <a:tailEnd/>
              </a:ln>
            </p:spPr>
          </p:cxnSp>
          <p:cxnSp>
            <p:nvCxnSpPr>
              <p:cNvPr id="1351" name="AutoShape 560"/>
              <p:cNvCxnSpPr>
                <a:cxnSpLocks noChangeShapeType="1"/>
              </p:cNvCxnSpPr>
              <p:nvPr/>
            </p:nvCxnSpPr>
            <p:spPr bwMode="auto">
              <a:xfrm flipH="1">
                <a:off x="4170" y="8133"/>
                <a:ext cx="112" cy="99"/>
              </a:xfrm>
              <a:prstGeom prst="straightConnector1">
                <a:avLst/>
              </a:prstGeom>
              <a:noFill/>
              <a:ln w="9525">
                <a:solidFill>
                  <a:srgbClr val="000000"/>
                </a:solidFill>
                <a:round/>
                <a:headEnd/>
                <a:tailEnd/>
              </a:ln>
            </p:spPr>
          </p:cxnSp>
          <p:cxnSp>
            <p:nvCxnSpPr>
              <p:cNvPr id="1352" name="AutoShape 561"/>
              <p:cNvCxnSpPr>
                <a:cxnSpLocks noChangeShapeType="1"/>
              </p:cNvCxnSpPr>
              <p:nvPr/>
            </p:nvCxnSpPr>
            <p:spPr bwMode="auto">
              <a:xfrm>
                <a:off x="4170" y="8232"/>
                <a:ext cx="112" cy="94"/>
              </a:xfrm>
              <a:prstGeom prst="straightConnector1">
                <a:avLst/>
              </a:prstGeom>
              <a:noFill/>
              <a:ln w="9525">
                <a:solidFill>
                  <a:srgbClr val="000000"/>
                </a:solidFill>
                <a:round/>
                <a:headEnd/>
                <a:tailEnd/>
              </a:ln>
            </p:spPr>
          </p:cxnSp>
          <p:cxnSp>
            <p:nvCxnSpPr>
              <p:cNvPr id="1353" name="AutoShape 562"/>
              <p:cNvCxnSpPr>
                <a:cxnSpLocks noChangeShapeType="1"/>
              </p:cNvCxnSpPr>
              <p:nvPr/>
            </p:nvCxnSpPr>
            <p:spPr bwMode="auto">
              <a:xfrm flipV="1">
                <a:off x="5066" y="8176"/>
                <a:ext cx="127" cy="123"/>
              </a:xfrm>
              <a:prstGeom prst="straightConnector1">
                <a:avLst/>
              </a:prstGeom>
              <a:noFill/>
              <a:ln w="9525">
                <a:solidFill>
                  <a:srgbClr val="000000"/>
                </a:solidFill>
                <a:round/>
                <a:headEnd/>
                <a:tailEnd/>
              </a:ln>
            </p:spPr>
          </p:cxnSp>
          <p:cxnSp>
            <p:nvCxnSpPr>
              <p:cNvPr id="1354" name="AutoShape 563"/>
              <p:cNvCxnSpPr>
                <a:cxnSpLocks noChangeShapeType="1"/>
              </p:cNvCxnSpPr>
              <p:nvPr/>
            </p:nvCxnSpPr>
            <p:spPr bwMode="auto">
              <a:xfrm>
                <a:off x="5066" y="8102"/>
                <a:ext cx="127" cy="74"/>
              </a:xfrm>
              <a:prstGeom prst="straightConnector1">
                <a:avLst/>
              </a:prstGeom>
              <a:noFill/>
              <a:ln w="9525">
                <a:solidFill>
                  <a:srgbClr val="000000"/>
                </a:solidFill>
                <a:round/>
                <a:headEnd/>
                <a:tailEnd/>
              </a:ln>
            </p:spPr>
          </p:cxnSp>
          <p:cxnSp>
            <p:nvCxnSpPr>
              <p:cNvPr id="1355" name="AutoShape 564"/>
              <p:cNvCxnSpPr>
                <a:cxnSpLocks noChangeShapeType="1"/>
              </p:cNvCxnSpPr>
              <p:nvPr/>
            </p:nvCxnSpPr>
            <p:spPr bwMode="auto">
              <a:xfrm flipH="1">
                <a:off x="4170" y="8523"/>
                <a:ext cx="112" cy="99"/>
              </a:xfrm>
              <a:prstGeom prst="straightConnector1">
                <a:avLst/>
              </a:prstGeom>
              <a:noFill/>
              <a:ln w="9525">
                <a:solidFill>
                  <a:srgbClr val="000000"/>
                </a:solidFill>
                <a:round/>
                <a:headEnd/>
                <a:tailEnd/>
              </a:ln>
            </p:spPr>
          </p:cxnSp>
          <p:cxnSp>
            <p:nvCxnSpPr>
              <p:cNvPr id="1356" name="AutoShape 565"/>
              <p:cNvCxnSpPr>
                <a:cxnSpLocks noChangeShapeType="1"/>
              </p:cNvCxnSpPr>
              <p:nvPr/>
            </p:nvCxnSpPr>
            <p:spPr bwMode="auto">
              <a:xfrm>
                <a:off x="4170" y="8622"/>
                <a:ext cx="112" cy="94"/>
              </a:xfrm>
              <a:prstGeom prst="straightConnector1">
                <a:avLst/>
              </a:prstGeom>
              <a:noFill/>
              <a:ln w="9525">
                <a:solidFill>
                  <a:srgbClr val="000000"/>
                </a:solidFill>
                <a:round/>
                <a:headEnd/>
                <a:tailEnd/>
              </a:ln>
            </p:spPr>
          </p:cxnSp>
          <p:cxnSp>
            <p:nvCxnSpPr>
              <p:cNvPr id="1357" name="AutoShape 566"/>
              <p:cNvCxnSpPr>
                <a:cxnSpLocks noChangeShapeType="1"/>
              </p:cNvCxnSpPr>
              <p:nvPr/>
            </p:nvCxnSpPr>
            <p:spPr bwMode="auto">
              <a:xfrm flipV="1">
                <a:off x="4282" y="8689"/>
                <a:ext cx="784" cy="27"/>
              </a:xfrm>
              <a:prstGeom prst="straightConnector1">
                <a:avLst/>
              </a:prstGeom>
              <a:noFill/>
              <a:ln w="9525">
                <a:solidFill>
                  <a:srgbClr val="000000"/>
                </a:solidFill>
                <a:round/>
                <a:headEnd/>
                <a:tailEnd/>
              </a:ln>
            </p:spPr>
          </p:cxnSp>
          <p:cxnSp>
            <p:nvCxnSpPr>
              <p:cNvPr id="1358" name="AutoShape 567"/>
              <p:cNvCxnSpPr>
                <a:cxnSpLocks noChangeShapeType="1"/>
              </p:cNvCxnSpPr>
              <p:nvPr/>
            </p:nvCxnSpPr>
            <p:spPr bwMode="auto">
              <a:xfrm flipV="1">
                <a:off x="5066" y="8566"/>
                <a:ext cx="127" cy="123"/>
              </a:xfrm>
              <a:prstGeom prst="straightConnector1">
                <a:avLst/>
              </a:prstGeom>
              <a:noFill/>
              <a:ln w="9525">
                <a:solidFill>
                  <a:srgbClr val="000000"/>
                </a:solidFill>
                <a:round/>
                <a:headEnd/>
                <a:tailEnd/>
              </a:ln>
            </p:spPr>
          </p:cxnSp>
          <p:cxnSp>
            <p:nvCxnSpPr>
              <p:cNvPr id="1359" name="AutoShape 568"/>
              <p:cNvCxnSpPr>
                <a:cxnSpLocks noChangeShapeType="1"/>
              </p:cNvCxnSpPr>
              <p:nvPr/>
            </p:nvCxnSpPr>
            <p:spPr bwMode="auto">
              <a:xfrm>
                <a:off x="5066" y="8492"/>
                <a:ext cx="127" cy="74"/>
              </a:xfrm>
              <a:prstGeom prst="straightConnector1">
                <a:avLst/>
              </a:prstGeom>
              <a:noFill/>
              <a:ln w="9525">
                <a:solidFill>
                  <a:srgbClr val="000000"/>
                </a:solidFill>
                <a:round/>
                <a:headEnd/>
                <a:tailEnd/>
              </a:ln>
            </p:spPr>
          </p:cxnSp>
          <p:cxnSp>
            <p:nvCxnSpPr>
              <p:cNvPr id="1360" name="AutoShape 569"/>
              <p:cNvCxnSpPr>
                <a:cxnSpLocks noChangeShapeType="1"/>
              </p:cNvCxnSpPr>
              <p:nvPr/>
            </p:nvCxnSpPr>
            <p:spPr bwMode="auto">
              <a:xfrm flipV="1">
                <a:off x="4283" y="8688"/>
                <a:ext cx="784" cy="31"/>
              </a:xfrm>
              <a:prstGeom prst="straightConnector1">
                <a:avLst/>
              </a:prstGeom>
              <a:noFill/>
              <a:ln w="9525">
                <a:solidFill>
                  <a:srgbClr val="000000"/>
                </a:solidFill>
                <a:round/>
                <a:headEnd/>
                <a:tailEnd/>
              </a:ln>
            </p:spPr>
          </p:cxnSp>
          <p:cxnSp>
            <p:nvCxnSpPr>
              <p:cNvPr id="1361" name="AutoShape 570"/>
              <p:cNvCxnSpPr>
                <a:cxnSpLocks noChangeShapeType="1"/>
              </p:cNvCxnSpPr>
              <p:nvPr/>
            </p:nvCxnSpPr>
            <p:spPr bwMode="auto">
              <a:xfrm flipH="1">
                <a:off x="4171" y="8719"/>
                <a:ext cx="112" cy="99"/>
              </a:xfrm>
              <a:prstGeom prst="straightConnector1">
                <a:avLst/>
              </a:prstGeom>
              <a:noFill/>
              <a:ln w="9525">
                <a:solidFill>
                  <a:srgbClr val="000000"/>
                </a:solidFill>
                <a:round/>
                <a:headEnd/>
                <a:tailEnd/>
              </a:ln>
            </p:spPr>
          </p:cxnSp>
          <p:cxnSp>
            <p:nvCxnSpPr>
              <p:cNvPr id="1362" name="AutoShape 571"/>
              <p:cNvCxnSpPr>
                <a:cxnSpLocks noChangeShapeType="1"/>
              </p:cNvCxnSpPr>
              <p:nvPr/>
            </p:nvCxnSpPr>
            <p:spPr bwMode="auto">
              <a:xfrm>
                <a:off x="4171" y="8818"/>
                <a:ext cx="112" cy="94"/>
              </a:xfrm>
              <a:prstGeom prst="straightConnector1">
                <a:avLst/>
              </a:prstGeom>
              <a:noFill/>
              <a:ln w="9525">
                <a:solidFill>
                  <a:srgbClr val="000000"/>
                </a:solidFill>
                <a:round/>
                <a:headEnd/>
                <a:tailEnd/>
              </a:ln>
            </p:spPr>
          </p:cxnSp>
          <p:cxnSp>
            <p:nvCxnSpPr>
              <p:cNvPr id="1363" name="AutoShape 572"/>
              <p:cNvCxnSpPr>
                <a:cxnSpLocks noChangeShapeType="1"/>
              </p:cNvCxnSpPr>
              <p:nvPr/>
            </p:nvCxnSpPr>
            <p:spPr bwMode="auto">
              <a:xfrm flipV="1">
                <a:off x="5067" y="8762"/>
                <a:ext cx="127" cy="123"/>
              </a:xfrm>
              <a:prstGeom prst="straightConnector1">
                <a:avLst/>
              </a:prstGeom>
              <a:noFill/>
              <a:ln w="9525">
                <a:solidFill>
                  <a:srgbClr val="000000"/>
                </a:solidFill>
                <a:round/>
                <a:headEnd/>
                <a:tailEnd/>
              </a:ln>
            </p:spPr>
          </p:cxnSp>
          <p:cxnSp>
            <p:nvCxnSpPr>
              <p:cNvPr id="1364" name="AutoShape 573"/>
              <p:cNvCxnSpPr>
                <a:cxnSpLocks noChangeShapeType="1"/>
              </p:cNvCxnSpPr>
              <p:nvPr/>
            </p:nvCxnSpPr>
            <p:spPr bwMode="auto">
              <a:xfrm>
                <a:off x="5067" y="8688"/>
                <a:ext cx="127" cy="74"/>
              </a:xfrm>
              <a:prstGeom prst="straightConnector1">
                <a:avLst/>
              </a:prstGeom>
              <a:noFill/>
              <a:ln w="9525">
                <a:solidFill>
                  <a:srgbClr val="000000"/>
                </a:solidFill>
                <a:round/>
                <a:headEnd/>
                <a:tailEnd/>
              </a:ln>
            </p:spPr>
          </p:cxnSp>
          <p:cxnSp>
            <p:nvCxnSpPr>
              <p:cNvPr id="1365" name="AutoShape 574"/>
              <p:cNvCxnSpPr>
                <a:cxnSpLocks noChangeShapeType="1"/>
              </p:cNvCxnSpPr>
              <p:nvPr/>
            </p:nvCxnSpPr>
            <p:spPr bwMode="auto">
              <a:xfrm flipV="1">
                <a:off x="4282" y="8303"/>
                <a:ext cx="784" cy="27"/>
              </a:xfrm>
              <a:prstGeom prst="straightConnector1">
                <a:avLst/>
              </a:prstGeom>
              <a:noFill/>
              <a:ln w="9525">
                <a:solidFill>
                  <a:srgbClr val="000000"/>
                </a:solidFill>
                <a:round/>
                <a:headEnd/>
                <a:tailEnd/>
              </a:ln>
            </p:spPr>
          </p:cxnSp>
          <p:cxnSp>
            <p:nvCxnSpPr>
              <p:cNvPr id="1366" name="AutoShape 575"/>
              <p:cNvCxnSpPr>
                <a:cxnSpLocks noChangeShapeType="1"/>
              </p:cNvCxnSpPr>
              <p:nvPr/>
            </p:nvCxnSpPr>
            <p:spPr bwMode="auto">
              <a:xfrm flipV="1">
                <a:off x="4282" y="8303"/>
                <a:ext cx="784" cy="31"/>
              </a:xfrm>
              <a:prstGeom prst="straightConnector1">
                <a:avLst/>
              </a:prstGeom>
              <a:noFill/>
              <a:ln w="9525">
                <a:solidFill>
                  <a:srgbClr val="000000"/>
                </a:solidFill>
                <a:round/>
                <a:headEnd/>
                <a:tailEnd/>
              </a:ln>
            </p:spPr>
          </p:cxnSp>
          <p:cxnSp>
            <p:nvCxnSpPr>
              <p:cNvPr id="1367" name="AutoShape 576"/>
              <p:cNvCxnSpPr>
                <a:cxnSpLocks noChangeShapeType="1"/>
              </p:cNvCxnSpPr>
              <p:nvPr/>
            </p:nvCxnSpPr>
            <p:spPr bwMode="auto">
              <a:xfrm flipH="1">
                <a:off x="4170" y="8334"/>
                <a:ext cx="112" cy="99"/>
              </a:xfrm>
              <a:prstGeom prst="straightConnector1">
                <a:avLst/>
              </a:prstGeom>
              <a:noFill/>
              <a:ln w="9525">
                <a:solidFill>
                  <a:srgbClr val="000000"/>
                </a:solidFill>
                <a:round/>
                <a:headEnd/>
                <a:tailEnd/>
              </a:ln>
            </p:spPr>
          </p:cxnSp>
          <p:cxnSp>
            <p:nvCxnSpPr>
              <p:cNvPr id="1368" name="AutoShape 577"/>
              <p:cNvCxnSpPr>
                <a:cxnSpLocks noChangeShapeType="1"/>
              </p:cNvCxnSpPr>
              <p:nvPr/>
            </p:nvCxnSpPr>
            <p:spPr bwMode="auto">
              <a:xfrm>
                <a:off x="4170" y="8433"/>
                <a:ext cx="112" cy="94"/>
              </a:xfrm>
              <a:prstGeom prst="straightConnector1">
                <a:avLst/>
              </a:prstGeom>
              <a:noFill/>
              <a:ln w="9525">
                <a:solidFill>
                  <a:srgbClr val="000000"/>
                </a:solidFill>
                <a:round/>
                <a:headEnd/>
                <a:tailEnd/>
              </a:ln>
            </p:spPr>
          </p:cxnSp>
          <p:cxnSp>
            <p:nvCxnSpPr>
              <p:cNvPr id="1369" name="AutoShape 578"/>
              <p:cNvCxnSpPr>
                <a:cxnSpLocks noChangeShapeType="1"/>
              </p:cNvCxnSpPr>
              <p:nvPr/>
            </p:nvCxnSpPr>
            <p:spPr bwMode="auto">
              <a:xfrm flipV="1">
                <a:off x="4282" y="8500"/>
                <a:ext cx="784" cy="27"/>
              </a:xfrm>
              <a:prstGeom prst="straightConnector1">
                <a:avLst/>
              </a:prstGeom>
              <a:noFill/>
              <a:ln w="9525">
                <a:solidFill>
                  <a:srgbClr val="000000"/>
                </a:solidFill>
                <a:round/>
                <a:headEnd/>
                <a:tailEnd/>
              </a:ln>
            </p:spPr>
          </p:cxnSp>
          <p:cxnSp>
            <p:nvCxnSpPr>
              <p:cNvPr id="1370" name="AutoShape 579"/>
              <p:cNvCxnSpPr>
                <a:cxnSpLocks noChangeShapeType="1"/>
              </p:cNvCxnSpPr>
              <p:nvPr/>
            </p:nvCxnSpPr>
            <p:spPr bwMode="auto">
              <a:xfrm flipV="1">
                <a:off x="5066" y="8377"/>
                <a:ext cx="127" cy="123"/>
              </a:xfrm>
              <a:prstGeom prst="straightConnector1">
                <a:avLst/>
              </a:prstGeom>
              <a:noFill/>
              <a:ln w="9525">
                <a:solidFill>
                  <a:srgbClr val="000000"/>
                </a:solidFill>
                <a:round/>
                <a:headEnd/>
                <a:tailEnd/>
              </a:ln>
            </p:spPr>
          </p:cxnSp>
          <p:cxnSp>
            <p:nvCxnSpPr>
              <p:cNvPr id="1371" name="AutoShape 580"/>
              <p:cNvCxnSpPr>
                <a:cxnSpLocks noChangeShapeType="1"/>
              </p:cNvCxnSpPr>
              <p:nvPr/>
            </p:nvCxnSpPr>
            <p:spPr bwMode="auto">
              <a:xfrm>
                <a:off x="5066" y="8303"/>
                <a:ext cx="127" cy="74"/>
              </a:xfrm>
              <a:prstGeom prst="straightConnector1">
                <a:avLst/>
              </a:prstGeom>
              <a:noFill/>
              <a:ln w="9525">
                <a:solidFill>
                  <a:srgbClr val="000000"/>
                </a:solidFill>
                <a:round/>
                <a:headEnd/>
                <a:tailEnd/>
              </a:ln>
            </p:spPr>
          </p:cxnSp>
          <p:cxnSp>
            <p:nvCxnSpPr>
              <p:cNvPr id="1372" name="AutoShape 581"/>
              <p:cNvCxnSpPr>
                <a:cxnSpLocks noChangeShapeType="1"/>
              </p:cNvCxnSpPr>
              <p:nvPr/>
            </p:nvCxnSpPr>
            <p:spPr bwMode="auto">
              <a:xfrm flipV="1">
                <a:off x="4282" y="8496"/>
                <a:ext cx="784" cy="31"/>
              </a:xfrm>
              <a:prstGeom prst="straightConnector1">
                <a:avLst/>
              </a:prstGeom>
              <a:noFill/>
              <a:ln w="9525">
                <a:solidFill>
                  <a:srgbClr val="000000"/>
                </a:solidFill>
                <a:round/>
                <a:headEnd/>
                <a:tailEnd/>
              </a:ln>
            </p:spPr>
          </p:cxnSp>
          <p:cxnSp>
            <p:nvCxnSpPr>
              <p:cNvPr id="1373" name="AutoShape 582"/>
              <p:cNvCxnSpPr>
                <a:cxnSpLocks noChangeShapeType="1"/>
              </p:cNvCxnSpPr>
              <p:nvPr/>
            </p:nvCxnSpPr>
            <p:spPr bwMode="auto">
              <a:xfrm flipV="1">
                <a:off x="4286" y="8885"/>
                <a:ext cx="784" cy="31"/>
              </a:xfrm>
              <a:prstGeom prst="straightConnector1">
                <a:avLst/>
              </a:prstGeom>
              <a:noFill/>
              <a:ln w="9525">
                <a:solidFill>
                  <a:srgbClr val="000000"/>
                </a:solidFill>
                <a:round/>
                <a:headEnd/>
                <a:tailEnd/>
              </a:ln>
            </p:spPr>
          </p:cxnSp>
          <p:cxnSp>
            <p:nvCxnSpPr>
              <p:cNvPr id="1374" name="AutoShape 583"/>
              <p:cNvCxnSpPr>
                <a:cxnSpLocks noChangeShapeType="1"/>
              </p:cNvCxnSpPr>
              <p:nvPr/>
            </p:nvCxnSpPr>
            <p:spPr bwMode="auto">
              <a:xfrm flipH="1">
                <a:off x="4174" y="8916"/>
                <a:ext cx="112" cy="99"/>
              </a:xfrm>
              <a:prstGeom prst="straightConnector1">
                <a:avLst/>
              </a:prstGeom>
              <a:noFill/>
              <a:ln w="9525">
                <a:solidFill>
                  <a:srgbClr val="000000"/>
                </a:solidFill>
                <a:round/>
                <a:headEnd/>
                <a:tailEnd/>
              </a:ln>
            </p:spPr>
          </p:cxnSp>
          <p:cxnSp>
            <p:nvCxnSpPr>
              <p:cNvPr id="1375" name="AutoShape 584"/>
              <p:cNvCxnSpPr>
                <a:cxnSpLocks noChangeShapeType="1"/>
              </p:cNvCxnSpPr>
              <p:nvPr/>
            </p:nvCxnSpPr>
            <p:spPr bwMode="auto">
              <a:xfrm>
                <a:off x="4174" y="9015"/>
                <a:ext cx="112" cy="94"/>
              </a:xfrm>
              <a:prstGeom prst="straightConnector1">
                <a:avLst/>
              </a:prstGeom>
              <a:noFill/>
              <a:ln w="9525">
                <a:solidFill>
                  <a:srgbClr val="000000"/>
                </a:solidFill>
                <a:round/>
                <a:headEnd/>
                <a:tailEnd/>
              </a:ln>
            </p:spPr>
          </p:cxnSp>
          <p:cxnSp>
            <p:nvCxnSpPr>
              <p:cNvPr id="1376" name="AutoShape 585"/>
              <p:cNvCxnSpPr>
                <a:cxnSpLocks noChangeShapeType="1"/>
              </p:cNvCxnSpPr>
              <p:nvPr/>
            </p:nvCxnSpPr>
            <p:spPr bwMode="auto">
              <a:xfrm flipV="1">
                <a:off x="5070" y="8959"/>
                <a:ext cx="127" cy="123"/>
              </a:xfrm>
              <a:prstGeom prst="straightConnector1">
                <a:avLst/>
              </a:prstGeom>
              <a:noFill/>
              <a:ln w="9525">
                <a:solidFill>
                  <a:srgbClr val="000000"/>
                </a:solidFill>
                <a:round/>
                <a:headEnd/>
                <a:tailEnd/>
              </a:ln>
            </p:spPr>
          </p:cxnSp>
          <p:cxnSp>
            <p:nvCxnSpPr>
              <p:cNvPr id="1377" name="AutoShape 586"/>
              <p:cNvCxnSpPr>
                <a:cxnSpLocks noChangeShapeType="1"/>
              </p:cNvCxnSpPr>
              <p:nvPr/>
            </p:nvCxnSpPr>
            <p:spPr bwMode="auto">
              <a:xfrm>
                <a:off x="5070" y="8885"/>
                <a:ext cx="127" cy="74"/>
              </a:xfrm>
              <a:prstGeom prst="straightConnector1">
                <a:avLst/>
              </a:prstGeom>
              <a:noFill/>
              <a:ln w="9525">
                <a:solidFill>
                  <a:srgbClr val="000000"/>
                </a:solidFill>
                <a:round/>
                <a:headEnd/>
                <a:tailEnd/>
              </a:ln>
            </p:spPr>
          </p:cxnSp>
          <p:cxnSp>
            <p:nvCxnSpPr>
              <p:cNvPr id="1378" name="AutoShape 587"/>
              <p:cNvCxnSpPr>
                <a:cxnSpLocks noChangeShapeType="1"/>
              </p:cNvCxnSpPr>
              <p:nvPr/>
            </p:nvCxnSpPr>
            <p:spPr bwMode="auto">
              <a:xfrm flipH="1">
                <a:off x="4174" y="9306"/>
                <a:ext cx="112" cy="99"/>
              </a:xfrm>
              <a:prstGeom prst="straightConnector1">
                <a:avLst/>
              </a:prstGeom>
              <a:noFill/>
              <a:ln w="9525">
                <a:solidFill>
                  <a:srgbClr val="000000"/>
                </a:solidFill>
                <a:round/>
                <a:headEnd/>
                <a:tailEnd/>
              </a:ln>
            </p:spPr>
          </p:cxnSp>
          <p:cxnSp>
            <p:nvCxnSpPr>
              <p:cNvPr id="1379" name="AutoShape 588"/>
              <p:cNvCxnSpPr>
                <a:cxnSpLocks noChangeShapeType="1"/>
              </p:cNvCxnSpPr>
              <p:nvPr/>
            </p:nvCxnSpPr>
            <p:spPr bwMode="auto">
              <a:xfrm>
                <a:off x="4174" y="9405"/>
                <a:ext cx="112" cy="94"/>
              </a:xfrm>
              <a:prstGeom prst="straightConnector1">
                <a:avLst/>
              </a:prstGeom>
              <a:noFill/>
              <a:ln w="9525">
                <a:solidFill>
                  <a:srgbClr val="000000"/>
                </a:solidFill>
                <a:round/>
                <a:headEnd/>
                <a:tailEnd/>
              </a:ln>
            </p:spPr>
          </p:cxnSp>
          <p:cxnSp>
            <p:nvCxnSpPr>
              <p:cNvPr id="1380" name="AutoShape 589"/>
              <p:cNvCxnSpPr>
                <a:cxnSpLocks noChangeShapeType="1"/>
              </p:cNvCxnSpPr>
              <p:nvPr/>
            </p:nvCxnSpPr>
            <p:spPr bwMode="auto">
              <a:xfrm flipV="1">
                <a:off x="4286" y="9472"/>
                <a:ext cx="784" cy="27"/>
              </a:xfrm>
              <a:prstGeom prst="straightConnector1">
                <a:avLst/>
              </a:prstGeom>
              <a:noFill/>
              <a:ln w="9525">
                <a:solidFill>
                  <a:srgbClr val="000000"/>
                </a:solidFill>
                <a:round/>
                <a:headEnd/>
                <a:tailEnd/>
              </a:ln>
            </p:spPr>
          </p:cxnSp>
          <p:cxnSp>
            <p:nvCxnSpPr>
              <p:cNvPr id="1381" name="AutoShape 590"/>
              <p:cNvCxnSpPr>
                <a:cxnSpLocks noChangeShapeType="1"/>
              </p:cNvCxnSpPr>
              <p:nvPr/>
            </p:nvCxnSpPr>
            <p:spPr bwMode="auto">
              <a:xfrm flipV="1">
                <a:off x="5070" y="9349"/>
                <a:ext cx="127" cy="123"/>
              </a:xfrm>
              <a:prstGeom prst="straightConnector1">
                <a:avLst/>
              </a:prstGeom>
              <a:noFill/>
              <a:ln w="9525">
                <a:solidFill>
                  <a:srgbClr val="000000"/>
                </a:solidFill>
                <a:round/>
                <a:headEnd/>
                <a:tailEnd/>
              </a:ln>
            </p:spPr>
          </p:cxnSp>
          <p:cxnSp>
            <p:nvCxnSpPr>
              <p:cNvPr id="1382" name="AutoShape 591"/>
              <p:cNvCxnSpPr>
                <a:cxnSpLocks noChangeShapeType="1"/>
              </p:cNvCxnSpPr>
              <p:nvPr/>
            </p:nvCxnSpPr>
            <p:spPr bwMode="auto">
              <a:xfrm>
                <a:off x="5070" y="9275"/>
                <a:ext cx="127" cy="74"/>
              </a:xfrm>
              <a:prstGeom prst="straightConnector1">
                <a:avLst/>
              </a:prstGeom>
              <a:noFill/>
              <a:ln w="9525">
                <a:solidFill>
                  <a:srgbClr val="000000"/>
                </a:solidFill>
                <a:round/>
                <a:headEnd/>
                <a:tailEnd/>
              </a:ln>
            </p:spPr>
          </p:cxnSp>
          <p:cxnSp>
            <p:nvCxnSpPr>
              <p:cNvPr id="1383" name="AutoShape 592"/>
              <p:cNvCxnSpPr>
                <a:cxnSpLocks noChangeShapeType="1"/>
              </p:cNvCxnSpPr>
              <p:nvPr/>
            </p:nvCxnSpPr>
            <p:spPr bwMode="auto">
              <a:xfrm flipV="1">
                <a:off x="4287" y="9471"/>
                <a:ext cx="784" cy="31"/>
              </a:xfrm>
              <a:prstGeom prst="straightConnector1">
                <a:avLst/>
              </a:prstGeom>
              <a:noFill/>
              <a:ln w="9525">
                <a:solidFill>
                  <a:srgbClr val="000000"/>
                </a:solidFill>
                <a:round/>
                <a:headEnd/>
                <a:tailEnd/>
              </a:ln>
            </p:spPr>
          </p:cxnSp>
          <p:cxnSp>
            <p:nvCxnSpPr>
              <p:cNvPr id="1384" name="AutoShape 593"/>
              <p:cNvCxnSpPr>
                <a:cxnSpLocks noChangeShapeType="1"/>
              </p:cNvCxnSpPr>
              <p:nvPr/>
            </p:nvCxnSpPr>
            <p:spPr bwMode="auto">
              <a:xfrm flipH="1">
                <a:off x="4175" y="9502"/>
                <a:ext cx="112" cy="99"/>
              </a:xfrm>
              <a:prstGeom prst="straightConnector1">
                <a:avLst/>
              </a:prstGeom>
              <a:noFill/>
              <a:ln w="9525">
                <a:solidFill>
                  <a:srgbClr val="000000"/>
                </a:solidFill>
                <a:round/>
                <a:headEnd/>
                <a:tailEnd/>
              </a:ln>
            </p:spPr>
          </p:cxnSp>
          <p:cxnSp>
            <p:nvCxnSpPr>
              <p:cNvPr id="1385" name="AutoShape 594"/>
              <p:cNvCxnSpPr>
                <a:cxnSpLocks noChangeShapeType="1"/>
              </p:cNvCxnSpPr>
              <p:nvPr/>
            </p:nvCxnSpPr>
            <p:spPr bwMode="auto">
              <a:xfrm>
                <a:off x="4175" y="9601"/>
                <a:ext cx="112" cy="94"/>
              </a:xfrm>
              <a:prstGeom prst="straightConnector1">
                <a:avLst/>
              </a:prstGeom>
              <a:noFill/>
              <a:ln w="9525">
                <a:solidFill>
                  <a:srgbClr val="000000"/>
                </a:solidFill>
                <a:round/>
                <a:headEnd/>
                <a:tailEnd/>
              </a:ln>
            </p:spPr>
          </p:cxnSp>
          <p:cxnSp>
            <p:nvCxnSpPr>
              <p:cNvPr id="1386" name="AutoShape 595"/>
              <p:cNvCxnSpPr>
                <a:cxnSpLocks noChangeShapeType="1"/>
              </p:cNvCxnSpPr>
              <p:nvPr/>
            </p:nvCxnSpPr>
            <p:spPr bwMode="auto">
              <a:xfrm flipV="1">
                <a:off x="5071" y="9545"/>
                <a:ext cx="127" cy="123"/>
              </a:xfrm>
              <a:prstGeom prst="straightConnector1">
                <a:avLst/>
              </a:prstGeom>
              <a:noFill/>
              <a:ln w="9525">
                <a:solidFill>
                  <a:srgbClr val="000000"/>
                </a:solidFill>
                <a:round/>
                <a:headEnd/>
                <a:tailEnd/>
              </a:ln>
            </p:spPr>
          </p:cxnSp>
          <p:cxnSp>
            <p:nvCxnSpPr>
              <p:cNvPr id="1387" name="AutoShape 596"/>
              <p:cNvCxnSpPr>
                <a:cxnSpLocks noChangeShapeType="1"/>
              </p:cNvCxnSpPr>
              <p:nvPr/>
            </p:nvCxnSpPr>
            <p:spPr bwMode="auto">
              <a:xfrm>
                <a:off x="5071" y="9471"/>
                <a:ext cx="127" cy="74"/>
              </a:xfrm>
              <a:prstGeom prst="straightConnector1">
                <a:avLst/>
              </a:prstGeom>
              <a:noFill/>
              <a:ln w="9525">
                <a:solidFill>
                  <a:srgbClr val="000000"/>
                </a:solidFill>
                <a:round/>
                <a:headEnd/>
                <a:tailEnd/>
              </a:ln>
            </p:spPr>
          </p:cxnSp>
          <p:cxnSp>
            <p:nvCxnSpPr>
              <p:cNvPr id="1388" name="AutoShape 597"/>
              <p:cNvCxnSpPr>
                <a:cxnSpLocks noChangeShapeType="1"/>
              </p:cNvCxnSpPr>
              <p:nvPr/>
            </p:nvCxnSpPr>
            <p:spPr bwMode="auto">
              <a:xfrm flipV="1">
                <a:off x="4286" y="9086"/>
                <a:ext cx="784" cy="27"/>
              </a:xfrm>
              <a:prstGeom prst="straightConnector1">
                <a:avLst/>
              </a:prstGeom>
              <a:noFill/>
              <a:ln w="9525">
                <a:solidFill>
                  <a:srgbClr val="000000"/>
                </a:solidFill>
                <a:round/>
                <a:headEnd/>
                <a:tailEnd/>
              </a:ln>
            </p:spPr>
          </p:cxnSp>
          <p:cxnSp>
            <p:nvCxnSpPr>
              <p:cNvPr id="1389" name="AutoShape 598"/>
              <p:cNvCxnSpPr>
                <a:cxnSpLocks noChangeShapeType="1"/>
              </p:cNvCxnSpPr>
              <p:nvPr/>
            </p:nvCxnSpPr>
            <p:spPr bwMode="auto">
              <a:xfrm flipV="1">
                <a:off x="4286" y="9086"/>
                <a:ext cx="784" cy="31"/>
              </a:xfrm>
              <a:prstGeom prst="straightConnector1">
                <a:avLst/>
              </a:prstGeom>
              <a:noFill/>
              <a:ln w="9525">
                <a:solidFill>
                  <a:srgbClr val="000000"/>
                </a:solidFill>
                <a:round/>
                <a:headEnd/>
                <a:tailEnd/>
              </a:ln>
            </p:spPr>
          </p:cxnSp>
          <p:cxnSp>
            <p:nvCxnSpPr>
              <p:cNvPr id="1390" name="AutoShape 599"/>
              <p:cNvCxnSpPr>
                <a:cxnSpLocks noChangeShapeType="1"/>
              </p:cNvCxnSpPr>
              <p:nvPr/>
            </p:nvCxnSpPr>
            <p:spPr bwMode="auto">
              <a:xfrm flipH="1">
                <a:off x="4174" y="9117"/>
                <a:ext cx="112" cy="99"/>
              </a:xfrm>
              <a:prstGeom prst="straightConnector1">
                <a:avLst/>
              </a:prstGeom>
              <a:noFill/>
              <a:ln w="9525">
                <a:solidFill>
                  <a:srgbClr val="000000"/>
                </a:solidFill>
                <a:round/>
                <a:headEnd/>
                <a:tailEnd/>
              </a:ln>
            </p:spPr>
          </p:cxnSp>
          <p:cxnSp>
            <p:nvCxnSpPr>
              <p:cNvPr id="1391" name="AutoShape 600"/>
              <p:cNvCxnSpPr>
                <a:cxnSpLocks noChangeShapeType="1"/>
              </p:cNvCxnSpPr>
              <p:nvPr/>
            </p:nvCxnSpPr>
            <p:spPr bwMode="auto">
              <a:xfrm>
                <a:off x="4174" y="9216"/>
                <a:ext cx="112" cy="94"/>
              </a:xfrm>
              <a:prstGeom prst="straightConnector1">
                <a:avLst/>
              </a:prstGeom>
              <a:noFill/>
              <a:ln w="9525">
                <a:solidFill>
                  <a:srgbClr val="000000"/>
                </a:solidFill>
                <a:round/>
                <a:headEnd/>
                <a:tailEnd/>
              </a:ln>
            </p:spPr>
          </p:cxnSp>
          <p:cxnSp>
            <p:nvCxnSpPr>
              <p:cNvPr id="1392" name="AutoShape 601"/>
              <p:cNvCxnSpPr>
                <a:cxnSpLocks noChangeShapeType="1"/>
              </p:cNvCxnSpPr>
              <p:nvPr/>
            </p:nvCxnSpPr>
            <p:spPr bwMode="auto">
              <a:xfrm flipV="1">
                <a:off x="4286" y="9283"/>
                <a:ext cx="784" cy="27"/>
              </a:xfrm>
              <a:prstGeom prst="straightConnector1">
                <a:avLst/>
              </a:prstGeom>
              <a:noFill/>
              <a:ln w="9525">
                <a:solidFill>
                  <a:srgbClr val="000000"/>
                </a:solidFill>
                <a:round/>
                <a:headEnd/>
                <a:tailEnd/>
              </a:ln>
            </p:spPr>
          </p:cxnSp>
          <p:cxnSp>
            <p:nvCxnSpPr>
              <p:cNvPr id="1393" name="AutoShape 602"/>
              <p:cNvCxnSpPr>
                <a:cxnSpLocks noChangeShapeType="1"/>
              </p:cNvCxnSpPr>
              <p:nvPr/>
            </p:nvCxnSpPr>
            <p:spPr bwMode="auto">
              <a:xfrm flipV="1">
                <a:off x="5070" y="9160"/>
                <a:ext cx="127" cy="123"/>
              </a:xfrm>
              <a:prstGeom prst="straightConnector1">
                <a:avLst/>
              </a:prstGeom>
              <a:noFill/>
              <a:ln w="9525">
                <a:solidFill>
                  <a:srgbClr val="000000"/>
                </a:solidFill>
                <a:round/>
                <a:headEnd/>
                <a:tailEnd/>
              </a:ln>
            </p:spPr>
          </p:cxnSp>
          <p:cxnSp>
            <p:nvCxnSpPr>
              <p:cNvPr id="1394" name="AutoShape 603"/>
              <p:cNvCxnSpPr>
                <a:cxnSpLocks noChangeShapeType="1"/>
              </p:cNvCxnSpPr>
              <p:nvPr/>
            </p:nvCxnSpPr>
            <p:spPr bwMode="auto">
              <a:xfrm>
                <a:off x="5070" y="9086"/>
                <a:ext cx="127" cy="74"/>
              </a:xfrm>
              <a:prstGeom prst="straightConnector1">
                <a:avLst/>
              </a:prstGeom>
              <a:noFill/>
              <a:ln w="9525">
                <a:solidFill>
                  <a:srgbClr val="000000"/>
                </a:solidFill>
                <a:round/>
                <a:headEnd/>
                <a:tailEnd/>
              </a:ln>
            </p:spPr>
          </p:cxnSp>
          <p:cxnSp>
            <p:nvCxnSpPr>
              <p:cNvPr id="1395" name="AutoShape 604"/>
              <p:cNvCxnSpPr>
                <a:cxnSpLocks noChangeShapeType="1"/>
              </p:cNvCxnSpPr>
              <p:nvPr/>
            </p:nvCxnSpPr>
            <p:spPr bwMode="auto">
              <a:xfrm flipV="1">
                <a:off x="4286" y="9279"/>
                <a:ext cx="784" cy="31"/>
              </a:xfrm>
              <a:prstGeom prst="straightConnector1">
                <a:avLst/>
              </a:prstGeom>
              <a:noFill/>
              <a:ln w="9525">
                <a:solidFill>
                  <a:srgbClr val="000000"/>
                </a:solidFill>
                <a:round/>
                <a:headEnd/>
                <a:tailEnd/>
              </a:ln>
            </p:spPr>
          </p:cxnSp>
          <p:cxnSp>
            <p:nvCxnSpPr>
              <p:cNvPr id="1396" name="AutoShape 605"/>
              <p:cNvCxnSpPr>
                <a:cxnSpLocks noChangeShapeType="1"/>
              </p:cNvCxnSpPr>
              <p:nvPr/>
            </p:nvCxnSpPr>
            <p:spPr bwMode="auto">
              <a:xfrm flipV="1">
                <a:off x="4286" y="9668"/>
                <a:ext cx="784" cy="31"/>
              </a:xfrm>
              <a:prstGeom prst="straightConnector1">
                <a:avLst/>
              </a:prstGeom>
              <a:noFill/>
              <a:ln w="9525">
                <a:solidFill>
                  <a:srgbClr val="000000"/>
                </a:solidFill>
                <a:round/>
                <a:headEnd/>
                <a:tailEnd/>
              </a:ln>
            </p:spPr>
          </p:cxnSp>
          <p:cxnSp>
            <p:nvCxnSpPr>
              <p:cNvPr id="1397" name="AutoShape 606"/>
              <p:cNvCxnSpPr>
                <a:cxnSpLocks noChangeShapeType="1"/>
              </p:cNvCxnSpPr>
              <p:nvPr/>
            </p:nvCxnSpPr>
            <p:spPr bwMode="auto">
              <a:xfrm flipH="1">
                <a:off x="4174" y="9699"/>
                <a:ext cx="112" cy="99"/>
              </a:xfrm>
              <a:prstGeom prst="straightConnector1">
                <a:avLst/>
              </a:prstGeom>
              <a:noFill/>
              <a:ln w="9525">
                <a:solidFill>
                  <a:srgbClr val="000000"/>
                </a:solidFill>
                <a:round/>
                <a:headEnd/>
                <a:tailEnd/>
              </a:ln>
            </p:spPr>
          </p:cxnSp>
          <p:cxnSp>
            <p:nvCxnSpPr>
              <p:cNvPr id="1398" name="AutoShape 607"/>
              <p:cNvCxnSpPr>
                <a:cxnSpLocks noChangeShapeType="1"/>
              </p:cNvCxnSpPr>
              <p:nvPr/>
            </p:nvCxnSpPr>
            <p:spPr bwMode="auto">
              <a:xfrm>
                <a:off x="4174" y="9798"/>
                <a:ext cx="112" cy="94"/>
              </a:xfrm>
              <a:prstGeom prst="straightConnector1">
                <a:avLst/>
              </a:prstGeom>
              <a:noFill/>
              <a:ln w="9525">
                <a:solidFill>
                  <a:srgbClr val="000000"/>
                </a:solidFill>
                <a:round/>
                <a:headEnd/>
                <a:tailEnd/>
              </a:ln>
            </p:spPr>
          </p:cxnSp>
          <p:cxnSp>
            <p:nvCxnSpPr>
              <p:cNvPr id="1399" name="AutoShape 608"/>
              <p:cNvCxnSpPr>
                <a:cxnSpLocks noChangeShapeType="1"/>
              </p:cNvCxnSpPr>
              <p:nvPr/>
            </p:nvCxnSpPr>
            <p:spPr bwMode="auto">
              <a:xfrm flipV="1">
                <a:off x="5070" y="9742"/>
                <a:ext cx="127" cy="123"/>
              </a:xfrm>
              <a:prstGeom prst="straightConnector1">
                <a:avLst/>
              </a:prstGeom>
              <a:noFill/>
              <a:ln w="9525">
                <a:solidFill>
                  <a:srgbClr val="000000"/>
                </a:solidFill>
                <a:round/>
                <a:headEnd/>
                <a:tailEnd/>
              </a:ln>
            </p:spPr>
          </p:cxnSp>
          <p:cxnSp>
            <p:nvCxnSpPr>
              <p:cNvPr id="1400" name="AutoShape 609"/>
              <p:cNvCxnSpPr>
                <a:cxnSpLocks noChangeShapeType="1"/>
              </p:cNvCxnSpPr>
              <p:nvPr/>
            </p:nvCxnSpPr>
            <p:spPr bwMode="auto">
              <a:xfrm>
                <a:off x="5070" y="9668"/>
                <a:ext cx="127" cy="74"/>
              </a:xfrm>
              <a:prstGeom prst="straightConnector1">
                <a:avLst/>
              </a:prstGeom>
              <a:noFill/>
              <a:ln w="9525">
                <a:solidFill>
                  <a:srgbClr val="000000"/>
                </a:solidFill>
                <a:round/>
                <a:headEnd/>
                <a:tailEnd/>
              </a:ln>
            </p:spPr>
          </p:cxnSp>
          <p:cxnSp>
            <p:nvCxnSpPr>
              <p:cNvPr id="1401" name="AutoShape 610"/>
              <p:cNvCxnSpPr>
                <a:cxnSpLocks noChangeShapeType="1"/>
              </p:cNvCxnSpPr>
              <p:nvPr/>
            </p:nvCxnSpPr>
            <p:spPr bwMode="auto">
              <a:xfrm flipH="1">
                <a:off x="4174" y="10089"/>
                <a:ext cx="112" cy="99"/>
              </a:xfrm>
              <a:prstGeom prst="straightConnector1">
                <a:avLst/>
              </a:prstGeom>
              <a:noFill/>
              <a:ln w="9525">
                <a:solidFill>
                  <a:srgbClr val="000000"/>
                </a:solidFill>
                <a:round/>
                <a:headEnd/>
                <a:tailEnd/>
              </a:ln>
            </p:spPr>
          </p:cxnSp>
          <p:cxnSp>
            <p:nvCxnSpPr>
              <p:cNvPr id="1402" name="AutoShape 611"/>
              <p:cNvCxnSpPr>
                <a:cxnSpLocks noChangeShapeType="1"/>
              </p:cNvCxnSpPr>
              <p:nvPr/>
            </p:nvCxnSpPr>
            <p:spPr bwMode="auto">
              <a:xfrm>
                <a:off x="4174" y="10188"/>
                <a:ext cx="112" cy="94"/>
              </a:xfrm>
              <a:prstGeom prst="straightConnector1">
                <a:avLst/>
              </a:prstGeom>
              <a:noFill/>
              <a:ln w="9525">
                <a:solidFill>
                  <a:srgbClr val="000000"/>
                </a:solidFill>
                <a:round/>
                <a:headEnd/>
                <a:tailEnd/>
              </a:ln>
            </p:spPr>
          </p:cxnSp>
          <p:cxnSp>
            <p:nvCxnSpPr>
              <p:cNvPr id="1403" name="AutoShape 612"/>
              <p:cNvCxnSpPr>
                <a:cxnSpLocks noChangeShapeType="1"/>
              </p:cNvCxnSpPr>
              <p:nvPr/>
            </p:nvCxnSpPr>
            <p:spPr bwMode="auto">
              <a:xfrm flipV="1">
                <a:off x="4286" y="10255"/>
                <a:ext cx="784" cy="27"/>
              </a:xfrm>
              <a:prstGeom prst="straightConnector1">
                <a:avLst/>
              </a:prstGeom>
              <a:noFill/>
              <a:ln w="9525">
                <a:solidFill>
                  <a:srgbClr val="000000"/>
                </a:solidFill>
                <a:round/>
                <a:headEnd/>
                <a:tailEnd/>
              </a:ln>
            </p:spPr>
          </p:cxnSp>
          <p:cxnSp>
            <p:nvCxnSpPr>
              <p:cNvPr id="1404" name="AutoShape 613"/>
              <p:cNvCxnSpPr>
                <a:cxnSpLocks noChangeShapeType="1"/>
              </p:cNvCxnSpPr>
              <p:nvPr/>
            </p:nvCxnSpPr>
            <p:spPr bwMode="auto">
              <a:xfrm flipV="1">
                <a:off x="5070" y="10132"/>
                <a:ext cx="127" cy="123"/>
              </a:xfrm>
              <a:prstGeom prst="straightConnector1">
                <a:avLst/>
              </a:prstGeom>
              <a:noFill/>
              <a:ln w="9525">
                <a:solidFill>
                  <a:srgbClr val="000000"/>
                </a:solidFill>
                <a:round/>
                <a:headEnd/>
                <a:tailEnd/>
              </a:ln>
            </p:spPr>
          </p:cxnSp>
          <p:cxnSp>
            <p:nvCxnSpPr>
              <p:cNvPr id="1405" name="AutoShape 614"/>
              <p:cNvCxnSpPr>
                <a:cxnSpLocks noChangeShapeType="1"/>
              </p:cNvCxnSpPr>
              <p:nvPr/>
            </p:nvCxnSpPr>
            <p:spPr bwMode="auto">
              <a:xfrm>
                <a:off x="5070" y="10058"/>
                <a:ext cx="127" cy="74"/>
              </a:xfrm>
              <a:prstGeom prst="straightConnector1">
                <a:avLst/>
              </a:prstGeom>
              <a:noFill/>
              <a:ln w="9525">
                <a:solidFill>
                  <a:srgbClr val="000000"/>
                </a:solidFill>
                <a:round/>
                <a:headEnd/>
                <a:tailEnd/>
              </a:ln>
            </p:spPr>
          </p:cxnSp>
          <p:cxnSp>
            <p:nvCxnSpPr>
              <p:cNvPr id="1406" name="AutoShape 615"/>
              <p:cNvCxnSpPr>
                <a:cxnSpLocks noChangeShapeType="1"/>
              </p:cNvCxnSpPr>
              <p:nvPr/>
            </p:nvCxnSpPr>
            <p:spPr bwMode="auto">
              <a:xfrm flipV="1">
                <a:off x="4287" y="10254"/>
                <a:ext cx="784" cy="31"/>
              </a:xfrm>
              <a:prstGeom prst="straightConnector1">
                <a:avLst/>
              </a:prstGeom>
              <a:noFill/>
              <a:ln w="9525">
                <a:solidFill>
                  <a:srgbClr val="000000"/>
                </a:solidFill>
                <a:round/>
                <a:headEnd/>
                <a:tailEnd/>
              </a:ln>
            </p:spPr>
          </p:cxnSp>
          <p:cxnSp>
            <p:nvCxnSpPr>
              <p:cNvPr id="1407" name="AutoShape 616"/>
              <p:cNvCxnSpPr>
                <a:cxnSpLocks noChangeShapeType="1"/>
              </p:cNvCxnSpPr>
              <p:nvPr/>
            </p:nvCxnSpPr>
            <p:spPr bwMode="auto">
              <a:xfrm flipH="1">
                <a:off x="4175" y="10285"/>
                <a:ext cx="112" cy="99"/>
              </a:xfrm>
              <a:prstGeom prst="straightConnector1">
                <a:avLst/>
              </a:prstGeom>
              <a:noFill/>
              <a:ln w="9525">
                <a:solidFill>
                  <a:srgbClr val="000000"/>
                </a:solidFill>
                <a:round/>
                <a:headEnd/>
                <a:tailEnd/>
              </a:ln>
            </p:spPr>
          </p:cxnSp>
          <p:cxnSp>
            <p:nvCxnSpPr>
              <p:cNvPr id="1408" name="AutoShape 617"/>
              <p:cNvCxnSpPr>
                <a:cxnSpLocks noChangeShapeType="1"/>
              </p:cNvCxnSpPr>
              <p:nvPr/>
            </p:nvCxnSpPr>
            <p:spPr bwMode="auto">
              <a:xfrm>
                <a:off x="4175" y="10384"/>
                <a:ext cx="112" cy="94"/>
              </a:xfrm>
              <a:prstGeom prst="straightConnector1">
                <a:avLst/>
              </a:prstGeom>
              <a:noFill/>
              <a:ln w="9525">
                <a:solidFill>
                  <a:srgbClr val="000000"/>
                </a:solidFill>
                <a:round/>
                <a:headEnd/>
                <a:tailEnd/>
              </a:ln>
            </p:spPr>
          </p:cxnSp>
          <p:cxnSp>
            <p:nvCxnSpPr>
              <p:cNvPr id="1409" name="AutoShape 618"/>
              <p:cNvCxnSpPr>
                <a:cxnSpLocks noChangeShapeType="1"/>
              </p:cNvCxnSpPr>
              <p:nvPr/>
            </p:nvCxnSpPr>
            <p:spPr bwMode="auto">
              <a:xfrm flipV="1">
                <a:off x="5071" y="10328"/>
                <a:ext cx="127" cy="123"/>
              </a:xfrm>
              <a:prstGeom prst="straightConnector1">
                <a:avLst/>
              </a:prstGeom>
              <a:noFill/>
              <a:ln w="9525">
                <a:solidFill>
                  <a:srgbClr val="000000"/>
                </a:solidFill>
                <a:round/>
                <a:headEnd/>
                <a:tailEnd/>
              </a:ln>
            </p:spPr>
          </p:cxnSp>
          <p:cxnSp>
            <p:nvCxnSpPr>
              <p:cNvPr id="1410" name="AutoShape 619"/>
              <p:cNvCxnSpPr>
                <a:cxnSpLocks noChangeShapeType="1"/>
              </p:cNvCxnSpPr>
              <p:nvPr/>
            </p:nvCxnSpPr>
            <p:spPr bwMode="auto">
              <a:xfrm>
                <a:off x="5071" y="10254"/>
                <a:ext cx="127" cy="74"/>
              </a:xfrm>
              <a:prstGeom prst="straightConnector1">
                <a:avLst/>
              </a:prstGeom>
              <a:noFill/>
              <a:ln w="9525">
                <a:solidFill>
                  <a:srgbClr val="000000"/>
                </a:solidFill>
                <a:round/>
                <a:headEnd/>
                <a:tailEnd/>
              </a:ln>
            </p:spPr>
          </p:cxnSp>
          <p:cxnSp>
            <p:nvCxnSpPr>
              <p:cNvPr id="1411" name="AutoShape 620"/>
              <p:cNvCxnSpPr>
                <a:cxnSpLocks noChangeShapeType="1"/>
              </p:cNvCxnSpPr>
              <p:nvPr/>
            </p:nvCxnSpPr>
            <p:spPr bwMode="auto">
              <a:xfrm flipV="1">
                <a:off x="4286" y="9869"/>
                <a:ext cx="784" cy="27"/>
              </a:xfrm>
              <a:prstGeom prst="straightConnector1">
                <a:avLst/>
              </a:prstGeom>
              <a:noFill/>
              <a:ln w="9525">
                <a:solidFill>
                  <a:srgbClr val="000000"/>
                </a:solidFill>
                <a:round/>
                <a:headEnd/>
                <a:tailEnd/>
              </a:ln>
            </p:spPr>
          </p:cxnSp>
          <p:cxnSp>
            <p:nvCxnSpPr>
              <p:cNvPr id="1412" name="AutoShape 621"/>
              <p:cNvCxnSpPr>
                <a:cxnSpLocks noChangeShapeType="1"/>
              </p:cNvCxnSpPr>
              <p:nvPr/>
            </p:nvCxnSpPr>
            <p:spPr bwMode="auto">
              <a:xfrm flipV="1">
                <a:off x="4286" y="9869"/>
                <a:ext cx="784" cy="31"/>
              </a:xfrm>
              <a:prstGeom prst="straightConnector1">
                <a:avLst/>
              </a:prstGeom>
              <a:noFill/>
              <a:ln w="9525">
                <a:solidFill>
                  <a:srgbClr val="000000"/>
                </a:solidFill>
                <a:round/>
                <a:headEnd/>
                <a:tailEnd/>
              </a:ln>
            </p:spPr>
          </p:cxnSp>
          <p:cxnSp>
            <p:nvCxnSpPr>
              <p:cNvPr id="1413" name="AutoShape 622"/>
              <p:cNvCxnSpPr>
                <a:cxnSpLocks noChangeShapeType="1"/>
              </p:cNvCxnSpPr>
              <p:nvPr/>
            </p:nvCxnSpPr>
            <p:spPr bwMode="auto">
              <a:xfrm flipH="1">
                <a:off x="4174" y="9900"/>
                <a:ext cx="112" cy="99"/>
              </a:xfrm>
              <a:prstGeom prst="straightConnector1">
                <a:avLst/>
              </a:prstGeom>
              <a:noFill/>
              <a:ln w="9525">
                <a:solidFill>
                  <a:srgbClr val="000000"/>
                </a:solidFill>
                <a:round/>
                <a:headEnd/>
                <a:tailEnd/>
              </a:ln>
            </p:spPr>
          </p:cxnSp>
          <p:cxnSp>
            <p:nvCxnSpPr>
              <p:cNvPr id="1414" name="AutoShape 623"/>
              <p:cNvCxnSpPr>
                <a:cxnSpLocks noChangeShapeType="1"/>
              </p:cNvCxnSpPr>
              <p:nvPr/>
            </p:nvCxnSpPr>
            <p:spPr bwMode="auto">
              <a:xfrm>
                <a:off x="4174" y="9999"/>
                <a:ext cx="112" cy="94"/>
              </a:xfrm>
              <a:prstGeom prst="straightConnector1">
                <a:avLst/>
              </a:prstGeom>
              <a:noFill/>
              <a:ln w="9525">
                <a:solidFill>
                  <a:srgbClr val="000000"/>
                </a:solidFill>
                <a:round/>
                <a:headEnd/>
                <a:tailEnd/>
              </a:ln>
            </p:spPr>
          </p:cxnSp>
          <p:cxnSp>
            <p:nvCxnSpPr>
              <p:cNvPr id="1415" name="AutoShape 624"/>
              <p:cNvCxnSpPr>
                <a:cxnSpLocks noChangeShapeType="1"/>
              </p:cNvCxnSpPr>
              <p:nvPr/>
            </p:nvCxnSpPr>
            <p:spPr bwMode="auto">
              <a:xfrm flipV="1">
                <a:off x="4286" y="10066"/>
                <a:ext cx="784" cy="27"/>
              </a:xfrm>
              <a:prstGeom prst="straightConnector1">
                <a:avLst/>
              </a:prstGeom>
              <a:noFill/>
              <a:ln w="9525">
                <a:solidFill>
                  <a:srgbClr val="000000"/>
                </a:solidFill>
                <a:round/>
                <a:headEnd/>
                <a:tailEnd/>
              </a:ln>
            </p:spPr>
          </p:cxnSp>
          <p:cxnSp>
            <p:nvCxnSpPr>
              <p:cNvPr id="1416" name="AutoShape 625"/>
              <p:cNvCxnSpPr>
                <a:cxnSpLocks noChangeShapeType="1"/>
              </p:cNvCxnSpPr>
              <p:nvPr/>
            </p:nvCxnSpPr>
            <p:spPr bwMode="auto">
              <a:xfrm flipV="1">
                <a:off x="5070" y="9943"/>
                <a:ext cx="127" cy="123"/>
              </a:xfrm>
              <a:prstGeom prst="straightConnector1">
                <a:avLst/>
              </a:prstGeom>
              <a:noFill/>
              <a:ln w="9525">
                <a:solidFill>
                  <a:srgbClr val="000000"/>
                </a:solidFill>
                <a:round/>
                <a:headEnd/>
                <a:tailEnd/>
              </a:ln>
            </p:spPr>
          </p:cxnSp>
          <p:cxnSp>
            <p:nvCxnSpPr>
              <p:cNvPr id="1417" name="AutoShape 626"/>
              <p:cNvCxnSpPr>
                <a:cxnSpLocks noChangeShapeType="1"/>
              </p:cNvCxnSpPr>
              <p:nvPr/>
            </p:nvCxnSpPr>
            <p:spPr bwMode="auto">
              <a:xfrm>
                <a:off x="5070" y="9869"/>
                <a:ext cx="127" cy="74"/>
              </a:xfrm>
              <a:prstGeom prst="straightConnector1">
                <a:avLst/>
              </a:prstGeom>
              <a:noFill/>
              <a:ln w="9525">
                <a:solidFill>
                  <a:srgbClr val="000000"/>
                </a:solidFill>
                <a:round/>
                <a:headEnd/>
                <a:tailEnd/>
              </a:ln>
            </p:spPr>
          </p:cxnSp>
          <p:cxnSp>
            <p:nvCxnSpPr>
              <p:cNvPr id="1418" name="AutoShape 627"/>
              <p:cNvCxnSpPr>
                <a:cxnSpLocks noChangeShapeType="1"/>
              </p:cNvCxnSpPr>
              <p:nvPr/>
            </p:nvCxnSpPr>
            <p:spPr bwMode="auto">
              <a:xfrm flipV="1">
                <a:off x="4286" y="10062"/>
                <a:ext cx="784" cy="31"/>
              </a:xfrm>
              <a:prstGeom prst="straightConnector1">
                <a:avLst/>
              </a:prstGeom>
              <a:noFill/>
              <a:ln w="9525">
                <a:solidFill>
                  <a:srgbClr val="000000"/>
                </a:solidFill>
                <a:round/>
                <a:headEnd/>
                <a:tailEnd/>
              </a:ln>
            </p:spPr>
          </p:cxnSp>
        </p:grpSp>
        <p:grpSp>
          <p:nvGrpSpPr>
            <p:cNvPr id="11" name="Group 628"/>
            <p:cNvGrpSpPr>
              <a:grpSpLocks/>
            </p:cNvGrpSpPr>
            <p:nvPr/>
          </p:nvGrpSpPr>
          <p:grpSpPr bwMode="auto">
            <a:xfrm rot="7977971" flipH="1">
              <a:off x="3240464" y="4752573"/>
              <a:ext cx="263426" cy="497294"/>
              <a:chOff x="3766" y="6558"/>
              <a:chExt cx="1805" cy="3920"/>
            </a:xfrm>
          </p:grpSpPr>
          <p:cxnSp>
            <p:nvCxnSpPr>
              <p:cNvPr id="1420" name="AutoShape 629"/>
              <p:cNvCxnSpPr>
                <a:cxnSpLocks noChangeShapeType="1"/>
              </p:cNvCxnSpPr>
              <p:nvPr/>
            </p:nvCxnSpPr>
            <p:spPr bwMode="auto">
              <a:xfrm>
                <a:off x="3766" y="7138"/>
                <a:ext cx="1805" cy="5"/>
              </a:xfrm>
              <a:prstGeom prst="straightConnector1">
                <a:avLst/>
              </a:prstGeom>
              <a:noFill/>
              <a:ln w="9525">
                <a:solidFill>
                  <a:srgbClr val="000000"/>
                </a:solidFill>
                <a:round/>
                <a:headEnd/>
                <a:tailEnd/>
              </a:ln>
            </p:spPr>
          </p:cxnSp>
          <p:cxnSp>
            <p:nvCxnSpPr>
              <p:cNvPr id="1421" name="AutoShape 630"/>
              <p:cNvCxnSpPr>
                <a:cxnSpLocks noChangeShapeType="1"/>
              </p:cNvCxnSpPr>
              <p:nvPr/>
            </p:nvCxnSpPr>
            <p:spPr bwMode="auto">
              <a:xfrm>
                <a:off x="4535" y="6558"/>
                <a:ext cx="0" cy="279"/>
              </a:xfrm>
              <a:prstGeom prst="straightConnector1">
                <a:avLst/>
              </a:prstGeom>
              <a:noFill/>
              <a:ln w="9525">
                <a:solidFill>
                  <a:srgbClr val="000000"/>
                </a:solidFill>
                <a:round/>
                <a:headEnd/>
                <a:tailEnd/>
              </a:ln>
            </p:spPr>
          </p:cxnSp>
          <p:cxnSp>
            <p:nvCxnSpPr>
              <p:cNvPr id="1422" name="AutoShape 631"/>
              <p:cNvCxnSpPr>
                <a:cxnSpLocks noChangeShapeType="1"/>
              </p:cNvCxnSpPr>
              <p:nvPr/>
            </p:nvCxnSpPr>
            <p:spPr bwMode="auto">
              <a:xfrm>
                <a:off x="4535" y="6837"/>
                <a:ext cx="261" cy="0"/>
              </a:xfrm>
              <a:prstGeom prst="straightConnector1">
                <a:avLst/>
              </a:prstGeom>
              <a:noFill/>
              <a:ln w="9525">
                <a:solidFill>
                  <a:srgbClr val="000000"/>
                </a:solidFill>
                <a:round/>
                <a:headEnd/>
                <a:tailEnd/>
              </a:ln>
            </p:spPr>
          </p:cxnSp>
          <p:cxnSp>
            <p:nvCxnSpPr>
              <p:cNvPr id="1423" name="AutoShape 632"/>
              <p:cNvCxnSpPr>
                <a:cxnSpLocks noChangeShapeType="1"/>
              </p:cNvCxnSpPr>
              <p:nvPr/>
            </p:nvCxnSpPr>
            <p:spPr bwMode="auto">
              <a:xfrm flipV="1">
                <a:off x="4796" y="6558"/>
                <a:ext cx="0" cy="279"/>
              </a:xfrm>
              <a:prstGeom prst="straightConnector1">
                <a:avLst/>
              </a:prstGeom>
              <a:noFill/>
              <a:ln w="9525">
                <a:solidFill>
                  <a:srgbClr val="000000"/>
                </a:solidFill>
                <a:round/>
                <a:headEnd/>
                <a:tailEnd/>
              </a:ln>
            </p:spPr>
          </p:cxnSp>
          <p:sp>
            <p:nvSpPr>
              <p:cNvPr id="1424" name="Arc 633"/>
              <p:cNvSpPr>
                <a:spLocks/>
              </p:cNvSpPr>
              <p:nvPr/>
            </p:nvSpPr>
            <p:spPr bwMode="auto">
              <a:xfrm>
                <a:off x="479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5" name="Arc 634"/>
              <p:cNvSpPr>
                <a:spLocks/>
              </p:cNvSpPr>
              <p:nvPr/>
            </p:nvSpPr>
            <p:spPr bwMode="auto">
              <a:xfrm flipH="1">
                <a:off x="376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426" name="AutoShape 635"/>
              <p:cNvCxnSpPr>
                <a:cxnSpLocks noChangeShapeType="1"/>
              </p:cNvCxnSpPr>
              <p:nvPr/>
            </p:nvCxnSpPr>
            <p:spPr bwMode="auto">
              <a:xfrm flipH="1">
                <a:off x="4165" y="7143"/>
                <a:ext cx="84" cy="93"/>
              </a:xfrm>
              <a:prstGeom prst="straightConnector1">
                <a:avLst/>
              </a:prstGeom>
              <a:noFill/>
              <a:ln w="9525">
                <a:solidFill>
                  <a:srgbClr val="000000"/>
                </a:solidFill>
                <a:round/>
                <a:headEnd/>
                <a:tailEnd/>
              </a:ln>
            </p:spPr>
          </p:cxnSp>
          <p:cxnSp>
            <p:nvCxnSpPr>
              <p:cNvPr id="1427" name="AutoShape 636"/>
              <p:cNvCxnSpPr>
                <a:cxnSpLocks noChangeShapeType="1"/>
              </p:cNvCxnSpPr>
              <p:nvPr/>
            </p:nvCxnSpPr>
            <p:spPr bwMode="auto">
              <a:xfrm>
                <a:off x="5126" y="7138"/>
                <a:ext cx="62" cy="57"/>
              </a:xfrm>
              <a:prstGeom prst="straightConnector1">
                <a:avLst/>
              </a:prstGeom>
              <a:noFill/>
              <a:ln w="9525">
                <a:solidFill>
                  <a:srgbClr val="000000"/>
                </a:solidFill>
                <a:round/>
                <a:headEnd/>
                <a:tailEnd/>
              </a:ln>
            </p:spPr>
          </p:cxnSp>
          <p:cxnSp>
            <p:nvCxnSpPr>
              <p:cNvPr id="1428" name="AutoShape 637"/>
              <p:cNvCxnSpPr>
                <a:cxnSpLocks noChangeShapeType="1"/>
              </p:cNvCxnSpPr>
              <p:nvPr/>
            </p:nvCxnSpPr>
            <p:spPr bwMode="auto">
              <a:xfrm flipH="1">
                <a:off x="5061" y="7195"/>
                <a:ext cx="127" cy="124"/>
              </a:xfrm>
              <a:prstGeom prst="straightConnector1">
                <a:avLst/>
              </a:prstGeom>
              <a:noFill/>
              <a:ln w="9525">
                <a:solidFill>
                  <a:srgbClr val="000000"/>
                </a:solidFill>
                <a:round/>
                <a:headEnd/>
                <a:tailEnd/>
              </a:ln>
            </p:spPr>
          </p:cxnSp>
          <p:cxnSp>
            <p:nvCxnSpPr>
              <p:cNvPr id="1429" name="AutoShape 638"/>
              <p:cNvCxnSpPr>
                <a:cxnSpLocks noChangeShapeType="1"/>
              </p:cNvCxnSpPr>
              <p:nvPr/>
            </p:nvCxnSpPr>
            <p:spPr bwMode="auto">
              <a:xfrm>
                <a:off x="4174" y="7236"/>
                <a:ext cx="103" cy="114"/>
              </a:xfrm>
              <a:prstGeom prst="straightConnector1">
                <a:avLst/>
              </a:prstGeom>
              <a:noFill/>
              <a:ln w="9525">
                <a:solidFill>
                  <a:srgbClr val="000000"/>
                </a:solidFill>
                <a:round/>
                <a:headEnd/>
                <a:tailEnd/>
              </a:ln>
            </p:spPr>
          </p:cxnSp>
          <p:cxnSp>
            <p:nvCxnSpPr>
              <p:cNvPr id="1430" name="AutoShape 639"/>
              <p:cNvCxnSpPr>
                <a:cxnSpLocks noChangeShapeType="1"/>
              </p:cNvCxnSpPr>
              <p:nvPr/>
            </p:nvCxnSpPr>
            <p:spPr bwMode="auto">
              <a:xfrm flipV="1">
                <a:off x="4277" y="7319"/>
                <a:ext cx="784" cy="31"/>
              </a:xfrm>
              <a:prstGeom prst="straightConnector1">
                <a:avLst/>
              </a:prstGeom>
              <a:noFill/>
              <a:ln w="9525">
                <a:solidFill>
                  <a:srgbClr val="000000"/>
                </a:solidFill>
                <a:round/>
                <a:headEnd/>
                <a:tailEnd/>
              </a:ln>
            </p:spPr>
          </p:cxnSp>
          <p:cxnSp>
            <p:nvCxnSpPr>
              <p:cNvPr id="1431" name="AutoShape 640"/>
              <p:cNvCxnSpPr>
                <a:cxnSpLocks noChangeShapeType="1"/>
              </p:cNvCxnSpPr>
              <p:nvPr/>
            </p:nvCxnSpPr>
            <p:spPr bwMode="auto">
              <a:xfrm flipH="1">
                <a:off x="4165" y="7350"/>
                <a:ext cx="112" cy="99"/>
              </a:xfrm>
              <a:prstGeom prst="straightConnector1">
                <a:avLst/>
              </a:prstGeom>
              <a:noFill/>
              <a:ln w="9525">
                <a:solidFill>
                  <a:srgbClr val="000000"/>
                </a:solidFill>
                <a:round/>
                <a:headEnd/>
                <a:tailEnd/>
              </a:ln>
            </p:spPr>
          </p:cxnSp>
          <p:cxnSp>
            <p:nvCxnSpPr>
              <p:cNvPr id="1432" name="AutoShape 641"/>
              <p:cNvCxnSpPr>
                <a:cxnSpLocks noChangeShapeType="1"/>
              </p:cNvCxnSpPr>
              <p:nvPr/>
            </p:nvCxnSpPr>
            <p:spPr bwMode="auto">
              <a:xfrm>
                <a:off x="4165" y="7449"/>
                <a:ext cx="112" cy="94"/>
              </a:xfrm>
              <a:prstGeom prst="straightConnector1">
                <a:avLst/>
              </a:prstGeom>
              <a:noFill/>
              <a:ln w="9525">
                <a:solidFill>
                  <a:srgbClr val="000000"/>
                </a:solidFill>
                <a:round/>
                <a:headEnd/>
                <a:tailEnd/>
              </a:ln>
            </p:spPr>
          </p:cxnSp>
          <p:cxnSp>
            <p:nvCxnSpPr>
              <p:cNvPr id="1433" name="AutoShape 642"/>
              <p:cNvCxnSpPr>
                <a:cxnSpLocks noChangeShapeType="1"/>
              </p:cNvCxnSpPr>
              <p:nvPr/>
            </p:nvCxnSpPr>
            <p:spPr bwMode="auto">
              <a:xfrm flipV="1">
                <a:off x="5061" y="7393"/>
                <a:ext cx="127" cy="123"/>
              </a:xfrm>
              <a:prstGeom prst="straightConnector1">
                <a:avLst/>
              </a:prstGeom>
              <a:noFill/>
              <a:ln w="9525">
                <a:solidFill>
                  <a:srgbClr val="000000"/>
                </a:solidFill>
                <a:round/>
                <a:headEnd/>
                <a:tailEnd/>
              </a:ln>
            </p:spPr>
          </p:cxnSp>
          <p:cxnSp>
            <p:nvCxnSpPr>
              <p:cNvPr id="1434" name="AutoShape 643"/>
              <p:cNvCxnSpPr>
                <a:cxnSpLocks noChangeShapeType="1"/>
              </p:cNvCxnSpPr>
              <p:nvPr/>
            </p:nvCxnSpPr>
            <p:spPr bwMode="auto">
              <a:xfrm>
                <a:off x="5061" y="7319"/>
                <a:ext cx="127" cy="74"/>
              </a:xfrm>
              <a:prstGeom prst="straightConnector1">
                <a:avLst/>
              </a:prstGeom>
              <a:noFill/>
              <a:ln w="9525">
                <a:solidFill>
                  <a:srgbClr val="000000"/>
                </a:solidFill>
                <a:round/>
                <a:headEnd/>
                <a:tailEnd/>
              </a:ln>
            </p:spPr>
          </p:cxnSp>
          <p:cxnSp>
            <p:nvCxnSpPr>
              <p:cNvPr id="1435" name="AutoShape 644"/>
              <p:cNvCxnSpPr>
                <a:cxnSpLocks noChangeShapeType="1"/>
              </p:cNvCxnSpPr>
              <p:nvPr/>
            </p:nvCxnSpPr>
            <p:spPr bwMode="auto">
              <a:xfrm flipH="1">
                <a:off x="4165" y="7740"/>
                <a:ext cx="112" cy="99"/>
              </a:xfrm>
              <a:prstGeom prst="straightConnector1">
                <a:avLst/>
              </a:prstGeom>
              <a:noFill/>
              <a:ln w="9525">
                <a:solidFill>
                  <a:srgbClr val="000000"/>
                </a:solidFill>
                <a:round/>
                <a:headEnd/>
                <a:tailEnd/>
              </a:ln>
            </p:spPr>
          </p:cxnSp>
          <p:cxnSp>
            <p:nvCxnSpPr>
              <p:cNvPr id="1436" name="AutoShape 645"/>
              <p:cNvCxnSpPr>
                <a:cxnSpLocks noChangeShapeType="1"/>
              </p:cNvCxnSpPr>
              <p:nvPr/>
            </p:nvCxnSpPr>
            <p:spPr bwMode="auto">
              <a:xfrm>
                <a:off x="4165" y="7839"/>
                <a:ext cx="112" cy="94"/>
              </a:xfrm>
              <a:prstGeom prst="straightConnector1">
                <a:avLst/>
              </a:prstGeom>
              <a:noFill/>
              <a:ln w="9525">
                <a:solidFill>
                  <a:srgbClr val="000000"/>
                </a:solidFill>
                <a:round/>
                <a:headEnd/>
                <a:tailEnd/>
              </a:ln>
            </p:spPr>
          </p:cxnSp>
          <p:cxnSp>
            <p:nvCxnSpPr>
              <p:cNvPr id="1437" name="AutoShape 646"/>
              <p:cNvCxnSpPr>
                <a:cxnSpLocks noChangeShapeType="1"/>
              </p:cNvCxnSpPr>
              <p:nvPr/>
            </p:nvCxnSpPr>
            <p:spPr bwMode="auto">
              <a:xfrm flipV="1">
                <a:off x="4277" y="7906"/>
                <a:ext cx="784" cy="27"/>
              </a:xfrm>
              <a:prstGeom prst="straightConnector1">
                <a:avLst/>
              </a:prstGeom>
              <a:noFill/>
              <a:ln w="9525">
                <a:solidFill>
                  <a:srgbClr val="000000"/>
                </a:solidFill>
                <a:round/>
                <a:headEnd/>
                <a:tailEnd/>
              </a:ln>
            </p:spPr>
          </p:cxnSp>
          <p:cxnSp>
            <p:nvCxnSpPr>
              <p:cNvPr id="1438" name="AutoShape 647"/>
              <p:cNvCxnSpPr>
                <a:cxnSpLocks noChangeShapeType="1"/>
              </p:cNvCxnSpPr>
              <p:nvPr/>
            </p:nvCxnSpPr>
            <p:spPr bwMode="auto">
              <a:xfrm flipV="1">
                <a:off x="5061" y="7783"/>
                <a:ext cx="127" cy="123"/>
              </a:xfrm>
              <a:prstGeom prst="straightConnector1">
                <a:avLst/>
              </a:prstGeom>
              <a:noFill/>
              <a:ln w="9525">
                <a:solidFill>
                  <a:srgbClr val="000000"/>
                </a:solidFill>
                <a:round/>
                <a:headEnd/>
                <a:tailEnd/>
              </a:ln>
            </p:spPr>
          </p:cxnSp>
          <p:cxnSp>
            <p:nvCxnSpPr>
              <p:cNvPr id="1439" name="AutoShape 648"/>
              <p:cNvCxnSpPr>
                <a:cxnSpLocks noChangeShapeType="1"/>
              </p:cNvCxnSpPr>
              <p:nvPr/>
            </p:nvCxnSpPr>
            <p:spPr bwMode="auto">
              <a:xfrm>
                <a:off x="5061" y="7709"/>
                <a:ext cx="127" cy="74"/>
              </a:xfrm>
              <a:prstGeom prst="straightConnector1">
                <a:avLst/>
              </a:prstGeom>
              <a:noFill/>
              <a:ln w="9525">
                <a:solidFill>
                  <a:srgbClr val="000000"/>
                </a:solidFill>
                <a:round/>
                <a:headEnd/>
                <a:tailEnd/>
              </a:ln>
            </p:spPr>
          </p:cxnSp>
          <p:cxnSp>
            <p:nvCxnSpPr>
              <p:cNvPr id="1440" name="AutoShape 649"/>
              <p:cNvCxnSpPr>
                <a:cxnSpLocks noChangeShapeType="1"/>
              </p:cNvCxnSpPr>
              <p:nvPr/>
            </p:nvCxnSpPr>
            <p:spPr bwMode="auto">
              <a:xfrm flipV="1">
                <a:off x="4278" y="7905"/>
                <a:ext cx="784" cy="31"/>
              </a:xfrm>
              <a:prstGeom prst="straightConnector1">
                <a:avLst/>
              </a:prstGeom>
              <a:noFill/>
              <a:ln w="9525">
                <a:solidFill>
                  <a:srgbClr val="000000"/>
                </a:solidFill>
                <a:round/>
                <a:headEnd/>
                <a:tailEnd/>
              </a:ln>
            </p:spPr>
          </p:cxnSp>
          <p:cxnSp>
            <p:nvCxnSpPr>
              <p:cNvPr id="1441" name="AutoShape 650"/>
              <p:cNvCxnSpPr>
                <a:cxnSpLocks noChangeShapeType="1"/>
              </p:cNvCxnSpPr>
              <p:nvPr/>
            </p:nvCxnSpPr>
            <p:spPr bwMode="auto">
              <a:xfrm flipH="1">
                <a:off x="4166" y="7936"/>
                <a:ext cx="112" cy="99"/>
              </a:xfrm>
              <a:prstGeom prst="straightConnector1">
                <a:avLst/>
              </a:prstGeom>
              <a:noFill/>
              <a:ln w="9525">
                <a:solidFill>
                  <a:srgbClr val="000000"/>
                </a:solidFill>
                <a:round/>
                <a:headEnd/>
                <a:tailEnd/>
              </a:ln>
            </p:spPr>
          </p:cxnSp>
          <p:cxnSp>
            <p:nvCxnSpPr>
              <p:cNvPr id="1442" name="AutoShape 651"/>
              <p:cNvCxnSpPr>
                <a:cxnSpLocks noChangeShapeType="1"/>
              </p:cNvCxnSpPr>
              <p:nvPr/>
            </p:nvCxnSpPr>
            <p:spPr bwMode="auto">
              <a:xfrm>
                <a:off x="4166" y="8035"/>
                <a:ext cx="112" cy="94"/>
              </a:xfrm>
              <a:prstGeom prst="straightConnector1">
                <a:avLst/>
              </a:prstGeom>
              <a:noFill/>
              <a:ln w="9525">
                <a:solidFill>
                  <a:srgbClr val="000000"/>
                </a:solidFill>
                <a:round/>
                <a:headEnd/>
                <a:tailEnd/>
              </a:ln>
            </p:spPr>
          </p:cxnSp>
          <p:cxnSp>
            <p:nvCxnSpPr>
              <p:cNvPr id="1443" name="AutoShape 652"/>
              <p:cNvCxnSpPr>
                <a:cxnSpLocks noChangeShapeType="1"/>
              </p:cNvCxnSpPr>
              <p:nvPr/>
            </p:nvCxnSpPr>
            <p:spPr bwMode="auto">
              <a:xfrm flipV="1">
                <a:off x="5062" y="7979"/>
                <a:ext cx="127" cy="123"/>
              </a:xfrm>
              <a:prstGeom prst="straightConnector1">
                <a:avLst/>
              </a:prstGeom>
              <a:noFill/>
              <a:ln w="9525">
                <a:solidFill>
                  <a:srgbClr val="000000"/>
                </a:solidFill>
                <a:round/>
                <a:headEnd/>
                <a:tailEnd/>
              </a:ln>
            </p:spPr>
          </p:cxnSp>
          <p:cxnSp>
            <p:nvCxnSpPr>
              <p:cNvPr id="1444" name="AutoShape 653"/>
              <p:cNvCxnSpPr>
                <a:cxnSpLocks noChangeShapeType="1"/>
              </p:cNvCxnSpPr>
              <p:nvPr/>
            </p:nvCxnSpPr>
            <p:spPr bwMode="auto">
              <a:xfrm>
                <a:off x="5062" y="7905"/>
                <a:ext cx="127" cy="74"/>
              </a:xfrm>
              <a:prstGeom prst="straightConnector1">
                <a:avLst/>
              </a:prstGeom>
              <a:noFill/>
              <a:ln w="9525">
                <a:solidFill>
                  <a:srgbClr val="000000"/>
                </a:solidFill>
                <a:round/>
                <a:headEnd/>
                <a:tailEnd/>
              </a:ln>
            </p:spPr>
          </p:cxnSp>
          <p:cxnSp>
            <p:nvCxnSpPr>
              <p:cNvPr id="1445" name="AutoShape 654"/>
              <p:cNvCxnSpPr>
                <a:cxnSpLocks noChangeShapeType="1"/>
              </p:cNvCxnSpPr>
              <p:nvPr/>
            </p:nvCxnSpPr>
            <p:spPr bwMode="auto">
              <a:xfrm flipV="1">
                <a:off x="4287" y="10451"/>
                <a:ext cx="784" cy="27"/>
              </a:xfrm>
              <a:prstGeom prst="straightConnector1">
                <a:avLst/>
              </a:prstGeom>
              <a:noFill/>
              <a:ln w="9525">
                <a:solidFill>
                  <a:srgbClr val="000000"/>
                </a:solidFill>
                <a:round/>
                <a:headEnd/>
                <a:tailEnd/>
              </a:ln>
            </p:spPr>
          </p:cxnSp>
          <p:cxnSp>
            <p:nvCxnSpPr>
              <p:cNvPr id="1446" name="AutoShape 655"/>
              <p:cNvCxnSpPr>
                <a:cxnSpLocks noChangeShapeType="1"/>
              </p:cNvCxnSpPr>
              <p:nvPr/>
            </p:nvCxnSpPr>
            <p:spPr bwMode="auto">
              <a:xfrm flipV="1">
                <a:off x="4277" y="7520"/>
                <a:ext cx="784" cy="27"/>
              </a:xfrm>
              <a:prstGeom prst="straightConnector1">
                <a:avLst/>
              </a:prstGeom>
              <a:noFill/>
              <a:ln w="9525">
                <a:solidFill>
                  <a:srgbClr val="000000"/>
                </a:solidFill>
                <a:round/>
                <a:headEnd/>
                <a:tailEnd/>
              </a:ln>
            </p:spPr>
          </p:cxnSp>
          <p:cxnSp>
            <p:nvCxnSpPr>
              <p:cNvPr id="1447" name="AutoShape 656"/>
              <p:cNvCxnSpPr>
                <a:cxnSpLocks noChangeShapeType="1"/>
              </p:cNvCxnSpPr>
              <p:nvPr/>
            </p:nvCxnSpPr>
            <p:spPr bwMode="auto">
              <a:xfrm flipV="1">
                <a:off x="4277" y="7520"/>
                <a:ext cx="784" cy="31"/>
              </a:xfrm>
              <a:prstGeom prst="straightConnector1">
                <a:avLst/>
              </a:prstGeom>
              <a:noFill/>
              <a:ln w="9525">
                <a:solidFill>
                  <a:srgbClr val="000000"/>
                </a:solidFill>
                <a:round/>
                <a:headEnd/>
                <a:tailEnd/>
              </a:ln>
            </p:spPr>
          </p:cxnSp>
          <p:cxnSp>
            <p:nvCxnSpPr>
              <p:cNvPr id="1448" name="AutoShape 657"/>
              <p:cNvCxnSpPr>
                <a:cxnSpLocks noChangeShapeType="1"/>
              </p:cNvCxnSpPr>
              <p:nvPr/>
            </p:nvCxnSpPr>
            <p:spPr bwMode="auto">
              <a:xfrm flipH="1">
                <a:off x="4165" y="7551"/>
                <a:ext cx="112" cy="99"/>
              </a:xfrm>
              <a:prstGeom prst="straightConnector1">
                <a:avLst/>
              </a:prstGeom>
              <a:noFill/>
              <a:ln w="9525">
                <a:solidFill>
                  <a:srgbClr val="000000"/>
                </a:solidFill>
                <a:round/>
                <a:headEnd/>
                <a:tailEnd/>
              </a:ln>
            </p:spPr>
          </p:cxnSp>
          <p:cxnSp>
            <p:nvCxnSpPr>
              <p:cNvPr id="1449" name="AutoShape 658"/>
              <p:cNvCxnSpPr>
                <a:cxnSpLocks noChangeShapeType="1"/>
              </p:cNvCxnSpPr>
              <p:nvPr/>
            </p:nvCxnSpPr>
            <p:spPr bwMode="auto">
              <a:xfrm>
                <a:off x="4165" y="7650"/>
                <a:ext cx="112" cy="94"/>
              </a:xfrm>
              <a:prstGeom prst="straightConnector1">
                <a:avLst/>
              </a:prstGeom>
              <a:noFill/>
              <a:ln w="9525">
                <a:solidFill>
                  <a:srgbClr val="000000"/>
                </a:solidFill>
                <a:round/>
                <a:headEnd/>
                <a:tailEnd/>
              </a:ln>
            </p:spPr>
          </p:cxnSp>
          <p:cxnSp>
            <p:nvCxnSpPr>
              <p:cNvPr id="1450" name="AutoShape 659"/>
              <p:cNvCxnSpPr>
                <a:cxnSpLocks noChangeShapeType="1"/>
              </p:cNvCxnSpPr>
              <p:nvPr/>
            </p:nvCxnSpPr>
            <p:spPr bwMode="auto">
              <a:xfrm flipV="1">
                <a:off x="4277" y="7717"/>
                <a:ext cx="784" cy="27"/>
              </a:xfrm>
              <a:prstGeom prst="straightConnector1">
                <a:avLst/>
              </a:prstGeom>
              <a:noFill/>
              <a:ln w="9525">
                <a:solidFill>
                  <a:srgbClr val="000000"/>
                </a:solidFill>
                <a:round/>
                <a:headEnd/>
                <a:tailEnd/>
              </a:ln>
            </p:spPr>
          </p:cxnSp>
          <p:cxnSp>
            <p:nvCxnSpPr>
              <p:cNvPr id="1451" name="AutoShape 660"/>
              <p:cNvCxnSpPr>
                <a:cxnSpLocks noChangeShapeType="1"/>
              </p:cNvCxnSpPr>
              <p:nvPr/>
            </p:nvCxnSpPr>
            <p:spPr bwMode="auto">
              <a:xfrm flipV="1">
                <a:off x="5061" y="7594"/>
                <a:ext cx="127" cy="123"/>
              </a:xfrm>
              <a:prstGeom prst="straightConnector1">
                <a:avLst/>
              </a:prstGeom>
              <a:noFill/>
              <a:ln w="9525">
                <a:solidFill>
                  <a:srgbClr val="000000"/>
                </a:solidFill>
                <a:round/>
                <a:headEnd/>
                <a:tailEnd/>
              </a:ln>
            </p:spPr>
          </p:cxnSp>
          <p:cxnSp>
            <p:nvCxnSpPr>
              <p:cNvPr id="1452" name="AutoShape 661"/>
              <p:cNvCxnSpPr>
                <a:cxnSpLocks noChangeShapeType="1"/>
              </p:cNvCxnSpPr>
              <p:nvPr/>
            </p:nvCxnSpPr>
            <p:spPr bwMode="auto">
              <a:xfrm>
                <a:off x="5061" y="7520"/>
                <a:ext cx="127" cy="74"/>
              </a:xfrm>
              <a:prstGeom prst="straightConnector1">
                <a:avLst/>
              </a:prstGeom>
              <a:noFill/>
              <a:ln w="9525">
                <a:solidFill>
                  <a:srgbClr val="000000"/>
                </a:solidFill>
                <a:round/>
                <a:headEnd/>
                <a:tailEnd/>
              </a:ln>
            </p:spPr>
          </p:cxnSp>
          <p:cxnSp>
            <p:nvCxnSpPr>
              <p:cNvPr id="1453" name="AutoShape 662"/>
              <p:cNvCxnSpPr>
                <a:cxnSpLocks noChangeShapeType="1"/>
              </p:cNvCxnSpPr>
              <p:nvPr/>
            </p:nvCxnSpPr>
            <p:spPr bwMode="auto">
              <a:xfrm flipV="1">
                <a:off x="4277" y="7713"/>
                <a:ext cx="784" cy="31"/>
              </a:xfrm>
              <a:prstGeom prst="straightConnector1">
                <a:avLst/>
              </a:prstGeom>
              <a:noFill/>
              <a:ln w="9525">
                <a:solidFill>
                  <a:srgbClr val="000000"/>
                </a:solidFill>
                <a:round/>
                <a:headEnd/>
                <a:tailEnd/>
              </a:ln>
            </p:spPr>
          </p:cxnSp>
          <p:cxnSp>
            <p:nvCxnSpPr>
              <p:cNvPr id="1454" name="AutoShape 663"/>
              <p:cNvCxnSpPr>
                <a:cxnSpLocks noChangeShapeType="1"/>
              </p:cNvCxnSpPr>
              <p:nvPr/>
            </p:nvCxnSpPr>
            <p:spPr bwMode="auto">
              <a:xfrm flipV="1">
                <a:off x="4282" y="8102"/>
                <a:ext cx="784" cy="31"/>
              </a:xfrm>
              <a:prstGeom prst="straightConnector1">
                <a:avLst/>
              </a:prstGeom>
              <a:noFill/>
              <a:ln w="9525">
                <a:solidFill>
                  <a:srgbClr val="000000"/>
                </a:solidFill>
                <a:round/>
                <a:headEnd/>
                <a:tailEnd/>
              </a:ln>
            </p:spPr>
          </p:cxnSp>
          <p:cxnSp>
            <p:nvCxnSpPr>
              <p:cNvPr id="1455" name="AutoShape 664"/>
              <p:cNvCxnSpPr>
                <a:cxnSpLocks noChangeShapeType="1"/>
              </p:cNvCxnSpPr>
              <p:nvPr/>
            </p:nvCxnSpPr>
            <p:spPr bwMode="auto">
              <a:xfrm flipH="1">
                <a:off x="4170" y="8133"/>
                <a:ext cx="112" cy="99"/>
              </a:xfrm>
              <a:prstGeom prst="straightConnector1">
                <a:avLst/>
              </a:prstGeom>
              <a:noFill/>
              <a:ln w="9525">
                <a:solidFill>
                  <a:srgbClr val="000000"/>
                </a:solidFill>
                <a:round/>
                <a:headEnd/>
                <a:tailEnd/>
              </a:ln>
            </p:spPr>
          </p:cxnSp>
          <p:cxnSp>
            <p:nvCxnSpPr>
              <p:cNvPr id="1456" name="AutoShape 665"/>
              <p:cNvCxnSpPr>
                <a:cxnSpLocks noChangeShapeType="1"/>
              </p:cNvCxnSpPr>
              <p:nvPr/>
            </p:nvCxnSpPr>
            <p:spPr bwMode="auto">
              <a:xfrm>
                <a:off x="4170" y="8232"/>
                <a:ext cx="112" cy="94"/>
              </a:xfrm>
              <a:prstGeom prst="straightConnector1">
                <a:avLst/>
              </a:prstGeom>
              <a:noFill/>
              <a:ln w="9525">
                <a:solidFill>
                  <a:srgbClr val="000000"/>
                </a:solidFill>
                <a:round/>
                <a:headEnd/>
                <a:tailEnd/>
              </a:ln>
            </p:spPr>
          </p:cxnSp>
          <p:cxnSp>
            <p:nvCxnSpPr>
              <p:cNvPr id="1457" name="AutoShape 666"/>
              <p:cNvCxnSpPr>
                <a:cxnSpLocks noChangeShapeType="1"/>
              </p:cNvCxnSpPr>
              <p:nvPr/>
            </p:nvCxnSpPr>
            <p:spPr bwMode="auto">
              <a:xfrm flipV="1">
                <a:off x="5066" y="8176"/>
                <a:ext cx="127" cy="123"/>
              </a:xfrm>
              <a:prstGeom prst="straightConnector1">
                <a:avLst/>
              </a:prstGeom>
              <a:noFill/>
              <a:ln w="9525">
                <a:solidFill>
                  <a:srgbClr val="000000"/>
                </a:solidFill>
                <a:round/>
                <a:headEnd/>
                <a:tailEnd/>
              </a:ln>
            </p:spPr>
          </p:cxnSp>
          <p:cxnSp>
            <p:nvCxnSpPr>
              <p:cNvPr id="1458" name="AutoShape 667"/>
              <p:cNvCxnSpPr>
                <a:cxnSpLocks noChangeShapeType="1"/>
              </p:cNvCxnSpPr>
              <p:nvPr/>
            </p:nvCxnSpPr>
            <p:spPr bwMode="auto">
              <a:xfrm>
                <a:off x="5066" y="8102"/>
                <a:ext cx="127" cy="74"/>
              </a:xfrm>
              <a:prstGeom prst="straightConnector1">
                <a:avLst/>
              </a:prstGeom>
              <a:noFill/>
              <a:ln w="9525">
                <a:solidFill>
                  <a:srgbClr val="000000"/>
                </a:solidFill>
                <a:round/>
                <a:headEnd/>
                <a:tailEnd/>
              </a:ln>
            </p:spPr>
          </p:cxnSp>
          <p:cxnSp>
            <p:nvCxnSpPr>
              <p:cNvPr id="1459" name="AutoShape 668"/>
              <p:cNvCxnSpPr>
                <a:cxnSpLocks noChangeShapeType="1"/>
              </p:cNvCxnSpPr>
              <p:nvPr/>
            </p:nvCxnSpPr>
            <p:spPr bwMode="auto">
              <a:xfrm flipH="1">
                <a:off x="4170" y="8523"/>
                <a:ext cx="112" cy="99"/>
              </a:xfrm>
              <a:prstGeom prst="straightConnector1">
                <a:avLst/>
              </a:prstGeom>
              <a:noFill/>
              <a:ln w="9525">
                <a:solidFill>
                  <a:srgbClr val="000000"/>
                </a:solidFill>
                <a:round/>
                <a:headEnd/>
                <a:tailEnd/>
              </a:ln>
            </p:spPr>
          </p:cxnSp>
          <p:cxnSp>
            <p:nvCxnSpPr>
              <p:cNvPr id="1460" name="AutoShape 669"/>
              <p:cNvCxnSpPr>
                <a:cxnSpLocks noChangeShapeType="1"/>
              </p:cNvCxnSpPr>
              <p:nvPr/>
            </p:nvCxnSpPr>
            <p:spPr bwMode="auto">
              <a:xfrm>
                <a:off x="4170" y="8622"/>
                <a:ext cx="112" cy="94"/>
              </a:xfrm>
              <a:prstGeom prst="straightConnector1">
                <a:avLst/>
              </a:prstGeom>
              <a:noFill/>
              <a:ln w="9525">
                <a:solidFill>
                  <a:srgbClr val="000000"/>
                </a:solidFill>
                <a:round/>
                <a:headEnd/>
                <a:tailEnd/>
              </a:ln>
            </p:spPr>
          </p:cxnSp>
          <p:cxnSp>
            <p:nvCxnSpPr>
              <p:cNvPr id="1461" name="AutoShape 670"/>
              <p:cNvCxnSpPr>
                <a:cxnSpLocks noChangeShapeType="1"/>
              </p:cNvCxnSpPr>
              <p:nvPr/>
            </p:nvCxnSpPr>
            <p:spPr bwMode="auto">
              <a:xfrm flipV="1">
                <a:off x="4282" y="8689"/>
                <a:ext cx="784" cy="27"/>
              </a:xfrm>
              <a:prstGeom prst="straightConnector1">
                <a:avLst/>
              </a:prstGeom>
              <a:noFill/>
              <a:ln w="9525">
                <a:solidFill>
                  <a:srgbClr val="000000"/>
                </a:solidFill>
                <a:round/>
                <a:headEnd/>
                <a:tailEnd/>
              </a:ln>
            </p:spPr>
          </p:cxnSp>
          <p:cxnSp>
            <p:nvCxnSpPr>
              <p:cNvPr id="1462" name="AutoShape 671"/>
              <p:cNvCxnSpPr>
                <a:cxnSpLocks noChangeShapeType="1"/>
              </p:cNvCxnSpPr>
              <p:nvPr/>
            </p:nvCxnSpPr>
            <p:spPr bwMode="auto">
              <a:xfrm flipV="1">
                <a:off x="5066" y="8566"/>
                <a:ext cx="127" cy="123"/>
              </a:xfrm>
              <a:prstGeom prst="straightConnector1">
                <a:avLst/>
              </a:prstGeom>
              <a:noFill/>
              <a:ln w="9525">
                <a:solidFill>
                  <a:srgbClr val="000000"/>
                </a:solidFill>
                <a:round/>
                <a:headEnd/>
                <a:tailEnd/>
              </a:ln>
            </p:spPr>
          </p:cxnSp>
          <p:cxnSp>
            <p:nvCxnSpPr>
              <p:cNvPr id="1463" name="AutoShape 672"/>
              <p:cNvCxnSpPr>
                <a:cxnSpLocks noChangeShapeType="1"/>
              </p:cNvCxnSpPr>
              <p:nvPr/>
            </p:nvCxnSpPr>
            <p:spPr bwMode="auto">
              <a:xfrm>
                <a:off x="5066" y="8492"/>
                <a:ext cx="127" cy="74"/>
              </a:xfrm>
              <a:prstGeom prst="straightConnector1">
                <a:avLst/>
              </a:prstGeom>
              <a:noFill/>
              <a:ln w="9525">
                <a:solidFill>
                  <a:srgbClr val="000000"/>
                </a:solidFill>
                <a:round/>
                <a:headEnd/>
                <a:tailEnd/>
              </a:ln>
            </p:spPr>
          </p:cxnSp>
          <p:cxnSp>
            <p:nvCxnSpPr>
              <p:cNvPr id="1464" name="AutoShape 673"/>
              <p:cNvCxnSpPr>
                <a:cxnSpLocks noChangeShapeType="1"/>
              </p:cNvCxnSpPr>
              <p:nvPr/>
            </p:nvCxnSpPr>
            <p:spPr bwMode="auto">
              <a:xfrm flipV="1">
                <a:off x="4283" y="8688"/>
                <a:ext cx="784" cy="31"/>
              </a:xfrm>
              <a:prstGeom prst="straightConnector1">
                <a:avLst/>
              </a:prstGeom>
              <a:noFill/>
              <a:ln w="9525">
                <a:solidFill>
                  <a:srgbClr val="000000"/>
                </a:solidFill>
                <a:round/>
                <a:headEnd/>
                <a:tailEnd/>
              </a:ln>
            </p:spPr>
          </p:cxnSp>
          <p:cxnSp>
            <p:nvCxnSpPr>
              <p:cNvPr id="1465" name="AutoShape 674"/>
              <p:cNvCxnSpPr>
                <a:cxnSpLocks noChangeShapeType="1"/>
              </p:cNvCxnSpPr>
              <p:nvPr/>
            </p:nvCxnSpPr>
            <p:spPr bwMode="auto">
              <a:xfrm flipH="1">
                <a:off x="4171" y="8719"/>
                <a:ext cx="112" cy="99"/>
              </a:xfrm>
              <a:prstGeom prst="straightConnector1">
                <a:avLst/>
              </a:prstGeom>
              <a:noFill/>
              <a:ln w="9525">
                <a:solidFill>
                  <a:srgbClr val="000000"/>
                </a:solidFill>
                <a:round/>
                <a:headEnd/>
                <a:tailEnd/>
              </a:ln>
            </p:spPr>
          </p:cxnSp>
          <p:cxnSp>
            <p:nvCxnSpPr>
              <p:cNvPr id="1466" name="AutoShape 675"/>
              <p:cNvCxnSpPr>
                <a:cxnSpLocks noChangeShapeType="1"/>
              </p:cNvCxnSpPr>
              <p:nvPr/>
            </p:nvCxnSpPr>
            <p:spPr bwMode="auto">
              <a:xfrm>
                <a:off x="4171" y="8818"/>
                <a:ext cx="112" cy="94"/>
              </a:xfrm>
              <a:prstGeom prst="straightConnector1">
                <a:avLst/>
              </a:prstGeom>
              <a:noFill/>
              <a:ln w="9525">
                <a:solidFill>
                  <a:srgbClr val="000000"/>
                </a:solidFill>
                <a:round/>
                <a:headEnd/>
                <a:tailEnd/>
              </a:ln>
            </p:spPr>
          </p:cxnSp>
          <p:cxnSp>
            <p:nvCxnSpPr>
              <p:cNvPr id="1467" name="AutoShape 676"/>
              <p:cNvCxnSpPr>
                <a:cxnSpLocks noChangeShapeType="1"/>
              </p:cNvCxnSpPr>
              <p:nvPr/>
            </p:nvCxnSpPr>
            <p:spPr bwMode="auto">
              <a:xfrm flipV="1">
                <a:off x="5067" y="8762"/>
                <a:ext cx="127" cy="123"/>
              </a:xfrm>
              <a:prstGeom prst="straightConnector1">
                <a:avLst/>
              </a:prstGeom>
              <a:noFill/>
              <a:ln w="9525">
                <a:solidFill>
                  <a:srgbClr val="000000"/>
                </a:solidFill>
                <a:round/>
                <a:headEnd/>
                <a:tailEnd/>
              </a:ln>
            </p:spPr>
          </p:cxnSp>
          <p:cxnSp>
            <p:nvCxnSpPr>
              <p:cNvPr id="1468" name="AutoShape 677"/>
              <p:cNvCxnSpPr>
                <a:cxnSpLocks noChangeShapeType="1"/>
              </p:cNvCxnSpPr>
              <p:nvPr/>
            </p:nvCxnSpPr>
            <p:spPr bwMode="auto">
              <a:xfrm>
                <a:off x="5067" y="8688"/>
                <a:ext cx="127" cy="74"/>
              </a:xfrm>
              <a:prstGeom prst="straightConnector1">
                <a:avLst/>
              </a:prstGeom>
              <a:noFill/>
              <a:ln w="9525">
                <a:solidFill>
                  <a:srgbClr val="000000"/>
                </a:solidFill>
                <a:round/>
                <a:headEnd/>
                <a:tailEnd/>
              </a:ln>
            </p:spPr>
          </p:cxnSp>
          <p:cxnSp>
            <p:nvCxnSpPr>
              <p:cNvPr id="1469" name="AutoShape 678"/>
              <p:cNvCxnSpPr>
                <a:cxnSpLocks noChangeShapeType="1"/>
              </p:cNvCxnSpPr>
              <p:nvPr/>
            </p:nvCxnSpPr>
            <p:spPr bwMode="auto">
              <a:xfrm flipV="1">
                <a:off x="4282" y="8303"/>
                <a:ext cx="784" cy="27"/>
              </a:xfrm>
              <a:prstGeom prst="straightConnector1">
                <a:avLst/>
              </a:prstGeom>
              <a:noFill/>
              <a:ln w="9525">
                <a:solidFill>
                  <a:srgbClr val="000000"/>
                </a:solidFill>
                <a:round/>
                <a:headEnd/>
                <a:tailEnd/>
              </a:ln>
            </p:spPr>
          </p:cxnSp>
          <p:cxnSp>
            <p:nvCxnSpPr>
              <p:cNvPr id="1470" name="AutoShape 679"/>
              <p:cNvCxnSpPr>
                <a:cxnSpLocks noChangeShapeType="1"/>
              </p:cNvCxnSpPr>
              <p:nvPr/>
            </p:nvCxnSpPr>
            <p:spPr bwMode="auto">
              <a:xfrm flipV="1">
                <a:off x="4282" y="8303"/>
                <a:ext cx="784" cy="31"/>
              </a:xfrm>
              <a:prstGeom prst="straightConnector1">
                <a:avLst/>
              </a:prstGeom>
              <a:noFill/>
              <a:ln w="9525">
                <a:solidFill>
                  <a:srgbClr val="000000"/>
                </a:solidFill>
                <a:round/>
                <a:headEnd/>
                <a:tailEnd/>
              </a:ln>
            </p:spPr>
          </p:cxnSp>
          <p:cxnSp>
            <p:nvCxnSpPr>
              <p:cNvPr id="1471" name="AutoShape 680"/>
              <p:cNvCxnSpPr>
                <a:cxnSpLocks noChangeShapeType="1"/>
              </p:cNvCxnSpPr>
              <p:nvPr/>
            </p:nvCxnSpPr>
            <p:spPr bwMode="auto">
              <a:xfrm flipH="1">
                <a:off x="4170" y="8334"/>
                <a:ext cx="112" cy="99"/>
              </a:xfrm>
              <a:prstGeom prst="straightConnector1">
                <a:avLst/>
              </a:prstGeom>
              <a:noFill/>
              <a:ln w="9525">
                <a:solidFill>
                  <a:srgbClr val="000000"/>
                </a:solidFill>
                <a:round/>
                <a:headEnd/>
                <a:tailEnd/>
              </a:ln>
            </p:spPr>
          </p:cxnSp>
          <p:cxnSp>
            <p:nvCxnSpPr>
              <p:cNvPr id="1472" name="AutoShape 681"/>
              <p:cNvCxnSpPr>
                <a:cxnSpLocks noChangeShapeType="1"/>
              </p:cNvCxnSpPr>
              <p:nvPr/>
            </p:nvCxnSpPr>
            <p:spPr bwMode="auto">
              <a:xfrm>
                <a:off x="4170" y="8433"/>
                <a:ext cx="112" cy="94"/>
              </a:xfrm>
              <a:prstGeom prst="straightConnector1">
                <a:avLst/>
              </a:prstGeom>
              <a:noFill/>
              <a:ln w="9525">
                <a:solidFill>
                  <a:srgbClr val="000000"/>
                </a:solidFill>
                <a:round/>
                <a:headEnd/>
                <a:tailEnd/>
              </a:ln>
            </p:spPr>
          </p:cxnSp>
          <p:cxnSp>
            <p:nvCxnSpPr>
              <p:cNvPr id="1473" name="AutoShape 682"/>
              <p:cNvCxnSpPr>
                <a:cxnSpLocks noChangeShapeType="1"/>
              </p:cNvCxnSpPr>
              <p:nvPr/>
            </p:nvCxnSpPr>
            <p:spPr bwMode="auto">
              <a:xfrm flipV="1">
                <a:off x="4282" y="8500"/>
                <a:ext cx="784" cy="27"/>
              </a:xfrm>
              <a:prstGeom prst="straightConnector1">
                <a:avLst/>
              </a:prstGeom>
              <a:noFill/>
              <a:ln w="9525">
                <a:solidFill>
                  <a:srgbClr val="000000"/>
                </a:solidFill>
                <a:round/>
                <a:headEnd/>
                <a:tailEnd/>
              </a:ln>
            </p:spPr>
          </p:cxnSp>
          <p:cxnSp>
            <p:nvCxnSpPr>
              <p:cNvPr id="1474" name="AutoShape 683"/>
              <p:cNvCxnSpPr>
                <a:cxnSpLocks noChangeShapeType="1"/>
              </p:cNvCxnSpPr>
              <p:nvPr/>
            </p:nvCxnSpPr>
            <p:spPr bwMode="auto">
              <a:xfrm flipV="1">
                <a:off x="5066" y="8377"/>
                <a:ext cx="127" cy="123"/>
              </a:xfrm>
              <a:prstGeom prst="straightConnector1">
                <a:avLst/>
              </a:prstGeom>
              <a:noFill/>
              <a:ln w="9525">
                <a:solidFill>
                  <a:srgbClr val="000000"/>
                </a:solidFill>
                <a:round/>
                <a:headEnd/>
                <a:tailEnd/>
              </a:ln>
            </p:spPr>
          </p:cxnSp>
          <p:cxnSp>
            <p:nvCxnSpPr>
              <p:cNvPr id="1475" name="AutoShape 684"/>
              <p:cNvCxnSpPr>
                <a:cxnSpLocks noChangeShapeType="1"/>
              </p:cNvCxnSpPr>
              <p:nvPr/>
            </p:nvCxnSpPr>
            <p:spPr bwMode="auto">
              <a:xfrm>
                <a:off x="5066" y="8303"/>
                <a:ext cx="127" cy="74"/>
              </a:xfrm>
              <a:prstGeom prst="straightConnector1">
                <a:avLst/>
              </a:prstGeom>
              <a:noFill/>
              <a:ln w="9525">
                <a:solidFill>
                  <a:srgbClr val="000000"/>
                </a:solidFill>
                <a:round/>
                <a:headEnd/>
                <a:tailEnd/>
              </a:ln>
            </p:spPr>
          </p:cxnSp>
          <p:cxnSp>
            <p:nvCxnSpPr>
              <p:cNvPr id="1476" name="AutoShape 685"/>
              <p:cNvCxnSpPr>
                <a:cxnSpLocks noChangeShapeType="1"/>
              </p:cNvCxnSpPr>
              <p:nvPr/>
            </p:nvCxnSpPr>
            <p:spPr bwMode="auto">
              <a:xfrm flipV="1">
                <a:off x="4282" y="8496"/>
                <a:ext cx="784" cy="31"/>
              </a:xfrm>
              <a:prstGeom prst="straightConnector1">
                <a:avLst/>
              </a:prstGeom>
              <a:noFill/>
              <a:ln w="9525">
                <a:solidFill>
                  <a:srgbClr val="000000"/>
                </a:solidFill>
                <a:round/>
                <a:headEnd/>
                <a:tailEnd/>
              </a:ln>
            </p:spPr>
          </p:cxnSp>
          <p:cxnSp>
            <p:nvCxnSpPr>
              <p:cNvPr id="1477" name="AutoShape 686"/>
              <p:cNvCxnSpPr>
                <a:cxnSpLocks noChangeShapeType="1"/>
              </p:cNvCxnSpPr>
              <p:nvPr/>
            </p:nvCxnSpPr>
            <p:spPr bwMode="auto">
              <a:xfrm flipV="1">
                <a:off x="4286" y="8885"/>
                <a:ext cx="784" cy="31"/>
              </a:xfrm>
              <a:prstGeom prst="straightConnector1">
                <a:avLst/>
              </a:prstGeom>
              <a:noFill/>
              <a:ln w="9525">
                <a:solidFill>
                  <a:srgbClr val="000000"/>
                </a:solidFill>
                <a:round/>
                <a:headEnd/>
                <a:tailEnd/>
              </a:ln>
            </p:spPr>
          </p:cxnSp>
          <p:cxnSp>
            <p:nvCxnSpPr>
              <p:cNvPr id="1478" name="AutoShape 687"/>
              <p:cNvCxnSpPr>
                <a:cxnSpLocks noChangeShapeType="1"/>
              </p:cNvCxnSpPr>
              <p:nvPr/>
            </p:nvCxnSpPr>
            <p:spPr bwMode="auto">
              <a:xfrm flipH="1">
                <a:off x="4174" y="8916"/>
                <a:ext cx="112" cy="99"/>
              </a:xfrm>
              <a:prstGeom prst="straightConnector1">
                <a:avLst/>
              </a:prstGeom>
              <a:noFill/>
              <a:ln w="9525">
                <a:solidFill>
                  <a:srgbClr val="000000"/>
                </a:solidFill>
                <a:round/>
                <a:headEnd/>
                <a:tailEnd/>
              </a:ln>
            </p:spPr>
          </p:cxnSp>
          <p:cxnSp>
            <p:nvCxnSpPr>
              <p:cNvPr id="1479" name="AutoShape 688"/>
              <p:cNvCxnSpPr>
                <a:cxnSpLocks noChangeShapeType="1"/>
              </p:cNvCxnSpPr>
              <p:nvPr/>
            </p:nvCxnSpPr>
            <p:spPr bwMode="auto">
              <a:xfrm>
                <a:off x="4174" y="9015"/>
                <a:ext cx="112" cy="94"/>
              </a:xfrm>
              <a:prstGeom prst="straightConnector1">
                <a:avLst/>
              </a:prstGeom>
              <a:noFill/>
              <a:ln w="9525">
                <a:solidFill>
                  <a:srgbClr val="000000"/>
                </a:solidFill>
                <a:round/>
                <a:headEnd/>
                <a:tailEnd/>
              </a:ln>
            </p:spPr>
          </p:cxnSp>
          <p:cxnSp>
            <p:nvCxnSpPr>
              <p:cNvPr id="1480" name="AutoShape 689"/>
              <p:cNvCxnSpPr>
                <a:cxnSpLocks noChangeShapeType="1"/>
              </p:cNvCxnSpPr>
              <p:nvPr/>
            </p:nvCxnSpPr>
            <p:spPr bwMode="auto">
              <a:xfrm flipV="1">
                <a:off x="5070" y="8959"/>
                <a:ext cx="127" cy="123"/>
              </a:xfrm>
              <a:prstGeom prst="straightConnector1">
                <a:avLst/>
              </a:prstGeom>
              <a:noFill/>
              <a:ln w="9525">
                <a:solidFill>
                  <a:srgbClr val="000000"/>
                </a:solidFill>
                <a:round/>
                <a:headEnd/>
                <a:tailEnd/>
              </a:ln>
            </p:spPr>
          </p:cxnSp>
          <p:cxnSp>
            <p:nvCxnSpPr>
              <p:cNvPr id="1481" name="AutoShape 690"/>
              <p:cNvCxnSpPr>
                <a:cxnSpLocks noChangeShapeType="1"/>
              </p:cNvCxnSpPr>
              <p:nvPr/>
            </p:nvCxnSpPr>
            <p:spPr bwMode="auto">
              <a:xfrm>
                <a:off x="5070" y="8885"/>
                <a:ext cx="127" cy="74"/>
              </a:xfrm>
              <a:prstGeom prst="straightConnector1">
                <a:avLst/>
              </a:prstGeom>
              <a:noFill/>
              <a:ln w="9525">
                <a:solidFill>
                  <a:srgbClr val="000000"/>
                </a:solidFill>
                <a:round/>
                <a:headEnd/>
                <a:tailEnd/>
              </a:ln>
            </p:spPr>
          </p:cxnSp>
          <p:cxnSp>
            <p:nvCxnSpPr>
              <p:cNvPr id="1482" name="AutoShape 691"/>
              <p:cNvCxnSpPr>
                <a:cxnSpLocks noChangeShapeType="1"/>
              </p:cNvCxnSpPr>
              <p:nvPr/>
            </p:nvCxnSpPr>
            <p:spPr bwMode="auto">
              <a:xfrm flipH="1">
                <a:off x="4174" y="9306"/>
                <a:ext cx="112" cy="99"/>
              </a:xfrm>
              <a:prstGeom prst="straightConnector1">
                <a:avLst/>
              </a:prstGeom>
              <a:noFill/>
              <a:ln w="9525">
                <a:solidFill>
                  <a:srgbClr val="000000"/>
                </a:solidFill>
                <a:round/>
                <a:headEnd/>
                <a:tailEnd/>
              </a:ln>
            </p:spPr>
          </p:cxnSp>
          <p:cxnSp>
            <p:nvCxnSpPr>
              <p:cNvPr id="1483" name="AutoShape 692"/>
              <p:cNvCxnSpPr>
                <a:cxnSpLocks noChangeShapeType="1"/>
              </p:cNvCxnSpPr>
              <p:nvPr/>
            </p:nvCxnSpPr>
            <p:spPr bwMode="auto">
              <a:xfrm>
                <a:off x="4174" y="9405"/>
                <a:ext cx="112" cy="94"/>
              </a:xfrm>
              <a:prstGeom prst="straightConnector1">
                <a:avLst/>
              </a:prstGeom>
              <a:noFill/>
              <a:ln w="9525">
                <a:solidFill>
                  <a:srgbClr val="000000"/>
                </a:solidFill>
                <a:round/>
                <a:headEnd/>
                <a:tailEnd/>
              </a:ln>
            </p:spPr>
          </p:cxnSp>
          <p:cxnSp>
            <p:nvCxnSpPr>
              <p:cNvPr id="1484" name="AutoShape 693"/>
              <p:cNvCxnSpPr>
                <a:cxnSpLocks noChangeShapeType="1"/>
              </p:cNvCxnSpPr>
              <p:nvPr/>
            </p:nvCxnSpPr>
            <p:spPr bwMode="auto">
              <a:xfrm flipV="1">
                <a:off x="4286" y="9472"/>
                <a:ext cx="784" cy="27"/>
              </a:xfrm>
              <a:prstGeom prst="straightConnector1">
                <a:avLst/>
              </a:prstGeom>
              <a:noFill/>
              <a:ln w="9525">
                <a:solidFill>
                  <a:srgbClr val="000000"/>
                </a:solidFill>
                <a:round/>
                <a:headEnd/>
                <a:tailEnd/>
              </a:ln>
            </p:spPr>
          </p:cxnSp>
          <p:cxnSp>
            <p:nvCxnSpPr>
              <p:cNvPr id="1485" name="AutoShape 694"/>
              <p:cNvCxnSpPr>
                <a:cxnSpLocks noChangeShapeType="1"/>
              </p:cNvCxnSpPr>
              <p:nvPr/>
            </p:nvCxnSpPr>
            <p:spPr bwMode="auto">
              <a:xfrm flipV="1">
                <a:off x="5070" y="9349"/>
                <a:ext cx="127" cy="123"/>
              </a:xfrm>
              <a:prstGeom prst="straightConnector1">
                <a:avLst/>
              </a:prstGeom>
              <a:noFill/>
              <a:ln w="9525">
                <a:solidFill>
                  <a:srgbClr val="000000"/>
                </a:solidFill>
                <a:round/>
                <a:headEnd/>
                <a:tailEnd/>
              </a:ln>
            </p:spPr>
          </p:cxnSp>
          <p:cxnSp>
            <p:nvCxnSpPr>
              <p:cNvPr id="1486" name="AutoShape 695"/>
              <p:cNvCxnSpPr>
                <a:cxnSpLocks noChangeShapeType="1"/>
              </p:cNvCxnSpPr>
              <p:nvPr/>
            </p:nvCxnSpPr>
            <p:spPr bwMode="auto">
              <a:xfrm>
                <a:off x="5070" y="9275"/>
                <a:ext cx="127" cy="74"/>
              </a:xfrm>
              <a:prstGeom prst="straightConnector1">
                <a:avLst/>
              </a:prstGeom>
              <a:noFill/>
              <a:ln w="9525">
                <a:solidFill>
                  <a:srgbClr val="000000"/>
                </a:solidFill>
                <a:round/>
                <a:headEnd/>
                <a:tailEnd/>
              </a:ln>
            </p:spPr>
          </p:cxnSp>
          <p:cxnSp>
            <p:nvCxnSpPr>
              <p:cNvPr id="1487" name="AutoShape 696"/>
              <p:cNvCxnSpPr>
                <a:cxnSpLocks noChangeShapeType="1"/>
              </p:cNvCxnSpPr>
              <p:nvPr/>
            </p:nvCxnSpPr>
            <p:spPr bwMode="auto">
              <a:xfrm flipV="1">
                <a:off x="4287" y="9471"/>
                <a:ext cx="784" cy="31"/>
              </a:xfrm>
              <a:prstGeom prst="straightConnector1">
                <a:avLst/>
              </a:prstGeom>
              <a:noFill/>
              <a:ln w="9525">
                <a:solidFill>
                  <a:srgbClr val="000000"/>
                </a:solidFill>
                <a:round/>
                <a:headEnd/>
                <a:tailEnd/>
              </a:ln>
            </p:spPr>
          </p:cxnSp>
          <p:cxnSp>
            <p:nvCxnSpPr>
              <p:cNvPr id="1488" name="AutoShape 697"/>
              <p:cNvCxnSpPr>
                <a:cxnSpLocks noChangeShapeType="1"/>
              </p:cNvCxnSpPr>
              <p:nvPr/>
            </p:nvCxnSpPr>
            <p:spPr bwMode="auto">
              <a:xfrm flipH="1">
                <a:off x="4175" y="9502"/>
                <a:ext cx="112" cy="99"/>
              </a:xfrm>
              <a:prstGeom prst="straightConnector1">
                <a:avLst/>
              </a:prstGeom>
              <a:noFill/>
              <a:ln w="9525">
                <a:solidFill>
                  <a:srgbClr val="000000"/>
                </a:solidFill>
                <a:round/>
                <a:headEnd/>
                <a:tailEnd/>
              </a:ln>
            </p:spPr>
          </p:cxnSp>
          <p:cxnSp>
            <p:nvCxnSpPr>
              <p:cNvPr id="1489" name="AutoShape 698"/>
              <p:cNvCxnSpPr>
                <a:cxnSpLocks noChangeShapeType="1"/>
              </p:cNvCxnSpPr>
              <p:nvPr/>
            </p:nvCxnSpPr>
            <p:spPr bwMode="auto">
              <a:xfrm>
                <a:off x="4175" y="9601"/>
                <a:ext cx="112" cy="94"/>
              </a:xfrm>
              <a:prstGeom prst="straightConnector1">
                <a:avLst/>
              </a:prstGeom>
              <a:noFill/>
              <a:ln w="9525">
                <a:solidFill>
                  <a:srgbClr val="000000"/>
                </a:solidFill>
                <a:round/>
                <a:headEnd/>
                <a:tailEnd/>
              </a:ln>
            </p:spPr>
          </p:cxnSp>
          <p:cxnSp>
            <p:nvCxnSpPr>
              <p:cNvPr id="1490" name="AutoShape 699"/>
              <p:cNvCxnSpPr>
                <a:cxnSpLocks noChangeShapeType="1"/>
              </p:cNvCxnSpPr>
              <p:nvPr/>
            </p:nvCxnSpPr>
            <p:spPr bwMode="auto">
              <a:xfrm flipV="1">
                <a:off x="5071" y="9545"/>
                <a:ext cx="127" cy="123"/>
              </a:xfrm>
              <a:prstGeom prst="straightConnector1">
                <a:avLst/>
              </a:prstGeom>
              <a:noFill/>
              <a:ln w="9525">
                <a:solidFill>
                  <a:srgbClr val="000000"/>
                </a:solidFill>
                <a:round/>
                <a:headEnd/>
                <a:tailEnd/>
              </a:ln>
            </p:spPr>
          </p:cxnSp>
          <p:cxnSp>
            <p:nvCxnSpPr>
              <p:cNvPr id="1491" name="AutoShape 700"/>
              <p:cNvCxnSpPr>
                <a:cxnSpLocks noChangeShapeType="1"/>
              </p:cNvCxnSpPr>
              <p:nvPr/>
            </p:nvCxnSpPr>
            <p:spPr bwMode="auto">
              <a:xfrm>
                <a:off x="5071" y="9471"/>
                <a:ext cx="127" cy="74"/>
              </a:xfrm>
              <a:prstGeom prst="straightConnector1">
                <a:avLst/>
              </a:prstGeom>
              <a:noFill/>
              <a:ln w="9525">
                <a:solidFill>
                  <a:srgbClr val="000000"/>
                </a:solidFill>
                <a:round/>
                <a:headEnd/>
                <a:tailEnd/>
              </a:ln>
            </p:spPr>
          </p:cxnSp>
          <p:cxnSp>
            <p:nvCxnSpPr>
              <p:cNvPr id="1492" name="AutoShape 701"/>
              <p:cNvCxnSpPr>
                <a:cxnSpLocks noChangeShapeType="1"/>
              </p:cNvCxnSpPr>
              <p:nvPr/>
            </p:nvCxnSpPr>
            <p:spPr bwMode="auto">
              <a:xfrm flipV="1">
                <a:off x="4286" y="9086"/>
                <a:ext cx="784" cy="27"/>
              </a:xfrm>
              <a:prstGeom prst="straightConnector1">
                <a:avLst/>
              </a:prstGeom>
              <a:noFill/>
              <a:ln w="9525">
                <a:solidFill>
                  <a:srgbClr val="000000"/>
                </a:solidFill>
                <a:round/>
                <a:headEnd/>
                <a:tailEnd/>
              </a:ln>
            </p:spPr>
          </p:cxnSp>
          <p:cxnSp>
            <p:nvCxnSpPr>
              <p:cNvPr id="1493" name="AutoShape 702"/>
              <p:cNvCxnSpPr>
                <a:cxnSpLocks noChangeShapeType="1"/>
              </p:cNvCxnSpPr>
              <p:nvPr/>
            </p:nvCxnSpPr>
            <p:spPr bwMode="auto">
              <a:xfrm flipV="1">
                <a:off x="4286" y="9086"/>
                <a:ext cx="784" cy="31"/>
              </a:xfrm>
              <a:prstGeom prst="straightConnector1">
                <a:avLst/>
              </a:prstGeom>
              <a:noFill/>
              <a:ln w="9525">
                <a:solidFill>
                  <a:srgbClr val="000000"/>
                </a:solidFill>
                <a:round/>
                <a:headEnd/>
                <a:tailEnd/>
              </a:ln>
            </p:spPr>
          </p:cxnSp>
          <p:cxnSp>
            <p:nvCxnSpPr>
              <p:cNvPr id="1494" name="AutoShape 703"/>
              <p:cNvCxnSpPr>
                <a:cxnSpLocks noChangeShapeType="1"/>
              </p:cNvCxnSpPr>
              <p:nvPr/>
            </p:nvCxnSpPr>
            <p:spPr bwMode="auto">
              <a:xfrm flipH="1">
                <a:off x="4174" y="9117"/>
                <a:ext cx="112" cy="99"/>
              </a:xfrm>
              <a:prstGeom prst="straightConnector1">
                <a:avLst/>
              </a:prstGeom>
              <a:noFill/>
              <a:ln w="9525">
                <a:solidFill>
                  <a:srgbClr val="000000"/>
                </a:solidFill>
                <a:round/>
                <a:headEnd/>
                <a:tailEnd/>
              </a:ln>
            </p:spPr>
          </p:cxnSp>
          <p:cxnSp>
            <p:nvCxnSpPr>
              <p:cNvPr id="1495" name="AutoShape 704"/>
              <p:cNvCxnSpPr>
                <a:cxnSpLocks noChangeShapeType="1"/>
              </p:cNvCxnSpPr>
              <p:nvPr/>
            </p:nvCxnSpPr>
            <p:spPr bwMode="auto">
              <a:xfrm>
                <a:off x="4174" y="9216"/>
                <a:ext cx="112" cy="94"/>
              </a:xfrm>
              <a:prstGeom prst="straightConnector1">
                <a:avLst/>
              </a:prstGeom>
              <a:noFill/>
              <a:ln w="9525">
                <a:solidFill>
                  <a:srgbClr val="000000"/>
                </a:solidFill>
                <a:round/>
                <a:headEnd/>
                <a:tailEnd/>
              </a:ln>
            </p:spPr>
          </p:cxnSp>
          <p:cxnSp>
            <p:nvCxnSpPr>
              <p:cNvPr id="1496" name="AutoShape 705"/>
              <p:cNvCxnSpPr>
                <a:cxnSpLocks noChangeShapeType="1"/>
              </p:cNvCxnSpPr>
              <p:nvPr/>
            </p:nvCxnSpPr>
            <p:spPr bwMode="auto">
              <a:xfrm flipV="1">
                <a:off x="4286" y="9283"/>
                <a:ext cx="784" cy="27"/>
              </a:xfrm>
              <a:prstGeom prst="straightConnector1">
                <a:avLst/>
              </a:prstGeom>
              <a:noFill/>
              <a:ln w="9525">
                <a:solidFill>
                  <a:srgbClr val="000000"/>
                </a:solidFill>
                <a:round/>
                <a:headEnd/>
                <a:tailEnd/>
              </a:ln>
            </p:spPr>
          </p:cxnSp>
          <p:cxnSp>
            <p:nvCxnSpPr>
              <p:cNvPr id="1497" name="AutoShape 706"/>
              <p:cNvCxnSpPr>
                <a:cxnSpLocks noChangeShapeType="1"/>
              </p:cNvCxnSpPr>
              <p:nvPr/>
            </p:nvCxnSpPr>
            <p:spPr bwMode="auto">
              <a:xfrm flipV="1">
                <a:off x="5070" y="9160"/>
                <a:ext cx="127" cy="123"/>
              </a:xfrm>
              <a:prstGeom prst="straightConnector1">
                <a:avLst/>
              </a:prstGeom>
              <a:noFill/>
              <a:ln w="9525">
                <a:solidFill>
                  <a:srgbClr val="000000"/>
                </a:solidFill>
                <a:round/>
                <a:headEnd/>
                <a:tailEnd/>
              </a:ln>
            </p:spPr>
          </p:cxnSp>
          <p:cxnSp>
            <p:nvCxnSpPr>
              <p:cNvPr id="1498" name="AutoShape 707"/>
              <p:cNvCxnSpPr>
                <a:cxnSpLocks noChangeShapeType="1"/>
              </p:cNvCxnSpPr>
              <p:nvPr/>
            </p:nvCxnSpPr>
            <p:spPr bwMode="auto">
              <a:xfrm>
                <a:off x="5070" y="9086"/>
                <a:ext cx="127" cy="74"/>
              </a:xfrm>
              <a:prstGeom prst="straightConnector1">
                <a:avLst/>
              </a:prstGeom>
              <a:noFill/>
              <a:ln w="9525">
                <a:solidFill>
                  <a:srgbClr val="000000"/>
                </a:solidFill>
                <a:round/>
                <a:headEnd/>
                <a:tailEnd/>
              </a:ln>
            </p:spPr>
          </p:cxnSp>
          <p:cxnSp>
            <p:nvCxnSpPr>
              <p:cNvPr id="1499" name="AutoShape 708"/>
              <p:cNvCxnSpPr>
                <a:cxnSpLocks noChangeShapeType="1"/>
              </p:cNvCxnSpPr>
              <p:nvPr/>
            </p:nvCxnSpPr>
            <p:spPr bwMode="auto">
              <a:xfrm flipV="1">
                <a:off x="4286" y="9279"/>
                <a:ext cx="784" cy="31"/>
              </a:xfrm>
              <a:prstGeom prst="straightConnector1">
                <a:avLst/>
              </a:prstGeom>
              <a:noFill/>
              <a:ln w="9525">
                <a:solidFill>
                  <a:srgbClr val="000000"/>
                </a:solidFill>
                <a:round/>
                <a:headEnd/>
                <a:tailEnd/>
              </a:ln>
            </p:spPr>
          </p:cxnSp>
          <p:cxnSp>
            <p:nvCxnSpPr>
              <p:cNvPr id="1500" name="AutoShape 709"/>
              <p:cNvCxnSpPr>
                <a:cxnSpLocks noChangeShapeType="1"/>
              </p:cNvCxnSpPr>
              <p:nvPr/>
            </p:nvCxnSpPr>
            <p:spPr bwMode="auto">
              <a:xfrm flipV="1">
                <a:off x="4286" y="9668"/>
                <a:ext cx="784" cy="31"/>
              </a:xfrm>
              <a:prstGeom prst="straightConnector1">
                <a:avLst/>
              </a:prstGeom>
              <a:noFill/>
              <a:ln w="9525">
                <a:solidFill>
                  <a:srgbClr val="000000"/>
                </a:solidFill>
                <a:round/>
                <a:headEnd/>
                <a:tailEnd/>
              </a:ln>
            </p:spPr>
          </p:cxnSp>
          <p:cxnSp>
            <p:nvCxnSpPr>
              <p:cNvPr id="1501" name="AutoShape 710"/>
              <p:cNvCxnSpPr>
                <a:cxnSpLocks noChangeShapeType="1"/>
              </p:cNvCxnSpPr>
              <p:nvPr/>
            </p:nvCxnSpPr>
            <p:spPr bwMode="auto">
              <a:xfrm flipH="1">
                <a:off x="4174" y="9699"/>
                <a:ext cx="112" cy="99"/>
              </a:xfrm>
              <a:prstGeom prst="straightConnector1">
                <a:avLst/>
              </a:prstGeom>
              <a:noFill/>
              <a:ln w="9525">
                <a:solidFill>
                  <a:srgbClr val="000000"/>
                </a:solidFill>
                <a:round/>
                <a:headEnd/>
                <a:tailEnd/>
              </a:ln>
            </p:spPr>
          </p:cxnSp>
          <p:cxnSp>
            <p:nvCxnSpPr>
              <p:cNvPr id="1502" name="AutoShape 711"/>
              <p:cNvCxnSpPr>
                <a:cxnSpLocks noChangeShapeType="1"/>
              </p:cNvCxnSpPr>
              <p:nvPr/>
            </p:nvCxnSpPr>
            <p:spPr bwMode="auto">
              <a:xfrm>
                <a:off x="4174" y="9798"/>
                <a:ext cx="112" cy="94"/>
              </a:xfrm>
              <a:prstGeom prst="straightConnector1">
                <a:avLst/>
              </a:prstGeom>
              <a:noFill/>
              <a:ln w="9525">
                <a:solidFill>
                  <a:srgbClr val="000000"/>
                </a:solidFill>
                <a:round/>
                <a:headEnd/>
                <a:tailEnd/>
              </a:ln>
            </p:spPr>
          </p:cxnSp>
          <p:cxnSp>
            <p:nvCxnSpPr>
              <p:cNvPr id="1503" name="AutoShape 712"/>
              <p:cNvCxnSpPr>
                <a:cxnSpLocks noChangeShapeType="1"/>
              </p:cNvCxnSpPr>
              <p:nvPr/>
            </p:nvCxnSpPr>
            <p:spPr bwMode="auto">
              <a:xfrm flipV="1">
                <a:off x="5070" y="9742"/>
                <a:ext cx="127" cy="123"/>
              </a:xfrm>
              <a:prstGeom prst="straightConnector1">
                <a:avLst/>
              </a:prstGeom>
              <a:noFill/>
              <a:ln w="9525">
                <a:solidFill>
                  <a:srgbClr val="000000"/>
                </a:solidFill>
                <a:round/>
                <a:headEnd/>
                <a:tailEnd/>
              </a:ln>
            </p:spPr>
          </p:cxnSp>
          <p:cxnSp>
            <p:nvCxnSpPr>
              <p:cNvPr id="1504" name="AutoShape 713"/>
              <p:cNvCxnSpPr>
                <a:cxnSpLocks noChangeShapeType="1"/>
              </p:cNvCxnSpPr>
              <p:nvPr/>
            </p:nvCxnSpPr>
            <p:spPr bwMode="auto">
              <a:xfrm>
                <a:off x="5070" y="9668"/>
                <a:ext cx="127" cy="74"/>
              </a:xfrm>
              <a:prstGeom prst="straightConnector1">
                <a:avLst/>
              </a:prstGeom>
              <a:noFill/>
              <a:ln w="9525">
                <a:solidFill>
                  <a:srgbClr val="000000"/>
                </a:solidFill>
                <a:round/>
                <a:headEnd/>
                <a:tailEnd/>
              </a:ln>
            </p:spPr>
          </p:cxnSp>
          <p:cxnSp>
            <p:nvCxnSpPr>
              <p:cNvPr id="1505" name="AutoShape 714"/>
              <p:cNvCxnSpPr>
                <a:cxnSpLocks noChangeShapeType="1"/>
              </p:cNvCxnSpPr>
              <p:nvPr/>
            </p:nvCxnSpPr>
            <p:spPr bwMode="auto">
              <a:xfrm flipH="1">
                <a:off x="4174" y="10089"/>
                <a:ext cx="112" cy="99"/>
              </a:xfrm>
              <a:prstGeom prst="straightConnector1">
                <a:avLst/>
              </a:prstGeom>
              <a:noFill/>
              <a:ln w="9525">
                <a:solidFill>
                  <a:srgbClr val="000000"/>
                </a:solidFill>
                <a:round/>
                <a:headEnd/>
                <a:tailEnd/>
              </a:ln>
            </p:spPr>
          </p:cxnSp>
          <p:cxnSp>
            <p:nvCxnSpPr>
              <p:cNvPr id="1506" name="AutoShape 715"/>
              <p:cNvCxnSpPr>
                <a:cxnSpLocks noChangeShapeType="1"/>
              </p:cNvCxnSpPr>
              <p:nvPr/>
            </p:nvCxnSpPr>
            <p:spPr bwMode="auto">
              <a:xfrm>
                <a:off x="4174" y="10188"/>
                <a:ext cx="112" cy="94"/>
              </a:xfrm>
              <a:prstGeom prst="straightConnector1">
                <a:avLst/>
              </a:prstGeom>
              <a:noFill/>
              <a:ln w="9525">
                <a:solidFill>
                  <a:srgbClr val="000000"/>
                </a:solidFill>
                <a:round/>
                <a:headEnd/>
                <a:tailEnd/>
              </a:ln>
            </p:spPr>
          </p:cxnSp>
          <p:cxnSp>
            <p:nvCxnSpPr>
              <p:cNvPr id="1507" name="AutoShape 716"/>
              <p:cNvCxnSpPr>
                <a:cxnSpLocks noChangeShapeType="1"/>
              </p:cNvCxnSpPr>
              <p:nvPr/>
            </p:nvCxnSpPr>
            <p:spPr bwMode="auto">
              <a:xfrm flipV="1">
                <a:off x="4286" y="10255"/>
                <a:ext cx="784" cy="27"/>
              </a:xfrm>
              <a:prstGeom prst="straightConnector1">
                <a:avLst/>
              </a:prstGeom>
              <a:noFill/>
              <a:ln w="9525">
                <a:solidFill>
                  <a:srgbClr val="000000"/>
                </a:solidFill>
                <a:round/>
                <a:headEnd/>
                <a:tailEnd/>
              </a:ln>
            </p:spPr>
          </p:cxnSp>
          <p:cxnSp>
            <p:nvCxnSpPr>
              <p:cNvPr id="1508" name="AutoShape 717"/>
              <p:cNvCxnSpPr>
                <a:cxnSpLocks noChangeShapeType="1"/>
              </p:cNvCxnSpPr>
              <p:nvPr/>
            </p:nvCxnSpPr>
            <p:spPr bwMode="auto">
              <a:xfrm flipV="1">
                <a:off x="5070" y="10132"/>
                <a:ext cx="127" cy="123"/>
              </a:xfrm>
              <a:prstGeom prst="straightConnector1">
                <a:avLst/>
              </a:prstGeom>
              <a:noFill/>
              <a:ln w="9525">
                <a:solidFill>
                  <a:srgbClr val="000000"/>
                </a:solidFill>
                <a:round/>
                <a:headEnd/>
                <a:tailEnd/>
              </a:ln>
            </p:spPr>
          </p:cxnSp>
          <p:cxnSp>
            <p:nvCxnSpPr>
              <p:cNvPr id="1509" name="AutoShape 718"/>
              <p:cNvCxnSpPr>
                <a:cxnSpLocks noChangeShapeType="1"/>
              </p:cNvCxnSpPr>
              <p:nvPr/>
            </p:nvCxnSpPr>
            <p:spPr bwMode="auto">
              <a:xfrm>
                <a:off x="5070" y="10058"/>
                <a:ext cx="127" cy="74"/>
              </a:xfrm>
              <a:prstGeom prst="straightConnector1">
                <a:avLst/>
              </a:prstGeom>
              <a:noFill/>
              <a:ln w="9525">
                <a:solidFill>
                  <a:srgbClr val="000000"/>
                </a:solidFill>
                <a:round/>
                <a:headEnd/>
                <a:tailEnd/>
              </a:ln>
            </p:spPr>
          </p:cxnSp>
          <p:cxnSp>
            <p:nvCxnSpPr>
              <p:cNvPr id="1510" name="AutoShape 719"/>
              <p:cNvCxnSpPr>
                <a:cxnSpLocks noChangeShapeType="1"/>
              </p:cNvCxnSpPr>
              <p:nvPr/>
            </p:nvCxnSpPr>
            <p:spPr bwMode="auto">
              <a:xfrm flipV="1">
                <a:off x="4287" y="10254"/>
                <a:ext cx="784" cy="31"/>
              </a:xfrm>
              <a:prstGeom prst="straightConnector1">
                <a:avLst/>
              </a:prstGeom>
              <a:noFill/>
              <a:ln w="9525">
                <a:solidFill>
                  <a:srgbClr val="000000"/>
                </a:solidFill>
                <a:round/>
                <a:headEnd/>
                <a:tailEnd/>
              </a:ln>
            </p:spPr>
          </p:cxnSp>
          <p:cxnSp>
            <p:nvCxnSpPr>
              <p:cNvPr id="1511" name="AutoShape 720"/>
              <p:cNvCxnSpPr>
                <a:cxnSpLocks noChangeShapeType="1"/>
              </p:cNvCxnSpPr>
              <p:nvPr/>
            </p:nvCxnSpPr>
            <p:spPr bwMode="auto">
              <a:xfrm flipH="1">
                <a:off x="4175" y="10285"/>
                <a:ext cx="112" cy="99"/>
              </a:xfrm>
              <a:prstGeom prst="straightConnector1">
                <a:avLst/>
              </a:prstGeom>
              <a:noFill/>
              <a:ln w="9525">
                <a:solidFill>
                  <a:srgbClr val="000000"/>
                </a:solidFill>
                <a:round/>
                <a:headEnd/>
                <a:tailEnd/>
              </a:ln>
            </p:spPr>
          </p:cxnSp>
          <p:cxnSp>
            <p:nvCxnSpPr>
              <p:cNvPr id="1512" name="AutoShape 721"/>
              <p:cNvCxnSpPr>
                <a:cxnSpLocks noChangeShapeType="1"/>
              </p:cNvCxnSpPr>
              <p:nvPr/>
            </p:nvCxnSpPr>
            <p:spPr bwMode="auto">
              <a:xfrm>
                <a:off x="4175" y="10384"/>
                <a:ext cx="112" cy="94"/>
              </a:xfrm>
              <a:prstGeom prst="straightConnector1">
                <a:avLst/>
              </a:prstGeom>
              <a:noFill/>
              <a:ln w="9525">
                <a:solidFill>
                  <a:srgbClr val="000000"/>
                </a:solidFill>
                <a:round/>
                <a:headEnd/>
                <a:tailEnd/>
              </a:ln>
            </p:spPr>
          </p:cxnSp>
          <p:cxnSp>
            <p:nvCxnSpPr>
              <p:cNvPr id="1513" name="AutoShape 722"/>
              <p:cNvCxnSpPr>
                <a:cxnSpLocks noChangeShapeType="1"/>
              </p:cNvCxnSpPr>
              <p:nvPr/>
            </p:nvCxnSpPr>
            <p:spPr bwMode="auto">
              <a:xfrm flipV="1">
                <a:off x="5071" y="10328"/>
                <a:ext cx="127" cy="123"/>
              </a:xfrm>
              <a:prstGeom prst="straightConnector1">
                <a:avLst/>
              </a:prstGeom>
              <a:noFill/>
              <a:ln w="9525">
                <a:solidFill>
                  <a:srgbClr val="000000"/>
                </a:solidFill>
                <a:round/>
                <a:headEnd/>
                <a:tailEnd/>
              </a:ln>
            </p:spPr>
          </p:cxnSp>
          <p:cxnSp>
            <p:nvCxnSpPr>
              <p:cNvPr id="1514" name="AutoShape 723"/>
              <p:cNvCxnSpPr>
                <a:cxnSpLocks noChangeShapeType="1"/>
              </p:cNvCxnSpPr>
              <p:nvPr/>
            </p:nvCxnSpPr>
            <p:spPr bwMode="auto">
              <a:xfrm>
                <a:off x="5071" y="10254"/>
                <a:ext cx="127" cy="74"/>
              </a:xfrm>
              <a:prstGeom prst="straightConnector1">
                <a:avLst/>
              </a:prstGeom>
              <a:noFill/>
              <a:ln w="9525">
                <a:solidFill>
                  <a:srgbClr val="000000"/>
                </a:solidFill>
                <a:round/>
                <a:headEnd/>
                <a:tailEnd/>
              </a:ln>
            </p:spPr>
          </p:cxnSp>
          <p:cxnSp>
            <p:nvCxnSpPr>
              <p:cNvPr id="1515" name="AutoShape 724"/>
              <p:cNvCxnSpPr>
                <a:cxnSpLocks noChangeShapeType="1"/>
              </p:cNvCxnSpPr>
              <p:nvPr/>
            </p:nvCxnSpPr>
            <p:spPr bwMode="auto">
              <a:xfrm flipV="1">
                <a:off x="4286" y="9869"/>
                <a:ext cx="784" cy="27"/>
              </a:xfrm>
              <a:prstGeom prst="straightConnector1">
                <a:avLst/>
              </a:prstGeom>
              <a:noFill/>
              <a:ln w="9525">
                <a:solidFill>
                  <a:srgbClr val="000000"/>
                </a:solidFill>
                <a:round/>
                <a:headEnd/>
                <a:tailEnd/>
              </a:ln>
            </p:spPr>
          </p:cxnSp>
          <p:cxnSp>
            <p:nvCxnSpPr>
              <p:cNvPr id="1516" name="AutoShape 725"/>
              <p:cNvCxnSpPr>
                <a:cxnSpLocks noChangeShapeType="1"/>
              </p:cNvCxnSpPr>
              <p:nvPr/>
            </p:nvCxnSpPr>
            <p:spPr bwMode="auto">
              <a:xfrm flipV="1">
                <a:off x="4286" y="9869"/>
                <a:ext cx="784" cy="31"/>
              </a:xfrm>
              <a:prstGeom prst="straightConnector1">
                <a:avLst/>
              </a:prstGeom>
              <a:noFill/>
              <a:ln w="9525">
                <a:solidFill>
                  <a:srgbClr val="000000"/>
                </a:solidFill>
                <a:round/>
                <a:headEnd/>
                <a:tailEnd/>
              </a:ln>
            </p:spPr>
          </p:cxnSp>
          <p:cxnSp>
            <p:nvCxnSpPr>
              <p:cNvPr id="1517" name="AutoShape 726"/>
              <p:cNvCxnSpPr>
                <a:cxnSpLocks noChangeShapeType="1"/>
              </p:cNvCxnSpPr>
              <p:nvPr/>
            </p:nvCxnSpPr>
            <p:spPr bwMode="auto">
              <a:xfrm flipH="1">
                <a:off x="4174" y="9900"/>
                <a:ext cx="112" cy="99"/>
              </a:xfrm>
              <a:prstGeom prst="straightConnector1">
                <a:avLst/>
              </a:prstGeom>
              <a:noFill/>
              <a:ln w="9525">
                <a:solidFill>
                  <a:srgbClr val="000000"/>
                </a:solidFill>
                <a:round/>
                <a:headEnd/>
                <a:tailEnd/>
              </a:ln>
            </p:spPr>
          </p:cxnSp>
          <p:cxnSp>
            <p:nvCxnSpPr>
              <p:cNvPr id="1518" name="AutoShape 727"/>
              <p:cNvCxnSpPr>
                <a:cxnSpLocks noChangeShapeType="1"/>
              </p:cNvCxnSpPr>
              <p:nvPr/>
            </p:nvCxnSpPr>
            <p:spPr bwMode="auto">
              <a:xfrm>
                <a:off x="4174" y="9999"/>
                <a:ext cx="112" cy="94"/>
              </a:xfrm>
              <a:prstGeom prst="straightConnector1">
                <a:avLst/>
              </a:prstGeom>
              <a:noFill/>
              <a:ln w="9525">
                <a:solidFill>
                  <a:srgbClr val="000000"/>
                </a:solidFill>
                <a:round/>
                <a:headEnd/>
                <a:tailEnd/>
              </a:ln>
            </p:spPr>
          </p:cxnSp>
          <p:cxnSp>
            <p:nvCxnSpPr>
              <p:cNvPr id="1519" name="AutoShape 728"/>
              <p:cNvCxnSpPr>
                <a:cxnSpLocks noChangeShapeType="1"/>
              </p:cNvCxnSpPr>
              <p:nvPr/>
            </p:nvCxnSpPr>
            <p:spPr bwMode="auto">
              <a:xfrm flipV="1">
                <a:off x="4286" y="10066"/>
                <a:ext cx="784" cy="27"/>
              </a:xfrm>
              <a:prstGeom prst="straightConnector1">
                <a:avLst/>
              </a:prstGeom>
              <a:noFill/>
              <a:ln w="9525">
                <a:solidFill>
                  <a:srgbClr val="000000"/>
                </a:solidFill>
                <a:round/>
                <a:headEnd/>
                <a:tailEnd/>
              </a:ln>
            </p:spPr>
          </p:cxnSp>
          <p:cxnSp>
            <p:nvCxnSpPr>
              <p:cNvPr id="1520" name="AutoShape 729"/>
              <p:cNvCxnSpPr>
                <a:cxnSpLocks noChangeShapeType="1"/>
              </p:cNvCxnSpPr>
              <p:nvPr/>
            </p:nvCxnSpPr>
            <p:spPr bwMode="auto">
              <a:xfrm flipV="1">
                <a:off x="5070" y="9943"/>
                <a:ext cx="127" cy="123"/>
              </a:xfrm>
              <a:prstGeom prst="straightConnector1">
                <a:avLst/>
              </a:prstGeom>
              <a:noFill/>
              <a:ln w="9525">
                <a:solidFill>
                  <a:srgbClr val="000000"/>
                </a:solidFill>
                <a:round/>
                <a:headEnd/>
                <a:tailEnd/>
              </a:ln>
            </p:spPr>
          </p:cxnSp>
          <p:cxnSp>
            <p:nvCxnSpPr>
              <p:cNvPr id="1521" name="AutoShape 730"/>
              <p:cNvCxnSpPr>
                <a:cxnSpLocks noChangeShapeType="1"/>
              </p:cNvCxnSpPr>
              <p:nvPr/>
            </p:nvCxnSpPr>
            <p:spPr bwMode="auto">
              <a:xfrm>
                <a:off x="5070" y="9869"/>
                <a:ext cx="127" cy="74"/>
              </a:xfrm>
              <a:prstGeom prst="straightConnector1">
                <a:avLst/>
              </a:prstGeom>
              <a:noFill/>
              <a:ln w="9525">
                <a:solidFill>
                  <a:srgbClr val="000000"/>
                </a:solidFill>
                <a:round/>
                <a:headEnd/>
                <a:tailEnd/>
              </a:ln>
            </p:spPr>
          </p:cxnSp>
          <p:cxnSp>
            <p:nvCxnSpPr>
              <p:cNvPr id="1522" name="AutoShape 731"/>
              <p:cNvCxnSpPr>
                <a:cxnSpLocks noChangeShapeType="1"/>
              </p:cNvCxnSpPr>
              <p:nvPr/>
            </p:nvCxnSpPr>
            <p:spPr bwMode="auto">
              <a:xfrm flipV="1">
                <a:off x="4286" y="10062"/>
                <a:ext cx="784" cy="31"/>
              </a:xfrm>
              <a:prstGeom prst="straightConnector1">
                <a:avLst/>
              </a:prstGeom>
              <a:noFill/>
              <a:ln w="9525">
                <a:solidFill>
                  <a:srgbClr val="000000"/>
                </a:solidFill>
                <a:round/>
                <a:headEnd/>
                <a:tailEnd/>
              </a:ln>
            </p:spPr>
          </p:cxnSp>
        </p:grpSp>
        <p:grpSp>
          <p:nvGrpSpPr>
            <p:cNvPr id="12" name="Group 732"/>
            <p:cNvGrpSpPr>
              <a:grpSpLocks/>
            </p:cNvGrpSpPr>
            <p:nvPr/>
          </p:nvGrpSpPr>
          <p:grpSpPr bwMode="auto">
            <a:xfrm rot="13459290" flipH="1">
              <a:off x="1247707" y="4780210"/>
              <a:ext cx="258886" cy="506016"/>
              <a:chOff x="3766" y="6558"/>
              <a:chExt cx="1805" cy="3920"/>
            </a:xfrm>
          </p:grpSpPr>
          <p:cxnSp>
            <p:nvCxnSpPr>
              <p:cNvPr id="1524" name="AutoShape 733"/>
              <p:cNvCxnSpPr>
                <a:cxnSpLocks noChangeShapeType="1"/>
              </p:cNvCxnSpPr>
              <p:nvPr/>
            </p:nvCxnSpPr>
            <p:spPr bwMode="auto">
              <a:xfrm>
                <a:off x="3766" y="7138"/>
                <a:ext cx="1805" cy="5"/>
              </a:xfrm>
              <a:prstGeom prst="straightConnector1">
                <a:avLst/>
              </a:prstGeom>
              <a:noFill/>
              <a:ln w="9525">
                <a:solidFill>
                  <a:srgbClr val="000000"/>
                </a:solidFill>
                <a:round/>
                <a:headEnd/>
                <a:tailEnd/>
              </a:ln>
            </p:spPr>
          </p:cxnSp>
          <p:cxnSp>
            <p:nvCxnSpPr>
              <p:cNvPr id="1525" name="AutoShape 734"/>
              <p:cNvCxnSpPr>
                <a:cxnSpLocks noChangeShapeType="1"/>
              </p:cNvCxnSpPr>
              <p:nvPr/>
            </p:nvCxnSpPr>
            <p:spPr bwMode="auto">
              <a:xfrm>
                <a:off x="4535" y="6558"/>
                <a:ext cx="0" cy="279"/>
              </a:xfrm>
              <a:prstGeom prst="straightConnector1">
                <a:avLst/>
              </a:prstGeom>
              <a:noFill/>
              <a:ln w="9525">
                <a:solidFill>
                  <a:srgbClr val="000000"/>
                </a:solidFill>
                <a:round/>
                <a:headEnd/>
                <a:tailEnd/>
              </a:ln>
            </p:spPr>
          </p:cxnSp>
          <p:cxnSp>
            <p:nvCxnSpPr>
              <p:cNvPr id="1526" name="AutoShape 735"/>
              <p:cNvCxnSpPr>
                <a:cxnSpLocks noChangeShapeType="1"/>
              </p:cNvCxnSpPr>
              <p:nvPr/>
            </p:nvCxnSpPr>
            <p:spPr bwMode="auto">
              <a:xfrm>
                <a:off x="4535" y="6837"/>
                <a:ext cx="261" cy="0"/>
              </a:xfrm>
              <a:prstGeom prst="straightConnector1">
                <a:avLst/>
              </a:prstGeom>
              <a:noFill/>
              <a:ln w="9525">
                <a:solidFill>
                  <a:srgbClr val="000000"/>
                </a:solidFill>
                <a:round/>
                <a:headEnd/>
                <a:tailEnd/>
              </a:ln>
            </p:spPr>
          </p:cxnSp>
          <p:cxnSp>
            <p:nvCxnSpPr>
              <p:cNvPr id="1527" name="AutoShape 736"/>
              <p:cNvCxnSpPr>
                <a:cxnSpLocks noChangeShapeType="1"/>
              </p:cNvCxnSpPr>
              <p:nvPr/>
            </p:nvCxnSpPr>
            <p:spPr bwMode="auto">
              <a:xfrm flipV="1">
                <a:off x="4796" y="6558"/>
                <a:ext cx="0" cy="279"/>
              </a:xfrm>
              <a:prstGeom prst="straightConnector1">
                <a:avLst/>
              </a:prstGeom>
              <a:noFill/>
              <a:ln w="9525">
                <a:solidFill>
                  <a:srgbClr val="000000"/>
                </a:solidFill>
                <a:round/>
                <a:headEnd/>
                <a:tailEnd/>
              </a:ln>
            </p:spPr>
          </p:cxnSp>
          <p:sp>
            <p:nvSpPr>
              <p:cNvPr id="1528" name="Arc 737"/>
              <p:cNvSpPr>
                <a:spLocks/>
              </p:cNvSpPr>
              <p:nvPr/>
            </p:nvSpPr>
            <p:spPr bwMode="auto">
              <a:xfrm>
                <a:off x="479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9" name="Arc 738"/>
              <p:cNvSpPr>
                <a:spLocks/>
              </p:cNvSpPr>
              <p:nvPr/>
            </p:nvSpPr>
            <p:spPr bwMode="auto">
              <a:xfrm flipH="1">
                <a:off x="376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530" name="AutoShape 739"/>
              <p:cNvCxnSpPr>
                <a:cxnSpLocks noChangeShapeType="1"/>
              </p:cNvCxnSpPr>
              <p:nvPr/>
            </p:nvCxnSpPr>
            <p:spPr bwMode="auto">
              <a:xfrm flipH="1">
                <a:off x="4165" y="7143"/>
                <a:ext cx="84" cy="93"/>
              </a:xfrm>
              <a:prstGeom prst="straightConnector1">
                <a:avLst/>
              </a:prstGeom>
              <a:noFill/>
              <a:ln w="9525">
                <a:solidFill>
                  <a:srgbClr val="000000"/>
                </a:solidFill>
                <a:round/>
                <a:headEnd/>
                <a:tailEnd/>
              </a:ln>
            </p:spPr>
          </p:cxnSp>
          <p:cxnSp>
            <p:nvCxnSpPr>
              <p:cNvPr id="1531" name="AutoShape 740"/>
              <p:cNvCxnSpPr>
                <a:cxnSpLocks noChangeShapeType="1"/>
              </p:cNvCxnSpPr>
              <p:nvPr/>
            </p:nvCxnSpPr>
            <p:spPr bwMode="auto">
              <a:xfrm>
                <a:off x="5126" y="7138"/>
                <a:ext cx="62" cy="57"/>
              </a:xfrm>
              <a:prstGeom prst="straightConnector1">
                <a:avLst/>
              </a:prstGeom>
              <a:noFill/>
              <a:ln w="9525">
                <a:solidFill>
                  <a:srgbClr val="000000"/>
                </a:solidFill>
                <a:round/>
                <a:headEnd/>
                <a:tailEnd/>
              </a:ln>
            </p:spPr>
          </p:cxnSp>
          <p:cxnSp>
            <p:nvCxnSpPr>
              <p:cNvPr id="1532" name="AutoShape 741"/>
              <p:cNvCxnSpPr>
                <a:cxnSpLocks noChangeShapeType="1"/>
              </p:cNvCxnSpPr>
              <p:nvPr/>
            </p:nvCxnSpPr>
            <p:spPr bwMode="auto">
              <a:xfrm flipH="1">
                <a:off x="5061" y="7195"/>
                <a:ext cx="127" cy="124"/>
              </a:xfrm>
              <a:prstGeom prst="straightConnector1">
                <a:avLst/>
              </a:prstGeom>
              <a:noFill/>
              <a:ln w="9525">
                <a:solidFill>
                  <a:srgbClr val="000000"/>
                </a:solidFill>
                <a:round/>
                <a:headEnd/>
                <a:tailEnd/>
              </a:ln>
            </p:spPr>
          </p:cxnSp>
          <p:cxnSp>
            <p:nvCxnSpPr>
              <p:cNvPr id="1533" name="AutoShape 742"/>
              <p:cNvCxnSpPr>
                <a:cxnSpLocks noChangeShapeType="1"/>
              </p:cNvCxnSpPr>
              <p:nvPr/>
            </p:nvCxnSpPr>
            <p:spPr bwMode="auto">
              <a:xfrm>
                <a:off x="4174" y="7236"/>
                <a:ext cx="103" cy="114"/>
              </a:xfrm>
              <a:prstGeom prst="straightConnector1">
                <a:avLst/>
              </a:prstGeom>
              <a:noFill/>
              <a:ln w="9525">
                <a:solidFill>
                  <a:srgbClr val="000000"/>
                </a:solidFill>
                <a:round/>
                <a:headEnd/>
                <a:tailEnd/>
              </a:ln>
            </p:spPr>
          </p:cxnSp>
          <p:cxnSp>
            <p:nvCxnSpPr>
              <p:cNvPr id="1534" name="AutoShape 743"/>
              <p:cNvCxnSpPr>
                <a:cxnSpLocks noChangeShapeType="1"/>
              </p:cNvCxnSpPr>
              <p:nvPr/>
            </p:nvCxnSpPr>
            <p:spPr bwMode="auto">
              <a:xfrm flipV="1">
                <a:off x="4277" y="7319"/>
                <a:ext cx="784" cy="31"/>
              </a:xfrm>
              <a:prstGeom prst="straightConnector1">
                <a:avLst/>
              </a:prstGeom>
              <a:noFill/>
              <a:ln w="9525">
                <a:solidFill>
                  <a:srgbClr val="000000"/>
                </a:solidFill>
                <a:round/>
                <a:headEnd/>
                <a:tailEnd/>
              </a:ln>
            </p:spPr>
          </p:cxnSp>
          <p:cxnSp>
            <p:nvCxnSpPr>
              <p:cNvPr id="1535" name="AutoShape 744"/>
              <p:cNvCxnSpPr>
                <a:cxnSpLocks noChangeShapeType="1"/>
              </p:cNvCxnSpPr>
              <p:nvPr/>
            </p:nvCxnSpPr>
            <p:spPr bwMode="auto">
              <a:xfrm flipH="1">
                <a:off x="4165" y="7350"/>
                <a:ext cx="112" cy="99"/>
              </a:xfrm>
              <a:prstGeom prst="straightConnector1">
                <a:avLst/>
              </a:prstGeom>
              <a:noFill/>
              <a:ln w="9525">
                <a:solidFill>
                  <a:srgbClr val="000000"/>
                </a:solidFill>
                <a:round/>
                <a:headEnd/>
                <a:tailEnd/>
              </a:ln>
            </p:spPr>
          </p:cxnSp>
          <p:cxnSp>
            <p:nvCxnSpPr>
              <p:cNvPr id="1536" name="AutoShape 745"/>
              <p:cNvCxnSpPr>
                <a:cxnSpLocks noChangeShapeType="1"/>
              </p:cNvCxnSpPr>
              <p:nvPr/>
            </p:nvCxnSpPr>
            <p:spPr bwMode="auto">
              <a:xfrm>
                <a:off x="4165" y="7449"/>
                <a:ext cx="112" cy="94"/>
              </a:xfrm>
              <a:prstGeom prst="straightConnector1">
                <a:avLst/>
              </a:prstGeom>
              <a:noFill/>
              <a:ln w="9525">
                <a:solidFill>
                  <a:srgbClr val="000000"/>
                </a:solidFill>
                <a:round/>
                <a:headEnd/>
                <a:tailEnd/>
              </a:ln>
            </p:spPr>
          </p:cxnSp>
          <p:cxnSp>
            <p:nvCxnSpPr>
              <p:cNvPr id="1537" name="AutoShape 746"/>
              <p:cNvCxnSpPr>
                <a:cxnSpLocks noChangeShapeType="1"/>
              </p:cNvCxnSpPr>
              <p:nvPr/>
            </p:nvCxnSpPr>
            <p:spPr bwMode="auto">
              <a:xfrm flipV="1">
                <a:off x="5061" y="7393"/>
                <a:ext cx="127" cy="123"/>
              </a:xfrm>
              <a:prstGeom prst="straightConnector1">
                <a:avLst/>
              </a:prstGeom>
              <a:noFill/>
              <a:ln w="9525">
                <a:solidFill>
                  <a:srgbClr val="000000"/>
                </a:solidFill>
                <a:round/>
                <a:headEnd/>
                <a:tailEnd/>
              </a:ln>
            </p:spPr>
          </p:cxnSp>
          <p:cxnSp>
            <p:nvCxnSpPr>
              <p:cNvPr id="1538" name="AutoShape 747"/>
              <p:cNvCxnSpPr>
                <a:cxnSpLocks noChangeShapeType="1"/>
              </p:cNvCxnSpPr>
              <p:nvPr/>
            </p:nvCxnSpPr>
            <p:spPr bwMode="auto">
              <a:xfrm>
                <a:off x="5061" y="7319"/>
                <a:ext cx="127" cy="74"/>
              </a:xfrm>
              <a:prstGeom prst="straightConnector1">
                <a:avLst/>
              </a:prstGeom>
              <a:noFill/>
              <a:ln w="9525">
                <a:solidFill>
                  <a:srgbClr val="000000"/>
                </a:solidFill>
                <a:round/>
                <a:headEnd/>
                <a:tailEnd/>
              </a:ln>
            </p:spPr>
          </p:cxnSp>
          <p:cxnSp>
            <p:nvCxnSpPr>
              <p:cNvPr id="1539" name="AutoShape 748"/>
              <p:cNvCxnSpPr>
                <a:cxnSpLocks noChangeShapeType="1"/>
              </p:cNvCxnSpPr>
              <p:nvPr/>
            </p:nvCxnSpPr>
            <p:spPr bwMode="auto">
              <a:xfrm flipH="1">
                <a:off x="4165" y="7740"/>
                <a:ext cx="112" cy="99"/>
              </a:xfrm>
              <a:prstGeom prst="straightConnector1">
                <a:avLst/>
              </a:prstGeom>
              <a:noFill/>
              <a:ln w="9525">
                <a:solidFill>
                  <a:srgbClr val="000000"/>
                </a:solidFill>
                <a:round/>
                <a:headEnd/>
                <a:tailEnd/>
              </a:ln>
            </p:spPr>
          </p:cxnSp>
          <p:cxnSp>
            <p:nvCxnSpPr>
              <p:cNvPr id="1540" name="AutoShape 749"/>
              <p:cNvCxnSpPr>
                <a:cxnSpLocks noChangeShapeType="1"/>
              </p:cNvCxnSpPr>
              <p:nvPr/>
            </p:nvCxnSpPr>
            <p:spPr bwMode="auto">
              <a:xfrm>
                <a:off x="4165" y="7839"/>
                <a:ext cx="112" cy="94"/>
              </a:xfrm>
              <a:prstGeom prst="straightConnector1">
                <a:avLst/>
              </a:prstGeom>
              <a:noFill/>
              <a:ln w="9525">
                <a:solidFill>
                  <a:srgbClr val="000000"/>
                </a:solidFill>
                <a:round/>
                <a:headEnd/>
                <a:tailEnd/>
              </a:ln>
            </p:spPr>
          </p:cxnSp>
          <p:cxnSp>
            <p:nvCxnSpPr>
              <p:cNvPr id="1541" name="AutoShape 750"/>
              <p:cNvCxnSpPr>
                <a:cxnSpLocks noChangeShapeType="1"/>
              </p:cNvCxnSpPr>
              <p:nvPr/>
            </p:nvCxnSpPr>
            <p:spPr bwMode="auto">
              <a:xfrm flipV="1">
                <a:off x="4277" y="7906"/>
                <a:ext cx="784" cy="27"/>
              </a:xfrm>
              <a:prstGeom prst="straightConnector1">
                <a:avLst/>
              </a:prstGeom>
              <a:noFill/>
              <a:ln w="9525">
                <a:solidFill>
                  <a:srgbClr val="000000"/>
                </a:solidFill>
                <a:round/>
                <a:headEnd/>
                <a:tailEnd/>
              </a:ln>
            </p:spPr>
          </p:cxnSp>
          <p:cxnSp>
            <p:nvCxnSpPr>
              <p:cNvPr id="1542" name="AutoShape 751"/>
              <p:cNvCxnSpPr>
                <a:cxnSpLocks noChangeShapeType="1"/>
              </p:cNvCxnSpPr>
              <p:nvPr/>
            </p:nvCxnSpPr>
            <p:spPr bwMode="auto">
              <a:xfrm flipV="1">
                <a:off x="5061" y="7783"/>
                <a:ext cx="127" cy="123"/>
              </a:xfrm>
              <a:prstGeom prst="straightConnector1">
                <a:avLst/>
              </a:prstGeom>
              <a:noFill/>
              <a:ln w="9525">
                <a:solidFill>
                  <a:srgbClr val="000000"/>
                </a:solidFill>
                <a:round/>
                <a:headEnd/>
                <a:tailEnd/>
              </a:ln>
            </p:spPr>
          </p:cxnSp>
          <p:cxnSp>
            <p:nvCxnSpPr>
              <p:cNvPr id="1543" name="AutoShape 752"/>
              <p:cNvCxnSpPr>
                <a:cxnSpLocks noChangeShapeType="1"/>
              </p:cNvCxnSpPr>
              <p:nvPr/>
            </p:nvCxnSpPr>
            <p:spPr bwMode="auto">
              <a:xfrm>
                <a:off x="5061" y="7709"/>
                <a:ext cx="127" cy="74"/>
              </a:xfrm>
              <a:prstGeom prst="straightConnector1">
                <a:avLst/>
              </a:prstGeom>
              <a:noFill/>
              <a:ln w="9525">
                <a:solidFill>
                  <a:srgbClr val="000000"/>
                </a:solidFill>
                <a:round/>
                <a:headEnd/>
                <a:tailEnd/>
              </a:ln>
            </p:spPr>
          </p:cxnSp>
          <p:cxnSp>
            <p:nvCxnSpPr>
              <p:cNvPr id="1544" name="AutoShape 753"/>
              <p:cNvCxnSpPr>
                <a:cxnSpLocks noChangeShapeType="1"/>
              </p:cNvCxnSpPr>
              <p:nvPr/>
            </p:nvCxnSpPr>
            <p:spPr bwMode="auto">
              <a:xfrm flipV="1">
                <a:off x="4278" y="7905"/>
                <a:ext cx="784" cy="31"/>
              </a:xfrm>
              <a:prstGeom prst="straightConnector1">
                <a:avLst/>
              </a:prstGeom>
              <a:noFill/>
              <a:ln w="9525">
                <a:solidFill>
                  <a:srgbClr val="000000"/>
                </a:solidFill>
                <a:round/>
                <a:headEnd/>
                <a:tailEnd/>
              </a:ln>
            </p:spPr>
          </p:cxnSp>
          <p:cxnSp>
            <p:nvCxnSpPr>
              <p:cNvPr id="1545" name="AutoShape 754"/>
              <p:cNvCxnSpPr>
                <a:cxnSpLocks noChangeShapeType="1"/>
              </p:cNvCxnSpPr>
              <p:nvPr/>
            </p:nvCxnSpPr>
            <p:spPr bwMode="auto">
              <a:xfrm flipH="1">
                <a:off x="4166" y="7936"/>
                <a:ext cx="112" cy="99"/>
              </a:xfrm>
              <a:prstGeom prst="straightConnector1">
                <a:avLst/>
              </a:prstGeom>
              <a:noFill/>
              <a:ln w="9525">
                <a:solidFill>
                  <a:srgbClr val="000000"/>
                </a:solidFill>
                <a:round/>
                <a:headEnd/>
                <a:tailEnd/>
              </a:ln>
            </p:spPr>
          </p:cxnSp>
          <p:cxnSp>
            <p:nvCxnSpPr>
              <p:cNvPr id="1546" name="AutoShape 755"/>
              <p:cNvCxnSpPr>
                <a:cxnSpLocks noChangeShapeType="1"/>
              </p:cNvCxnSpPr>
              <p:nvPr/>
            </p:nvCxnSpPr>
            <p:spPr bwMode="auto">
              <a:xfrm>
                <a:off x="4166" y="8035"/>
                <a:ext cx="112" cy="94"/>
              </a:xfrm>
              <a:prstGeom prst="straightConnector1">
                <a:avLst/>
              </a:prstGeom>
              <a:noFill/>
              <a:ln w="9525">
                <a:solidFill>
                  <a:srgbClr val="000000"/>
                </a:solidFill>
                <a:round/>
                <a:headEnd/>
                <a:tailEnd/>
              </a:ln>
            </p:spPr>
          </p:cxnSp>
          <p:cxnSp>
            <p:nvCxnSpPr>
              <p:cNvPr id="1547" name="AutoShape 756"/>
              <p:cNvCxnSpPr>
                <a:cxnSpLocks noChangeShapeType="1"/>
              </p:cNvCxnSpPr>
              <p:nvPr/>
            </p:nvCxnSpPr>
            <p:spPr bwMode="auto">
              <a:xfrm flipV="1">
                <a:off x="5062" y="7979"/>
                <a:ext cx="127" cy="123"/>
              </a:xfrm>
              <a:prstGeom prst="straightConnector1">
                <a:avLst/>
              </a:prstGeom>
              <a:noFill/>
              <a:ln w="9525">
                <a:solidFill>
                  <a:srgbClr val="000000"/>
                </a:solidFill>
                <a:round/>
                <a:headEnd/>
                <a:tailEnd/>
              </a:ln>
            </p:spPr>
          </p:cxnSp>
          <p:cxnSp>
            <p:nvCxnSpPr>
              <p:cNvPr id="1548" name="AutoShape 757"/>
              <p:cNvCxnSpPr>
                <a:cxnSpLocks noChangeShapeType="1"/>
              </p:cNvCxnSpPr>
              <p:nvPr/>
            </p:nvCxnSpPr>
            <p:spPr bwMode="auto">
              <a:xfrm>
                <a:off x="5062" y="7905"/>
                <a:ext cx="127" cy="74"/>
              </a:xfrm>
              <a:prstGeom prst="straightConnector1">
                <a:avLst/>
              </a:prstGeom>
              <a:noFill/>
              <a:ln w="9525">
                <a:solidFill>
                  <a:srgbClr val="000000"/>
                </a:solidFill>
                <a:round/>
                <a:headEnd/>
                <a:tailEnd/>
              </a:ln>
            </p:spPr>
          </p:cxnSp>
          <p:cxnSp>
            <p:nvCxnSpPr>
              <p:cNvPr id="1549" name="AutoShape 758"/>
              <p:cNvCxnSpPr>
                <a:cxnSpLocks noChangeShapeType="1"/>
              </p:cNvCxnSpPr>
              <p:nvPr/>
            </p:nvCxnSpPr>
            <p:spPr bwMode="auto">
              <a:xfrm flipV="1">
                <a:off x="4287" y="10451"/>
                <a:ext cx="784" cy="27"/>
              </a:xfrm>
              <a:prstGeom prst="straightConnector1">
                <a:avLst/>
              </a:prstGeom>
              <a:noFill/>
              <a:ln w="9525">
                <a:solidFill>
                  <a:srgbClr val="000000"/>
                </a:solidFill>
                <a:round/>
                <a:headEnd/>
                <a:tailEnd/>
              </a:ln>
            </p:spPr>
          </p:cxnSp>
          <p:cxnSp>
            <p:nvCxnSpPr>
              <p:cNvPr id="1550" name="AutoShape 759"/>
              <p:cNvCxnSpPr>
                <a:cxnSpLocks noChangeShapeType="1"/>
              </p:cNvCxnSpPr>
              <p:nvPr/>
            </p:nvCxnSpPr>
            <p:spPr bwMode="auto">
              <a:xfrm flipV="1">
                <a:off x="4277" y="7520"/>
                <a:ext cx="784" cy="27"/>
              </a:xfrm>
              <a:prstGeom prst="straightConnector1">
                <a:avLst/>
              </a:prstGeom>
              <a:noFill/>
              <a:ln w="9525">
                <a:solidFill>
                  <a:srgbClr val="000000"/>
                </a:solidFill>
                <a:round/>
                <a:headEnd/>
                <a:tailEnd/>
              </a:ln>
            </p:spPr>
          </p:cxnSp>
          <p:cxnSp>
            <p:nvCxnSpPr>
              <p:cNvPr id="1551" name="AutoShape 760"/>
              <p:cNvCxnSpPr>
                <a:cxnSpLocks noChangeShapeType="1"/>
              </p:cNvCxnSpPr>
              <p:nvPr/>
            </p:nvCxnSpPr>
            <p:spPr bwMode="auto">
              <a:xfrm flipV="1">
                <a:off x="4277" y="7520"/>
                <a:ext cx="784" cy="31"/>
              </a:xfrm>
              <a:prstGeom prst="straightConnector1">
                <a:avLst/>
              </a:prstGeom>
              <a:noFill/>
              <a:ln w="9525">
                <a:solidFill>
                  <a:srgbClr val="000000"/>
                </a:solidFill>
                <a:round/>
                <a:headEnd/>
                <a:tailEnd/>
              </a:ln>
            </p:spPr>
          </p:cxnSp>
          <p:cxnSp>
            <p:nvCxnSpPr>
              <p:cNvPr id="1552" name="AutoShape 761"/>
              <p:cNvCxnSpPr>
                <a:cxnSpLocks noChangeShapeType="1"/>
              </p:cNvCxnSpPr>
              <p:nvPr/>
            </p:nvCxnSpPr>
            <p:spPr bwMode="auto">
              <a:xfrm flipH="1">
                <a:off x="4165" y="7551"/>
                <a:ext cx="112" cy="99"/>
              </a:xfrm>
              <a:prstGeom prst="straightConnector1">
                <a:avLst/>
              </a:prstGeom>
              <a:noFill/>
              <a:ln w="9525">
                <a:solidFill>
                  <a:srgbClr val="000000"/>
                </a:solidFill>
                <a:round/>
                <a:headEnd/>
                <a:tailEnd/>
              </a:ln>
            </p:spPr>
          </p:cxnSp>
          <p:cxnSp>
            <p:nvCxnSpPr>
              <p:cNvPr id="1553" name="AutoShape 762"/>
              <p:cNvCxnSpPr>
                <a:cxnSpLocks noChangeShapeType="1"/>
              </p:cNvCxnSpPr>
              <p:nvPr/>
            </p:nvCxnSpPr>
            <p:spPr bwMode="auto">
              <a:xfrm>
                <a:off x="4165" y="7650"/>
                <a:ext cx="112" cy="94"/>
              </a:xfrm>
              <a:prstGeom prst="straightConnector1">
                <a:avLst/>
              </a:prstGeom>
              <a:noFill/>
              <a:ln w="9525">
                <a:solidFill>
                  <a:srgbClr val="000000"/>
                </a:solidFill>
                <a:round/>
                <a:headEnd/>
                <a:tailEnd/>
              </a:ln>
            </p:spPr>
          </p:cxnSp>
          <p:cxnSp>
            <p:nvCxnSpPr>
              <p:cNvPr id="1554" name="AutoShape 763"/>
              <p:cNvCxnSpPr>
                <a:cxnSpLocks noChangeShapeType="1"/>
              </p:cNvCxnSpPr>
              <p:nvPr/>
            </p:nvCxnSpPr>
            <p:spPr bwMode="auto">
              <a:xfrm flipV="1">
                <a:off x="4277" y="7717"/>
                <a:ext cx="784" cy="27"/>
              </a:xfrm>
              <a:prstGeom prst="straightConnector1">
                <a:avLst/>
              </a:prstGeom>
              <a:noFill/>
              <a:ln w="9525">
                <a:solidFill>
                  <a:srgbClr val="000000"/>
                </a:solidFill>
                <a:round/>
                <a:headEnd/>
                <a:tailEnd/>
              </a:ln>
            </p:spPr>
          </p:cxnSp>
          <p:cxnSp>
            <p:nvCxnSpPr>
              <p:cNvPr id="1555" name="AutoShape 764"/>
              <p:cNvCxnSpPr>
                <a:cxnSpLocks noChangeShapeType="1"/>
              </p:cNvCxnSpPr>
              <p:nvPr/>
            </p:nvCxnSpPr>
            <p:spPr bwMode="auto">
              <a:xfrm flipV="1">
                <a:off x="5061" y="7594"/>
                <a:ext cx="127" cy="123"/>
              </a:xfrm>
              <a:prstGeom prst="straightConnector1">
                <a:avLst/>
              </a:prstGeom>
              <a:noFill/>
              <a:ln w="9525">
                <a:solidFill>
                  <a:srgbClr val="000000"/>
                </a:solidFill>
                <a:round/>
                <a:headEnd/>
                <a:tailEnd/>
              </a:ln>
            </p:spPr>
          </p:cxnSp>
          <p:cxnSp>
            <p:nvCxnSpPr>
              <p:cNvPr id="1556" name="AutoShape 765"/>
              <p:cNvCxnSpPr>
                <a:cxnSpLocks noChangeShapeType="1"/>
              </p:cNvCxnSpPr>
              <p:nvPr/>
            </p:nvCxnSpPr>
            <p:spPr bwMode="auto">
              <a:xfrm>
                <a:off x="5061" y="7520"/>
                <a:ext cx="127" cy="74"/>
              </a:xfrm>
              <a:prstGeom prst="straightConnector1">
                <a:avLst/>
              </a:prstGeom>
              <a:noFill/>
              <a:ln w="9525">
                <a:solidFill>
                  <a:srgbClr val="000000"/>
                </a:solidFill>
                <a:round/>
                <a:headEnd/>
                <a:tailEnd/>
              </a:ln>
            </p:spPr>
          </p:cxnSp>
          <p:cxnSp>
            <p:nvCxnSpPr>
              <p:cNvPr id="1557" name="AutoShape 766"/>
              <p:cNvCxnSpPr>
                <a:cxnSpLocks noChangeShapeType="1"/>
              </p:cNvCxnSpPr>
              <p:nvPr/>
            </p:nvCxnSpPr>
            <p:spPr bwMode="auto">
              <a:xfrm flipV="1">
                <a:off x="4277" y="7713"/>
                <a:ext cx="784" cy="31"/>
              </a:xfrm>
              <a:prstGeom prst="straightConnector1">
                <a:avLst/>
              </a:prstGeom>
              <a:noFill/>
              <a:ln w="9525">
                <a:solidFill>
                  <a:srgbClr val="000000"/>
                </a:solidFill>
                <a:round/>
                <a:headEnd/>
                <a:tailEnd/>
              </a:ln>
            </p:spPr>
          </p:cxnSp>
          <p:cxnSp>
            <p:nvCxnSpPr>
              <p:cNvPr id="1558" name="AutoShape 767"/>
              <p:cNvCxnSpPr>
                <a:cxnSpLocks noChangeShapeType="1"/>
              </p:cNvCxnSpPr>
              <p:nvPr/>
            </p:nvCxnSpPr>
            <p:spPr bwMode="auto">
              <a:xfrm flipV="1">
                <a:off x="4282" y="8102"/>
                <a:ext cx="784" cy="31"/>
              </a:xfrm>
              <a:prstGeom prst="straightConnector1">
                <a:avLst/>
              </a:prstGeom>
              <a:noFill/>
              <a:ln w="9525">
                <a:solidFill>
                  <a:srgbClr val="000000"/>
                </a:solidFill>
                <a:round/>
                <a:headEnd/>
                <a:tailEnd/>
              </a:ln>
            </p:spPr>
          </p:cxnSp>
          <p:cxnSp>
            <p:nvCxnSpPr>
              <p:cNvPr id="1559" name="AutoShape 768"/>
              <p:cNvCxnSpPr>
                <a:cxnSpLocks noChangeShapeType="1"/>
              </p:cNvCxnSpPr>
              <p:nvPr/>
            </p:nvCxnSpPr>
            <p:spPr bwMode="auto">
              <a:xfrm flipH="1">
                <a:off x="4170" y="8133"/>
                <a:ext cx="112" cy="99"/>
              </a:xfrm>
              <a:prstGeom prst="straightConnector1">
                <a:avLst/>
              </a:prstGeom>
              <a:noFill/>
              <a:ln w="9525">
                <a:solidFill>
                  <a:srgbClr val="000000"/>
                </a:solidFill>
                <a:round/>
                <a:headEnd/>
                <a:tailEnd/>
              </a:ln>
            </p:spPr>
          </p:cxnSp>
          <p:cxnSp>
            <p:nvCxnSpPr>
              <p:cNvPr id="1560" name="AutoShape 769"/>
              <p:cNvCxnSpPr>
                <a:cxnSpLocks noChangeShapeType="1"/>
              </p:cNvCxnSpPr>
              <p:nvPr/>
            </p:nvCxnSpPr>
            <p:spPr bwMode="auto">
              <a:xfrm>
                <a:off x="4170" y="8232"/>
                <a:ext cx="112" cy="94"/>
              </a:xfrm>
              <a:prstGeom prst="straightConnector1">
                <a:avLst/>
              </a:prstGeom>
              <a:noFill/>
              <a:ln w="9525">
                <a:solidFill>
                  <a:srgbClr val="000000"/>
                </a:solidFill>
                <a:round/>
                <a:headEnd/>
                <a:tailEnd/>
              </a:ln>
            </p:spPr>
          </p:cxnSp>
          <p:cxnSp>
            <p:nvCxnSpPr>
              <p:cNvPr id="1561" name="AutoShape 770"/>
              <p:cNvCxnSpPr>
                <a:cxnSpLocks noChangeShapeType="1"/>
              </p:cNvCxnSpPr>
              <p:nvPr/>
            </p:nvCxnSpPr>
            <p:spPr bwMode="auto">
              <a:xfrm flipV="1">
                <a:off x="5066" y="8176"/>
                <a:ext cx="127" cy="123"/>
              </a:xfrm>
              <a:prstGeom prst="straightConnector1">
                <a:avLst/>
              </a:prstGeom>
              <a:noFill/>
              <a:ln w="9525">
                <a:solidFill>
                  <a:srgbClr val="000000"/>
                </a:solidFill>
                <a:round/>
                <a:headEnd/>
                <a:tailEnd/>
              </a:ln>
            </p:spPr>
          </p:cxnSp>
          <p:cxnSp>
            <p:nvCxnSpPr>
              <p:cNvPr id="1562" name="AutoShape 771"/>
              <p:cNvCxnSpPr>
                <a:cxnSpLocks noChangeShapeType="1"/>
              </p:cNvCxnSpPr>
              <p:nvPr/>
            </p:nvCxnSpPr>
            <p:spPr bwMode="auto">
              <a:xfrm>
                <a:off x="5066" y="8102"/>
                <a:ext cx="127" cy="74"/>
              </a:xfrm>
              <a:prstGeom prst="straightConnector1">
                <a:avLst/>
              </a:prstGeom>
              <a:noFill/>
              <a:ln w="9525">
                <a:solidFill>
                  <a:srgbClr val="000000"/>
                </a:solidFill>
                <a:round/>
                <a:headEnd/>
                <a:tailEnd/>
              </a:ln>
            </p:spPr>
          </p:cxnSp>
          <p:cxnSp>
            <p:nvCxnSpPr>
              <p:cNvPr id="1563" name="AutoShape 772"/>
              <p:cNvCxnSpPr>
                <a:cxnSpLocks noChangeShapeType="1"/>
              </p:cNvCxnSpPr>
              <p:nvPr/>
            </p:nvCxnSpPr>
            <p:spPr bwMode="auto">
              <a:xfrm flipH="1">
                <a:off x="4170" y="8523"/>
                <a:ext cx="112" cy="99"/>
              </a:xfrm>
              <a:prstGeom prst="straightConnector1">
                <a:avLst/>
              </a:prstGeom>
              <a:noFill/>
              <a:ln w="9525">
                <a:solidFill>
                  <a:srgbClr val="000000"/>
                </a:solidFill>
                <a:round/>
                <a:headEnd/>
                <a:tailEnd/>
              </a:ln>
            </p:spPr>
          </p:cxnSp>
          <p:cxnSp>
            <p:nvCxnSpPr>
              <p:cNvPr id="1564" name="AutoShape 773"/>
              <p:cNvCxnSpPr>
                <a:cxnSpLocks noChangeShapeType="1"/>
              </p:cNvCxnSpPr>
              <p:nvPr/>
            </p:nvCxnSpPr>
            <p:spPr bwMode="auto">
              <a:xfrm>
                <a:off x="4170" y="8622"/>
                <a:ext cx="112" cy="94"/>
              </a:xfrm>
              <a:prstGeom prst="straightConnector1">
                <a:avLst/>
              </a:prstGeom>
              <a:noFill/>
              <a:ln w="9525">
                <a:solidFill>
                  <a:srgbClr val="000000"/>
                </a:solidFill>
                <a:round/>
                <a:headEnd/>
                <a:tailEnd/>
              </a:ln>
            </p:spPr>
          </p:cxnSp>
          <p:cxnSp>
            <p:nvCxnSpPr>
              <p:cNvPr id="1565" name="AutoShape 774"/>
              <p:cNvCxnSpPr>
                <a:cxnSpLocks noChangeShapeType="1"/>
              </p:cNvCxnSpPr>
              <p:nvPr/>
            </p:nvCxnSpPr>
            <p:spPr bwMode="auto">
              <a:xfrm flipV="1">
                <a:off x="4282" y="8689"/>
                <a:ext cx="784" cy="27"/>
              </a:xfrm>
              <a:prstGeom prst="straightConnector1">
                <a:avLst/>
              </a:prstGeom>
              <a:noFill/>
              <a:ln w="9525">
                <a:solidFill>
                  <a:srgbClr val="000000"/>
                </a:solidFill>
                <a:round/>
                <a:headEnd/>
                <a:tailEnd/>
              </a:ln>
            </p:spPr>
          </p:cxnSp>
          <p:cxnSp>
            <p:nvCxnSpPr>
              <p:cNvPr id="1566" name="AutoShape 775"/>
              <p:cNvCxnSpPr>
                <a:cxnSpLocks noChangeShapeType="1"/>
              </p:cNvCxnSpPr>
              <p:nvPr/>
            </p:nvCxnSpPr>
            <p:spPr bwMode="auto">
              <a:xfrm flipV="1">
                <a:off x="5066" y="8566"/>
                <a:ext cx="127" cy="123"/>
              </a:xfrm>
              <a:prstGeom prst="straightConnector1">
                <a:avLst/>
              </a:prstGeom>
              <a:noFill/>
              <a:ln w="9525">
                <a:solidFill>
                  <a:srgbClr val="000000"/>
                </a:solidFill>
                <a:round/>
                <a:headEnd/>
                <a:tailEnd/>
              </a:ln>
            </p:spPr>
          </p:cxnSp>
          <p:cxnSp>
            <p:nvCxnSpPr>
              <p:cNvPr id="1567" name="AutoShape 776"/>
              <p:cNvCxnSpPr>
                <a:cxnSpLocks noChangeShapeType="1"/>
              </p:cNvCxnSpPr>
              <p:nvPr/>
            </p:nvCxnSpPr>
            <p:spPr bwMode="auto">
              <a:xfrm>
                <a:off x="5066" y="8492"/>
                <a:ext cx="127" cy="74"/>
              </a:xfrm>
              <a:prstGeom prst="straightConnector1">
                <a:avLst/>
              </a:prstGeom>
              <a:noFill/>
              <a:ln w="9525">
                <a:solidFill>
                  <a:srgbClr val="000000"/>
                </a:solidFill>
                <a:round/>
                <a:headEnd/>
                <a:tailEnd/>
              </a:ln>
            </p:spPr>
          </p:cxnSp>
          <p:cxnSp>
            <p:nvCxnSpPr>
              <p:cNvPr id="1568" name="AutoShape 777"/>
              <p:cNvCxnSpPr>
                <a:cxnSpLocks noChangeShapeType="1"/>
              </p:cNvCxnSpPr>
              <p:nvPr/>
            </p:nvCxnSpPr>
            <p:spPr bwMode="auto">
              <a:xfrm flipV="1">
                <a:off x="4283" y="8688"/>
                <a:ext cx="784" cy="31"/>
              </a:xfrm>
              <a:prstGeom prst="straightConnector1">
                <a:avLst/>
              </a:prstGeom>
              <a:noFill/>
              <a:ln w="9525">
                <a:solidFill>
                  <a:srgbClr val="000000"/>
                </a:solidFill>
                <a:round/>
                <a:headEnd/>
                <a:tailEnd/>
              </a:ln>
            </p:spPr>
          </p:cxnSp>
          <p:cxnSp>
            <p:nvCxnSpPr>
              <p:cNvPr id="1569" name="AutoShape 778"/>
              <p:cNvCxnSpPr>
                <a:cxnSpLocks noChangeShapeType="1"/>
              </p:cNvCxnSpPr>
              <p:nvPr/>
            </p:nvCxnSpPr>
            <p:spPr bwMode="auto">
              <a:xfrm flipH="1">
                <a:off x="4171" y="8719"/>
                <a:ext cx="112" cy="99"/>
              </a:xfrm>
              <a:prstGeom prst="straightConnector1">
                <a:avLst/>
              </a:prstGeom>
              <a:noFill/>
              <a:ln w="9525">
                <a:solidFill>
                  <a:srgbClr val="000000"/>
                </a:solidFill>
                <a:round/>
                <a:headEnd/>
                <a:tailEnd/>
              </a:ln>
            </p:spPr>
          </p:cxnSp>
          <p:cxnSp>
            <p:nvCxnSpPr>
              <p:cNvPr id="1570" name="AutoShape 779"/>
              <p:cNvCxnSpPr>
                <a:cxnSpLocks noChangeShapeType="1"/>
              </p:cNvCxnSpPr>
              <p:nvPr/>
            </p:nvCxnSpPr>
            <p:spPr bwMode="auto">
              <a:xfrm>
                <a:off x="4171" y="8818"/>
                <a:ext cx="112" cy="94"/>
              </a:xfrm>
              <a:prstGeom prst="straightConnector1">
                <a:avLst/>
              </a:prstGeom>
              <a:noFill/>
              <a:ln w="9525">
                <a:solidFill>
                  <a:srgbClr val="000000"/>
                </a:solidFill>
                <a:round/>
                <a:headEnd/>
                <a:tailEnd/>
              </a:ln>
            </p:spPr>
          </p:cxnSp>
          <p:cxnSp>
            <p:nvCxnSpPr>
              <p:cNvPr id="1571" name="AutoShape 780"/>
              <p:cNvCxnSpPr>
                <a:cxnSpLocks noChangeShapeType="1"/>
              </p:cNvCxnSpPr>
              <p:nvPr/>
            </p:nvCxnSpPr>
            <p:spPr bwMode="auto">
              <a:xfrm flipV="1">
                <a:off x="5067" y="8762"/>
                <a:ext cx="127" cy="123"/>
              </a:xfrm>
              <a:prstGeom prst="straightConnector1">
                <a:avLst/>
              </a:prstGeom>
              <a:noFill/>
              <a:ln w="9525">
                <a:solidFill>
                  <a:srgbClr val="000000"/>
                </a:solidFill>
                <a:round/>
                <a:headEnd/>
                <a:tailEnd/>
              </a:ln>
            </p:spPr>
          </p:cxnSp>
          <p:cxnSp>
            <p:nvCxnSpPr>
              <p:cNvPr id="1572" name="AutoShape 781"/>
              <p:cNvCxnSpPr>
                <a:cxnSpLocks noChangeShapeType="1"/>
              </p:cNvCxnSpPr>
              <p:nvPr/>
            </p:nvCxnSpPr>
            <p:spPr bwMode="auto">
              <a:xfrm>
                <a:off x="5067" y="8688"/>
                <a:ext cx="127" cy="74"/>
              </a:xfrm>
              <a:prstGeom prst="straightConnector1">
                <a:avLst/>
              </a:prstGeom>
              <a:noFill/>
              <a:ln w="9525">
                <a:solidFill>
                  <a:srgbClr val="000000"/>
                </a:solidFill>
                <a:round/>
                <a:headEnd/>
                <a:tailEnd/>
              </a:ln>
            </p:spPr>
          </p:cxnSp>
          <p:cxnSp>
            <p:nvCxnSpPr>
              <p:cNvPr id="1573" name="AutoShape 782"/>
              <p:cNvCxnSpPr>
                <a:cxnSpLocks noChangeShapeType="1"/>
              </p:cNvCxnSpPr>
              <p:nvPr/>
            </p:nvCxnSpPr>
            <p:spPr bwMode="auto">
              <a:xfrm flipV="1">
                <a:off x="4282" y="8303"/>
                <a:ext cx="784" cy="27"/>
              </a:xfrm>
              <a:prstGeom prst="straightConnector1">
                <a:avLst/>
              </a:prstGeom>
              <a:noFill/>
              <a:ln w="9525">
                <a:solidFill>
                  <a:srgbClr val="000000"/>
                </a:solidFill>
                <a:round/>
                <a:headEnd/>
                <a:tailEnd/>
              </a:ln>
            </p:spPr>
          </p:cxnSp>
          <p:cxnSp>
            <p:nvCxnSpPr>
              <p:cNvPr id="1574" name="AutoShape 783"/>
              <p:cNvCxnSpPr>
                <a:cxnSpLocks noChangeShapeType="1"/>
              </p:cNvCxnSpPr>
              <p:nvPr/>
            </p:nvCxnSpPr>
            <p:spPr bwMode="auto">
              <a:xfrm flipV="1">
                <a:off x="4282" y="8303"/>
                <a:ext cx="784" cy="31"/>
              </a:xfrm>
              <a:prstGeom prst="straightConnector1">
                <a:avLst/>
              </a:prstGeom>
              <a:noFill/>
              <a:ln w="9525">
                <a:solidFill>
                  <a:srgbClr val="000000"/>
                </a:solidFill>
                <a:round/>
                <a:headEnd/>
                <a:tailEnd/>
              </a:ln>
            </p:spPr>
          </p:cxnSp>
          <p:cxnSp>
            <p:nvCxnSpPr>
              <p:cNvPr id="1575" name="AutoShape 784"/>
              <p:cNvCxnSpPr>
                <a:cxnSpLocks noChangeShapeType="1"/>
              </p:cNvCxnSpPr>
              <p:nvPr/>
            </p:nvCxnSpPr>
            <p:spPr bwMode="auto">
              <a:xfrm flipH="1">
                <a:off x="4170" y="8334"/>
                <a:ext cx="112" cy="99"/>
              </a:xfrm>
              <a:prstGeom prst="straightConnector1">
                <a:avLst/>
              </a:prstGeom>
              <a:noFill/>
              <a:ln w="9525">
                <a:solidFill>
                  <a:srgbClr val="000000"/>
                </a:solidFill>
                <a:round/>
                <a:headEnd/>
                <a:tailEnd/>
              </a:ln>
            </p:spPr>
          </p:cxnSp>
          <p:cxnSp>
            <p:nvCxnSpPr>
              <p:cNvPr id="1576" name="AutoShape 785"/>
              <p:cNvCxnSpPr>
                <a:cxnSpLocks noChangeShapeType="1"/>
              </p:cNvCxnSpPr>
              <p:nvPr/>
            </p:nvCxnSpPr>
            <p:spPr bwMode="auto">
              <a:xfrm>
                <a:off x="4170" y="8433"/>
                <a:ext cx="112" cy="94"/>
              </a:xfrm>
              <a:prstGeom prst="straightConnector1">
                <a:avLst/>
              </a:prstGeom>
              <a:noFill/>
              <a:ln w="9525">
                <a:solidFill>
                  <a:srgbClr val="000000"/>
                </a:solidFill>
                <a:round/>
                <a:headEnd/>
                <a:tailEnd/>
              </a:ln>
            </p:spPr>
          </p:cxnSp>
          <p:cxnSp>
            <p:nvCxnSpPr>
              <p:cNvPr id="1577" name="AutoShape 786"/>
              <p:cNvCxnSpPr>
                <a:cxnSpLocks noChangeShapeType="1"/>
              </p:cNvCxnSpPr>
              <p:nvPr/>
            </p:nvCxnSpPr>
            <p:spPr bwMode="auto">
              <a:xfrm flipV="1">
                <a:off x="4282" y="8500"/>
                <a:ext cx="784" cy="27"/>
              </a:xfrm>
              <a:prstGeom prst="straightConnector1">
                <a:avLst/>
              </a:prstGeom>
              <a:noFill/>
              <a:ln w="9525">
                <a:solidFill>
                  <a:srgbClr val="000000"/>
                </a:solidFill>
                <a:round/>
                <a:headEnd/>
                <a:tailEnd/>
              </a:ln>
            </p:spPr>
          </p:cxnSp>
          <p:cxnSp>
            <p:nvCxnSpPr>
              <p:cNvPr id="1578" name="AutoShape 787"/>
              <p:cNvCxnSpPr>
                <a:cxnSpLocks noChangeShapeType="1"/>
              </p:cNvCxnSpPr>
              <p:nvPr/>
            </p:nvCxnSpPr>
            <p:spPr bwMode="auto">
              <a:xfrm flipV="1">
                <a:off x="5066" y="8377"/>
                <a:ext cx="127" cy="123"/>
              </a:xfrm>
              <a:prstGeom prst="straightConnector1">
                <a:avLst/>
              </a:prstGeom>
              <a:noFill/>
              <a:ln w="9525">
                <a:solidFill>
                  <a:srgbClr val="000000"/>
                </a:solidFill>
                <a:round/>
                <a:headEnd/>
                <a:tailEnd/>
              </a:ln>
            </p:spPr>
          </p:cxnSp>
          <p:cxnSp>
            <p:nvCxnSpPr>
              <p:cNvPr id="1579" name="AutoShape 788"/>
              <p:cNvCxnSpPr>
                <a:cxnSpLocks noChangeShapeType="1"/>
              </p:cNvCxnSpPr>
              <p:nvPr/>
            </p:nvCxnSpPr>
            <p:spPr bwMode="auto">
              <a:xfrm>
                <a:off x="5066" y="8303"/>
                <a:ext cx="127" cy="74"/>
              </a:xfrm>
              <a:prstGeom prst="straightConnector1">
                <a:avLst/>
              </a:prstGeom>
              <a:noFill/>
              <a:ln w="9525">
                <a:solidFill>
                  <a:srgbClr val="000000"/>
                </a:solidFill>
                <a:round/>
                <a:headEnd/>
                <a:tailEnd/>
              </a:ln>
            </p:spPr>
          </p:cxnSp>
          <p:cxnSp>
            <p:nvCxnSpPr>
              <p:cNvPr id="1580" name="AutoShape 789"/>
              <p:cNvCxnSpPr>
                <a:cxnSpLocks noChangeShapeType="1"/>
              </p:cNvCxnSpPr>
              <p:nvPr/>
            </p:nvCxnSpPr>
            <p:spPr bwMode="auto">
              <a:xfrm flipV="1">
                <a:off x="4282" y="8496"/>
                <a:ext cx="784" cy="31"/>
              </a:xfrm>
              <a:prstGeom prst="straightConnector1">
                <a:avLst/>
              </a:prstGeom>
              <a:noFill/>
              <a:ln w="9525">
                <a:solidFill>
                  <a:srgbClr val="000000"/>
                </a:solidFill>
                <a:round/>
                <a:headEnd/>
                <a:tailEnd/>
              </a:ln>
            </p:spPr>
          </p:cxnSp>
          <p:cxnSp>
            <p:nvCxnSpPr>
              <p:cNvPr id="1581" name="AutoShape 790"/>
              <p:cNvCxnSpPr>
                <a:cxnSpLocks noChangeShapeType="1"/>
              </p:cNvCxnSpPr>
              <p:nvPr/>
            </p:nvCxnSpPr>
            <p:spPr bwMode="auto">
              <a:xfrm flipV="1">
                <a:off x="4286" y="8885"/>
                <a:ext cx="784" cy="31"/>
              </a:xfrm>
              <a:prstGeom prst="straightConnector1">
                <a:avLst/>
              </a:prstGeom>
              <a:noFill/>
              <a:ln w="9525">
                <a:solidFill>
                  <a:srgbClr val="000000"/>
                </a:solidFill>
                <a:round/>
                <a:headEnd/>
                <a:tailEnd/>
              </a:ln>
            </p:spPr>
          </p:cxnSp>
          <p:cxnSp>
            <p:nvCxnSpPr>
              <p:cNvPr id="1582" name="AutoShape 791"/>
              <p:cNvCxnSpPr>
                <a:cxnSpLocks noChangeShapeType="1"/>
              </p:cNvCxnSpPr>
              <p:nvPr/>
            </p:nvCxnSpPr>
            <p:spPr bwMode="auto">
              <a:xfrm flipH="1">
                <a:off x="4174" y="8916"/>
                <a:ext cx="112" cy="99"/>
              </a:xfrm>
              <a:prstGeom prst="straightConnector1">
                <a:avLst/>
              </a:prstGeom>
              <a:noFill/>
              <a:ln w="9525">
                <a:solidFill>
                  <a:srgbClr val="000000"/>
                </a:solidFill>
                <a:round/>
                <a:headEnd/>
                <a:tailEnd/>
              </a:ln>
            </p:spPr>
          </p:cxnSp>
          <p:cxnSp>
            <p:nvCxnSpPr>
              <p:cNvPr id="1583" name="AutoShape 792"/>
              <p:cNvCxnSpPr>
                <a:cxnSpLocks noChangeShapeType="1"/>
              </p:cNvCxnSpPr>
              <p:nvPr/>
            </p:nvCxnSpPr>
            <p:spPr bwMode="auto">
              <a:xfrm>
                <a:off x="4174" y="9015"/>
                <a:ext cx="112" cy="94"/>
              </a:xfrm>
              <a:prstGeom prst="straightConnector1">
                <a:avLst/>
              </a:prstGeom>
              <a:noFill/>
              <a:ln w="9525">
                <a:solidFill>
                  <a:srgbClr val="000000"/>
                </a:solidFill>
                <a:round/>
                <a:headEnd/>
                <a:tailEnd/>
              </a:ln>
            </p:spPr>
          </p:cxnSp>
          <p:cxnSp>
            <p:nvCxnSpPr>
              <p:cNvPr id="1584" name="AutoShape 793"/>
              <p:cNvCxnSpPr>
                <a:cxnSpLocks noChangeShapeType="1"/>
              </p:cNvCxnSpPr>
              <p:nvPr/>
            </p:nvCxnSpPr>
            <p:spPr bwMode="auto">
              <a:xfrm flipV="1">
                <a:off x="5070" y="8959"/>
                <a:ext cx="127" cy="123"/>
              </a:xfrm>
              <a:prstGeom prst="straightConnector1">
                <a:avLst/>
              </a:prstGeom>
              <a:noFill/>
              <a:ln w="9525">
                <a:solidFill>
                  <a:srgbClr val="000000"/>
                </a:solidFill>
                <a:round/>
                <a:headEnd/>
                <a:tailEnd/>
              </a:ln>
            </p:spPr>
          </p:cxnSp>
          <p:cxnSp>
            <p:nvCxnSpPr>
              <p:cNvPr id="1585" name="AutoShape 794"/>
              <p:cNvCxnSpPr>
                <a:cxnSpLocks noChangeShapeType="1"/>
              </p:cNvCxnSpPr>
              <p:nvPr/>
            </p:nvCxnSpPr>
            <p:spPr bwMode="auto">
              <a:xfrm>
                <a:off x="5070" y="8885"/>
                <a:ext cx="127" cy="74"/>
              </a:xfrm>
              <a:prstGeom prst="straightConnector1">
                <a:avLst/>
              </a:prstGeom>
              <a:noFill/>
              <a:ln w="9525">
                <a:solidFill>
                  <a:srgbClr val="000000"/>
                </a:solidFill>
                <a:round/>
                <a:headEnd/>
                <a:tailEnd/>
              </a:ln>
            </p:spPr>
          </p:cxnSp>
          <p:cxnSp>
            <p:nvCxnSpPr>
              <p:cNvPr id="1586" name="AutoShape 795"/>
              <p:cNvCxnSpPr>
                <a:cxnSpLocks noChangeShapeType="1"/>
              </p:cNvCxnSpPr>
              <p:nvPr/>
            </p:nvCxnSpPr>
            <p:spPr bwMode="auto">
              <a:xfrm flipH="1">
                <a:off x="4174" y="9306"/>
                <a:ext cx="112" cy="99"/>
              </a:xfrm>
              <a:prstGeom prst="straightConnector1">
                <a:avLst/>
              </a:prstGeom>
              <a:noFill/>
              <a:ln w="9525">
                <a:solidFill>
                  <a:srgbClr val="000000"/>
                </a:solidFill>
                <a:round/>
                <a:headEnd/>
                <a:tailEnd/>
              </a:ln>
            </p:spPr>
          </p:cxnSp>
          <p:cxnSp>
            <p:nvCxnSpPr>
              <p:cNvPr id="1587" name="AutoShape 796"/>
              <p:cNvCxnSpPr>
                <a:cxnSpLocks noChangeShapeType="1"/>
              </p:cNvCxnSpPr>
              <p:nvPr/>
            </p:nvCxnSpPr>
            <p:spPr bwMode="auto">
              <a:xfrm>
                <a:off x="4174" y="9405"/>
                <a:ext cx="112" cy="94"/>
              </a:xfrm>
              <a:prstGeom prst="straightConnector1">
                <a:avLst/>
              </a:prstGeom>
              <a:noFill/>
              <a:ln w="9525">
                <a:solidFill>
                  <a:srgbClr val="000000"/>
                </a:solidFill>
                <a:round/>
                <a:headEnd/>
                <a:tailEnd/>
              </a:ln>
            </p:spPr>
          </p:cxnSp>
          <p:cxnSp>
            <p:nvCxnSpPr>
              <p:cNvPr id="1588" name="AutoShape 797"/>
              <p:cNvCxnSpPr>
                <a:cxnSpLocks noChangeShapeType="1"/>
              </p:cNvCxnSpPr>
              <p:nvPr/>
            </p:nvCxnSpPr>
            <p:spPr bwMode="auto">
              <a:xfrm flipV="1">
                <a:off x="4286" y="9472"/>
                <a:ext cx="784" cy="27"/>
              </a:xfrm>
              <a:prstGeom prst="straightConnector1">
                <a:avLst/>
              </a:prstGeom>
              <a:noFill/>
              <a:ln w="9525">
                <a:solidFill>
                  <a:srgbClr val="000000"/>
                </a:solidFill>
                <a:round/>
                <a:headEnd/>
                <a:tailEnd/>
              </a:ln>
            </p:spPr>
          </p:cxnSp>
          <p:cxnSp>
            <p:nvCxnSpPr>
              <p:cNvPr id="1589" name="AutoShape 798"/>
              <p:cNvCxnSpPr>
                <a:cxnSpLocks noChangeShapeType="1"/>
              </p:cNvCxnSpPr>
              <p:nvPr/>
            </p:nvCxnSpPr>
            <p:spPr bwMode="auto">
              <a:xfrm flipV="1">
                <a:off x="5070" y="9349"/>
                <a:ext cx="127" cy="123"/>
              </a:xfrm>
              <a:prstGeom prst="straightConnector1">
                <a:avLst/>
              </a:prstGeom>
              <a:noFill/>
              <a:ln w="9525">
                <a:solidFill>
                  <a:srgbClr val="000000"/>
                </a:solidFill>
                <a:round/>
                <a:headEnd/>
                <a:tailEnd/>
              </a:ln>
            </p:spPr>
          </p:cxnSp>
          <p:cxnSp>
            <p:nvCxnSpPr>
              <p:cNvPr id="1590" name="AutoShape 799"/>
              <p:cNvCxnSpPr>
                <a:cxnSpLocks noChangeShapeType="1"/>
              </p:cNvCxnSpPr>
              <p:nvPr/>
            </p:nvCxnSpPr>
            <p:spPr bwMode="auto">
              <a:xfrm>
                <a:off x="5070" y="9275"/>
                <a:ext cx="127" cy="74"/>
              </a:xfrm>
              <a:prstGeom prst="straightConnector1">
                <a:avLst/>
              </a:prstGeom>
              <a:noFill/>
              <a:ln w="9525">
                <a:solidFill>
                  <a:srgbClr val="000000"/>
                </a:solidFill>
                <a:round/>
                <a:headEnd/>
                <a:tailEnd/>
              </a:ln>
            </p:spPr>
          </p:cxnSp>
          <p:cxnSp>
            <p:nvCxnSpPr>
              <p:cNvPr id="1591" name="AutoShape 800"/>
              <p:cNvCxnSpPr>
                <a:cxnSpLocks noChangeShapeType="1"/>
              </p:cNvCxnSpPr>
              <p:nvPr/>
            </p:nvCxnSpPr>
            <p:spPr bwMode="auto">
              <a:xfrm flipV="1">
                <a:off x="4287" y="9471"/>
                <a:ext cx="784" cy="31"/>
              </a:xfrm>
              <a:prstGeom prst="straightConnector1">
                <a:avLst/>
              </a:prstGeom>
              <a:noFill/>
              <a:ln w="9525">
                <a:solidFill>
                  <a:srgbClr val="000000"/>
                </a:solidFill>
                <a:round/>
                <a:headEnd/>
                <a:tailEnd/>
              </a:ln>
            </p:spPr>
          </p:cxnSp>
          <p:cxnSp>
            <p:nvCxnSpPr>
              <p:cNvPr id="1592" name="AutoShape 801"/>
              <p:cNvCxnSpPr>
                <a:cxnSpLocks noChangeShapeType="1"/>
              </p:cNvCxnSpPr>
              <p:nvPr/>
            </p:nvCxnSpPr>
            <p:spPr bwMode="auto">
              <a:xfrm flipH="1">
                <a:off x="4175" y="9502"/>
                <a:ext cx="112" cy="99"/>
              </a:xfrm>
              <a:prstGeom prst="straightConnector1">
                <a:avLst/>
              </a:prstGeom>
              <a:noFill/>
              <a:ln w="9525">
                <a:solidFill>
                  <a:srgbClr val="000000"/>
                </a:solidFill>
                <a:round/>
                <a:headEnd/>
                <a:tailEnd/>
              </a:ln>
            </p:spPr>
          </p:cxnSp>
          <p:cxnSp>
            <p:nvCxnSpPr>
              <p:cNvPr id="1593" name="AutoShape 802"/>
              <p:cNvCxnSpPr>
                <a:cxnSpLocks noChangeShapeType="1"/>
              </p:cNvCxnSpPr>
              <p:nvPr/>
            </p:nvCxnSpPr>
            <p:spPr bwMode="auto">
              <a:xfrm>
                <a:off x="4175" y="9601"/>
                <a:ext cx="112" cy="94"/>
              </a:xfrm>
              <a:prstGeom prst="straightConnector1">
                <a:avLst/>
              </a:prstGeom>
              <a:noFill/>
              <a:ln w="9525">
                <a:solidFill>
                  <a:srgbClr val="000000"/>
                </a:solidFill>
                <a:round/>
                <a:headEnd/>
                <a:tailEnd/>
              </a:ln>
            </p:spPr>
          </p:cxnSp>
          <p:cxnSp>
            <p:nvCxnSpPr>
              <p:cNvPr id="1594" name="AutoShape 803"/>
              <p:cNvCxnSpPr>
                <a:cxnSpLocks noChangeShapeType="1"/>
              </p:cNvCxnSpPr>
              <p:nvPr/>
            </p:nvCxnSpPr>
            <p:spPr bwMode="auto">
              <a:xfrm flipV="1">
                <a:off x="5071" y="9545"/>
                <a:ext cx="127" cy="123"/>
              </a:xfrm>
              <a:prstGeom prst="straightConnector1">
                <a:avLst/>
              </a:prstGeom>
              <a:noFill/>
              <a:ln w="9525">
                <a:solidFill>
                  <a:srgbClr val="000000"/>
                </a:solidFill>
                <a:round/>
                <a:headEnd/>
                <a:tailEnd/>
              </a:ln>
            </p:spPr>
          </p:cxnSp>
          <p:cxnSp>
            <p:nvCxnSpPr>
              <p:cNvPr id="1595" name="AutoShape 804"/>
              <p:cNvCxnSpPr>
                <a:cxnSpLocks noChangeShapeType="1"/>
              </p:cNvCxnSpPr>
              <p:nvPr/>
            </p:nvCxnSpPr>
            <p:spPr bwMode="auto">
              <a:xfrm>
                <a:off x="5071" y="9471"/>
                <a:ext cx="127" cy="74"/>
              </a:xfrm>
              <a:prstGeom prst="straightConnector1">
                <a:avLst/>
              </a:prstGeom>
              <a:noFill/>
              <a:ln w="9525">
                <a:solidFill>
                  <a:srgbClr val="000000"/>
                </a:solidFill>
                <a:round/>
                <a:headEnd/>
                <a:tailEnd/>
              </a:ln>
            </p:spPr>
          </p:cxnSp>
          <p:cxnSp>
            <p:nvCxnSpPr>
              <p:cNvPr id="1596" name="AutoShape 805"/>
              <p:cNvCxnSpPr>
                <a:cxnSpLocks noChangeShapeType="1"/>
              </p:cNvCxnSpPr>
              <p:nvPr/>
            </p:nvCxnSpPr>
            <p:spPr bwMode="auto">
              <a:xfrm flipV="1">
                <a:off x="4286" y="9086"/>
                <a:ext cx="784" cy="27"/>
              </a:xfrm>
              <a:prstGeom prst="straightConnector1">
                <a:avLst/>
              </a:prstGeom>
              <a:noFill/>
              <a:ln w="9525">
                <a:solidFill>
                  <a:srgbClr val="000000"/>
                </a:solidFill>
                <a:round/>
                <a:headEnd/>
                <a:tailEnd/>
              </a:ln>
            </p:spPr>
          </p:cxnSp>
          <p:cxnSp>
            <p:nvCxnSpPr>
              <p:cNvPr id="1597" name="AutoShape 806"/>
              <p:cNvCxnSpPr>
                <a:cxnSpLocks noChangeShapeType="1"/>
              </p:cNvCxnSpPr>
              <p:nvPr/>
            </p:nvCxnSpPr>
            <p:spPr bwMode="auto">
              <a:xfrm flipV="1">
                <a:off x="4286" y="9086"/>
                <a:ext cx="784" cy="31"/>
              </a:xfrm>
              <a:prstGeom prst="straightConnector1">
                <a:avLst/>
              </a:prstGeom>
              <a:noFill/>
              <a:ln w="9525">
                <a:solidFill>
                  <a:srgbClr val="000000"/>
                </a:solidFill>
                <a:round/>
                <a:headEnd/>
                <a:tailEnd/>
              </a:ln>
            </p:spPr>
          </p:cxnSp>
          <p:cxnSp>
            <p:nvCxnSpPr>
              <p:cNvPr id="1598" name="AutoShape 807"/>
              <p:cNvCxnSpPr>
                <a:cxnSpLocks noChangeShapeType="1"/>
              </p:cNvCxnSpPr>
              <p:nvPr/>
            </p:nvCxnSpPr>
            <p:spPr bwMode="auto">
              <a:xfrm flipH="1">
                <a:off x="4174" y="9117"/>
                <a:ext cx="112" cy="99"/>
              </a:xfrm>
              <a:prstGeom prst="straightConnector1">
                <a:avLst/>
              </a:prstGeom>
              <a:noFill/>
              <a:ln w="9525">
                <a:solidFill>
                  <a:srgbClr val="000000"/>
                </a:solidFill>
                <a:round/>
                <a:headEnd/>
                <a:tailEnd/>
              </a:ln>
            </p:spPr>
          </p:cxnSp>
          <p:cxnSp>
            <p:nvCxnSpPr>
              <p:cNvPr id="1599" name="AutoShape 808"/>
              <p:cNvCxnSpPr>
                <a:cxnSpLocks noChangeShapeType="1"/>
              </p:cNvCxnSpPr>
              <p:nvPr/>
            </p:nvCxnSpPr>
            <p:spPr bwMode="auto">
              <a:xfrm>
                <a:off x="4174" y="9216"/>
                <a:ext cx="112" cy="94"/>
              </a:xfrm>
              <a:prstGeom prst="straightConnector1">
                <a:avLst/>
              </a:prstGeom>
              <a:noFill/>
              <a:ln w="9525">
                <a:solidFill>
                  <a:srgbClr val="000000"/>
                </a:solidFill>
                <a:round/>
                <a:headEnd/>
                <a:tailEnd/>
              </a:ln>
            </p:spPr>
          </p:cxnSp>
          <p:cxnSp>
            <p:nvCxnSpPr>
              <p:cNvPr id="1600" name="AutoShape 809"/>
              <p:cNvCxnSpPr>
                <a:cxnSpLocks noChangeShapeType="1"/>
              </p:cNvCxnSpPr>
              <p:nvPr/>
            </p:nvCxnSpPr>
            <p:spPr bwMode="auto">
              <a:xfrm flipV="1">
                <a:off x="4286" y="9283"/>
                <a:ext cx="784" cy="27"/>
              </a:xfrm>
              <a:prstGeom prst="straightConnector1">
                <a:avLst/>
              </a:prstGeom>
              <a:noFill/>
              <a:ln w="9525">
                <a:solidFill>
                  <a:srgbClr val="000000"/>
                </a:solidFill>
                <a:round/>
                <a:headEnd/>
                <a:tailEnd/>
              </a:ln>
            </p:spPr>
          </p:cxnSp>
          <p:cxnSp>
            <p:nvCxnSpPr>
              <p:cNvPr id="1601" name="AutoShape 810"/>
              <p:cNvCxnSpPr>
                <a:cxnSpLocks noChangeShapeType="1"/>
              </p:cNvCxnSpPr>
              <p:nvPr/>
            </p:nvCxnSpPr>
            <p:spPr bwMode="auto">
              <a:xfrm flipV="1">
                <a:off x="5070" y="9160"/>
                <a:ext cx="127" cy="123"/>
              </a:xfrm>
              <a:prstGeom prst="straightConnector1">
                <a:avLst/>
              </a:prstGeom>
              <a:noFill/>
              <a:ln w="9525">
                <a:solidFill>
                  <a:srgbClr val="000000"/>
                </a:solidFill>
                <a:round/>
                <a:headEnd/>
                <a:tailEnd/>
              </a:ln>
            </p:spPr>
          </p:cxnSp>
          <p:cxnSp>
            <p:nvCxnSpPr>
              <p:cNvPr id="1602" name="AutoShape 811"/>
              <p:cNvCxnSpPr>
                <a:cxnSpLocks noChangeShapeType="1"/>
              </p:cNvCxnSpPr>
              <p:nvPr/>
            </p:nvCxnSpPr>
            <p:spPr bwMode="auto">
              <a:xfrm>
                <a:off x="5070" y="9086"/>
                <a:ext cx="127" cy="74"/>
              </a:xfrm>
              <a:prstGeom prst="straightConnector1">
                <a:avLst/>
              </a:prstGeom>
              <a:noFill/>
              <a:ln w="9525">
                <a:solidFill>
                  <a:srgbClr val="000000"/>
                </a:solidFill>
                <a:round/>
                <a:headEnd/>
                <a:tailEnd/>
              </a:ln>
            </p:spPr>
          </p:cxnSp>
          <p:cxnSp>
            <p:nvCxnSpPr>
              <p:cNvPr id="1603" name="AutoShape 812"/>
              <p:cNvCxnSpPr>
                <a:cxnSpLocks noChangeShapeType="1"/>
              </p:cNvCxnSpPr>
              <p:nvPr/>
            </p:nvCxnSpPr>
            <p:spPr bwMode="auto">
              <a:xfrm flipV="1">
                <a:off x="4286" y="9279"/>
                <a:ext cx="784" cy="31"/>
              </a:xfrm>
              <a:prstGeom prst="straightConnector1">
                <a:avLst/>
              </a:prstGeom>
              <a:noFill/>
              <a:ln w="9525">
                <a:solidFill>
                  <a:srgbClr val="000000"/>
                </a:solidFill>
                <a:round/>
                <a:headEnd/>
                <a:tailEnd/>
              </a:ln>
            </p:spPr>
          </p:cxnSp>
          <p:cxnSp>
            <p:nvCxnSpPr>
              <p:cNvPr id="1604" name="AutoShape 813"/>
              <p:cNvCxnSpPr>
                <a:cxnSpLocks noChangeShapeType="1"/>
              </p:cNvCxnSpPr>
              <p:nvPr/>
            </p:nvCxnSpPr>
            <p:spPr bwMode="auto">
              <a:xfrm flipV="1">
                <a:off x="4286" y="9668"/>
                <a:ext cx="784" cy="31"/>
              </a:xfrm>
              <a:prstGeom prst="straightConnector1">
                <a:avLst/>
              </a:prstGeom>
              <a:noFill/>
              <a:ln w="9525">
                <a:solidFill>
                  <a:srgbClr val="000000"/>
                </a:solidFill>
                <a:round/>
                <a:headEnd/>
                <a:tailEnd/>
              </a:ln>
            </p:spPr>
          </p:cxnSp>
          <p:cxnSp>
            <p:nvCxnSpPr>
              <p:cNvPr id="1605" name="AutoShape 814"/>
              <p:cNvCxnSpPr>
                <a:cxnSpLocks noChangeShapeType="1"/>
              </p:cNvCxnSpPr>
              <p:nvPr/>
            </p:nvCxnSpPr>
            <p:spPr bwMode="auto">
              <a:xfrm flipH="1">
                <a:off x="4174" y="9699"/>
                <a:ext cx="112" cy="99"/>
              </a:xfrm>
              <a:prstGeom prst="straightConnector1">
                <a:avLst/>
              </a:prstGeom>
              <a:noFill/>
              <a:ln w="9525">
                <a:solidFill>
                  <a:srgbClr val="000000"/>
                </a:solidFill>
                <a:round/>
                <a:headEnd/>
                <a:tailEnd/>
              </a:ln>
            </p:spPr>
          </p:cxnSp>
          <p:cxnSp>
            <p:nvCxnSpPr>
              <p:cNvPr id="1606" name="AutoShape 815"/>
              <p:cNvCxnSpPr>
                <a:cxnSpLocks noChangeShapeType="1"/>
              </p:cNvCxnSpPr>
              <p:nvPr/>
            </p:nvCxnSpPr>
            <p:spPr bwMode="auto">
              <a:xfrm>
                <a:off x="4174" y="9798"/>
                <a:ext cx="112" cy="94"/>
              </a:xfrm>
              <a:prstGeom prst="straightConnector1">
                <a:avLst/>
              </a:prstGeom>
              <a:noFill/>
              <a:ln w="9525">
                <a:solidFill>
                  <a:srgbClr val="000000"/>
                </a:solidFill>
                <a:round/>
                <a:headEnd/>
                <a:tailEnd/>
              </a:ln>
            </p:spPr>
          </p:cxnSp>
          <p:cxnSp>
            <p:nvCxnSpPr>
              <p:cNvPr id="1607" name="AutoShape 816"/>
              <p:cNvCxnSpPr>
                <a:cxnSpLocks noChangeShapeType="1"/>
              </p:cNvCxnSpPr>
              <p:nvPr/>
            </p:nvCxnSpPr>
            <p:spPr bwMode="auto">
              <a:xfrm flipV="1">
                <a:off x="5070" y="9742"/>
                <a:ext cx="127" cy="123"/>
              </a:xfrm>
              <a:prstGeom prst="straightConnector1">
                <a:avLst/>
              </a:prstGeom>
              <a:noFill/>
              <a:ln w="9525">
                <a:solidFill>
                  <a:srgbClr val="000000"/>
                </a:solidFill>
                <a:round/>
                <a:headEnd/>
                <a:tailEnd/>
              </a:ln>
            </p:spPr>
          </p:cxnSp>
          <p:cxnSp>
            <p:nvCxnSpPr>
              <p:cNvPr id="1608" name="AutoShape 817"/>
              <p:cNvCxnSpPr>
                <a:cxnSpLocks noChangeShapeType="1"/>
              </p:cNvCxnSpPr>
              <p:nvPr/>
            </p:nvCxnSpPr>
            <p:spPr bwMode="auto">
              <a:xfrm>
                <a:off x="5070" y="9668"/>
                <a:ext cx="127" cy="74"/>
              </a:xfrm>
              <a:prstGeom prst="straightConnector1">
                <a:avLst/>
              </a:prstGeom>
              <a:noFill/>
              <a:ln w="9525">
                <a:solidFill>
                  <a:srgbClr val="000000"/>
                </a:solidFill>
                <a:round/>
                <a:headEnd/>
                <a:tailEnd/>
              </a:ln>
            </p:spPr>
          </p:cxnSp>
          <p:cxnSp>
            <p:nvCxnSpPr>
              <p:cNvPr id="1609" name="AutoShape 818"/>
              <p:cNvCxnSpPr>
                <a:cxnSpLocks noChangeShapeType="1"/>
              </p:cNvCxnSpPr>
              <p:nvPr/>
            </p:nvCxnSpPr>
            <p:spPr bwMode="auto">
              <a:xfrm flipH="1">
                <a:off x="4174" y="10089"/>
                <a:ext cx="112" cy="99"/>
              </a:xfrm>
              <a:prstGeom prst="straightConnector1">
                <a:avLst/>
              </a:prstGeom>
              <a:noFill/>
              <a:ln w="9525">
                <a:solidFill>
                  <a:srgbClr val="000000"/>
                </a:solidFill>
                <a:round/>
                <a:headEnd/>
                <a:tailEnd/>
              </a:ln>
            </p:spPr>
          </p:cxnSp>
          <p:cxnSp>
            <p:nvCxnSpPr>
              <p:cNvPr id="1610" name="AutoShape 819"/>
              <p:cNvCxnSpPr>
                <a:cxnSpLocks noChangeShapeType="1"/>
              </p:cNvCxnSpPr>
              <p:nvPr/>
            </p:nvCxnSpPr>
            <p:spPr bwMode="auto">
              <a:xfrm>
                <a:off x="4174" y="10188"/>
                <a:ext cx="112" cy="94"/>
              </a:xfrm>
              <a:prstGeom prst="straightConnector1">
                <a:avLst/>
              </a:prstGeom>
              <a:noFill/>
              <a:ln w="9525">
                <a:solidFill>
                  <a:srgbClr val="000000"/>
                </a:solidFill>
                <a:round/>
                <a:headEnd/>
                <a:tailEnd/>
              </a:ln>
            </p:spPr>
          </p:cxnSp>
          <p:cxnSp>
            <p:nvCxnSpPr>
              <p:cNvPr id="1611" name="AutoShape 820"/>
              <p:cNvCxnSpPr>
                <a:cxnSpLocks noChangeShapeType="1"/>
              </p:cNvCxnSpPr>
              <p:nvPr/>
            </p:nvCxnSpPr>
            <p:spPr bwMode="auto">
              <a:xfrm flipV="1">
                <a:off x="4286" y="10255"/>
                <a:ext cx="784" cy="27"/>
              </a:xfrm>
              <a:prstGeom prst="straightConnector1">
                <a:avLst/>
              </a:prstGeom>
              <a:noFill/>
              <a:ln w="9525">
                <a:solidFill>
                  <a:srgbClr val="000000"/>
                </a:solidFill>
                <a:round/>
                <a:headEnd/>
                <a:tailEnd/>
              </a:ln>
            </p:spPr>
          </p:cxnSp>
          <p:cxnSp>
            <p:nvCxnSpPr>
              <p:cNvPr id="1612" name="AutoShape 821"/>
              <p:cNvCxnSpPr>
                <a:cxnSpLocks noChangeShapeType="1"/>
              </p:cNvCxnSpPr>
              <p:nvPr/>
            </p:nvCxnSpPr>
            <p:spPr bwMode="auto">
              <a:xfrm flipV="1">
                <a:off x="5070" y="10132"/>
                <a:ext cx="127" cy="123"/>
              </a:xfrm>
              <a:prstGeom prst="straightConnector1">
                <a:avLst/>
              </a:prstGeom>
              <a:noFill/>
              <a:ln w="9525">
                <a:solidFill>
                  <a:srgbClr val="000000"/>
                </a:solidFill>
                <a:round/>
                <a:headEnd/>
                <a:tailEnd/>
              </a:ln>
            </p:spPr>
          </p:cxnSp>
          <p:cxnSp>
            <p:nvCxnSpPr>
              <p:cNvPr id="1613" name="AutoShape 822"/>
              <p:cNvCxnSpPr>
                <a:cxnSpLocks noChangeShapeType="1"/>
              </p:cNvCxnSpPr>
              <p:nvPr/>
            </p:nvCxnSpPr>
            <p:spPr bwMode="auto">
              <a:xfrm>
                <a:off x="5070" y="10058"/>
                <a:ext cx="127" cy="74"/>
              </a:xfrm>
              <a:prstGeom prst="straightConnector1">
                <a:avLst/>
              </a:prstGeom>
              <a:noFill/>
              <a:ln w="9525">
                <a:solidFill>
                  <a:srgbClr val="000000"/>
                </a:solidFill>
                <a:round/>
                <a:headEnd/>
                <a:tailEnd/>
              </a:ln>
            </p:spPr>
          </p:cxnSp>
          <p:cxnSp>
            <p:nvCxnSpPr>
              <p:cNvPr id="1614" name="AutoShape 823"/>
              <p:cNvCxnSpPr>
                <a:cxnSpLocks noChangeShapeType="1"/>
              </p:cNvCxnSpPr>
              <p:nvPr/>
            </p:nvCxnSpPr>
            <p:spPr bwMode="auto">
              <a:xfrm flipV="1">
                <a:off x="4287" y="10254"/>
                <a:ext cx="784" cy="31"/>
              </a:xfrm>
              <a:prstGeom prst="straightConnector1">
                <a:avLst/>
              </a:prstGeom>
              <a:noFill/>
              <a:ln w="9525">
                <a:solidFill>
                  <a:srgbClr val="000000"/>
                </a:solidFill>
                <a:round/>
                <a:headEnd/>
                <a:tailEnd/>
              </a:ln>
            </p:spPr>
          </p:cxnSp>
          <p:cxnSp>
            <p:nvCxnSpPr>
              <p:cNvPr id="1615" name="AutoShape 824"/>
              <p:cNvCxnSpPr>
                <a:cxnSpLocks noChangeShapeType="1"/>
              </p:cNvCxnSpPr>
              <p:nvPr/>
            </p:nvCxnSpPr>
            <p:spPr bwMode="auto">
              <a:xfrm flipH="1">
                <a:off x="4175" y="10285"/>
                <a:ext cx="112" cy="99"/>
              </a:xfrm>
              <a:prstGeom prst="straightConnector1">
                <a:avLst/>
              </a:prstGeom>
              <a:noFill/>
              <a:ln w="9525">
                <a:solidFill>
                  <a:srgbClr val="000000"/>
                </a:solidFill>
                <a:round/>
                <a:headEnd/>
                <a:tailEnd/>
              </a:ln>
            </p:spPr>
          </p:cxnSp>
          <p:cxnSp>
            <p:nvCxnSpPr>
              <p:cNvPr id="1616" name="AutoShape 825"/>
              <p:cNvCxnSpPr>
                <a:cxnSpLocks noChangeShapeType="1"/>
              </p:cNvCxnSpPr>
              <p:nvPr/>
            </p:nvCxnSpPr>
            <p:spPr bwMode="auto">
              <a:xfrm>
                <a:off x="4175" y="10384"/>
                <a:ext cx="112" cy="94"/>
              </a:xfrm>
              <a:prstGeom prst="straightConnector1">
                <a:avLst/>
              </a:prstGeom>
              <a:noFill/>
              <a:ln w="9525">
                <a:solidFill>
                  <a:srgbClr val="000000"/>
                </a:solidFill>
                <a:round/>
                <a:headEnd/>
                <a:tailEnd/>
              </a:ln>
            </p:spPr>
          </p:cxnSp>
          <p:cxnSp>
            <p:nvCxnSpPr>
              <p:cNvPr id="1617" name="AutoShape 826"/>
              <p:cNvCxnSpPr>
                <a:cxnSpLocks noChangeShapeType="1"/>
              </p:cNvCxnSpPr>
              <p:nvPr/>
            </p:nvCxnSpPr>
            <p:spPr bwMode="auto">
              <a:xfrm flipV="1">
                <a:off x="5071" y="10328"/>
                <a:ext cx="127" cy="123"/>
              </a:xfrm>
              <a:prstGeom prst="straightConnector1">
                <a:avLst/>
              </a:prstGeom>
              <a:noFill/>
              <a:ln w="9525">
                <a:solidFill>
                  <a:srgbClr val="000000"/>
                </a:solidFill>
                <a:round/>
                <a:headEnd/>
                <a:tailEnd/>
              </a:ln>
            </p:spPr>
          </p:cxnSp>
          <p:cxnSp>
            <p:nvCxnSpPr>
              <p:cNvPr id="1618" name="AutoShape 827"/>
              <p:cNvCxnSpPr>
                <a:cxnSpLocks noChangeShapeType="1"/>
              </p:cNvCxnSpPr>
              <p:nvPr/>
            </p:nvCxnSpPr>
            <p:spPr bwMode="auto">
              <a:xfrm>
                <a:off x="5071" y="10254"/>
                <a:ext cx="127" cy="74"/>
              </a:xfrm>
              <a:prstGeom prst="straightConnector1">
                <a:avLst/>
              </a:prstGeom>
              <a:noFill/>
              <a:ln w="9525">
                <a:solidFill>
                  <a:srgbClr val="000000"/>
                </a:solidFill>
                <a:round/>
                <a:headEnd/>
                <a:tailEnd/>
              </a:ln>
            </p:spPr>
          </p:cxnSp>
          <p:cxnSp>
            <p:nvCxnSpPr>
              <p:cNvPr id="1619" name="AutoShape 828"/>
              <p:cNvCxnSpPr>
                <a:cxnSpLocks noChangeShapeType="1"/>
              </p:cNvCxnSpPr>
              <p:nvPr/>
            </p:nvCxnSpPr>
            <p:spPr bwMode="auto">
              <a:xfrm flipV="1">
                <a:off x="4286" y="9869"/>
                <a:ext cx="784" cy="27"/>
              </a:xfrm>
              <a:prstGeom prst="straightConnector1">
                <a:avLst/>
              </a:prstGeom>
              <a:noFill/>
              <a:ln w="9525">
                <a:solidFill>
                  <a:srgbClr val="000000"/>
                </a:solidFill>
                <a:round/>
                <a:headEnd/>
                <a:tailEnd/>
              </a:ln>
            </p:spPr>
          </p:cxnSp>
          <p:cxnSp>
            <p:nvCxnSpPr>
              <p:cNvPr id="1620" name="AutoShape 829"/>
              <p:cNvCxnSpPr>
                <a:cxnSpLocks noChangeShapeType="1"/>
              </p:cNvCxnSpPr>
              <p:nvPr/>
            </p:nvCxnSpPr>
            <p:spPr bwMode="auto">
              <a:xfrm flipV="1">
                <a:off x="4286" y="9869"/>
                <a:ext cx="784" cy="31"/>
              </a:xfrm>
              <a:prstGeom prst="straightConnector1">
                <a:avLst/>
              </a:prstGeom>
              <a:noFill/>
              <a:ln w="9525">
                <a:solidFill>
                  <a:srgbClr val="000000"/>
                </a:solidFill>
                <a:round/>
                <a:headEnd/>
                <a:tailEnd/>
              </a:ln>
            </p:spPr>
          </p:cxnSp>
          <p:cxnSp>
            <p:nvCxnSpPr>
              <p:cNvPr id="1621" name="AutoShape 830"/>
              <p:cNvCxnSpPr>
                <a:cxnSpLocks noChangeShapeType="1"/>
              </p:cNvCxnSpPr>
              <p:nvPr/>
            </p:nvCxnSpPr>
            <p:spPr bwMode="auto">
              <a:xfrm flipH="1">
                <a:off x="4174" y="9900"/>
                <a:ext cx="112" cy="99"/>
              </a:xfrm>
              <a:prstGeom prst="straightConnector1">
                <a:avLst/>
              </a:prstGeom>
              <a:noFill/>
              <a:ln w="9525">
                <a:solidFill>
                  <a:srgbClr val="000000"/>
                </a:solidFill>
                <a:round/>
                <a:headEnd/>
                <a:tailEnd/>
              </a:ln>
            </p:spPr>
          </p:cxnSp>
          <p:cxnSp>
            <p:nvCxnSpPr>
              <p:cNvPr id="1622" name="AutoShape 831"/>
              <p:cNvCxnSpPr>
                <a:cxnSpLocks noChangeShapeType="1"/>
              </p:cNvCxnSpPr>
              <p:nvPr/>
            </p:nvCxnSpPr>
            <p:spPr bwMode="auto">
              <a:xfrm>
                <a:off x="4174" y="9999"/>
                <a:ext cx="112" cy="94"/>
              </a:xfrm>
              <a:prstGeom prst="straightConnector1">
                <a:avLst/>
              </a:prstGeom>
              <a:noFill/>
              <a:ln w="9525">
                <a:solidFill>
                  <a:srgbClr val="000000"/>
                </a:solidFill>
                <a:round/>
                <a:headEnd/>
                <a:tailEnd/>
              </a:ln>
            </p:spPr>
          </p:cxnSp>
          <p:cxnSp>
            <p:nvCxnSpPr>
              <p:cNvPr id="1623" name="AutoShape 832"/>
              <p:cNvCxnSpPr>
                <a:cxnSpLocks noChangeShapeType="1"/>
              </p:cNvCxnSpPr>
              <p:nvPr/>
            </p:nvCxnSpPr>
            <p:spPr bwMode="auto">
              <a:xfrm flipV="1">
                <a:off x="4286" y="10066"/>
                <a:ext cx="784" cy="27"/>
              </a:xfrm>
              <a:prstGeom prst="straightConnector1">
                <a:avLst/>
              </a:prstGeom>
              <a:noFill/>
              <a:ln w="9525">
                <a:solidFill>
                  <a:srgbClr val="000000"/>
                </a:solidFill>
                <a:round/>
                <a:headEnd/>
                <a:tailEnd/>
              </a:ln>
            </p:spPr>
          </p:cxnSp>
          <p:cxnSp>
            <p:nvCxnSpPr>
              <p:cNvPr id="1624" name="AutoShape 833"/>
              <p:cNvCxnSpPr>
                <a:cxnSpLocks noChangeShapeType="1"/>
              </p:cNvCxnSpPr>
              <p:nvPr/>
            </p:nvCxnSpPr>
            <p:spPr bwMode="auto">
              <a:xfrm flipV="1">
                <a:off x="5070" y="9943"/>
                <a:ext cx="127" cy="123"/>
              </a:xfrm>
              <a:prstGeom prst="straightConnector1">
                <a:avLst/>
              </a:prstGeom>
              <a:noFill/>
              <a:ln w="9525">
                <a:solidFill>
                  <a:srgbClr val="000000"/>
                </a:solidFill>
                <a:round/>
                <a:headEnd/>
                <a:tailEnd/>
              </a:ln>
            </p:spPr>
          </p:cxnSp>
          <p:cxnSp>
            <p:nvCxnSpPr>
              <p:cNvPr id="1625" name="AutoShape 834"/>
              <p:cNvCxnSpPr>
                <a:cxnSpLocks noChangeShapeType="1"/>
              </p:cNvCxnSpPr>
              <p:nvPr/>
            </p:nvCxnSpPr>
            <p:spPr bwMode="auto">
              <a:xfrm>
                <a:off x="5070" y="9869"/>
                <a:ext cx="127" cy="74"/>
              </a:xfrm>
              <a:prstGeom prst="straightConnector1">
                <a:avLst/>
              </a:prstGeom>
              <a:noFill/>
              <a:ln w="9525">
                <a:solidFill>
                  <a:srgbClr val="000000"/>
                </a:solidFill>
                <a:round/>
                <a:headEnd/>
                <a:tailEnd/>
              </a:ln>
            </p:spPr>
          </p:cxnSp>
          <p:cxnSp>
            <p:nvCxnSpPr>
              <p:cNvPr id="1626" name="AutoShape 835"/>
              <p:cNvCxnSpPr>
                <a:cxnSpLocks noChangeShapeType="1"/>
              </p:cNvCxnSpPr>
              <p:nvPr/>
            </p:nvCxnSpPr>
            <p:spPr bwMode="auto">
              <a:xfrm flipV="1">
                <a:off x="4286" y="10062"/>
                <a:ext cx="784" cy="31"/>
              </a:xfrm>
              <a:prstGeom prst="straightConnector1">
                <a:avLst/>
              </a:prstGeom>
              <a:noFill/>
              <a:ln w="9525">
                <a:solidFill>
                  <a:srgbClr val="000000"/>
                </a:solidFill>
                <a:round/>
                <a:headEnd/>
                <a:tailEnd/>
              </a:ln>
            </p:spPr>
          </p:cxnSp>
        </p:grpSp>
        <p:grpSp>
          <p:nvGrpSpPr>
            <p:cNvPr id="13" name="Group 1803"/>
            <p:cNvGrpSpPr/>
            <p:nvPr/>
          </p:nvGrpSpPr>
          <p:grpSpPr>
            <a:xfrm>
              <a:off x="1213959" y="2818379"/>
              <a:ext cx="2293404" cy="2333625"/>
              <a:chOff x="1213959" y="2818379"/>
              <a:chExt cx="2293404" cy="2333625"/>
            </a:xfrm>
          </p:grpSpPr>
          <p:sp>
            <p:nvSpPr>
              <p:cNvPr id="1628" name="AutoShape 837"/>
              <p:cNvSpPr>
                <a:spLocks noChangeArrowheads="1"/>
              </p:cNvSpPr>
              <p:nvPr/>
            </p:nvSpPr>
            <p:spPr bwMode="auto">
              <a:xfrm rot="20219888">
                <a:off x="1213959" y="2818379"/>
                <a:ext cx="2293404" cy="2333625"/>
              </a:xfrm>
              <a:custGeom>
                <a:avLst/>
                <a:gdLst>
                  <a:gd name="G0" fmla="+- 3722 0 0"/>
                  <a:gd name="G1" fmla="+- 21600 0 3722"/>
                  <a:gd name="G2" fmla="+- 21600 0 372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722" y="10800"/>
                    </a:moveTo>
                    <a:cubicBezTo>
                      <a:pt x="3722" y="14709"/>
                      <a:pt x="6891" y="17878"/>
                      <a:pt x="10800" y="17878"/>
                    </a:cubicBezTo>
                    <a:cubicBezTo>
                      <a:pt x="14709" y="17878"/>
                      <a:pt x="17878" y="14709"/>
                      <a:pt x="17878" y="10800"/>
                    </a:cubicBezTo>
                    <a:cubicBezTo>
                      <a:pt x="17878" y="6891"/>
                      <a:pt x="14709" y="3722"/>
                      <a:pt x="10800" y="3722"/>
                    </a:cubicBezTo>
                    <a:cubicBezTo>
                      <a:pt x="6891" y="3722"/>
                      <a:pt x="3722" y="6891"/>
                      <a:pt x="3722" y="10800"/>
                    </a:cubicBezTo>
                    <a:close/>
                  </a:path>
                </a:pathLst>
              </a:custGeom>
              <a:solidFill>
                <a:srgbClr val="97470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4" name="Group 838"/>
              <p:cNvGrpSpPr>
                <a:grpSpLocks/>
              </p:cNvGrpSpPr>
              <p:nvPr/>
            </p:nvGrpSpPr>
            <p:grpSpPr bwMode="auto">
              <a:xfrm rot="20219888">
                <a:off x="2716907" y="4630803"/>
                <a:ext cx="51923" cy="492621"/>
                <a:chOff x="7055" y="9672"/>
                <a:chExt cx="71" cy="662"/>
              </a:xfrm>
            </p:grpSpPr>
            <p:sp>
              <p:nvSpPr>
                <p:cNvPr id="1658" name="Rectangle 839"/>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659" name="AutoShape 840"/>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1660" name="AutoShape 841"/>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nvGrpSpPr>
              <p:cNvPr id="15" name="Group 842"/>
              <p:cNvGrpSpPr>
                <a:grpSpLocks/>
              </p:cNvGrpSpPr>
              <p:nvPr/>
            </p:nvGrpSpPr>
            <p:grpSpPr bwMode="auto">
              <a:xfrm rot="20219888">
                <a:off x="1964349" y="2852434"/>
                <a:ext cx="51923" cy="492621"/>
                <a:chOff x="7055" y="9672"/>
                <a:chExt cx="71" cy="662"/>
              </a:xfrm>
            </p:grpSpPr>
            <p:sp>
              <p:nvSpPr>
                <p:cNvPr id="1655" name="Rectangle 843"/>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656" name="AutoShape 844"/>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1657" name="AutoShape 845"/>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nvGrpSpPr>
              <p:cNvPr id="16" name="Group 846"/>
              <p:cNvGrpSpPr>
                <a:grpSpLocks/>
              </p:cNvGrpSpPr>
              <p:nvPr/>
            </p:nvGrpSpPr>
            <p:grpSpPr bwMode="auto">
              <a:xfrm rot="14819888">
                <a:off x="1462519" y="4106718"/>
                <a:ext cx="52834" cy="484130"/>
                <a:chOff x="7055" y="9672"/>
                <a:chExt cx="71" cy="662"/>
              </a:xfrm>
            </p:grpSpPr>
            <p:sp>
              <p:nvSpPr>
                <p:cNvPr id="1652" name="Rectangle 847"/>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653" name="AutoShape 848"/>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1654" name="AutoShape 849"/>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nvGrpSpPr>
              <p:cNvPr id="17" name="Group 850"/>
              <p:cNvGrpSpPr>
                <a:grpSpLocks/>
              </p:cNvGrpSpPr>
              <p:nvPr/>
            </p:nvGrpSpPr>
            <p:grpSpPr bwMode="auto">
              <a:xfrm rot="14819888">
                <a:off x="3210665" y="3371882"/>
                <a:ext cx="52834" cy="484130"/>
                <a:chOff x="7055" y="9672"/>
                <a:chExt cx="71" cy="662"/>
              </a:xfrm>
            </p:grpSpPr>
            <p:sp>
              <p:nvSpPr>
                <p:cNvPr id="1649" name="Rectangle 851"/>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650" name="AutoShape 852"/>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1651" name="AutoShape 853"/>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nvGrpSpPr>
              <p:cNvPr id="18" name="Group 854"/>
              <p:cNvGrpSpPr>
                <a:grpSpLocks/>
              </p:cNvGrpSpPr>
              <p:nvPr/>
            </p:nvGrpSpPr>
            <p:grpSpPr bwMode="auto">
              <a:xfrm rot="1319888">
                <a:off x="1986455" y="4640977"/>
                <a:ext cx="52834" cy="484130"/>
                <a:chOff x="7055" y="9672"/>
                <a:chExt cx="71" cy="662"/>
              </a:xfrm>
            </p:grpSpPr>
            <p:sp>
              <p:nvSpPr>
                <p:cNvPr id="1646" name="Rectangle 855"/>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647" name="AutoShape 856"/>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1648" name="AutoShape 857"/>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nvGrpSpPr>
              <p:cNvPr id="19" name="Group 858"/>
              <p:cNvGrpSpPr>
                <a:grpSpLocks/>
              </p:cNvGrpSpPr>
              <p:nvPr/>
            </p:nvGrpSpPr>
            <p:grpSpPr bwMode="auto">
              <a:xfrm rot="17519888">
                <a:off x="1450650" y="3386597"/>
                <a:ext cx="51923" cy="492621"/>
                <a:chOff x="7055" y="9672"/>
                <a:chExt cx="71" cy="662"/>
              </a:xfrm>
            </p:grpSpPr>
            <p:sp>
              <p:nvSpPr>
                <p:cNvPr id="1643" name="Rectangle 859"/>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644" name="AutoShape 860"/>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1645" name="AutoShape 861"/>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nvGrpSpPr>
              <p:cNvPr id="20" name="Group 862"/>
              <p:cNvGrpSpPr>
                <a:grpSpLocks/>
              </p:cNvGrpSpPr>
              <p:nvPr/>
            </p:nvGrpSpPr>
            <p:grpSpPr bwMode="auto">
              <a:xfrm rot="17519888">
                <a:off x="3223033" y="4108748"/>
                <a:ext cx="51923" cy="492621"/>
                <a:chOff x="7055" y="9672"/>
                <a:chExt cx="71" cy="662"/>
              </a:xfrm>
            </p:grpSpPr>
            <p:sp>
              <p:nvSpPr>
                <p:cNvPr id="1640" name="Rectangle 863"/>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641" name="AutoShape 864"/>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1642" name="AutoShape 865"/>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nvGrpSpPr>
              <p:cNvPr id="21" name="Group 866"/>
              <p:cNvGrpSpPr>
                <a:grpSpLocks/>
              </p:cNvGrpSpPr>
              <p:nvPr/>
            </p:nvGrpSpPr>
            <p:grpSpPr bwMode="auto">
              <a:xfrm rot="1319888">
                <a:off x="2680610" y="2853155"/>
                <a:ext cx="52834" cy="484130"/>
                <a:chOff x="7055" y="9672"/>
                <a:chExt cx="71" cy="662"/>
              </a:xfrm>
            </p:grpSpPr>
            <p:sp>
              <p:nvSpPr>
                <p:cNvPr id="1637" name="Rectangle 867"/>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638" name="AutoShape 868"/>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1639" name="AutoShape 869"/>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sp>
          <p:nvSpPr>
            <p:cNvPr id="1661" name="AutoShape 870"/>
            <p:cNvSpPr>
              <a:spLocks noChangeArrowheads="1"/>
            </p:cNvSpPr>
            <p:nvPr/>
          </p:nvSpPr>
          <p:spPr bwMode="auto">
            <a:xfrm>
              <a:off x="1600200" y="3200400"/>
              <a:ext cx="1532105" cy="1558975"/>
            </a:xfrm>
            <a:custGeom>
              <a:avLst/>
              <a:gdLst>
                <a:gd name="G0" fmla="+- 3523 0 0"/>
                <a:gd name="G1" fmla="+- 21600 0 3523"/>
                <a:gd name="G2" fmla="+- 21600 0 352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523" y="10800"/>
                  </a:moveTo>
                  <a:cubicBezTo>
                    <a:pt x="3523" y="14819"/>
                    <a:pt x="6781" y="18077"/>
                    <a:pt x="10800" y="18077"/>
                  </a:cubicBezTo>
                  <a:cubicBezTo>
                    <a:pt x="14819" y="18077"/>
                    <a:pt x="18077" y="14819"/>
                    <a:pt x="18077" y="10800"/>
                  </a:cubicBezTo>
                  <a:cubicBezTo>
                    <a:pt x="18077" y="6781"/>
                    <a:pt x="14819" y="3523"/>
                    <a:pt x="10800" y="3523"/>
                  </a:cubicBezTo>
                  <a:cubicBezTo>
                    <a:pt x="6781" y="3523"/>
                    <a:pt x="3523" y="6781"/>
                    <a:pt x="3523" y="10800"/>
                  </a:cubicBezTo>
                  <a:close/>
                </a:path>
              </a:pathLst>
            </a:custGeom>
            <a:solidFill>
              <a:srgbClr val="00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662" name="AutoShape 871"/>
            <p:cNvCxnSpPr>
              <a:cxnSpLocks noChangeShapeType="1"/>
            </p:cNvCxnSpPr>
            <p:nvPr/>
          </p:nvCxnSpPr>
          <p:spPr bwMode="auto">
            <a:xfrm>
              <a:off x="2350529" y="2901999"/>
              <a:ext cx="0" cy="238125"/>
            </a:xfrm>
            <a:prstGeom prst="straightConnector1">
              <a:avLst/>
            </a:prstGeom>
            <a:noFill/>
            <a:ln w="9525">
              <a:solidFill>
                <a:srgbClr val="000000"/>
              </a:solidFill>
              <a:round/>
              <a:headEnd/>
              <a:tailEnd type="triangle" w="med" len="med"/>
            </a:ln>
          </p:spPr>
        </p:cxnSp>
        <p:cxnSp>
          <p:nvCxnSpPr>
            <p:cNvPr id="1663" name="AutoShape 872"/>
            <p:cNvCxnSpPr>
              <a:cxnSpLocks noChangeShapeType="1"/>
            </p:cNvCxnSpPr>
            <p:nvPr/>
          </p:nvCxnSpPr>
          <p:spPr bwMode="auto">
            <a:xfrm rot="2700000">
              <a:off x="3015295" y="3160036"/>
              <a:ext cx="0" cy="234021"/>
            </a:xfrm>
            <a:prstGeom prst="straightConnector1">
              <a:avLst/>
            </a:prstGeom>
            <a:noFill/>
            <a:ln w="9525">
              <a:solidFill>
                <a:srgbClr val="000000"/>
              </a:solidFill>
              <a:round/>
              <a:headEnd/>
              <a:tailEnd type="triangle" w="med" len="med"/>
            </a:ln>
          </p:spPr>
        </p:cxnSp>
        <p:cxnSp>
          <p:nvCxnSpPr>
            <p:cNvPr id="1664" name="AutoShape 873"/>
            <p:cNvCxnSpPr>
              <a:cxnSpLocks noChangeShapeType="1"/>
            </p:cNvCxnSpPr>
            <p:nvPr/>
          </p:nvCxnSpPr>
          <p:spPr bwMode="auto">
            <a:xfrm rot="8100000">
              <a:off x="3051129" y="4545062"/>
              <a:ext cx="0" cy="238125"/>
            </a:xfrm>
            <a:prstGeom prst="straightConnector1">
              <a:avLst/>
            </a:prstGeom>
            <a:noFill/>
            <a:ln w="9525">
              <a:solidFill>
                <a:srgbClr val="000000"/>
              </a:solidFill>
              <a:round/>
              <a:headEnd/>
              <a:tailEnd type="triangle" w="med" len="med"/>
            </a:ln>
          </p:spPr>
        </p:cxnSp>
        <p:cxnSp>
          <p:nvCxnSpPr>
            <p:cNvPr id="1665" name="AutoShape 874"/>
            <p:cNvCxnSpPr>
              <a:cxnSpLocks noChangeShapeType="1"/>
            </p:cNvCxnSpPr>
            <p:nvPr/>
          </p:nvCxnSpPr>
          <p:spPr bwMode="auto">
            <a:xfrm rot="10800000">
              <a:off x="2362230" y="4818905"/>
              <a:ext cx="0" cy="238125"/>
            </a:xfrm>
            <a:prstGeom prst="straightConnector1">
              <a:avLst/>
            </a:prstGeom>
            <a:noFill/>
            <a:ln w="9525">
              <a:solidFill>
                <a:srgbClr val="000000"/>
              </a:solidFill>
              <a:round/>
              <a:headEnd/>
              <a:tailEnd type="triangle" w="med" len="med"/>
            </a:ln>
          </p:spPr>
        </p:cxnSp>
        <p:cxnSp>
          <p:nvCxnSpPr>
            <p:cNvPr id="1666" name="AutoShape 875"/>
            <p:cNvCxnSpPr>
              <a:cxnSpLocks noChangeShapeType="1"/>
            </p:cNvCxnSpPr>
            <p:nvPr/>
          </p:nvCxnSpPr>
          <p:spPr bwMode="auto">
            <a:xfrm rot="5400000">
              <a:off x="3318059" y="3874411"/>
              <a:ext cx="0" cy="234021"/>
            </a:xfrm>
            <a:prstGeom prst="straightConnector1">
              <a:avLst/>
            </a:prstGeom>
            <a:noFill/>
            <a:ln w="9525">
              <a:solidFill>
                <a:srgbClr val="000000"/>
              </a:solidFill>
              <a:round/>
              <a:headEnd/>
              <a:tailEnd type="triangle" w="med" len="med"/>
            </a:ln>
          </p:spPr>
        </p:cxnSp>
        <p:cxnSp>
          <p:nvCxnSpPr>
            <p:cNvPr id="1667" name="AutoShape 876"/>
            <p:cNvCxnSpPr>
              <a:cxnSpLocks noChangeShapeType="1"/>
            </p:cNvCxnSpPr>
            <p:nvPr/>
          </p:nvCxnSpPr>
          <p:spPr bwMode="auto">
            <a:xfrm rot="16200000">
              <a:off x="1418834" y="3886317"/>
              <a:ext cx="0" cy="234021"/>
            </a:xfrm>
            <a:prstGeom prst="straightConnector1">
              <a:avLst/>
            </a:prstGeom>
            <a:noFill/>
            <a:ln w="9525">
              <a:solidFill>
                <a:srgbClr val="000000"/>
              </a:solidFill>
              <a:round/>
              <a:headEnd/>
              <a:tailEnd type="triangle" w="med" len="med"/>
            </a:ln>
          </p:spPr>
        </p:cxnSp>
        <p:cxnSp>
          <p:nvCxnSpPr>
            <p:cNvPr id="1668" name="AutoShape 877"/>
            <p:cNvCxnSpPr>
              <a:cxnSpLocks noChangeShapeType="1"/>
            </p:cNvCxnSpPr>
            <p:nvPr/>
          </p:nvCxnSpPr>
          <p:spPr bwMode="auto">
            <a:xfrm rot="18900000">
              <a:off x="1671869" y="3183284"/>
              <a:ext cx="0" cy="238125"/>
            </a:xfrm>
            <a:prstGeom prst="straightConnector1">
              <a:avLst/>
            </a:prstGeom>
            <a:noFill/>
            <a:ln w="9525">
              <a:solidFill>
                <a:srgbClr val="000000"/>
              </a:solidFill>
              <a:round/>
              <a:headEnd/>
              <a:tailEnd type="triangle" w="med" len="med"/>
            </a:ln>
          </p:spPr>
        </p:cxnSp>
        <p:cxnSp>
          <p:nvCxnSpPr>
            <p:cNvPr id="1669" name="AutoShape 878"/>
            <p:cNvCxnSpPr>
              <a:cxnSpLocks noChangeShapeType="1"/>
            </p:cNvCxnSpPr>
            <p:nvPr/>
          </p:nvCxnSpPr>
          <p:spPr bwMode="auto">
            <a:xfrm rot="13500000">
              <a:off x="1717211" y="4563485"/>
              <a:ext cx="0" cy="234021"/>
            </a:xfrm>
            <a:prstGeom prst="straightConnector1">
              <a:avLst/>
            </a:prstGeom>
            <a:noFill/>
            <a:ln w="9525">
              <a:solidFill>
                <a:srgbClr val="000000"/>
              </a:solidFill>
              <a:round/>
              <a:headEnd/>
              <a:tailEnd type="triangle" w="med" len="med"/>
            </a:ln>
          </p:spPr>
        </p:cxnSp>
        <p:sp>
          <p:nvSpPr>
            <p:cNvPr id="1670" name="AutoShape 879"/>
            <p:cNvSpPr>
              <a:spLocks noChangeArrowheads="1"/>
            </p:cNvSpPr>
            <p:nvPr/>
          </p:nvSpPr>
          <p:spPr bwMode="auto">
            <a:xfrm rot="5400000">
              <a:off x="810697" y="2469593"/>
              <a:ext cx="3103066" cy="3048121"/>
            </a:xfrm>
            <a:custGeom>
              <a:avLst/>
              <a:gdLst>
                <a:gd name="G0" fmla="+- 1469 0 0"/>
                <a:gd name="G1" fmla="+- 21600 0 1469"/>
                <a:gd name="G2" fmla="+- 21600 0 1469"/>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69" y="10800"/>
                  </a:moveTo>
                  <a:cubicBezTo>
                    <a:pt x="1469" y="15953"/>
                    <a:pt x="5647" y="20131"/>
                    <a:pt x="10800" y="20131"/>
                  </a:cubicBezTo>
                  <a:cubicBezTo>
                    <a:pt x="15953" y="20131"/>
                    <a:pt x="20131" y="15953"/>
                    <a:pt x="20131" y="10800"/>
                  </a:cubicBezTo>
                  <a:cubicBezTo>
                    <a:pt x="20131" y="5647"/>
                    <a:pt x="15953" y="1469"/>
                    <a:pt x="10800" y="1469"/>
                  </a:cubicBezTo>
                  <a:cubicBezTo>
                    <a:pt x="5647" y="1469"/>
                    <a:pt x="1469" y="5647"/>
                    <a:pt x="1469" y="10800"/>
                  </a:cubicBezTo>
                  <a:close/>
                </a:path>
              </a:pathLst>
            </a:custGeom>
            <a:solidFill>
              <a:srgbClr val="93895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671" name="AutoShape 880"/>
            <p:cNvCxnSpPr>
              <a:cxnSpLocks noChangeShapeType="1"/>
            </p:cNvCxnSpPr>
            <p:nvPr/>
          </p:nvCxnSpPr>
          <p:spPr bwMode="auto">
            <a:xfrm>
              <a:off x="2297875" y="2442120"/>
              <a:ext cx="0" cy="212824"/>
            </a:xfrm>
            <a:prstGeom prst="straightConnector1">
              <a:avLst/>
            </a:prstGeom>
            <a:noFill/>
            <a:ln w="9525">
              <a:solidFill>
                <a:srgbClr val="000000"/>
              </a:solidFill>
              <a:prstDash val="dash"/>
              <a:round/>
              <a:headEnd/>
              <a:tailEnd/>
            </a:ln>
          </p:spPr>
        </p:cxnSp>
        <p:cxnSp>
          <p:nvCxnSpPr>
            <p:cNvPr id="1672" name="AutoShape 881"/>
            <p:cNvCxnSpPr>
              <a:cxnSpLocks noChangeShapeType="1"/>
            </p:cNvCxnSpPr>
            <p:nvPr/>
          </p:nvCxnSpPr>
          <p:spPr bwMode="auto">
            <a:xfrm>
              <a:off x="2421467" y="2442120"/>
              <a:ext cx="0" cy="212824"/>
            </a:xfrm>
            <a:prstGeom prst="straightConnector1">
              <a:avLst/>
            </a:prstGeom>
            <a:noFill/>
            <a:ln w="9525">
              <a:solidFill>
                <a:srgbClr val="000000"/>
              </a:solidFill>
              <a:prstDash val="dash"/>
              <a:round/>
              <a:headEnd/>
              <a:tailEnd/>
            </a:ln>
          </p:spPr>
        </p:cxnSp>
        <p:cxnSp>
          <p:nvCxnSpPr>
            <p:cNvPr id="1673" name="AutoShape 882"/>
            <p:cNvCxnSpPr>
              <a:cxnSpLocks noChangeShapeType="1"/>
            </p:cNvCxnSpPr>
            <p:nvPr/>
          </p:nvCxnSpPr>
          <p:spPr bwMode="auto">
            <a:xfrm>
              <a:off x="2309576" y="5332363"/>
              <a:ext cx="0" cy="212824"/>
            </a:xfrm>
            <a:prstGeom prst="straightConnector1">
              <a:avLst/>
            </a:prstGeom>
            <a:noFill/>
            <a:ln w="9525">
              <a:solidFill>
                <a:srgbClr val="000000"/>
              </a:solidFill>
              <a:prstDash val="dash"/>
              <a:round/>
              <a:headEnd/>
              <a:tailEnd/>
            </a:ln>
          </p:spPr>
        </p:cxnSp>
        <p:cxnSp>
          <p:nvCxnSpPr>
            <p:cNvPr id="1674" name="AutoShape 883"/>
            <p:cNvCxnSpPr>
              <a:cxnSpLocks noChangeShapeType="1"/>
            </p:cNvCxnSpPr>
            <p:nvPr/>
          </p:nvCxnSpPr>
          <p:spPr bwMode="auto">
            <a:xfrm>
              <a:off x="2433168" y="5332363"/>
              <a:ext cx="0" cy="212824"/>
            </a:xfrm>
            <a:prstGeom prst="straightConnector1">
              <a:avLst/>
            </a:prstGeom>
            <a:noFill/>
            <a:ln w="9525">
              <a:solidFill>
                <a:srgbClr val="000000"/>
              </a:solidFill>
              <a:prstDash val="dash"/>
              <a:round/>
              <a:headEnd/>
              <a:tailEnd/>
            </a:ln>
          </p:spPr>
        </p:cxnSp>
        <p:cxnSp>
          <p:nvCxnSpPr>
            <p:cNvPr id="1675" name="AutoShape 884"/>
            <p:cNvCxnSpPr>
              <a:cxnSpLocks noChangeShapeType="1"/>
            </p:cNvCxnSpPr>
            <p:nvPr/>
          </p:nvCxnSpPr>
          <p:spPr bwMode="auto">
            <a:xfrm rot="16200000">
              <a:off x="3781713" y="3953072"/>
              <a:ext cx="0" cy="209156"/>
            </a:xfrm>
            <a:prstGeom prst="straightConnector1">
              <a:avLst/>
            </a:prstGeom>
            <a:noFill/>
            <a:ln w="9525">
              <a:solidFill>
                <a:srgbClr val="000000"/>
              </a:solidFill>
              <a:prstDash val="dash"/>
              <a:round/>
              <a:headEnd/>
              <a:tailEnd/>
            </a:ln>
          </p:spPr>
        </p:cxnSp>
        <p:cxnSp>
          <p:nvCxnSpPr>
            <p:cNvPr id="1676" name="AutoShape 885"/>
            <p:cNvCxnSpPr>
              <a:cxnSpLocks noChangeShapeType="1"/>
            </p:cNvCxnSpPr>
            <p:nvPr/>
          </p:nvCxnSpPr>
          <p:spPr bwMode="auto">
            <a:xfrm rot="16200000">
              <a:off x="3781713" y="3822103"/>
              <a:ext cx="0" cy="209156"/>
            </a:xfrm>
            <a:prstGeom prst="straightConnector1">
              <a:avLst/>
            </a:prstGeom>
            <a:noFill/>
            <a:ln w="9525">
              <a:solidFill>
                <a:srgbClr val="000000"/>
              </a:solidFill>
              <a:prstDash val="dash"/>
              <a:round/>
              <a:headEnd/>
              <a:tailEnd/>
            </a:ln>
          </p:spPr>
        </p:cxnSp>
        <p:cxnSp>
          <p:nvCxnSpPr>
            <p:cNvPr id="1677" name="AutoShape 886"/>
            <p:cNvCxnSpPr>
              <a:cxnSpLocks noChangeShapeType="1"/>
            </p:cNvCxnSpPr>
            <p:nvPr/>
          </p:nvCxnSpPr>
          <p:spPr bwMode="auto">
            <a:xfrm rot="16200000">
              <a:off x="942017" y="3953072"/>
              <a:ext cx="0" cy="209156"/>
            </a:xfrm>
            <a:prstGeom prst="straightConnector1">
              <a:avLst/>
            </a:prstGeom>
            <a:noFill/>
            <a:ln w="9525">
              <a:solidFill>
                <a:srgbClr val="000000"/>
              </a:solidFill>
              <a:prstDash val="dash"/>
              <a:round/>
              <a:headEnd/>
              <a:tailEnd/>
            </a:ln>
          </p:spPr>
        </p:cxnSp>
        <p:cxnSp>
          <p:nvCxnSpPr>
            <p:cNvPr id="1678" name="AutoShape 887"/>
            <p:cNvCxnSpPr>
              <a:cxnSpLocks noChangeShapeType="1"/>
            </p:cNvCxnSpPr>
            <p:nvPr/>
          </p:nvCxnSpPr>
          <p:spPr bwMode="auto">
            <a:xfrm rot="16200000">
              <a:off x="942748" y="3821359"/>
              <a:ext cx="0" cy="209156"/>
            </a:xfrm>
            <a:prstGeom prst="straightConnector1">
              <a:avLst/>
            </a:prstGeom>
            <a:noFill/>
            <a:ln w="9525">
              <a:solidFill>
                <a:srgbClr val="000000"/>
              </a:solidFill>
              <a:prstDash val="dash"/>
              <a:round/>
              <a:headEnd/>
              <a:tailEnd/>
            </a:ln>
          </p:spPr>
        </p:cxnSp>
        <p:cxnSp>
          <p:nvCxnSpPr>
            <p:cNvPr id="1679" name="AutoShape 888"/>
            <p:cNvCxnSpPr>
              <a:cxnSpLocks noChangeShapeType="1"/>
            </p:cNvCxnSpPr>
            <p:nvPr/>
          </p:nvCxnSpPr>
          <p:spPr bwMode="auto">
            <a:xfrm rot="2700000">
              <a:off x="1336927" y="4889200"/>
              <a:ext cx="0" cy="209156"/>
            </a:xfrm>
            <a:prstGeom prst="straightConnector1">
              <a:avLst/>
            </a:prstGeom>
            <a:noFill/>
            <a:ln w="9525">
              <a:solidFill>
                <a:srgbClr val="000000"/>
              </a:solidFill>
              <a:prstDash val="dash"/>
              <a:round/>
              <a:headEnd/>
              <a:tailEnd/>
            </a:ln>
          </p:spPr>
        </p:cxnSp>
        <p:cxnSp>
          <p:nvCxnSpPr>
            <p:cNvPr id="1680" name="AutoShape 889"/>
            <p:cNvCxnSpPr>
              <a:cxnSpLocks noChangeShapeType="1"/>
            </p:cNvCxnSpPr>
            <p:nvPr/>
          </p:nvCxnSpPr>
          <p:spPr bwMode="auto">
            <a:xfrm rot="2700000">
              <a:off x="1435654" y="4983706"/>
              <a:ext cx="0" cy="209156"/>
            </a:xfrm>
            <a:prstGeom prst="straightConnector1">
              <a:avLst/>
            </a:prstGeom>
            <a:noFill/>
            <a:ln w="9525">
              <a:solidFill>
                <a:srgbClr val="000000"/>
              </a:solidFill>
              <a:prstDash val="dash"/>
              <a:round/>
              <a:headEnd/>
              <a:tailEnd/>
            </a:ln>
          </p:spPr>
        </p:cxnSp>
        <p:cxnSp>
          <p:nvCxnSpPr>
            <p:cNvPr id="1681" name="AutoShape 890"/>
            <p:cNvCxnSpPr>
              <a:cxnSpLocks noChangeShapeType="1"/>
            </p:cNvCxnSpPr>
            <p:nvPr/>
          </p:nvCxnSpPr>
          <p:spPr bwMode="auto">
            <a:xfrm rot="2700000">
              <a:off x="3301239" y="2799654"/>
              <a:ext cx="0" cy="209156"/>
            </a:xfrm>
            <a:prstGeom prst="straightConnector1">
              <a:avLst/>
            </a:prstGeom>
            <a:noFill/>
            <a:ln w="9525">
              <a:solidFill>
                <a:srgbClr val="000000"/>
              </a:solidFill>
              <a:prstDash val="dash"/>
              <a:round/>
              <a:headEnd/>
              <a:tailEnd/>
            </a:ln>
          </p:spPr>
        </p:cxnSp>
        <p:cxnSp>
          <p:nvCxnSpPr>
            <p:cNvPr id="1682" name="AutoShape 891"/>
            <p:cNvCxnSpPr>
              <a:cxnSpLocks noChangeShapeType="1"/>
            </p:cNvCxnSpPr>
            <p:nvPr/>
          </p:nvCxnSpPr>
          <p:spPr bwMode="auto">
            <a:xfrm rot="2700000">
              <a:off x="3388265" y="2888206"/>
              <a:ext cx="0" cy="209156"/>
            </a:xfrm>
            <a:prstGeom prst="straightConnector1">
              <a:avLst/>
            </a:prstGeom>
            <a:noFill/>
            <a:ln w="9525">
              <a:solidFill>
                <a:srgbClr val="000000"/>
              </a:solidFill>
              <a:prstDash val="dash"/>
              <a:round/>
              <a:headEnd/>
              <a:tailEnd/>
            </a:ln>
          </p:spPr>
        </p:cxnSp>
        <p:cxnSp>
          <p:nvCxnSpPr>
            <p:cNvPr id="1683" name="AutoShape 892"/>
            <p:cNvCxnSpPr>
              <a:cxnSpLocks noChangeShapeType="1"/>
            </p:cNvCxnSpPr>
            <p:nvPr/>
          </p:nvCxnSpPr>
          <p:spPr bwMode="auto">
            <a:xfrm rot="18900000">
              <a:off x="1290123" y="2934741"/>
              <a:ext cx="0" cy="212824"/>
            </a:xfrm>
            <a:prstGeom prst="straightConnector1">
              <a:avLst/>
            </a:prstGeom>
            <a:noFill/>
            <a:ln w="9525">
              <a:solidFill>
                <a:srgbClr val="000000"/>
              </a:solidFill>
              <a:prstDash val="dash"/>
              <a:round/>
              <a:headEnd/>
              <a:tailEnd/>
            </a:ln>
          </p:spPr>
        </p:cxnSp>
        <p:cxnSp>
          <p:nvCxnSpPr>
            <p:cNvPr id="1684" name="AutoShape 893"/>
            <p:cNvCxnSpPr>
              <a:cxnSpLocks noChangeShapeType="1"/>
            </p:cNvCxnSpPr>
            <p:nvPr/>
          </p:nvCxnSpPr>
          <p:spPr bwMode="auto">
            <a:xfrm rot="18900000">
              <a:off x="1388850" y="2834282"/>
              <a:ext cx="0" cy="212824"/>
            </a:xfrm>
            <a:prstGeom prst="straightConnector1">
              <a:avLst/>
            </a:prstGeom>
            <a:noFill/>
            <a:ln w="9525">
              <a:solidFill>
                <a:srgbClr val="000000"/>
              </a:solidFill>
              <a:prstDash val="dash"/>
              <a:round/>
              <a:headEnd/>
              <a:tailEnd/>
            </a:ln>
          </p:spPr>
        </p:cxnSp>
        <p:cxnSp>
          <p:nvCxnSpPr>
            <p:cNvPr id="1685" name="AutoShape 894"/>
            <p:cNvCxnSpPr>
              <a:cxnSpLocks noChangeShapeType="1"/>
            </p:cNvCxnSpPr>
            <p:nvPr/>
          </p:nvCxnSpPr>
          <p:spPr bwMode="auto">
            <a:xfrm rot="18900000">
              <a:off x="3339999" y="4938712"/>
              <a:ext cx="0" cy="212824"/>
            </a:xfrm>
            <a:prstGeom prst="straightConnector1">
              <a:avLst/>
            </a:prstGeom>
            <a:noFill/>
            <a:ln w="9525">
              <a:solidFill>
                <a:srgbClr val="000000"/>
              </a:solidFill>
              <a:prstDash val="dash"/>
              <a:round/>
              <a:headEnd/>
              <a:tailEnd/>
            </a:ln>
          </p:spPr>
        </p:cxnSp>
        <p:cxnSp>
          <p:nvCxnSpPr>
            <p:cNvPr id="1686" name="AutoShape 895"/>
            <p:cNvCxnSpPr>
              <a:cxnSpLocks noChangeShapeType="1"/>
            </p:cNvCxnSpPr>
            <p:nvPr/>
          </p:nvCxnSpPr>
          <p:spPr bwMode="auto">
            <a:xfrm rot="18900000">
              <a:off x="3444577" y="4832300"/>
              <a:ext cx="0" cy="212824"/>
            </a:xfrm>
            <a:prstGeom prst="straightConnector1">
              <a:avLst/>
            </a:prstGeom>
            <a:noFill/>
            <a:ln w="9525">
              <a:solidFill>
                <a:srgbClr val="000000"/>
              </a:solidFill>
              <a:prstDash val="dash"/>
              <a:round/>
              <a:headEnd/>
              <a:tailEnd/>
            </a:ln>
          </p:spPr>
        </p:cxnSp>
      </p:grpSp>
      <p:grpSp>
        <p:nvGrpSpPr>
          <p:cNvPr id="22" name="Group 152"/>
          <p:cNvGrpSpPr>
            <a:grpSpLocks/>
          </p:cNvGrpSpPr>
          <p:nvPr/>
        </p:nvGrpSpPr>
        <p:grpSpPr bwMode="auto">
          <a:xfrm>
            <a:off x="4953000" y="3073896"/>
            <a:ext cx="2649538" cy="2590800"/>
            <a:chOff x="119" y="3179"/>
            <a:chExt cx="5494" cy="5475"/>
          </a:xfrm>
        </p:grpSpPr>
        <p:grpSp>
          <p:nvGrpSpPr>
            <p:cNvPr id="23" name="Group 153"/>
            <p:cNvGrpSpPr>
              <a:grpSpLocks/>
            </p:cNvGrpSpPr>
            <p:nvPr/>
          </p:nvGrpSpPr>
          <p:grpSpPr bwMode="auto">
            <a:xfrm>
              <a:off x="2591" y="3532"/>
              <a:ext cx="526" cy="896"/>
              <a:chOff x="2941" y="3622"/>
              <a:chExt cx="526" cy="896"/>
            </a:xfrm>
          </p:grpSpPr>
          <p:grpSp>
            <p:nvGrpSpPr>
              <p:cNvPr id="24" name="Group 154"/>
              <p:cNvGrpSpPr>
                <a:grpSpLocks/>
              </p:cNvGrpSpPr>
              <p:nvPr/>
            </p:nvGrpSpPr>
            <p:grpSpPr bwMode="auto">
              <a:xfrm>
                <a:off x="2941" y="3622"/>
                <a:ext cx="526" cy="896"/>
                <a:chOff x="2923" y="3498"/>
                <a:chExt cx="526" cy="896"/>
              </a:xfrm>
            </p:grpSpPr>
            <p:sp>
              <p:nvSpPr>
                <p:cNvPr id="1799" name="AutoShape 155"/>
                <p:cNvSpPr>
                  <a:spLocks noChangeArrowheads="1"/>
                </p:cNvSpPr>
                <p:nvPr/>
              </p:nvSpPr>
              <p:spPr bwMode="auto">
                <a:xfrm rot="10800000">
                  <a:off x="2923" y="3498"/>
                  <a:ext cx="526" cy="337"/>
                </a:xfrm>
                <a:prstGeom prst="triangle">
                  <a:avLst>
                    <a:gd name="adj" fmla="val 50000"/>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0" name="Rectangle 156"/>
                <p:cNvSpPr>
                  <a:spLocks noChangeArrowheads="1"/>
                </p:cNvSpPr>
                <p:nvPr/>
              </p:nvSpPr>
              <p:spPr bwMode="auto">
                <a:xfrm>
                  <a:off x="3094" y="3546"/>
                  <a:ext cx="188" cy="802"/>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1" name="Rectangle 157"/>
                <p:cNvSpPr>
                  <a:spLocks noChangeArrowheads="1"/>
                </p:cNvSpPr>
                <p:nvPr/>
              </p:nvSpPr>
              <p:spPr bwMode="auto">
                <a:xfrm>
                  <a:off x="3013" y="3997"/>
                  <a:ext cx="344" cy="397"/>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2" name="AutoShape 158"/>
                <p:cNvSpPr>
                  <a:spLocks noChangeArrowheads="1"/>
                </p:cNvSpPr>
                <p:nvPr/>
              </p:nvSpPr>
              <p:spPr bwMode="auto">
                <a:xfrm rot="10800000" flipH="1">
                  <a:off x="3216" y="3561"/>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3" name="AutoShape 159"/>
                <p:cNvSpPr>
                  <a:spLocks noChangeArrowheads="1"/>
                </p:cNvSpPr>
                <p:nvPr/>
              </p:nvSpPr>
              <p:spPr bwMode="auto">
                <a:xfrm rot="10800000">
                  <a:off x="2979" y="3546"/>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798" name="Rectangle 160"/>
              <p:cNvSpPr>
                <a:spLocks noChangeArrowheads="1"/>
              </p:cNvSpPr>
              <p:nvPr/>
            </p:nvSpPr>
            <p:spPr bwMode="auto">
              <a:xfrm>
                <a:off x="3055" y="3649"/>
                <a:ext cx="297" cy="95"/>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161"/>
            <p:cNvGrpSpPr>
              <a:grpSpLocks/>
            </p:cNvGrpSpPr>
            <p:nvPr/>
          </p:nvGrpSpPr>
          <p:grpSpPr bwMode="auto">
            <a:xfrm rot="10800000">
              <a:off x="2624" y="7446"/>
              <a:ext cx="526" cy="896"/>
              <a:chOff x="2941" y="3622"/>
              <a:chExt cx="526" cy="896"/>
            </a:xfrm>
          </p:grpSpPr>
          <p:grpSp>
            <p:nvGrpSpPr>
              <p:cNvPr id="26" name="Group 162"/>
              <p:cNvGrpSpPr>
                <a:grpSpLocks/>
              </p:cNvGrpSpPr>
              <p:nvPr/>
            </p:nvGrpSpPr>
            <p:grpSpPr bwMode="auto">
              <a:xfrm>
                <a:off x="2941" y="3622"/>
                <a:ext cx="526" cy="896"/>
                <a:chOff x="2923" y="3498"/>
                <a:chExt cx="526" cy="896"/>
              </a:xfrm>
            </p:grpSpPr>
            <p:sp>
              <p:nvSpPr>
                <p:cNvPr id="1792" name="AutoShape 163"/>
                <p:cNvSpPr>
                  <a:spLocks noChangeArrowheads="1"/>
                </p:cNvSpPr>
                <p:nvPr/>
              </p:nvSpPr>
              <p:spPr bwMode="auto">
                <a:xfrm rot="10800000">
                  <a:off x="2923" y="3498"/>
                  <a:ext cx="526" cy="337"/>
                </a:xfrm>
                <a:prstGeom prst="triangle">
                  <a:avLst>
                    <a:gd name="adj" fmla="val 50000"/>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3" name="Rectangle 164"/>
                <p:cNvSpPr>
                  <a:spLocks noChangeArrowheads="1"/>
                </p:cNvSpPr>
                <p:nvPr/>
              </p:nvSpPr>
              <p:spPr bwMode="auto">
                <a:xfrm>
                  <a:off x="3094" y="3546"/>
                  <a:ext cx="188" cy="802"/>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4" name="Rectangle 165"/>
                <p:cNvSpPr>
                  <a:spLocks noChangeArrowheads="1"/>
                </p:cNvSpPr>
                <p:nvPr/>
              </p:nvSpPr>
              <p:spPr bwMode="auto">
                <a:xfrm>
                  <a:off x="3013" y="3997"/>
                  <a:ext cx="344" cy="397"/>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5" name="AutoShape 166"/>
                <p:cNvSpPr>
                  <a:spLocks noChangeArrowheads="1"/>
                </p:cNvSpPr>
                <p:nvPr/>
              </p:nvSpPr>
              <p:spPr bwMode="auto">
                <a:xfrm rot="10800000" flipH="1">
                  <a:off x="3216" y="3561"/>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6" name="AutoShape 167"/>
                <p:cNvSpPr>
                  <a:spLocks noChangeArrowheads="1"/>
                </p:cNvSpPr>
                <p:nvPr/>
              </p:nvSpPr>
              <p:spPr bwMode="auto">
                <a:xfrm rot="10800000">
                  <a:off x="2979" y="3546"/>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791" name="Rectangle 168"/>
              <p:cNvSpPr>
                <a:spLocks noChangeArrowheads="1"/>
              </p:cNvSpPr>
              <p:nvPr/>
            </p:nvSpPr>
            <p:spPr bwMode="auto">
              <a:xfrm>
                <a:off x="3055" y="3649"/>
                <a:ext cx="297" cy="95"/>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169"/>
            <p:cNvGrpSpPr>
              <a:grpSpLocks/>
            </p:cNvGrpSpPr>
            <p:nvPr/>
          </p:nvGrpSpPr>
          <p:grpSpPr bwMode="auto">
            <a:xfrm rot="5400000">
              <a:off x="4559" y="5466"/>
              <a:ext cx="526" cy="896"/>
              <a:chOff x="2941" y="3622"/>
              <a:chExt cx="526" cy="896"/>
            </a:xfrm>
          </p:grpSpPr>
          <p:grpSp>
            <p:nvGrpSpPr>
              <p:cNvPr id="28" name="Group 170"/>
              <p:cNvGrpSpPr>
                <a:grpSpLocks/>
              </p:cNvGrpSpPr>
              <p:nvPr/>
            </p:nvGrpSpPr>
            <p:grpSpPr bwMode="auto">
              <a:xfrm>
                <a:off x="2941" y="3622"/>
                <a:ext cx="526" cy="896"/>
                <a:chOff x="2923" y="3498"/>
                <a:chExt cx="526" cy="896"/>
              </a:xfrm>
            </p:grpSpPr>
            <p:sp>
              <p:nvSpPr>
                <p:cNvPr id="1785" name="AutoShape 171"/>
                <p:cNvSpPr>
                  <a:spLocks noChangeArrowheads="1"/>
                </p:cNvSpPr>
                <p:nvPr/>
              </p:nvSpPr>
              <p:spPr bwMode="auto">
                <a:xfrm rot="10800000">
                  <a:off x="2923" y="3498"/>
                  <a:ext cx="526" cy="337"/>
                </a:xfrm>
                <a:prstGeom prst="triangle">
                  <a:avLst>
                    <a:gd name="adj" fmla="val 50000"/>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6" name="Rectangle 172"/>
                <p:cNvSpPr>
                  <a:spLocks noChangeArrowheads="1"/>
                </p:cNvSpPr>
                <p:nvPr/>
              </p:nvSpPr>
              <p:spPr bwMode="auto">
                <a:xfrm>
                  <a:off x="3094" y="3546"/>
                  <a:ext cx="188" cy="802"/>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7" name="Rectangle 173"/>
                <p:cNvSpPr>
                  <a:spLocks noChangeArrowheads="1"/>
                </p:cNvSpPr>
                <p:nvPr/>
              </p:nvSpPr>
              <p:spPr bwMode="auto">
                <a:xfrm>
                  <a:off x="3013" y="3997"/>
                  <a:ext cx="344" cy="397"/>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8" name="AutoShape 174"/>
                <p:cNvSpPr>
                  <a:spLocks noChangeArrowheads="1"/>
                </p:cNvSpPr>
                <p:nvPr/>
              </p:nvSpPr>
              <p:spPr bwMode="auto">
                <a:xfrm rot="10800000" flipH="1">
                  <a:off x="3216" y="3561"/>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9" name="AutoShape 175"/>
                <p:cNvSpPr>
                  <a:spLocks noChangeArrowheads="1"/>
                </p:cNvSpPr>
                <p:nvPr/>
              </p:nvSpPr>
              <p:spPr bwMode="auto">
                <a:xfrm rot="10800000">
                  <a:off x="2979" y="3546"/>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784" name="Rectangle 176"/>
              <p:cNvSpPr>
                <a:spLocks noChangeArrowheads="1"/>
              </p:cNvSpPr>
              <p:nvPr/>
            </p:nvSpPr>
            <p:spPr bwMode="auto">
              <a:xfrm>
                <a:off x="3055" y="3649"/>
                <a:ext cx="297" cy="95"/>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9" name="Group 177"/>
            <p:cNvGrpSpPr>
              <a:grpSpLocks/>
            </p:cNvGrpSpPr>
            <p:nvPr/>
          </p:nvGrpSpPr>
          <p:grpSpPr bwMode="auto">
            <a:xfrm rot="16200000">
              <a:off x="636" y="5476"/>
              <a:ext cx="526" cy="896"/>
              <a:chOff x="2941" y="3622"/>
              <a:chExt cx="526" cy="896"/>
            </a:xfrm>
          </p:grpSpPr>
          <p:grpSp>
            <p:nvGrpSpPr>
              <p:cNvPr id="30" name="Group 178"/>
              <p:cNvGrpSpPr>
                <a:grpSpLocks/>
              </p:cNvGrpSpPr>
              <p:nvPr/>
            </p:nvGrpSpPr>
            <p:grpSpPr bwMode="auto">
              <a:xfrm>
                <a:off x="2941" y="3622"/>
                <a:ext cx="526" cy="896"/>
                <a:chOff x="2923" y="3498"/>
                <a:chExt cx="526" cy="896"/>
              </a:xfrm>
            </p:grpSpPr>
            <p:sp>
              <p:nvSpPr>
                <p:cNvPr id="1778" name="AutoShape 179"/>
                <p:cNvSpPr>
                  <a:spLocks noChangeArrowheads="1"/>
                </p:cNvSpPr>
                <p:nvPr/>
              </p:nvSpPr>
              <p:spPr bwMode="auto">
                <a:xfrm rot="10800000">
                  <a:off x="2923" y="3498"/>
                  <a:ext cx="526" cy="337"/>
                </a:xfrm>
                <a:prstGeom prst="triangle">
                  <a:avLst>
                    <a:gd name="adj" fmla="val 50000"/>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9" name="Rectangle 180"/>
                <p:cNvSpPr>
                  <a:spLocks noChangeArrowheads="1"/>
                </p:cNvSpPr>
                <p:nvPr/>
              </p:nvSpPr>
              <p:spPr bwMode="auto">
                <a:xfrm>
                  <a:off x="3094" y="3546"/>
                  <a:ext cx="188" cy="802"/>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0" name="Rectangle 181"/>
                <p:cNvSpPr>
                  <a:spLocks noChangeArrowheads="1"/>
                </p:cNvSpPr>
                <p:nvPr/>
              </p:nvSpPr>
              <p:spPr bwMode="auto">
                <a:xfrm>
                  <a:off x="3013" y="3997"/>
                  <a:ext cx="344" cy="397"/>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1" name="AutoShape 182"/>
                <p:cNvSpPr>
                  <a:spLocks noChangeArrowheads="1"/>
                </p:cNvSpPr>
                <p:nvPr/>
              </p:nvSpPr>
              <p:spPr bwMode="auto">
                <a:xfrm rot="10800000" flipH="1">
                  <a:off x="3216" y="3561"/>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2" name="AutoShape 183"/>
                <p:cNvSpPr>
                  <a:spLocks noChangeArrowheads="1"/>
                </p:cNvSpPr>
                <p:nvPr/>
              </p:nvSpPr>
              <p:spPr bwMode="auto">
                <a:xfrm rot="10800000">
                  <a:off x="2979" y="3546"/>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777" name="Rectangle 184"/>
              <p:cNvSpPr>
                <a:spLocks noChangeArrowheads="1"/>
              </p:cNvSpPr>
              <p:nvPr/>
            </p:nvSpPr>
            <p:spPr bwMode="auto">
              <a:xfrm>
                <a:off x="3055" y="3649"/>
                <a:ext cx="297" cy="95"/>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1" name="Group 185"/>
            <p:cNvGrpSpPr>
              <a:grpSpLocks/>
            </p:cNvGrpSpPr>
            <p:nvPr/>
          </p:nvGrpSpPr>
          <p:grpSpPr bwMode="auto">
            <a:xfrm rot="-2640454">
              <a:off x="1198" y="4089"/>
              <a:ext cx="526" cy="896"/>
              <a:chOff x="2941" y="3622"/>
              <a:chExt cx="526" cy="896"/>
            </a:xfrm>
          </p:grpSpPr>
          <p:grpSp>
            <p:nvGrpSpPr>
              <p:cNvPr id="1315" name="Group 186"/>
              <p:cNvGrpSpPr>
                <a:grpSpLocks/>
              </p:cNvGrpSpPr>
              <p:nvPr/>
            </p:nvGrpSpPr>
            <p:grpSpPr bwMode="auto">
              <a:xfrm>
                <a:off x="2941" y="3622"/>
                <a:ext cx="526" cy="896"/>
                <a:chOff x="2923" y="3498"/>
                <a:chExt cx="526" cy="896"/>
              </a:xfrm>
            </p:grpSpPr>
            <p:sp>
              <p:nvSpPr>
                <p:cNvPr id="1771" name="AutoShape 187"/>
                <p:cNvSpPr>
                  <a:spLocks noChangeArrowheads="1"/>
                </p:cNvSpPr>
                <p:nvPr/>
              </p:nvSpPr>
              <p:spPr bwMode="auto">
                <a:xfrm rot="10800000">
                  <a:off x="2923" y="3498"/>
                  <a:ext cx="526" cy="337"/>
                </a:xfrm>
                <a:prstGeom prst="triangle">
                  <a:avLst>
                    <a:gd name="adj" fmla="val 50000"/>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2" name="Rectangle 188"/>
                <p:cNvSpPr>
                  <a:spLocks noChangeArrowheads="1"/>
                </p:cNvSpPr>
                <p:nvPr/>
              </p:nvSpPr>
              <p:spPr bwMode="auto">
                <a:xfrm>
                  <a:off x="3094" y="3546"/>
                  <a:ext cx="188" cy="802"/>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3" name="Rectangle 189"/>
                <p:cNvSpPr>
                  <a:spLocks noChangeArrowheads="1"/>
                </p:cNvSpPr>
                <p:nvPr/>
              </p:nvSpPr>
              <p:spPr bwMode="auto">
                <a:xfrm>
                  <a:off x="3013" y="3997"/>
                  <a:ext cx="344" cy="397"/>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4" name="AutoShape 190"/>
                <p:cNvSpPr>
                  <a:spLocks noChangeArrowheads="1"/>
                </p:cNvSpPr>
                <p:nvPr/>
              </p:nvSpPr>
              <p:spPr bwMode="auto">
                <a:xfrm rot="10800000" flipH="1">
                  <a:off x="3216" y="3561"/>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5" name="AutoShape 191"/>
                <p:cNvSpPr>
                  <a:spLocks noChangeArrowheads="1"/>
                </p:cNvSpPr>
                <p:nvPr/>
              </p:nvSpPr>
              <p:spPr bwMode="auto">
                <a:xfrm rot="10800000">
                  <a:off x="2979" y="3546"/>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770" name="Rectangle 192"/>
              <p:cNvSpPr>
                <a:spLocks noChangeArrowheads="1"/>
              </p:cNvSpPr>
              <p:nvPr/>
            </p:nvSpPr>
            <p:spPr bwMode="auto">
              <a:xfrm>
                <a:off x="3055" y="3649"/>
                <a:ext cx="297" cy="95"/>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19" name="Group 193"/>
            <p:cNvGrpSpPr>
              <a:grpSpLocks/>
            </p:cNvGrpSpPr>
            <p:nvPr/>
          </p:nvGrpSpPr>
          <p:grpSpPr bwMode="auto">
            <a:xfrm rot="2682652">
              <a:off x="3980" y="4056"/>
              <a:ext cx="526" cy="896"/>
              <a:chOff x="2941" y="3622"/>
              <a:chExt cx="526" cy="896"/>
            </a:xfrm>
          </p:grpSpPr>
          <p:grpSp>
            <p:nvGrpSpPr>
              <p:cNvPr id="1523" name="Group 194"/>
              <p:cNvGrpSpPr>
                <a:grpSpLocks/>
              </p:cNvGrpSpPr>
              <p:nvPr/>
            </p:nvGrpSpPr>
            <p:grpSpPr bwMode="auto">
              <a:xfrm>
                <a:off x="2941" y="3622"/>
                <a:ext cx="526" cy="896"/>
                <a:chOff x="2923" y="3498"/>
                <a:chExt cx="526" cy="896"/>
              </a:xfrm>
            </p:grpSpPr>
            <p:sp>
              <p:nvSpPr>
                <p:cNvPr id="1764" name="AutoShape 195"/>
                <p:cNvSpPr>
                  <a:spLocks noChangeArrowheads="1"/>
                </p:cNvSpPr>
                <p:nvPr/>
              </p:nvSpPr>
              <p:spPr bwMode="auto">
                <a:xfrm rot="10800000">
                  <a:off x="2923" y="3498"/>
                  <a:ext cx="526" cy="337"/>
                </a:xfrm>
                <a:prstGeom prst="triangle">
                  <a:avLst>
                    <a:gd name="adj" fmla="val 50000"/>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5" name="Rectangle 196"/>
                <p:cNvSpPr>
                  <a:spLocks noChangeArrowheads="1"/>
                </p:cNvSpPr>
                <p:nvPr/>
              </p:nvSpPr>
              <p:spPr bwMode="auto">
                <a:xfrm>
                  <a:off x="3094" y="3546"/>
                  <a:ext cx="188" cy="802"/>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6" name="Rectangle 197"/>
                <p:cNvSpPr>
                  <a:spLocks noChangeArrowheads="1"/>
                </p:cNvSpPr>
                <p:nvPr/>
              </p:nvSpPr>
              <p:spPr bwMode="auto">
                <a:xfrm>
                  <a:off x="3013" y="3997"/>
                  <a:ext cx="344" cy="397"/>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7" name="AutoShape 198"/>
                <p:cNvSpPr>
                  <a:spLocks noChangeArrowheads="1"/>
                </p:cNvSpPr>
                <p:nvPr/>
              </p:nvSpPr>
              <p:spPr bwMode="auto">
                <a:xfrm rot="10800000" flipH="1">
                  <a:off x="3216" y="3561"/>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8" name="AutoShape 199"/>
                <p:cNvSpPr>
                  <a:spLocks noChangeArrowheads="1"/>
                </p:cNvSpPr>
                <p:nvPr/>
              </p:nvSpPr>
              <p:spPr bwMode="auto">
                <a:xfrm rot="10800000">
                  <a:off x="2979" y="3546"/>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763" name="Rectangle 200"/>
              <p:cNvSpPr>
                <a:spLocks noChangeArrowheads="1"/>
              </p:cNvSpPr>
              <p:nvPr/>
            </p:nvSpPr>
            <p:spPr bwMode="auto">
              <a:xfrm>
                <a:off x="3055" y="3649"/>
                <a:ext cx="297" cy="95"/>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627" name="Group 201"/>
            <p:cNvGrpSpPr>
              <a:grpSpLocks/>
            </p:cNvGrpSpPr>
            <p:nvPr/>
          </p:nvGrpSpPr>
          <p:grpSpPr bwMode="auto">
            <a:xfrm rot="8136474">
              <a:off x="4020" y="6824"/>
              <a:ext cx="526" cy="896"/>
              <a:chOff x="2941" y="3622"/>
              <a:chExt cx="526" cy="896"/>
            </a:xfrm>
          </p:grpSpPr>
          <p:grpSp>
            <p:nvGrpSpPr>
              <p:cNvPr id="1629" name="Group 202"/>
              <p:cNvGrpSpPr>
                <a:grpSpLocks/>
              </p:cNvGrpSpPr>
              <p:nvPr/>
            </p:nvGrpSpPr>
            <p:grpSpPr bwMode="auto">
              <a:xfrm>
                <a:off x="2941" y="3622"/>
                <a:ext cx="526" cy="896"/>
                <a:chOff x="2923" y="3498"/>
                <a:chExt cx="526" cy="896"/>
              </a:xfrm>
            </p:grpSpPr>
            <p:sp>
              <p:nvSpPr>
                <p:cNvPr id="1757" name="AutoShape 203"/>
                <p:cNvSpPr>
                  <a:spLocks noChangeArrowheads="1"/>
                </p:cNvSpPr>
                <p:nvPr/>
              </p:nvSpPr>
              <p:spPr bwMode="auto">
                <a:xfrm rot="10800000">
                  <a:off x="2923" y="3498"/>
                  <a:ext cx="526" cy="337"/>
                </a:xfrm>
                <a:prstGeom prst="triangle">
                  <a:avLst>
                    <a:gd name="adj" fmla="val 50000"/>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8" name="Rectangle 204"/>
                <p:cNvSpPr>
                  <a:spLocks noChangeArrowheads="1"/>
                </p:cNvSpPr>
                <p:nvPr/>
              </p:nvSpPr>
              <p:spPr bwMode="auto">
                <a:xfrm>
                  <a:off x="3094" y="3546"/>
                  <a:ext cx="188" cy="802"/>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9" name="Rectangle 205"/>
                <p:cNvSpPr>
                  <a:spLocks noChangeArrowheads="1"/>
                </p:cNvSpPr>
                <p:nvPr/>
              </p:nvSpPr>
              <p:spPr bwMode="auto">
                <a:xfrm>
                  <a:off x="3013" y="3997"/>
                  <a:ext cx="344" cy="397"/>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0" name="AutoShape 206"/>
                <p:cNvSpPr>
                  <a:spLocks noChangeArrowheads="1"/>
                </p:cNvSpPr>
                <p:nvPr/>
              </p:nvSpPr>
              <p:spPr bwMode="auto">
                <a:xfrm rot="10800000" flipH="1">
                  <a:off x="3216" y="3561"/>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1" name="AutoShape 207"/>
                <p:cNvSpPr>
                  <a:spLocks noChangeArrowheads="1"/>
                </p:cNvSpPr>
                <p:nvPr/>
              </p:nvSpPr>
              <p:spPr bwMode="auto">
                <a:xfrm rot="10800000">
                  <a:off x="2979" y="3546"/>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756" name="Rectangle 208"/>
              <p:cNvSpPr>
                <a:spLocks noChangeArrowheads="1"/>
              </p:cNvSpPr>
              <p:nvPr/>
            </p:nvSpPr>
            <p:spPr bwMode="auto">
              <a:xfrm>
                <a:off x="3055" y="3649"/>
                <a:ext cx="297" cy="95"/>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630" name="Group 209"/>
            <p:cNvGrpSpPr>
              <a:grpSpLocks/>
            </p:cNvGrpSpPr>
            <p:nvPr/>
          </p:nvGrpSpPr>
          <p:grpSpPr bwMode="auto">
            <a:xfrm rot="13428821">
              <a:off x="1259" y="6891"/>
              <a:ext cx="526" cy="896"/>
              <a:chOff x="2941" y="3622"/>
              <a:chExt cx="526" cy="896"/>
            </a:xfrm>
          </p:grpSpPr>
          <p:grpSp>
            <p:nvGrpSpPr>
              <p:cNvPr id="1631" name="Group 210"/>
              <p:cNvGrpSpPr>
                <a:grpSpLocks/>
              </p:cNvGrpSpPr>
              <p:nvPr/>
            </p:nvGrpSpPr>
            <p:grpSpPr bwMode="auto">
              <a:xfrm>
                <a:off x="2941" y="3622"/>
                <a:ext cx="526" cy="896"/>
                <a:chOff x="2923" y="3498"/>
                <a:chExt cx="526" cy="896"/>
              </a:xfrm>
            </p:grpSpPr>
            <p:sp>
              <p:nvSpPr>
                <p:cNvPr id="1750" name="AutoShape 211"/>
                <p:cNvSpPr>
                  <a:spLocks noChangeArrowheads="1"/>
                </p:cNvSpPr>
                <p:nvPr/>
              </p:nvSpPr>
              <p:spPr bwMode="auto">
                <a:xfrm rot="10800000">
                  <a:off x="2923" y="3498"/>
                  <a:ext cx="526" cy="337"/>
                </a:xfrm>
                <a:prstGeom prst="triangle">
                  <a:avLst>
                    <a:gd name="adj" fmla="val 50000"/>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1" name="Rectangle 212"/>
                <p:cNvSpPr>
                  <a:spLocks noChangeArrowheads="1"/>
                </p:cNvSpPr>
                <p:nvPr/>
              </p:nvSpPr>
              <p:spPr bwMode="auto">
                <a:xfrm>
                  <a:off x="3094" y="3546"/>
                  <a:ext cx="188" cy="802"/>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2" name="Rectangle 213"/>
                <p:cNvSpPr>
                  <a:spLocks noChangeArrowheads="1"/>
                </p:cNvSpPr>
                <p:nvPr/>
              </p:nvSpPr>
              <p:spPr bwMode="auto">
                <a:xfrm>
                  <a:off x="3013" y="3997"/>
                  <a:ext cx="344" cy="397"/>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3" name="AutoShape 214"/>
                <p:cNvSpPr>
                  <a:spLocks noChangeArrowheads="1"/>
                </p:cNvSpPr>
                <p:nvPr/>
              </p:nvSpPr>
              <p:spPr bwMode="auto">
                <a:xfrm rot="10800000" flipH="1">
                  <a:off x="3216" y="3561"/>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4" name="AutoShape 215"/>
                <p:cNvSpPr>
                  <a:spLocks noChangeArrowheads="1"/>
                </p:cNvSpPr>
                <p:nvPr/>
              </p:nvSpPr>
              <p:spPr bwMode="auto">
                <a:xfrm rot="10800000">
                  <a:off x="2979" y="3546"/>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749" name="Rectangle 216"/>
              <p:cNvSpPr>
                <a:spLocks noChangeArrowheads="1"/>
              </p:cNvSpPr>
              <p:nvPr/>
            </p:nvSpPr>
            <p:spPr bwMode="auto">
              <a:xfrm>
                <a:off x="3055" y="3649"/>
                <a:ext cx="297" cy="95"/>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632" name="Group 217"/>
            <p:cNvGrpSpPr>
              <a:grpSpLocks/>
            </p:cNvGrpSpPr>
            <p:nvPr/>
          </p:nvGrpSpPr>
          <p:grpSpPr bwMode="auto">
            <a:xfrm rot="-1380112">
              <a:off x="1247" y="4292"/>
              <a:ext cx="3255" cy="3257"/>
              <a:chOff x="4508" y="6723"/>
              <a:chExt cx="3255" cy="3257"/>
            </a:xfrm>
          </p:grpSpPr>
          <p:sp>
            <p:nvSpPr>
              <p:cNvPr id="1715" name="AutoShape 218"/>
              <p:cNvSpPr>
                <a:spLocks noChangeArrowheads="1"/>
              </p:cNvSpPr>
              <p:nvPr/>
            </p:nvSpPr>
            <p:spPr bwMode="auto">
              <a:xfrm>
                <a:off x="4562" y="6777"/>
                <a:ext cx="3136" cy="3136"/>
              </a:xfrm>
              <a:custGeom>
                <a:avLst/>
                <a:gdLst>
                  <a:gd name="G0" fmla="+- 3722 0 0"/>
                  <a:gd name="G1" fmla="+- 21600 0 3722"/>
                  <a:gd name="G2" fmla="+- 21600 0 372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722" y="10800"/>
                    </a:moveTo>
                    <a:cubicBezTo>
                      <a:pt x="3722" y="14709"/>
                      <a:pt x="6891" y="17878"/>
                      <a:pt x="10800" y="17878"/>
                    </a:cubicBezTo>
                    <a:cubicBezTo>
                      <a:pt x="14709" y="17878"/>
                      <a:pt x="17878" y="14709"/>
                      <a:pt x="17878" y="10800"/>
                    </a:cubicBezTo>
                    <a:cubicBezTo>
                      <a:pt x="17878" y="6891"/>
                      <a:pt x="14709" y="3722"/>
                      <a:pt x="10800" y="3722"/>
                    </a:cubicBezTo>
                    <a:cubicBezTo>
                      <a:pt x="6891" y="3722"/>
                      <a:pt x="3722" y="6891"/>
                      <a:pt x="3722" y="10800"/>
                    </a:cubicBezTo>
                    <a:close/>
                  </a:path>
                </a:pathLst>
              </a:custGeom>
              <a:solidFill>
                <a:srgbClr val="97470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633" name="Group 219"/>
              <p:cNvGrpSpPr>
                <a:grpSpLocks/>
              </p:cNvGrpSpPr>
              <p:nvPr/>
            </p:nvGrpSpPr>
            <p:grpSpPr bwMode="auto">
              <a:xfrm>
                <a:off x="6099" y="9318"/>
                <a:ext cx="71" cy="662"/>
                <a:chOff x="7055" y="9672"/>
                <a:chExt cx="71" cy="662"/>
              </a:xfrm>
            </p:grpSpPr>
            <p:sp>
              <p:nvSpPr>
                <p:cNvPr id="1745" name="Rectangle 220"/>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746" name="AutoShape 221"/>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1747" name="AutoShape 222"/>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nvGrpSpPr>
              <p:cNvPr id="1634" name="Group 223"/>
              <p:cNvGrpSpPr>
                <a:grpSpLocks/>
              </p:cNvGrpSpPr>
              <p:nvPr/>
            </p:nvGrpSpPr>
            <p:grpSpPr bwMode="auto">
              <a:xfrm>
                <a:off x="6102" y="6723"/>
                <a:ext cx="71" cy="662"/>
                <a:chOff x="7055" y="9672"/>
                <a:chExt cx="71" cy="662"/>
              </a:xfrm>
            </p:grpSpPr>
            <p:sp>
              <p:nvSpPr>
                <p:cNvPr id="1742" name="Rectangle 224"/>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743" name="AutoShape 225"/>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1744" name="AutoShape 226"/>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nvGrpSpPr>
              <p:cNvPr id="1635" name="Group 227"/>
              <p:cNvGrpSpPr>
                <a:grpSpLocks/>
              </p:cNvGrpSpPr>
              <p:nvPr/>
            </p:nvGrpSpPr>
            <p:grpSpPr bwMode="auto">
              <a:xfrm rot="-5400000">
                <a:off x="4803" y="8006"/>
                <a:ext cx="71" cy="662"/>
                <a:chOff x="7055" y="9672"/>
                <a:chExt cx="71" cy="662"/>
              </a:xfrm>
            </p:grpSpPr>
            <p:sp>
              <p:nvSpPr>
                <p:cNvPr id="1739" name="Rectangle 228"/>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740" name="AutoShape 229"/>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1741" name="AutoShape 230"/>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nvGrpSpPr>
              <p:cNvPr id="1636" name="Group 231"/>
              <p:cNvGrpSpPr>
                <a:grpSpLocks/>
              </p:cNvGrpSpPr>
              <p:nvPr/>
            </p:nvGrpSpPr>
            <p:grpSpPr bwMode="auto">
              <a:xfrm rot="-5400000">
                <a:off x="7396" y="8015"/>
                <a:ext cx="71" cy="662"/>
                <a:chOff x="7055" y="9672"/>
                <a:chExt cx="71" cy="662"/>
              </a:xfrm>
            </p:grpSpPr>
            <p:sp>
              <p:nvSpPr>
                <p:cNvPr id="1736" name="Rectangle 232"/>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737" name="AutoShape 233"/>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1738" name="AutoShape 234"/>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nvGrpSpPr>
              <p:cNvPr id="1687" name="Group 235"/>
              <p:cNvGrpSpPr>
                <a:grpSpLocks/>
              </p:cNvGrpSpPr>
              <p:nvPr/>
            </p:nvGrpSpPr>
            <p:grpSpPr bwMode="auto">
              <a:xfrm rot="2700000">
                <a:off x="5177" y="8942"/>
                <a:ext cx="71" cy="662"/>
                <a:chOff x="7055" y="9672"/>
                <a:chExt cx="71" cy="662"/>
              </a:xfrm>
            </p:grpSpPr>
            <p:sp>
              <p:nvSpPr>
                <p:cNvPr id="1733" name="Rectangle 236"/>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734" name="AutoShape 237"/>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1735" name="AutoShape 238"/>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nvGrpSpPr>
              <p:cNvPr id="1688" name="Group 239"/>
              <p:cNvGrpSpPr>
                <a:grpSpLocks/>
              </p:cNvGrpSpPr>
              <p:nvPr/>
            </p:nvGrpSpPr>
            <p:grpSpPr bwMode="auto">
              <a:xfrm rot="-2700000">
                <a:off x="5170" y="7114"/>
                <a:ext cx="71" cy="662"/>
                <a:chOff x="7055" y="9672"/>
                <a:chExt cx="71" cy="662"/>
              </a:xfrm>
            </p:grpSpPr>
            <p:sp>
              <p:nvSpPr>
                <p:cNvPr id="1730" name="Rectangle 240"/>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731" name="AutoShape 241"/>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1732" name="AutoShape 242"/>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nvGrpSpPr>
              <p:cNvPr id="1689" name="Group 243"/>
              <p:cNvGrpSpPr>
                <a:grpSpLocks/>
              </p:cNvGrpSpPr>
              <p:nvPr/>
            </p:nvGrpSpPr>
            <p:grpSpPr bwMode="auto">
              <a:xfrm rot="-2700000">
                <a:off x="7015" y="8938"/>
                <a:ext cx="71" cy="662"/>
                <a:chOff x="7055" y="9672"/>
                <a:chExt cx="71" cy="662"/>
              </a:xfrm>
            </p:grpSpPr>
            <p:sp>
              <p:nvSpPr>
                <p:cNvPr id="1727" name="Rectangle 244"/>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728" name="AutoShape 245"/>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1729" name="AutoShape 246"/>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nvGrpSpPr>
              <p:cNvPr id="1690" name="Group 247"/>
              <p:cNvGrpSpPr>
                <a:grpSpLocks/>
              </p:cNvGrpSpPr>
              <p:nvPr/>
            </p:nvGrpSpPr>
            <p:grpSpPr bwMode="auto">
              <a:xfrm rot="2700000">
                <a:off x="7006" y="7095"/>
                <a:ext cx="71" cy="662"/>
                <a:chOff x="7055" y="9672"/>
                <a:chExt cx="71" cy="662"/>
              </a:xfrm>
            </p:grpSpPr>
            <p:sp>
              <p:nvSpPr>
                <p:cNvPr id="1724" name="Rectangle 248"/>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725" name="AutoShape 249"/>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1726" name="AutoShape 250"/>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sp>
          <p:nvSpPr>
            <p:cNvPr id="1697" name="AutoShape 251"/>
            <p:cNvSpPr>
              <a:spLocks noChangeArrowheads="1"/>
            </p:cNvSpPr>
            <p:nvPr/>
          </p:nvSpPr>
          <p:spPr bwMode="auto">
            <a:xfrm>
              <a:off x="1829" y="4862"/>
              <a:ext cx="2095" cy="2095"/>
            </a:xfrm>
            <a:custGeom>
              <a:avLst/>
              <a:gdLst>
                <a:gd name="G0" fmla="+- 3523 0 0"/>
                <a:gd name="G1" fmla="+- 21600 0 3523"/>
                <a:gd name="G2" fmla="+- 21600 0 352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523" y="10800"/>
                  </a:moveTo>
                  <a:cubicBezTo>
                    <a:pt x="3523" y="14819"/>
                    <a:pt x="6781" y="18077"/>
                    <a:pt x="10800" y="18077"/>
                  </a:cubicBezTo>
                  <a:cubicBezTo>
                    <a:pt x="14819" y="18077"/>
                    <a:pt x="18077" y="14819"/>
                    <a:pt x="18077" y="10800"/>
                  </a:cubicBezTo>
                  <a:cubicBezTo>
                    <a:pt x="18077" y="6781"/>
                    <a:pt x="14819" y="3523"/>
                    <a:pt x="10800" y="3523"/>
                  </a:cubicBezTo>
                  <a:cubicBezTo>
                    <a:pt x="6781" y="3523"/>
                    <a:pt x="3523" y="6781"/>
                    <a:pt x="3523" y="10800"/>
                  </a:cubicBezTo>
                  <a:close/>
                </a:path>
              </a:pathLst>
            </a:custGeom>
            <a:solidFill>
              <a:srgbClr val="00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698" name="AutoShape 252"/>
            <p:cNvCxnSpPr>
              <a:cxnSpLocks noChangeShapeType="1"/>
            </p:cNvCxnSpPr>
            <p:nvPr/>
          </p:nvCxnSpPr>
          <p:spPr bwMode="auto">
            <a:xfrm>
              <a:off x="1004" y="5920"/>
              <a:ext cx="199" cy="1"/>
            </a:xfrm>
            <a:prstGeom prst="straightConnector1">
              <a:avLst/>
            </a:prstGeom>
            <a:noFill/>
            <a:ln w="9525">
              <a:solidFill>
                <a:srgbClr val="000000"/>
              </a:solidFill>
              <a:round/>
              <a:headEnd/>
              <a:tailEnd type="triangle" w="med" len="med"/>
            </a:ln>
          </p:spPr>
        </p:cxnSp>
        <p:cxnSp>
          <p:nvCxnSpPr>
            <p:cNvPr id="1699" name="AutoShape 253"/>
            <p:cNvCxnSpPr>
              <a:cxnSpLocks noChangeShapeType="1"/>
            </p:cNvCxnSpPr>
            <p:nvPr/>
          </p:nvCxnSpPr>
          <p:spPr bwMode="auto">
            <a:xfrm flipH="1">
              <a:off x="4495" y="5924"/>
              <a:ext cx="195" cy="1"/>
            </a:xfrm>
            <a:prstGeom prst="straightConnector1">
              <a:avLst/>
            </a:prstGeom>
            <a:noFill/>
            <a:ln w="9525">
              <a:solidFill>
                <a:srgbClr val="000000"/>
              </a:solidFill>
              <a:round/>
              <a:headEnd/>
              <a:tailEnd type="triangle" w="med" len="med"/>
            </a:ln>
          </p:spPr>
        </p:cxnSp>
        <p:sp>
          <p:nvSpPr>
            <p:cNvPr id="1700" name="AutoShape 254"/>
            <p:cNvSpPr>
              <a:spLocks noChangeArrowheads="1"/>
            </p:cNvSpPr>
            <p:nvPr/>
          </p:nvSpPr>
          <p:spPr bwMode="auto">
            <a:xfrm rot="5400000">
              <a:off x="128" y="3170"/>
              <a:ext cx="5475" cy="5494"/>
            </a:xfrm>
            <a:custGeom>
              <a:avLst/>
              <a:gdLst>
                <a:gd name="G0" fmla="+- 1513 0 0"/>
                <a:gd name="G1" fmla="+- 21600 0 1513"/>
                <a:gd name="G2" fmla="+- 21600 0 151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13" y="10800"/>
                  </a:moveTo>
                  <a:cubicBezTo>
                    <a:pt x="1513" y="15929"/>
                    <a:pt x="5671" y="20087"/>
                    <a:pt x="10800" y="20087"/>
                  </a:cubicBezTo>
                  <a:cubicBezTo>
                    <a:pt x="15929" y="20087"/>
                    <a:pt x="20087" y="15929"/>
                    <a:pt x="20087" y="10800"/>
                  </a:cubicBezTo>
                  <a:cubicBezTo>
                    <a:pt x="20087" y="5671"/>
                    <a:pt x="15929" y="1513"/>
                    <a:pt x="10800" y="1513"/>
                  </a:cubicBezTo>
                  <a:cubicBezTo>
                    <a:pt x="5671" y="1513"/>
                    <a:pt x="1513" y="5671"/>
                    <a:pt x="1513" y="10800"/>
                  </a:cubicBezTo>
                  <a:close/>
                </a:path>
              </a:pathLst>
            </a:custGeom>
            <a:solidFill>
              <a:srgbClr val="93895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701" name="AutoShape 255"/>
            <p:cNvCxnSpPr>
              <a:cxnSpLocks noChangeShapeType="1"/>
            </p:cNvCxnSpPr>
            <p:nvPr/>
          </p:nvCxnSpPr>
          <p:spPr bwMode="auto">
            <a:xfrm>
              <a:off x="2860" y="4072"/>
              <a:ext cx="0" cy="225"/>
            </a:xfrm>
            <a:prstGeom prst="straightConnector1">
              <a:avLst/>
            </a:prstGeom>
            <a:noFill/>
            <a:ln w="9525">
              <a:solidFill>
                <a:srgbClr val="000000"/>
              </a:solidFill>
              <a:round/>
              <a:headEnd/>
              <a:tailEnd type="triangle" w="med" len="med"/>
            </a:ln>
          </p:spPr>
        </p:cxnSp>
        <p:cxnSp>
          <p:nvCxnSpPr>
            <p:cNvPr id="1702" name="AutoShape 256"/>
            <p:cNvCxnSpPr>
              <a:cxnSpLocks noChangeShapeType="1"/>
            </p:cNvCxnSpPr>
            <p:nvPr/>
          </p:nvCxnSpPr>
          <p:spPr bwMode="auto">
            <a:xfrm flipV="1">
              <a:off x="2857" y="3660"/>
              <a:ext cx="0" cy="209"/>
            </a:xfrm>
            <a:prstGeom prst="straightConnector1">
              <a:avLst/>
            </a:prstGeom>
            <a:noFill/>
            <a:ln w="9525">
              <a:solidFill>
                <a:srgbClr val="000000"/>
              </a:solidFill>
              <a:round/>
              <a:headEnd/>
              <a:tailEnd type="triangle" w="med" len="med"/>
            </a:ln>
          </p:spPr>
        </p:cxnSp>
        <p:cxnSp>
          <p:nvCxnSpPr>
            <p:cNvPr id="1703" name="AutoShape 257"/>
            <p:cNvCxnSpPr>
              <a:cxnSpLocks noChangeShapeType="1"/>
            </p:cNvCxnSpPr>
            <p:nvPr/>
          </p:nvCxnSpPr>
          <p:spPr bwMode="auto">
            <a:xfrm>
              <a:off x="4867" y="5916"/>
              <a:ext cx="199" cy="1"/>
            </a:xfrm>
            <a:prstGeom prst="straightConnector1">
              <a:avLst/>
            </a:prstGeom>
            <a:noFill/>
            <a:ln w="9525">
              <a:solidFill>
                <a:srgbClr val="000000"/>
              </a:solidFill>
              <a:round/>
              <a:headEnd/>
              <a:tailEnd type="triangle" w="med" len="med"/>
            </a:ln>
          </p:spPr>
        </p:cxnSp>
        <p:cxnSp>
          <p:nvCxnSpPr>
            <p:cNvPr id="1704" name="AutoShape 258"/>
            <p:cNvCxnSpPr>
              <a:cxnSpLocks noChangeShapeType="1"/>
            </p:cNvCxnSpPr>
            <p:nvPr/>
          </p:nvCxnSpPr>
          <p:spPr bwMode="auto">
            <a:xfrm flipH="1">
              <a:off x="643" y="5921"/>
              <a:ext cx="195" cy="1"/>
            </a:xfrm>
            <a:prstGeom prst="straightConnector1">
              <a:avLst/>
            </a:prstGeom>
            <a:noFill/>
            <a:ln w="9525">
              <a:solidFill>
                <a:srgbClr val="000000"/>
              </a:solidFill>
              <a:round/>
              <a:headEnd/>
              <a:tailEnd type="triangle" w="med" len="med"/>
            </a:ln>
          </p:spPr>
        </p:cxnSp>
        <p:cxnSp>
          <p:nvCxnSpPr>
            <p:cNvPr id="1705" name="AutoShape 259"/>
            <p:cNvCxnSpPr>
              <a:cxnSpLocks noChangeShapeType="1"/>
            </p:cNvCxnSpPr>
            <p:nvPr/>
          </p:nvCxnSpPr>
          <p:spPr bwMode="auto">
            <a:xfrm flipV="1">
              <a:off x="2884" y="7563"/>
              <a:ext cx="0" cy="209"/>
            </a:xfrm>
            <a:prstGeom prst="straightConnector1">
              <a:avLst/>
            </a:prstGeom>
            <a:noFill/>
            <a:ln w="9525">
              <a:solidFill>
                <a:srgbClr val="000000"/>
              </a:solidFill>
              <a:round/>
              <a:headEnd/>
              <a:tailEnd type="triangle" w="med" len="med"/>
            </a:ln>
          </p:spPr>
        </p:cxnSp>
        <p:cxnSp>
          <p:nvCxnSpPr>
            <p:cNvPr id="1706" name="AutoShape 260"/>
            <p:cNvCxnSpPr>
              <a:cxnSpLocks noChangeShapeType="1"/>
            </p:cNvCxnSpPr>
            <p:nvPr/>
          </p:nvCxnSpPr>
          <p:spPr bwMode="auto">
            <a:xfrm>
              <a:off x="2877" y="7933"/>
              <a:ext cx="0" cy="225"/>
            </a:xfrm>
            <a:prstGeom prst="straightConnector1">
              <a:avLst/>
            </a:prstGeom>
            <a:noFill/>
            <a:ln w="9525">
              <a:solidFill>
                <a:srgbClr val="000000"/>
              </a:solidFill>
              <a:round/>
              <a:headEnd/>
              <a:tailEnd type="triangle" w="med" len="med"/>
            </a:ln>
          </p:spPr>
        </p:cxnSp>
        <p:cxnSp>
          <p:nvCxnSpPr>
            <p:cNvPr id="1707" name="AutoShape 261"/>
            <p:cNvCxnSpPr>
              <a:cxnSpLocks noChangeShapeType="1"/>
            </p:cNvCxnSpPr>
            <p:nvPr/>
          </p:nvCxnSpPr>
          <p:spPr bwMode="auto">
            <a:xfrm rot="2700000" flipH="1">
              <a:off x="1233" y="4394"/>
              <a:ext cx="195" cy="1"/>
            </a:xfrm>
            <a:prstGeom prst="straightConnector1">
              <a:avLst/>
            </a:prstGeom>
            <a:noFill/>
            <a:ln w="9525">
              <a:solidFill>
                <a:srgbClr val="000000"/>
              </a:solidFill>
              <a:round/>
              <a:headEnd/>
              <a:tailEnd type="triangle" w="med" len="med"/>
            </a:ln>
          </p:spPr>
        </p:cxnSp>
        <p:cxnSp>
          <p:nvCxnSpPr>
            <p:cNvPr id="1708" name="AutoShape 262"/>
            <p:cNvCxnSpPr>
              <a:cxnSpLocks noChangeShapeType="1"/>
            </p:cNvCxnSpPr>
            <p:nvPr/>
          </p:nvCxnSpPr>
          <p:spPr bwMode="auto">
            <a:xfrm rot="18900000" flipH="1">
              <a:off x="1287" y="7484"/>
              <a:ext cx="195" cy="1"/>
            </a:xfrm>
            <a:prstGeom prst="straightConnector1">
              <a:avLst/>
            </a:prstGeom>
            <a:noFill/>
            <a:ln w="9525">
              <a:solidFill>
                <a:srgbClr val="000000"/>
              </a:solidFill>
              <a:round/>
              <a:headEnd/>
              <a:tailEnd type="triangle" w="med" len="med"/>
            </a:ln>
          </p:spPr>
        </p:cxnSp>
        <p:cxnSp>
          <p:nvCxnSpPr>
            <p:cNvPr id="1709" name="AutoShape 263"/>
            <p:cNvCxnSpPr>
              <a:cxnSpLocks noChangeShapeType="1"/>
            </p:cNvCxnSpPr>
            <p:nvPr/>
          </p:nvCxnSpPr>
          <p:spPr bwMode="auto">
            <a:xfrm rot="13500000" flipH="1">
              <a:off x="1525" y="4699"/>
              <a:ext cx="195" cy="1"/>
            </a:xfrm>
            <a:prstGeom prst="straightConnector1">
              <a:avLst/>
            </a:prstGeom>
            <a:noFill/>
            <a:ln w="9525">
              <a:solidFill>
                <a:srgbClr val="000000"/>
              </a:solidFill>
              <a:round/>
              <a:headEnd/>
              <a:tailEnd type="triangle" w="med" len="med"/>
            </a:ln>
          </p:spPr>
        </p:cxnSp>
        <p:cxnSp>
          <p:nvCxnSpPr>
            <p:cNvPr id="1710" name="AutoShape 264"/>
            <p:cNvCxnSpPr>
              <a:cxnSpLocks noChangeShapeType="1"/>
            </p:cNvCxnSpPr>
            <p:nvPr/>
          </p:nvCxnSpPr>
          <p:spPr bwMode="auto">
            <a:xfrm rot="8100000" flipH="1">
              <a:off x="1565" y="7188"/>
              <a:ext cx="195" cy="1"/>
            </a:xfrm>
            <a:prstGeom prst="straightConnector1">
              <a:avLst/>
            </a:prstGeom>
            <a:noFill/>
            <a:ln w="9525">
              <a:solidFill>
                <a:srgbClr val="000000"/>
              </a:solidFill>
              <a:round/>
              <a:headEnd/>
              <a:tailEnd type="triangle" w="med" len="med"/>
            </a:ln>
          </p:spPr>
        </p:cxnSp>
        <p:cxnSp>
          <p:nvCxnSpPr>
            <p:cNvPr id="1711" name="AutoShape 265"/>
            <p:cNvCxnSpPr>
              <a:cxnSpLocks noChangeShapeType="1"/>
            </p:cNvCxnSpPr>
            <p:nvPr/>
          </p:nvCxnSpPr>
          <p:spPr bwMode="auto">
            <a:xfrm rot="2700000" flipH="1">
              <a:off x="4018" y="7102"/>
              <a:ext cx="195" cy="1"/>
            </a:xfrm>
            <a:prstGeom prst="straightConnector1">
              <a:avLst/>
            </a:prstGeom>
            <a:noFill/>
            <a:ln w="9525">
              <a:solidFill>
                <a:srgbClr val="000000"/>
              </a:solidFill>
              <a:round/>
              <a:headEnd/>
              <a:tailEnd type="triangle" w="med" len="med"/>
            </a:ln>
          </p:spPr>
        </p:cxnSp>
        <p:cxnSp>
          <p:nvCxnSpPr>
            <p:cNvPr id="1712" name="AutoShape 266"/>
            <p:cNvCxnSpPr>
              <a:cxnSpLocks noChangeShapeType="1"/>
            </p:cNvCxnSpPr>
            <p:nvPr/>
          </p:nvCxnSpPr>
          <p:spPr bwMode="auto">
            <a:xfrm rot="8100000" flipH="1">
              <a:off x="4271" y="4366"/>
              <a:ext cx="195" cy="1"/>
            </a:xfrm>
            <a:prstGeom prst="straightConnector1">
              <a:avLst/>
            </a:prstGeom>
            <a:noFill/>
            <a:ln w="9525">
              <a:solidFill>
                <a:srgbClr val="000000"/>
              </a:solidFill>
              <a:round/>
              <a:headEnd/>
              <a:tailEnd type="triangle" w="med" len="med"/>
            </a:ln>
          </p:spPr>
        </p:cxnSp>
        <p:cxnSp>
          <p:nvCxnSpPr>
            <p:cNvPr id="1713" name="AutoShape 267"/>
            <p:cNvCxnSpPr>
              <a:cxnSpLocks noChangeShapeType="1"/>
            </p:cNvCxnSpPr>
            <p:nvPr/>
          </p:nvCxnSpPr>
          <p:spPr bwMode="auto">
            <a:xfrm rot="13500000" flipH="1">
              <a:off x="4308" y="7406"/>
              <a:ext cx="195" cy="1"/>
            </a:xfrm>
            <a:prstGeom prst="straightConnector1">
              <a:avLst/>
            </a:prstGeom>
            <a:noFill/>
            <a:ln w="9525">
              <a:solidFill>
                <a:srgbClr val="000000"/>
              </a:solidFill>
              <a:round/>
              <a:headEnd/>
              <a:tailEnd type="triangle" w="med" len="med"/>
            </a:ln>
          </p:spPr>
        </p:cxnSp>
        <p:cxnSp>
          <p:nvCxnSpPr>
            <p:cNvPr id="1714" name="AutoShape 268"/>
            <p:cNvCxnSpPr>
              <a:cxnSpLocks noChangeShapeType="1"/>
            </p:cNvCxnSpPr>
            <p:nvPr/>
          </p:nvCxnSpPr>
          <p:spPr bwMode="auto">
            <a:xfrm rot="18900000" flipH="1">
              <a:off x="3962" y="4672"/>
              <a:ext cx="195" cy="1"/>
            </a:xfrm>
            <a:prstGeom prst="straightConnector1">
              <a:avLst/>
            </a:prstGeom>
            <a:noFill/>
            <a:ln w="9525">
              <a:solidFill>
                <a:srgbClr val="000000"/>
              </a:solidFill>
              <a:round/>
              <a:headEnd/>
              <a:tailEnd type="triangle" w="med" len="med"/>
            </a:ln>
          </p:spPr>
        </p:cxnSp>
      </p:grpSp>
      <p:sp>
        <p:nvSpPr>
          <p:cNvPr id="1806" name="TextBox 1805"/>
          <p:cNvSpPr txBox="1"/>
          <p:nvPr/>
        </p:nvSpPr>
        <p:spPr>
          <a:xfrm>
            <a:off x="3505200" y="3979366"/>
            <a:ext cx="1371600" cy="923330"/>
          </a:xfrm>
          <a:prstGeom prst="rect">
            <a:avLst/>
          </a:prstGeom>
          <a:noFill/>
        </p:spPr>
        <p:txBody>
          <a:bodyPr wrap="square" rtlCol="0">
            <a:spAutoFit/>
          </a:bodyPr>
          <a:lstStyle/>
          <a:p>
            <a:pPr algn="ctr"/>
            <a:r>
              <a:rPr lang="en-US" sz="5400" b="1" dirty="0" smtClean="0"/>
              <a:t>vs.</a:t>
            </a:r>
            <a:endParaRPr lang="en-US" sz="5400" i="1" dirty="0" smtClean="0"/>
          </a:p>
        </p:txBody>
      </p:sp>
      <p:pic>
        <p:nvPicPr>
          <p:cNvPr id="1211" name="Picture 2"/>
          <p:cNvPicPr>
            <a:picLocks noChangeAspect="1" noChangeArrowheads="1"/>
          </p:cNvPicPr>
          <p:nvPr/>
        </p:nvPicPr>
        <p:blipFill>
          <a:blip r:embed="rId2" cstate="print"/>
          <a:srcRect/>
          <a:stretch>
            <a:fillRect/>
          </a:stretch>
        </p:blipFill>
        <p:spPr bwMode="auto">
          <a:xfrm>
            <a:off x="6686550" y="5715000"/>
            <a:ext cx="1244600" cy="627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8804"/>
            <a:ext cx="8001000" cy="609600"/>
          </a:xfrm>
        </p:spPr>
        <p:txBody>
          <a:bodyPr>
            <a:normAutofit/>
          </a:bodyPr>
          <a:lstStyle/>
          <a:p>
            <a:r>
              <a:rPr lang="en-US" dirty="0" smtClean="0"/>
              <a:t>Our Previous Idea</a:t>
            </a:r>
            <a:endParaRPr lang="en-US" dirty="0"/>
          </a:p>
        </p:txBody>
      </p:sp>
      <p:grpSp>
        <p:nvGrpSpPr>
          <p:cNvPr id="79" name="Group 78"/>
          <p:cNvGrpSpPr/>
          <p:nvPr/>
        </p:nvGrpSpPr>
        <p:grpSpPr>
          <a:xfrm>
            <a:off x="377941" y="1750283"/>
            <a:ext cx="8123669" cy="2767326"/>
            <a:chOff x="377941" y="1750283"/>
            <a:chExt cx="8123669" cy="2767326"/>
          </a:xfrm>
        </p:grpSpPr>
        <p:sp>
          <p:nvSpPr>
            <p:cNvPr id="18437" name="Rectangle 5"/>
            <p:cNvSpPr>
              <a:spLocks noChangeArrowheads="1"/>
            </p:cNvSpPr>
            <p:nvPr/>
          </p:nvSpPr>
          <p:spPr bwMode="auto">
            <a:xfrm>
              <a:off x="5060746" y="2582551"/>
              <a:ext cx="3415119" cy="1158814"/>
            </a:xfrm>
            <a:prstGeom prst="rect">
              <a:avLst/>
            </a:prstGeom>
            <a:solidFill>
              <a:srgbClr val="33CC3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8438" name="AutoShape 6"/>
            <p:cNvCxnSpPr>
              <a:cxnSpLocks noChangeShapeType="1"/>
            </p:cNvCxnSpPr>
            <p:nvPr/>
          </p:nvCxnSpPr>
          <p:spPr bwMode="auto">
            <a:xfrm>
              <a:off x="5086491" y="3593990"/>
              <a:ext cx="3415119" cy="0"/>
            </a:xfrm>
            <a:prstGeom prst="straightConnector1">
              <a:avLst/>
            </a:prstGeom>
            <a:noFill/>
            <a:ln w="9525">
              <a:solidFill>
                <a:srgbClr val="000000"/>
              </a:solidFill>
              <a:prstDash val="lgDash"/>
              <a:round/>
              <a:headEnd/>
              <a:tailEnd/>
            </a:ln>
          </p:spPr>
        </p:cxnSp>
        <p:cxnSp>
          <p:nvCxnSpPr>
            <p:cNvPr id="18439" name="AutoShape 7"/>
            <p:cNvCxnSpPr>
              <a:cxnSpLocks noChangeShapeType="1"/>
            </p:cNvCxnSpPr>
            <p:nvPr/>
          </p:nvCxnSpPr>
          <p:spPr bwMode="auto">
            <a:xfrm>
              <a:off x="5060746" y="2709738"/>
              <a:ext cx="3415119" cy="0"/>
            </a:xfrm>
            <a:prstGeom prst="straightConnector1">
              <a:avLst/>
            </a:prstGeom>
            <a:noFill/>
            <a:ln w="9525">
              <a:solidFill>
                <a:srgbClr val="000000"/>
              </a:solidFill>
              <a:prstDash val="lgDash"/>
              <a:round/>
              <a:headEnd/>
              <a:tailEnd/>
            </a:ln>
          </p:spPr>
        </p:cxnSp>
        <p:sp>
          <p:nvSpPr>
            <p:cNvPr id="18440" name="AutoShape 8"/>
            <p:cNvSpPr>
              <a:spLocks noChangeArrowheads="1"/>
            </p:cNvSpPr>
            <p:nvPr/>
          </p:nvSpPr>
          <p:spPr bwMode="auto">
            <a:xfrm>
              <a:off x="5303986" y="2159604"/>
              <a:ext cx="1181576" cy="2018840"/>
            </a:xfrm>
            <a:prstGeom prst="flowChartAlternateProcess">
              <a:avLst/>
            </a:prstGeom>
            <a:solidFill>
              <a:srgbClr val="FF33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41" name="Rectangle 9"/>
            <p:cNvSpPr>
              <a:spLocks noChangeArrowheads="1"/>
            </p:cNvSpPr>
            <p:nvPr/>
          </p:nvSpPr>
          <p:spPr bwMode="auto">
            <a:xfrm rot="5400000">
              <a:off x="4860501" y="2686156"/>
              <a:ext cx="2070321" cy="966744"/>
            </a:xfrm>
            <a:prstGeom prst="rect">
              <a:avLst/>
            </a:prstGeom>
            <a:solidFill>
              <a:srgbClr val="48432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42" name="Rectangle 10"/>
            <p:cNvSpPr>
              <a:spLocks noChangeArrowheads="1"/>
            </p:cNvSpPr>
            <p:nvPr/>
          </p:nvSpPr>
          <p:spPr bwMode="auto">
            <a:xfrm rot="5400000">
              <a:off x="5789168" y="3818726"/>
              <a:ext cx="212988" cy="966744"/>
            </a:xfrm>
            <a:prstGeom prst="rect">
              <a:avLst/>
            </a:prstGeom>
            <a:solidFill>
              <a:srgbClr val="48432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43" name="Rectangle 11"/>
            <p:cNvSpPr>
              <a:spLocks noChangeArrowheads="1"/>
            </p:cNvSpPr>
            <p:nvPr/>
          </p:nvSpPr>
          <p:spPr bwMode="auto">
            <a:xfrm rot="5400000">
              <a:off x="5789168" y="1554596"/>
              <a:ext cx="212988" cy="966744"/>
            </a:xfrm>
            <a:prstGeom prst="rect">
              <a:avLst/>
            </a:prstGeom>
            <a:solidFill>
              <a:srgbClr val="48432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44" name="AutoShape 12"/>
            <p:cNvSpPr>
              <a:spLocks noChangeArrowheads="1"/>
            </p:cNvSpPr>
            <p:nvPr/>
          </p:nvSpPr>
          <p:spPr bwMode="auto">
            <a:xfrm>
              <a:off x="5749629" y="1917343"/>
              <a:ext cx="252117" cy="221063"/>
            </a:xfrm>
            <a:prstGeom prst="hexagon">
              <a:avLst>
                <a:gd name="adj" fmla="val 34329"/>
                <a:gd name="vf" fmla="val 115470"/>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45" name="Oval 13"/>
            <p:cNvSpPr>
              <a:spLocks noChangeArrowheads="1"/>
            </p:cNvSpPr>
            <p:nvPr/>
          </p:nvSpPr>
          <p:spPr bwMode="auto">
            <a:xfrm>
              <a:off x="5785138" y="4189547"/>
              <a:ext cx="252117" cy="253364"/>
            </a:xfrm>
            <a:prstGeom prst="ellipse">
              <a:avLst/>
            </a:prstGeom>
            <a:solidFill>
              <a:srgbClr val="C4BC9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8446" name="Group 14"/>
            <p:cNvGrpSpPr>
              <a:grpSpLocks/>
            </p:cNvGrpSpPr>
            <p:nvPr/>
          </p:nvGrpSpPr>
          <p:grpSpPr bwMode="auto">
            <a:xfrm rot="18742650">
              <a:off x="3599403" y="1713946"/>
              <a:ext cx="223082" cy="522876"/>
              <a:chOff x="9744" y="9585"/>
              <a:chExt cx="160" cy="405"/>
            </a:xfrm>
          </p:grpSpPr>
          <p:sp>
            <p:nvSpPr>
              <p:cNvPr id="18447" name="Rectangle 15"/>
              <p:cNvSpPr>
                <a:spLocks noChangeArrowheads="1"/>
              </p:cNvSpPr>
              <p:nvPr/>
            </p:nvSpPr>
            <p:spPr bwMode="auto">
              <a:xfrm rot="16200000" flipV="1">
                <a:off x="9615" y="9750"/>
                <a:ext cx="405" cy="75"/>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48" name="AutoShape 16"/>
              <p:cNvSpPr>
                <a:spLocks noChangeArrowheads="1"/>
              </p:cNvSpPr>
              <p:nvPr/>
            </p:nvSpPr>
            <p:spPr bwMode="auto">
              <a:xfrm rot="16200000">
                <a:off x="9785" y="9545"/>
                <a:ext cx="79" cy="159"/>
              </a:xfrm>
              <a:prstGeom prst="flowChartDelay">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49" name="Rectangle 17"/>
              <p:cNvSpPr>
                <a:spLocks noChangeArrowheads="1"/>
              </p:cNvSpPr>
              <p:nvPr/>
            </p:nvSpPr>
            <p:spPr bwMode="auto">
              <a:xfrm>
                <a:off x="9744" y="9899"/>
                <a:ext cx="73" cy="71"/>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50" name="Rectangle 18"/>
              <p:cNvSpPr>
                <a:spLocks noChangeArrowheads="1"/>
              </p:cNvSpPr>
              <p:nvPr/>
            </p:nvSpPr>
            <p:spPr bwMode="auto">
              <a:xfrm>
                <a:off x="9817" y="9899"/>
                <a:ext cx="73" cy="71"/>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8451" name="Group 19"/>
            <p:cNvGrpSpPr>
              <a:grpSpLocks/>
            </p:cNvGrpSpPr>
            <p:nvPr/>
          </p:nvGrpSpPr>
          <p:grpSpPr bwMode="auto">
            <a:xfrm rot="18431020">
              <a:off x="1336626" y="4046630"/>
              <a:ext cx="222072" cy="506897"/>
              <a:chOff x="9744" y="9585"/>
              <a:chExt cx="160" cy="405"/>
            </a:xfrm>
          </p:grpSpPr>
          <p:sp>
            <p:nvSpPr>
              <p:cNvPr id="18452" name="Rectangle 20"/>
              <p:cNvSpPr>
                <a:spLocks noChangeArrowheads="1"/>
              </p:cNvSpPr>
              <p:nvPr/>
            </p:nvSpPr>
            <p:spPr bwMode="auto">
              <a:xfrm rot="16200000" flipV="1">
                <a:off x="9615" y="9750"/>
                <a:ext cx="405" cy="75"/>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53" name="AutoShape 21"/>
              <p:cNvSpPr>
                <a:spLocks noChangeArrowheads="1"/>
              </p:cNvSpPr>
              <p:nvPr/>
            </p:nvSpPr>
            <p:spPr bwMode="auto">
              <a:xfrm rot="16200000">
                <a:off x="9785" y="9545"/>
                <a:ext cx="79" cy="159"/>
              </a:xfrm>
              <a:prstGeom prst="flowChartDelay">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54" name="Rectangle 22"/>
              <p:cNvSpPr>
                <a:spLocks noChangeArrowheads="1"/>
              </p:cNvSpPr>
              <p:nvPr/>
            </p:nvSpPr>
            <p:spPr bwMode="auto">
              <a:xfrm>
                <a:off x="9744" y="9899"/>
                <a:ext cx="73" cy="71"/>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55" name="Rectangle 23"/>
              <p:cNvSpPr>
                <a:spLocks noChangeArrowheads="1"/>
              </p:cNvSpPr>
              <p:nvPr/>
            </p:nvSpPr>
            <p:spPr bwMode="auto">
              <a:xfrm>
                <a:off x="9817" y="9899"/>
                <a:ext cx="73" cy="71"/>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8456" name="Group 24"/>
            <p:cNvGrpSpPr>
              <a:grpSpLocks/>
            </p:cNvGrpSpPr>
            <p:nvPr/>
          </p:nvGrpSpPr>
          <p:grpSpPr bwMode="auto">
            <a:xfrm rot="3023925">
              <a:off x="1315431" y="1739848"/>
              <a:ext cx="190780" cy="458959"/>
              <a:chOff x="9744" y="9585"/>
              <a:chExt cx="160" cy="405"/>
            </a:xfrm>
          </p:grpSpPr>
          <p:sp>
            <p:nvSpPr>
              <p:cNvPr id="18457" name="Rectangle 25"/>
              <p:cNvSpPr>
                <a:spLocks noChangeArrowheads="1"/>
              </p:cNvSpPr>
              <p:nvPr/>
            </p:nvSpPr>
            <p:spPr bwMode="auto">
              <a:xfrm rot="16200000" flipV="1">
                <a:off x="9615" y="9750"/>
                <a:ext cx="405" cy="75"/>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58" name="AutoShape 26"/>
              <p:cNvSpPr>
                <a:spLocks noChangeArrowheads="1"/>
              </p:cNvSpPr>
              <p:nvPr/>
            </p:nvSpPr>
            <p:spPr bwMode="auto">
              <a:xfrm rot="16200000">
                <a:off x="9785" y="9545"/>
                <a:ext cx="79" cy="159"/>
              </a:xfrm>
              <a:prstGeom prst="flowChartDelay">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59" name="Rectangle 27"/>
              <p:cNvSpPr>
                <a:spLocks noChangeArrowheads="1"/>
              </p:cNvSpPr>
              <p:nvPr/>
            </p:nvSpPr>
            <p:spPr bwMode="auto">
              <a:xfrm>
                <a:off x="9744" y="9899"/>
                <a:ext cx="73" cy="71"/>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60" name="Rectangle 28"/>
              <p:cNvSpPr>
                <a:spLocks noChangeArrowheads="1"/>
              </p:cNvSpPr>
              <p:nvPr/>
            </p:nvSpPr>
            <p:spPr bwMode="auto">
              <a:xfrm>
                <a:off x="9817" y="9899"/>
                <a:ext cx="73" cy="71"/>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8461" name="Group 29"/>
            <p:cNvGrpSpPr>
              <a:grpSpLocks/>
            </p:cNvGrpSpPr>
            <p:nvPr/>
          </p:nvGrpSpPr>
          <p:grpSpPr bwMode="auto">
            <a:xfrm rot="2875890">
              <a:off x="3606737" y="4060519"/>
              <a:ext cx="189771" cy="503346"/>
              <a:chOff x="9744" y="9585"/>
              <a:chExt cx="160" cy="405"/>
            </a:xfrm>
          </p:grpSpPr>
          <p:sp>
            <p:nvSpPr>
              <p:cNvPr id="18462" name="Rectangle 30"/>
              <p:cNvSpPr>
                <a:spLocks noChangeArrowheads="1"/>
              </p:cNvSpPr>
              <p:nvPr/>
            </p:nvSpPr>
            <p:spPr bwMode="auto">
              <a:xfrm rot="16200000" flipV="1">
                <a:off x="9615" y="9750"/>
                <a:ext cx="405" cy="75"/>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63" name="AutoShape 31"/>
              <p:cNvSpPr>
                <a:spLocks noChangeArrowheads="1"/>
              </p:cNvSpPr>
              <p:nvPr/>
            </p:nvSpPr>
            <p:spPr bwMode="auto">
              <a:xfrm rot="16200000">
                <a:off x="9785" y="9545"/>
                <a:ext cx="79" cy="159"/>
              </a:xfrm>
              <a:prstGeom prst="flowChartDelay">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64" name="Rectangle 32"/>
              <p:cNvSpPr>
                <a:spLocks noChangeArrowheads="1"/>
              </p:cNvSpPr>
              <p:nvPr/>
            </p:nvSpPr>
            <p:spPr bwMode="auto">
              <a:xfrm>
                <a:off x="9744" y="9899"/>
                <a:ext cx="73" cy="71"/>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65" name="Rectangle 33"/>
              <p:cNvSpPr>
                <a:spLocks noChangeArrowheads="1"/>
              </p:cNvSpPr>
              <p:nvPr/>
            </p:nvSpPr>
            <p:spPr bwMode="auto">
              <a:xfrm>
                <a:off x="9817" y="9899"/>
                <a:ext cx="73" cy="71"/>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8466" name="Rectangle 34"/>
            <p:cNvSpPr>
              <a:spLocks noChangeArrowheads="1"/>
            </p:cNvSpPr>
            <p:nvPr/>
          </p:nvSpPr>
          <p:spPr bwMode="auto">
            <a:xfrm>
              <a:off x="1526671" y="2108123"/>
              <a:ext cx="2075526" cy="2070321"/>
            </a:xfrm>
            <a:prstGeom prst="rect">
              <a:avLst/>
            </a:prstGeom>
            <a:solidFill>
              <a:srgbClr val="FF33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67" name="AutoShape 35"/>
            <p:cNvSpPr>
              <a:spLocks noChangeArrowheads="1"/>
            </p:cNvSpPr>
            <p:nvPr/>
          </p:nvSpPr>
          <p:spPr bwMode="auto">
            <a:xfrm>
              <a:off x="2007823" y="2499778"/>
              <a:ext cx="1138965" cy="1158814"/>
            </a:xfrm>
            <a:prstGeom prst="flowChartConnector">
              <a:avLst/>
            </a:prstGeom>
            <a:solidFill>
              <a:srgbClr val="33CC3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68" name="AutoShape 36"/>
            <p:cNvSpPr>
              <a:spLocks noChangeArrowheads="1"/>
            </p:cNvSpPr>
            <p:nvPr/>
          </p:nvSpPr>
          <p:spPr bwMode="auto">
            <a:xfrm>
              <a:off x="2121453" y="2619899"/>
              <a:ext cx="910817" cy="919582"/>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69" name="Rectangle 37"/>
            <p:cNvSpPr>
              <a:spLocks noChangeArrowheads="1"/>
            </p:cNvSpPr>
            <p:nvPr/>
          </p:nvSpPr>
          <p:spPr bwMode="auto">
            <a:xfrm>
              <a:off x="1526671" y="1980936"/>
              <a:ext cx="2055996" cy="127187"/>
            </a:xfrm>
            <a:prstGeom prst="rect">
              <a:avLst/>
            </a:prstGeom>
            <a:solidFill>
              <a:srgbClr val="48432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70" name="Rectangle 38"/>
            <p:cNvSpPr>
              <a:spLocks noChangeArrowheads="1"/>
            </p:cNvSpPr>
            <p:nvPr/>
          </p:nvSpPr>
          <p:spPr bwMode="auto">
            <a:xfrm rot="3083734">
              <a:off x="1312179" y="1874137"/>
              <a:ext cx="333109" cy="120732"/>
            </a:xfrm>
            <a:prstGeom prst="rect">
              <a:avLst/>
            </a:prstGeom>
            <a:solidFill>
              <a:srgbClr val="48432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71" name="Rectangle 39"/>
            <p:cNvSpPr>
              <a:spLocks noChangeArrowheads="1"/>
            </p:cNvSpPr>
            <p:nvPr/>
          </p:nvSpPr>
          <p:spPr bwMode="auto">
            <a:xfrm rot="18688196">
              <a:off x="3471152" y="1856916"/>
              <a:ext cx="333109" cy="119844"/>
            </a:xfrm>
            <a:prstGeom prst="rect">
              <a:avLst/>
            </a:prstGeom>
            <a:solidFill>
              <a:srgbClr val="48432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72" name="Rectangle 40"/>
            <p:cNvSpPr>
              <a:spLocks noChangeArrowheads="1"/>
            </p:cNvSpPr>
            <p:nvPr/>
          </p:nvSpPr>
          <p:spPr bwMode="auto">
            <a:xfrm rot="5400000">
              <a:off x="2613642" y="3095851"/>
              <a:ext cx="2070321" cy="95875"/>
            </a:xfrm>
            <a:prstGeom prst="rect">
              <a:avLst/>
            </a:prstGeom>
            <a:solidFill>
              <a:srgbClr val="48432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73" name="Rectangle 41"/>
            <p:cNvSpPr>
              <a:spLocks noChangeArrowheads="1"/>
            </p:cNvSpPr>
            <p:nvPr/>
          </p:nvSpPr>
          <p:spPr bwMode="auto">
            <a:xfrm rot="8009514">
              <a:off x="3593659" y="1984164"/>
              <a:ext cx="333109" cy="120732"/>
            </a:xfrm>
            <a:prstGeom prst="rect">
              <a:avLst/>
            </a:prstGeom>
            <a:solidFill>
              <a:srgbClr val="48432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74" name="Rectangle 42"/>
            <p:cNvSpPr>
              <a:spLocks noChangeArrowheads="1"/>
            </p:cNvSpPr>
            <p:nvPr/>
          </p:nvSpPr>
          <p:spPr bwMode="auto">
            <a:xfrm rot="2910439">
              <a:off x="3584782" y="4182681"/>
              <a:ext cx="333109" cy="120732"/>
            </a:xfrm>
            <a:prstGeom prst="rect">
              <a:avLst/>
            </a:prstGeom>
            <a:solidFill>
              <a:srgbClr val="48432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75" name="Rectangle 43"/>
            <p:cNvSpPr>
              <a:spLocks noChangeArrowheads="1"/>
            </p:cNvSpPr>
            <p:nvPr/>
          </p:nvSpPr>
          <p:spPr bwMode="auto">
            <a:xfrm rot="16200000">
              <a:off x="431259" y="3094197"/>
              <a:ext cx="2090509" cy="101202"/>
            </a:xfrm>
            <a:prstGeom prst="rect">
              <a:avLst/>
            </a:prstGeom>
            <a:solidFill>
              <a:srgbClr val="48432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76" name="Rectangle 44"/>
            <p:cNvSpPr>
              <a:spLocks noChangeArrowheads="1"/>
            </p:cNvSpPr>
            <p:nvPr/>
          </p:nvSpPr>
          <p:spPr bwMode="auto">
            <a:xfrm rot="18403052">
              <a:off x="1216303" y="4193784"/>
              <a:ext cx="333109" cy="120732"/>
            </a:xfrm>
            <a:prstGeom prst="rect">
              <a:avLst/>
            </a:prstGeom>
            <a:solidFill>
              <a:srgbClr val="48432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77" name="Rectangle 45"/>
            <p:cNvSpPr>
              <a:spLocks noChangeArrowheads="1"/>
            </p:cNvSpPr>
            <p:nvPr/>
          </p:nvSpPr>
          <p:spPr bwMode="auto">
            <a:xfrm rot="13872587">
              <a:off x="1205650" y="1969022"/>
              <a:ext cx="333109" cy="120732"/>
            </a:xfrm>
            <a:prstGeom prst="rect">
              <a:avLst/>
            </a:prstGeom>
            <a:solidFill>
              <a:srgbClr val="48432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78" name="Rectangle 46"/>
            <p:cNvSpPr>
              <a:spLocks noChangeArrowheads="1"/>
            </p:cNvSpPr>
            <p:nvPr/>
          </p:nvSpPr>
          <p:spPr bwMode="auto">
            <a:xfrm rot="10800000">
              <a:off x="1539099" y="4178444"/>
              <a:ext cx="2063098" cy="106999"/>
            </a:xfrm>
            <a:prstGeom prst="rect">
              <a:avLst/>
            </a:prstGeom>
            <a:solidFill>
              <a:srgbClr val="48432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79" name="Rectangle 47"/>
            <p:cNvSpPr>
              <a:spLocks noChangeArrowheads="1"/>
            </p:cNvSpPr>
            <p:nvPr/>
          </p:nvSpPr>
          <p:spPr bwMode="auto">
            <a:xfrm rot="13717790">
              <a:off x="3476478" y="4290689"/>
              <a:ext cx="333109" cy="120732"/>
            </a:xfrm>
            <a:prstGeom prst="rect">
              <a:avLst/>
            </a:prstGeom>
            <a:solidFill>
              <a:srgbClr val="48432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80" name="Rectangle 48"/>
            <p:cNvSpPr>
              <a:spLocks noChangeArrowheads="1"/>
            </p:cNvSpPr>
            <p:nvPr/>
          </p:nvSpPr>
          <p:spPr bwMode="auto">
            <a:xfrm rot="7640581">
              <a:off x="1329046" y="4287660"/>
              <a:ext cx="333109" cy="120732"/>
            </a:xfrm>
            <a:prstGeom prst="rect">
              <a:avLst/>
            </a:prstGeom>
            <a:solidFill>
              <a:srgbClr val="48432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81" name="Text Box 49"/>
            <p:cNvSpPr txBox="1">
              <a:spLocks noChangeArrowheads="1"/>
            </p:cNvSpPr>
            <p:nvPr/>
          </p:nvSpPr>
          <p:spPr bwMode="auto">
            <a:xfrm>
              <a:off x="2032680" y="3700988"/>
              <a:ext cx="1427479" cy="561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Material TBD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82" name="AutoShape 50"/>
            <p:cNvSpPr>
              <a:spLocks noChangeArrowheads="1"/>
            </p:cNvSpPr>
            <p:nvPr/>
          </p:nvSpPr>
          <p:spPr bwMode="auto">
            <a:xfrm rot="1316800">
              <a:off x="876848" y="2808661"/>
              <a:ext cx="611650" cy="169583"/>
            </a:xfrm>
            <a:prstGeom prst="rightArrow">
              <a:avLst>
                <a:gd name="adj1" fmla="val 50000"/>
                <a:gd name="adj2" fmla="val 10253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83" name="Text Box 51"/>
            <p:cNvSpPr txBox="1">
              <a:spLocks noChangeArrowheads="1"/>
            </p:cNvSpPr>
            <p:nvPr/>
          </p:nvSpPr>
          <p:spPr bwMode="auto">
            <a:xfrm>
              <a:off x="377941" y="2684502"/>
              <a:ext cx="753688" cy="36440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Plates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84" name="AutoShape 52"/>
            <p:cNvSpPr>
              <a:spLocks noChangeArrowheads="1"/>
            </p:cNvSpPr>
            <p:nvPr/>
          </p:nvSpPr>
          <p:spPr bwMode="auto">
            <a:xfrm rot="10085373">
              <a:off x="3035821" y="2747086"/>
              <a:ext cx="771442" cy="169583"/>
            </a:xfrm>
            <a:prstGeom prst="rightArrow">
              <a:avLst>
                <a:gd name="adj1" fmla="val 50000"/>
                <a:gd name="adj2" fmla="val 12931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85" name="Text Box 53"/>
            <p:cNvSpPr txBox="1">
              <a:spLocks noChangeArrowheads="1"/>
            </p:cNvSpPr>
            <p:nvPr/>
          </p:nvSpPr>
          <p:spPr bwMode="auto">
            <a:xfrm>
              <a:off x="3781519" y="2546212"/>
              <a:ext cx="647159" cy="4320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Pipe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8486" name="AutoShape 54"/>
            <p:cNvCxnSpPr>
              <a:cxnSpLocks noChangeShapeType="1"/>
            </p:cNvCxnSpPr>
            <p:nvPr/>
          </p:nvCxnSpPr>
          <p:spPr bwMode="auto">
            <a:xfrm>
              <a:off x="2588402" y="2138406"/>
              <a:ext cx="0" cy="304845"/>
            </a:xfrm>
            <a:prstGeom prst="straightConnector1">
              <a:avLst/>
            </a:prstGeom>
            <a:noFill/>
            <a:ln w="9525">
              <a:solidFill>
                <a:srgbClr val="000000"/>
              </a:solidFill>
              <a:round/>
              <a:headEnd/>
              <a:tailEnd type="triangle" w="med" len="med"/>
            </a:ln>
          </p:spPr>
        </p:cxnSp>
        <p:cxnSp>
          <p:nvCxnSpPr>
            <p:cNvPr id="18487" name="AutoShape 55"/>
            <p:cNvCxnSpPr>
              <a:cxnSpLocks noChangeShapeType="1"/>
            </p:cNvCxnSpPr>
            <p:nvPr/>
          </p:nvCxnSpPr>
          <p:spPr bwMode="auto">
            <a:xfrm>
              <a:off x="1742390" y="2315054"/>
              <a:ext cx="290290" cy="330080"/>
            </a:xfrm>
            <a:prstGeom prst="straightConnector1">
              <a:avLst/>
            </a:prstGeom>
            <a:noFill/>
            <a:ln w="9525">
              <a:solidFill>
                <a:srgbClr val="000000"/>
              </a:solidFill>
              <a:round/>
              <a:headEnd/>
              <a:tailEnd type="triangle" w="med" len="med"/>
            </a:ln>
          </p:spPr>
        </p:cxnSp>
        <p:cxnSp>
          <p:nvCxnSpPr>
            <p:cNvPr id="18488" name="AutoShape 56"/>
            <p:cNvCxnSpPr>
              <a:cxnSpLocks noChangeShapeType="1"/>
            </p:cNvCxnSpPr>
            <p:nvPr/>
          </p:nvCxnSpPr>
          <p:spPr bwMode="auto">
            <a:xfrm flipH="1">
              <a:off x="3146788" y="2216131"/>
              <a:ext cx="313371" cy="366419"/>
            </a:xfrm>
            <a:prstGeom prst="straightConnector1">
              <a:avLst/>
            </a:prstGeom>
            <a:noFill/>
            <a:ln w="9525">
              <a:solidFill>
                <a:srgbClr val="000000"/>
              </a:solidFill>
              <a:round/>
              <a:headEnd/>
              <a:tailEnd type="triangle" w="med" len="med"/>
            </a:ln>
          </p:spPr>
        </p:cxnSp>
        <p:cxnSp>
          <p:nvCxnSpPr>
            <p:cNvPr id="18489" name="AutoShape 57"/>
            <p:cNvCxnSpPr>
              <a:cxnSpLocks noChangeShapeType="1"/>
            </p:cNvCxnSpPr>
            <p:nvPr/>
          </p:nvCxnSpPr>
          <p:spPr bwMode="auto">
            <a:xfrm flipV="1">
              <a:off x="1640301" y="3137732"/>
              <a:ext cx="283188" cy="4038"/>
            </a:xfrm>
            <a:prstGeom prst="straightConnector1">
              <a:avLst/>
            </a:prstGeom>
            <a:noFill/>
            <a:ln w="9525">
              <a:solidFill>
                <a:srgbClr val="000000"/>
              </a:solidFill>
              <a:round/>
              <a:headEnd/>
              <a:tailEnd type="triangle" w="med" len="med"/>
            </a:ln>
          </p:spPr>
        </p:cxnSp>
        <p:cxnSp>
          <p:nvCxnSpPr>
            <p:cNvPr id="18490" name="AutoShape 58"/>
            <p:cNvCxnSpPr>
              <a:cxnSpLocks noChangeShapeType="1"/>
            </p:cNvCxnSpPr>
            <p:nvPr/>
          </p:nvCxnSpPr>
          <p:spPr bwMode="auto">
            <a:xfrm flipH="1">
              <a:off x="3243551" y="3137732"/>
              <a:ext cx="246791" cy="4038"/>
            </a:xfrm>
            <a:prstGeom prst="straightConnector1">
              <a:avLst/>
            </a:prstGeom>
            <a:noFill/>
            <a:ln w="9525">
              <a:solidFill>
                <a:srgbClr val="000000"/>
              </a:solidFill>
              <a:round/>
              <a:headEnd/>
              <a:tailEnd type="triangle" w="med" len="med"/>
            </a:ln>
          </p:spPr>
        </p:cxnSp>
        <p:cxnSp>
          <p:nvCxnSpPr>
            <p:cNvPr id="18491" name="AutoShape 59"/>
            <p:cNvCxnSpPr>
              <a:cxnSpLocks noChangeShapeType="1"/>
            </p:cNvCxnSpPr>
            <p:nvPr/>
          </p:nvCxnSpPr>
          <p:spPr bwMode="auto">
            <a:xfrm flipH="1" flipV="1">
              <a:off x="3146788" y="3658592"/>
              <a:ext cx="276086" cy="293741"/>
            </a:xfrm>
            <a:prstGeom prst="straightConnector1">
              <a:avLst/>
            </a:prstGeom>
            <a:noFill/>
            <a:ln w="9525">
              <a:solidFill>
                <a:srgbClr val="000000"/>
              </a:solidFill>
              <a:round/>
              <a:headEnd/>
              <a:tailEnd type="triangle" w="med" len="med"/>
            </a:ln>
          </p:spPr>
        </p:cxnSp>
        <p:cxnSp>
          <p:nvCxnSpPr>
            <p:cNvPr id="18492" name="AutoShape 60"/>
            <p:cNvCxnSpPr>
              <a:cxnSpLocks noChangeShapeType="1"/>
            </p:cNvCxnSpPr>
            <p:nvPr/>
          </p:nvCxnSpPr>
          <p:spPr bwMode="auto">
            <a:xfrm flipV="1">
              <a:off x="1700667" y="3620235"/>
              <a:ext cx="352431" cy="355316"/>
            </a:xfrm>
            <a:prstGeom prst="straightConnector1">
              <a:avLst/>
            </a:prstGeom>
            <a:noFill/>
            <a:ln w="9525">
              <a:solidFill>
                <a:srgbClr val="000000"/>
              </a:solidFill>
              <a:round/>
              <a:headEnd/>
              <a:tailEnd type="triangle" w="med" len="med"/>
            </a:ln>
          </p:spPr>
        </p:cxnSp>
      </p:grpSp>
      <p:sp>
        <p:nvSpPr>
          <p:cNvPr id="76" name="TextBox 75"/>
          <p:cNvSpPr txBox="1"/>
          <p:nvPr/>
        </p:nvSpPr>
        <p:spPr>
          <a:xfrm>
            <a:off x="609600" y="4953000"/>
            <a:ext cx="7620000" cy="646331"/>
          </a:xfrm>
          <a:prstGeom prst="rect">
            <a:avLst/>
          </a:prstGeom>
          <a:noFill/>
        </p:spPr>
        <p:txBody>
          <a:bodyPr wrap="square" rtlCol="0">
            <a:spAutoFit/>
          </a:bodyPr>
          <a:lstStyle/>
          <a:p>
            <a:pPr algn="ctr"/>
            <a:r>
              <a:rPr lang="en-US" b="1" dirty="0" smtClean="0"/>
              <a:t>Figure 2 – Previous Concept Selection</a:t>
            </a:r>
          </a:p>
          <a:p>
            <a:pPr algn="ctr"/>
            <a:r>
              <a:rPr lang="en-US" i="1" dirty="0" smtClean="0"/>
              <a:t>An incompressible solid being put under pressure by four steel plates</a:t>
            </a:r>
            <a:endParaRPr lang="en-US" i="1" dirty="0"/>
          </a:p>
        </p:txBody>
      </p:sp>
      <p:pic>
        <p:nvPicPr>
          <p:cNvPr id="77" name="Picture 2"/>
          <p:cNvPicPr>
            <a:picLocks noChangeAspect="1" noChangeArrowheads="1"/>
          </p:cNvPicPr>
          <p:nvPr/>
        </p:nvPicPr>
        <p:blipFill>
          <a:blip r:embed="rId3" cstate="print"/>
          <a:srcRect/>
          <a:stretch>
            <a:fillRect/>
          </a:stretch>
        </p:blipFill>
        <p:spPr bwMode="auto">
          <a:xfrm>
            <a:off x="6686550" y="5715000"/>
            <a:ext cx="1244600" cy="627318"/>
          </a:xfrm>
          <a:prstGeom prst="rect">
            <a:avLst/>
          </a:prstGeom>
          <a:noFill/>
          <a:ln w="9525">
            <a:noFill/>
            <a:miter lim="800000"/>
            <a:headEnd/>
            <a:tailEnd/>
          </a:ln>
        </p:spPr>
      </p:pic>
      <p:sp>
        <p:nvSpPr>
          <p:cNvPr id="78" name="Slide Number Placeholder 77"/>
          <p:cNvSpPr>
            <a:spLocks noGrp="1"/>
          </p:cNvSpPr>
          <p:nvPr>
            <p:ph type="sldNum" sz="quarter" idx="12"/>
          </p:nvPr>
        </p:nvSpPr>
        <p:spPr/>
        <p:txBody>
          <a:bodyPr/>
          <a:lstStyle/>
          <a:p>
            <a:pPr>
              <a:defRPr/>
            </a:pPr>
            <a:fld id="{93B7BC8B-5BE3-46C4-A7D7-933215032A6D}" type="slidenum">
              <a:rPr lang="en-US" smtClean="0"/>
              <a:pPr>
                <a:defRPr/>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655638"/>
          </a:xfrm>
        </p:spPr>
        <p:txBody>
          <a:bodyPr/>
          <a:lstStyle/>
          <a:p>
            <a:r>
              <a:rPr lang="en-US" dirty="0" smtClean="0"/>
              <a:t>The Problem: Crinkling</a:t>
            </a:r>
            <a:endParaRPr lang="en-US" dirty="0"/>
          </a:p>
        </p:txBody>
      </p:sp>
      <p:pic>
        <p:nvPicPr>
          <p:cNvPr id="138" name="Picture 2"/>
          <p:cNvPicPr>
            <a:picLocks noChangeAspect="1" noChangeArrowheads="1"/>
          </p:cNvPicPr>
          <p:nvPr/>
        </p:nvPicPr>
        <p:blipFill>
          <a:blip r:embed="rId3" cstate="print"/>
          <a:srcRect/>
          <a:stretch>
            <a:fillRect/>
          </a:stretch>
        </p:blipFill>
        <p:spPr bwMode="auto">
          <a:xfrm>
            <a:off x="6686550" y="5715000"/>
            <a:ext cx="1244600" cy="627318"/>
          </a:xfrm>
          <a:prstGeom prst="rect">
            <a:avLst/>
          </a:prstGeom>
          <a:noFill/>
          <a:ln w="9525">
            <a:noFill/>
            <a:miter lim="800000"/>
            <a:headEnd/>
            <a:tailEnd/>
          </a:ln>
        </p:spPr>
      </p:pic>
      <p:grpSp>
        <p:nvGrpSpPr>
          <p:cNvPr id="1027" name="Group 3"/>
          <p:cNvGrpSpPr>
            <a:grpSpLocks/>
          </p:cNvGrpSpPr>
          <p:nvPr/>
        </p:nvGrpSpPr>
        <p:grpSpPr bwMode="auto">
          <a:xfrm>
            <a:off x="1070600" y="1896594"/>
            <a:ext cx="3196600" cy="2665721"/>
            <a:chOff x="3681" y="4143"/>
            <a:chExt cx="4359" cy="3647"/>
          </a:xfrm>
        </p:grpSpPr>
        <p:grpSp>
          <p:nvGrpSpPr>
            <p:cNvPr id="1028" name="Group 4"/>
            <p:cNvGrpSpPr>
              <a:grpSpLocks/>
            </p:cNvGrpSpPr>
            <p:nvPr/>
          </p:nvGrpSpPr>
          <p:grpSpPr bwMode="auto">
            <a:xfrm rot="18742650">
              <a:off x="7485" y="4030"/>
              <a:ext cx="294" cy="817"/>
              <a:chOff x="9744" y="9585"/>
              <a:chExt cx="160" cy="405"/>
            </a:xfrm>
          </p:grpSpPr>
          <p:sp>
            <p:nvSpPr>
              <p:cNvPr id="1029" name="Rectangle 5"/>
              <p:cNvSpPr>
                <a:spLocks noChangeArrowheads="1"/>
              </p:cNvSpPr>
              <p:nvPr/>
            </p:nvSpPr>
            <p:spPr bwMode="auto">
              <a:xfrm rot="16200000" flipV="1">
                <a:off x="9615" y="9750"/>
                <a:ext cx="405" cy="75"/>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0" name="AutoShape 6"/>
              <p:cNvSpPr>
                <a:spLocks noChangeArrowheads="1"/>
              </p:cNvSpPr>
              <p:nvPr/>
            </p:nvSpPr>
            <p:spPr bwMode="auto">
              <a:xfrm rot="16200000">
                <a:off x="9785" y="9545"/>
                <a:ext cx="79" cy="159"/>
              </a:xfrm>
              <a:prstGeom prst="flowChartDelay">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1" name="Rectangle 7"/>
              <p:cNvSpPr>
                <a:spLocks noChangeArrowheads="1"/>
              </p:cNvSpPr>
              <p:nvPr/>
            </p:nvSpPr>
            <p:spPr bwMode="auto">
              <a:xfrm>
                <a:off x="9744" y="9899"/>
                <a:ext cx="73" cy="71"/>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2" name="Rectangle 8"/>
              <p:cNvSpPr>
                <a:spLocks noChangeArrowheads="1"/>
              </p:cNvSpPr>
              <p:nvPr/>
            </p:nvSpPr>
            <p:spPr bwMode="auto">
              <a:xfrm>
                <a:off x="9817" y="9899"/>
                <a:ext cx="73" cy="71"/>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33" name="Group 9"/>
            <p:cNvGrpSpPr>
              <a:grpSpLocks/>
            </p:cNvGrpSpPr>
            <p:nvPr/>
          </p:nvGrpSpPr>
          <p:grpSpPr bwMode="auto">
            <a:xfrm rot="-3168980">
              <a:off x="3950" y="7108"/>
              <a:ext cx="292" cy="792"/>
              <a:chOff x="9744" y="9585"/>
              <a:chExt cx="160" cy="405"/>
            </a:xfrm>
          </p:grpSpPr>
          <p:sp>
            <p:nvSpPr>
              <p:cNvPr id="1034" name="Rectangle 10"/>
              <p:cNvSpPr>
                <a:spLocks noChangeArrowheads="1"/>
              </p:cNvSpPr>
              <p:nvPr/>
            </p:nvSpPr>
            <p:spPr bwMode="auto">
              <a:xfrm rot="16200000" flipV="1">
                <a:off x="9615" y="9750"/>
                <a:ext cx="405" cy="75"/>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5" name="AutoShape 11"/>
              <p:cNvSpPr>
                <a:spLocks noChangeArrowheads="1"/>
              </p:cNvSpPr>
              <p:nvPr/>
            </p:nvSpPr>
            <p:spPr bwMode="auto">
              <a:xfrm rot="16200000">
                <a:off x="9785" y="9545"/>
                <a:ext cx="79" cy="159"/>
              </a:xfrm>
              <a:prstGeom prst="flowChartDelay">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6" name="Rectangle 12"/>
              <p:cNvSpPr>
                <a:spLocks noChangeArrowheads="1"/>
              </p:cNvSpPr>
              <p:nvPr/>
            </p:nvSpPr>
            <p:spPr bwMode="auto">
              <a:xfrm>
                <a:off x="9744" y="9899"/>
                <a:ext cx="73" cy="71"/>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7" name="Rectangle 13"/>
              <p:cNvSpPr>
                <a:spLocks noChangeArrowheads="1"/>
              </p:cNvSpPr>
              <p:nvPr/>
            </p:nvSpPr>
            <p:spPr bwMode="auto">
              <a:xfrm>
                <a:off x="9817" y="9899"/>
                <a:ext cx="73" cy="71"/>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38" name="Group 14"/>
            <p:cNvGrpSpPr>
              <a:grpSpLocks/>
            </p:cNvGrpSpPr>
            <p:nvPr/>
          </p:nvGrpSpPr>
          <p:grpSpPr bwMode="auto">
            <a:xfrm rot="3023925">
              <a:off x="3914" y="4072"/>
              <a:ext cx="252" cy="717"/>
              <a:chOff x="9744" y="9585"/>
              <a:chExt cx="160" cy="405"/>
            </a:xfrm>
          </p:grpSpPr>
          <p:sp>
            <p:nvSpPr>
              <p:cNvPr id="1039" name="Rectangle 15"/>
              <p:cNvSpPr>
                <a:spLocks noChangeArrowheads="1"/>
              </p:cNvSpPr>
              <p:nvPr/>
            </p:nvSpPr>
            <p:spPr bwMode="auto">
              <a:xfrm rot="16200000" flipV="1">
                <a:off x="9615" y="9750"/>
                <a:ext cx="405" cy="75"/>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0" name="AutoShape 16"/>
              <p:cNvSpPr>
                <a:spLocks noChangeArrowheads="1"/>
              </p:cNvSpPr>
              <p:nvPr/>
            </p:nvSpPr>
            <p:spPr bwMode="auto">
              <a:xfrm rot="16200000">
                <a:off x="9785" y="9545"/>
                <a:ext cx="79" cy="159"/>
              </a:xfrm>
              <a:prstGeom prst="flowChartDelay">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1" name="Rectangle 17"/>
              <p:cNvSpPr>
                <a:spLocks noChangeArrowheads="1"/>
              </p:cNvSpPr>
              <p:nvPr/>
            </p:nvSpPr>
            <p:spPr bwMode="auto">
              <a:xfrm>
                <a:off x="9744" y="9899"/>
                <a:ext cx="73" cy="71"/>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2" name="Rectangle 18"/>
              <p:cNvSpPr>
                <a:spLocks noChangeArrowheads="1"/>
              </p:cNvSpPr>
              <p:nvPr/>
            </p:nvSpPr>
            <p:spPr bwMode="auto">
              <a:xfrm>
                <a:off x="9817" y="9899"/>
                <a:ext cx="73" cy="71"/>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43" name="Group 19"/>
            <p:cNvGrpSpPr>
              <a:grpSpLocks/>
            </p:cNvGrpSpPr>
            <p:nvPr/>
          </p:nvGrpSpPr>
          <p:grpSpPr bwMode="auto">
            <a:xfrm rot="2875890">
              <a:off x="7491" y="7127"/>
              <a:ext cx="250" cy="786"/>
              <a:chOff x="9744" y="9585"/>
              <a:chExt cx="160" cy="405"/>
            </a:xfrm>
          </p:grpSpPr>
          <p:sp>
            <p:nvSpPr>
              <p:cNvPr id="1044" name="Rectangle 20"/>
              <p:cNvSpPr>
                <a:spLocks noChangeArrowheads="1"/>
              </p:cNvSpPr>
              <p:nvPr/>
            </p:nvSpPr>
            <p:spPr bwMode="auto">
              <a:xfrm rot="16200000" flipV="1">
                <a:off x="9615" y="9750"/>
                <a:ext cx="405" cy="75"/>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5" name="AutoShape 21"/>
              <p:cNvSpPr>
                <a:spLocks noChangeArrowheads="1"/>
              </p:cNvSpPr>
              <p:nvPr/>
            </p:nvSpPr>
            <p:spPr bwMode="auto">
              <a:xfrm rot="16200000">
                <a:off x="9785" y="9545"/>
                <a:ext cx="79" cy="159"/>
              </a:xfrm>
              <a:prstGeom prst="flowChartDelay">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6" name="Rectangle 22"/>
              <p:cNvSpPr>
                <a:spLocks noChangeArrowheads="1"/>
              </p:cNvSpPr>
              <p:nvPr/>
            </p:nvSpPr>
            <p:spPr bwMode="auto">
              <a:xfrm>
                <a:off x="9744" y="9899"/>
                <a:ext cx="73" cy="71"/>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7" name="Rectangle 23"/>
              <p:cNvSpPr>
                <a:spLocks noChangeArrowheads="1"/>
              </p:cNvSpPr>
              <p:nvPr/>
            </p:nvSpPr>
            <p:spPr bwMode="auto">
              <a:xfrm>
                <a:off x="9817" y="9899"/>
                <a:ext cx="73" cy="71"/>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48" name="Rectangle 24"/>
            <p:cNvSpPr>
              <a:spLocks noChangeArrowheads="1"/>
            </p:cNvSpPr>
            <p:nvPr/>
          </p:nvSpPr>
          <p:spPr bwMode="auto">
            <a:xfrm>
              <a:off x="4220" y="4614"/>
              <a:ext cx="3242" cy="2729"/>
            </a:xfrm>
            <a:prstGeom prst="rect">
              <a:avLst/>
            </a:prstGeom>
            <a:solidFill>
              <a:srgbClr val="FF33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9" name="Rectangle 25"/>
            <p:cNvSpPr>
              <a:spLocks noChangeArrowheads="1"/>
            </p:cNvSpPr>
            <p:nvPr/>
          </p:nvSpPr>
          <p:spPr bwMode="auto">
            <a:xfrm>
              <a:off x="4220" y="4446"/>
              <a:ext cx="3211" cy="168"/>
            </a:xfrm>
            <a:prstGeom prst="rect">
              <a:avLst/>
            </a:prstGeom>
            <a:solidFill>
              <a:srgbClr val="48432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0" name="Rectangle 26"/>
            <p:cNvSpPr>
              <a:spLocks noChangeArrowheads="1"/>
            </p:cNvSpPr>
            <p:nvPr/>
          </p:nvSpPr>
          <p:spPr bwMode="auto">
            <a:xfrm rot="3083734">
              <a:off x="3926" y="4291"/>
              <a:ext cx="439" cy="189"/>
            </a:xfrm>
            <a:prstGeom prst="rect">
              <a:avLst/>
            </a:prstGeom>
            <a:solidFill>
              <a:srgbClr val="48432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1" name="Rectangle 27"/>
            <p:cNvSpPr>
              <a:spLocks noChangeArrowheads="1"/>
            </p:cNvSpPr>
            <p:nvPr/>
          </p:nvSpPr>
          <p:spPr bwMode="auto">
            <a:xfrm rot="-2911804">
              <a:off x="7297" y="4269"/>
              <a:ext cx="439" cy="187"/>
            </a:xfrm>
            <a:prstGeom prst="rect">
              <a:avLst/>
            </a:prstGeom>
            <a:solidFill>
              <a:srgbClr val="48432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2" name="Rectangle 28"/>
            <p:cNvSpPr>
              <a:spLocks noChangeArrowheads="1"/>
            </p:cNvSpPr>
            <p:nvPr/>
          </p:nvSpPr>
          <p:spPr bwMode="auto">
            <a:xfrm rot="5400000">
              <a:off x="6170" y="5904"/>
              <a:ext cx="2729" cy="150"/>
            </a:xfrm>
            <a:prstGeom prst="rect">
              <a:avLst/>
            </a:prstGeom>
            <a:solidFill>
              <a:srgbClr val="48432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3" name="Rectangle 29"/>
            <p:cNvSpPr>
              <a:spLocks noChangeArrowheads="1"/>
            </p:cNvSpPr>
            <p:nvPr/>
          </p:nvSpPr>
          <p:spPr bwMode="auto">
            <a:xfrm rot="8009514">
              <a:off x="7489" y="4436"/>
              <a:ext cx="439" cy="189"/>
            </a:xfrm>
            <a:prstGeom prst="rect">
              <a:avLst/>
            </a:prstGeom>
            <a:solidFill>
              <a:srgbClr val="48432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4" name="Rectangle 30"/>
            <p:cNvSpPr>
              <a:spLocks noChangeArrowheads="1"/>
            </p:cNvSpPr>
            <p:nvPr/>
          </p:nvSpPr>
          <p:spPr bwMode="auto">
            <a:xfrm rot="2910439">
              <a:off x="7475" y="7334"/>
              <a:ext cx="439" cy="189"/>
            </a:xfrm>
            <a:prstGeom prst="rect">
              <a:avLst/>
            </a:prstGeom>
            <a:solidFill>
              <a:srgbClr val="48432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5" name="Rectangle 31"/>
            <p:cNvSpPr>
              <a:spLocks noChangeArrowheads="1"/>
            </p:cNvSpPr>
            <p:nvPr/>
          </p:nvSpPr>
          <p:spPr bwMode="auto">
            <a:xfrm rot="16200000">
              <a:off x="2765" y="5901"/>
              <a:ext cx="2756" cy="158"/>
            </a:xfrm>
            <a:prstGeom prst="rect">
              <a:avLst/>
            </a:prstGeom>
            <a:solidFill>
              <a:srgbClr val="48432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6" name="Rectangle 32"/>
            <p:cNvSpPr>
              <a:spLocks noChangeArrowheads="1"/>
            </p:cNvSpPr>
            <p:nvPr/>
          </p:nvSpPr>
          <p:spPr bwMode="auto">
            <a:xfrm rot="61603052">
              <a:off x="3776" y="7348"/>
              <a:ext cx="439" cy="189"/>
            </a:xfrm>
            <a:prstGeom prst="rect">
              <a:avLst/>
            </a:prstGeom>
            <a:solidFill>
              <a:srgbClr val="48432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7" name="Rectangle 33"/>
            <p:cNvSpPr>
              <a:spLocks noChangeArrowheads="1"/>
            </p:cNvSpPr>
            <p:nvPr/>
          </p:nvSpPr>
          <p:spPr bwMode="auto">
            <a:xfrm rot="57072587">
              <a:off x="3759" y="4417"/>
              <a:ext cx="439" cy="188"/>
            </a:xfrm>
            <a:prstGeom prst="rect">
              <a:avLst/>
            </a:prstGeom>
            <a:solidFill>
              <a:srgbClr val="48432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8" name="Rectangle 34"/>
            <p:cNvSpPr>
              <a:spLocks noChangeArrowheads="1"/>
            </p:cNvSpPr>
            <p:nvPr/>
          </p:nvSpPr>
          <p:spPr bwMode="auto">
            <a:xfrm rot="10800000">
              <a:off x="4240" y="7343"/>
              <a:ext cx="3222" cy="141"/>
            </a:xfrm>
            <a:prstGeom prst="rect">
              <a:avLst/>
            </a:prstGeom>
            <a:solidFill>
              <a:srgbClr val="48432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9" name="Rectangle 35"/>
            <p:cNvSpPr>
              <a:spLocks noChangeArrowheads="1"/>
            </p:cNvSpPr>
            <p:nvPr/>
          </p:nvSpPr>
          <p:spPr bwMode="auto">
            <a:xfrm rot="13717790">
              <a:off x="7306" y="7476"/>
              <a:ext cx="439" cy="189"/>
            </a:xfrm>
            <a:prstGeom prst="rect">
              <a:avLst/>
            </a:prstGeom>
            <a:solidFill>
              <a:srgbClr val="48432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0" name="Rectangle 36"/>
            <p:cNvSpPr>
              <a:spLocks noChangeArrowheads="1"/>
            </p:cNvSpPr>
            <p:nvPr/>
          </p:nvSpPr>
          <p:spPr bwMode="auto">
            <a:xfrm rot="7640581">
              <a:off x="3952" y="7473"/>
              <a:ext cx="439" cy="188"/>
            </a:xfrm>
            <a:prstGeom prst="rect">
              <a:avLst/>
            </a:prstGeom>
            <a:solidFill>
              <a:srgbClr val="48432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061" name="AutoShape 37"/>
            <p:cNvCxnSpPr>
              <a:cxnSpLocks noChangeShapeType="1"/>
            </p:cNvCxnSpPr>
            <p:nvPr/>
          </p:nvCxnSpPr>
          <p:spPr bwMode="auto">
            <a:xfrm>
              <a:off x="5879" y="4654"/>
              <a:ext cx="0" cy="402"/>
            </a:xfrm>
            <a:prstGeom prst="straightConnector1">
              <a:avLst/>
            </a:prstGeom>
            <a:noFill/>
            <a:ln w="9525">
              <a:solidFill>
                <a:srgbClr val="000000"/>
              </a:solidFill>
              <a:round/>
              <a:headEnd/>
              <a:tailEnd type="triangle" w="med" len="med"/>
            </a:ln>
          </p:spPr>
        </p:cxnSp>
        <p:cxnSp>
          <p:nvCxnSpPr>
            <p:cNvPr id="1062" name="AutoShape 38"/>
            <p:cNvCxnSpPr>
              <a:cxnSpLocks noChangeShapeType="1"/>
            </p:cNvCxnSpPr>
            <p:nvPr/>
          </p:nvCxnSpPr>
          <p:spPr bwMode="auto">
            <a:xfrm>
              <a:off x="4557" y="4887"/>
              <a:ext cx="454" cy="435"/>
            </a:xfrm>
            <a:prstGeom prst="straightConnector1">
              <a:avLst/>
            </a:prstGeom>
            <a:noFill/>
            <a:ln w="9525">
              <a:solidFill>
                <a:srgbClr val="000000"/>
              </a:solidFill>
              <a:round/>
              <a:headEnd/>
              <a:tailEnd type="triangle" w="med" len="med"/>
            </a:ln>
          </p:spPr>
        </p:cxnSp>
        <p:cxnSp>
          <p:nvCxnSpPr>
            <p:cNvPr id="1063" name="AutoShape 39"/>
            <p:cNvCxnSpPr>
              <a:cxnSpLocks noChangeShapeType="1"/>
            </p:cNvCxnSpPr>
            <p:nvPr/>
          </p:nvCxnSpPr>
          <p:spPr bwMode="auto">
            <a:xfrm flipH="1">
              <a:off x="6751" y="4756"/>
              <a:ext cx="489" cy="483"/>
            </a:xfrm>
            <a:prstGeom prst="straightConnector1">
              <a:avLst/>
            </a:prstGeom>
            <a:noFill/>
            <a:ln w="9525">
              <a:solidFill>
                <a:srgbClr val="000000"/>
              </a:solidFill>
              <a:round/>
              <a:headEnd/>
              <a:tailEnd type="triangle" w="med" len="med"/>
            </a:ln>
          </p:spPr>
        </p:cxnSp>
        <p:cxnSp>
          <p:nvCxnSpPr>
            <p:cNvPr id="1064" name="AutoShape 40"/>
            <p:cNvCxnSpPr>
              <a:cxnSpLocks noChangeShapeType="1"/>
            </p:cNvCxnSpPr>
            <p:nvPr/>
          </p:nvCxnSpPr>
          <p:spPr bwMode="auto">
            <a:xfrm flipV="1">
              <a:off x="4398" y="5971"/>
              <a:ext cx="442" cy="5"/>
            </a:xfrm>
            <a:prstGeom prst="straightConnector1">
              <a:avLst/>
            </a:prstGeom>
            <a:noFill/>
            <a:ln w="9525">
              <a:solidFill>
                <a:srgbClr val="000000"/>
              </a:solidFill>
              <a:round/>
              <a:headEnd/>
              <a:tailEnd type="triangle" w="med" len="med"/>
            </a:ln>
          </p:spPr>
        </p:cxnSp>
        <p:cxnSp>
          <p:nvCxnSpPr>
            <p:cNvPr id="1065" name="AutoShape 41"/>
            <p:cNvCxnSpPr>
              <a:cxnSpLocks noChangeShapeType="1"/>
            </p:cNvCxnSpPr>
            <p:nvPr/>
          </p:nvCxnSpPr>
          <p:spPr bwMode="auto">
            <a:xfrm flipH="1">
              <a:off x="6902" y="5971"/>
              <a:ext cx="385" cy="5"/>
            </a:xfrm>
            <a:prstGeom prst="straightConnector1">
              <a:avLst/>
            </a:prstGeom>
            <a:noFill/>
            <a:ln w="9525">
              <a:solidFill>
                <a:srgbClr val="000000"/>
              </a:solidFill>
              <a:round/>
              <a:headEnd/>
              <a:tailEnd type="triangle" w="med" len="med"/>
            </a:ln>
          </p:spPr>
        </p:cxnSp>
        <p:cxnSp>
          <p:nvCxnSpPr>
            <p:cNvPr id="1066" name="AutoShape 42"/>
            <p:cNvCxnSpPr>
              <a:cxnSpLocks noChangeShapeType="1"/>
            </p:cNvCxnSpPr>
            <p:nvPr/>
          </p:nvCxnSpPr>
          <p:spPr bwMode="auto">
            <a:xfrm flipH="1" flipV="1">
              <a:off x="6751" y="6658"/>
              <a:ext cx="431" cy="387"/>
            </a:xfrm>
            <a:prstGeom prst="straightConnector1">
              <a:avLst/>
            </a:prstGeom>
            <a:noFill/>
            <a:ln w="9525">
              <a:solidFill>
                <a:srgbClr val="000000"/>
              </a:solidFill>
              <a:round/>
              <a:headEnd/>
              <a:tailEnd type="triangle" w="med" len="med"/>
            </a:ln>
          </p:spPr>
        </p:cxnSp>
        <p:cxnSp>
          <p:nvCxnSpPr>
            <p:cNvPr id="1067" name="AutoShape 43"/>
            <p:cNvCxnSpPr>
              <a:cxnSpLocks noChangeShapeType="1"/>
            </p:cNvCxnSpPr>
            <p:nvPr/>
          </p:nvCxnSpPr>
          <p:spPr bwMode="auto">
            <a:xfrm flipV="1">
              <a:off x="4492" y="6607"/>
              <a:ext cx="550" cy="469"/>
            </a:xfrm>
            <a:prstGeom prst="straightConnector1">
              <a:avLst/>
            </a:prstGeom>
            <a:noFill/>
            <a:ln w="9525">
              <a:solidFill>
                <a:srgbClr val="000000"/>
              </a:solidFill>
              <a:round/>
              <a:headEnd/>
              <a:tailEnd type="triangle" w="med" len="med"/>
            </a:ln>
          </p:spPr>
        </p:cxnSp>
        <p:cxnSp>
          <p:nvCxnSpPr>
            <p:cNvPr id="1068" name="AutoShape 44"/>
            <p:cNvCxnSpPr>
              <a:cxnSpLocks noChangeShapeType="1"/>
            </p:cNvCxnSpPr>
            <p:nvPr/>
          </p:nvCxnSpPr>
          <p:spPr bwMode="auto">
            <a:xfrm flipV="1">
              <a:off x="5877" y="6817"/>
              <a:ext cx="2" cy="346"/>
            </a:xfrm>
            <a:prstGeom prst="straightConnector1">
              <a:avLst/>
            </a:prstGeom>
            <a:noFill/>
            <a:ln w="9525">
              <a:solidFill>
                <a:srgbClr val="000000"/>
              </a:solidFill>
              <a:round/>
              <a:headEnd/>
              <a:tailEnd type="triangle" w="med" len="med"/>
            </a:ln>
          </p:spPr>
        </p:cxnSp>
        <p:sp>
          <p:nvSpPr>
            <p:cNvPr id="1069" name="Freeform 45"/>
            <p:cNvSpPr>
              <a:spLocks/>
            </p:cNvSpPr>
            <p:nvPr/>
          </p:nvSpPr>
          <p:spPr bwMode="auto">
            <a:xfrm>
              <a:off x="4963" y="5035"/>
              <a:ext cx="1859" cy="1692"/>
            </a:xfrm>
            <a:custGeom>
              <a:avLst/>
              <a:gdLst/>
              <a:ahLst/>
              <a:cxnLst>
                <a:cxn ang="0">
                  <a:pos x="306" y="234"/>
                </a:cxn>
                <a:cxn ang="0">
                  <a:pos x="235" y="280"/>
                </a:cxn>
                <a:cxn ang="0">
                  <a:pos x="162" y="390"/>
                </a:cxn>
                <a:cxn ang="0">
                  <a:pos x="76" y="418"/>
                </a:cxn>
                <a:cxn ang="0">
                  <a:pos x="24" y="491"/>
                </a:cxn>
                <a:cxn ang="0">
                  <a:pos x="51" y="703"/>
                </a:cxn>
                <a:cxn ang="0">
                  <a:pos x="51" y="984"/>
                </a:cxn>
                <a:cxn ang="0">
                  <a:pos x="97" y="1251"/>
                </a:cxn>
                <a:cxn ang="0">
                  <a:pos x="152" y="1306"/>
                </a:cxn>
                <a:cxn ang="0">
                  <a:pos x="201" y="1426"/>
                </a:cxn>
                <a:cxn ang="0">
                  <a:pos x="355" y="1490"/>
                </a:cxn>
                <a:cxn ang="0">
                  <a:pos x="431" y="1539"/>
                </a:cxn>
                <a:cxn ang="0">
                  <a:pos x="511" y="1567"/>
                </a:cxn>
                <a:cxn ang="0">
                  <a:pos x="538" y="1609"/>
                </a:cxn>
                <a:cxn ang="0">
                  <a:pos x="685" y="1658"/>
                </a:cxn>
                <a:cxn ang="0">
                  <a:pos x="869" y="1692"/>
                </a:cxn>
                <a:cxn ang="0">
                  <a:pos x="989" y="1665"/>
                </a:cxn>
                <a:cxn ang="0">
                  <a:pos x="1219" y="1646"/>
                </a:cxn>
                <a:cxn ang="0">
                  <a:pos x="1283" y="1616"/>
                </a:cxn>
                <a:cxn ang="0">
                  <a:pos x="1399" y="1545"/>
                </a:cxn>
                <a:cxn ang="0">
                  <a:pos x="1549" y="1478"/>
                </a:cxn>
                <a:cxn ang="0">
                  <a:pos x="1623" y="1416"/>
                </a:cxn>
                <a:cxn ang="0">
                  <a:pos x="1644" y="1386"/>
                </a:cxn>
                <a:cxn ang="0">
                  <a:pos x="1678" y="1352"/>
                </a:cxn>
                <a:cxn ang="0">
                  <a:pos x="1697" y="1325"/>
                </a:cxn>
                <a:cxn ang="0">
                  <a:pos x="1742" y="1275"/>
                </a:cxn>
                <a:cxn ang="0">
                  <a:pos x="1755" y="1128"/>
                </a:cxn>
                <a:cxn ang="0">
                  <a:pos x="1788" y="1095"/>
                </a:cxn>
                <a:cxn ang="0">
                  <a:pos x="1844" y="1018"/>
                </a:cxn>
                <a:cxn ang="0">
                  <a:pos x="1816" y="889"/>
                </a:cxn>
                <a:cxn ang="0">
                  <a:pos x="1831" y="660"/>
                </a:cxn>
                <a:cxn ang="0">
                  <a:pos x="1742" y="516"/>
                </a:cxn>
                <a:cxn ang="0">
                  <a:pos x="1687" y="366"/>
                </a:cxn>
                <a:cxn ang="0">
                  <a:pos x="1605" y="320"/>
                </a:cxn>
                <a:cxn ang="0">
                  <a:pos x="1485" y="231"/>
                </a:cxn>
                <a:cxn ang="0">
                  <a:pos x="1384" y="163"/>
                </a:cxn>
                <a:cxn ang="0">
                  <a:pos x="1252" y="157"/>
                </a:cxn>
                <a:cxn ang="0">
                  <a:pos x="1179" y="136"/>
                </a:cxn>
                <a:cxn ang="0">
                  <a:pos x="1032" y="81"/>
                </a:cxn>
                <a:cxn ang="0">
                  <a:pos x="759" y="53"/>
                </a:cxn>
                <a:cxn ang="0">
                  <a:pos x="676" y="16"/>
                </a:cxn>
                <a:cxn ang="0">
                  <a:pos x="535" y="74"/>
                </a:cxn>
                <a:cxn ang="0">
                  <a:pos x="465" y="160"/>
                </a:cxn>
                <a:cxn ang="0">
                  <a:pos x="419" y="215"/>
                </a:cxn>
                <a:cxn ang="0">
                  <a:pos x="401" y="237"/>
                </a:cxn>
              </a:cxnLst>
              <a:rect l="0" t="0" r="r" b="b"/>
              <a:pathLst>
                <a:path w="1859" h="1692">
                  <a:moveTo>
                    <a:pt x="401" y="237"/>
                  </a:moveTo>
                  <a:cubicBezTo>
                    <a:pt x="367" y="228"/>
                    <a:pt x="341" y="230"/>
                    <a:pt x="306" y="234"/>
                  </a:cubicBezTo>
                  <a:cubicBezTo>
                    <a:pt x="292" y="242"/>
                    <a:pt x="279" y="249"/>
                    <a:pt x="263" y="252"/>
                  </a:cubicBezTo>
                  <a:cubicBezTo>
                    <a:pt x="241" y="265"/>
                    <a:pt x="249" y="259"/>
                    <a:pt x="235" y="280"/>
                  </a:cubicBezTo>
                  <a:cubicBezTo>
                    <a:pt x="229" y="314"/>
                    <a:pt x="245" y="365"/>
                    <a:pt x="207" y="372"/>
                  </a:cubicBezTo>
                  <a:cubicBezTo>
                    <a:pt x="194" y="381"/>
                    <a:pt x="177" y="387"/>
                    <a:pt x="162" y="390"/>
                  </a:cubicBezTo>
                  <a:cubicBezTo>
                    <a:pt x="141" y="400"/>
                    <a:pt x="131" y="400"/>
                    <a:pt x="106" y="405"/>
                  </a:cubicBezTo>
                  <a:cubicBezTo>
                    <a:pt x="95" y="407"/>
                    <a:pt x="87" y="414"/>
                    <a:pt x="76" y="418"/>
                  </a:cubicBezTo>
                  <a:cubicBezTo>
                    <a:pt x="67" y="427"/>
                    <a:pt x="63" y="432"/>
                    <a:pt x="51" y="436"/>
                  </a:cubicBezTo>
                  <a:cubicBezTo>
                    <a:pt x="40" y="454"/>
                    <a:pt x="37" y="474"/>
                    <a:pt x="24" y="491"/>
                  </a:cubicBezTo>
                  <a:cubicBezTo>
                    <a:pt x="17" y="524"/>
                    <a:pt x="14" y="518"/>
                    <a:pt x="11" y="565"/>
                  </a:cubicBezTo>
                  <a:cubicBezTo>
                    <a:pt x="15" y="612"/>
                    <a:pt x="26" y="662"/>
                    <a:pt x="51" y="703"/>
                  </a:cubicBezTo>
                  <a:cubicBezTo>
                    <a:pt x="46" y="732"/>
                    <a:pt x="37" y="759"/>
                    <a:pt x="24" y="785"/>
                  </a:cubicBezTo>
                  <a:cubicBezTo>
                    <a:pt x="18" y="849"/>
                    <a:pt x="0" y="933"/>
                    <a:pt x="51" y="984"/>
                  </a:cubicBezTo>
                  <a:cubicBezTo>
                    <a:pt x="63" y="1058"/>
                    <a:pt x="20" y="1164"/>
                    <a:pt x="79" y="1223"/>
                  </a:cubicBezTo>
                  <a:cubicBezTo>
                    <a:pt x="83" y="1236"/>
                    <a:pt x="88" y="1242"/>
                    <a:pt x="97" y="1251"/>
                  </a:cubicBezTo>
                  <a:cubicBezTo>
                    <a:pt x="101" y="1263"/>
                    <a:pt x="123" y="1279"/>
                    <a:pt x="134" y="1288"/>
                  </a:cubicBezTo>
                  <a:cubicBezTo>
                    <a:pt x="140" y="1294"/>
                    <a:pt x="152" y="1306"/>
                    <a:pt x="152" y="1306"/>
                  </a:cubicBezTo>
                  <a:cubicBezTo>
                    <a:pt x="157" y="1320"/>
                    <a:pt x="164" y="1333"/>
                    <a:pt x="171" y="1346"/>
                  </a:cubicBezTo>
                  <a:cubicBezTo>
                    <a:pt x="173" y="1357"/>
                    <a:pt x="194" y="1419"/>
                    <a:pt x="201" y="1426"/>
                  </a:cubicBezTo>
                  <a:cubicBezTo>
                    <a:pt x="225" y="1450"/>
                    <a:pt x="279" y="1441"/>
                    <a:pt x="309" y="1447"/>
                  </a:cubicBezTo>
                  <a:cubicBezTo>
                    <a:pt x="324" y="1462"/>
                    <a:pt x="337" y="1479"/>
                    <a:pt x="355" y="1490"/>
                  </a:cubicBezTo>
                  <a:cubicBezTo>
                    <a:pt x="358" y="1500"/>
                    <a:pt x="390" y="1527"/>
                    <a:pt x="401" y="1530"/>
                  </a:cubicBezTo>
                  <a:cubicBezTo>
                    <a:pt x="417" y="1541"/>
                    <a:pt x="404" y="1534"/>
                    <a:pt x="431" y="1539"/>
                  </a:cubicBezTo>
                  <a:cubicBezTo>
                    <a:pt x="445" y="1542"/>
                    <a:pt x="474" y="1548"/>
                    <a:pt x="474" y="1548"/>
                  </a:cubicBezTo>
                  <a:cubicBezTo>
                    <a:pt x="485" y="1556"/>
                    <a:pt x="499" y="1561"/>
                    <a:pt x="511" y="1567"/>
                  </a:cubicBezTo>
                  <a:cubicBezTo>
                    <a:pt x="517" y="1585"/>
                    <a:pt x="509" y="1568"/>
                    <a:pt x="523" y="1582"/>
                  </a:cubicBezTo>
                  <a:cubicBezTo>
                    <a:pt x="531" y="1590"/>
                    <a:pt x="529" y="1602"/>
                    <a:pt x="538" y="1609"/>
                  </a:cubicBezTo>
                  <a:cubicBezTo>
                    <a:pt x="553" y="1621"/>
                    <a:pt x="575" y="1634"/>
                    <a:pt x="594" y="1640"/>
                  </a:cubicBezTo>
                  <a:cubicBezTo>
                    <a:pt x="625" y="1663"/>
                    <a:pt x="640" y="1656"/>
                    <a:pt x="685" y="1658"/>
                  </a:cubicBezTo>
                  <a:cubicBezTo>
                    <a:pt x="732" y="1665"/>
                    <a:pt x="779" y="1669"/>
                    <a:pt x="826" y="1677"/>
                  </a:cubicBezTo>
                  <a:cubicBezTo>
                    <a:pt x="840" y="1682"/>
                    <a:pt x="855" y="1686"/>
                    <a:pt x="869" y="1692"/>
                  </a:cubicBezTo>
                  <a:cubicBezTo>
                    <a:pt x="893" y="1689"/>
                    <a:pt x="910" y="1683"/>
                    <a:pt x="934" y="1680"/>
                  </a:cubicBezTo>
                  <a:cubicBezTo>
                    <a:pt x="952" y="1674"/>
                    <a:pt x="989" y="1665"/>
                    <a:pt x="989" y="1665"/>
                  </a:cubicBezTo>
                  <a:cubicBezTo>
                    <a:pt x="1040" y="1667"/>
                    <a:pt x="1059" y="1670"/>
                    <a:pt x="1102" y="1677"/>
                  </a:cubicBezTo>
                  <a:cubicBezTo>
                    <a:pt x="1193" y="1673"/>
                    <a:pt x="1164" y="1679"/>
                    <a:pt x="1219" y="1646"/>
                  </a:cubicBezTo>
                  <a:cubicBezTo>
                    <a:pt x="1220" y="1643"/>
                    <a:pt x="1219" y="1639"/>
                    <a:pt x="1222" y="1637"/>
                  </a:cubicBezTo>
                  <a:cubicBezTo>
                    <a:pt x="1227" y="1634"/>
                    <a:pt x="1276" y="1617"/>
                    <a:pt x="1283" y="1616"/>
                  </a:cubicBezTo>
                  <a:cubicBezTo>
                    <a:pt x="1313" y="1598"/>
                    <a:pt x="1386" y="1602"/>
                    <a:pt x="1412" y="1600"/>
                  </a:cubicBezTo>
                  <a:cubicBezTo>
                    <a:pt x="1410" y="1578"/>
                    <a:pt x="1403" y="1566"/>
                    <a:pt x="1399" y="1545"/>
                  </a:cubicBezTo>
                  <a:cubicBezTo>
                    <a:pt x="1402" y="1510"/>
                    <a:pt x="1406" y="1503"/>
                    <a:pt x="1439" y="1496"/>
                  </a:cubicBezTo>
                  <a:cubicBezTo>
                    <a:pt x="1466" y="1478"/>
                    <a:pt x="1517" y="1483"/>
                    <a:pt x="1549" y="1478"/>
                  </a:cubicBezTo>
                  <a:cubicBezTo>
                    <a:pt x="1564" y="1469"/>
                    <a:pt x="1582" y="1455"/>
                    <a:pt x="1598" y="1450"/>
                  </a:cubicBezTo>
                  <a:cubicBezTo>
                    <a:pt x="1608" y="1438"/>
                    <a:pt x="1610" y="1426"/>
                    <a:pt x="1623" y="1416"/>
                  </a:cubicBezTo>
                  <a:cubicBezTo>
                    <a:pt x="1630" y="1396"/>
                    <a:pt x="1620" y="1416"/>
                    <a:pt x="1635" y="1404"/>
                  </a:cubicBezTo>
                  <a:cubicBezTo>
                    <a:pt x="1647" y="1395"/>
                    <a:pt x="1637" y="1396"/>
                    <a:pt x="1644" y="1386"/>
                  </a:cubicBezTo>
                  <a:cubicBezTo>
                    <a:pt x="1648" y="1380"/>
                    <a:pt x="1655" y="1375"/>
                    <a:pt x="1660" y="1370"/>
                  </a:cubicBezTo>
                  <a:cubicBezTo>
                    <a:pt x="1666" y="1364"/>
                    <a:pt x="1672" y="1358"/>
                    <a:pt x="1678" y="1352"/>
                  </a:cubicBezTo>
                  <a:cubicBezTo>
                    <a:pt x="1681" y="1349"/>
                    <a:pt x="1687" y="1343"/>
                    <a:pt x="1687" y="1343"/>
                  </a:cubicBezTo>
                  <a:cubicBezTo>
                    <a:pt x="1691" y="1332"/>
                    <a:pt x="1689" y="1334"/>
                    <a:pt x="1697" y="1325"/>
                  </a:cubicBezTo>
                  <a:cubicBezTo>
                    <a:pt x="1703" y="1318"/>
                    <a:pt x="1715" y="1306"/>
                    <a:pt x="1715" y="1306"/>
                  </a:cubicBezTo>
                  <a:cubicBezTo>
                    <a:pt x="1720" y="1291"/>
                    <a:pt x="1728" y="1281"/>
                    <a:pt x="1742" y="1275"/>
                  </a:cubicBezTo>
                  <a:cubicBezTo>
                    <a:pt x="1749" y="1247"/>
                    <a:pt x="1737" y="1218"/>
                    <a:pt x="1724" y="1193"/>
                  </a:cubicBezTo>
                  <a:cubicBezTo>
                    <a:pt x="1728" y="1131"/>
                    <a:pt x="1723" y="1157"/>
                    <a:pt x="1755" y="1128"/>
                  </a:cubicBezTo>
                  <a:cubicBezTo>
                    <a:pt x="1763" y="1120"/>
                    <a:pt x="1771" y="1112"/>
                    <a:pt x="1779" y="1104"/>
                  </a:cubicBezTo>
                  <a:cubicBezTo>
                    <a:pt x="1782" y="1101"/>
                    <a:pt x="1788" y="1095"/>
                    <a:pt x="1788" y="1095"/>
                  </a:cubicBezTo>
                  <a:cubicBezTo>
                    <a:pt x="1792" y="1083"/>
                    <a:pt x="1798" y="1077"/>
                    <a:pt x="1810" y="1073"/>
                  </a:cubicBezTo>
                  <a:cubicBezTo>
                    <a:pt x="1822" y="1055"/>
                    <a:pt x="1833" y="1036"/>
                    <a:pt x="1844" y="1018"/>
                  </a:cubicBezTo>
                  <a:cubicBezTo>
                    <a:pt x="1850" y="989"/>
                    <a:pt x="1859" y="963"/>
                    <a:pt x="1834" y="938"/>
                  </a:cubicBezTo>
                  <a:cubicBezTo>
                    <a:pt x="1831" y="920"/>
                    <a:pt x="1824" y="906"/>
                    <a:pt x="1816" y="889"/>
                  </a:cubicBezTo>
                  <a:cubicBezTo>
                    <a:pt x="1817" y="837"/>
                    <a:pt x="1809" y="774"/>
                    <a:pt x="1834" y="724"/>
                  </a:cubicBezTo>
                  <a:cubicBezTo>
                    <a:pt x="1833" y="703"/>
                    <a:pt x="1834" y="681"/>
                    <a:pt x="1831" y="660"/>
                  </a:cubicBezTo>
                  <a:cubicBezTo>
                    <a:pt x="1825" y="615"/>
                    <a:pt x="1782" y="589"/>
                    <a:pt x="1761" y="552"/>
                  </a:cubicBezTo>
                  <a:cubicBezTo>
                    <a:pt x="1757" y="538"/>
                    <a:pt x="1751" y="528"/>
                    <a:pt x="1742" y="516"/>
                  </a:cubicBezTo>
                  <a:cubicBezTo>
                    <a:pt x="1738" y="503"/>
                    <a:pt x="1732" y="496"/>
                    <a:pt x="1724" y="485"/>
                  </a:cubicBezTo>
                  <a:cubicBezTo>
                    <a:pt x="1716" y="446"/>
                    <a:pt x="1702" y="403"/>
                    <a:pt x="1687" y="366"/>
                  </a:cubicBezTo>
                  <a:cubicBezTo>
                    <a:pt x="1683" y="357"/>
                    <a:pt x="1678" y="334"/>
                    <a:pt x="1669" y="329"/>
                  </a:cubicBezTo>
                  <a:cubicBezTo>
                    <a:pt x="1653" y="319"/>
                    <a:pt x="1616" y="321"/>
                    <a:pt x="1605" y="320"/>
                  </a:cubicBezTo>
                  <a:cubicBezTo>
                    <a:pt x="1581" y="303"/>
                    <a:pt x="1551" y="290"/>
                    <a:pt x="1531" y="267"/>
                  </a:cubicBezTo>
                  <a:cubicBezTo>
                    <a:pt x="1525" y="249"/>
                    <a:pt x="1501" y="241"/>
                    <a:pt x="1485" y="231"/>
                  </a:cubicBezTo>
                  <a:cubicBezTo>
                    <a:pt x="1480" y="217"/>
                    <a:pt x="1470" y="218"/>
                    <a:pt x="1458" y="209"/>
                  </a:cubicBezTo>
                  <a:cubicBezTo>
                    <a:pt x="1433" y="191"/>
                    <a:pt x="1415" y="168"/>
                    <a:pt x="1384" y="163"/>
                  </a:cubicBezTo>
                  <a:cubicBezTo>
                    <a:pt x="1330" y="167"/>
                    <a:pt x="1361" y="170"/>
                    <a:pt x="1326" y="179"/>
                  </a:cubicBezTo>
                  <a:cubicBezTo>
                    <a:pt x="1292" y="201"/>
                    <a:pt x="1281" y="166"/>
                    <a:pt x="1252" y="157"/>
                  </a:cubicBezTo>
                  <a:cubicBezTo>
                    <a:pt x="1243" y="154"/>
                    <a:pt x="1234" y="155"/>
                    <a:pt x="1225" y="154"/>
                  </a:cubicBezTo>
                  <a:cubicBezTo>
                    <a:pt x="1210" y="147"/>
                    <a:pt x="1195" y="140"/>
                    <a:pt x="1179" y="136"/>
                  </a:cubicBezTo>
                  <a:cubicBezTo>
                    <a:pt x="1150" y="117"/>
                    <a:pt x="1105" y="105"/>
                    <a:pt x="1071" y="99"/>
                  </a:cubicBezTo>
                  <a:cubicBezTo>
                    <a:pt x="1054" y="91"/>
                    <a:pt x="1052" y="84"/>
                    <a:pt x="1032" y="81"/>
                  </a:cubicBezTo>
                  <a:cubicBezTo>
                    <a:pt x="1003" y="61"/>
                    <a:pt x="906" y="66"/>
                    <a:pt x="894" y="65"/>
                  </a:cubicBezTo>
                  <a:cubicBezTo>
                    <a:pt x="849" y="58"/>
                    <a:pt x="804" y="55"/>
                    <a:pt x="759" y="53"/>
                  </a:cubicBezTo>
                  <a:cubicBezTo>
                    <a:pt x="747" y="50"/>
                    <a:pt x="734" y="48"/>
                    <a:pt x="722" y="44"/>
                  </a:cubicBezTo>
                  <a:cubicBezTo>
                    <a:pt x="707" y="38"/>
                    <a:pt x="695" y="22"/>
                    <a:pt x="676" y="16"/>
                  </a:cubicBezTo>
                  <a:cubicBezTo>
                    <a:pt x="660" y="0"/>
                    <a:pt x="641" y="9"/>
                    <a:pt x="621" y="13"/>
                  </a:cubicBezTo>
                  <a:cubicBezTo>
                    <a:pt x="608" y="26"/>
                    <a:pt x="553" y="66"/>
                    <a:pt x="535" y="74"/>
                  </a:cubicBezTo>
                  <a:cubicBezTo>
                    <a:pt x="522" y="89"/>
                    <a:pt x="506" y="103"/>
                    <a:pt x="489" y="114"/>
                  </a:cubicBezTo>
                  <a:cubicBezTo>
                    <a:pt x="479" y="129"/>
                    <a:pt x="475" y="145"/>
                    <a:pt x="465" y="160"/>
                  </a:cubicBezTo>
                  <a:cubicBezTo>
                    <a:pt x="462" y="177"/>
                    <a:pt x="464" y="192"/>
                    <a:pt x="446" y="197"/>
                  </a:cubicBezTo>
                  <a:cubicBezTo>
                    <a:pt x="441" y="211"/>
                    <a:pt x="432" y="211"/>
                    <a:pt x="419" y="215"/>
                  </a:cubicBezTo>
                  <a:cubicBezTo>
                    <a:pt x="410" y="222"/>
                    <a:pt x="401" y="225"/>
                    <a:pt x="391" y="231"/>
                  </a:cubicBezTo>
                  <a:cubicBezTo>
                    <a:pt x="387" y="244"/>
                    <a:pt x="385" y="241"/>
                    <a:pt x="401" y="237"/>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0" name="AutoShape 46"/>
            <p:cNvSpPr>
              <a:spLocks noChangeArrowheads="1"/>
            </p:cNvSpPr>
            <p:nvPr/>
          </p:nvSpPr>
          <p:spPr bwMode="auto">
            <a:xfrm>
              <a:off x="4972" y="5130"/>
              <a:ext cx="1779" cy="1528"/>
            </a:xfrm>
            <a:prstGeom prst="flowChartConnector">
              <a:avLst/>
            </a:prstGeom>
            <a:solidFill>
              <a:srgbClr val="33CC3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1" name="AutoShape 47"/>
            <p:cNvSpPr>
              <a:spLocks noChangeArrowheads="1"/>
            </p:cNvSpPr>
            <p:nvPr/>
          </p:nvSpPr>
          <p:spPr bwMode="auto">
            <a:xfrm>
              <a:off x="5157" y="5290"/>
              <a:ext cx="1423" cy="1212"/>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74" name="Oval 50"/>
          <p:cNvSpPr>
            <a:spLocks noChangeArrowheads="1"/>
          </p:cNvSpPr>
          <p:nvPr/>
        </p:nvSpPr>
        <p:spPr bwMode="auto">
          <a:xfrm>
            <a:off x="3124200" y="2743200"/>
            <a:ext cx="200025" cy="204788"/>
          </a:xfrm>
          <a:prstGeom prst="ellips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075" name="AutoShape 51"/>
          <p:cNvCxnSpPr>
            <a:cxnSpLocks noChangeShapeType="1"/>
            <a:stCxn id="1074" idx="1"/>
          </p:cNvCxnSpPr>
          <p:nvPr/>
        </p:nvCxnSpPr>
        <p:spPr bwMode="auto">
          <a:xfrm rot="5400000" flipH="1" flipV="1">
            <a:off x="3571349" y="1420860"/>
            <a:ext cx="934475" cy="1770187"/>
          </a:xfrm>
          <a:prstGeom prst="straightConnector1">
            <a:avLst/>
          </a:prstGeom>
          <a:noFill/>
          <a:ln w="38100">
            <a:solidFill>
              <a:srgbClr val="000000"/>
            </a:solidFill>
            <a:round/>
            <a:headEnd/>
            <a:tailEnd/>
          </a:ln>
        </p:spPr>
      </p:cxnSp>
      <p:cxnSp>
        <p:nvCxnSpPr>
          <p:cNvPr id="1076" name="AutoShape 52"/>
          <p:cNvCxnSpPr>
            <a:cxnSpLocks noChangeShapeType="1"/>
          </p:cNvCxnSpPr>
          <p:nvPr/>
        </p:nvCxnSpPr>
        <p:spPr bwMode="auto">
          <a:xfrm>
            <a:off x="3124200" y="2895602"/>
            <a:ext cx="1799480" cy="1566471"/>
          </a:xfrm>
          <a:prstGeom prst="straightConnector1">
            <a:avLst/>
          </a:prstGeom>
          <a:noFill/>
          <a:ln w="38100">
            <a:solidFill>
              <a:srgbClr val="000000"/>
            </a:solidFill>
            <a:round/>
            <a:headEnd/>
            <a:tailEnd/>
          </a:ln>
        </p:spPr>
      </p:cxnSp>
      <p:pic>
        <p:nvPicPr>
          <p:cNvPr id="1077" name="Picture 53"/>
          <p:cNvPicPr>
            <a:picLocks noChangeAspect="1" noChangeArrowheads="1"/>
          </p:cNvPicPr>
          <p:nvPr/>
        </p:nvPicPr>
        <p:blipFill>
          <a:blip r:embed="rId4" cstate="print"/>
          <a:srcRect/>
          <a:stretch>
            <a:fillRect/>
          </a:stretch>
        </p:blipFill>
        <p:spPr bwMode="auto">
          <a:xfrm>
            <a:off x="4354285" y="1285290"/>
            <a:ext cx="4267200" cy="3817256"/>
          </a:xfrm>
          <a:prstGeom prst="rect">
            <a:avLst/>
          </a:prstGeom>
          <a:noFill/>
          <a:ln w="9525">
            <a:noFill/>
            <a:miter lim="800000"/>
            <a:headEnd/>
            <a:tailEnd/>
          </a:ln>
        </p:spPr>
      </p:pic>
      <p:cxnSp>
        <p:nvCxnSpPr>
          <p:cNvPr id="133" name="Straight Arrow Connector 132"/>
          <p:cNvCxnSpPr>
            <a:stCxn id="143" idx="2"/>
          </p:cNvCxnSpPr>
          <p:nvPr/>
        </p:nvCxnSpPr>
        <p:spPr>
          <a:xfrm rot="5400000">
            <a:off x="5959049" y="1044148"/>
            <a:ext cx="1074003" cy="125730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143" idx="2"/>
          </p:cNvCxnSpPr>
          <p:nvPr/>
        </p:nvCxnSpPr>
        <p:spPr>
          <a:xfrm rot="16200000" flipH="1">
            <a:off x="5997149" y="2263348"/>
            <a:ext cx="2521803" cy="26670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5867400" y="304800"/>
            <a:ext cx="2514600" cy="830997"/>
          </a:xfrm>
          <a:prstGeom prst="rect">
            <a:avLst/>
          </a:prstGeom>
          <a:noFill/>
          <a:ln>
            <a:solidFill>
              <a:srgbClr val="FF0000"/>
            </a:solidFill>
          </a:ln>
        </p:spPr>
        <p:txBody>
          <a:bodyPr wrap="square" rtlCol="0">
            <a:spAutoFit/>
          </a:bodyPr>
          <a:lstStyle/>
          <a:p>
            <a:r>
              <a:rPr lang="en-US" sz="2400" b="1" dirty="0" smtClean="0"/>
              <a:t>Stress Concentrations</a:t>
            </a:r>
            <a:endParaRPr lang="en-US" sz="2400" b="1" dirty="0"/>
          </a:p>
        </p:txBody>
      </p:sp>
      <p:sp>
        <p:nvSpPr>
          <p:cNvPr id="170" name="TextBox 169"/>
          <p:cNvSpPr txBox="1"/>
          <p:nvPr/>
        </p:nvSpPr>
        <p:spPr>
          <a:xfrm>
            <a:off x="609600" y="5105400"/>
            <a:ext cx="7620000" cy="923330"/>
          </a:xfrm>
          <a:prstGeom prst="rect">
            <a:avLst/>
          </a:prstGeom>
          <a:noFill/>
        </p:spPr>
        <p:txBody>
          <a:bodyPr wrap="square" rtlCol="0">
            <a:spAutoFit/>
          </a:bodyPr>
          <a:lstStyle/>
          <a:p>
            <a:pPr algn="ctr"/>
            <a:r>
              <a:rPr lang="en-US" b="1" dirty="0" smtClean="0"/>
              <a:t>Figure 3 – Zoomed in section after pressure is applied</a:t>
            </a:r>
          </a:p>
          <a:p>
            <a:pPr algn="ctr"/>
            <a:r>
              <a:rPr lang="en-US" i="1" dirty="0" smtClean="0"/>
              <a:t>These stress concentrations compromise the pressure distribution and the material  itself</a:t>
            </a:r>
            <a:endParaRPr lang="en-US" i="1" dirty="0"/>
          </a:p>
        </p:txBody>
      </p:sp>
      <p:sp>
        <p:nvSpPr>
          <p:cNvPr id="171" name="Slide Number Placeholder 170"/>
          <p:cNvSpPr>
            <a:spLocks noGrp="1"/>
          </p:cNvSpPr>
          <p:nvPr>
            <p:ph type="sldNum" sz="quarter" idx="12"/>
          </p:nvPr>
        </p:nvSpPr>
        <p:spPr/>
        <p:txBody>
          <a:bodyPr/>
          <a:lstStyle/>
          <a:p>
            <a:pPr>
              <a:defRPr/>
            </a:pPr>
            <a:fld id="{93B7BC8B-5BE3-46C4-A7D7-933215032A6D}" type="slidenum">
              <a:rPr lang="en-US" smtClean="0"/>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New Idea</a:t>
            </a:r>
            <a:endParaRPr lang="en-US" dirty="0"/>
          </a:p>
        </p:txBody>
      </p:sp>
      <p:grpSp>
        <p:nvGrpSpPr>
          <p:cNvPr id="2052" name="Group 4"/>
          <p:cNvGrpSpPr>
            <a:grpSpLocks/>
          </p:cNvGrpSpPr>
          <p:nvPr/>
        </p:nvGrpSpPr>
        <p:grpSpPr bwMode="auto">
          <a:xfrm flipH="1">
            <a:off x="2127079" y="1499146"/>
            <a:ext cx="258886" cy="506016"/>
            <a:chOff x="3766" y="6558"/>
            <a:chExt cx="1805" cy="3920"/>
          </a:xfrm>
        </p:grpSpPr>
        <p:cxnSp>
          <p:nvCxnSpPr>
            <p:cNvPr id="2053" name="AutoShape 5"/>
            <p:cNvCxnSpPr>
              <a:cxnSpLocks noChangeShapeType="1"/>
            </p:cNvCxnSpPr>
            <p:nvPr/>
          </p:nvCxnSpPr>
          <p:spPr bwMode="auto">
            <a:xfrm>
              <a:off x="3766" y="7138"/>
              <a:ext cx="1805" cy="5"/>
            </a:xfrm>
            <a:prstGeom prst="straightConnector1">
              <a:avLst/>
            </a:prstGeom>
            <a:noFill/>
            <a:ln w="9525">
              <a:solidFill>
                <a:srgbClr val="000000"/>
              </a:solidFill>
              <a:round/>
              <a:headEnd/>
              <a:tailEnd/>
            </a:ln>
          </p:spPr>
        </p:cxnSp>
        <p:cxnSp>
          <p:nvCxnSpPr>
            <p:cNvPr id="2054" name="AutoShape 6"/>
            <p:cNvCxnSpPr>
              <a:cxnSpLocks noChangeShapeType="1"/>
            </p:cNvCxnSpPr>
            <p:nvPr/>
          </p:nvCxnSpPr>
          <p:spPr bwMode="auto">
            <a:xfrm>
              <a:off x="4535" y="6558"/>
              <a:ext cx="0" cy="279"/>
            </a:xfrm>
            <a:prstGeom prst="straightConnector1">
              <a:avLst/>
            </a:prstGeom>
            <a:noFill/>
            <a:ln w="9525">
              <a:solidFill>
                <a:srgbClr val="000000"/>
              </a:solidFill>
              <a:round/>
              <a:headEnd/>
              <a:tailEnd/>
            </a:ln>
          </p:spPr>
        </p:cxnSp>
        <p:cxnSp>
          <p:nvCxnSpPr>
            <p:cNvPr id="2055" name="AutoShape 7"/>
            <p:cNvCxnSpPr>
              <a:cxnSpLocks noChangeShapeType="1"/>
            </p:cNvCxnSpPr>
            <p:nvPr/>
          </p:nvCxnSpPr>
          <p:spPr bwMode="auto">
            <a:xfrm>
              <a:off x="4535" y="6837"/>
              <a:ext cx="261" cy="0"/>
            </a:xfrm>
            <a:prstGeom prst="straightConnector1">
              <a:avLst/>
            </a:prstGeom>
            <a:noFill/>
            <a:ln w="9525">
              <a:solidFill>
                <a:srgbClr val="000000"/>
              </a:solidFill>
              <a:round/>
              <a:headEnd/>
              <a:tailEnd/>
            </a:ln>
          </p:spPr>
        </p:cxnSp>
        <p:cxnSp>
          <p:nvCxnSpPr>
            <p:cNvPr id="2056" name="AutoShape 8"/>
            <p:cNvCxnSpPr>
              <a:cxnSpLocks noChangeShapeType="1"/>
            </p:cNvCxnSpPr>
            <p:nvPr/>
          </p:nvCxnSpPr>
          <p:spPr bwMode="auto">
            <a:xfrm flipV="1">
              <a:off x="4796" y="6558"/>
              <a:ext cx="0" cy="279"/>
            </a:xfrm>
            <a:prstGeom prst="straightConnector1">
              <a:avLst/>
            </a:prstGeom>
            <a:noFill/>
            <a:ln w="9525">
              <a:solidFill>
                <a:srgbClr val="000000"/>
              </a:solidFill>
              <a:round/>
              <a:headEnd/>
              <a:tailEnd/>
            </a:ln>
          </p:spPr>
        </p:cxnSp>
        <p:sp>
          <p:nvSpPr>
            <p:cNvPr id="2057" name="Arc 9"/>
            <p:cNvSpPr>
              <a:spLocks/>
            </p:cNvSpPr>
            <p:nvPr/>
          </p:nvSpPr>
          <p:spPr bwMode="auto">
            <a:xfrm>
              <a:off x="479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8" name="Arc 10"/>
            <p:cNvSpPr>
              <a:spLocks/>
            </p:cNvSpPr>
            <p:nvPr/>
          </p:nvSpPr>
          <p:spPr bwMode="auto">
            <a:xfrm flipH="1">
              <a:off x="376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059" name="AutoShape 11"/>
            <p:cNvCxnSpPr>
              <a:cxnSpLocks noChangeShapeType="1"/>
            </p:cNvCxnSpPr>
            <p:nvPr/>
          </p:nvCxnSpPr>
          <p:spPr bwMode="auto">
            <a:xfrm flipH="1">
              <a:off x="4165" y="7143"/>
              <a:ext cx="84" cy="93"/>
            </a:xfrm>
            <a:prstGeom prst="straightConnector1">
              <a:avLst/>
            </a:prstGeom>
            <a:noFill/>
            <a:ln w="9525">
              <a:solidFill>
                <a:srgbClr val="000000"/>
              </a:solidFill>
              <a:round/>
              <a:headEnd/>
              <a:tailEnd/>
            </a:ln>
          </p:spPr>
        </p:cxnSp>
        <p:cxnSp>
          <p:nvCxnSpPr>
            <p:cNvPr id="2060" name="AutoShape 12"/>
            <p:cNvCxnSpPr>
              <a:cxnSpLocks noChangeShapeType="1"/>
            </p:cNvCxnSpPr>
            <p:nvPr/>
          </p:nvCxnSpPr>
          <p:spPr bwMode="auto">
            <a:xfrm>
              <a:off x="5126" y="7138"/>
              <a:ext cx="62" cy="57"/>
            </a:xfrm>
            <a:prstGeom prst="straightConnector1">
              <a:avLst/>
            </a:prstGeom>
            <a:noFill/>
            <a:ln w="9525">
              <a:solidFill>
                <a:srgbClr val="000000"/>
              </a:solidFill>
              <a:round/>
              <a:headEnd/>
              <a:tailEnd/>
            </a:ln>
          </p:spPr>
        </p:cxnSp>
        <p:cxnSp>
          <p:nvCxnSpPr>
            <p:cNvPr id="2061" name="AutoShape 13"/>
            <p:cNvCxnSpPr>
              <a:cxnSpLocks noChangeShapeType="1"/>
            </p:cNvCxnSpPr>
            <p:nvPr/>
          </p:nvCxnSpPr>
          <p:spPr bwMode="auto">
            <a:xfrm flipH="1">
              <a:off x="5061" y="7195"/>
              <a:ext cx="127" cy="124"/>
            </a:xfrm>
            <a:prstGeom prst="straightConnector1">
              <a:avLst/>
            </a:prstGeom>
            <a:noFill/>
            <a:ln w="9525">
              <a:solidFill>
                <a:srgbClr val="000000"/>
              </a:solidFill>
              <a:round/>
              <a:headEnd/>
              <a:tailEnd/>
            </a:ln>
          </p:spPr>
        </p:cxnSp>
        <p:cxnSp>
          <p:nvCxnSpPr>
            <p:cNvPr id="2062" name="AutoShape 14"/>
            <p:cNvCxnSpPr>
              <a:cxnSpLocks noChangeShapeType="1"/>
            </p:cNvCxnSpPr>
            <p:nvPr/>
          </p:nvCxnSpPr>
          <p:spPr bwMode="auto">
            <a:xfrm>
              <a:off x="4174" y="7236"/>
              <a:ext cx="103" cy="114"/>
            </a:xfrm>
            <a:prstGeom prst="straightConnector1">
              <a:avLst/>
            </a:prstGeom>
            <a:noFill/>
            <a:ln w="9525">
              <a:solidFill>
                <a:srgbClr val="000000"/>
              </a:solidFill>
              <a:round/>
              <a:headEnd/>
              <a:tailEnd/>
            </a:ln>
          </p:spPr>
        </p:cxnSp>
        <p:cxnSp>
          <p:nvCxnSpPr>
            <p:cNvPr id="2063" name="AutoShape 15"/>
            <p:cNvCxnSpPr>
              <a:cxnSpLocks noChangeShapeType="1"/>
            </p:cNvCxnSpPr>
            <p:nvPr/>
          </p:nvCxnSpPr>
          <p:spPr bwMode="auto">
            <a:xfrm flipV="1">
              <a:off x="4277" y="7319"/>
              <a:ext cx="784" cy="31"/>
            </a:xfrm>
            <a:prstGeom prst="straightConnector1">
              <a:avLst/>
            </a:prstGeom>
            <a:noFill/>
            <a:ln w="9525">
              <a:solidFill>
                <a:srgbClr val="000000"/>
              </a:solidFill>
              <a:round/>
              <a:headEnd/>
              <a:tailEnd/>
            </a:ln>
          </p:spPr>
        </p:cxnSp>
        <p:cxnSp>
          <p:nvCxnSpPr>
            <p:cNvPr id="2064" name="AutoShape 16"/>
            <p:cNvCxnSpPr>
              <a:cxnSpLocks noChangeShapeType="1"/>
            </p:cNvCxnSpPr>
            <p:nvPr/>
          </p:nvCxnSpPr>
          <p:spPr bwMode="auto">
            <a:xfrm flipH="1">
              <a:off x="4165" y="7350"/>
              <a:ext cx="112" cy="99"/>
            </a:xfrm>
            <a:prstGeom prst="straightConnector1">
              <a:avLst/>
            </a:prstGeom>
            <a:noFill/>
            <a:ln w="9525">
              <a:solidFill>
                <a:srgbClr val="000000"/>
              </a:solidFill>
              <a:round/>
              <a:headEnd/>
              <a:tailEnd/>
            </a:ln>
          </p:spPr>
        </p:cxnSp>
        <p:cxnSp>
          <p:nvCxnSpPr>
            <p:cNvPr id="2065" name="AutoShape 17"/>
            <p:cNvCxnSpPr>
              <a:cxnSpLocks noChangeShapeType="1"/>
            </p:cNvCxnSpPr>
            <p:nvPr/>
          </p:nvCxnSpPr>
          <p:spPr bwMode="auto">
            <a:xfrm>
              <a:off x="4165" y="7449"/>
              <a:ext cx="112" cy="94"/>
            </a:xfrm>
            <a:prstGeom prst="straightConnector1">
              <a:avLst/>
            </a:prstGeom>
            <a:noFill/>
            <a:ln w="9525">
              <a:solidFill>
                <a:srgbClr val="000000"/>
              </a:solidFill>
              <a:round/>
              <a:headEnd/>
              <a:tailEnd/>
            </a:ln>
          </p:spPr>
        </p:cxnSp>
        <p:cxnSp>
          <p:nvCxnSpPr>
            <p:cNvPr id="2066" name="AutoShape 18"/>
            <p:cNvCxnSpPr>
              <a:cxnSpLocks noChangeShapeType="1"/>
            </p:cNvCxnSpPr>
            <p:nvPr/>
          </p:nvCxnSpPr>
          <p:spPr bwMode="auto">
            <a:xfrm flipV="1">
              <a:off x="5061" y="7393"/>
              <a:ext cx="127" cy="123"/>
            </a:xfrm>
            <a:prstGeom prst="straightConnector1">
              <a:avLst/>
            </a:prstGeom>
            <a:noFill/>
            <a:ln w="9525">
              <a:solidFill>
                <a:srgbClr val="000000"/>
              </a:solidFill>
              <a:round/>
              <a:headEnd/>
              <a:tailEnd/>
            </a:ln>
          </p:spPr>
        </p:cxnSp>
        <p:cxnSp>
          <p:nvCxnSpPr>
            <p:cNvPr id="2067" name="AutoShape 19"/>
            <p:cNvCxnSpPr>
              <a:cxnSpLocks noChangeShapeType="1"/>
            </p:cNvCxnSpPr>
            <p:nvPr/>
          </p:nvCxnSpPr>
          <p:spPr bwMode="auto">
            <a:xfrm>
              <a:off x="5061" y="7319"/>
              <a:ext cx="127" cy="74"/>
            </a:xfrm>
            <a:prstGeom prst="straightConnector1">
              <a:avLst/>
            </a:prstGeom>
            <a:noFill/>
            <a:ln w="9525">
              <a:solidFill>
                <a:srgbClr val="000000"/>
              </a:solidFill>
              <a:round/>
              <a:headEnd/>
              <a:tailEnd/>
            </a:ln>
          </p:spPr>
        </p:cxnSp>
        <p:cxnSp>
          <p:nvCxnSpPr>
            <p:cNvPr id="2068" name="AutoShape 20"/>
            <p:cNvCxnSpPr>
              <a:cxnSpLocks noChangeShapeType="1"/>
            </p:cNvCxnSpPr>
            <p:nvPr/>
          </p:nvCxnSpPr>
          <p:spPr bwMode="auto">
            <a:xfrm flipH="1">
              <a:off x="4165" y="7740"/>
              <a:ext cx="112" cy="99"/>
            </a:xfrm>
            <a:prstGeom prst="straightConnector1">
              <a:avLst/>
            </a:prstGeom>
            <a:noFill/>
            <a:ln w="9525">
              <a:solidFill>
                <a:srgbClr val="000000"/>
              </a:solidFill>
              <a:round/>
              <a:headEnd/>
              <a:tailEnd/>
            </a:ln>
          </p:spPr>
        </p:cxnSp>
        <p:cxnSp>
          <p:nvCxnSpPr>
            <p:cNvPr id="2069" name="AutoShape 21"/>
            <p:cNvCxnSpPr>
              <a:cxnSpLocks noChangeShapeType="1"/>
            </p:cNvCxnSpPr>
            <p:nvPr/>
          </p:nvCxnSpPr>
          <p:spPr bwMode="auto">
            <a:xfrm>
              <a:off x="4165" y="7839"/>
              <a:ext cx="112" cy="94"/>
            </a:xfrm>
            <a:prstGeom prst="straightConnector1">
              <a:avLst/>
            </a:prstGeom>
            <a:noFill/>
            <a:ln w="9525">
              <a:solidFill>
                <a:srgbClr val="000000"/>
              </a:solidFill>
              <a:round/>
              <a:headEnd/>
              <a:tailEnd/>
            </a:ln>
          </p:spPr>
        </p:cxnSp>
        <p:cxnSp>
          <p:nvCxnSpPr>
            <p:cNvPr id="2070" name="AutoShape 22"/>
            <p:cNvCxnSpPr>
              <a:cxnSpLocks noChangeShapeType="1"/>
            </p:cNvCxnSpPr>
            <p:nvPr/>
          </p:nvCxnSpPr>
          <p:spPr bwMode="auto">
            <a:xfrm flipV="1">
              <a:off x="4277" y="7906"/>
              <a:ext cx="784" cy="27"/>
            </a:xfrm>
            <a:prstGeom prst="straightConnector1">
              <a:avLst/>
            </a:prstGeom>
            <a:noFill/>
            <a:ln w="9525">
              <a:solidFill>
                <a:srgbClr val="000000"/>
              </a:solidFill>
              <a:round/>
              <a:headEnd/>
              <a:tailEnd/>
            </a:ln>
          </p:spPr>
        </p:cxnSp>
        <p:cxnSp>
          <p:nvCxnSpPr>
            <p:cNvPr id="2071" name="AutoShape 23"/>
            <p:cNvCxnSpPr>
              <a:cxnSpLocks noChangeShapeType="1"/>
            </p:cNvCxnSpPr>
            <p:nvPr/>
          </p:nvCxnSpPr>
          <p:spPr bwMode="auto">
            <a:xfrm flipV="1">
              <a:off x="5061" y="7783"/>
              <a:ext cx="127" cy="123"/>
            </a:xfrm>
            <a:prstGeom prst="straightConnector1">
              <a:avLst/>
            </a:prstGeom>
            <a:noFill/>
            <a:ln w="9525">
              <a:solidFill>
                <a:srgbClr val="000000"/>
              </a:solidFill>
              <a:round/>
              <a:headEnd/>
              <a:tailEnd/>
            </a:ln>
          </p:spPr>
        </p:cxnSp>
        <p:cxnSp>
          <p:nvCxnSpPr>
            <p:cNvPr id="2072" name="AutoShape 24"/>
            <p:cNvCxnSpPr>
              <a:cxnSpLocks noChangeShapeType="1"/>
            </p:cNvCxnSpPr>
            <p:nvPr/>
          </p:nvCxnSpPr>
          <p:spPr bwMode="auto">
            <a:xfrm>
              <a:off x="5061" y="7709"/>
              <a:ext cx="127" cy="74"/>
            </a:xfrm>
            <a:prstGeom prst="straightConnector1">
              <a:avLst/>
            </a:prstGeom>
            <a:noFill/>
            <a:ln w="9525">
              <a:solidFill>
                <a:srgbClr val="000000"/>
              </a:solidFill>
              <a:round/>
              <a:headEnd/>
              <a:tailEnd/>
            </a:ln>
          </p:spPr>
        </p:cxnSp>
        <p:cxnSp>
          <p:nvCxnSpPr>
            <p:cNvPr id="2073" name="AutoShape 25"/>
            <p:cNvCxnSpPr>
              <a:cxnSpLocks noChangeShapeType="1"/>
            </p:cNvCxnSpPr>
            <p:nvPr/>
          </p:nvCxnSpPr>
          <p:spPr bwMode="auto">
            <a:xfrm flipV="1">
              <a:off x="4278" y="7905"/>
              <a:ext cx="784" cy="31"/>
            </a:xfrm>
            <a:prstGeom prst="straightConnector1">
              <a:avLst/>
            </a:prstGeom>
            <a:noFill/>
            <a:ln w="9525">
              <a:solidFill>
                <a:srgbClr val="000000"/>
              </a:solidFill>
              <a:round/>
              <a:headEnd/>
              <a:tailEnd/>
            </a:ln>
          </p:spPr>
        </p:cxnSp>
        <p:cxnSp>
          <p:nvCxnSpPr>
            <p:cNvPr id="2074" name="AutoShape 26"/>
            <p:cNvCxnSpPr>
              <a:cxnSpLocks noChangeShapeType="1"/>
            </p:cNvCxnSpPr>
            <p:nvPr/>
          </p:nvCxnSpPr>
          <p:spPr bwMode="auto">
            <a:xfrm flipH="1">
              <a:off x="4166" y="7936"/>
              <a:ext cx="112" cy="99"/>
            </a:xfrm>
            <a:prstGeom prst="straightConnector1">
              <a:avLst/>
            </a:prstGeom>
            <a:noFill/>
            <a:ln w="9525">
              <a:solidFill>
                <a:srgbClr val="000000"/>
              </a:solidFill>
              <a:round/>
              <a:headEnd/>
              <a:tailEnd/>
            </a:ln>
          </p:spPr>
        </p:cxnSp>
        <p:cxnSp>
          <p:nvCxnSpPr>
            <p:cNvPr id="2075" name="AutoShape 27"/>
            <p:cNvCxnSpPr>
              <a:cxnSpLocks noChangeShapeType="1"/>
            </p:cNvCxnSpPr>
            <p:nvPr/>
          </p:nvCxnSpPr>
          <p:spPr bwMode="auto">
            <a:xfrm>
              <a:off x="4166" y="8035"/>
              <a:ext cx="112" cy="94"/>
            </a:xfrm>
            <a:prstGeom prst="straightConnector1">
              <a:avLst/>
            </a:prstGeom>
            <a:noFill/>
            <a:ln w="9525">
              <a:solidFill>
                <a:srgbClr val="000000"/>
              </a:solidFill>
              <a:round/>
              <a:headEnd/>
              <a:tailEnd/>
            </a:ln>
          </p:spPr>
        </p:cxnSp>
        <p:cxnSp>
          <p:nvCxnSpPr>
            <p:cNvPr id="2076" name="AutoShape 28"/>
            <p:cNvCxnSpPr>
              <a:cxnSpLocks noChangeShapeType="1"/>
            </p:cNvCxnSpPr>
            <p:nvPr/>
          </p:nvCxnSpPr>
          <p:spPr bwMode="auto">
            <a:xfrm flipV="1">
              <a:off x="5062" y="7979"/>
              <a:ext cx="127" cy="123"/>
            </a:xfrm>
            <a:prstGeom prst="straightConnector1">
              <a:avLst/>
            </a:prstGeom>
            <a:noFill/>
            <a:ln w="9525">
              <a:solidFill>
                <a:srgbClr val="000000"/>
              </a:solidFill>
              <a:round/>
              <a:headEnd/>
              <a:tailEnd/>
            </a:ln>
          </p:spPr>
        </p:cxnSp>
        <p:cxnSp>
          <p:nvCxnSpPr>
            <p:cNvPr id="2077" name="AutoShape 29"/>
            <p:cNvCxnSpPr>
              <a:cxnSpLocks noChangeShapeType="1"/>
            </p:cNvCxnSpPr>
            <p:nvPr/>
          </p:nvCxnSpPr>
          <p:spPr bwMode="auto">
            <a:xfrm>
              <a:off x="5062" y="7905"/>
              <a:ext cx="127" cy="74"/>
            </a:xfrm>
            <a:prstGeom prst="straightConnector1">
              <a:avLst/>
            </a:prstGeom>
            <a:noFill/>
            <a:ln w="9525">
              <a:solidFill>
                <a:srgbClr val="000000"/>
              </a:solidFill>
              <a:round/>
              <a:headEnd/>
              <a:tailEnd/>
            </a:ln>
          </p:spPr>
        </p:cxnSp>
        <p:cxnSp>
          <p:nvCxnSpPr>
            <p:cNvPr id="2078" name="AutoShape 30"/>
            <p:cNvCxnSpPr>
              <a:cxnSpLocks noChangeShapeType="1"/>
            </p:cNvCxnSpPr>
            <p:nvPr/>
          </p:nvCxnSpPr>
          <p:spPr bwMode="auto">
            <a:xfrm flipV="1">
              <a:off x="4287" y="10451"/>
              <a:ext cx="784" cy="27"/>
            </a:xfrm>
            <a:prstGeom prst="straightConnector1">
              <a:avLst/>
            </a:prstGeom>
            <a:noFill/>
            <a:ln w="9525">
              <a:solidFill>
                <a:srgbClr val="000000"/>
              </a:solidFill>
              <a:round/>
              <a:headEnd/>
              <a:tailEnd/>
            </a:ln>
          </p:spPr>
        </p:cxnSp>
        <p:cxnSp>
          <p:nvCxnSpPr>
            <p:cNvPr id="2079" name="AutoShape 31"/>
            <p:cNvCxnSpPr>
              <a:cxnSpLocks noChangeShapeType="1"/>
            </p:cNvCxnSpPr>
            <p:nvPr/>
          </p:nvCxnSpPr>
          <p:spPr bwMode="auto">
            <a:xfrm flipV="1">
              <a:off x="4277" y="7520"/>
              <a:ext cx="784" cy="27"/>
            </a:xfrm>
            <a:prstGeom prst="straightConnector1">
              <a:avLst/>
            </a:prstGeom>
            <a:noFill/>
            <a:ln w="9525">
              <a:solidFill>
                <a:srgbClr val="000000"/>
              </a:solidFill>
              <a:round/>
              <a:headEnd/>
              <a:tailEnd/>
            </a:ln>
          </p:spPr>
        </p:cxnSp>
        <p:cxnSp>
          <p:nvCxnSpPr>
            <p:cNvPr id="2080" name="AutoShape 32"/>
            <p:cNvCxnSpPr>
              <a:cxnSpLocks noChangeShapeType="1"/>
            </p:cNvCxnSpPr>
            <p:nvPr/>
          </p:nvCxnSpPr>
          <p:spPr bwMode="auto">
            <a:xfrm flipV="1">
              <a:off x="4277" y="7520"/>
              <a:ext cx="784" cy="31"/>
            </a:xfrm>
            <a:prstGeom prst="straightConnector1">
              <a:avLst/>
            </a:prstGeom>
            <a:noFill/>
            <a:ln w="9525">
              <a:solidFill>
                <a:srgbClr val="000000"/>
              </a:solidFill>
              <a:round/>
              <a:headEnd/>
              <a:tailEnd/>
            </a:ln>
          </p:spPr>
        </p:cxnSp>
        <p:cxnSp>
          <p:nvCxnSpPr>
            <p:cNvPr id="2081" name="AutoShape 33"/>
            <p:cNvCxnSpPr>
              <a:cxnSpLocks noChangeShapeType="1"/>
            </p:cNvCxnSpPr>
            <p:nvPr/>
          </p:nvCxnSpPr>
          <p:spPr bwMode="auto">
            <a:xfrm flipH="1">
              <a:off x="4165" y="7551"/>
              <a:ext cx="112" cy="99"/>
            </a:xfrm>
            <a:prstGeom prst="straightConnector1">
              <a:avLst/>
            </a:prstGeom>
            <a:noFill/>
            <a:ln w="9525">
              <a:solidFill>
                <a:srgbClr val="000000"/>
              </a:solidFill>
              <a:round/>
              <a:headEnd/>
              <a:tailEnd/>
            </a:ln>
          </p:spPr>
        </p:cxnSp>
        <p:cxnSp>
          <p:nvCxnSpPr>
            <p:cNvPr id="2082" name="AutoShape 34"/>
            <p:cNvCxnSpPr>
              <a:cxnSpLocks noChangeShapeType="1"/>
            </p:cNvCxnSpPr>
            <p:nvPr/>
          </p:nvCxnSpPr>
          <p:spPr bwMode="auto">
            <a:xfrm>
              <a:off x="4165" y="7650"/>
              <a:ext cx="112" cy="94"/>
            </a:xfrm>
            <a:prstGeom prst="straightConnector1">
              <a:avLst/>
            </a:prstGeom>
            <a:noFill/>
            <a:ln w="9525">
              <a:solidFill>
                <a:srgbClr val="000000"/>
              </a:solidFill>
              <a:round/>
              <a:headEnd/>
              <a:tailEnd/>
            </a:ln>
          </p:spPr>
        </p:cxnSp>
        <p:cxnSp>
          <p:nvCxnSpPr>
            <p:cNvPr id="2083" name="AutoShape 35"/>
            <p:cNvCxnSpPr>
              <a:cxnSpLocks noChangeShapeType="1"/>
            </p:cNvCxnSpPr>
            <p:nvPr/>
          </p:nvCxnSpPr>
          <p:spPr bwMode="auto">
            <a:xfrm flipV="1">
              <a:off x="4277" y="7717"/>
              <a:ext cx="784" cy="27"/>
            </a:xfrm>
            <a:prstGeom prst="straightConnector1">
              <a:avLst/>
            </a:prstGeom>
            <a:noFill/>
            <a:ln w="9525">
              <a:solidFill>
                <a:srgbClr val="000000"/>
              </a:solidFill>
              <a:round/>
              <a:headEnd/>
              <a:tailEnd/>
            </a:ln>
          </p:spPr>
        </p:cxnSp>
        <p:cxnSp>
          <p:nvCxnSpPr>
            <p:cNvPr id="2084" name="AutoShape 36"/>
            <p:cNvCxnSpPr>
              <a:cxnSpLocks noChangeShapeType="1"/>
            </p:cNvCxnSpPr>
            <p:nvPr/>
          </p:nvCxnSpPr>
          <p:spPr bwMode="auto">
            <a:xfrm flipV="1">
              <a:off x="5061" y="7594"/>
              <a:ext cx="127" cy="123"/>
            </a:xfrm>
            <a:prstGeom prst="straightConnector1">
              <a:avLst/>
            </a:prstGeom>
            <a:noFill/>
            <a:ln w="9525">
              <a:solidFill>
                <a:srgbClr val="000000"/>
              </a:solidFill>
              <a:round/>
              <a:headEnd/>
              <a:tailEnd/>
            </a:ln>
          </p:spPr>
        </p:cxnSp>
        <p:cxnSp>
          <p:nvCxnSpPr>
            <p:cNvPr id="2085" name="AutoShape 37"/>
            <p:cNvCxnSpPr>
              <a:cxnSpLocks noChangeShapeType="1"/>
            </p:cNvCxnSpPr>
            <p:nvPr/>
          </p:nvCxnSpPr>
          <p:spPr bwMode="auto">
            <a:xfrm>
              <a:off x="5061" y="7520"/>
              <a:ext cx="127" cy="74"/>
            </a:xfrm>
            <a:prstGeom prst="straightConnector1">
              <a:avLst/>
            </a:prstGeom>
            <a:noFill/>
            <a:ln w="9525">
              <a:solidFill>
                <a:srgbClr val="000000"/>
              </a:solidFill>
              <a:round/>
              <a:headEnd/>
              <a:tailEnd/>
            </a:ln>
          </p:spPr>
        </p:cxnSp>
        <p:cxnSp>
          <p:nvCxnSpPr>
            <p:cNvPr id="2086" name="AutoShape 38"/>
            <p:cNvCxnSpPr>
              <a:cxnSpLocks noChangeShapeType="1"/>
            </p:cNvCxnSpPr>
            <p:nvPr/>
          </p:nvCxnSpPr>
          <p:spPr bwMode="auto">
            <a:xfrm flipV="1">
              <a:off x="4277" y="7713"/>
              <a:ext cx="784" cy="31"/>
            </a:xfrm>
            <a:prstGeom prst="straightConnector1">
              <a:avLst/>
            </a:prstGeom>
            <a:noFill/>
            <a:ln w="9525">
              <a:solidFill>
                <a:srgbClr val="000000"/>
              </a:solidFill>
              <a:round/>
              <a:headEnd/>
              <a:tailEnd/>
            </a:ln>
          </p:spPr>
        </p:cxnSp>
        <p:cxnSp>
          <p:nvCxnSpPr>
            <p:cNvPr id="2087" name="AutoShape 39"/>
            <p:cNvCxnSpPr>
              <a:cxnSpLocks noChangeShapeType="1"/>
            </p:cNvCxnSpPr>
            <p:nvPr/>
          </p:nvCxnSpPr>
          <p:spPr bwMode="auto">
            <a:xfrm flipV="1">
              <a:off x="4282" y="8102"/>
              <a:ext cx="784" cy="31"/>
            </a:xfrm>
            <a:prstGeom prst="straightConnector1">
              <a:avLst/>
            </a:prstGeom>
            <a:noFill/>
            <a:ln w="9525">
              <a:solidFill>
                <a:srgbClr val="000000"/>
              </a:solidFill>
              <a:round/>
              <a:headEnd/>
              <a:tailEnd/>
            </a:ln>
          </p:spPr>
        </p:cxnSp>
        <p:cxnSp>
          <p:nvCxnSpPr>
            <p:cNvPr id="2088" name="AutoShape 40"/>
            <p:cNvCxnSpPr>
              <a:cxnSpLocks noChangeShapeType="1"/>
            </p:cNvCxnSpPr>
            <p:nvPr/>
          </p:nvCxnSpPr>
          <p:spPr bwMode="auto">
            <a:xfrm flipH="1">
              <a:off x="4170" y="8133"/>
              <a:ext cx="112" cy="99"/>
            </a:xfrm>
            <a:prstGeom prst="straightConnector1">
              <a:avLst/>
            </a:prstGeom>
            <a:noFill/>
            <a:ln w="9525">
              <a:solidFill>
                <a:srgbClr val="000000"/>
              </a:solidFill>
              <a:round/>
              <a:headEnd/>
              <a:tailEnd/>
            </a:ln>
          </p:spPr>
        </p:cxnSp>
        <p:cxnSp>
          <p:nvCxnSpPr>
            <p:cNvPr id="2089" name="AutoShape 41"/>
            <p:cNvCxnSpPr>
              <a:cxnSpLocks noChangeShapeType="1"/>
            </p:cNvCxnSpPr>
            <p:nvPr/>
          </p:nvCxnSpPr>
          <p:spPr bwMode="auto">
            <a:xfrm>
              <a:off x="4170" y="8232"/>
              <a:ext cx="112" cy="94"/>
            </a:xfrm>
            <a:prstGeom prst="straightConnector1">
              <a:avLst/>
            </a:prstGeom>
            <a:noFill/>
            <a:ln w="9525">
              <a:solidFill>
                <a:srgbClr val="000000"/>
              </a:solidFill>
              <a:round/>
              <a:headEnd/>
              <a:tailEnd/>
            </a:ln>
          </p:spPr>
        </p:cxnSp>
        <p:cxnSp>
          <p:nvCxnSpPr>
            <p:cNvPr id="2090" name="AutoShape 42"/>
            <p:cNvCxnSpPr>
              <a:cxnSpLocks noChangeShapeType="1"/>
            </p:cNvCxnSpPr>
            <p:nvPr/>
          </p:nvCxnSpPr>
          <p:spPr bwMode="auto">
            <a:xfrm flipV="1">
              <a:off x="5066" y="8176"/>
              <a:ext cx="127" cy="123"/>
            </a:xfrm>
            <a:prstGeom prst="straightConnector1">
              <a:avLst/>
            </a:prstGeom>
            <a:noFill/>
            <a:ln w="9525">
              <a:solidFill>
                <a:srgbClr val="000000"/>
              </a:solidFill>
              <a:round/>
              <a:headEnd/>
              <a:tailEnd/>
            </a:ln>
          </p:spPr>
        </p:cxnSp>
        <p:cxnSp>
          <p:nvCxnSpPr>
            <p:cNvPr id="2091" name="AutoShape 43"/>
            <p:cNvCxnSpPr>
              <a:cxnSpLocks noChangeShapeType="1"/>
            </p:cNvCxnSpPr>
            <p:nvPr/>
          </p:nvCxnSpPr>
          <p:spPr bwMode="auto">
            <a:xfrm>
              <a:off x="5066" y="8102"/>
              <a:ext cx="127" cy="74"/>
            </a:xfrm>
            <a:prstGeom prst="straightConnector1">
              <a:avLst/>
            </a:prstGeom>
            <a:noFill/>
            <a:ln w="9525">
              <a:solidFill>
                <a:srgbClr val="000000"/>
              </a:solidFill>
              <a:round/>
              <a:headEnd/>
              <a:tailEnd/>
            </a:ln>
          </p:spPr>
        </p:cxnSp>
        <p:cxnSp>
          <p:nvCxnSpPr>
            <p:cNvPr id="2092" name="AutoShape 44"/>
            <p:cNvCxnSpPr>
              <a:cxnSpLocks noChangeShapeType="1"/>
            </p:cNvCxnSpPr>
            <p:nvPr/>
          </p:nvCxnSpPr>
          <p:spPr bwMode="auto">
            <a:xfrm flipH="1">
              <a:off x="4170" y="8523"/>
              <a:ext cx="112" cy="99"/>
            </a:xfrm>
            <a:prstGeom prst="straightConnector1">
              <a:avLst/>
            </a:prstGeom>
            <a:noFill/>
            <a:ln w="9525">
              <a:solidFill>
                <a:srgbClr val="000000"/>
              </a:solidFill>
              <a:round/>
              <a:headEnd/>
              <a:tailEnd/>
            </a:ln>
          </p:spPr>
        </p:cxnSp>
        <p:cxnSp>
          <p:nvCxnSpPr>
            <p:cNvPr id="2093" name="AutoShape 45"/>
            <p:cNvCxnSpPr>
              <a:cxnSpLocks noChangeShapeType="1"/>
            </p:cNvCxnSpPr>
            <p:nvPr/>
          </p:nvCxnSpPr>
          <p:spPr bwMode="auto">
            <a:xfrm>
              <a:off x="4170" y="8622"/>
              <a:ext cx="112" cy="94"/>
            </a:xfrm>
            <a:prstGeom prst="straightConnector1">
              <a:avLst/>
            </a:prstGeom>
            <a:noFill/>
            <a:ln w="9525">
              <a:solidFill>
                <a:srgbClr val="000000"/>
              </a:solidFill>
              <a:round/>
              <a:headEnd/>
              <a:tailEnd/>
            </a:ln>
          </p:spPr>
        </p:cxnSp>
        <p:cxnSp>
          <p:nvCxnSpPr>
            <p:cNvPr id="2094" name="AutoShape 46"/>
            <p:cNvCxnSpPr>
              <a:cxnSpLocks noChangeShapeType="1"/>
            </p:cNvCxnSpPr>
            <p:nvPr/>
          </p:nvCxnSpPr>
          <p:spPr bwMode="auto">
            <a:xfrm flipV="1">
              <a:off x="4282" y="8689"/>
              <a:ext cx="784" cy="27"/>
            </a:xfrm>
            <a:prstGeom prst="straightConnector1">
              <a:avLst/>
            </a:prstGeom>
            <a:noFill/>
            <a:ln w="9525">
              <a:solidFill>
                <a:srgbClr val="000000"/>
              </a:solidFill>
              <a:round/>
              <a:headEnd/>
              <a:tailEnd/>
            </a:ln>
          </p:spPr>
        </p:cxnSp>
        <p:cxnSp>
          <p:nvCxnSpPr>
            <p:cNvPr id="2095" name="AutoShape 47"/>
            <p:cNvCxnSpPr>
              <a:cxnSpLocks noChangeShapeType="1"/>
            </p:cNvCxnSpPr>
            <p:nvPr/>
          </p:nvCxnSpPr>
          <p:spPr bwMode="auto">
            <a:xfrm flipV="1">
              <a:off x="5066" y="8566"/>
              <a:ext cx="127" cy="123"/>
            </a:xfrm>
            <a:prstGeom prst="straightConnector1">
              <a:avLst/>
            </a:prstGeom>
            <a:noFill/>
            <a:ln w="9525">
              <a:solidFill>
                <a:srgbClr val="000000"/>
              </a:solidFill>
              <a:round/>
              <a:headEnd/>
              <a:tailEnd/>
            </a:ln>
          </p:spPr>
        </p:cxnSp>
        <p:cxnSp>
          <p:nvCxnSpPr>
            <p:cNvPr id="2096" name="AutoShape 48"/>
            <p:cNvCxnSpPr>
              <a:cxnSpLocks noChangeShapeType="1"/>
            </p:cNvCxnSpPr>
            <p:nvPr/>
          </p:nvCxnSpPr>
          <p:spPr bwMode="auto">
            <a:xfrm>
              <a:off x="5066" y="8492"/>
              <a:ext cx="127" cy="74"/>
            </a:xfrm>
            <a:prstGeom prst="straightConnector1">
              <a:avLst/>
            </a:prstGeom>
            <a:noFill/>
            <a:ln w="9525">
              <a:solidFill>
                <a:srgbClr val="000000"/>
              </a:solidFill>
              <a:round/>
              <a:headEnd/>
              <a:tailEnd/>
            </a:ln>
          </p:spPr>
        </p:cxnSp>
        <p:cxnSp>
          <p:nvCxnSpPr>
            <p:cNvPr id="2097" name="AutoShape 49"/>
            <p:cNvCxnSpPr>
              <a:cxnSpLocks noChangeShapeType="1"/>
            </p:cNvCxnSpPr>
            <p:nvPr/>
          </p:nvCxnSpPr>
          <p:spPr bwMode="auto">
            <a:xfrm flipV="1">
              <a:off x="4283" y="8688"/>
              <a:ext cx="784" cy="31"/>
            </a:xfrm>
            <a:prstGeom prst="straightConnector1">
              <a:avLst/>
            </a:prstGeom>
            <a:noFill/>
            <a:ln w="9525">
              <a:solidFill>
                <a:srgbClr val="000000"/>
              </a:solidFill>
              <a:round/>
              <a:headEnd/>
              <a:tailEnd/>
            </a:ln>
          </p:spPr>
        </p:cxnSp>
        <p:cxnSp>
          <p:nvCxnSpPr>
            <p:cNvPr id="2098" name="AutoShape 50"/>
            <p:cNvCxnSpPr>
              <a:cxnSpLocks noChangeShapeType="1"/>
            </p:cNvCxnSpPr>
            <p:nvPr/>
          </p:nvCxnSpPr>
          <p:spPr bwMode="auto">
            <a:xfrm flipH="1">
              <a:off x="4171" y="8719"/>
              <a:ext cx="112" cy="99"/>
            </a:xfrm>
            <a:prstGeom prst="straightConnector1">
              <a:avLst/>
            </a:prstGeom>
            <a:noFill/>
            <a:ln w="9525">
              <a:solidFill>
                <a:srgbClr val="000000"/>
              </a:solidFill>
              <a:round/>
              <a:headEnd/>
              <a:tailEnd/>
            </a:ln>
          </p:spPr>
        </p:cxnSp>
        <p:cxnSp>
          <p:nvCxnSpPr>
            <p:cNvPr id="2099" name="AutoShape 51"/>
            <p:cNvCxnSpPr>
              <a:cxnSpLocks noChangeShapeType="1"/>
            </p:cNvCxnSpPr>
            <p:nvPr/>
          </p:nvCxnSpPr>
          <p:spPr bwMode="auto">
            <a:xfrm>
              <a:off x="4171" y="8818"/>
              <a:ext cx="112" cy="94"/>
            </a:xfrm>
            <a:prstGeom prst="straightConnector1">
              <a:avLst/>
            </a:prstGeom>
            <a:noFill/>
            <a:ln w="9525">
              <a:solidFill>
                <a:srgbClr val="000000"/>
              </a:solidFill>
              <a:round/>
              <a:headEnd/>
              <a:tailEnd/>
            </a:ln>
          </p:spPr>
        </p:cxnSp>
        <p:cxnSp>
          <p:nvCxnSpPr>
            <p:cNvPr id="2100" name="AutoShape 52"/>
            <p:cNvCxnSpPr>
              <a:cxnSpLocks noChangeShapeType="1"/>
            </p:cNvCxnSpPr>
            <p:nvPr/>
          </p:nvCxnSpPr>
          <p:spPr bwMode="auto">
            <a:xfrm flipV="1">
              <a:off x="5067" y="8762"/>
              <a:ext cx="127" cy="123"/>
            </a:xfrm>
            <a:prstGeom prst="straightConnector1">
              <a:avLst/>
            </a:prstGeom>
            <a:noFill/>
            <a:ln w="9525">
              <a:solidFill>
                <a:srgbClr val="000000"/>
              </a:solidFill>
              <a:round/>
              <a:headEnd/>
              <a:tailEnd/>
            </a:ln>
          </p:spPr>
        </p:cxnSp>
        <p:cxnSp>
          <p:nvCxnSpPr>
            <p:cNvPr id="2101" name="AutoShape 53"/>
            <p:cNvCxnSpPr>
              <a:cxnSpLocks noChangeShapeType="1"/>
            </p:cNvCxnSpPr>
            <p:nvPr/>
          </p:nvCxnSpPr>
          <p:spPr bwMode="auto">
            <a:xfrm>
              <a:off x="5067" y="8688"/>
              <a:ext cx="127" cy="74"/>
            </a:xfrm>
            <a:prstGeom prst="straightConnector1">
              <a:avLst/>
            </a:prstGeom>
            <a:noFill/>
            <a:ln w="9525">
              <a:solidFill>
                <a:srgbClr val="000000"/>
              </a:solidFill>
              <a:round/>
              <a:headEnd/>
              <a:tailEnd/>
            </a:ln>
          </p:spPr>
        </p:cxnSp>
        <p:cxnSp>
          <p:nvCxnSpPr>
            <p:cNvPr id="2102" name="AutoShape 54"/>
            <p:cNvCxnSpPr>
              <a:cxnSpLocks noChangeShapeType="1"/>
            </p:cNvCxnSpPr>
            <p:nvPr/>
          </p:nvCxnSpPr>
          <p:spPr bwMode="auto">
            <a:xfrm flipV="1">
              <a:off x="4282" y="8303"/>
              <a:ext cx="784" cy="27"/>
            </a:xfrm>
            <a:prstGeom prst="straightConnector1">
              <a:avLst/>
            </a:prstGeom>
            <a:noFill/>
            <a:ln w="9525">
              <a:solidFill>
                <a:srgbClr val="000000"/>
              </a:solidFill>
              <a:round/>
              <a:headEnd/>
              <a:tailEnd/>
            </a:ln>
          </p:spPr>
        </p:cxnSp>
        <p:cxnSp>
          <p:nvCxnSpPr>
            <p:cNvPr id="2103" name="AutoShape 55"/>
            <p:cNvCxnSpPr>
              <a:cxnSpLocks noChangeShapeType="1"/>
            </p:cNvCxnSpPr>
            <p:nvPr/>
          </p:nvCxnSpPr>
          <p:spPr bwMode="auto">
            <a:xfrm flipV="1">
              <a:off x="4282" y="8303"/>
              <a:ext cx="784" cy="31"/>
            </a:xfrm>
            <a:prstGeom prst="straightConnector1">
              <a:avLst/>
            </a:prstGeom>
            <a:noFill/>
            <a:ln w="9525">
              <a:solidFill>
                <a:srgbClr val="000000"/>
              </a:solidFill>
              <a:round/>
              <a:headEnd/>
              <a:tailEnd/>
            </a:ln>
          </p:spPr>
        </p:cxnSp>
        <p:cxnSp>
          <p:nvCxnSpPr>
            <p:cNvPr id="2104" name="AutoShape 56"/>
            <p:cNvCxnSpPr>
              <a:cxnSpLocks noChangeShapeType="1"/>
            </p:cNvCxnSpPr>
            <p:nvPr/>
          </p:nvCxnSpPr>
          <p:spPr bwMode="auto">
            <a:xfrm flipH="1">
              <a:off x="4170" y="8334"/>
              <a:ext cx="112" cy="99"/>
            </a:xfrm>
            <a:prstGeom prst="straightConnector1">
              <a:avLst/>
            </a:prstGeom>
            <a:noFill/>
            <a:ln w="9525">
              <a:solidFill>
                <a:srgbClr val="000000"/>
              </a:solidFill>
              <a:round/>
              <a:headEnd/>
              <a:tailEnd/>
            </a:ln>
          </p:spPr>
        </p:cxnSp>
        <p:cxnSp>
          <p:nvCxnSpPr>
            <p:cNvPr id="2105" name="AutoShape 57"/>
            <p:cNvCxnSpPr>
              <a:cxnSpLocks noChangeShapeType="1"/>
            </p:cNvCxnSpPr>
            <p:nvPr/>
          </p:nvCxnSpPr>
          <p:spPr bwMode="auto">
            <a:xfrm>
              <a:off x="4170" y="8433"/>
              <a:ext cx="112" cy="94"/>
            </a:xfrm>
            <a:prstGeom prst="straightConnector1">
              <a:avLst/>
            </a:prstGeom>
            <a:noFill/>
            <a:ln w="9525">
              <a:solidFill>
                <a:srgbClr val="000000"/>
              </a:solidFill>
              <a:round/>
              <a:headEnd/>
              <a:tailEnd/>
            </a:ln>
          </p:spPr>
        </p:cxnSp>
        <p:cxnSp>
          <p:nvCxnSpPr>
            <p:cNvPr id="2106" name="AutoShape 58"/>
            <p:cNvCxnSpPr>
              <a:cxnSpLocks noChangeShapeType="1"/>
            </p:cNvCxnSpPr>
            <p:nvPr/>
          </p:nvCxnSpPr>
          <p:spPr bwMode="auto">
            <a:xfrm flipV="1">
              <a:off x="4282" y="8500"/>
              <a:ext cx="784" cy="27"/>
            </a:xfrm>
            <a:prstGeom prst="straightConnector1">
              <a:avLst/>
            </a:prstGeom>
            <a:noFill/>
            <a:ln w="9525">
              <a:solidFill>
                <a:srgbClr val="000000"/>
              </a:solidFill>
              <a:round/>
              <a:headEnd/>
              <a:tailEnd/>
            </a:ln>
          </p:spPr>
        </p:cxnSp>
        <p:cxnSp>
          <p:nvCxnSpPr>
            <p:cNvPr id="2107" name="AutoShape 59"/>
            <p:cNvCxnSpPr>
              <a:cxnSpLocks noChangeShapeType="1"/>
            </p:cNvCxnSpPr>
            <p:nvPr/>
          </p:nvCxnSpPr>
          <p:spPr bwMode="auto">
            <a:xfrm flipV="1">
              <a:off x="5066" y="8377"/>
              <a:ext cx="127" cy="123"/>
            </a:xfrm>
            <a:prstGeom prst="straightConnector1">
              <a:avLst/>
            </a:prstGeom>
            <a:noFill/>
            <a:ln w="9525">
              <a:solidFill>
                <a:srgbClr val="000000"/>
              </a:solidFill>
              <a:round/>
              <a:headEnd/>
              <a:tailEnd/>
            </a:ln>
          </p:spPr>
        </p:cxnSp>
        <p:cxnSp>
          <p:nvCxnSpPr>
            <p:cNvPr id="2108" name="AutoShape 60"/>
            <p:cNvCxnSpPr>
              <a:cxnSpLocks noChangeShapeType="1"/>
            </p:cNvCxnSpPr>
            <p:nvPr/>
          </p:nvCxnSpPr>
          <p:spPr bwMode="auto">
            <a:xfrm>
              <a:off x="5066" y="8303"/>
              <a:ext cx="127" cy="74"/>
            </a:xfrm>
            <a:prstGeom prst="straightConnector1">
              <a:avLst/>
            </a:prstGeom>
            <a:noFill/>
            <a:ln w="9525">
              <a:solidFill>
                <a:srgbClr val="000000"/>
              </a:solidFill>
              <a:round/>
              <a:headEnd/>
              <a:tailEnd/>
            </a:ln>
          </p:spPr>
        </p:cxnSp>
        <p:cxnSp>
          <p:nvCxnSpPr>
            <p:cNvPr id="2109" name="AutoShape 61"/>
            <p:cNvCxnSpPr>
              <a:cxnSpLocks noChangeShapeType="1"/>
            </p:cNvCxnSpPr>
            <p:nvPr/>
          </p:nvCxnSpPr>
          <p:spPr bwMode="auto">
            <a:xfrm flipV="1">
              <a:off x="4282" y="8496"/>
              <a:ext cx="784" cy="31"/>
            </a:xfrm>
            <a:prstGeom prst="straightConnector1">
              <a:avLst/>
            </a:prstGeom>
            <a:noFill/>
            <a:ln w="9525">
              <a:solidFill>
                <a:srgbClr val="000000"/>
              </a:solidFill>
              <a:round/>
              <a:headEnd/>
              <a:tailEnd/>
            </a:ln>
          </p:spPr>
        </p:cxnSp>
        <p:cxnSp>
          <p:nvCxnSpPr>
            <p:cNvPr id="2110" name="AutoShape 62"/>
            <p:cNvCxnSpPr>
              <a:cxnSpLocks noChangeShapeType="1"/>
            </p:cNvCxnSpPr>
            <p:nvPr/>
          </p:nvCxnSpPr>
          <p:spPr bwMode="auto">
            <a:xfrm flipV="1">
              <a:off x="4286" y="8885"/>
              <a:ext cx="784" cy="31"/>
            </a:xfrm>
            <a:prstGeom prst="straightConnector1">
              <a:avLst/>
            </a:prstGeom>
            <a:noFill/>
            <a:ln w="9525">
              <a:solidFill>
                <a:srgbClr val="000000"/>
              </a:solidFill>
              <a:round/>
              <a:headEnd/>
              <a:tailEnd/>
            </a:ln>
          </p:spPr>
        </p:cxnSp>
        <p:cxnSp>
          <p:nvCxnSpPr>
            <p:cNvPr id="2111" name="AutoShape 63"/>
            <p:cNvCxnSpPr>
              <a:cxnSpLocks noChangeShapeType="1"/>
            </p:cNvCxnSpPr>
            <p:nvPr/>
          </p:nvCxnSpPr>
          <p:spPr bwMode="auto">
            <a:xfrm flipH="1">
              <a:off x="4174" y="8916"/>
              <a:ext cx="112" cy="99"/>
            </a:xfrm>
            <a:prstGeom prst="straightConnector1">
              <a:avLst/>
            </a:prstGeom>
            <a:noFill/>
            <a:ln w="9525">
              <a:solidFill>
                <a:srgbClr val="000000"/>
              </a:solidFill>
              <a:round/>
              <a:headEnd/>
              <a:tailEnd/>
            </a:ln>
          </p:spPr>
        </p:cxnSp>
        <p:cxnSp>
          <p:nvCxnSpPr>
            <p:cNvPr id="2112" name="AutoShape 64"/>
            <p:cNvCxnSpPr>
              <a:cxnSpLocks noChangeShapeType="1"/>
            </p:cNvCxnSpPr>
            <p:nvPr/>
          </p:nvCxnSpPr>
          <p:spPr bwMode="auto">
            <a:xfrm>
              <a:off x="4174" y="9015"/>
              <a:ext cx="112" cy="94"/>
            </a:xfrm>
            <a:prstGeom prst="straightConnector1">
              <a:avLst/>
            </a:prstGeom>
            <a:noFill/>
            <a:ln w="9525">
              <a:solidFill>
                <a:srgbClr val="000000"/>
              </a:solidFill>
              <a:round/>
              <a:headEnd/>
              <a:tailEnd/>
            </a:ln>
          </p:spPr>
        </p:cxnSp>
        <p:cxnSp>
          <p:nvCxnSpPr>
            <p:cNvPr id="2113" name="AutoShape 65"/>
            <p:cNvCxnSpPr>
              <a:cxnSpLocks noChangeShapeType="1"/>
            </p:cNvCxnSpPr>
            <p:nvPr/>
          </p:nvCxnSpPr>
          <p:spPr bwMode="auto">
            <a:xfrm flipV="1">
              <a:off x="5070" y="8959"/>
              <a:ext cx="127" cy="123"/>
            </a:xfrm>
            <a:prstGeom prst="straightConnector1">
              <a:avLst/>
            </a:prstGeom>
            <a:noFill/>
            <a:ln w="9525">
              <a:solidFill>
                <a:srgbClr val="000000"/>
              </a:solidFill>
              <a:round/>
              <a:headEnd/>
              <a:tailEnd/>
            </a:ln>
          </p:spPr>
        </p:cxnSp>
        <p:cxnSp>
          <p:nvCxnSpPr>
            <p:cNvPr id="2114" name="AutoShape 66"/>
            <p:cNvCxnSpPr>
              <a:cxnSpLocks noChangeShapeType="1"/>
            </p:cNvCxnSpPr>
            <p:nvPr/>
          </p:nvCxnSpPr>
          <p:spPr bwMode="auto">
            <a:xfrm>
              <a:off x="5070" y="8885"/>
              <a:ext cx="127" cy="74"/>
            </a:xfrm>
            <a:prstGeom prst="straightConnector1">
              <a:avLst/>
            </a:prstGeom>
            <a:noFill/>
            <a:ln w="9525">
              <a:solidFill>
                <a:srgbClr val="000000"/>
              </a:solidFill>
              <a:round/>
              <a:headEnd/>
              <a:tailEnd/>
            </a:ln>
          </p:spPr>
        </p:cxnSp>
        <p:cxnSp>
          <p:nvCxnSpPr>
            <p:cNvPr id="2115" name="AutoShape 67"/>
            <p:cNvCxnSpPr>
              <a:cxnSpLocks noChangeShapeType="1"/>
            </p:cNvCxnSpPr>
            <p:nvPr/>
          </p:nvCxnSpPr>
          <p:spPr bwMode="auto">
            <a:xfrm flipH="1">
              <a:off x="4174" y="9306"/>
              <a:ext cx="112" cy="99"/>
            </a:xfrm>
            <a:prstGeom prst="straightConnector1">
              <a:avLst/>
            </a:prstGeom>
            <a:noFill/>
            <a:ln w="9525">
              <a:solidFill>
                <a:srgbClr val="000000"/>
              </a:solidFill>
              <a:round/>
              <a:headEnd/>
              <a:tailEnd/>
            </a:ln>
          </p:spPr>
        </p:cxnSp>
        <p:cxnSp>
          <p:nvCxnSpPr>
            <p:cNvPr id="2116" name="AutoShape 68"/>
            <p:cNvCxnSpPr>
              <a:cxnSpLocks noChangeShapeType="1"/>
            </p:cNvCxnSpPr>
            <p:nvPr/>
          </p:nvCxnSpPr>
          <p:spPr bwMode="auto">
            <a:xfrm>
              <a:off x="4174" y="9405"/>
              <a:ext cx="112" cy="94"/>
            </a:xfrm>
            <a:prstGeom prst="straightConnector1">
              <a:avLst/>
            </a:prstGeom>
            <a:noFill/>
            <a:ln w="9525">
              <a:solidFill>
                <a:srgbClr val="000000"/>
              </a:solidFill>
              <a:round/>
              <a:headEnd/>
              <a:tailEnd/>
            </a:ln>
          </p:spPr>
        </p:cxnSp>
        <p:cxnSp>
          <p:nvCxnSpPr>
            <p:cNvPr id="2117" name="AutoShape 69"/>
            <p:cNvCxnSpPr>
              <a:cxnSpLocks noChangeShapeType="1"/>
            </p:cNvCxnSpPr>
            <p:nvPr/>
          </p:nvCxnSpPr>
          <p:spPr bwMode="auto">
            <a:xfrm flipV="1">
              <a:off x="4286" y="9472"/>
              <a:ext cx="784" cy="27"/>
            </a:xfrm>
            <a:prstGeom prst="straightConnector1">
              <a:avLst/>
            </a:prstGeom>
            <a:noFill/>
            <a:ln w="9525">
              <a:solidFill>
                <a:srgbClr val="000000"/>
              </a:solidFill>
              <a:round/>
              <a:headEnd/>
              <a:tailEnd/>
            </a:ln>
          </p:spPr>
        </p:cxnSp>
        <p:cxnSp>
          <p:nvCxnSpPr>
            <p:cNvPr id="2118" name="AutoShape 70"/>
            <p:cNvCxnSpPr>
              <a:cxnSpLocks noChangeShapeType="1"/>
            </p:cNvCxnSpPr>
            <p:nvPr/>
          </p:nvCxnSpPr>
          <p:spPr bwMode="auto">
            <a:xfrm flipV="1">
              <a:off x="5070" y="9349"/>
              <a:ext cx="127" cy="123"/>
            </a:xfrm>
            <a:prstGeom prst="straightConnector1">
              <a:avLst/>
            </a:prstGeom>
            <a:noFill/>
            <a:ln w="9525">
              <a:solidFill>
                <a:srgbClr val="000000"/>
              </a:solidFill>
              <a:round/>
              <a:headEnd/>
              <a:tailEnd/>
            </a:ln>
          </p:spPr>
        </p:cxnSp>
        <p:cxnSp>
          <p:nvCxnSpPr>
            <p:cNvPr id="2119" name="AutoShape 71"/>
            <p:cNvCxnSpPr>
              <a:cxnSpLocks noChangeShapeType="1"/>
            </p:cNvCxnSpPr>
            <p:nvPr/>
          </p:nvCxnSpPr>
          <p:spPr bwMode="auto">
            <a:xfrm>
              <a:off x="5070" y="9275"/>
              <a:ext cx="127" cy="74"/>
            </a:xfrm>
            <a:prstGeom prst="straightConnector1">
              <a:avLst/>
            </a:prstGeom>
            <a:noFill/>
            <a:ln w="9525">
              <a:solidFill>
                <a:srgbClr val="000000"/>
              </a:solidFill>
              <a:round/>
              <a:headEnd/>
              <a:tailEnd/>
            </a:ln>
          </p:spPr>
        </p:cxnSp>
        <p:cxnSp>
          <p:nvCxnSpPr>
            <p:cNvPr id="2120" name="AutoShape 72"/>
            <p:cNvCxnSpPr>
              <a:cxnSpLocks noChangeShapeType="1"/>
            </p:cNvCxnSpPr>
            <p:nvPr/>
          </p:nvCxnSpPr>
          <p:spPr bwMode="auto">
            <a:xfrm flipV="1">
              <a:off x="4287" y="9471"/>
              <a:ext cx="784" cy="31"/>
            </a:xfrm>
            <a:prstGeom prst="straightConnector1">
              <a:avLst/>
            </a:prstGeom>
            <a:noFill/>
            <a:ln w="9525">
              <a:solidFill>
                <a:srgbClr val="000000"/>
              </a:solidFill>
              <a:round/>
              <a:headEnd/>
              <a:tailEnd/>
            </a:ln>
          </p:spPr>
        </p:cxnSp>
        <p:cxnSp>
          <p:nvCxnSpPr>
            <p:cNvPr id="2121" name="AutoShape 73"/>
            <p:cNvCxnSpPr>
              <a:cxnSpLocks noChangeShapeType="1"/>
            </p:cNvCxnSpPr>
            <p:nvPr/>
          </p:nvCxnSpPr>
          <p:spPr bwMode="auto">
            <a:xfrm flipH="1">
              <a:off x="4175" y="9502"/>
              <a:ext cx="112" cy="99"/>
            </a:xfrm>
            <a:prstGeom prst="straightConnector1">
              <a:avLst/>
            </a:prstGeom>
            <a:noFill/>
            <a:ln w="9525">
              <a:solidFill>
                <a:srgbClr val="000000"/>
              </a:solidFill>
              <a:round/>
              <a:headEnd/>
              <a:tailEnd/>
            </a:ln>
          </p:spPr>
        </p:cxnSp>
        <p:cxnSp>
          <p:nvCxnSpPr>
            <p:cNvPr id="2122" name="AutoShape 74"/>
            <p:cNvCxnSpPr>
              <a:cxnSpLocks noChangeShapeType="1"/>
            </p:cNvCxnSpPr>
            <p:nvPr/>
          </p:nvCxnSpPr>
          <p:spPr bwMode="auto">
            <a:xfrm>
              <a:off x="4175" y="9601"/>
              <a:ext cx="112" cy="94"/>
            </a:xfrm>
            <a:prstGeom prst="straightConnector1">
              <a:avLst/>
            </a:prstGeom>
            <a:noFill/>
            <a:ln w="9525">
              <a:solidFill>
                <a:srgbClr val="000000"/>
              </a:solidFill>
              <a:round/>
              <a:headEnd/>
              <a:tailEnd/>
            </a:ln>
          </p:spPr>
        </p:cxnSp>
        <p:cxnSp>
          <p:nvCxnSpPr>
            <p:cNvPr id="2123" name="AutoShape 75"/>
            <p:cNvCxnSpPr>
              <a:cxnSpLocks noChangeShapeType="1"/>
            </p:cNvCxnSpPr>
            <p:nvPr/>
          </p:nvCxnSpPr>
          <p:spPr bwMode="auto">
            <a:xfrm flipV="1">
              <a:off x="5071" y="9545"/>
              <a:ext cx="127" cy="123"/>
            </a:xfrm>
            <a:prstGeom prst="straightConnector1">
              <a:avLst/>
            </a:prstGeom>
            <a:noFill/>
            <a:ln w="9525">
              <a:solidFill>
                <a:srgbClr val="000000"/>
              </a:solidFill>
              <a:round/>
              <a:headEnd/>
              <a:tailEnd/>
            </a:ln>
          </p:spPr>
        </p:cxnSp>
        <p:cxnSp>
          <p:nvCxnSpPr>
            <p:cNvPr id="2124" name="AutoShape 76"/>
            <p:cNvCxnSpPr>
              <a:cxnSpLocks noChangeShapeType="1"/>
            </p:cNvCxnSpPr>
            <p:nvPr/>
          </p:nvCxnSpPr>
          <p:spPr bwMode="auto">
            <a:xfrm>
              <a:off x="5071" y="9471"/>
              <a:ext cx="127" cy="74"/>
            </a:xfrm>
            <a:prstGeom prst="straightConnector1">
              <a:avLst/>
            </a:prstGeom>
            <a:noFill/>
            <a:ln w="9525">
              <a:solidFill>
                <a:srgbClr val="000000"/>
              </a:solidFill>
              <a:round/>
              <a:headEnd/>
              <a:tailEnd/>
            </a:ln>
          </p:spPr>
        </p:cxnSp>
        <p:cxnSp>
          <p:nvCxnSpPr>
            <p:cNvPr id="2125" name="AutoShape 77"/>
            <p:cNvCxnSpPr>
              <a:cxnSpLocks noChangeShapeType="1"/>
            </p:cNvCxnSpPr>
            <p:nvPr/>
          </p:nvCxnSpPr>
          <p:spPr bwMode="auto">
            <a:xfrm flipV="1">
              <a:off x="4286" y="9086"/>
              <a:ext cx="784" cy="27"/>
            </a:xfrm>
            <a:prstGeom prst="straightConnector1">
              <a:avLst/>
            </a:prstGeom>
            <a:noFill/>
            <a:ln w="9525">
              <a:solidFill>
                <a:srgbClr val="000000"/>
              </a:solidFill>
              <a:round/>
              <a:headEnd/>
              <a:tailEnd/>
            </a:ln>
          </p:spPr>
        </p:cxnSp>
        <p:cxnSp>
          <p:nvCxnSpPr>
            <p:cNvPr id="2126" name="AutoShape 78"/>
            <p:cNvCxnSpPr>
              <a:cxnSpLocks noChangeShapeType="1"/>
            </p:cNvCxnSpPr>
            <p:nvPr/>
          </p:nvCxnSpPr>
          <p:spPr bwMode="auto">
            <a:xfrm flipV="1">
              <a:off x="4286" y="9086"/>
              <a:ext cx="784" cy="31"/>
            </a:xfrm>
            <a:prstGeom prst="straightConnector1">
              <a:avLst/>
            </a:prstGeom>
            <a:noFill/>
            <a:ln w="9525">
              <a:solidFill>
                <a:srgbClr val="000000"/>
              </a:solidFill>
              <a:round/>
              <a:headEnd/>
              <a:tailEnd/>
            </a:ln>
          </p:spPr>
        </p:cxnSp>
        <p:cxnSp>
          <p:nvCxnSpPr>
            <p:cNvPr id="2127" name="AutoShape 79"/>
            <p:cNvCxnSpPr>
              <a:cxnSpLocks noChangeShapeType="1"/>
            </p:cNvCxnSpPr>
            <p:nvPr/>
          </p:nvCxnSpPr>
          <p:spPr bwMode="auto">
            <a:xfrm flipH="1">
              <a:off x="4174" y="9117"/>
              <a:ext cx="112" cy="99"/>
            </a:xfrm>
            <a:prstGeom prst="straightConnector1">
              <a:avLst/>
            </a:prstGeom>
            <a:noFill/>
            <a:ln w="9525">
              <a:solidFill>
                <a:srgbClr val="000000"/>
              </a:solidFill>
              <a:round/>
              <a:headEnd/>
              <a:tailEnd/>
            </a:ln>
          </p:spPr>
        </p:cxnSp>
        <p:cxnSp>
          <p:nvCxnSpPr>
            <p:cNvPr id="2128" name="AutoShape 80"/>
            <p:cNvCxnSpPr>
              <a:cxnSpLocks noChangeShapeType="1"/>
            </p:cNvCxnSpPr>
            <p:nvPr/>
          </p:nvCxnSpPr>
          <p:spPr bwMode="auto">
            <a:xfrm>
              <a:off x="4174" y="9216"/>
              <a:ext cx="112" cy="94"/>
            </a:xfrm>
            <a:prstGeom prst="straightConnector1">
              <a:avLst/>
            </a:prstGeom>
            <a:noFill/>
            <a:ln w="9525">
              <a:solidFill>
                <a:srgbClr val="000000"/>
              </a:solidFill>
              <a:round/>
              <a:headEnd/>
              <a:tailEnd/>
            </a:ln>
          </p:spPr>
        </p:cxnSp>
        <p:cxnSp>
          <p:nvCxnSpPr>
            <p:cNvPr id="2129" name="AutoShape 81"/>
            <p:cNvCxnSpPr>
              <a:cxnSpLocks noChangeShapeType="1"/>
            </p:cNvCxnSpPr>
            <p:nvPr/>
          </p:nvCxnSpPr>
          <p:spPr bwMode="auto">
            <a:xfrm flipV="1">
              <a:off x="4286" y="9283"/>
              <a:ext cx="784" cy="27"/>
            </a:xfrm>
            <a:prstGeom prst="straightConnector1">
              <a:avLst/>
            </a:prstGeom>
            <a:noFill/>
            <a:ln w="9525">
              <a:solidFill>
                <a:srgbClr val="000000"/>
              </a:solidFill>
              <a:round/>
              <a:headEnd/>
              <a:tailEnd/>
            </a:ln>
          </p:spPr>
        </p:cxnSp>
        <p:cxnSp>
          <p:nvCxnSpPr>
            <p:cNvPr id="2130" name="AutoShape 82"/>
            <p:cNvCxnSpPr>
              <a:cxnSpLocks noChangeShapeType="1"/>
            </p:cNvCxnSpPr>
            <p:nvPr/>
          </p:nvCxnSpPr>
          <p:spPr bwMode="auto">
            <a:xfrm flipV="1">
              <a:off x="5070" y="9160"/>
              <a:ext cx="127" cy="123"/>
            </a:xfrm>
            <a:prstGeom prst="straightConnector1">
              <a:avLst/>
            </a:prstGeom>
            <a:noFill/>
            <a:ln w="9525">
              <a:solidFill>
                <a:srgbClr val="000000"/>
              </a:solidFill>
              <a:round/>
              <a:headEnd/>
              <a:tailEnd/>
            </a:ln>
          </p:spPr>
        </p:cxnSp>
        <p:cxnSp>
          <p:nvCxnSpPr>
            <p:cNvPr id="2131" name="AutoShape 83"/>
            <p:cNvCxnSpPr>
              <a:cxnSpLocks noChangeShapeType="1"/>
            </p:cNvCxnSpPr>
            <p:nvPr/>
          </p:nvCxnSpPr>
          <p:spPr bwMode="auto">
            <a:xfrm>
              <a:off x="5070" y="9086"/>
              <a:ext cx="127" cy="74"/>
            </a:xfrm>
            <a:prstGeom prst="straightConnector1">
              <a:avLst/>
            </a:prstGeom>
            <a:noFill/>
            <a:ln w="9525">
              <a:solidFill>
                <a:srgbClr val="000000"/>
              </a:solidFill>
              <a:round/>
              <a:headEnd/>
              <a:tailEnd/>
            </a:ln>
          </p:spPr>
        </p:cxnSp>
        <p:cxnSp>
          <p:nvCxnSpPr>
            <p:cNvPr id="2132" name="AutoShape 84"/>
            <p:cNvCxnSpPr>
              <a:cxnSpLocks noChangeShapeType="1"/>
            </p:cNvCxnSpPr>
            <p:nvPr/>
          </p:nvCxnSpPr>
          <p:spPr bwMode="auto">
            <a:xfrm flipV="1">
              <a:off x="4286" y="9279"/>
              <a:ext cx="784" cy="31"/>
            </a:xfrm>
            <a:prstGeom prst="straightConnector1">
              <a:avLst/>
            </a:prstGeom>
            <a:noFill/>
            <a:ln w="9525">
              <a:solidFill>
                <a:srgbClr val="000000"/>
              </a:solidFill>
              <a:round/>
              <a:headEnd/>
              <a:tailEnd/>
            </a:ln>
          </p:spPr>
        </p:cxnSp>
        <p:cxnSp>
          <p:nvCxnSpPr>
            <p:cNvPr id="2133" name="AutoShape 85"/>
            <p:cNvCxnSpPr>
              <a:cxnSpLocks noChangeShapeType="1"/>
            </p:cNvCxnSpPr>
            <p:nvPr/>
          </p:nvCxnSpPr>
          <p:spPr bwMode="auto">
            <a:xfrm flipV="1">
              <a:off x="4286" y="9668"/>
              <a:ext cx="784" cy="31"/>
            </a:xfrm>
            <a:prstGeom prst="straightConnector1">
              <a:avLst/>
            </a:prstGeom>
            <a:noFill/>
            <a:ln w="9525">
              <a:solidFill>
                <a:srgbClr val="000000"/>
              </a:solidFill>
              <a:round/>
              <a:headEnd/>
              <a:tailEnd/>
            </a:ln>
          </p:spPr>
        </p:cxnSp>
        <p:cxnSp>
          <p:nvCxnSpPr>
            <p:cNvPr id="2134" name="AutoShape 86"/>
            <p:cNvCxnSpPr>
              <a:cxnSpLocks noChangeShapeType="1"/>
            </p:cNvCxnSpPr>
            <p:nvPr/>
          </p:nvCxnSpPr>
          <p:spPr bwMode="auto">
            <a:xfrm flipH="1">
              <a:off x="4174" y="9699"/>
              <a:ext cx="112" cy="99"/>
            </a:xfrm>
            <a:prstGeom prst="straightConnector1">
              <a:avLst/>
            </a:prstGeom>
            <a:noFill/>
            <a:ln w="9525">
              <a:solidFill>
                <a:srgbClr val="000000"/>
              </a:solidFill>
              <a:round/>
              <a:headEnd/>
              <a:tailEnd/>
            </a:ln>
          </p:spPr>
        </p:cxnSp>
        <p:cxnSp>
          <p:nvCxnSpPr>
            <p:cNvPr id="2135" name="AutoShape 87"/>
            <p:cNvCxnSpPr>
              <a:cxnSpLocks noChangeShapeType="1"/>
            </p:cNvCxnSpPr>
            <p:nvPr/>
          </p:nvCxnSpPr>
          <p:spPr bwMode="auto">
            <a:xfrm>
              <a:off x="4174" y="9798"/>
              <a:ext cx="112" cy="94"/>
            </a:xfrm>
            <a:prstGeom prst="straightConnector1">
              <a:avLst/>
            </a:prstGeom>
            <a:noFill/>
            <a:ln w="9525">
              <a:solidFill>
                <a:srgbClr val="000000"/>
              </a:solidFill>
              <a:round/>
              <a:headEnd/>
              <a:tailEnd/>
            </a:ln>
          </p:spPr>
        </p:cxnSp>
        <p:cxnSp>
          <p:nvCxnSpPr>
            <p:cNvPr id="2136" name="AutoShape 88"/>
            <p:cNvCxnSpPr>
              <a:cxnSpLocks noChangeShapeType="1"/>
            </p:cNvCxnSpPr>
            <p:nvPr/>
          </p:nvCxnSpPr>
          <p:spPr bwMode="auto">
            <a:xfrm flipV="1">
              <a:off x="5070" y="9742"/>
              <a:ext cx="127" cy="123"/>
            </a:xfrm>
            <a:prstGeom prst="straightConnector1">
              <a:avLst/>
            </a:prstGeom>
            <a:noFill/>
            <a:ln w="9525">
              <a:solidFill>
                <a:srgbClr val="000000"/>
              </a:solidFill>
              <a:round/>
              <a:headEnd/>
              <a:tailEnd/>
            </a:ln>
          </p:spPr>
        </p:cxnSp>
        <p:cxnSp>
          <p:nvCxnSpPr>
            <p:cNvPr id="2137" name="AutoShape 89"/>
            <p:cNvCxnSpPr>
              <a:cxnSpLocks noChangeShapeType="1"/>
            </p:cNvCxnSpPr>
            <p:nvPr/>
          </p:nvCxnSpPr>
          <p:spPr bwMode="auto">
            <a:xfrm>
              <a:off x="5070" y="9668"/>
              <a:ext cx="127" cy="74"/>
            </a:xfrm>
            <a:prstGeom prst="straightConnector1">
              <a:avLst/>
            </a:prstGeom>
            <a:noFill/>
            <a:ln w="9525">
              <a:solidFill>
                <a:srgbClr val="000000"/>
              </a:solidFill>
              <a:round/>
              <a:headEnd/>
              <a:tailEnd/>
            </a:ln>
          </p:spPr>
        </p:cxnSp>
        <p:cxnSp>
          <p:nvCxnSpPr>
            <p:cNvPr id="2138" name="AutoShape 90"/>
            <p:cNvCxnSpPr>
              <a:cxnSpLocks noChangeShapeType="1"/>
            </p:cNvCxnSpPr>
            <p:nvPr/>
          </p:nvCxnSpPr>
          <p:spPr bwMode="auto">
            <a:xfrm flipH="1">
              <a:off x="4174" y="10089"/>
              <a:ext cx="112" cy="99"/>
            </a:xfrm>
            <a:prstGeom prst="straightConnector1">
              <a:avLst/>
            </a:prstGeom>
            <a:noFill/>
            <a:ln w="9525">
              <a:solidFill>
                <a:srgbClr val="000000"/>
              </a:solidFill>
              <a:round/>
              <a:headEnd/>
              <a:tailEnd/>
            </a:ln>
          </p:spPr>
        </p:cxnSp>
        <p:cxnSp>
          <p:nvCxnSpPr>
            <p:cNvPr id="2139" name="AutoShape 91"/>
            <p:cNvCxnSpPr>
              <a:cxnSpLocks noChangeShapeType="1"/>
            </p:cNvCxnSpPr>
            <p:nvPr/>
          </p:nvCxnSpPr>
          <p:spPr bwMode="auto">
            <a:xfrm>
              <a:off x="4174" y="10188"/>
              <a:ext cx="112" cy="94"/>
            </a:xfrm>
            <a:prstGeom prst="straightConnector1">
              <a:avLst/>
            </a:prstGeom>
            <a:noFill/>
            <a:ln w="9525">
              <a:solidFill>
                <a:srgbClr val="000000"/>
              </a:solidFill>
              <a:round/>
              <a:headEnd/>
              <a:tailEnd/>
            </a:ln>
          </p:spPr>
        </p:cxnSp>
        <p:cxnSp>
          <p:nvCxnSpPr>
            <p:cNvPr id="2140" name="AutoShape 92"/>
            <p:cNvCxnSpPr>
              <a:cxnSpLocks noChangeShapeType="1"/>
            </p:cNvCxnSpPr>
            <p:nvPr/>
          </p:nvCxnSpPr>
          <p:spPr bwMode="auto">
            <a:xfrm flipV="1">
              <a:off x="4286" y="10255"/>
              <a:ext cx="784" cy="27"/>
            </a:xfrm>
            <a:prstGeom prst="straightConnector1">
              <a:avLst/>
            </a:prstGeom>
            <a:noFill/>
            <a:ln w="9525">
              <a:solidFill>
                <a:srgbClr val="000000"/>
              </a:solidFill>
              <a:round/>
              <a:headEnd/>
              <a:tailEnd/>
            </a:ln>
          </p:spPr>
        </p:cxnSp>
        <p:cxnSp>
          <p:nvCxnSpPr>
            <p:cNvPr id="2141" name="AutoShape 93"/>
            <p:cNvCxnSpPr>
              <a:cxnSpLocks noChangeShapeType="1"/>
            </p:cNvCxnSpPr>
            <p:nvPr/>
          </p:nvCxnSpPr>
          <p:spPr bwMode="auto">
            <a:xfrm flipV="1">
              <a:off x="5070" y="10132"/>
              <a:ext cx="127" cy="123"/>
            </a:xfrm>
            <a:prstGeom prst="straightConnector1">
              <a:avLst/>
            </a:prstGeom>
            <a:noFill/>
            <a:ln w="9525">
              <a:solidFill>
                <a:srgbClr val="000000"/>
              </a:solidFill>
              <a:round/>
              <a:headEnd/>
              <a:tailEnd/>
            </a:ln>
          </p:spPr>
        </p:cxnSp>
        <p:cxnSp>
          <p:nvCxnSpPr>
            <p:cNvPr id="2142" name="AutoShape 94"/>
            <p:cNvCxnSpPr>
              <a:cxnSpLocks noChangeShapeType="1"/>
            </p:cNvCxnSpPr>
            <p:nvPr/>
          </p:nvCxnSpPr>
          <p:spPr bwMode="auto">
            <a:xfrm>
              <a:off x="5070" y="10058"/>
              <a:ext cx="127" cy="74"/>
            </a:xfrm>
            <a:prstGeom prst="straightConnector1">
              <a:avLst/>
            </a:prstGeom>
            <a:noFill/>
            <a:ln w="9525">
              <a:solidFill>
                <a:srgbClr val="000000"/>
              </a:solidFill>
              <a:round/>
              <a:headEnd/>
              <a:tailEnd/>
            </a:ln>
          </p:spPr>
        </p:cxnSp>
        <p:cxnSp>
          <p:nvCxnSpPr>
            <p:cNvPr id="2143" name="AutoShape 95"/>
            <p:cNvCxnSpPr>
              <a:cxnSpLocks noChangeShapeType="1"/>
            </p:cNvCxnSpPr>
            <p:nvPr/>
          </p:nvCxnSpPr>
          <p:spPr bwMode="auto">
            <a:xfrm flipV="1">
              <a:off x="4287" y="10254"/>
              <a:ext cx="784" cy="31"/>
            </a:xfrm>
            <a:prstGeom prst="straightConnector1">
              <a:avLst/>
            </a:prstGeom>
            <a:noFill/>
            <a:ln w="9525">
              <a:solidFill>
                <a:srgbClr val="000000"/>
              </a:solidFill>
              <a:round/>
              <a:headEnd/>
              <a:tailEnd/>
            </a:ln>
          </p:spPr>
        </p:cxnSp>
        <p:cxnSp>
          <p:nvCxnSpPr>
            <p:cNvPr id="2144" name="AutoShape 96"/>
            <p:cNvCxnSpPr>
              <a:cxnSpLocks noChangeShapeType="1"/>
            </p:cNvCxnSpPr>
            <p:nvPr/>
          </p:nvCxnSpPr>
          <p:spPr bwMode="auto">
            <a:xfrm flipH="1">
              <a:off x="4175" y="10285"/>
              <a:ext cx="112" cy="99"/>
            </a:xfrm>
            <a:prstGeom prst="straightConnector1">
              <a:avLst/>
            </a:prstGeom>
            <a:noFill/>
            <a:ln w="9525">
              <a:solidFill>
                <a:srgbClr val="000000"/>
              </a:solidFill>
              <a:round/>
              <a:headEnd/>
              <a:tailEnd/>
            </a:ln>
          </p:spPr>
        </p:cxnSp>
        <p:cxnSp>
          <p:nvCxnSpPr>
            <p:cNvPr id="2145" name="AutoShape 97"/>
            <p:cNvCxnSpPr>
              <a:cxnSpLocks noChangeShapeType="1"/>
            </p:cNvCxnSpPr>
            <p:nvPr/>
          </p:nvCxnSpPr>
          <p:spPr bwMode="auto">
            <a:xfrm>
              <a:off x="4175" y="10384"/>
              <a:ext cx="112" cy="94"/>
            </a:xfrm>
            <a:prstGeom prst="straightConnector1">
              <a:avLst/>
            </a:prstGeom>
            <a:noFill/>
            <a:ln w="9525">
              <a:solidFill>
                <a:srgbClr val="000000"/>
              </a:solidFill>
              <a:round/>
              <a:headEnd/>
              <a:tailEnd/>
            </a:ln>
          </p:spPr>
        </p:cxnSp>
        <p:cxnSp>
          <p:nvCxnSpPr>
            <p:cNvPr id="2146" name="AutoShape 98"/>
            <p:cNvCxnSpPr>
              <a:cxnSpLocks noChangeShapeType="1"/>
            </p:cNvCxnSpPr>
            <p:nvPr/>
          </p:nvCxnSpPr>
          <p:spPr bwMode="auto">
            <a:xfrm flipV="1">
              <a:off x="5071" y="10328"/>
              <a:ext cx="127" cy="123"/>
            </a:xfrm>
            <a:prstGeom prst="straightConnector1">
              <a:avLst/>
            </a:prstGeom>
            <a:noFill/>
            <a:ln w="9525">
              <a:solidFill>
                <a:srgbClr val="000000"/>
              </a:solidFill>
              <a:round/>
              <a:headEnd/>
              <a:tailEnd/>
            </a:ln>
          </p:spPr>
        </p:cxnSp>
        <p:cxnSp>
          <p:nvCxnSpPr>
            <p:cNvPr id="2147" name="AutoShape 99"/>
            <p:cNvCxnSpPr>
              <a:cxnSpLocks noChangeShapeType="1"/>
            </p:cNvCxnSpPr>
            <p:nvPr/>
          </p:nvCxnSpPr>
          <p:spPr bwMode="auto">
            <a:xfrm>
              <a:off x="5071" y="10254"/>
              <a:ext cx="127" cy="74"/>
            </a:xfrm>
            <a:prstGeom prst="straightConnector1">
              <a:avLst/>
            </a:prstGeom>
            <a:noFill/>
            <a:ln w="9525">
              <a:solidFill>
                <a:srgbClr val="000000"/>
              </a:solidFill>
              <a:round/>
              <a:headEnd/>
              <a:tailEnd/>
            </a:ln>
          </p:spPr>
        </p:cxnSp>
        <p:cxnSp>
          <p:nvCxnSpPr>
            <p:cNvPr id="2148" name="AutoShape 100"/>
            <p:cNvCxnSpPr>
              <a:cxnSpLocks noChangeShapeType="1"/>
            </p:cNvCxnSpPr>
            <p:nvPr/>
          </p:nvCxnSpPr>
          <p:spPr bwMode="auto">
            <a:xfrm flipV="1">
              <a:off x="4286" y="9869"/>
              <a:ext cx="784" cy="27"/>
            </a:xfrm>
            <a:prstGeom prst="straightConnector1">
              <a:avLst/>
            </a:prstGeom>
            <a:noFill/>
            <a:ln w="9525">
              <a:solidFill>
                <a:srgbClr val="000000"/>
              </a:solidFill>
              <a:round/>
              <a:headEnd/>
              <a:tailEnd/>
            </a:ln>
          </p:spPr>
        </p:cxnSp>
        <p:cxnSp>
          <p:nvCxnSpPr>
            <p:cNvPr id="2149" name="AutoShape 101"/>
            <p:cNvCxnSpPr>
              <a:cxnSpLocks noChangeShapeType="1"/>
            </p:cNvCxnSpPr>
            <p:nvPr/>
          </p:nvCxnSpPr>
          <p:spPr bwMode="auto">
            <a:xfrm flipV="1">
              <a:off x="4286" y="9869"/>
              <a:ext cx="784" cy="31"/>
            </a:xfrm>
            <a:prstGeom prst="straightConnector1">
              <a:avLst/>
            </a:prstGeom>
            <a:noFill/>
            <a:ln w="9525">
              <a:solidFill>
                <a:srgbClr val="000000"/>
              </a:solidFill>
              <a:round/>
              <a:headEnd/>
              <a:tailEnd/>
            </a:ln>
          </p:spPr>
        </p:cxnSp>
        <p:cxnSp>
          <p:nvCxnSpPr>
            <p:cNvPr id="2150" name="AutoShape 102"/>
            <p:cNvCxnSpPr>
              <a:cxnSpLocks noChangeShapeType="1"/>
            </p:cNvCxnSpPr>
            <p:nvPr/>
          </p:nvCxnSpPr>
          <p:spPr bwMode="auto">
            <a:xfrm flipH="1">
              <a:off x="4174" y="9900"/>
              <a:ext cx="112" cy="99"/>
            </a:xfrm>
            <a:prstGeom prst="straightConnector1">
              <a:avLst/>
            </a:prstGeom>
            <a:noFill/>
            <a:ln w="9525">
              <a:solidFill>
                <a:srgbClr val="000000"/>
              </a:solidFill>
              <a:round/>
              <a:headEnd/>
              <a:tailEnd/>
            </a:ln>
          </p:spPr>
        </p:cxnSp>
        <p:cxnSp>
          <p:nvCxnSpPr>
            <p:cNvPr id="2151" name="AutoShape 103"/>
            <p:cNvCxnSpPr>
              <a:cxnSpLocks noChangeShapeType="1"/>
            </p:cNvCxnSpPr>
            <p:nvPr/>
          </p:nvCxnSpPr>
          <p:spPr bwMode="auto">
            <a:xfrm>
              <a:off x="4174" y="9999"/>
              <a:ext cx="112" cy="94"/>
            </a:xfrm>
            <a:prstGeom prst="straightConnector1">
              <a:avLst/>
            </a:prstGeom>
            <a:noFill/>
            <a:ln w="9525">
              <a:solidFill>
                <a:srgbClr val="000000"/>
              </a:solidFill>
              <a:round/>
              <a:headEnd/>
              <a:tailEnd/>
            </a:ln>
          </p:spPr>
        </p:cxnSp>
        <p:cxnSp>
          <p:nvCxnSpPr>
            <p:cNvPr id="2152" name="AutoShape 104"/>
            <p:cNvCxnSpPr>
              <a:cxnSpLocks noChangeShapeType="1"/>
            </p:cNvCxnSpPr>
            <p:nvPr/>
          </p:nvCxnSpPr>
          <p:spPr bwMode="auto">
            <a:xfrm flipV="1">
              <a:off x="4286" y="10066"/>
              <a:ext cx="784" cy="27"/>
            </a:xfrm>
            <a:prstGeom prst="straightConnector1">
              <a:avLst/>
            </a:prstGeom>
            <a:noFill/>
            <a:ln w="9525">
              <a:solidFill>
                <a:srgbClr val="000000"/>
              </a:solidFill>
              <a:round/>
              <a:headEnd/>
              <a:tailEnd/>
            </a:ln>
          </p:spPr>
        </p:cxnSp>
        <p:cxnSp>
          <p:nvCxnSpPr>
            <p:cNvPr id="2153" name="AutoShape 105"/>
            <p:cNvCxnSpPr>
              <a:cxnSpLocks noChangeShapeType="1"/>
            </p:cNvCxnSpPr>
            <p:nvPr/>
          </p:nvCxnSpPr>
          <p:spPr bwMode="auto">
            <a:xfrm flipV="1">
              <a:off x="5070" y="9943"/>
              <a:ext cx="127" cy="123"/>
            </a:xfrm>
            <a:prstGeom prst="straightConnector1">
              <a:avLst/>
            </a:prstGeom>
            <a:noFill/>
            <a:ln w="9525">
              <a:solidFill>
                <a:srgbClr val="000000"/>
              </a:solidFill>
              <a:round/>
              <a:headEnd/>
              <a:tailEnd/>
            </a:ln>
          </p:spPr>
        </p:cxnSp>
        <p:cxnSp>
          <p:nvCxnSpPr>
            <p:cNvPr id="2154" name="AutoShape 106"/>
            <p:cNvCxnSpPr>
              <a:cxnSpLocks noChangeShapeType="1"/>
            </p:cNvCxnSpPr>
            <p:nvPr/>
          </p:nvCxnSpPr>
          <p:spPr bwMode="auto">
            <a:xfrm>
              <a:off x="5070" y="9869"/>
              <a:ext cx="127" cy="74"/>
            </a:xfrm>
            <a:prstGeom prst="straightConnector1">
              <a:avLst/>
            </a:prstGeom>
            <a:noFill/>
            <a:ln w="9525">
              <a:solidFill>
                <a:srgbClr val="000000"/>
              </a:solidFill>
              <a:round/>
              <a:headEnd/>
              <a:tailEnd/>
            </a:ln>
          </p:spPr>
        </p:cxnSp>
        <p:cxnSp>
          <p:nvCxnSpPr>
            <p:cNvPr id="2155" name="AutoShape 107"/>
            <p:cNvCxnSpPr>
              <a:cxnSpLocks noChangeShapeType="1"/>
            </p:cNvCxnSpPr>
            <p:nvPr/>
          </p:nvCxnSpPr>
          <p:spPr bwMode="auto">
            <a:xfrm flipV="1">
              <a:off x="4286" y="10062"/>
              <a:ext cx="784" cy="31"/>
            </a:xfrm>
            <a:prstGeom prst="straightConnector1">
              <a:avLst/>
            </a:prstGeom>
            <a:noFill/>
            <a:ln w="9525">
              <a:solidFill>
                <a:srgbClr val="000000"/>
              </a:solidFill>
              <a:round/>
              <a:headEnd/>
              <a:tailEnd/>
            </a:ln>
          </p:spPr>
        </p:cxnSp>
      </p:grpSp>
      <p:grpSp>
        <p:nvGrpSpPr>
          <p:cNvPr id="2156" name="Group 108"/>
          <p:cNvGrpSpPr>
            <a:grpSpLocks/>
          </p:cNvGrpSpPr>
          <p:nvPr/>
        </p:nvGrpSpPr>
        <p:grpSpPr bwMode="auto">
          <a:xfrm rot="5400000" flipH="1">
            <a:off x="3520889" y="2931512"/>
            <a:ext cx="263426" cy="497294"/>
            <a:chOff x="3766" y="6558"/>
            <a:chExt cx="1805" cy="3920"/>
          </a:xfrm>
        </p:grpSpPr>
        <p:cxnSp>
          <p:nvCxnSpPr>
            <p:cNvPr id="2157" name="AutoShape 109"/>
            <p:cNvCxnSpPr>
              <a:cxnSpLocks noChangeShapeType="1"/>
            </p:cNvCxnSpPr>
            <p:nvPr/>
          </p:nvCxnSpPr>
          <p:spPr bwMode="auto">
            <a:xfrm>
              <a:off x="3766" y="7138"/>
              <a:ext cx="1805" cy="5"/>
            </a:xfrm>
            <a:prstGeom prst="straightConnector1">
              <a:avLst/>
            </a:prstGeom>
            <a:noFill/>
            <a:ln w="9525">
              <a:solidFill>
                <a:srgbClr val="000000"/>
              </a:solidFill>
              <a:round/>
              <a:headEnd/>
              <a:tailEnd/>
            </a:ln>
          </p:spPr>
        </p:cxnSp>
        <p:cxnSp>
          <p:nvCxnSpPr>
            <p:cNvPr id="2158" name="AutoShape 110"/>
            <p:cNvCxnSpPr>
              <a:cxnSpLocks noChangeShapeType="1"/>
            </p:cNvCxnSpPr>
            <p:nvPr/>
          </p:nvCxnSpPr>
          <p:spPr bwMode="auto">
            <a:xfrm>
              <a:off x="4535" y="6558"/>
              <a:ext cx="0" cy="279"/>
            </a:xfrm>
            <a:prstGeom prst="straightConnector1">
              <a:avLst/>
            </a:prstGeom>
            <a:noFill/>
            <a:ln w="9525">
              <a:solidFill>
                <a:srgbClr val="000000"/>
              </a:solidFill>
              <a:round/>
              <a:headEnd/>
              <a:tailEnd/>
            </a:ln>
          </p:spPr>
        </p:cxnSp>
        <p:cxnSp>
          <p:nvCxnSpPr>
            <p:cNvPr id="2159" name="AutoShape 111"/>
            <p:cNvCxnSpPr>
              <a:cxnSpLocks noChangeShapeType="1"/>
            </p:cNvCxnSpPr>
            <p:nvPr/>
          </p:nvCxnSpPr>
          <p:spPr bwMode="auto">
            <a:xfrm>
              <a:off x="4535" y="6837"/>
              <a:ext cx="261" cy="0"/>
            </a:xfrm>
            <a:prstGeom prst="straightConnector1">
              <a:avLst/>
            </a:prstGeom>
            <a:noFill/>
            <a:ln w="9525">
              <a:solidFill>
                <a:srgbClr val="000000"/>
              </a:solidFill>
              <a:round/>
              <a:headEnd/>
              <a:tailEnd/>
            </a:ln>
          </p:spPr>
        </p:cxnSp>
        <p:cxnSp>
          <p:nvCxnSpPr>
            <p:cNvPr id="2160" name="AutoShape 112"/>
            <p:cNvCxnSpPr>
              <a:cxnSpLocks noChangeShapeType="1"/>
            </p:cNvCxnSpPr>
            <p:nvPr/>
          </p:nvCxnSpPr>
          <p:spPr bwMode="auto">
            <a:xfrm flipV="1">
              <a:off x="4796" y="6558"/>
              <a:ext cx="0" cy="279"/>
            </a:xfrm>
            <a:prstGeom prst="straightConnector1">
              <a:avLst/>
            </a:prstGeom>
            <a:noFill/>
            <a:ln w="9525">
              <a:solidFill>
                <a:srgbClr val="000000"/>
              </a:solidFill>
              <a:round/>
              <a:headEnd/>
              <a:tailEnd/>
            </a:ln>
          </p:spPr>
        </p:cxnSp>
        <p:sp>
          <p:nvSpPr>
            <p:cNvPr id="2161" name="Arc 113"/>
            <p:cNvSpPr>
              <a:spLocks/>
            </p:cNvSpPr>
            <p:nvPr/>
          </p:nvSpPr>
          <p:spPr bwMode="auto">
            <a:xfrm>
              <a:off x="479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62" name="Arc 114"/>
            <p:cNvSpPr>
              <a:spLocks/>
            </p:cNvSpPr>
            <p:nvPr/>
          </p:nvSpPr>
          <p:spPr bwMode="auto">
            <a:xfrm flipH="1">
              <a:off x="376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163" name="AutoShape 115"/>
            <p:cNvCxnSpPr>
              <a:cxnSpLocks noChangeShapeType="1"/>
            </p:cNvCxnSpPr>
            <p:nvPr/>
          </p:nvCxnSpPr>
          <p:spPr bwMode="auto">
            <a:xfrm flipH="1">
              <a:off x="4165" y="7143"/>
              <a:ext cx="84" cy="93"/>
            </a:xfrm>
            <a:prstGeom prst="straightConnector1">
              <a:avLst/>
            </a:prstGeom>
            <a:noFill/>
            <a:ln w="9525">
              <a:solidFill>
                <a:srgbClr val="000000"/>
              </a:solidFill>
              <a:round/>
              <a:headEnd/>
              <a:tailEnd/>
            </a:ln>
          </p:spPr>
        </p:cxnSp>
        <p:cxnSp>
          <p:nvCxnSpPr>
            <p:cNvPr id="2164" name="AutoShape 116"/>
            <p:cNvCxnSpPr>
              <a:cxnSpLocks noChangeShapeType="1"/>
            </p:cNvCxnSpPr>
            <p:nvPr/>
          </p:nvCxnSpPr>
          <p:spPr bwMode="auto">
            <a:xfrm>
              <a:off x="5126" y="7138"/>
              <a:ext cx="62" cy="57"/>
            </a:xfrm>
            <a:prstGeom prst="straightConnector1">
              <a:avLst/>
            </a:prstGeom>
            <a:noFill/>
            <a:ln w="9525">
              <a:solidFill>
                <a:srgbClr val="000000"/>
              </a:solidFill>
              <a:round/>
              <a:headEnd/>
              <a:tailEnd/>
            </a:ln>
          </p:spPr>
        </p:cxnSp>
        <p:cxnSp>
          <p:nvCxnSpPr>
            <p:cNvPr id="2165" name="AutoShape 117"/>
            <p:cNvCxnSpPr>
              <a:cxnSpLocks noChangeShapeType="1"/>
            </p:cNvCxnSpPr>
            <p:nvPr/>
          </p:nvCxnSpPr>
          <p:spPr bwMode="auto">
            <a:xfrm flipH="1">
              <a:off x="5061" y="7195"/>
              <a:ext cx="127" cy="124"/>
            </a:xfrm>
            <a:prstGeom prst="straightConnector1">
              <a:avLst/>
            </a:prstGeom>
            <a:noFill/>
            <a:ln w="9525">
              <a:solidFill>
                <a:srgbClr val="000000"/>
              </a:solidFill>
              <a:round/>
              <a:headEnd/>
              <a:tailEnd/>
            </a:ln>
          </p:spPr>
        </p:cxnSp>
        <p:cxnSp>
          <p:nvCxnSpPr>
            <p:cNvPr id="2166" name="AutoShape 118"/>
            <p:cNvCxnSpPr>
              <a:cxnSpLocks noChangeShapeType="1"/>
            </p:cNvCxnSpPr>
            <p:nvPr/>
          </p:nvCxnSpPr>
          <p:spPr bwMode="auto">
            <a:xfrm>
              <a:off x="4174" y="7236"/>
              <a:ext cx="103" cy="114"/>
            </a:xfrm>
            <a:prstGeom prst="straightConnector1">
              <a:avLst/>
            </a:prstGeom>
            <a:noFill/>
            <a:ln w="9525">
              <a:solidFill>
                <a:srgbClr val="000000"/>
              </a:solidFill>
              <a:round/>
              <a:headEnd/>
              <a:tailEnd/>
            </a:ln>
          </p:spPr>
        </p:cxnSp>
        <p:cxnSp>
          <p:nvCxnSpPr>
            <p:cNvPr id="2167" name="AutoShape 119"/>
            <p:cNvCxnSpPr>
              <a:cxnSpLocks noChangeShapeType="1"/>
            </p:cNvCxnSpPr>
            <p:nvPr/>
          </p:nvCxnSpPr>
          <p:spPr bwMode="auto">
            <a:xfrm flipV="1">
              <a:off x="4277" y="7319"/>
              <a:ext cx="784" cy="31"/>
            </a:xfrm>
            <a:prstGeom prst="straightConnector1">
              <a:avLst/>
            </a:prstGeom>
            <a:noFill/>
            <a:ln w="9525">
              <a:solidFill>
                <a:srgbClr val="000000"/>
              </a:solidFill>
              <a:round/>
              <a:headEnd/>
              <a:tailEnd/>
            </a:ln>
          </p:spPr>
        </p:cxnSp>
        <p:cxnSp>
          <p:nvCxnSpPr>
            <p:cNvPr id="2168" name="AutoShape 120"/>
            <p:cNvCxnSpPr>
              <a:cxnSpLocks noChangeShapeType="1"/>
            </p:cNvCxnSpPr>
            <p:nvPr/>
          </p:nvCxnSpPr>
          <p:spPr bwMode="auto">
            <a:xfrm flipH="1">
              <a:off x="4165" y="7350"/>
              <a:ext cx="112" cy="99"/>
            </a:xfrm>
            <a:prstGeom prst="straightConnector1">
              <a:avLst/>
            </a:prstGeom>
            <a:noFill/>
            <a:ln w="9525">
              <a:solidFill>
                <a:srgbClr val="000000"/>
              </a:solidFill>
              <a:round/>
              <a:headEnd/>
              <a:tailEnd/>
            </a:ln>
          </p:spPr>
        </p:cxnSp>
        <p:cxnSp>
          <p:nvCxnSpPr>
            <p:cNvPr id="2169" name="AutoShape 121"/>
            <p:cNvCxnSpPr>
              <a:cxnSpLocks noChangeShapeType="1"/>
            </p:cNvCxnSpPr>
            <p:nvPr/>
          </p:nvCxnSpPr>
          <p:spPr bwMode="auto">
            <a:xfrm>
              <a:off x="4165" y="7449"/>
              <a:ext cx="112" cy="94"/>
            </a:xfrm>
            <a:prstGeom prst="straightConnector1">
              <a:avLst/>
            </a:prstGeom>
            <a:noFill/>
            <a:ln w="9525">
              <a:solidFill>
                <a:srgbClr val="000000"/>
              </a:solidFill>
              <a:round/>
              <a:headEnd/>
              <a:tailEnd/>
            </a:ln>
          </p:spPr>
        </p:cxnSp>
        <p:cxnSp>
          <p:nvCxnSpPr>
            <p:cNvPr id="2170" name="AutoShape 122"/>
            <p:cNvCxnSpPr>
              <a:cxnSpLocks noChangeShapeType="1"/>
            </p:cNvCxnSpPr>
            <p:nvPr/>
          </p:nvCxnSpPr>
          <p:spPr bwMode="auto">
            <a:xfrm flipV="1">
              <a:off x="5061" y="7393"/>
              <a:ext cx="127" cy="123"/>
            </a:xfrm>
            <a:prstGeom prst="straightConnector1">
              <a:avLst/>
            </a:prstGeom>
            <a:noFill/>
            <a:ln w="9525">
              <a:solidFill>
                <a:srgbClr val="000000"/>
              </a:solidFill>
              <a:round/>
              <a:headEnd/>
              <a:tailEnd/>
            </a:ln>
          </p:spPr>
        </p:cxnSp>
        <p:cxnSp>
          <p:nvCxnSpPr>
            <p:cNvPr id="2171" name="AutoShape 123"/>
            <p:cNvCxnSpPr>
              <a:cxnSpLocks noChangeShapeType="1"/>
            </p:cNvCxnSpPr>
            <p:nvPr/>
          </p:nvCxnSpPr>
          <p:spPr bwMode="auto">
            <a:xfrm>
              <a:off x="5061" y="7319"/>
              <a:ext cx="127" cy="74"/>
            </a:xfrm>
            <a:prstGeom prst="straightConnector1">
              <a:avLst/>
            </a:prstGeom>
            <a:noFill/>
            <a:ln w="9525">
              <a:solidFill>
                <a:srgbClr val="000000"/>
              </a:solidFill>
              <a:round/>
              <a:headEnd/>
              <a:tailEnd/>
            </a:ln>
          </p:spPr>
        </p:cxnSp>
        <p:cxnSp>
          <p:nvCxnSpPr>
            <p:cNvPr id="2172" name="AutoShape 124"/>
            <p:cNvCxnSpPr>
              <a:cxnSpLocks noChangeShapeType="1"/>
            </p:cNvCxnSpPr>
            <p:nvPr/>
          </p:nvCxnSpPr>
          <p:spPr bwMode="auto">
            <a:xfrm flipH="1">
              <a:off x="4165" y="7740"/>
              <a:ext cx="112" cy="99"/>
            </a:xfrm>
            <a:prstGeom prst="straightConnector1">
              <a:avLst/>
            </a:prstGeom>
            <a:noFill/>
            <a:ln w="9525">
              <a:solidFill>
                <a:srgbClr val="000000"/>
              </a:solidFill>
              <a:round/>
              <a:headEnd/>
              <a:tailEnd/>
            </a:ln>
          </p:spPr>
        </p:cxnSp>
        <p:cxnSp>
          <p:nvCxnSpPr>
            <p:cNvPr id="2173" name="AutoShape 125"/>
            <p:cNvCxnSpPr>
              <a:cxnSpLocks noChangeShapeType="1"/>
            </p:cNvCxnSpPr>
            <p:nvPr/>
          </p:nvCxnSpPr>
          <p:spPr bwMode="auto">
            <a:xfrm>
              <a:off x="4165" y="7839"/>
              <a:ext cx="112" cy="94"/>
            </a:xfrm>
            <a:prstGeom prst="straightConnector1">
              <a:avLst/>
            </a:prstGeom>
            <a:noFill/>
            <a:ln w="9525">
              <a:solidFill>
                <a:srgbClr val="000000"/>
              </a:solidFill>
              <a:round/>
              <a:headEnd/>
              <a:tailEnd/>
            </a:ln>
          </p:spPr>
        </p:cxnSp>
        <p:cxnSp>
          <p:nvCxnSpPr>
            <p:cNvPr id="2174" name="AutoShape 126"/>
            <p:cNvCxnSpPr>
              <a:cxnSpLocks noChangeShapeType="1"/>
            </p:cNvCxnSpPr>
            <p:nvPr/>
          </p:nvCxnSpPr>
          <p:spPr bwMode="auto">
            <a:xfrm flipV="1">
              <a:off x="4277" y="7906"/>
              <a:ext cx="784" cy="27"/>
            </a:xfrm>
            <a:prstGeom prst="straightConnector1">
              <a:avLst/>
            </a:prstGeom>
            <a:noFill/>
            <a:ln w="9525">
              <a:solidFill>
                <a:srgbClr val="000000"/>
              </a:solidFill>
              <a:round/>
              <a:headEnd/>
              <a:tailEnd/>
            </a:ln>
          </p:spPr>
        </p:cxnSp>
        <p:cxnSp>
          <p:nvCxnSpPr>
            <p:cNvPr id="2175" name="AutoShape 127"/>
            <p:cNvCxnSpPr>
              <a:cxnSpLocks noChangeShapeType="1"/>
            </p:cNvCxnSpPr>
            <p:nvPr/>
          </p:nvCxnSpPr>
          <p:spPr bwMode="auto">
            <a:xfrm flipV="1">
              <a:off x="5061" y="7783"/>
              <a:ext cx="127" cy="123"/>
            </a:xfrm>
            <a:prstGeom prst="straightConnector1">
              <a:avLst/>
            </a:prstGeom>
            <a:noFill/>
            <a:ln w="9525">
              <a:solidFill>
                <a:srgbClr val="000000"/>
              </a:solidFill>
              <a:round/>
              <a:headEnd/>
              <a:tailEnd/>
            </a:ln>
          </p:spPr>
        </p:cxnSp>
        <p:cxnSp>
          <p:nvCxnSpPr>
            <p:cNvPr id="2176" name="AutoShape 128"/>
            <p:cNvCxnSpPr>
              <a:cxnSpLocks noChangeShapeType="1"/>
            </p:cNvCxnSpPr>
            <p:nvPr/>
          </p:nvCxnSpPr>
          <p:spPr bwMode="auto">
            <a:xfrm>
              <a:off x="5061" y="7709"/>
              <a:ext cx="127" cy="74"/>
            </a:xfrm>
            <a:prstGeom prst="straightConnector1">
              <a:avLst/>
            </a:prstGeom>
            <a:noFill/>
            <a:ln w="9525">
              <a:solidFill>
                <a:srgbClr val="000000"/>
              </a:solidFill>
              <a:round/>
              <a:headEnd/>
              <a:tailEnd/>
            </a:ln>
          </p:spPr>
        </p:cxnSp>
        <p:cxnSp>
          <p:nvCxnSpPr>
            <p:cNvPr id="2177" name="AutoShape 129"/>
            <p:cNvCxnSpPr>
              <a:cxnSpLocks noChangeShapeType="1"/>
            </p:cNvCxnSpPr>
            <p:nvPr/>
          </p:nvCxnSpPr>
          <p:spPr bwMode="auto">
            <a:xfrm flipV="1">
              <a:off x="4278" y="7905"/>
              <a:ext cx="784" cy="31"/>
            </a:xfrm>
            <a:prstGeom prst="straightConnector1">
              <a:avLst/>
            </a:prstGeom>
            <a:noFill/>
            <a:ln w="9525">
              <a:solidFill>
                <a:srgbClr val="000000"/>
              </a:solidFill>
              <a:round/>
              <a:headEnd/>
              <a:tailEnd/>
            </a:ln>
          </p:spPr>
        </p:cxnSp>
        <p:cxnSp>
          <p:nvCxnSpPr>
            <p:cNvPr id="2178" name="AutoShape 130"/>
            <p:cNvCxnSpPr>
              <a:cxnSpLocks noChangeShapeType="1"/>
            </p:cNvCxnSpPr>
            <p:nvPr/>
          </p:nvCxnSpPr>
          <p:spPr bwMode="auto">
            <a:xfrm flipH="1">
              <a:off x="4166" y="7936"/>
              <a:ext cx="112" cy="99"/>
            </a:xfrm>
            <a:prstGeom prst="straightConnector1">
              <a:avLst/>
            </a:prstGeom>
            <a:noFill/>
            <a:ln w="9525">
              <a:solidFill>
                <a:srgbClr val="000000"/>
              </a:solidFill>
              <a:round/>
              <a:headEnd/>
              <a:tailEnd/>
            </a:ln>
          </p:spPr>
        </p:cxnSp>
        <p:cxnSp>
          <p:nvCxnSpPr>
            <p:cNvPr id="2179" name="AutoShape 131"/>
            <p:cNvCxnSpPr>
              <a:cxnSpLocks noChangeShapeType="1"/>
            </p:cNvCxnSpPr>
            <p:nvPr/>
          </p:nvCxnSpPr>
          <p:spPr bwMode="auto">
            <a:xfrm>
              <a:off x="4166" y="8035"/>
              <a:ext cx="112" cy="94"/>
            </a:xfrm>
            <a:prstGeom prst="straightConnector1">
              <a:avLst/>
            </a:prstGeom>
            <a:noFill/>
            <a:ln w="9525">
              <a:solidFill>
                <a:srgbClr val="000000"/>
              </a:solidFill>
              <a:round/>
              <a:headEnd/>
              <a:tailEnd/>
            </a:ln>
          </p:spPr>
        </p:cxnSp>
        <p:cxnSp>
          <p:nvCxnSpPr>
            <p:cNvPr id="2180" name="AutoShape 132"/>
            <p:cNvCxnSpPr>
              <a:cxnSpLocks noChangeShapeType="1"/>
            </p:cNvCxnSpPr>
            <p:nvPr/>
          </p:nvCxnSpPr>
          <p:spPr bwMode="auto">
            <a:xfrm flipV="1">
              <a:off x="5062" y="7979"/>
              <a:ext cx="127" cy="123"/>
            </a:xfrm>
            <a:prstGeom prst="straightConnector1">
              <a:avLst/>
            </a:prstGeom>
            <a:noFill/>
            <a:ln w="9525">
              <a:solidFill>
                <a:srgbClr val="000000"/>
              </a:solidFill>
              <a:round/>
              <a:headEnd/>
              <a:tailEnd/>
            </a:ln>
          </p:spPr>
        </p:cxnSp>
        <p:cxnSp>
          <p:nvCxnSpPr>
            <p:cNvPr id="2181" name="AutoShape 133"/>
            <p:cNvCxnSpPr>
              <a:cxnSpLocks noChangeShapeType="1"/>
            </p:cNvCxnSpPr>
            <p:nvPr/>
          </p:nvCxnSpPr>
          <p:spPr bwMode="auto">
            <a:xfrm>
              <a:off x="5062" y="7905"/>
              <a:ext cx="127" cy="74"/>
            </a:xfrm>
            <a:prstGeom prst="straightConnector1">
              <a:avLst/>
            </a:prstGeom>
            <a:noFill/>
            <a:ln w="9525">
              <a:solidFill>
                <a:srgbClr val="000000"/>
              </a:solidFill>
              <a:round/>
              <a:headEnd/>
              <a:tailEnd/>
            </a:ln>
          </p:spPr>
        </p:cxnSp>
        <p:cxnSp>
          <p:nvCxnSpPr>
            <p:cNvPr id="2182" name="AutoShape 134"/>
            <p:cNvCxnSpPr>
              <a:cxnSpLocks noChangeShapeType="1"/>
            </p:cNvCxnSpPr>
            <p:nvPr/>
          </p:nvCxnSpPr>
          <p:spPr bwMode="auto">
            <a:xfrm flipV="1">
              <a:off x="4287" y="10451"/>
              <a:ext cx="784" cy="27"/>
            </a:xfrm>
            <a:prstGeom prst="straightConnector1">
              <a:avLst/>
            </a:prstGeom>
            <a:noFill/>
            <a:ln w="9525">
              <a:solidFill>
                <a:srgbClr val="000000"/>
              </a:solidFill>
              <a:round/>
              <a:headEnd/>
              <a:tailEnd/>
            </a:ln>
          </p:spPr>
        </p:cxnSp>
        <p:cxnSp>
          <p:nvCxnSpPr>
            <p:cNvPr id="2183" name="AutoShape 135"/>
            <p:cNvCxnSpPr>
              <a:cxnSpLocks noChangeShapeType="1"/>
            </p:cNvCxnSpPr>
            <p:nvPr/>
          </p:nvCxnSpPr>
          <p:spPr bwMode="auto">
            <a:xfrm flipV="1">
              <a:off x="4277" y="7520"/>
              <a:ext cx="784" cy="27"/>
            </a:xfrm>
            <a:prstGeom prst="straightConnector1">
              <a:avLst/>
            </a:prstGeom>
            <a:noFill/>
            <a:ln w="9525">
              <a:solidFill>
                <a:srgbClr val="000000"/>
              </a:solidFill>
              <a:round/>
              <a:headEnd/>
              <a:tailEnd/>
            </a:ln>
          </p:spPr>
        </p:cxnSp>
        <p:cxnSp>
          <p:nvCxnSpPr>
            <p:cNvPr id="2184" name="AutoShape 136"/>
            <p:cNvCxnSpPr>
              <a:cxnSpLocks noChangeShapeType="1"/>
            </p:cNvCxnSpPr>
            <p:nvPr/>
          </p:nvCxnSpPr>
          <p:spPr bwMode="auto">
            <a:xfrm flipV="1">
              <a:off x="4277" y="7520"/>
              <a:ext cx="784" cy="31"/>
            </a:xfrm>
            <a:prstGeom prst="straightConnector1">
              <a:avLst/>
            </a:prstGeom>
            <a:noFill/>
            <a:ln w="9525">
              <a:solidFill>
                <a:srgbClr val="000000"/>
              </a:solidFill>
              <a:round/>
              <a:headEnd/>
              <a:tailEnd/>
            </a:ln>
          </p:spPr>
        </p:cxnSp>
        <p:cxnSp>
          <p:nvCxnSpPr>
            <p:cNvPr id="2185" name="AutoShape 137"/>
            <p:cNvCxnSpPr>
              <a:cxnSpLocks noChangeShapeType="1"/>
            </p:cNvCxnSpPr>
            <p:nvPr/>
          </p:nvCxnSpPr>
          <p:spPr bwMode="auto">
            <a:xfrm flipH="1">
              <a:off x="4165" y="7551"/>
              <a:ext cx="112" cy="99"/>
            </a:xfrm>
            <a:prstGeom prst="straightConnector1">
              <a:avLst/>
            </a:prstGeom>
            <a:noFill/>
            <a:ln w="9525">
              <a:solidFill>
                <a:srgbClr val="000000"/>
              </a:solidFill>
              <a:round/>
              <a:headEnd/>
              <a:tailEnd/>
            </a:ln>
          </p:spPr>
        </p:cxnSp>
        <p:cxnSp>
          <p:nvCxnSpPr>
            <p:cNvPr id="2186" name="AutoShape 138"/>
            <p:cNvCxnSpPr>
              <a:cxnSpLocks noChangeShapeType="1"/>
            </p:cNvCxnSpPr>
            <p:nvPr/>
          </p:nvCxnSpPr>
          <p:spPr bwMode="auto">
            <a:xfrm>
              <a:off x="4165" y="7650"/>
              <a:ext cx="112" cy="94"/>
            </a:xfrm>
            <a:prstGeom prst="straightConnector1">
              <a:avLst/>
            </a:prstGeom>
            <a:noFill/>
            <a:ln w="9525">
              <a:solidFill>
                <a:srgbClr val="000000"/>
              </a:solidFill>
              <a:round/>
              <a:headEnd/>
              <a:tailEnd/>
            </a:ln>
          </p:spPr>
        </p:cxnSp>
        <p:cxnSp>
          <p:nvCxnSpPr>
            <p:cNvPr id="2187" name="AutoShape 139"/>
            <p:cNvCxnSpPr>
              <a:cxnSpLocks noChangeShapeType="1"/>
            </p:cNvCxnSpPr>
            <p:nvPr/>
          </p:nvCxnSpPr>
          <p:spPr bwMode="auto">
            <a:xfrm flipV="1">
              <a:off x="4277" y="7717"/>
              <a:ext cx="784" cy="27"/>
            </a:xfrm>
            <a:prstGeom prst="straightConnector1">
              <a:avLst/>
            </a:prstGeom>
            <a:noFill/>
            <a:ln w="9525">
              <a:solidFill>
                <a:srgbClr val="000000"/>
              </a:solidFill>
              <a:round/>
              <a:headEnd/>
              <a:tailEnd/>
            </a:ln>
          </p:spPr>
        </p:cxnSp>
        <p:cxnSp>
          <p:nvCxnSpPr>
            <p:cNvPr id="2188" name="AutoShape 140"/>
            <p:cNvCxnSpPr>
              <a:cxnSpLocks noChangeShapeType="1"/>
            </p:cNvCxnSpPr>
            <p:nvPr/>
          </p:nvCxnSpPr>
          <p:spPr bwMode="auto">
            <a:xfrm flipV="1">
              <a:off x="5061" y="7594"/>
              <a:ext cx="127" cy="123"/>
            </a:xfrm>
            <a:prstGeom prst="straightConnector1">
              <a:avLst/>
            </a:prstGeom>
            <a:noFill/>
            <a:ln w="9525">
              <a:solidFill>
                <a:srgbClr val="000000"/>
              </a:solidFill>
              <a:round/>
              <a:headEnd/>
              <a:tailEnd/>
            </a:ln>
          </p:spPr>
        </p:cxnSp>
        <p:cxnSp>
          <p:nvCxnSpPr>
            <p:cNvPr id="2189" name="AutoShape 141"/>
            <p:cNvCxnSpPr>
              <a:cxnSpLocks noChangeShapeType="1"/>
            </p:cNvCxnSpPr>
            <p:nvPr/>
          </p:nvCxnSpPr>
          <p:spPr bwMode="auto">
            <a:xfrm>
              <a:off x="5061" y="7520"/>
              <a:ext cx="127" cy="74"/>
            </a:xfrm>
            <a:prstGeom prst="straightConnector1">
              <a:avLst/>
            </a:prstGeom>
            <a:noFill/>
            <a:ln w="9525">
              <a:solidFill>
                <a:srgbClr val="000000"/>
              </a:solidFill>
              <a:round/>
              <a:headEnd/>
              <a:tailEnd/>
            </a:ln>
          </p:spPr>
        </p:cxnSp>
        <p:cxnSp>
          <p:nvCxnSpPr>
            <p:cNvPr id="2190" name="AutoShape 142"/>
            <p:cNvCxnSpPr>
              <a:cxnSpLocks noChangeShapeType="1"/>
            </p:cNvCxnSpPr>
            <p:nvPr/>
          </p:nvCxnSpPr>
          <p:spPr bwMode="auto">
            <a:xfrm flipV="1">
              <a:off x="4277" y="7713"/>
              <a:ext cx="784" cy="31"/>
            </a:xfrm>
            <a:prstGeom prst="straightConnector1">
              <a:avLst/>
            </a:prstGeom>
            <a:noFill/>
            <a:ln w="9525">
              <a:solidFill>
                <a:srgbClr val="000000"/>
              </a:solidFill>
              <a:round/>
              <a:headEnd/>
              <a:tailEnd/>
            </a:ln>
          </p:spPr>
        </p:cxnSp>
        <p:cxnSp>
          <p:nvCxnSpPr>
            <p:cNvPr id="2191" name="AutoShape 143"/>
            <p:cNvCxnSpPr>
              <a:cxnSpLocks noChangeShapeType="1"/>
            </p:cNvCxnSpPr>
            <p:nvPr/>
          </p:nvCxnSpPr>
          <p:spPr bwMode="auto">
            <a:xfrm flipV="1">
              <a:off x="4282" y="8102"/>
              <a:ext cx="784" cy="31"/>
            </a:xfrm>
            <a:prstGeom prst="straightConnector1">
              <a:avLst/>
            </a:prstGeom>
            <a:noFill/>
            <a:ln w="9525">
              <a:solidFill>
                <a:srgbClr val="000000"/>
              </a:solidFill>
              <a:round/>
              <a:headEnd/>
              <a:tailEnd/>
            </a:ln>
          </p:spPr>
        </p:cxnSp>
        <p:cxnSp>
          <p:nvCxnSpPr>
            <p:cNvPr id="2192" name="AutoShape 144"/>
            <p:cNvCxnSpPr>
              <a:cxnSpLocks noChangeShapeType="1"/>
            </p:cNvCxnSpPr>
            <p:nvPr/>
          </p:nvCxnSpPr>
          <p:spPr bwMode="auto">
            <a:xfrm flipH="1">
              <a:off x="4170" y="8133"/>
              <a:ext cx="112" cy="99"/>
            </a:xfrm>
            <a:prstGeom prst="straightConnector1">
              <a:avLst/>
            </a:prstGeom>
            <a:noFill/>
            <a:ln w="9525">
              <a:solidFill>
                <a:srgbClr val="000000"/>
              </a:solidFill>
              <a:round/>
              <a:headEnd/>
              <a:tailEnd/>
            </a:ln>
          </p:spPr>
        </p:cxnSp>
        <p:cxnSp>
          <p:nvCxnSpPr>
            <p:cNvPr id="2193" name="AutoShape 145"/>
            <p:cNvCxnSpPr>
              <a:cxnSpLocks noChangeShapeType="1"/>
            </p:cNvCxnSpPr>
            <p:nvPr/>
          </p:nvCxnSpPr>
          <p:spPr bwMode="auto">
            <a:xfrm>
              <a:off x="4170" y="8232"/>
              <a:ext cx="112" cy="94"/>
            </a:xfrm>
            <a:prstGeom prst="straightConnector1">
              <a:avLst/>
            </a:prstGeom>
            <a:noFill/>
            <a:ln w="9525">
              <a:solidFill>
                <a:srgbClr val="000000"/>
              </a:solidFill>
              <a:round/>
              <a:headEnd/>
              <a:tailEnd/>
            </a:ln>
          </p:spPr>
        </p:cxnSp>
        <p:cxnSp>
          <p:nvCxnSpPr>
            <p:cNvPr id="2194" name="AutoShape 146"/>
            <p:cNvCxnSpPr>
              <a:cxnSpLocks noChangeShapeType="1"/>
            </p:cNvCxnSpPr>
            <p:nvPr/>
          </p:nvCxnSpPr>
          <p:spPr bwMode="auto">
            <a:xfrm flipV="1">
              <a:off x="5066" y="8176"/>
              <a:ext cx="127" cy="123"/>
            </a:xfrm>
            <a:prstGeom prst="straightConnector1">
              <a:avLst/>
            </a:prstGeom>
            <a:noFill/>
            <a:ln w="9525">
              <a:solidFill>
                <a:srgbClr val="000000"/>
              </a:solidFill>
              <a:round/>
              <a:headEnd/>
              <a:tailEnd/>
            </a:ln>
          </p:spPr>
        </p:cxnSp>
        <p:cxnSp>
          <p:nvCxnSpPr>
            <p:cNvPr id="2195" name="AutoShape 147"/>
            <p:cNvCxnSpPr>
              <a:cxnSpLocks noChangeShapeType="1"/>
            </p:cNvCxnSpPr>
            <p:nvPr/>
          </p:nvCxnSpPr>
          <p:spPr bwMode="auto">
            <a:xfrm>
              <a:off x="5066" y="8102"/>
              <a:ext cx="127" cy="74"/>
            </a:xfrm>
            <a:prstGeom prst="straightConnector1">
              <a:avLst/>
            </a:prstGeom>
            <a:noFill/>
            <a:ln w="9525">
              <a:solidFill>
                <a:srgbClr val="000000"/>
              </a:solidFill>
              <a:round/>
              <a:headEnd/>
              <a:tailEnd/>
            </a:ln>
          </p:spPr>
        </p:cxnSp>
        <p:cxnSp>
          <p:nvCxnSpPr>
            <p:cNvPr id="2196" name="AutoShape 148"/>
            <p:cNvCxnSpPr>
              <a:cxnSpLocks noChangeShapeType="1"/>
            </p:cNvCxnSpPr>
            <p:nvPr/>
          </p:nvCxnSpPr>
          <p:spPr bwMode="auto">
            <a:xfrm flipH="1">
              <a:off x="4170" y="8523"/>
              <a:ext cx="112" cy="99"/>
            </a:xfrm>
            <a:prstGeom prst="straightConnector1">
              <a:avLst/>
            </a:prstGeom>
            <a:noFill/>
            <a:ln w="9525">
              <a:solidFill>
                <a:srgbClr val="000000"/>
              </a:solidFill>
              <a:round/>
              <a:headEnd/>
              <a:tailEnd/>
            </a:ln>
          </p:spPr>
        </p:cxnSp>
        <p:cxnSp>
          <p:nvCxnSpPr>
            <p:cNvPr id="2197" name="AutoShape 149"/>
            <p:cNvCxnSpPr>
              <a:cxnSpLocks noChangeShapeType="1"/>
            </p:cNvCxnSpPr>
            <p:nvPr/>
          </p:nvCxnSpPr>
          <p:spPr bwMode="auto">
            <a:xfrm>
              <a:off x="4170" y="8622"/>
              <a:ext cx="112" cy="94"/>
            </a:xfrm>
            <a:prstGeom prst="straightConnector1">
              <a:avLst/>
            </a:prstGeom>
            <a:noFill/>
            <a:ln w="9525">
              <a:solidFill>
                <a:srgbClr val="000000"/>
              </a:solidFill>
              <a:round/>
              <a:headEnd/>
              <a:tailEnd/>
            </a:ln>
          </p:spPr>
        </p:cxnSp>
        <p:cxnSp>
          <p:nvCxnSpPr>
            <p:cNvPr id="2198" name="AutoShape 150"/>
            <p:cNvCxnSpPr>
              <a:cxnSpLocks noChangeShapeType="1"/>
            </p:cNvCxnSpPr>
            <p:nvPr/>
          </p:nvCxnSpPr>
          <p:spPr bwMode="auto">
            <a:xfrm flipV="1">
              <a:off x="4282" y="8689"/>
              <a:ext cx="784" cy="27"/>
            </a:xfrm>
            <a:prstGeom prst="straightConnector1">
              <a:avLst/>
            </a:prstGeom>
            <a:noFill/>
            <a:ln w="9525">
              <a:solidFill>
                <a:srgbClr val="000000"/>
              </a:solidFill>
              <a:round/>
              <a:headEnd/>
              <a:tailEnd/>
            </a:ln>
          </p:spPr>
        </p:cxnSp>
        <p:cxnSp>
          <p:nvCxnSpPr>
            <p:cNvPr id="2199" name="AutoShape 151"/>
            <p:cNvCxnSpPr>
              <a:cxnSpLocks noChangeShapeType="1"/>
            </p:cNvCxnSpPr>
            <p:nvPr/>
          </p:nvCxnSpPr>
          <p:spPr bwMode="auto">
            <a:xfrm flipV="1">
              <a:off x="5066" y="8566"/>
              <a:ext cx="127" cy="123"/>
            </a:xfrm>
            <a:prstGeom prst="straightConnector1">
              <a:avLst/>
            </a:prstGeom>
            <a:noFill/>
            <a:ln w="9525">
              <a:solidFill>
                <a:srgbClr val="000000"/>
              </a:solidFill>
              <a:round/>
              <a:headEnd/>
              <a:tailEnd/>
            </a:ln>
          </p:spPr>
        </p:cxnSp>
        <p:cxnSp>
          <p:nvCxnSpPr>
            <p:cNvPr id="2200" name="AutoShape 152"/>
            <p:cNvCxnSpPr>
              <a:cxnSpLocks noChangeShapeType="1"/>
            </p:cNvCxnSpPr>
            <p:nvPr/>
          </p:nvCxnSpPr>
          <p:spPr bwMode="auto">
            <a:xfrm>
              <a:off x="5066" y="8492"/>
              <a:ext cx="127" cy="74"/>
            </a:xfrm>
            <a:prstGeom prst="straightConnector1">
              <a:avLst/>
            </a:prstGeom>
            <a:noFill/>
            <a:ln w="9525">
              <a:solidFill>
                <a:srgbClr val="000000"/>
              </a:solidFill>
              <a:round/>
              <a:headEnd/>
              <a:tailEnd/>
            </a:ln>
          </p:spPr>
        </p:cxnSp>
        <p:cxnSp>
          <p:nvCxnSpPr>
            <p:cNvPr id="2201" name="AutoShape 153"/>
            <p:cNvCxnSpPr>
              <a:cxnSpLocks noChangeShapeType="1"/>
            </p:cNvCxnSpPr>
            <p:nvPr/>
          </p:nvCxnSpPr>
          <p:spPr bwMode="auto">
            <a:xfrm flipV="1">
              <a:off x="4283" y="8688"/>
              <a:ext cx="784" cy="31"/>
            </a:xfrm>
            <a:prstGeom prst="straightConnector1">
              <a:avLst/>
            </a:prstGeom>
            <a:noFill/>
            <a:ln w="9525">
              <a:solidFill>
                <a:srgbClr val="000000"/>
              </a:solidFill>
              <a:round/>
              <a:headEnd/>
              <a:tailEnd/>
            </a:ln>
          </p:spPr>
        </p:cxnSp>
        <p:cxnSp>
          <p:nvCxnSpPr>
            <p:cNvPr id="2202" name="AutoShape 154"/>
            <p:cNvCxnSpPr>
              <a:cxnSpLocks noChangeShapeType="1"/>
            </p:cNvCxnSpPr>
            <p:nvPr/>
          </p:nvCxnSpPr>
          <p:spPr bwMode="auto">
            <a:xfrm flipH="1">
              <a:off x="4171" y="8719"/>
              <a:ext cx="112" cy="99"/>
            </a:xfrm>
            <a:prstGeom prst="straightConnector1">
              <a:avLst/>
            </a:prstGeom>
            <a:noFill/>
            <a:ln w="9525">
              <a:solidFill>
                <a:srgbClr val="000000"/>
              </a:solidFill>
              <a:round/>
              <a:headEnd/>
              <a:tailEnd/>
            </a:ln>
          </p:spPr>
        </p:cxnSp>
        <p:cxnSp>
          <p:nvCxnSpPr>
            <p:cNvPr id="2203" name="AutoShape 155"/>
            <p:cNvCxnSpPr>
              <a:cxnSpLocks noChangeShapeType="1"/>
            </p:cNvCxnSpPr>
            <p:nvPr/>
          </p:nvCxnSpPr>
          <p:spPr bwMode="auto">
            <a:xfrm>
              <a:off x="4171" y="8818"/>
              <a:ext cx="112" cy="94"/>
            </a:xfrm>
            <a:prstGeom prst="straightConnector1">
              <a:avLst/>
            </a:prstGeom>
            <a:noFill/>
            <a:ln w="9525">
              <a:solidFill>
                <a:srgbClr val="000000"/>
              </a:solidFill>
              <a:round/>
              <a:headEnd/>
              <a:tailEnd/>
            </a:ln>
          </p:spPr>
        </p:cxnSp>
        <p:cxnSp>
          <p:nvCxnSpPr>
            <p:cNvPr id="2204" name="AutoShape 156"/>
            <p:cNvCxnSpPr>
              <a:cxnSpLocks noChangeShapeType="1"/>
            </p:cNvCxnSpPr>
            <p:nvPr/>
          </p:nvCxnSpPr>
          <p:spPr bwMode="auto">
            <a:xfrm flipV="1">
              <a:off x="5067" y="8762"/>
              <a:ext cx="127" cy="123"/>
            </a:xfrm>
            <a:prstGeom prst="straightConnector1">
              <a:avLst/>
            </a:prstGeom>
            <a:noFill/>
            <a:ln w="9525">
              <a:solidFill>
                <a:srgbClr val="000000"/>
              </a:solidFill>
              <a:round/>
              <a:headEnd/>
              <a:tailEnd/>
            </a:ln>
          </p:spPr>
        </p:cxnSp>
        <p:cxnSp>
          <p:nvCxnSpPr>
            <p:cNvPr id="2205" name="AutoShape 157"/>
            <p:cNvCxnSpPr>
              <a:cxnSpLocks noChangeShapeType="1"/>
            </p:cNvCxnSpPr>
            <p:nvPr/>
          </p:nvCxnSpPr>
          <p:spPr bwMode="auto">
            <a:xfrm>
              <a:off x="5067" y="8688"/>
              <a:ext cx="127" cy="74"/>
            </a:xfrm>
            <a:prstGeom prst="straightConnector1">
              <a:avLst/>
            </a:prstGeom>
            <a:noFill/>
            <a:ln w="9525">
              <a:solidFill>
                <a:srgbClr val="000000"/>
              </a:solidFill>
              <a:round/>
              <a:headEnd/>
              <a:tailEnd/>
            </a:ln>
          </p:spPr>
        </p:cxnSp>
        <p:cxnSp>
          <p:nvCxnSpPr>
            <p:cNvPr id="2206" name="AutoShape 158"/>
            <p:cNvCxnSpPr>
              <a:cxnSpLocks noChangeShapeType="1"/>
            </p:cNvCxnSpPr>
            <p:nvPr/>
          </p:nvCxnSpPr>
          <p:spPr bwMode="auto">
            <a:xfrm flipV="1">
              <a:off x="4282" y="8303"/>
              <a:ext cx="784" cy="27"/>
            </a:xfrm>
            <a:prstGeom prst="straightConnector1">
              <a:avLst/>
            </a:prstGeom>
            <a:noFill/>
            <a:ln w="9525">
              <a:solidFill>
                <a:srgbClr val="000000"/>
              </a:solidFill>
              <a:round/>
              <a:headEnd/>
              <a:tailEnd/>
            </a:ln>
          </p:spPr>
        </p:cxnSp>
        <p:cxnSp>
          <p:nvCxnSpPr>
            <p:cNvPr id="2207" name="AutoShape 159"/>
            <p:cNvCxnSpPr>
              <a:cxnSpLocks noChangeShapeType="1"/>
            </p:cNvCxnSpPr>
            <p:nvPr/>
          </p:nvCxnSpPr>
          <p:spPr bwMode="auto">
            <a:xfrm flipV="1">
              <a:off x="4282" y="8303"/>
              <a:ext cx="784" cy="31"/>
            </a:xfrm>
            <a:prstGeom prst="straightConnector1">
              <a:avLst/>
            </a:prstGeom>
            <a:noFill/>
            <a:ln w="9525">
              <a:solidFill>
                <a:srgbClr val="000000"/>
              </a:solidFill>
              <a:round/>
              <a:headEnd/>
              <a:tailEnd/>
            </a:ln>
          </p:spPr>
        </p:cxnSp>
        <p:cxnSp>
          <p:nvCxnSpPr>
            <p:cNvPr id="2208" name="AutoShape 160"/>
            <p:cNvCxnSpPr>
              <a:cxnSpLocks noChangeShapeType="1"/>
            </p:cNvCxnSpPr>
            <p:nvPr/>
          </p:nvCxnSpPr>
          <p:spPr bwMode="auto">
            <a:xfrm flipH="1">
              <a:off x="4170" y="8334"/>
              <a:ext cx="112" cy="99"/>
            </a:xfrm>
            <a:prstGeom prst="straightConnector1">
              <a:avLst/>
            </a:prstGeom>
            <a:noFill/>
            <a:ln w="9525">
              <a:solidFill>
                <a:srgbClr val="000000"/>
              </a:solidFill>
              <a:round/>
              <a:headEnd/>
              <a:tailEnd/>
            </a:ln>
          </p:spPr>
        </p:cxnSp>
        <p:cxnSp>
          <p:nvCxnSpPr>
            <p:cNvPr id="2209" name="AutoShape 161"/>
            <p:cNvCxnSpPr>
              <a:cxnSpLocks noChangeShapeType="1"/>
            </p:cNvCxnSpPr>
            <p:nvPr/>
          </p:nvCxnSpPr>
          <p:spPr bwMode="auto">
            <a:xfrm>
              <a:off x="4170" y="8433"/>
              <a:ext cx="112" cy="94"/>
            </a:xfrm>
            <a:prstGeom prst="straightConnector1">
              <a:avLst/>
            </a:prstGeom>
            <a:noFill/>
            <a:ln w="9525">
              <a:solidFill>
                <a:srgbClr val="000000"/>
              </a:solidFill>
              <a:round/>
              <a:headEnd/>
              <a:tailEnd/>
            </a:ln>
          </p:spPr>
        </p:cxnSp>
        <p:cxnSp>
          <p:nvCxnSpPr>
            <p:cNvPr id="2210" name="AutoShape 162"/>
            <p:cNvCxnSpPr>
              <a:cxnSpLocks noChangeShapeType="1"/>
            </p:cNvCxnSpPr>
            <p:nvPr/>
          </p:nvCxnSpPr>
          <p:spPr bwMode="auto">
            <a:xfrm flipV="1">
              <a:off x="4282" y="8500"/>
              <a:ext cx="784" cy="27"/>
            </a:xfrm>
            <a:prstGeom prst="straightConnector1">
              <a:avLst/>
            </a:prstGeom>
            <a:noFill/>
            <a:ln w="9525">
              <a:solidFill>
                <a:srgbClr val="000000"/>
              </a:solidFill>
              <a:round/>
              <a:headEnd/>
              <a:tailEnd/>
            </a:ln>
          </p:spPr>
        </p:cxnSp>
        <p:cxnSp>
          <p:nvCxnSpPr>
            <p:cNvPr id="2211" name="AutoShape 163"/>
            <p:cNvCxnSpPr>
              <a:cxnSpLocks noChangeShapeType="1"/>
            </p:cNvCxnSpPr>
            <p:nvPr/>
          </p:nvCxnSpPr>
          <p:spPr bwMode="auto">
            <a:xfrm flipV="1">
              <a:off x="5066" y="8377"/>
              <a:ext cx="127" cy="123"/>
            </a:xfrm>
            <a:prstGeom prst="straightConnector1">
              <a:avLst/>
            </a:prstGeom>
            <a:noFill/>
            <a:ln w="9525">
              <a:solidFill>
                <a:srgbClr val="000000"/>
              </a:solidFill>
              <a:round/>
              <a:headEnd/>
              <a:tailEnd/>
            </a:ln>
          </p:spPr>
        </p:cxnSp>
        <p:cxnSp>
          <p:nvCxnSpPr>
            <p:cNvPr id="2212" name="AutoShape 164"/>
            <p:cNvCxnSpPr>
              <a:cxnSpLocks noChangeShapeType="1"/>
            </p:cNvCxnSpPr>
            <p:nvPr/>
          </p:nvCxnSpPr>
          <p:spPr bwMode="auto">
            <a:xfrm>
              <a:off x="5066" y="8303"/>
              <a:ext cx="127" cy="74"/>
            </a:xfrm>
            <a:prstGeom prst="straightConnector1">
              <a:avLst/>
            </a:prstGeom>
            <a:noFill/>
            <a:ln w="9525">
              <a:solidFill>
                <a:srgbClr val="000000"/>
              </a:solidFill>
              <a:round/>
              <a:headEnd/>
              <a:tailEnd/>
            </a:ln>
          </p:spPr>
        </p:cxnSp>
        <p:cxnSp>
          <p:nvCxnSpPr>
            <p:cNvPr id="2213" name="AutoShape 165"/>
            <p:cNvCxnSpPr>
              <a:cxnSpLocks noChangeShapeType="1"/>
            </p:cNvCxnSpPr>
            <p:nvPr/>
          </p:nvCxnSpPr>
          <p:spPr bwMode="auto">
            <a:xfrm flipV="1">
              <a:off x="4282" y="8496"/>
              <a:ext cx="784" cy="31"/>
            </a:xfrm>
            <a:prstGeom prst="straightConnector1">
              <a:avLst/>
            </a:prstGeom>
            <a:noFill/>
            <a:ln w="9525">
              <a:solidFill>
                <a:srgbClr val="000000"/>
              </a:solidFill>
              <a:round/>
              <a:headEnd/>
              <a:tailEnd/>
            </a:ln>
          </p:spPr>
        </p:cxnSp>
        <p:cxnSp>
          <p:nvCxnSpPr>
            <p:cNvPr id="2214" name="AutoShape 166"/>
            <p:cNvCxnSpPr>
              <a:cxnSpLocks noChangeShapeType="1"/>
            </p:cNvCxnSpPr>
            <p:nvPr/>
          </p:nvCxnSpPr>
          <p:spPr bwMode="auto">
            <a:xfrm flipV="1">
              <a:off x="4286" y="8885"/>
              <a:ext cx="784" cy="31"/>
            </a:xfrm>
            <a:prstGeom prst="straightConnector1">
              <a:avLst/>
            </a:prstGeom>
            <a:noFill/>
            <a:ln w="9525">
              <a:solidFill>
                <a:srgbClr val="000000"/>
              </a:solidFill>
              <a:round/>
              <a:headEnd/>
              <a:tailEnd/>
            </a:ln>
          </p:spPr>
        </p:cxnSp>
        <p:cxnSp>
          <p:nvCxnSpPr>
            <p:cNvPr id="2215" name="AutoShape 167"/>
            <p:cNvCxnSpPr>
              <a:cxnSpLocks noChangeShapeType="1"/>
            </p:cNvCxnSpPr>
            <p:nvPr/>
          </p:nvCxnSpPr>
          <p:spPr bwMode="auto">
            <a:xfrm flipH="1">
              <a:off x="4174" y="8916"/>
              <a:ext cx="112" cy="99"/>
            </a:xfrm>
            <a:prstGeom prst="straightConnector1">
              <a:avLst/>
            </a:prstGeom>
            <a:noFill/>
            <a:ln w="9525">
              <a:solidFill>
                <a:srgbClr val="000000"/>
              </a:solidFill>
              <a:round/>
              <a:headEnd/>
              <a:tailEnd/>
            </a:ln>
          </p:spPr>
        </p:cxnSp>
        <p:cxnSp>
          <p:nvCxnSpPr>
            <p:cNvPr id="2216" name="AutoShape 168"/>
            <p:cNvCxnSpPr>
              <a:cxnSpLocks noChangeShapeType="1"/>
            </p:cNvCxnSpPr>
            <p:nvPr/>
          </p:nvCxnSpPr>
          <p:spPr bwMode="auto">
            <a:xfrm>
              <a:off x="4174" y="9015"/>
              <a:ext cx="112" cy="94"/>
            </a:xfrm>
            <a:prstGeom prst="straightConnector1">
              <a:avLst/>
            </a:prstGeom>
            <a:noFill/>
            <a:ln w="9525">
              <a:solidFill>
                <a:srgbClr val="000000"/>
              </a:solidFill>
              <a:round/>
              <a:headEnd/>
              <a:tailEnd/>
            </a:ln>
          </p:spPr>
        </p:cxnSp>
        <p:cxnSp>
          <p:nvCxnSpPr>
            <p:cNvPr id="2217" name="AutoShape 169"/>
            <p:cNvCxnSpPr>
              <a:cxnSpLocks noChangeShapeType="1"/>
            </p:cNvCxnSpPr>
            <p:nvPr/>
          </p:nvCxnSpPr>
          <p:spPr bwMode="auto">
            <a:xfrm flipV="1">
              <a:off x="5070" y="8959"/>
              <a:ext cx="127" cy="123"/>
            </a:xfrm>
            <a:prstGeom prst="straightConnector1">
              <a:avLst/>
            </a:prstGeom>
            <a:noFill/>
            <a:ln w="9525">
              <a:solidFill>
                <a:srgbClr val="000000"/>
              </a:solidFill>
              <a:round/>
              <a:headEnd/>
              <a:tailEnd/>
            </a:ln>
          </p:spPr>
        </p:cxnSp>
        <p:cxnSp>
          <p:nvCxnSpPr>
            <p:cNvPr id="2218" name="AutoShape 170"/>
            <p:cNvCxnSpPr>
              <a:cxnSpLocks noChangeShapeType="1"/>
            </p:cNvCxnSpPr>
            <p:nvPr/>
          </p:nvCxnSpPr>
          <p:spPr bwMode="auto">
            <a:xfrm>
              <a:off x="5070" y="8885"/>
              <a:ext cx="127" cy="74"/>
            </a:xfrm>
            <a:prstGeom prst="straightConnector1">
              <a:avLst/>
            </a:prstGeom>
            <a:noFill/>
            <a:ln w="9525">
              <a:solidFill>
                <a:srgbClr val="000000"/>
              </a:solidFill>
              <a:round/>
              <a:headEnd/>
              <a:tailEnd/>
            </a:ln>
          </p:spPr>
        </p:cxnSp>
        <p:cxnSp>
          <p:nvCxnSpPr>
            <p:cNvPr id="2219" name="AutoShape 171"/>
            <p:cNvCxnSpPr>
              <a:cxnSpLocks noChangeShapeType="1"/>
            </p:cNvCxnSpPr>
            <p:nvPr/>
          </p:nvCxnSpPr>
          <p:spPr bwMode="auto">
            <a:xfrm flipH="1">
              <a:off x="4174" y="9306"/>
              <a:ext cx="112" cy="99"/>
            </a:xfrm>
            <a:prstGeom prst="straightConnector1">
              <a:avLst/>
            </a:prstGeom>
            <a:noFill/>
            <a:ln w="9525">
              <a:solidFill>
                <a:srgbClr val="000000"/>
              </a:solidFill>
              <a:round/>
              <a:headEnd/>
              <a:tailEnd/>
            </a:ln>
          </p:spPr>
        </p:cxnSp>
        <p:cxnSp>
          <p:nvCxnSpPr>
            <p:cNvPr id="2220" name="AutoShape 172"/>
            <p:cNvCxnSpPr>
              <a:cxnSpLocks noChangeShapeType="1"/>
            </p:cNvCxnSpPr>
            <p:nvPr/>
          </p:nvCxnSpPr>
          <p:spPr bwMode="auto">
            <a:xfrm>
              <a:off x="4174" y="9405"/>
              <a:ext cx="112" cy="94"/>
            </a:xfrm>
            <a:prstGeom prst="straightConnector1">
              <a:avLst/>
            </a:prstGeom>
            <a:noFill/>
            <a:ln w="9525">
              <a:solidFill>
                <a:srgbClr val="000000"/>
              </a:solidFill>
              <a:round/>
              <a:headEnd/>
              <a:tailEnd/>
            </a:ln>
          </p:spPr>
        </p:cxnSp>
        <p:cxnSp>
          <p:nvCxnSpPr>
            <p:cNvPr id="2221" name="AutoShape 173"/>
            <p:cNvCxnSpPr>
              <a:cxnSpLocks noChangeShapeType="1"/>
            </p:cNvCxnSpPr>
            <p:nvPr/>
          </p:nvCxnSpPr>
          <p:spPr bwMode="auto">
            <a:xfrm flipV="1">
              <a:off x="4286" y="9472"/>
              <a:ext cx="784" cy="27"/>
            </a:xfrm>
            <a:prstGeom prst="straightConnector1">
              <a:avLst/>
            </a:prstGeom>
            <a:noFill/>
            <a:ln w="9525">
              <a:solidFill>
                <a:srgbClr val="000000"/>
              </a:solidFill>
              <a:round/>
              <a:headEnd/>
              <a:tailEnd/>
            </a:ln>
          </p:spPr>
        </p:cxnSp>
        <p:cxnSp>
          <p:nvCxnSpPr>
            <p:cNvPr id="2222" name="AutoShape 174"/>
            <p:cNvCxnSpPr>
              <a:cxnSpLocks noChangeShapeType="1"/>
            </p:cNvCxnSpPr>
            <p:nvPr/>
          </p:nvCxnSpPr>
          <p:spPr bwMode="auto">
            <a:xfrm flipV="1">
              <a:off x="5070" y="9349"/>
              <a:ext cx="127" cy="123"/>
            </a:xfrm>
            <a:prstGeom prst="straightConnector1">
              <a:avLst/>
            </a:prstGeom>
            <a:noFill/>
            <a:ln w="9525">
              <a:solidFill>
                <a:srgbClr val="000000"/>
              </a:solidFill>
              <a:round/>
              <a:headEnd/>
              <a:tailEnd/>
            </a:ln>
          </p:spPr>
        </p:cxnSp>
        <p:cxnSp>
          <p:nvCxnSpPr>
            <p:cNvPr id="2223" name="AutoShape 175"/>
            <p:cNvCxnSpPr>
              <a:cxnSpLocks noChangeShapeType="1"/>
            </p:cNvCxnSpPr>
            <p:nvPr/>
          </p:nvCxnSpPr>
          <p:spPr bwMode="auto">
            <a:xfrm>
              <a:off x="5070" y="9275"/>
              <a:ext cx="127" cy="74"/>
            </a:xfrm>
            <a:prstGeom prst="straightConnector1">
              <a:avLst/>
            </a:prstGeom>
            <a:noFill/>
            <a:ln w="9525">
              <a:solidFill>
                <a:srgbClr val="000000"/>
              </a:solidFill>
              <a:round/>
              <a:headEnd/>
              <a:tailEnd/>
            </a:ln>
          </p:spPr>
        </p:cxnSp>
        <p:cxnSp>
          <p:nvCxnSpPr>
            <p:cNvPr id="2224" name="AutoShape 176"/>
            <p:cNvCxnSpPr>
              <a:cxnSpLocks noChangeShapeType="1"/>
            </p:cNvCxnSpPr>
            <p:nvPr/>
          </p:nvCxnSpPr>
          <p:spPr bwMode="auto">
            <a:xfrm flipV="1">
              <a:off x="4287" y="9471"/>
              <a:ext cx="784" cy="31"/>
            </a:xfrm>
            <a:prstGeom prst="straightConnector1">
              <a:avLst/>
            </a:prstGeom>
            <a:noFill/>
            <a:ln w="9525">
              <a:solidFill>
                <a:srgbClr val="000000"/>
              </a:solidFill>
              <a:round/>
              <a:headEnd/>
              <a:tailEnd/>
            </a:ln>
          </p:spPr>
        </p:cxnSp>
        <p:cxnSp>
          <p:nvCxnSpPr>
            <p:cNvPr id="2225" name="AutoShape 177"/>
            <p:cNvCxnSpPr>
              <a:cxnSpLocks noChangeShapeType="1"/>
            </p:cNvCxnSpPr>
            <p:nvPr/>
          </p:nvCxnSpPr>
          <p:spPr bwMode="auto">
            <a:xfrm flipH="1">
              <a:off x="4175" y="9502"/>
              <a:ext cx="112" cy="99"/>
            </a:xfrm>
            <a:prstGeom prst="straightConnector1">
              <a:avLst/>
            </a:prstGeom>
            <a:noFill/>
            <a:ln w="9525">
              <a:solidFill>
                <a:srgbClr val="000000"/>
              </a:solidFill>
              <a:round/>
              <a:headEnd/>
              <a:tailEnd/>
            </a:ln>
          </p:spPr>
        </p:cxnSp>
        <p:cxnSp>
          <p:nvCxnSpPr>
            <p:cNvPr id="2226" name="AutoShape 178"/>
            <p:cNvCxnSpPr>
              <a:cxnSpLocks noChangeShapeType="1"/>
            </p:cNvCxnSpPr>
            <p:nvPr/>
          </p:nvCxnSpPr>
          <p:spPr bwMode="auto">
            <a:xfrm>
              <a:off x="4175" y="9601"/>
              <a:ext cx="112" cy="94"/>
            </a:xfrm>
            <a:prstGeom prst="straightConnector1">
              <a:avLst/>
            </a:prstGeom>
            <a:noFill/>
            <a:ln w="9525">
              <a:solidFill>
                <a:srgbClr val="000000"/>
              </a:solidFill>
              <a:round/>
              <a:headEnd/>
              <a:tailEnd/>
            </a:ln>
          </p:spPr>
        </p:cxnSp>
        <p:cxnSp>
          <p:nvCxnSpPr>
            <p:cNvPr id="2227" name="AutoShape 179"/>
            <p:cNvCxnSpPr>
              <a:cxnSpLocks noChangeShapeType="1"/>
            </p:cNvCxnSpPr>
            <p:nvPr/>
          </p:nvCxnSpPr>
          <p:spPr bwMode="auto">
            <a:xfrm flipV="1">
              <a:off x="5071" y="9545"/>
              <a:ext cx="127" cy="123"/>
            </a:xfrm>
            <a:prstGeom prst="straightConnector1">
              <a:avLst/>
            </a:prstGeom>
            <a:noFill/>
            <a:ln w="9525">
              <a:solidFill>
                <a:srgbClr val="000000"/>
              </a:solidFill>
              <a:round/>
              <a:headEnd/>
              <a:tailEnd/>
            </a:ln>
          </p:spPr>
        </p:cxnSp>
        <p:cxnSp>
          <p:nvCxnSpPr>
            <p:cNvPr id="2228" name="AutoShape 180"/>
            <p:cNvCxnSpPr>
              <a:cxnSpLocks noChangeShapeType="1"/>
            </p:cNvCxnSpPr>
            <p:nvPr/>
          </p:nvCxnSpPr>
          <p:spPr bwMode="auto">
            <a:xfrm>
              <a:off x="5071" y="9471"/>
              <a:ext cx="127" cy="74"/>
            </a:xfrm>
            <a:prstGeom prst="straightConnector1">
              <a:avLst/>
            </a:prstGeom>
            <a:noFill/>
            <a:ln w="9525">
              <a:solidFill>
                <a:srgbClr val="000000"/>
              </a:solidFill>
              <a:round/>
              <a:headEnd/>
              <a:tailEnd/>
            </a:ln>
          </p:spPr>
        </p:cxnSp>
        <p:cxnSp>
          <p:nvCxnSpPr>
            <p:cNvPr id="2229" name="AutoShape 181"/>
            <p:cNvCxnSpPr>
              <a:cxnSpLocks noChangeShapeType="1"/>
            </p:cNvCxnSpPr>
            <p:nvPr/>
          </p:nvCxnSpPr>
          <p:spPr bwMode="auto">
            <a:xfrm flipV="1">
              <a:off x="4286" y="9086"/>
              <a:ext cx="784" cy="27"/>
            </a:xfrm>
            <a:prstGeom prst="straightConnector1">
              <a:avLst/>
            </a:prstGeom>
            <a:noFill/>
            <a:ln w="9525">
              <a:solidFill>
                <a:srgbClr val="000000"/>
              </a:solidFill>
              <a:round/>
              <a:headEnd/>
              <a:tailEnd/>
            </a:ln>
          </p:spPr>
        </p:cxnSp>
        <p:cxnSp>
          <p:nvCxnSpPr>
            <p:cNvPr id="2230" name="AutoShape 182"/>
            <p:cNvCxnSpPr>
              <a:cxnSpLocks noChangeShapeType="1"/>
            </p:cNvCxnSpPr>
            <p:nvPr/>
          </p:nvCxnSpPr>
          <p:spPr bwMode="auto">
            <a:xfrm flipV="1">
              <a:off x="4286" y="9086"/>
              <a:ext cx="784" cy="31"/>
            </a:xfrm>
            <a:prstGeom prst="straightConnector1">
              <a:avLst/>
            </a:prstGeom>
            <a:noFill/>
            <a:ln w="9525">
              <a:solidFill>
                <a:srgbClr val="000000"/>
              </a:solidFill>
              <a:round/>
              <a:headEnd/>
              <a:tailEnd/>
            </a:ln>
          </p:spPr>
        </p:cxnSp>
        <p:cxnSp>
          <p:nvCxnSpPr>
            <p:cNvPr id="2231" name="AutoShape 183"/>
            <p:cNvCxnSpPr>
              <a:cxnSpLocks noChangeShapeType="1"/>
            </p:cNvCxnSpPr>
            <p:nvPr/>
          </p:nvCxnSpPr>
          <p:spPr bwMode="auto">
            <a:xfrm flipH="1">
              <a:off x="4174" y="9117"/>
              <a:ext cx="112" cy="99"/>
            </a:xfrm>
            <a:prstGeom prst="straightConnector1">
              <a:avLst/>
            </a:prstGeom>
            <a:noFill/>
            <a:ln w="9525">
              <a:solidFill>
                <a:srgbClr val="000000"/>
              </a:solidFill>
              <a:round/>
              <a:headEnd/>
              <a:tailEnd/>
            </a:ln>
          </p:spPr>
        </p:cxnSp>
        <p:cxnSp>
          <p:nvCxnSpPr>
            <p:cNvPr id="2232" name="AutoShape 184"/>
            <p:cNvCxnSpPr>
              <a:cxnSpLocks noChangeShapeType="1"/>
            </p:cNvCxnSpPr>
            <p:nvPr/>
          </p:nvCxnSpPr>
          <p:spPr bwMode="auto">
            <a:xfrm>
              <a:off x="4174" y="9216"/>
              <a:ext cx="112" cy="94"/>
            </a:xfrm>
            <a:prstGeom prst="straightConnector1">
              <a:avLst/>
            </a:prstGeom>
            <a:noFill/>
            <a:ln w="9525">
              <a:solidFill>
                <a:srgbClr val="000000"/>
              </a:solidFill>
              <a:round/>
              <a:headEnd/>
              <a:tailEnd/>
            </a:ln>
          </p:spPr>
        </p:cxnSp>
        <p:cxnSp>
          <p:nvCxnSpPr>
            <p:cNvPr id="2233" name="AutoShape 185"/>
            <p:cNvCxnSpPr>
              <a:cxnSpLocks noChangeShapeType="1"/>
            </p:cNvCxnSpPr>
            <p:nvPr/>
          </p:nvCxnSpPr>
          <p:spPr bwMode="auto">
            <a:xfrm flipV="1">
              <a:off x="4286" y="9283"/>
              <a:ext cx="784" cy="27"/>
            </a:xfrm>
            <a:prstGeom prst="straightConnector1">
              <a:avLst/>
            </a:prstGeom>
            <a:noFill/>
            <a:ln w="9525">
              <a:solidFill>
                <a:srgbClr val="000000"/>
              </a:solidFill>
              <a:round/>
              <a:headEnd/>
              <a:tailEnd/>
            </a:ln>
          </p:spPr>
        </p:cxnSp>
        <p:cxnSp>
          <p:nvCxnSpPr>
            <p:cNvPr id="2234" name="AutoShape 186"/>
            <p:cNvCxnSpPr>
              <a:cxnSpLocks noChangeShapeType="1"/>
            </p:cNvCxnSpPr>
            <p:nvPr/>
          </p:nvCxnSpPr>
          <p:spPr bwMode="auto">
            <a:xfrm flipV="1">
              <a:off x="5070" y="9160"/>
              <a:ext cx="127" cy="123"/>
            </a:xfrm>
            <a:prstGeom prst="straightConnector1">
              <a:avLst/>
            </a:prstGeom>
            <a:noFill/>
            <a:ln w="9525">
              <a:solidFill>
                <a:srgbClr val="000000"/>
              </a:solidFill>
              <a:round/>
              <a:headEnd/>
              <a:tailEnd/>
            </a:ln>
          </p:spPr>
        </p:cxnSp>
        <p:cxnSp>
          <p:nvCxnSpPr>
            <p:cNvPr id="2235" name="AutoShape 187"/>
            <p:cNvCxnSpPr>
              <a:cxnSpLocks noChangeShapeType="1"/>
            </p:cNvCxnSpPr>
            <p:nvPr/>
          </p:nvCxnSpPr>
          <p:spPr bwMode="auto">
            <a:xfrm>
              <a:off x="5070" y="9086"/>
              <a:ext cx="127" cy="74"/>
            </a:xfrm>
            <a:prstGeom prst="straightConnector1">
              <a:avLst/>
            </a:prstGeom>
            <a:noFill/>
            <a:ln w="9525">
              <a:solidFill>
                <a:srgbClr val="000000"/>
              </a:solidFill>
              <a:round/>
              <a:headEnd/>
              <a:tailEnd/>
            </a:ln>
          </p:spPr>
        </p:cxnSp>
        <p:cxnSp>
          <p:nvCxnSpPr>
            <p:cNvPr id="2236" name="AutoShape 188"/>
            <p:cNvCxnSpPr>
              <a:cxnSpLocks noChangeShapeType="1"/>
            </p:cNvCxnSpPr>
            <p:nvPr/>
          </p:nvCxnSpPr>
          <p:spPr bwMode="auto">
            <a:xfrm flipV="1">
              <a:off x="4286" y="9279"/>
              <a:ext cx="784" cy="31"/>
            </a:xfrm>
            <a:prstGeom prst="straightConnector1">
              <a:avLst/>
            </a:prstGeom>
            <a:noFill/>
            <a:ln w="9525">
              <a:solidFill>
                <a:srgbClr val="000000"/>
              </a:solidFill>
              <a:round/>
              <a:headEnd/>
              <a:tailEnd/>
            </a:ln>
          </p:spPr>
        </p:cxnSp>
        <p:cxnSp>
          <p:nvCxnSpPr>
            <p:cNvPr id="2237" name="AutoShape 189"/>
            <p:cNvCxnSpPr>
              <a:cxnSpLocks noChangeShapeType="1"/>
            </p:cNvCxnSpPr>
            <p:nvPr/>
          </p:nvCxnSpPr>
          <p:spPr bwMode="auto">
            <a:xfrm flipV="1">
              <a:off x="4286" y="9668"/>
              <a:ext cx="784" cy="31"/>
            </a:xfrm>
            <a:prstGeom prst="straightConnector1">
              <a:avLst/>
            </a:prstGeom>
            <a:noFill/>
            <a:ln w="9525">
              <a:solidFill>
                <a:srgbClr val="000000"/>
              </a:solidFill>
              <a:round/>
              <a:headEnd/>
              <a:tailEnd/>
            </a:ln>
          </p:spPr>
        </p:cxnSp>
        <p:cxnSp>
          <p:nvCxnSpPr>
            <p:cNvPr id="2238" name="AutoShape 190"/>
            <p:cNvCxnSpPr>
              <a:cxnSpLocks noChangeShapeType="1"/>
            </p:cNvCxnSpPr>
            <p:nvPr/>
          </p:nvCxnSpPr>
          <p:spPr bwMode="auto">
            <a:xfrm flipH="1">
              <a:off x="4174" y="9699"/>
              <a:ext cx="112" cy="99"/>
            </a:xfrm>
            <a:prstGeom prst="straightConnector1">
              <a:avLst/>
            </a:prstGeom>
            <a:noFill/>
            <a:ln w="9525">
              <a:solidFill>
                <a:srgbClr val="000000"/>
              </a:solidFill>
              <a:round/>
              <a:headEnd/>
              <a:tailEnd/>
            </a:ln>
          </p:spPr>
        </p:cxnSp>
        <p:cxnSp>
          <p:nvCxnSpPr>
            <p:cNvPr id="2239" name="AutoShape 191"/>
            <p:cNvCxnSpPr>
              <a:cxnSpLocks noChangeShapeType="1"/>
            </p:cNvCxnSpPr>
            <p:nvPr/>
          </p:nvCxnSpPr>
          <p:spPr bwMode="auto">
            <a:xfrm>
              <a:off x="4174" y="9798"/>
              <a:ext cx="112" cy="94"/>
            </a:xfrm>
            <a:prstGeom prst="straightConnector1">
              <a:avLst/>
            </a:prstGeom>
            <a:noFill/>
            <a:ln w="9525">
              <a:solidFill>
                <a:srgbClr val="000000"/>
              </a:solidFill>
              <a:round/>
              <a:headEnd/>
              <a:tailEnd/>
            </a:ln>
          </p:spPr>
        </p:cxnSp>
        <p:cxnSp>
          <p:nvCxnSpPr>
            <p:cNvPr id="2240" name="AutoShape 192"/>
            <p:cNvCxnSpPr>
              <a:cxnSpLocks noChangeShapeType="1"/>
            </p:cNvCxnSpPr>
            <p:nvPr/>
          </p:nvCxnSpPr>
          <p:spPr bwMode="auto">
            <a:xfrm flipV="1">
              <a:off x="5070" y="9742"/>
              <a:ext cx="127" cy="123"/>
            </a:xfrm>
            <a:prstGeom prst="straightConnector1">
              <a:avLst/>
            </a:prstGeom>
            <a:noFill/>
            <a:ln w="9525">
              <a:solidFill>
                <a:srgbClr val="000000"/>
              </a:solidFill>
              <a:round/>
              <a:headEnd/>
              <a:tailEnd/>
            </a:ln>
          </p:spPr>
        </p:cxnSp>
        <p:cxnSp>
          <p:nvCxnSpPr>
            <p:cNvPr id="2241" name="AutoShape 193"/>
            <p:cNvCxnSpPr>
              <a:cxnSpLocks noChangeShapeType="1"/>
            </p:cNvCxnSpPr>
            <p:nvPr/>
          </p:nvCxnSpPr>
          <p:spPr bwMode="auto">
            <a:xfrm>
              <a:off x="5070" y="9668"/>
              <a:ext cx="127" cy="74"/>
            </a:xfrm>
            <a:prstGeom prst="straightConnector1">
              <a:avLst/>
            </a:prstGeom>
            <a:noFill/>
            <a:ln w="9525">
              <a:solidFill>
                <a:srgbClr val="000000"/>
              </a:solidFill>
              <a:round/>
              <a:headEnd/>
              <a:tailEnd/>
            </a:ln>
          </p:spPr>
        </p:cxnSp>
        <p:cxnSp>
          <p:nvCxnSpPr>
            <p:cNvPr id="2242" name="AutoShape 194"/>
            <p:cNvCxnSpPr>
              <a:cxnSpLocks noChangeShapeType="1"/>
            </p:cNvCxnSpPr>
            <p:nvPr/>
          </p:nvCxnSpPr>
          <p:spPr bwMode="auto">
            <a:xfrm flipH="1">
              <a:off x="4174" y="10089"/>
              <a:ext cx="112" cy="99"/>
            </a:xfrm>
            <a:prstGeom prst="straightConnector1">
              <a:avLst/>
            </a:prstGeom>
            <a:noFill/>
            <a:ln w="9525">
              <a:solidFill>
                <a:srgbClr val="000000"/>
              </a:solidFill>
              <a:round/>
              <a:headEnd/>
              <a:tailEnd/>
            </a:ln>
          </p:spPr>
        </p:cxnSp>
        <p:cxnSp>
          <p:nvCxnSpPr>
            <p:cNvPr id="2243" name="AutoShape 195"/>
            <p:cNvCxnSpPr>
              <a:cxnSpLocks noChangeShapeType="1"/>
            </p:cNvCxnSpPr>
            <p:nvPr/>
          </p:nvCxnSpPr>
          <p:spPr bwMode="auto">
            <a:xfrm>
              <a:off x="4174" y="10188"/>
              <a:ext cx="112" cy="94"/>
            </a:xfrm>
            <a:prstGeom prst="straightConnector1">
              <a:avLst/>
            </a:prstGeom>
            <a:noFill/>
            <a:ln w="9525">
              <a:solidFill>
                <a:srgbClr val="000000"/>
              </a:solidFill>
              <a:round/>
              <a:headEnd/>
              <a:tailEnd/>
            </a:ln>
          </p:spPr>
        </p:cxnSp>
        <p:cxnSp>
          <p:nvCxnSpPr>
            <p:cNvPr id="2244" name="AutoShape 196"/>
            <p:cNvCxnSpPr>
              <a:cxnSpLocks noChangeShapeType="1"/>
            </p:cNvCxnSpPr>
            <p:nvPr/>
          </p:nvCxnSpPr>
          <p:spPr bwMode="auto">
            <a:xfrm flipV="1">
              <a:off x="4286" y="10255"/>
              <a:ext cx="784" cy="27"/>
            </a:xfrm>
            <a:prstGeom prst="straightConnector1">
              <a:avLst/>
            </a:prstGeom>
            <a:noFill/>
            <a:ln w="9525">
              <a:solidFill>
                <a:srgbClr val="000000"/>
              </a:solidFill>
              <a:round/>
              <a:headEnd/>
              <a:tailEnd/>
            </a:ln>
          </p:spPr>
        </p:cxnSp>
        <p:cxnSp>
          <p:nvCxnSpPr>
            <p:cNvPr id="2245" name="AutoShape 197"/>
            <p:cNvCxnSpPr>
              <a:cxnSpLocks noChangeShapeType="1"/>
            </p:cNvCxnSpPr>
            <p:nvPr/>
          </p:nvCxnSpPr>
          <p:spPr bwMode="auto">
            <a:xfrm flipV="1">
              <a:off x="5070" y="10132"/>
              <a:ext cx="127" cy="123"/>
            </a:xfrm>
            <a:prstGeom prst="straightConnector1">
              <a:avLst/>
            </a:prstGeom>
            <a:noFill/>
            <a:ln w="9525">
              <a:solidFill>
                <a:srgbClr val="000000"/>
              </a:solidFill>
              <a:round/>
              <a:headEnd/>
              <a:tailEnd/>
            </a:ln>
          </p:spPr>
        </p:cxnSp>
        <p:cxnSp>
          <p:nvCxnSpPr>
            <p:cNvPr id="2246" name="AutoShape 198"/>
            <p:cNvCxnSpPr>
              <a:cxnSpLocks noChangeShapeType="1"/>
            </p:cNvCxnSpPr>
            <p:nvPr/>
          </p:nvCxnSpPr>
          <p:spPr bwMode="auto">
            <a:xfrm>
              <a:off x="5070" y="10058"/>
              <a:ext cx="127" cy="74"/>
            </a:xfrm>
            <a:prstGeom prst="straightConnector1">
              <a:avLst/>
            </a:prstGeom>
            <a:noFill/>
            <a:ln w="9525">
              <a:solidFill>
                <a:srgbClr val="000000"/>
              </a:solidFill>
              <a:round/>
              <a:headEnd/>
              <a:tailEnd/>
            </a:ln>
          </p:spPr>
        </p:cxnSp>
        <p:cxnSp>
          <p:nvCxnSpPr>
            <p:cNvPr id="2247" name="AutoShape 199"/>
            <p:cNvCxnSpPr>
              <a:cxnSpLocks noChangeShapeType="1"/>
            </p:cNvCxnSpPr>
            <p:nvPr/>
          </p:nvCxnSpPr>
          <p:spPr bwMode="auto">
            <a:xfrm flipV="1">
              <a:off x="4287" y="10254"/>
              <a:ext cx="784" cy="31"/>
            </a:xfrm>
            <a:prstGeom prst="straightConnector1">
              <a:avLst/>
            </a:prstGeom>
            <a:noFill/>
            <a:ln w="9525">
              <a:solidFill>
                <a:srgbClr val="000000"/>
              </a:solidFill>
              <a:round/>
              <a:headEnd/>
              <a:tailEnd/>
            </a:ln>
          </p:spPr>
        </p:cxnSp>
        <p:cxnSp>
          <p:nvCxnSpPr>
            <p:cNvPr id="2248" name="AutoShape 200"/>
            <p:cNvCxnSpPr>
              <a:cxnSpLocks noChangeShapeType="1"/>
            </p:cNvCxnSpPr>
            <p:nvPr/>
          </p:nvCxnSpPr>
          <p:spPr bwMode="auto">
            <a:xfrm flipH="1">
              <a:off x="4175" y="10285"/>
              <a:ext cx="112" cy="99"/>
            </a:xfrm>
            <a:prstGeom prst="straightConnector1">
              <a:avLst/>
            </a:prstGeom>
            <a:noFill/>
            <a:ln w="9525">
              <a:solidFill>
                <a:srgbClr val="000000"/>
              </a:solidFill>
              <a:round/>
              <a:headEnd/>
              <a:tailEnd/>
            </a:ln>
          </p:spPr>
        </p:cxnSp>
        <p:cxnSp>
          <p:nvCxnSpPr>
            <p:cNvPr id="2249" name="AutoShape 201"/>
            <p:cNvCxnSpPr>
              <a:cxnSpLocks noChangeShapeType="1"/>
            </p:cNvCxnSpPr>
            <p:nvPr/>
          </p:nvCxnSpPr>
          <p:spPr bwMode="auto">
            <a:xfrm>
              <a:off x="4175" y="10384"/>
              <a:ext cx="112" cy="94"/>
            </a:xfrm>
            <a:prstGeom prst="straightConnector1">
              <a:avLst/>
            </a:prstGeom>
            <a:noFill/>
            <a:ln w="9525">
              <a:solidFill>
                <a:srgbClr val="000000"/>
              </a:solidFill>
              <a:round/>
              <a:headEnd/>
              <a:tailEnd/>
            </a:ln>
          </p:spPr>
        </p:cxnSp>
        <p:cxnSp>
          <p:nvCxnSpPr>
            <p:cNvPr id="2250" name="AutoShape 202"/>
            <p:cNvCxnSpPr>
              <a:cxnSpLocks noChangeShapeType="1"/>
            </p:cNvCxnSpPr>
            <p:nvPr/>
          </p:nvCxnSpPr>
          <p:spPr bwMode="auto">
            <a:xfrm flipV="1">
              <a:off x="5071" y="10328"/>
              <a:ext cx="127" cy="123"/>
            </a:xfrm>
            <a:prstGeom prst="straightConnector1">
              <a:avLst/>
            </a:prstGeom>
            <a:noFill/>
            <a:ln w="9525">
              <a:solidFill>
                <a:srgbClr val="000000"/>
              </a:solidFill>
              <a:round/>
              <a:headEnd/>
              <a:tailEnd/>
            </a:ln>
          </p:spPr>
        </p:cxnSp>
        <p:cxnSp>
          <p:nvCxnSpPr>
            <p:cNvPr id="2251" name="AutoShape 203"/>
            <p:cNvCxnSpPr>
              <a:cxnSpLocks noChangeShapeType="1"/>
            </p:cNvCxnSpPr>
            <p:nvPr/>
          </p:nvCxnSpPr>
          <p:spPr bwMode="auto">
            <a:xfrm>
              <a:off x="5071" y="10254"/>
              <a:ext cx="127" cy="74"/>
            </a:xfrm>
            <a:prstGeom prst="straightConnector1">
              <a:avLst/>
            </a:prstGeom>
            <a:noFill/>
            <a:ln w="9525">
              <a:solidFill>
                <a:srgbClr val="000000"/>
              </a:solidFill>
              <a:round/>
              <a:headEnd/>
              <a:tailEnd/>
            </a:ln>
          </p:spPr>
        </p:cxnSp>
        <p:cxnSp>
          <p:nvCxnSpPr>
            <p:cNvPr id="2252" name="AutoShape 204"/>
            <p:cNvCxnSpPr>
              <a:cxnSpLocks noChangeShapeType="1"/>
            </p:cNvCxnSpPr>
            <p:nvPr/>
          </p:nvCxnSpPr>
          <p:spPr bwMode="auto">
            <a:xfrm flipV="1">
              <a:off x="4286" y="9869"/>
              <a:ext cx="784" cy="27"/>
            </a:xfrm>
            <a:prstGeom prst="straightConnector1">
              <a:avLst/>
            </a:prstGeom>
            <a:noFill/>
            <a:ln w="9525">
              <a:solidFill>
                <a:srgbClr val="000000"/>
              </a:solidFill>
              <a:round/>
              <a:headEnd/>
              <a:tailEnd/>
            </a:ln>
          </p:spPr>
        </p:cxnSp>
        <p:cxnSp>
          <p:nvCxnSpPr>
            <p:cNvPr id="2253" name="AutoShape 205"/>
            <p:cNvCxnSpPr>
              <a:cxnSpLocks noChangeShapeType="1"/>
            </p:cNvCxnSpPr>
            <p:nvPr/>
          </p:nvCxnSpPr>
          <p:spPr bwMode="auto">
            <a:xfrm flipV="1">
              <a:off x="4286" y="9869"/>
              <a:ext cx="784" cy="31"/>
            </a:xfrm>
            <a:prstGeom prst="straightConnector1">
              <a:avLst/>
            </a:prstGeom>
            <a:noFill/>
            <a:ln w="9525">
              <a:solidFill>
                <a:srgbClr val="000000"/>
              </a:solidFill>
              <a:round/>
              <a:headEnd/>
              <a:tailEnd/>
            </a:ln>
          </p:spPr>
        </p:cxnSp>
        <p:cxnSp>
          <p:nvCxnSpPr>
            <p:cNvPr id="2254" name="AutoShape 206"/>
            <p:cNvCxnSpPr>
              <a:cxnSpLocks noChangeShapeType="1"/>
            </p:cNvCxnSpPr>
            <p:nvPr/>
          </p:nvCxnSpPr>
          <p:spPr bwMode="auto">
            <a:xfrm flipH="1">
              <a:off x="4174" y="9900"/>
              <a:ext cx="112" cy="99"/>
            </a:xfrm>
            <a:prstGeom prst="straightConnector1">
              <a:avLst/>
            </a:prstGeom>
            <a:noFill/>
            <a:ln w="9525">
              <a:solidFill>
                <a:srgbClr val="000000"/>
              </a:solidFill>
              <a:round/>
              <a:headEnd/>
              <a:tailEnd/>
            </a:ln>
          </p:spPr>
        </p:cxnSp>
        <p:cxnSp>
          <p:nvCxnSpPr>
            <p:cNvPr id="2255" name="AutoShape 207"/>
            <p:cNvCxnSpPr>
              <a:cxnSpLocks noChangeShapeType="1"/>
            </p:cNvCxnSpPr>
            <p:nvPr/>
          </p:nvCxnSpPr>
          <p:spPr bwMode="auto">
            <a:xfrm>
              <a:off x="4174" y="9999"/>
              <a:ext cx="112" cy="94"/>
            </a:xfrm>
            <a:prstGeom prst="straightConnector1">
              <a:avLst/>
            </a:prstGeom>
            <a:noFill/>
            <a:ln w="9525">
              <a:solidFill>
                <a:srgbClr val="000000"/>
              </a:solidFill>
              <a:round/>
              <a:headEnd/>
              <a:tailEnd/>
            </a:ln>
          </p:spPr>
        </p:cxnSp>
        <p:cxnSp>
          <p:nvCxnSpPr>
            <p:cNvPr id="2256" name="AutoShape 208"/>
            <p:cNvCxnSpPr>
              <a:cxnSpLocks noChangeShapeType="1"/>
            </p:cNvCxnSpPr>
            <p:nvPr/>
          </p:nvCxnSpPr>
          <p:spPr bwMode="auto">
            <a:xfrm flipV="1">
              <a:off x="4286" y="10066"/>
              <a:ext cx="784" cy="27"/>
            </a:xfrm>
            <a:prstGeom prst="straightConnector1">
              <a:avLst/>
            </a:prstGeom>
            <a:noFill/>
            <a:ln w="9525">
              <a:solidFill>
                <a:srgbClr val="000000"/>
              </a:solidFill>
              <a:round/>
              <a:headEnd/>
              <a:tailEnd/>
            </a:ln>
          </p:spPr>
        </p:cxnSp>
        <p:cxnSp>
          <p:nvCxnSpPr>
            <p:cNvPr id="2257" name="AutoShape 209"/>
            <p:cNvCxnSpPr>
              <a:cxnSpLocks noChangeShapeType="1"/>
            </p:cNvCxnSpPr>
            <p:nvPr/>
          </p:nvCxnSpPr>
          <p:spPr bwMode="auto">
            <a:xfrm flipV="1">
              <a:off x="5070" y="9943"/>
              <a:ext cx="127" cy="123"/>
            </a:xfrm>
            <a:prstGeom prst="straightConnector1">
              <a:avLst/>
            </a:prstGeom>
            <a:noFill/>
            <a:ln w="9525">
              <a:solidFill>
                <a:srgbClr val="000000"/>
              </a:solidFill>
              <a:round/>
              <a:headEnd/>
              <a:tailEnd/>
            </a:ln>
          </p:spPr>
        </p:cxnSp>
        <p:cxnSp>
          <p:nvCxnSpPr>
            <p:cNvPr id="2258" name="AutoShape 210"/>
            <p:cNvCxnSpPr>
              <a:cxnSpLocks noChangeShapeType="1"/>
            </p:cNvCxnSpPr>
            <p:nvPr/>
          </p:nvCxnSpPr>
          <p:spPr bwMode="auto">
            <a:xfrm>
              <a:off x="5070" y="9869"/>
              <a:ext cx="127" cy="74"/>
            </a:xfrm>
            <a:prstGeom prst="straightConnector1">
              <a:avLst/>
            </a:prstGeom>
            <a:noFill/>
            <a:ln w="9525">
              <a:solidFill>
                <a:srgbClr val="000000"/>
              </a:solidFill>
              <a:round/>
              <a:headEnd/>
              <a:tailEnd/>
            </a:ln>
          </p:spPr>
        </p:cxnSp>
        <p:cxnSp>
          <p:nvCxnSpPr>
            <p:cNvPr id="2259" name="AutoShape 211"/>
            <p:cNvCxnSpPr>
              <a:cxnSpLocks noChangeShapeType="1"/>
            </p:cNvCxnSpPr>
            <p:nvPr/>
          </p:nvCxnSpPr>
          <p:spPr bwMode="auto">
            <a:xfrm flipV="1">
              <a:off x="4286" y="10062"/>
              <a:ext cx="784" cy="31"/>
            </a:xfrm>
            <a:prstGeom prst="straightConnector1">
              <a:avLst/>
            </a:prstGeom>
            <a:noFill/>
            <a:ln w="9525">
              <a:solidFill>
                <a:srgbClr val="000000"/>
              </a:solidFill>
              <a:round/>
              <a:headEnd/>
              <a:tailEnd/>
            </a:ln>
          </p:spPr>
        </p:cxnSp>
      </p:grpSp>
      <p:grpSp>
        <p:nvGrpSpPr>
          <p:cNvPr id="2260" name="Group 212"/>
          <p:cNvGrpSpPr>
            <a:grpSpLocks/>
          </p:cNvGrpSpPr>
          <p:nvPr/>
        </p:nvGrpSpPr>
        <p:grpSpPr bwMode="auto">
          <a:xfrm rot="2742330" flipH="1">
            <a:off x="3092338" y="1911295"/>
            <a:ext cx="263426" cy="497294"/>
            <a:chOff x="3766" y="6558"/>
            <a:chExt cx="1805" cy="3920"/>
          </a:xfrm>
        </p:grpSpPr>
        <p:cxnSp>
          <p:nvCxnSpPr>
            <p:cNvPr id="2261" name="AutoShape 213"/>
            <p:cNvCxnSpPr>
              <a:cxnSpLocks noChangeShapeType="1"/>
            </p:cNvCxnSpPr>
            <p:nvPr/>
          </p:nvCxnSpPr>
          <p:spPr bwMode="auto">
            <a:xfrm>
              <a:off x="3766" y="7138"/>
              <a:ext cx="1805" cy="5"/>
            </a:xfrm>
            <a:prstGeom prst="straightConnector1">
              <a:avLst/>
            </a:prstGeom>
            <a:noFill/>
            <a:ln w="9525">
              <a:solidFill>
                <a:srgbClr val="000000"/>
              </a:solidFill>
              <a:round/>
              <a:headEnd/>
              <a:tailEnd/>
            </a:ln>
          </p:spPr>
        </p:cxnSp>
        <p:cxnSp>
          <p:nvCxnSpPr>
            <p:cNvPr id="2262" name="AutoShape 214"/>
            <p:cNvCxnSpPr>
              <a:cxnSpLocks noChangeShapeType="1"/>
            </p:cNvCxnSpPr>
            <p:nvPr/>
          </p:nvCxnSpPr>
          <p:spPr bwMode="auto">
            <a:xfrm>
              <a:off x="4535" y="6558"/>
              <a:ext cx="0" cy="279"/>
            </a:xfrm>
            <a:prstGeom prst="straightConnector1">
              <a:avLst/>
            </a:prstGeom>
            <a:noFill/>
            <a:ln w="9525">
              <a:solidFill>
                <a:srgbClr val="000000"/>
              </a:solidFill>
              <a:round/>
              <a:headEnd/>
              <a:tailEnd/>
            </a:ln>
          </p:spPr>
        </p:cxnSp>
        <p:cxnSp>
          <p:nvCxnSpPr>
            <p:cNvPr id="2263" name="AutoShape 215"/>
            <p:cNvCxnSpPr>
              <a:cxnSpLocks noChangeShapeType="1"/>
            </p:cNvCxnSpPr>
            <p:nvPr/>
          </p:nvCxnSpPr>
          <p:spPr bwMode="auto">
            <a:xfrm>
              <a:off x="4535" y="6837"/>
              <a:ext cx="261" cy="0"/>
            </a:xfrm>
            <a:prstGeom prst="straightConnector1">
              <a:avLst/>
            </a:prstGeom>
            <a:noFill/>
            <a:ln w="9525">
              <a:solidFill>
                <a:srgbClr val="000000"/>
              </a:solidFill>
              <a:round/>
              <a:headEnd/>
              <a:tailEnd/>
            </a:ln>
          </p:spPr>
        </p:cxnSp>
        <p:cxnSp>
          <p:nvCxnSpPr>
            <p:cNvPr id="2264" name="AutoShape 216"/>
            <p:cNvCxnSpPr>
              <a:cxnSpLocks noChangeShapeType="1"/>
            </p:cNvCxnSpPr>
            <p:nvPr/>
          </p:nvCxnSpPr>
          <p:spPr bwMode="auto">
            <a:xfrm flipV="1">
              <a:off x="4796" y="6558"/>
              <a:ext cx="0" cy="279"/>
            </a:xfrm>
            <a:prstGeom prst="straightConnector1">
              <a:avLst/>
            </a:prstGeom>
            <a:noFill/>
            <a:ln w="9525">
              <a:solidFill>
                <a:srgbClr val="000000"/>
              </a:solidFill>
              <a:round/>
              <a:headEnd/>
              <a:tailEnd/>
            </a:ln>
          </p:spPr>
        </p:cxnSp>
        <p:sp>
          <p:nvSpPr>
            <p:cNvPr id="2265" name="Arc 217"/>
            <p:cNvSpPr>
              <a:spLocks/>
            </p:cNvSpPr>
            <p:nvPr/>
          </p:nvSpPr>
          <p:spPr bwMode="auto">
            <a:xfrm>
              <a:off x="479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66" name="Arc 218"/>
            <p:cNvSpPr>
              <a:spLocks/>
            </p:cNvSpPr>
            <p:nvPr/>
          </p:nvSpPr>
          <p:spPr bwMode="auto">
            <a:xfrm flipH="1">
              <a:off x="376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267" name="AutoShape 219"/>
            <p:cNvCxnSpPr>
              <a:cxnSpLocks noChangeShapeType="1"/>
            </p:cNvCxnSpPr>
            <p:nvPr/>
          </p:nvCxnSpPr>
          <p:spPr bwMode="auto">
            <a:xfrm flipH="1">
              <a:off x="4165" y="7143"/>
              <a:ext cx="84" cy="93"/>
            </a:xfrm>
            <a:prstGeom prst="straightConnector1">
              <a:avLst/>
            </a:prstGeom>
            <a:noFill/>
            <a:ln w="9525">
              <a:solidFill>
                <a:srgbClr val="000000"/>
              </a:solidFill>
              <a:round/>
              <a:headEnd/>
              <a:tailEnd/>
            </a:ln>
          </p:spPr>
        </p:cxnSp>
        <p:cxnSp>
          <p:nvCxnSpPr>
            <p:cNvPr id="2268" name="AutoShape 220"/>
            <p:cNvCxnSpPr>
              <a:cxnSpLocks noChangeShapeType="1"/>
            </p:cNvCxnSpPr>
            <p:nvPr/>
          </p:nvCxnSpPr>
          <p:spPr bwMode="auto">
            <a:xfrm>
              <a:off x="5126" y="7138"/>
              <a:ext cx="62" cy="57"/>
            </a:xfrm>
            <a:prstGeom prst="straightConnector1">
              <a:avLst/>
            </a:prstGeom>
            <a:noFill/>
            <a:ln w="9525">
              <a:solidFill>
                <a:srgbClr val="000000"/>
              </a:solidFill>
              <a:round/>
              <a:headEnd/>
              <a:tailEnd/>
            </a:ln>
          </p:spPr>
        </p:cxnSp>
        <p:cxnSp>
          <p:nvCxnSpPr>
            <p:cNvPr id="2269" name="AutoShape 221"/>
            <p:cNvCxnSpPr>
              <a:cxnSpLocks noChangeShapeType="1"/>
            </p:cNvCxnSpPr>
            <p:nvPr/>
          </p:nvCxnSpPr>
          <p:spPr bwMode="auto">
            <a:xfrm flipH="1">
              <a:off x="5061" y="7195"/>
              <a:ext cx="127" cy="124"/>
            </a:xfrm>
            <a:prstGeom prst="straightConnector1">
              <a:avLst/>
            </a:prstGeom>
            <a:noFill/>
            <a:ln w="9525">
              <a:solidFill>
                <a:srgbClr val="000000"/>
              </a:solidFill>
              <a:round/>
              <a:headEnd/>
              <a:tailEnd/>
            </a:ln>
          </p:spPr>
        </p:cxnSp>
        <p:cxnSp>
          <p:nvCxnSpPr>
            <p:cNvPr id="2270" name="AutoShape 222"/>
            <p:cNvCxnSpPr>
              <a:cxnSpLocks noChangeShapeType="1"/>
            </p:cNvCxnSpPr>
            <p:nvPr/>
          </p:nvCxnSpPr>
          <p:spPr bwMode="auto">
            <a:xfrm>
              <a:off x="4174" y="7236"/>
              <a:ext cx="103" cy="114"/>
            </a:xfrm>
            <a:prstGeom prst="straightConnector1">
              <a:avLst/>
            </a:prstGeom>
            <a:noFill/>
            <a:ln w="9525">
              <a:solidFill>
                <a:srgbClr val="000000"/>
              </a:solidFill>
              <a:round/>
              <a:headEnd/>
              <a:tailEnd/>
            </a:ln>
          </p:spPr>
        </p:cxnSp>
        <p:cxnSp>
          <p:nvCxnSpPr>
            <p:cNvPr id="2271" name="AutoShape 223"/>
            <p:cNvCxnSpPr>
              <a:cxnSpLocks noChangeShapeType="1"/>
            </p:cNvCxnSpPr>
            <p:nvPr/>
          </p:nvCxnSpPr>
          <p:spPr bwMode="auto">
            <a:xfrm flipV="1">
              <a:off x="4277" y="7319"/>
              <a:ext cx="784" cy="31"/>
            </a:xfrm>
            <a:prstGeom prst="straightConnector1">
              <a:avLst/>
            </a:prstGeom>
            <a:noFill/>
            <a:ln w="9525">
              <a:solidFill>
                <a:srgbClr val="000000"/>
              </a:solidFill>
              <a:round/>
              <a:headEnd/>
              <a:tailEnd/>
            </a:ln>
          </p:spPr>
        </p:cxnSp>
        <p:cxnSp>
          <p:nvCxnSpPr>
            <p:cNvPr id="2272" name="AutoShape 224"/>
            <p:cNvCxnSpPr>
              <a:cxnSpLocks noChangeShapeType="1"/>
            </p:cNvCxnSpPr>
            <p:nvPr/>
          </p:nvCxnSpPr>
          <p:spPr bwMode="auto">
            <a:xfrm flipH="1">
              <a:off x="4165" y="7350"/>
              <a:ext cx="112" cy="99"/>
            </a:xfrm>
            <a:prstGeom prst="straightConnector1">
              <a:avLst/>
            </a:prstGeom>
            <a:noFill/>
            <a:ln w="9525">
              <a:solidFill>
                <a:srgbClr val="000000"/>
              </a:solidFill>
              <a:round/>
              <a:headEnd/>
              <a:tailEnd/>
            </a:ln>
          </p:spPr>
        </p:cxnSp>
        <p:cxnSp>
          <p:nvCxnSpPr>
            <p:cNvPr id="2273" name="AutoShape 225"/>
            <p:cNvCxnSpPr>
              <a:cxnSpLocks noChangeShapeType="1"/>
            </p:cNvCxnSpPr>
            <p:nvPr/>
          </p:nvCxnSpPr>
          <p:spPr bwMode="auto">
            <a:xfrm>
              <a:off x="4165" y="7449"/>
              <a:ext cx="112" cy="94"/>
            </a:xfrm>
            <a:prstGeom prst="straightConnector1">
              <a:avLst/>
            </a:prstGeom>
            <a:noFill/>
            <a:ln w="9525">
              <a:solidFill>
                <a:srgbClr val="000000"/>
              </a:solidFill>
              <a:round/>
              <a:headEnd/>
              <a:tailEnd/>
            </a:ln>
          </p:spPr>
        </p:cxnSp>
        <p:cxnSp>
          <p:nvCxnSpPr>
            <p:cNvPr id="2274" name="AutoShape 226"/>
            <p:cNvCxnSpPr>
              <a:cxnSpLocks noChangeShapeType="1"/>
            </p:cNvCxnSpPr>
            <p:nvPr/>
          </p:nvCxnSpPr>
          <p:spPr bwMode="auto">
            <a:xfrm flipV="1">
              <a:off x="5061" y="7393"/>
              <a:ext cx="127" cy="123"/>
            </a:xfrm>
            <a:prstGeom prst="straightConnector1">
              <a:avLst/>
            </a:prstGeom>
            <a:noFill/>
            <a:ln w="9525">
              <a:solidFill>
                <a:srgbClr val="000000"/>
              </a:solidFill>
              <a:round/>
              <a:headEnd/>
              <a:tailEnd/>
            </a:ln>
          </p:spPr>
        </p:cxnSp>
        <p:cxnSp>
          <p:nvCxnSpPr>
            <p:cNvPr id="2275" name="AutoShape 227"/>
            <p:cNvCxnSpPr>
              <a:cxnSpLocks noChangeShapeType="1"/>
            </p:cNvCxnSpPr>
            <p:nvPr/>
          </p:nvCxnSpPr>
          <p:spPr bwMode="auto">
            <a:xfrm>
              <a:off x="5061" y="7319"/>
              <a:ext cx="127" cy="74"/>
            </a:xfrm>
            <a:prstGeom prst="straightConnector1">
              <a:avLst/>
            </a:prstGeom>
            <a:noFill/>
            <a:ln w="9525">
              <a:solidFill>
                <a:srgbClr val="000000"/>
              </a:solidFill>
              <a:round/>
              <a:headEnd/>
              <a:tailEnd/>
            </a:ln>
          </p:spPr>
        </p:cxnSp>
        <p:cxnSp>
          <p:nvCxnSpPr>
            <p:cNvPr id="2276" name="AutoShape 228"/>
            <p:cNvCxnSpPr>
              <a:cxnSpLocks noChangeShapeType="1"/>
            </p:cNvCxnSpPr>
            <p:nvPr/>
          </p:nvCxnSpPr>
          <p:spPr bwMode="auto">
            <a:xfrm flipH="1">
              <a:off x="4165" y="7740"/>
              <a:ext cx="112" cy="99"/>
            </a:xfrm>
            <a:prstGeom prst="straightConnector1">
              <a:avLst/>
            </a:prstGeom>
            <a:noFill/>
            <a:ln w="9525">
              <a:solidFill>
                <a:srgbClr val="000000"/>
              </a:solidFill>
              <a:round/>
              <a:headEnd/>
              <a:tailEnd/>
            </a:ln>
          </p:spPr>
        </p:cxnSp>
        <p:cxnSp>
          <p:nvCxnSpPr>
            <p:cNvPr id="2277" name="AutoShape 229"/>
            <p:cNvCxnSpPr>
              <a:cxnSpLocks noChangeShapeType="1"/>
            </p:cNvCxnSpPr>
            <p:nvPr/>
          </p:nvCxnSpPr>
          <p:spPr bwMode="auto">
            <a:xfrm>
              <a:off x="4165" y="7839"/>
              <a:ext cx="112" cy="94"/>
            </a:xfrm>
            <a:prstGeom prst="straightConnector1">
              <a:avLst/>
            </a:prstGeom>
            <a:noFill/>
            <a:ln w="9525">
              <a:solidFill>
                <a:srgbClr val="000000"/>
              </a:solidFill>
              <a:round/>
              <a:headEnd/>
              <a:tailEnd/>
            </a:ln>
          </p:spPr>
        </p:cxnSp>
        <p:cxnSp>
          <p:nvCxnSpPr>
            <p:cNvPr id="2278" name="AutoShape 230"/>
            <p:cNvCxnSpPr>
              <a:cxnSpLocks noChangeShapeType="1"/>
            </p:cNvCxnSpPr>
            <p:nvPr/>
          </p:nvCxnSpPr>
          <p:spPr bwMode="auto">
            <a:xfrm flipV="1">
              <a:off x="4277" y="7906"/>
              <a:ext cx="784" cy="27"/>
            </a:xfrm>
            <a:prstGeom prst="straightConnector1">
              <a:avLst/>
            </a:prstGeom>
            <a:noFill/>
            <a:ln w="9525">
              <a:solidFill>
                <a:srgbClr val="000000"/>
              </a:solidFill>
              <a:round/>
              <a:headEnd/>
              <a:tailEnd/>
            </a:ln>
          </p:spPr>
        </p:cxnSp>
        <p:cxnSp>
          <p:nvCxnSpPr>
            <p:cNvPr id="2279" name="AutoShape 231"/>
            <p:cNvCxnSpPr>
              <a:cxnSpLocks noChangeShapeType="1"/>
            </p:cNvCxnSpPr>
            <p:nvPr/>
          </p:nvCxnSpPr>
          <p:spPr bwMode="auto">
            <a:xfrm flipV="1">
              <a:off x="5061" y="7783"/>
              <a:ext cx="127" cy="123"/>
            </a:xfrm>
            <a:prstGeom prst="straightConnector1">
              <a:avLst/>
            </a:prstGeom>
            <a:noFill/>
            <a:ln w="9525">
              <a:solidFill>
                <a:srgbClr val="000000"/>
              </a:solidFill>
              <a:round/>
              <a:headEnd/>
              <a:tailEnd/>
            </a:ln>
          </p:spPr>
        </p:cxnSp>
        <p:cxnSp>
          <p:nvCxnSpPr>
            <p:cNvPr id="2280" name="AutoShape 232"/>
            <p:cNvCxnSpPr>
              <a:cxnSpLocks noChangeShapeType="1"/>
            </p:cNvCxnSpPr>
            <p:nvPr/>
          </p:nvCxnSpPr>
          <p:spPr bwMode="auto">
            <a:xfrm>
              <a:off x="5061" y="7709"/>
              <a:ext cx="127" cy="74"/>
            </a:xfrm>
            <a:prstGeom prst="straightConnector1">
              <a:avLst/>
            </a:prstGeom>
            <a:noFill/>
            <a:ln w="9525">
              <a:solidFill>
                <a:srgbClr val="000000"/>
              </a:solidFill>
              <a:round/>
              <a:headEnd/>
              <a:tailEnd/>
            </a:ln>
          </p:spPr>
        </p:cxnSp>
        <p:cxnSp>
          <p:nvCxnSpPr>
            <p:cNvPr id="2281" name="AutoShape 233"/>
            <p:cNvCxnSpPr>
              <a:cxnSpLocks noChangeShapeType="1"/>
            </p:cNvCxnSpPr>
            <p:nvPr/>
          </p:nvCxnSpPr>
          <p:spPr bwMode="auto">
            <a:xfrm flipV="1">
              <a:off x="4278" y="7905"/>
              <a:ext cx="784" cy="31"/>
            </a:xfrm>
            <a:prstGeom prst="straightConnector1">
              <a:avLst/>
            </a:prstGeom>
            <a:noFill/>
            <a:ln w="9525">
              <a:solidFill>
                <a:srgbClr val="000000"/>
              </a:solidFill>
              <a:round/>
              <a:headEnd/>
              <a:tailEnd/>
            </a:ln>
          </p:spPr>
        </p:cxnSp>
        <p:cxnSp>
          <p:nvCxnSpPr>
            <p:cNvPr id="2282" name="AutoShape 234"/>
            <p:cNvCxnSpPr>
              <a:cxnSpLocks noChangeShapeType="1"/>
            </p:cNvCxnSpPr>
            <p:nvPr/>
          </p:nvCxnSpPr>
          <p:spPr bwMode="auto">
            <a:xfrm flipH="1">
              <a:off x="4166" y="7936"/>
              <a:ext cx="112" cy="99"/>
            </a:xfrm>
            <a:prstGeom prst="straightConnector1">
              <a:avLst/>
            </a:prstGeom>
            <a:noFill/>
            <a:ln w="9525">
              <a:solidFill>
                <a:srgbClr val="000000"/>
              </a:solidFill>
              <a:round/>
              <a:headEnd/>
              <a:tailEnd/>
            </a:ln>
          </p:spPr>
        </p:cxnSp>
        <p:cxnSp>
          <p:nvCxnSpPr>
            <p:cNvPr id="2283" name="AutoShape 235"/>
            <p:cNvCxnSpPr>
              <a:cxnSpLocks noChangeShapeType="1"/>
            </p:cNvCxnSpPr>
            <p:nvPr/>
          </p:nvCxnSpPr>
          <p:spPr bwMode="auto">
            <a:xfrm>
              <a:off x="4166" y="8035"/>
              <a:ext cx="112" cy="94"/>
            </a:xfrm>
            <a:prstGeom prst="straightConnector1">
              <a:avLst/>
            </a:prstGeom>
            <a:noFill/>
            <a:ln w="9525">
              <a:solidFill>
                <a:srgbClr val="000000"/>
              </a:solidFill>
              <a:round/>
              <a:headEnd/>
              <a:tailEnd/>
            </a:ln>
          </p:spPr>
        </p:cxnSp>
        <p:cxnSp>
          <p:nvCxnSpPr>
            <p:cNvPr id="2284" name="AutoShape 236"/>
            <p:cNvCxnSpPr>
              <a:cxnSpLocks noChangeShapeType="1"/>
            </p:cNvCxnSpPr>
            <p:nvPr/>
          </p:nvCxnSpPr>
          <p:spPr bwMode="auto">
            <a:xfrm flipV="1">
              <a:off x="5062" y="7979"/>
              <a:ext cx="127" cy="123"/>
            </a:xfrm>
            <a:prstGeom prst="straightConnector1">
              <a:avLst/>
            </a:prstGeom>
            <a:noFill/>
            <a:ln w="9525">
              <a:solidFill>
                <a:srgbClr val="000000"/>
              </a:solidFill>
              <a:round/>
              <a:headEnd/>
              <a:tailEnd/>
            </a:ln>
          </p:spPr>
        </p:cxnSp>
        <p:cxnSp>
          <p:nvCxnSpPr>
            <p:cNvPr id="2285" name="AutoShape 237"/>
            <p:cNvCxnSpPr>
              <a:cxnSpLocks noChangeShapeType="1"/>
            </p:cNvCxnSpPr>
            <p:nvPr/>
          </p:nvCxnSpPr>
          <p:spPr bwMode="auto">
            <a:xfrm>
              <a:off x="5062" y="7905"/>
              <a:ext cx="127" cy="74"/>
            </a:xfrm>
            <a:prstGeom prst="straightConnector1">
              <a:avLst/>
            </a:prstGeom>
            <a:noFill/>
            <a:ln w="9525">
              <a:solidFill>
                <a:srgbClr val="000000"/>
              </a:solidFill>
              <a:round/>
              <a:headEnd/>
              <a:tailEnd/>
            </a:ln>
          </p:spPr>
        </p:cxnSp>
        <p:cxnSp>
          <p:nvCxnSpPr>
            <p:cNvPr id="2286" name="AutoShape 238"/>
            <p:cNvCxnSpPr>
              <a:cxnSpLocks noChangeShapeType="1"/>
            </p:cNvCxnSpPr>
            <p:nvPr/>
          </p:nvCxnSpPr>
          <p:spPr bwMode="auto">
            <a:xfrm flipV="1">
              <a:off x="4287" y="10451"/>
              <a:ext cx="784" cy="27"/>
            </a:xfrm>
            <a:prstGeom prst="straightConnector1">
              <a:avLst/>
            </a:prstGeom>
            <a:noFill/>
            <a:ln w="9525">
              <a:solidFill>
                <a:srgbClr val="000000"/>
              </a:solidFill>
              <a:round/>
              <a:headEnd/>
              <a:tailEnd/>
            </a:ln>
          </p:spPr>
        </p:cxnSp>
        <p:cxnSp>
          <p:nvCxnSpPr>
            <p:cNvPr id="2287" name="AutoShape 239"/>
            <p:cNvCxnSpPr>
              <a:cxnSpLocks noChangeShapeType="1"/>
            </p:cNvCxnSpPr>
            <p:nvPr/>
          </p:nvCxnSpPr>
          <p:spPr bwMode="auto">
            <a:xfrm flipV="1">
              <a:off x="4277" y="7520"/>
              <a:ext cx="784" cy="27"/>
            </a:xfrm>
            <a:prstGeom prst="straightConnector1">
              <a:avLst/>
            </a:prstGeom>
            <a:noFill/>
            <a:ln w="9525">
              <a:solidFill>
                <a:srgbClr val="000000"/>
              </a:solidFill>
              <a:round/>
              <a:headEnd/>
              <a:tailEnd/>
            </a:ln>
          </p:spPr>
        </p:cxnSp>
        <p:cxnSp>
          <p:nvCxnSpPr>
            <p:cNvPr id="2288" name="AutoShape 240"/>
            <p:cNvCxnSpPr>
              <a:cxnSpLocks noChangeShapeType="1"/>
            </p:cNvCxnSpPr>
            <p:nvPr/>
          </p:nvCxnSpPr>
          <p:spPr bwMode="auto">
            <a:xfrm flipV="1">
              <a:off x="4277" y="7520"/>
              <a:ext cx="784" cy="31"/>
            </a:xfrm>
            <a:prstGeom prst="straightConnector1">
              <a:avLst/>
            </a:prstGeom>
            <a:noFill/>
            <a:ln w="9525">
              <a:solidFill>
                <a:srgbClr val="000000"/>
              </a:solidFill>
              <a:round/>
              <a:headEnd/>
              <a:tailEnd/>
            </a:ln>
          </p:spPr>
        </p:cxnSp>
        <p:cxnSp>
          <p:nvCxnSpPr>
            <p:cNvPr id="2289" name="AutoShape 241"/>
            <p:cNvCxnSpPr>
              <a:cxnSpLocks noChangeShapeType="1"/>
            </p:cNvCxnSpPr>
            <p:nvPr/>
          </p:nvCxnSpPr>
          <p:spPr bwMode="auto">
            <a:xfrm flipH="1">
              <a:off x="4165" y="7551"/>
              <a:ext cx="112" cy="99"/>
            </a:xfrm>
            <a:prstGeom prst="straightConnector1">
              <a:avLst/>
            </a:prstGeom>
            <a:noFill/>
            <a:ln w="9525">
              <a:solidFill>
                <a:srgbClr val="000000"/>
              </a:solidFill>
              <a:round/>
              <a:headEnd/>
              <a:tailEnd/>
            </a:ln>
          </p:spPr>
        </p:cxnSp>
        <p:cxnSp>
          <p:nvCxnSpPr>
            <p:cNvPr id="2290" name="AutoShape 242"/>
            <p:cNvCxnSpPr>
              <a:cxnSpLocks noChangeShapeType="1"/>
            </p:cNvCxnSpPr>
            <p:nvPr/>
          </p:nvCxnSpPr>
          <p:spPr bwMode="auto">
            <a:xfrm>
              <a:off x="4165" y="7650"/>
              <a:ext cx="112" cy="94"/>
            </a:xfrm>
            <a:prstGeom prst="straightConnector1">
              <a:avLst/>
            </a:prstGeom>
            <a:noFill/>
            <a:ln w="9525">
              <a:solidFill>
                <a:srgbClr val="000000"/>
              </a:solidFill>
              <a:round/>
              <a:headEnd/>
              <a:tailEnd/>
            </a:ln>
          </p:spPr>
        </p:cxnSp>
        <p:cxnSp>
          <p:nvCxnSpPr>
            <p:cNvPr id="2291" name="AutoShape 243"/>
            <p:cNvCxnSpPr>
              <a:cxnSpLocks noChangeShapeType="1"/>
            </p:cNvCxnSpPr>
            <p:nvPr/>
          </p:nvCxnSpPr>
          <p:spPr bwMode="auto">
            <a:xfrm flipV="1">
              <a:off x="4277" y="7717"/>
              <a:ext cx="784" cy="27"/>
            </a:xfrm>
            <a:prstGeom prst="straightConnector1">
              <a:avLst/>
            </a:prstGeom>
            <a:noFill/>
            <a:ln w="9525">
              <a:solidFill>
                <a:srgbClr val="000000"/>
              </a:solidFill>
              <a:round/>
              <a:headEnd/>
              <a:tailEnd/>
            </a:ln>
          </p:spPr>
        </p:cxnSp>
        <p:cxnSp>
          <p:nvCxnSpPr>
            <p:cNvPr id="2292" name="AutoShape 244"/>
            <p:cNvCxnSpPr>
              <a:cxnSpLocks noChangeShapeType="1"/>
            </p:cNvCxnSpPr>
            <p:nvPr/>
          </p:nvCxnSpPr>
          <p:spPr bwMode="auto">
            <a:xfrm flipV="1">
              <a:off x="5061" y="7594"/>
              <a:ext cx="127" cy="123"/>
            </a:xfrm>
            <a:prstGeom prst="straightConnector1">
              <a:avLst/>
            </a:prstGeom>
            <a:noFill/>
            <a:ln w="9525">
              <a:solidFill>
                <a:srgbClr val="000000"/>
              </a:solidFill>
              <a:round/>
              <a:headEnd/>
              <a:tailEnd/>
            </a:ln>
          </p:spPr>
        </p:cxnSp>
        <p:cxnSp>
          <p:nvCxnSpPr>
            <p:cNvPr id="2293" name="AutoShape 245"/>
            <p:cNvCxnSpPr>
              <a:cxnSpLocks noChangeShapeType="1"/>
            </p:cNvCxnSpPr>
            <p:nvPr/>
          </p:nvCxnSpPr>
          <p:spPr bwMode="auto">
            <a:xfrm>
              <a:off x="5061" y="7520"/>
              <a:ext cx="127" cy="74"/>
            </a:xfrm>
            <a:prstGeom prst="straightConnector1">
              <a:avLst/>
            </a:prstGeom>
            <a:noFill/>
            <a:ln w="9525">
              <a:solidFill>
                <a:srgbClr val="000000"/>
              </a:solidFill>
              <a:round/>
              <a:headEnd/>
              <a:tailEnd/>
            </a:ln>
          </p:spPr>
        </p:cxnSp>
        <p:cxnSp>
          <p:nvCxnSpPr>
            <p:cNvPr id="2294" name="AutoShape 246"/>
            <p:cNvCxnSpPr>
              <a:cxnSpLocks noChangeShapeType="1"/>
            </p:cNvCxnSpPr>
            <p:nvPr/>
          </p:nvCxnSpPr>
          <p:spPr bwMode="auto">
            <a:xfrm flipV="1">
              <a:off x="4277" y="7713"/>
              <a:ext cx="784" cy="31"/>
            </a:xfrm>
            <a:prstGeom prst="straightConnector1">
              <a:avLst/>
            </a:prstGeom>
            <a:noFill/>
            <a:ln w="9525">
              <a:solidFill>
                <a:srgbClr val="000000"/>
              </a:solidFill>
              <a:round/>
              <a:headEnd/>
              <a:tailEnd/>
            </a:ln>
          </p:spPr>
        </p:cxnSp>
        <p:cxnSp>
          <p:nvCxnSpPr>
            <p:cNvPr id="2295" name="AutoShape 247"/>
            <p:cNvCxnSpPr>
              <a:cxnSpLocks noChangeShapeType="1"/>
            </p:cNvCxnSpPr>
            <p:nvPr/>
          </p:nvCxnSpPr>
          <p:spPr bwMode="auto">
            <a:xfrm flipV="1">
              <a:off x="4282" y="8102"/>
              <a:ext cx="784" cy="31"/>
            </a:xfrm>
            <a:prstGeom prst="straightConnector1">
              <a:avLst/>
            </a:prstGeom>
            <a:noFill/>
            <a:ln w="9525">
              <a:solidFill>
                <a:srgbClr val="000000"/>
              </a:solidFill>
              <a:round/>
              <a:headEnd/>
              <a:tailEnd/>
            </a:ln>
          </p:spPr>
        </p:cxnSp>
        <p:cxnSp>
          <p:nvCxnSpPr>
            <p:cNvPr id="2296" name="AutoShape 248"/>
            <p:cNvCxnSpPr>
              <a:cxnSpLocks noChangeShapeType="1"/>
            </p:cNvCxnSpPr>
            <p:nvPr/>
          </p:nvCxnSpPr>
          <p:spPr bwMode="auto">
            <a:xfrm flipH="1">
              <a:off x="4170" y="8133"/>
              <a:ext cx="112" cy="99"/>
            </a:xfrm>
            <a:prstGeom prst="straightConnector1">
              <a:avLst/>
            </a:prstGeom>
            <a:noFill/>
            <a:ln w="9525">
              <a:solidFill>
                <a:srgbClr val="000000"/>
              </a:solidFill>
              <a:round/>
              <a:headEnd/>
              <a:tailEnd/>
            </a:ln>
          </p:spPr>
        </p:cxnSp>
        <p:cxnSp>
          <p:nvCxnSpPr>
            <p:cNvPr id="2297" name="AutoShape 249"/>
            <p:cNvCxnSpPr>
              <a:cxnSpLocks noChangeShapeType="1"/>
            </p:cNvCxnSpPr>
            <p:nvPr/>
          </p:nvCxnSpPr>
          <p:spPr bwMode="auto">
            <a:xfrm>
              <a:off x="4170" y="8232"/>
              <a:ext cx="112" cy="94"/>
            </a:xfrm>
            <a:prstGeom prst="straightConnector1">
              <a:avLst/>
            </a:prstGeom>
            <a:noFill/>
            <a:ln w="9525">
              <a:solidFill>
                <a:srgbClr val="000000"/>
              </a:solidFill>
              <a:round/>
              <a:headEnd/>
              <a:tailEnd/>
            </a:ln>
          </p:spPr>
        </p:cxnSp>
        <p:cxnSp>
          <p:nvCxnSpPr>
            <p:cNvPr id="2298" name="AutoShape 250"/>
            <p:cNvCxnSpPr>
              <a:cxnSpLocks noChangeShapeType="1"/>
            </p:cNvCxnSpPr>
            <p:nvPr/>
          </p:nvCxnSpPr>
          <p:spPr bwMode="auto">
            <a:xfrm flipV="1">
              <a:off x="5066" y="8176"/>
              <a:ext cx="127" cy="123"/>
            </a:xfrm>
            <a:prstGeom prst="straightConnector1">
              <a:avLst/>
            </a:prstGeom>
            <a:noFill/>
            <a:ln w="9525">
              <a:solidFill>
                <a:srgbClr val="000000"/>
              </a:solidFill>
              <a:round/>
              <a:headEnd/>
              <a:tailEnd/>
            </a:ln>
          </p:spPr>
        </p:cxnSp>
        <p:cxnSp>
          <p:nvCxnSpPr>
            <p:cNvPr id="2299" name="AutoShape 251"/>
            <p:cNvCxnSpPr>
              <a:cxnSpLocks noChangeShapeType="1"/>
            </p:cNvCxnSpPr>
            <p:nvPr/>
          </p:nvCxnSpPr>
          <p:spPr bwMode="auto">
            <a:xfrm>
              <a:off x="5066" y="8102"/>
              <a:ext cx="127" cy="74"/>
            </a:xfrm>
            <a:prstGeom prst="straightConnector1">
              <a:avLst/>
            </a:prstGeom>
            <a:noFill/>
            <a:ln w="9525">
              <a:solidFill>
                <a:srgbClr val="000000"/>
              </a:solidFill>
              <a:round/>
              <a:headEnd/>
              <a:tailEnd/>
            </a:ln>
          </p:spPr>
        </p:cxnSp>
        <p:cxnSp>
          <p:nvCxnSpPr>
            <p:cNvPr id="2300" name="AutoShape 252"/>
            <p:cNvCxnSpPr>
              <a:cxnSpLocks noChangeShapeType="1"/>
            </p:cNvCxnSpPr>
            <p:nvPr/>
          </p:nvCxnSpPr>
          <p:spPr bwMode="auto">
            <a:xfrm flipH="1">
              <a:off x="4170" y="8523"/>
              <a:ext cx="112" cy="99"/>
            </a:xfrm>
            <a:prstGeom prst="straightConnector1">
              <a:avLst/>
            </a:prstGeom>
            <a:noFill/>
            <a:ln w="9525">
              <a:solidFill>
                <a:srgbClr val="000000"/>
              </a:solidFill>
              <a:round/>
              <a:headEnd/>
              <a:tailEnd/>
            </a:ln>
          </p:spPr>
        </p:cxnSp>
        <p:cxnSp>
          <p:nvCxnSpPr>
            <p:cNvPr id="2301" name="AutoShape 253"/>
            <p:cNvCxnSpPr>
              <a:cxnSpLocks noChangeShapeType="1"/>
            </p:cNvCxnSpPr>
            <p:nvPr/>
          </p:nvCxnSpPr>
          <p:spPr bwMode="auto">
            <a:xfrm>
              <a:off x="4170" y="8622"/>
              <a:ext cx="112" cy="94"/>
            </a:xfrm>
            <a:prstGeom prst="straightConnector1">
              <a:avLst/>
            </a:prstGeom>
            <a:noFill/>
            <a:ln w="9525">
              <a:solidFill>
                <a:srgbClr val="000000"/>
              </a:solidFill>
              <a:round/>
              <a:headEnd/>
              <a:tailEnd/>
            </a:ln>
          </p:spPr>
        </p:cxnSp>
        <p:cxnSp>
          <p:nvCxnSpPr>
            <p:cNvPr id="2302" name="AutoShape 254"/>
            <p:cNvCxnSpPr>
              <a:cxnSpLocks noChangeShapeType="1"/>
            </p:cNvCxnSpPr>
            <p:nvPr/>
          </p:nvCxnSpPr>
          <p:spPr bwMode="auto">
            <a:xfrm flipV="1">
              <a:off x="4282" y="8689"/>
              <a:ext cx="784" cy="27"/>
            </a:xfrm>
            <a:prstGeom prst="straightConnector1">
              <a:avLst/>
            </a:prstGeom>
            <a:noFill/>
            <a:ln w="9525">
              <a:solidFill>
                <a:srgbClr val="000000"/>
              </a:solidFill>
              <a:round/>
              <a:headEnd/>
              <a:tailEnd/>
            </a:ln>
          </p:spPr>
        </p:cxnSp>
        <p:cxnSp>
          <p:nvCxnSpPr>
            <p:cNvPr id="2303" name="AutoShape 255"/>
            <p:cNvCxnSpPr>
              <a:cxnSpLocks noChangeShapeType="1"/>
            </p:cNvCxnSpPr>
            <p:nvPr/>
          </p:nvCxnSpPr>
          <p:spPr bwMode="auto">
            <a:xfrm flipV="1">
              <a:off x="5066" y="8566"/>
              <a:ext cx="127" cy="123"/>
            </a:xfrm>
            <a:prstGeom prst="straightConnector1">
              <a:avLst/>
            </a:prstGeom>
            <a:noFill/>
            <a:ln w="9525">
              <a:solidFill>
                <a:srgbClr val="000000"/>
              </a:solidFill>
              <a:round/>
              <a:headEnd/>
              <a:tailEnd/>
            </a:ln>
          </p:spPr>
        </p:cxnSp>
        <p:cxnSp>
          <p:nvCxnSpPr>
            <p:cNvPr id="2304" name="AutoShape 256"/>
            <p:cNvCxnSpPr>
              <a:cxnSpLocks noChangeShapeType="1"/>
            </p:cNvCxnSpPr>
            <p:nvPr/>
          </p:nvCxnSpPr>
          <p:spPr bwMode="auto">
            <a:xfrm>
              <a:off x="5066" y="8492"/>
              <a:ext cx="127" cy="74"/>
            </a:xfrm>
            <a:prstGeom prst="straightConnector1">
              <a:avLst/>
            </a:prstGeom>
            <a:noFill/>
            <a:ln w="9525">
              <a:solidFill>
                <a:srgbClr val="000000"/>
              </a:solidFill>
              <a:round/>
              <a:headEnd/>
              <a:tailEnd/>
            </a:ln>
          </p:spPr>
        </p:cxnSp>
        <p:cxnSp>
          <p:nvCxnSpPr>
            <p:cNvPr id="2305" name="AutoShape 257"/>
            <p:cNvCxnSpPr>
              <a:cxnSpLocks noChangeShapeType="1"/>
            </p:cNvCxnSpPr>
            <p:nvPr/>
          </p:nvCxnSpPr>
          <p:spPr bwMode="auto">
            <a:xfrm flipV="1">
              <a:off x="4283" y="8688"/>
              <a:ext cx="784" cy="31"/>
            </a:xfrm>
            <a:prstGeom prst="straightConnector1">
              <a:avLst/>
            </a:prstGeom>
            <a:noFill/>
            <a:ln w="9525">
              <a:solidFill>
                <a:srgbClr val="000000"/>
              </a:solidFill>
              <a:round/>
              <a:headEnd/>
              <a:tailEnd/>
            </a:ln>
          </p:spPr>
        </p:cxnSp>
        <p:cxnSp>
          <p:nvCxnSpPr>
            <p:cNvPr id="2306" name="AutoShape 258"/>
            <p:cNvCxnSpPr>
              <a:cxnSpLocks noChangeShapeType="1"/>
            </p:cNvCxnSpPr>
            <p:nvPr/>
          </p:nvCxnSpPr>
          <p:spPr bwMode="auto">
            <a:xfrm flipH="1">
              <a:off x="4171" y="8719"/>
              <a:ext cx="112" cy="99"/>
            </a:xfrm>
            <a:prstGeom prst="straightConnector1">
              <a:avLst/>
            </a:prstGeom>
            <a:noFill/>
            <a:ln w="9525">
              <a:solidFill>
                <a:srgbClr val="000000"/>
              </a:solidFill>
              <a:round/>
              <a:headEnd/>
              <a:tailEnd/>
            </a:ln>
          </p:spPr>
        </p:cxnSp>
        <p:cxnSp>
          <p:nvCxnSpPr>
            <p:cNvPr id="2307" name="AutoShape 259"/>
            <p:cNvCxnSpPr>
              <a:cxnSpLocks noChangeShapeType="1"/>
            </p:cNvCxnSpPr>
            <p:nvPr/>
          </p:nvCxnSpPr>
          <p:spPr bwMode="auto">
            <a:xfrm>
              <a:off x="4171" y="8818"/>
              <a:ext cx="112" cy="94"/>
            </a:xfrm>
            <a:prstGeom prst="straightConnector1">
              <a:avLst/>
            </a:prstGeom>
            <a:noFill/>
            <a:ln w="9525">
              <a:solidFill>
                <a:srgbClr val="000000"/>
              </a:solidFill>
              <a:round/>
              <a:headEnd/>
              <a:tailEnd/>
            </a:ln>
          </p:spPr>
        </p:cxnSp>
        <p:cxnSp>
          <p:nvCxnSpPr>
            <p:cNvPr id="2308" name="AutoShape 260"/>
            <p:cNvCxnSpPr>
              <a:cxnSpLocks noChangeShapeType="1"/>
            </p:cNvCxnSpPr>
            <p:nvPr/>
          </p:nvCxnSpPr>
          <p:spPr bwMode="auto">
            <a:xfrm flipV="1">
              <a:off x="5067" y="8762"/>
              <a:ext cx="127" cy="123"/>
            </a:xfrm>
            <a:prstGeom prst="straightConnector1">
              <a:avLst/>
            </a:prstGeom>
            <a:noFill/>
            <a:ln w="9525">
              <a:solidFill>
                <a:srgbClr val="000000"/>
              </a:solidFill>
              <a:round/>
              <a:headEnd/>
              <a:tailEnd/>
            </a:ln>
          </p:spPr>
        </p:cxnSp>
        <p:cxnSp>
          <p:nvCxnSpPr>
            <p:cNvPr id="2309" name="AutoShape 261"/>
            <p:cNvCxnSpPr>
              <a:cxnSpLocks noChangeShapeType="1"/>
            </p:cNvCxnSpPr>
            <p:nvPr/>
          </p:nvCxnSpPr>
          <p:spPr bwMode="auto">
            <a:xfrm>
              <a:off x="5067" y="8688"/>
              <a:ext cx="127" cy="74"/>
            </a:xfrm>
            <a:prstGeom prst="straightConnector1">
              <a:avLst/>
            </a:prstGeom>
            <a:noFill/>
            <a:ln w="9525">
              <a:solidFill>
                <a:srgbClr val="000000"/>
              </a:solidFill>
              <a:round/>
              <a:headEnd/>
              <a:tailEnd/>
            </a:ln>
          </p:spPr>
        </p:cxnSp>
        <p:cxnSp>
          <p:nvCxnSpPr>
            <p:cNvPr id="2310" name="AutoShape 262"/>
            <p:cNvCxnSpPr>
              <a:cxnSpLocks noChangeShapeType="1"/>
            </p:cNvCxnSpPr>
            <p:nvPr/>
          </p:nvCxnSpPr>
          <p:spPr bwMode="auto">
            <a:xfrm flipV="1">
              <a:off x="4282" y="8303"/>
              <a:ext cx="784" cy="27"/>
            </a:xfrm>
            <a:prstGeom prst="straightConnector1">
              <a:avLst/>
            </a:prstGeom>
            <a:noFill/>
            <a:ln w="9525">
              <a:solidFill>
                <a:srgbClr val="000000"/>
              </a:solidFill>
              <a:round/>
              <a:headEnd/>
              <a:tailEnd/>
            </a:ln>
          </p:spPr>
        </p:cxnSp>
        <p:cxnSp>
          <p:nvCxnSpPr>
            <p:cNvPr id="2311" name="AutoShape 263"/>
            <p:cNvCxnSpPr>
              <a:cxnSpLocks noChangeShapeType="1"/>
            </p:cNvCxnSpPr>
            <p:nvPr/>
          </p:nvCxnSpPr>
          <p:spPr bwMode="auto">
            <a:xfrm flipV="1">
              <a:off x="4282" y="8303"/>
              <a:ext cx="784" cy="31"/>
            </a:xfrm>
            <a:prstGeom prst="straightConnector1">
              <a:avLst/>
            </a:prstGeom>
            <a:noFill/>
            <a:ln w="9525">
              <a:solidFill>
                <a:srgbClr val="000000"/>
              </a:solidFill>
              <a:round/>
              <a:headEnd/>
              <a:tailEnd/>
            </a:ln>
          </p:spPr>
        </p:cxnSp>
        <p:cxnSp>
          <p:nvCxnSpPr>
            <p:cNvPr id="2312" name="AutoShape 264"/>
            <p:cNvCxnSpPr>
              <a:cxnSpLocks noChangeShapeType="1"/>
            </p:cNvCxnSpPr>
            <p:nvPr/>
          </p:nvCxnSpPr>
          <p:spPr bwMode="auto">
            <a:xfrm flipH="1">
              <a:off x="4170" y="8334"/>
              <a:ext cx="112" cy="99"/>
            </a:xfrm>
            <a:prstGeom prst="straightConnector1">
              <a:avLst/>
            </a:prstGeom>
            <a:noFill/>
            <a:ln w="9525">
              <a:solidFill>
                <a:srgbClr val="000000"/>
              </a:solidFill>
              <a:round/>
              <a:headEnd/>
              <a:tailEnd/>
            </a:ln>
          </p:spPr>
        </p:cxnSp>
        <p:cxnSp>
          <p:nvCxnSpPr>
            <p:cNvPr id="2313" name="AutoShape 265"/>
            <p:cNvCxnSpPr>
              <a:cxnSpLocks noChangeShapeType="1"/>
            </p:cNvCxnSpPr>
            <p:nvPr/>
          </p:nvCxnSpPr>
          <p:spPr bwMode="auto">
            <a:xfrm>
              <a:off x="4170" y="8433"/>
              <a:ext cx="112" cy="94"/>
            </a:xfrm>
            <a:prstGeom prst="straightConnector1">
              <a:avLst/>
            </a:prstGeom>
            <a:noFill/>
            <a:ln w="9525">
              <a:solidFill>
                <a:srgbClr val="000000"/>
              </a:solidFill>
              <a:round/>
              <a:headEnd/>
              <a:tailEnd/>
            </a:ln>
          </p:spPr>
        </p:cxnSp>
        <p:cxnSp>
          <p:nvCxnSpPr>
            <p:cNvPr id="2314" name="AutoShape 266"/>
            <p:cNvCxnSpPr>
              <a:cxnSpLocks noChangeShapeType="1"/>
            </p:cNvCxnSpPr>
            <p:nvPr/>
          </p:nvCxnSpPr>
          <p:spPr bwMode="auto">
            <a:xfrm flipV="1">
              <a:off x="4282" y="8500"/>
              <a:ext cx="784" cy="27"/>
            </a:xfrm>
            <a:prstGeom prst="straightConnector1">
              <a:avLst/>
            </a:prstGeom>
            <a:noFill/>
            <a:ln w="9525">
              <a:solidFill>
                <a:srgbClr val="000000"/>
              </a:solidFill>
              <a:round/>
              <a:headEnd/>
              <a:tailEnd/>
            </a:ln>
          </p:spPr>
        </p:cxnSp>
        <p:cxnSp>
          <p:nvCxnSpPr>
            <p:cNvPr id="2315" name="AutoShape 267"/>
            <p:cNvCxnSpPr>
              <a:cxnSpLocks noChangeShapeType="1"/>
            </p:cNvCxnSpPr>
            <p:nvPr/>
          </p:nvCxnSpPr>
          <p:spPr bwMode="auto">
            <a:xfrm flipV="1">
              <a:off x="5066" y="8377"/>
              <a:ext cx="127" cy="123"/>
            </a:xfrm>
            <a:prstGeom prst="straightConnector1">
              <a:avLst/>
            </a:prstGeom>
            <a:noFill/>
            <a:ln w="9525">
              <a:solidFill>
                <a:srgbClr val="000000"/>
              </a:solidFill>
              <a:round/>
              <a:headEnd/>
              <a:tailEnd/>
            </a:ln>
          </p:spPr>
        </p:cxnSp>
        <p:cxnSp>
          <p:nvCxnSpPr>
            <p:cNvPr id="2316" name="AutoShape 268"/>
            <p:cNvCxnSpPr>
              <a:cxnSpLocks noChangeShapeType="1"/>
            </p:cNvCxnSpPr>
            <p:nvPr/>
          </p:nvCxnSpPr>
          <p:spPr bwMode="auto">
            <a:xfrm>
              <a:off x="5066" y="8303"/>
              <a:ext cx="127" cy="74"/>
            </a:xfrm>
            <a:prstGeom prst="straightConnector1">
              <a:avLst/>
            </a:prstGeom>
            <a:noFill/>
            <a:ln w="9525">
              <a:solidFill>
                <a:srgbClr val="000000"/>
              </a:solidFill>
              <a:round/>
              <a:headEnd/>
              <a:tailEnd/>
            </a:ln>
          </p:spPr>
        </p:cxnSp>
        <p:cxnSp>
          <p:nvCxnSpPr>
            <p:cNvPr id="2317" name="AutoShape 269"/>
            <p:cNvCxnSpPr>
              <a:cxnSpLocks noChangeShapeType="1"/>
            </p:cNvCxnSpPr>
            <p:nvPr/>
          </p:nvCxnSpPr>
          <p:spPr bwMode="auto">
            <a:xfrm flipV="1">
              <a:off x="4282" y="8496"/>
              <a:ext cx="784" cy="31"/>
            </a:xfrm>
            <a:prstGeom prst="straightConnector1">
              <a:avLst/>
            </a:prstGeom>
            <a:noFill/>
            <a:ln w="9525">
              <a:solidFill>
                <a:srgbClr val="000000"/>
              </a:solidFill>
              <a:round/>
              <a:headEnd/>
              <a:tailEnd/>
            </a:ln>
          </p:spPr>
        </p:cxnSp>
        <p:cxnSp>
          <p:nvCxnSpPr>
            <p:cNvPr id="2318" name="AutoShape 270"/>
            <p:cNvCxnSpPr>
              <a:cxnSpLocks noChangeShapeType="1"/>
            </p:cNvCxnSpPr>
            <p:nvPr/>
          </p:nvCxnSpPr>
          <p:spPr bwMode="auto">
            <a:xfrm flipV="1">
              <a:off x="4286" y="8885"/>
              <a:ext cx="784" cy="31"/>
            </a:xfrm>
            <a:prstGeom prst="straightConnector1">
              <a:avLst/>
            </a:prstGeom>
            <a:noFill/>
            <a:ln w="9525">
              <a:solidFill>
                <a:srgbClr val="000000"/>
              </a:solidFill>
              <a:round/>
              <a:headEnd/>
              <a:tailEnd/>
            </a:ln>
          </p:spPr>
        </p:cxnSp>
        <p:cxnSp>
          <p:nvCxnSpPr>
            <p:cNvPr id="2319" name="AutoShape 271"/>
            <p:cNvCxnSpPr>
              <a:cxnSpLocks noChangeShapeType="1"/>
            </p:cNvCxnSpPr>
            <p:nvPr/>
          </p:nvCxnSpPr>
          <p:spPr bwMode="auto">
            <a:xfrm flipH="1">
              <a:off x="4174" y="8916"/>
              <a:ext cx="112" cy="99"/>
            </a:xfrm>
            <a:prstGeom prst="straightConnector1">
              <a:avLst/>
            </a:prstGeom>
            <a:noFill/>
            <a:ln w="9525">
              <a:solidFill>
                <a:srgbClr val="000000"/>
              </a:solidFill>
              <a:round/>
              <a:headEnd/>
              <a:tailEnd/>
            </a:ln>
          </p:spPr>
        </p:cxnSp>
        <p:cxnSp>
          <p:nvCxnSpPr>
            <p:cNvPr id="2320" name="AutoShape 272"/>
            <p:cNvCxnSpPr>
              <a:cxnSpLocks noChangeShapeType="1"/>
            </p:cNvCxnSpPr>
            <p:nvPr/>
          </p:nvCxnSpPr>
          <p:spPr bwMode="auto">
            <a:xfrm>
              <a:off x="4174" y="9015"/>
              <a:ext cx="112" cy="94"/>
            </a:xfrm>
            <a:prstGeom prst="straightConnector1">
              <a:avLst/>
            </a:prstGeom>
            <a:noFill/>
            <a:ln w="9525">
              <a:solidFill>
                <a:srgbClr val="000000"/>
              </a:solidFill>
              <a:round/>
              <a:headEnd/>
              <a:tailEnd/>
            </a:ln>
          </p:spPr>
        </p:cxnSp>
        <p:cxnSp>
          <p:nvCxnSpPr>
            <p:cNvPr id="2321" name="AutoShape 273"/>
            <p:cNvCxnSpPr>
              <a:cxnSpLocks noChangeShapeType="1"/>
            </p:cNvCxnSpPr>
            <p:nvPr/>
          </p:nvCxnSpPr>
          <p:spPr bwMode="auto">
            <a:xfrm flipV="1">
              <a:off x="5070" y="8959"/>
              <a:ext cx="127" cy="123"/>
            </a:xfrm>
            <a:prstGeom prst="straightConnector1">
              <a:avLst/>
            </a:prstGeom>
            <a:noFill/>
            <a:ln w="9525">
              <a:solidFill>
                <a:srgbClr val="000000"/>
              </a:solidFill>
              <a:round/>
              <a:headEnd/>
              <a:tailEnd/>
            </a:ln>
          </p:spPr>
        </p:cxnSp>
        <p:cxnSp>
          <p:nvCxnSpPr>
            <p:cNvPr id="2322" name="AutoShape 274"/>
            <p:cNvCxnSpPr>
              <a:cxnSpLocks noChangeShapeType="1"/>
            </p:cNvCxnSpPr>
            <p:nvPr/>
          </p:nvCxnSpPr>
          <p:spPr bwMode="auto">
            <a:xfrm>
              <a:off x="5070" y="8885"/>
              <a:ext cx="127" cy="74"/>
            </a:xfrm>
            <a:prstGeom prst="straightConnector1">
              <a:avLst/>
            </a:prstGeom>
            <a:noFill/>
            <a:ln w="9525">
              <a:solidFill>
                <a:srgbClr val="000000"/>
              </a:solidFill>
              <a:round/>
              <a:headEnd/>
              <a:tailEnd/>
            </a:ln>
          </p:spPr>
        </p:cxnSp>
        <p:cxnSp>
          <p:nvCxnSpPr>
            <p:cNvPr id="2323" name="AutoShape 275"/>
            <p:cNvCxnSpPr>
              <a:cxnSpLocks noChangeShapeType="1"/>
            </p:cNvCxnSpPr>
            <p:nvPr/>
          </p:nvCxnSpPr>
          <p:spPr bwMode="auto">
            <a:xfrm flipH="1">
              <a:off x="4174" y="9306"/>
              <a:ext cx="112" cy="99"/>
            </a:xfrm>
            <a:prstGeom prst="straightConnector1">
              <a:avLst/>
            </a:prstGeom>
            <a:noFill/>
            <a:ln w="9525">
              <a:solidFill>
                <a:srgbClr val="000000"/>
              </a:solidFill>
              <a:round/>
              <a:headEnd/>
              <a:tailEnd/>
            </a:ln>
          </p:spPr>
        </p:cxnSp>
        <p:cxnSp>
          <p:nvCxnSpPr>
            <p:cNvPr id="2324" name="AutoShape 276"/>
            <p:cNvCxnSpPr>
              <a:cxnSpLocks noChangeShapeType="1"/>
            </p:cNvCxnSpPr>
            <p:nvPr/>
          </p:nvCxnSpPr>
          <p:spPr bwMode="auto">
            <a:xfrm>
              <a:off x="4174" y="9405"/>
              <a:ext cx="112" cy="94"/>
            </a:xfrm>
            <a:prstGeom prst="straightConnector1">
              <a:avLst/>
            </a:prstGeom>
            <a:noFill/>
            <a:ln w="9525">
              <a:solidFill>
                <a:srgbClr val="000000"/>
              </a:solidFill>
              <a:round/>
              <a:headEnd/>
              <a:tailEnd/>
            </a:ln>
          </p:spPr>
        </p:cxnSp>
        <p:cxnSp>
          <p:nvCxnSpPr>
            <p:cNvPr id="2325" name="AutoShape 277"/>
            <p:cNvCxnSpPr>
              <a:cxnSpLocks noChangeShapeType="1"/>
            </p:cNvCxnSpPr>
            <p:nvPr/>
          </p:nvCxnSpPr>
          <p:spPr bwMode="auto">
            <a:xfrm flipV="1">
              <a:off x="4286" y="9472"/>
              <a:ext cx="784" cy="27"/>
            </a:xfrm>
            <a:prstGeom prst="straightConnector1">
              <a:avLst/>
            </a:prstGeom>
            <a:noFill/>
            <a:ln w="9525">
              <a:solidFill>
                <a:srgbClr val="000000"/>
              </a:solidFill>
              <a:round/>
              <a:headEnd/>
              <a:tailEnd/>
            </a:ln>
          </p:spPr>
        </p:cxnSp>
        <p:cxnSp>
          <p:nvCxnSpPr>
            <p:cNvPr id="2326" name="AutoShape 278"/>
            <p:cNvCxnSpPr>
              <a:cxnSpLocks noChangeShapeType="1"/>
            </p:cNvCxnSpPr>
            <p:nvPr/>
          </p:nvCxnSpPr>
          <p:spPr bwMode="auto">
            <a:xfrm flipV="1">
              <a:off x="5070" y="9349"/>
              <a:ext cx="127" cy="123"/>
            </a:xfrm>
            <a:prstGeom prst="straightConnector1">
              <a:avLst/>
            </a:prstGeom>
            <a:noFill/>
            <a:ln w="9525">
              <a:solidFill>
                <a:srgbClr val="000000"/>
              </a:solidFill>
              <a:round/>
              <a:headEnd/>
              <a:tailEnd/>
            </a:ln>
          </p:spPr>
        </p:cxnSp>
        <p:cxnSp>
          <p:nvCxnSpPr>
            <p:cNvPr id="2327" name="AutoShape 279"/>
            <p:cNvCxnSpPr>
              <a:cxnSpLocks noChangeShapeType="1"/>
            </p:cNvCxnSpPr>
            <p:nvPr/>
          </p:nvCxnSpPr>
          <p:spPr bwMode="auto">
            <a:xfrm>
              <a:off x="5070" y="9275"/>
              <a:ext cx="127" cy="74"/>
            </a:xfrm>
            <a:prstGeom prst="straightConnector1">
              <a:avLst/>
            </a:prstGeom>
            <a:noFill/>
            <a:ln w="9525">
              <a:solidFill>
                <a:srgbClr val="000000"/>
              </a:solidFill>
              <a:round/>
              <a:headEnd/>
              <a:tailEnd/>
            </a:ln>
          </p:spPr>
        </p:cxnSp>
        <p:cxnSp>
          <p:nvCxnSpPr>
            <p:cNvPr id="2328" name="AutoShape 280"/>
            <p:cNvCxnSpPr>
              <a:cxnSpLocks noChangeShapeType="1"/>
            </p:cNvCxnSpPr>
            <p:nvPr/>
          </p:nvCxnSpPr>
          <p:spPr bwMode="auto">
            <a:xfrm flipV="1">
              <a:off x="4287" y="9471"/>
              <a:ext cx="784" cy="31"/>
            </a:xfrm>
            <a:prstGeom prst="straightConnector1">
              <a:avLst/>
            </a:prstGeom>
            <a:noFill/>
            <a:ln w="9525">
              <a:solidFill>
                <a:srgbClr val="000000"/>
              </a:solidFill>
              <a:round/>
              <a:headEnd/>
              <a:tailEnd/>
            </a:ln>
          </p:spPr>
        </p:cxnSp>
        <p:cxnSp>
          <p:nvCxnSpPr>
            <p:cNvPr id="2329" name="AutoShape 281"/>
            <p:cNvCxnSpPr>
              <a:cxnSpLocks noChangeShapeType="1"/>
            </p:cNvCxnSpPr>
            <p:nvPr/>
          </p:nvCxnSpPr>
          <p:spPr bwMode="auto">
            <a:xfrm flipH="1">
              <a:off x="4175" y="9502"/>
              <a:ext cx="112" cy="99"/>
            </a:xfrm>
            <a:prstGeom prst="straightConnector1">
              <a:avLst/>
            </a:prstGeom>
            <a:noFill/>
            <a:ln w="9525">
              <a:solidFill>
                <a:srgbClr val="000000"/>
              </a:solidFill>
              <a:round/>
              <a:headEnd/>
              <a:tailEnd/>
            </a:ln>
          </p:spPr>
        </p:cxnSp>
        <p:cxnSp>
          <p:nvCxnSpPr>
            <p:cNvPr id="2330" name="AutoShape 282"/>
            <p:cNvCxnSpPr>
              <a:cxnSpLocks noChangeShapeType="1"/>
            </p:cNvCxnSpPr>
            <p:nvPr/>
          </p:nvCxnSpPr>
          <p:spPr bwMode="auto">
            <a:xfrm>
              <a:off x="4175" y="9601"/>
              <a:ext cx="112" cy="94"/>
            </a:xfrm>
            <a:prstGeom prst="straightConnector1">
              <a:avLst/>
            </a:prstGeom>
            <a:noFill/>
            <a:ln w="9525">
              <a:solidFill>
                <a:srgbClr val="000000"/>
              </a:solidFill>
              <a:round/>
              <a:headEnd/>
              <a:tailEnd/>
            </a:ln>
          </p:spPr>
        </p:cxnSp>
        <p:cxnSp>
          <p:nvCxnSpPr>
            <p:cNvPr id="2331" name="AutoShape 283"/>
            <p:cNvCxnSpPr>
              <a:cxnSpLocks noChangeShapeType="1"/>
            </p:cNvCxnSpPr>
            <p:nvPr/>
          </p:nvCxnSpPr>
          <p:spPr bwMode="auto">
            <a:xfrm flipV="1">
              <a:off x="5071" y="9545"/>
              <a:ext cx="127" cy="123"/>
            </a:xfrm>
            <a:prstGeom prst="straightConnector1">
              <a:avLst/>
            </a:prstGeom>
            <a:noFill/>
            <a:ln w="9525">
              <a:solidFill>
                <a:srgbClr val="000000"/>
              </a:solidFill>
              <a:round/>
              <a:headEnd/>
              <a:tailEnd/>
            </a:ln>
          </p:spPr>
        </p:cxnSp>
        <p:cxnSp>
          <p:nvCxnSpPr>
            <p:cNvPr id="2332" name="AutoShape 284"/>
            <p:cNvCxnSpPr>
              <a:cxnSpLocks noChangeShapeType="1"/>
            </p:cNvCxnSpPr>
            <p:nvPr/>
          </p:nvCxnSpPr>
          <p:spPr bwMode="auto">
            <a:xfrm>
              <a:off x="5071" y="9471"/>
              <a:ext cx="127" cy="74"/>
            </a:xfrm>
            <a:prstGeom prst="straightConnector1">
              <a:avLst/>
            </a:prstGeom>
            <a:noFill/>
            <a:ln w="9525">
              <a:solidFill>
                <a:srgbClr val="000000"/>
              </a:solidFill>
              <a:round/>
              <a:headEnd/>
              <a:tailEnd/>
            </a:ln>
          </p:spPr>
        </p:cxnSp>
        <p:cxnSp>
          <p:nvCxnSpPr>
            <p:cNvPr id="2333" name="AutoShape 285"/>
            <p:cNvCxnSpPr>
              <a:cxnSpLocks noChangeShapeType="1"/>
            </p:cNvCxnSpPr>
            <p:nvPr/>
          </p:nvCxnSpPr>
          <p:spPr bwMode="auto">
            <a:xfrm flipV="1">
              <a:off x="4286" y="9086"/>
              <a:ext cx="784" cy="27"/>
            </a:xfrm>
            <a:prstGeom prst="straightConnector1">
              <a:avLst/>
            </a:prstGeom>
            <a:noFill/>
            <a:ln w="9525">
              <a:solidFill>
                <a:srgbClr val="000000"/>
              </a:solidFill>
              <a:round/>
              <a:headEnd/>
              <a:tailEnd/>
            </a:ln>
          </p:spPr>
        </p:cxnSp>
        <p:cxnSp>
          <p:nvCxnSpPr>
            <p:cNvPr id="2334" name="AutoShape 286"/>
            <p:cNvCxnSpPr>
              <a:cxnSpLocks noChangeShapeType="1"/>
            </p:cNvCxnSpPr>
            <p:nvPr/>
          </p:nvCxnSpPr>
          <p:spPr bwMode="auto">
            <a:xfrm flipV="1">
              <a:off x="4286" y="9086"/>
              <a:ext cx="784" cy="31"/>
            </a:xfrm>
            <a:prstGeom prst="straightConnector1">
              <a:avLst/>
            </a:prstGeom>
            <a:noFill/>
            <a:ln w="9525">
              <a:solidFill>
                <a:srgbClr val="000000"/>
              </a:solidFill>
              <a:round/>
              <a:headEnd/>
              <a:tailEnd/>
            </a:ln>
          </p:spPr>
        </p:cxnSp>
        <p:cxnSp>
          <p:nvCxnSpPr>
            <p:cNvPr id="2335" name="AutoShape 287"/>
            <p:cNvCxnSpPr>
              <a:cxnSpLocks noChangeShapeType="1"/>
            </p:cNvCxnSpPr>
            <p:nvPr/>
          </p:nvCxnSpPr>
          <p:spPr bwMode="auto">
            <a:xfrm flipH="1">
              <a:off x="4174" y="9117"/>
              <a:ext cx="112" cy="99"/>
            </a:xfrm>
            <a:prstGeom prst="straightConnector1">
              <a:avLst/>
            </a:prstGeom>
            <a:noFill/>
            <a:ln w="9525">
              <a:solidFill>
                <a:srgbClr val="000000"/>
              </a:solidFill>
              <a:round/>
              <a:headEnd/>
              <a:tailEnd/>
            </a:ln>
          </p:spPr>
        </p:cxnSp>
        <p:cxnSp>
          <p:nvCxnSpPr>
            <p:cNvPr id="2336" name="AutoShape 288"/>
            <p:cNvCxnSpPr>
              <a:cxnSpLocks noChangeShapeType="1"/>
            </p:cNvCxnSpPr>
            <p:nvPr/>
          </p:nvCxnSpPr>
          <p:spPr bwMode="auto">
            <a:xfrm>
              <a:off x="4174" y="9216"/>
              <a:ext cx="112" cy="94"/>
            </a:xfrm>
            <a:prstGeom prst="straightConnector1">
              <a:avLst/>
            </a:prstGeom>
            <a:noFill/>
            <a:ln w="9525">
              <a:solidFill>
                <a:srgbClr val="000000"/>
              </a:solidFill>
              <a:round/>
              <a:headEnd/>
              <a:tailEnd/>
            </a:ln>
          </p:spPr>
        </p:cxnSp>
        <p:cxnSp>
          <p:nvCxnSpPr>
            <p:cNvPr id="2337" name="AutoShape 289"/>
            <p:cNvCxnSpPr>
              <a:cxnSpLocks noChangeShapeType="1"/>
            </p:cNvCxnSpPr>
            <p:nvPr/>
          </p:nvCxnSpPr>
          <p:spPr bwMode="auto">
            <a:xfrm flipV="1">
              <a:off x="4286" y="9283"/>
              <a:ext cx="784" cy="27"/>
            </a:xfrm>
            <a:prstGeom prst="straightConnector1">
              <a:avLst/>
            </a:prstGeom>
            <a:noFill/>
            <a:ln w="9525">
              <a:solidFill>
                <a:srgbClr val="000000"/>
              </a:solidFill>
              <a:round/>
              <a:headEnd/>
              <a:tailEnd/>
            </a:ln>
          </p:spPr>
        </p:cxnSp>
        <p:cxnSp>
          <p:nvCxnSpPr>
            <p:cNvPr id="2338" name="AutoShape 290"/>
            <p:cNvCxnSpPr>
              <a:cxnSpLocks noChangeShapeType="1"/>
            </p:cNvCxnSpPr>
            <p:nvPr/>
          </p:nvCxnSpPr>
          <p:spPr bwMode="auto">
            <a:xfrm flipV="1">
              <a:off x="5070" y="9160"/>
              <a:ext cx="127" cy="123"/>
            </a:xfrm>
            <a:prstGeom prst="straightConnector1">
              <a:avLst/>
            </a:prstGeom>
            <a:noFill/>
            <a:ln w="9525">
              <a:solidFill>
                <a:srgbClr val="000000"/>
              </a:solidFill>
              <a:round/>
              <a:headEnd/>
              <a:tailEnd/>
            </a:ln>
          </p:spPr>
        </p:cxnSp>
        <p:cxnSp>
          <p:nvCxnSpPr>
            <p:cNvPr id="2339" name="AutoShape 291"/>
            <p:cNvCxnSpPr>
              <a:cxnSpLocks noChangeShapeType="1"/>
            </p:cNvCxnSpPr>
            <p:nvPr/>
          </p:nvCxnSpPr>
          <p:spPr bwMode="auto">
            <a:xfrm>
              <a:off x="5070" y="9086"/>
              <a:ext cx="127" cy="74"/>
            </a:xfrm>
            <a:prstGeom prst="straightConnector1">
              <a:avLst/>
            </a:prstGeom>
            <a:noFill/>
            <a:ln w="9525">
              <a:solidFill>
                <a:srgbClr val="000000"/>
              </a:solidFill>
              <a:round/>
              <a:headEnd/>
              <a:tailEnd/>
            </a:ln>
          </p:spPr>
        </p:cxnSp>
        <p:cxnSp>
          <p:nvCxnSpPr>
            <p:cNvPr id="2340" name="AutoShape 292"/>
            <p:cNvCxnSpPr>
              <a:cxnSpLocks noChangeShapeType="1"/>
            </p:cNvCxnSpPr>
            <p:nvPr/>
          </p:nvCxnSpPr>
          <p:spPr bwMode="auto">
            <a:xfrm flipV="1">
              <a:off x="4286" y="9279"/>
              <a:ext cx="784" cy="31"/>
            </a:xfrm>
            <a:prstGeom prst="straightConnector1">
              <a:avLst/>
            </a:prstGeom>
            <a:noFill/>
            <a:ln w="9525">
              <a:solidFill>
                <a:srgbClr val="000000"/>
              </a:solidFill>
              <a:round/>
              <a:headEnd/>
              <a:tailEnd/>
            </a:ln>
          </p:spPr>
        </p:cxnSp>
        <p:cxnSp>
          <p:nvCxnSpPr>
            <p:cNvPr id="2341" name="AutoShape 293"/>
            <p:cNvCxnSpPr>
              <a:cxnSpLocks noChangeShapeType="1"/>
            </p:cNvCxnSpPr>
            <p:nvPr/>
          </p:nvCxnSpPr>
          <p:spPr bwMode="auto">
            <a:xfrm flipV="1">
              <a:off x="4286" y="9668"/>
              <a:ext cx="784" cy="31"/>
            </a:xfrm>
            <a:prstGeom prst="straightConnector1">
              <a:avLst/>
            </a:prstGeom>
            <a:noFill/>
            <a:ln w="9525">
              <a:solidFill>
                <a:srgbClr val="000000"/>
              </a:solidFill>
              <a:round/>
              <a:headEnd/>
              <a:tailEnd/>
            </a:ln>
          </p:spPr>
        </p:cxnSp>
        <p:cxnSp>
          <p:nvCxnSpPr>
            <p:cNvPr id="2342" name="AutoShape 294"/>
            <p:cNvCxnSpPr>
              <a:cxnSpLocks noChangeShapeType="1"/>
            </p:cNvCxnSpPr>
            <p:nvPr/>
          </p:nvCxnSpPr>
          <p:spPr bwMode="auto">
            <a:xfrm flipH="1">
              <a:off x="4174" y="9699"/>
              <a:ext cx="112" cy="99"/>
            </a:xfrm>
            <a:prstGeom prst="straightConnector1">
              <a:avLst/>
            </a:prstGeom>
            <a:noFill/>
            <a:ln w="9525">
              <a:solidFill>
                <a:srgbClr val="000000"/>
              </a:solidFill>
              <a:round/>
              <a:headEnd/>
              <a:tailEnd/>
            </a:ln>
          </p:spPr>
        </p:cxnSp>
        <p:cxnSp>
          <p:nvCxnSpPr>
            <p:cNvPr id="2343" name="AutoShape 295"/>
            <p:cNvCxnSpPr>
              <a:cxnSpLocks noChangeShapeType="1"/>
            </p:cNvCxnSpPr>
            <p:nvPr/>
          </p:nvCxnSpPr>
          <p:spPr bwMode="auto">
            <a:xfrm>
              <a:off x="4174" y="9798"/>
              <a:ext cx="112" cy="94"/>
            </a:xfrm>
            <a:prstGeom prst="straightConnector1">
              <a:avLst/>
            </a:prstGeom>
            <a:noFill/>
            <a:ln w="9525">
              <a:solidFill>
                <a:srgbClr val="000000"/>
              </a:solidFill>
              <a:round/>
              <a:headEnd/>
              <a:tailEnd/>
            </a:ln>
          </p:spPr>
        </p:cxnSp>
        <p:cxnSp>
          <p:nvCxnSpPr>
            <p:cNvPr id="2344" name="AutoShape 296"/>
            <p:cNvCxnSpPr>
              <a:cxnSpLocks noChangeShapeType="1"/>
            </p:cNvCxnSpPr>
            <p:nvPr/>
          </p:nvCxnSpPr>
          <p:spPr bwMode="auto">
            <a:xfrm flipV="1">
              <a:off x="5070" y="9742"/>
              <a:ext cx="127" cy="123"/>
            </a:xfrm>
            <a:prstGeom prst="straightConnector1">
              <a:avLst/>
            </a:prstGeom>
            <a:noFill/>
            <a:ln w="9525">
              <a:solidFill>
                <a:srgbClr val="000000"/>
              </a:solidFill>
              <a:round/>
              <a:headEnd/>
              <a:tailEnd/>
            </a:ln>
          </p:spPr>
        </p:cxnSp>
        <p:cxnSp>
          <p:nvCxnSpPr>
            <p:cNvPr id="2345" name="AutoShape 297"/>
            <p:cNvCxnSpPr>
              <a:cxnSpLocks noChangeShapeType="1"/>
            </p:cNvCxnSpPr>
            <p:nvPr/>
          </p:nvCxnSpPr>
          <p:spPr bwMode="auto">
            <a:xfrm>
              <a:off x="5070" y="9668"/>
              <a:ext cx="127" cy="74"/>
            </a:xfrm>
            <a:prstGeom prst="straightConnector1">
              <a:avLst/>
            </a:prstGeom>
            <a:noFill/>
            <a:ln w="9525">
              <a:solidFill>
                <a:srgbClr val="000000"/>
              </a:solidFill>
              <a:round/>
              <a:headEnd/>
              <a:tailEnd/>
            </a:ln>
          </p:spPr>
        </p:cxnSp>
        <p:cxnSp>
          <p:nvCxnSpPr>
            <p:cNvPr id="2346" name="AutoShape 298"/>
            <p:cNvCxnSpPr>
              <a:cxnSpLocks noChangeShapeType="1"/>
            </p:cNvCxnSpPr>
            <p:nvPr/>
          </p:nvCxnSpPr>
          <p:spPr bwMode="auto">
            <a:xfrm flipH="1">
              <a:off x="4174" y="10089"/>
              <a:ext cx="112" cy="99"/>
            </a:xfrm>
            <a:prstGeom prst="straightConnector1">
              <a:avLst/>
            </a:prstGeom>
            <a:noFill/>
            <a:ln w="9525">
              <a:solidFill>
                <a:srgbClr val="000000"/>
              </a:solidFill>
              <a:round/>
              <a:headEnd/>
              <a:tailEnd/>
            </a:ln>
          </p:spPr>
        </p:cxnSp>
        <p:cxnSp>
          <p:nvCxnSpPr>
            <p:cNvPr id="2347" name="AutoShape 299"/>
            <p:cNvCxnSpPr>
              <a:cxnSpLocks noChangeShapeType="1"/>
            </p:cNvCxnSpPr>
            <p:nvPr/>
          </p:nvCxnSpPr>
          <p:spPr bwMode="auto">
            <a:xfrm>
              <a:off x="4174" y="10188"/>
              <a:ext cx="112" cy="94"/>
            </a:xfrm>
            <a:prstGeom prst="straightConnector1">
              <a:avLst/>
            </a:prstGeom>
            <a:noFill/>
            <a:ln w="9525">
              <a:solidFill>
                <a:srgbClr val="000000"/>
              </a:solidFill>
              <a:round/>
              <a:headEnd/>
              <a:tailEnd/>
            </a:ln>
          </p:spPr>
        </p:cxnSp>
        <p:cxnSp>
          <p:nvCxnSpPr>
            <p:cNvPr id="2348" name="AutoShape 300"/>
            <p:cNvCxnSpPr>
              <a:cxnSpLocks noChangeShapeType="1"/>
            </p:cNvCxnSpPr>
            <p:nvPr/>
          </p:nvCxnSpPr>
          <p:spPr bwMode="auto">
            <a:xfrm flipV="1">
              <a:off x="4286" y="10255"/>
              <a:ext cx="784" cy="27"/>
            </a:xfrm>
            <a:prstGeom prst="straightConnector1">
              <a:avLst/>
            </a:prstGeom>
            <a:noFill/>
            <a:ln w="9525">
              <a:solidFill>
                <a:srgbClr val="000000"/>
              </a:solidFill>
              <a:round/>
              <a:headEnd/>
              <a:tailEnd/>
            </a:ln>
          </p:spPr>
        </p:cxnSp>
        <p:cxnSp>
          <p:nvCxnSpPr>
            <p:cNvPr id="2349" name="AutoShape 301"/>
            <p:cNvCxnSpPr>
              <a:cxnSpLocks noChangeShapeType="1"/>
            </p:cNvCxnSpPr>
            <p:nvPr/>
          </p:nvCxnSpPr>
          <p:spPr bwMode="auto">
            <a:xfrm flipV="1">
              <a:off x="5070" y="10132"/>
              <a:ext cx="127" cy="123"/>
            </a:xfrm>
            <a:prstGeom prst="straightConnector1">
              <a:avLst/>
            </a:prstGeom>
            <a:noFill/>
            <a:ln w="9525">
              <a:solidFill>
                <a:srgbClr val="000000"/>
              </a:solidFill>
              <a:round/>
              <a:headEnd/>
              <a:tailEnd/>
            </a:ln>
          </p:spPr>
        </p:cxnSp>
        <p:cxnSp>
          <p:nvCxnSpPr>
            <p:cNvPr id="2350" name="AutoShape 302"/>
            <p:cNvCxnSpPr>
              <a:cxnSpLocks noChangeShapeType="1"/>
            </p:cNvCxnSpPr>
            <p:nvPr/>
          </p:nvCxnSpPr>
          <p:spPr bwMode="auto">
            <a:xfrm>
              <a:off x="5070" y="10058"/>
              <a:ext cx="127" cy="74"/>
            </a:xfrm>
            <a:prstGeom prst="straightConnector1">
              <a:avLst/>
            </a:prstGeom>
            <a:noFill/>
            <a:ln w="9525">
              <a:solidFill>
                <a:srgbClr val="000000"/>
              </a:solidFill>
              <a:round/>
              <a:headEnd/>
              <a:tailEnd/>
            </a:ln>
          </p:spPr>
        </p:cxnSp>
        <p:cxnSp>
          <p:nvCxnSpPr>
            <p:cNvPr id="2351" name="AutoShape 303"/>
            <p:cNvCxnSpPr>
              <a:cxnSpLocks noChangeShapeType="1"/>
            </p:cNvCxnSpPr>
            <p:nvPr/>
          </p:nvCxnSpPr>
          <p:spPr bwMode="auto">
            <a:xfrm flipV="1">
              <a:off x="4287" y="10254"/>
              <a:ext cx="784" cy="31"/>
            </a:xfrm>
            <a:prstGeom prst="straightConnector1">
              <a:avLst/>
            </a:prstGeom>
            <a:noFill/>
            <a:ln w="9525">
              <a:solidFill>
                <a:srgbClr val="000000"/>
              </a:solidFill>
              <a:round/>
              <a:headEnd/>
              <a:tailEnd/>
            </a:ln>
          </p:spPr>
        </p:cxnSp>
        <p:cxnSp>
          <p:nvCxnSpPr>
            <p:cNvPr id="2352" name="AutoShape 304"/>
            <p:cNvCxnSpPr>
              <a:cxnSpLocks noChangeShapeType="1"/>
            </p:cNvCxnSpPr>
            <p:nvPr/>
          </p:nvCxnSpPr>
          <p:spPr bwMode="auto">
            <a:xfrm flipH="1">
              <a:off x="4175" y="10285"/>
              <a:ext cx="112" cy="99"/>
            </a:xfrm>
            <a:prstGeom prst="straightConnector1">
              <a:avLst/>
            </a:prstGeom>
            <a:noFill/>
            <a:ln w="9525">
              <a:solidFill>
                <a:srgbClr val="000000"/>
              </a:solidFill>
              <a:round/>
              <a:headEnd/>
              <a:tailEnd/>
            </a:ln>
          </p:spPr>
        </p:cxnSp>
        <p:cxnSp>
          <p:nvCxnSpPr>
            <p:cNvPr id="2353" name="AutoShape 305"/>
            <p:cNvCxnSpPr>
              <a:cxnSpLocks noChangeShapeType="1"/>
            </p:cNvCxnSpPr>
            <p:nvPr/>
          </p:nvCxnSpPr>
          <p:spPr bwMode="auto">
            <a:xfrm>
              <a:off x="4175" y="10384"/>
              <a:ext cx="112" cy="94"/>
            </a:xfrm>
            <a:prstGeom prst="straightConnector1">
              <a:avLst/>
            </a:prstGeom>
            <a:noFill/>
            <a:ln w="9525">
              <a:solidFill>
                <a:srgbClr val="000000"/>
              </a:solidFill>
              <a:round/>
              <a:headEnd/>
              <a:tailEnd/>
            </a:ln>
          </p:spPr>
        </p:cxnSp>
        <p:cxnSp>
          <p:nvCxnSpPr>
            <p:cNvPr id="2354" name="AutoShape 306"/>
            <p:cNvCxnSpPr>
              <a:cxnSpLocks noChangeShapeType="1"/>
            </p:cNvCxnSpPr>
            <p:nvPr/>
          </p:nvCxnSpPr>
          <p:spPr bwMode="auto">
            <a:xfrm flipV="1">
              <a:off x="5071" y="10328"/>
              <a:ext cx="127" cy="123"/>
            </a:xfrm>
            <a:prstGeom prst="straightConnector1">
              <a:avLst/>
            </a:prstGeom>
            <a:noFill/>
            <a:ln w="9525">
              <a:solidFill>
                <a:srgbClr val="000000"/>
              </a:solidFill>
              <a:round/>
              <a:headEnd/>
              <a:tailEnd/>
            </a:ln>
          </p:spPr>
        </p:cxnSp>
        <p:cxnSp>
          <p:nvCxnSpPr>
            <p:cNvPr id="2355" name="AutoShape 307"/>
            <p:cNvCxnSpPr>
              <a:cxnSpLocks noChangeShapeType="1"/>
            </p:cNvCxnSpPr>
            <p:nvPr/>
          </p:nvCxnSpPr>
          <p:spPr bwMode="auto">
            <a:xfrm>
              <a:off x="5071" y="10254"/>
              <a:ext cx="127" cy="74"/>
            </a:xfrm>
            <a:prstGeom prst="straightConnector1">
              <a:avLst/>
            </a:prstGeom>
            <a:noFill/>
            <a:ln w="9525">
              <a:solidFill>
                <a:srgbClr val="000000"/>
              </a:solidFill>
              <a:round/>
              <a:headEnd/>
              <a:tailEnd/>
            </a:ln>
          </p:spPr>
        </p:cxnSp>
        <p:cxnSp>
          <p:nvCxnSpPr>
            <p:cNvPr id="2356" name="AutoShape 308"/>
            <p:cNvCxnSpPr>
              <a:cxnSpLocks noChangeShapeType="1"/>
            </p:cNvCxnSpPr>
            <p:nvPr/>
          </p:nvCxnSpPr>
          <p:spPr bwMode="auto">
            <a:xfrm flipV="1">
              <a:off x="4286" y="9869"/>
              <a:ext cx="784" cy="27"/>
            </a:xfrm>
            <a:prstGeom prst="straightConnector1">
              <a:avLst/>
            </a:prstGeom>
            <a:noFill/>
            <a:ln w="9525">
              <a:solidFill>
                <a:srgbClr val="000000"/>
              </a:solidFill>
              <a:round/>
              <a:headEnd/>
              <a:tailEnd/>
            </a:ln>
          </p:spPr>
        </p:cxnSp>
        <p:cxnSp>
          <p:nvCxnSpPr>
            <p:cNvPr id="2357" name="AutoShape 309"/>
            <p:cNvCxnSpPr>
              <a:cxnSpLocks noChangeShapeType="1"/>
            </p:cNvCxnSpPr>
            <p:nvPr/>
          </p:nvCxnSpPr>
          <p:spPr bwMode="auto">
            <a:xfrm flipV="1">
              <a:off x="4286" y="9869"/>
              <a:ext cx="784" cy="31"/>
            </a:xfrm>
            <a:prstGeom prst="straightConnector1">
              <a:avLst/>
            </a:prstGeom>
            <a:noFill/>
            <a:ln w="9525">
              <a:solidFill>
                <a:srgbClr val="000000"/>
              </a:solidFill>
              <a:round/>
              <a:headEnd/>
              <a:tailEnd/>
            </a:ln>
          </p:spPr>
        </p:cxnSp>
        <p:cxnSp>
          <p:nvCxnSpPr>
            <p:cNvPr id="2358" name="AutoShape 310"/>
            <p:cNvCxnSpPr>
              <a:cxnSpLocks noChangeShapeType="1"/>
            </p:cNvCxnSpPr>
            <p:nvPr/>
          </p:nvCxnSpPr>
          <p:spPr bwMode="auto">
            <a:xfrm flipH="1">
              <a:off x="4174" y="9900"/>
              <a:ext cx="112" cy="99"/>
            </a:xfrm>
            <a:prstGeom prst="straightConnector1">
              <a:avLst/>
            </a:prstGeom>
            <a:noFill/>
            <a:ln w="9525">
              <a:solidFill>
                <a:srgbClr val="000000"/>
              </a:solidFill>
              <a:round/>
              <a:headEnd/>
              <a:tailEnd/>
            </a:ln>
          </p:spPr>
        </p:cxnSp>
        <p:cxnSp>
          <p:nvCxnSpPr>
            <p:cNvPr id="2359" name="AutoShape 311"/>
            <p:cNvCxnSpPr>
              <a:cxnSpLocks noChangeShapeType="1"/>
            </p:cNvCxnSpPr>
            <p:nvPr/>
          </p:nvCxnSpPr>
          <p:spPr bwMode="auto">
            <a:xfrm>
              <a:off x="4174" y="9999"/>
              <a:ext cx="112" cy="94"/>
            </a:xfrm>
            <a:prstGeom prst="straightConnector1">
              <a:avLst/>
            </a:prstGeom>
            <a:noFill/>
            <a:ln w="9525">
              <a:solidFill>
                <a:srgbClr val="000000"/>
              </a:solidFill>
              <a:round/>
              <a:headEnd/>
              <a:tailEnd/>
            </a:ln>
          </p:spPr>
        </p:cxnSp>
        <p:cxnSp>
          <p:nvCxnSpPr>
            <p:cNvPr id="2360" name="AutoShape 312"/>
            <p:cNvCxnSpPr>
              <a:cxnSpLocks noChangeShapeType="1"/>
            </p:cNvCxnSpPr>
            <p:nvPr/>
          </p:nvCxnSpPr>
          <p:spPr bwMode="auto">
            <a:xfrm flipV="1">
              <a:off x="4286" y="10066"/>
              <a:ext cx="784" cy="27"/>
            </a:xfrm>
            <a:prstGeom prst="straightConnector1">
              <a:avLst/>
            </a:prstGeom>
            <a:noFill/>
            <a:ln w="9525">
              <a:solidFill>
                <a:srgbClr val="000000"/>
              </a:solidFill>
              <a:round/>
              <a:headEnd/>
              <a:tailEnd/>
            </a:ln>
          </p:spPr>
        </p:cxnSp>
        <p:cxnSp>
          <p:nvCxnSpPr>
            <p:cNvPr id="2361" name="AutoShape 313"/>
            <p:cNvCxnSpPr>
              <a:cxnSpLocks noChangeShapeType="1"/>
            </p:cNvCxnSpPr>
            <p:nvPr/>
          </p:nvCxnSpPr>
          <p:spPr bwMode="auto">
            <a:xfrm flipV="1">
              <a:off x="5070" y="9943"/>
              <a:ext cx="127" cy="123"/>
            </a:xfrm>
            <a:prstGeom prst="straightConnector1">
              <a:avLst/>
            </a:prstGeom>
            <a:noFill/>
            <a:ln w="9525">
              <a:solidFill>
                <a:srgbClr val="000000"/>
              </a:solidFill>
              <a:round/>
              <a:headEnd/>
              <a:tailEnd/>
            </a:ln>
          </p:spPr>
        </p:cxnSp>
        <p:cxnSp>
          <p:nvCxnSpPr>
            <p:cNvPr id="2362" name="AutoShape 314"/>
            <p:cNvCxnSpPr>
              <a:cxnSpLocks noChangeShapeType="1"/>
            </p:cNvCxnSpPr>
            <p:nvPr/>
          </p:nvCxnSpPr>
          <p:spPr bwMode="auto">
            <a:xfrm>
              <a:off x="5070" y="9869"/>
              <a:ext cx="127" cy="74"/>
            </a:xfrm>
            <a:prstGeom prst="straightConnector1">
              <a:avLst/>
            </a:prstGeom>
            <a:noFill/>
            <a:ln w="9525">
              <a:solidFill>
                <a:srgbClr val="000000"/>
              </a:solidFill>
              <a:round/>
              <a:headEnd/>
              <a:tailEnd/>
            </a:ln>
          </p:spPr>
        </p:cxnSp>
        <p:cxnSp>
          <p:nvCxnSpPr>
            <p:cNvPr id="2363" name="AutoShape 315"/>
            <p:cNvCxnSpPr>
              <a:cxnSpLocks noChangeShapeType="1"/>
            </p:cNvCxnSpPr>
            <p:nvPr/>
          </p:nvCxnSpPr>
          <p:spPr bwMode="auto">
            <a:xfrm flipV="1">
              <a:off x="4286" y="10062"/>
              <a:ext cx="784" cy="31"/>
            </a:xfrm>
            <a:prstGeom prst="straightConnector1">
              <a:avLst/>
            </a:prstGeom>
            <a:noFill/>
            <a:ln w="9525">
              <a:solidFill>
                <a:srgbClr val="000000"/>
              </a:solidFill>
              <a:round/>
              <a:headEnd/>
              <a:tailEnd/>
            </a:ln>
          </p:spPr>
        </p:cxnSp>
      </p:grpSp>
      <p:grpSp>
        <p:nvGrpSpPr>
          <p:cNvPr id="2364" name="Group 316"/>
          <p:cNvGrpSpPr>
            <a:grpSpLocks/>
          </p:cNvGrpSpPr>
          <p:nvPr/>
        </p:nvGrpSpPr>
        <p:grpSpPr bwMode="auto">
          <a:xfrm rot="16284661" flipH="1">
            <a:off x="726534" y="2924815"/>
            <a:ext cx="263426" cy="497294"/>
            <a:chOff x="3766" y="6558"/>
            <a:chExt cx="1805" cy="3920"/>
          </a:xfrm>
        </p:grpSpPr>
        <p:cxnSp>
          <p:nvCxnSpPr>
            <p:cNvPr id="2365" name="AutoShape 317"/>
            <p:cNvCxnSpPr>
              <a:cxnSpLocks noChangeShapeType="1"/>
            </p:cNvCxnSpPr>
            <p:nvPr/>
          </p:nvCxnSpPr>
          <p:spPr bwMode="auto">
            <a:xfrm>
              <a:off x="3766" y="7138"/>
              <a:ext cx="1805" cy="5"/>
            </a:xfrm>
            <a:prstGeom prst="straightConnector1">
              <a:avLst/>
            </a:prstGeom>
            <a:noFill/>
            <a:ln w="9525">
              <a:solidFill>
                <a:srgbClr val="000000"/>
              </a:solidFill>
              <a:round/>
              <a:headEnd/>
              <a:tailEnd/>
            </a:ln>
          </p:spPr>
        </p:cxnSp>
        <p:cxnSp>
          <p:nvCxnSpPr>
            <p:cNvPr id="2366" name="AutoShape 318"/>
            <p:cNvCxnSpPr>
              <a:cxnSpLocks noChangeShapeType="1"/>
            </p:cNvCxnSpPr>
            <p:nvPr/>
          </p:nvCxnSpPr>
          <p:spPr bwMode="auto">
            <a:xfrm>
              <a:off x="4535" y="6558"/>
              <a:ext cx="0" cy="279"/>
            </a:xfrm>
            <a:prstGeom prst="straightConnector1">
              <a:avLst/>
            </a:prstGeom>
            <a:noFill/>
            <a:ln w="9525">
              <a:solidFill>
                <a:srgbClr val="000000"/>
              </a:solidFill>
              <a:round/>
              <a:headEnd/>
              <a:tailEnd/>
            </a:ln>
          </p:spPr>
        </p:cxnSp>
        <p:cxnSp>
          <p:nvCxnSpPr>
            <p:cNvPr id="2367" name="AutoShape 319"/>
            <p:cNvCxnSpPr>
              <a:cxnSpLocks noChangeShapeType="1"/>
            </p:cNvCxnSpPr>
            <p:nvPr/>
          </p:nvCxnSpPr>
          <p:spPr bwMode="auto">
            <a:xfrm>
              <a:off x="4535" y="6837"/>
              <a:ext cx="261" cy="0"/>
            </a:xfrm>
            <a:prstGeom prst="straightConnector1">
              <a:avLst/>
            </a:prstGeom>
            <a:noFill/>
            <a:ln w="9525">
              <a:solidFill>
                <a:srgbClr val="000000"/>
              </a:solidFill>
              <a:round/>
              <a:headEnd/>
              <a:tailEnd/>
            </a:ln>
          </p:spPr>
        </p:cxnSp>
        <p:cxnSp>
          <p:nvCxnSpPr>
            <p:cNvPr id="2368" name="AutoShape 320"/>
            <p:cNvCxnSpPr>
              <a:cxnSpLocks noChangeShapeType="1"/>
            </p:cNvCxnSpPr>
            <p:nvPr/>
          </p:nvCxnSpPr>
          <p:spPr bwMode="auto">
            <a:xfrm flipV="1">
              <a:off x="4796" y="6558"/>
              <a:ext cx="0" cy="279"/>
            </a:xfrm>
            <a:prstGeom prst="straightConnector1">
              <a:avLst/>
            </a:prstGeom>
            <a:noFill/>
            <a:ln w="9525">
              <a:solidFill>
                <a:srgbClr val="000000"/>
              </a:solidFill>
              <a:round/>
              <a:headEnd/>
              <a:tailEnd/>
            </a:ln>
          </p:spPr>
        </p:cxnSp>
        <p:sp>
          <p:nvSpPr>
            <p:cNvPr id="2369" name="Arc 321"/>
            <p:cNvSpPr>
              <a:spLocks/>
            </p:cNvSpPr>
            <p:nvPr/>
          </p:nvSpPr>
          <p:spPr bwMode="auto">
            <a:xfrm>
              <a:off x="479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0" name="Arc 322"/>
            <p:cNvSpPr>
              <a:spLocks/>
            </p:cNvSpPr>
            <p:nvPr/>
          </p:nvSpPr>
          <p:spPr bwMode="auto">
            <a:xfrm flipH="1">
              <a:off x="376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371" name="AutoShape 323"/>
            <p:cNvCxnSpPr>
              <a:cxnSpLocks noChangeShapeType="1"/>
            </p:cNvCxnSpPr>
            <p:nvPr/>
          </p:nvCxnSpPr>
          <p:spPr bwMode="auto">
            <a:xfrm flipH="1">
              <a:off x="4165" y="7143"/>
              <a:ext cx="84" cy="93"/>
            </a:xfrm>
            <a:prstGeom prst="straightConnector1">
              <a:avLst/>
            </a:prstGeom>
            <a:noFill/>
            <a:ln w="9525">
              <a:solidFill>
                <a:srgbClr val="000000"/>
              </a:solidFill>
              <a:round/>
              <a:headEnd/>
              <a:tailEnd/>
            </a:ln>
          </p:spPr>
        </p:cxnSp>
        <p:cxnSp>
          <p:nvCxnSpPr>
            <p:cNvPr id="2372" name="AutoShape 324"/>
            <p:cNvCxnSpPr>
              <a:cxnSpLocks noChangeShapeType="1"/>
            </p:cNvCxnSpPr>
            <p:nvPr/>
          </p:nvCxnSpPr>
          <p:spPr bwMode="auto">
            <a:xfrm>
              <a:off x="5126" y="7138"/>
              <a:ext cx="62" cy="57"/>
            </a:xfrm>
            <a:prstGeom prst="straightConnector1">
              <a:avLst/>
            </a:prstGeom>
            <a:noFill/>
            <a:ln w="9525">
              <a:solidFill>
                <a:srgbClr val="000000"/>
              </a:solidFill>
              <a:round/>
              <a:headEnd/>
              <a:tailEnd/>
            </a:ln>
          </p:spPr>
        </p:cxnSp>
        <p:cxnSp>
          <p:nvCxnSpPr>
            <p:cNvPr id="2373" name="AutoShape 325"/>
            <p:cNvCxnSpPr>
              <a:cxnSpLocks noChangeShapeType="1"/>
            </p:cNvCxnSpPr>
            <p:nvPr/>
          </p:nvCxnSpPr>
          <p:spPr bwMode="auto">
            <a:xfrm flipH="1">
              <a:off x="5061" y="7195"/>
              <a:ext cx="127" cy="124"/>
            </a:xfrm>
            <a:prstGeom prst="straightConnector1">
              <a:avLst/>
            </a:prstGeom>
            <a:noFill/>
            <a:ln w="9525">
              <a:solidFill>
                <a:srgbClr val="000000"/>
              </a:solidFill>
              <a:round/>
              <a:headEnd/>
              <a:tailEnd/>
            </a:ln>
          </p:spPr>
        </p:cxnSp>
        <p:cxnSp>
          <p:nvCxnSpPr>
            <p:cNvPr id="2374" name="AutoShape 326"/>
            <p:cNvCxnSpPr>
              <a:cxnSpLocks noChangeShapeType="1"/>
            </p:cNvCxnSpPr>
            <p:nvPr/>
          </p:nvCxnSpPr>
          <p:spPr bwMode="auto">
            <a:xfrm>
              <a:off x="4174" y="7236"/>
              <a:ext cx="103" cy="114"/>
            </a:xfrm>
            <a:prstGeom prst="straightConnector1">
              <a:avLst/>
            </a:prstGeom>
            <a:noFill/>
            <a:ln w="9525">
              <a:solidFill>
                <a:srgbClr val="000000"/>
              </a:solidFill>
              <a:round/>
              <a:headEnd/>
              <a:tailEnd/>
            </a:ln>
          </p:spPr>
        </p:cxnSp>
        <p:cxnSp>
          <p:nvCxnSpPr>
            <p:cNvPr id="2375" name="AutoShape 327"/>
            <p:cNvCxnSpPr>
              <a:cxnSpLocks noChangeShapeType="1"/>
            </p:cNvCxnSpPr>
            <p:nvPr/>
          </p:nvCxnSpPr>
          <p:spPr bwMode="auto">
            <a:xfrm flipV="1">
              <a:off x="4277" y="7319"/>
              <a:ext cx="784" cy="31"/>
            </a:xfrm>
            <a:prstGeom prst="straightConnector1">
              <a:avLst/>
            </a:prstGeom>
            <a:noFill/>
            <a:ln w="9525">
              <a:solidFill>
                <a:srgbClr val="000000"/>
              </a:solidFill>
              <a:round/>
              <a:headEnd/>
              <a:tailEnd/>
            </a:ln>
          </p:spPr>
        </p:cxnSp>
        <p:cxnSp>
          <p:nvCxnSpPr>
            <p:cNvPr id="2376" name="AutoShape 328"/>
            <p:cNvCxnSpPr>
              <a:cxnSpLocks noChangeShapeType="1"/>
            </p:cNvCxnSpPr>
            <p:nvPr/>
          </p:nvCxnSpPr>
          <p:spPr bwMode="auto">
            <a:xfrm flipH="1">
              <a:off x="4165" y="7350"/>
              <a:ext cx="112" cy="99"/>
            </a:xfrm>
            <a:prstGeom prst="straightConnector1">
              <a:avLst/>
            </a:prstGeom>
            <a:noFill/>
            <a:ln w="9525">
              <a:solidFill>
                <a:srgbClr val="000000"/>
              </a:solidFill>
              <a:round/>
              <a:headEnd/>
              <a:tailEnd/>
            </a:ln>
          </p:spPr>
        </p:cxnSp>
        <p:cxnSp>
          <p:nvCxnSpPr>
            <p:cNvPr id="2377" name="AutoShape 329"/>
            <p:cNvCxnSpPr>
              <a:cxnSpLocks noChangeShapeType="1"/>
            </p:cNvCxnSpPr>
            <p:nvPr/>
          </p:nvCxnSpPr>
          <p:spPr bwMode="auto">
            <a:xfrm>
              <a:off x="4165" y="7449"/>
              <a:ext cx="112" cy="94"/>
            </a:xfrm>
            <a:prstGeom prst="straightConnector1">
              <a:avLst/>
            </a:prstGeom>
            <a:noFill/>
            <a:ln w="9525">
              <a:solidFill>
                <a:srgbClr val="000000"/>
              </a:solidFill>
              <a:round/>
              <a:headEnd/>
              <a:tailEnd/>
            </a:ln>
          </p:spPr>
        </p:cxnSp>
        <p:cxnSp>
          <p:nvCxnSpPr>
            <p:cNvPr id="2378" name="AutoShape 330"/>
            <p:cNvCxnSpPr>
              <a:cxnSpLocks noChangeShapeType="1"/>
            </p:cNvCxnSpPr>
            <p:nvPr/>
          </p:nvCxnSpPr>
          <p:spPr bwMode="auto">
            <a:xfrm flipV="1">
              <a:off x="5061" y="7393"/>
              <a:ext cx="127" cy="123"/>
            </a:xfrm>
            <a:prstGeom prst="straightConnector1">
              <a:avLst/>
            </a:prstGeom>
            <a:noFill/>
            <a:ln w="9525">
              <a:solidFill>
                <a:srgbClr val="000000"/>
              </a:solidFill>
              <a:round/>
              <a:headEnd/>
              <a:tailEnd/>
            </a:ln>
          </p:spPr>
        </p:cxnSp>
        <p:cxnSp>
          <p:nvCxnSpPr>
            <p:cNvPr id="2379" name="AutoShape 331"/>
            <p:cNvCxnSpPr>
              <a:cxnSpLocks noChangeShapeType="1"/>
            </p:cNvCxnSpPr>
            <p:nvPr/>
          </p:nvCxnSpPr>
          <p:spPr bwMode="auto">
            <a:xfrm>
              <a:off x="5061" y="7319"/>
              <a:ext cx="127" cy="74"/>
            </a:xfrm>
            <a:prstGeom prst="straightConnector1">
              <a:avLst/>
            </a:prstGeom>
            <a:noFill/>
            <a:ln w="9525">
              <a:solidFill>
                <a:srgbClr val="000000"/>
              </a:solidFill>
              <a:round/>
              <a:headEnd/>
              <a:tailEnd/>
            </a:ln>
          </p:spPr>
        </p:cxnSp>
        <p:cxnSp>
          <p:nvCxnSpPr>
            <p:cNvPr id="2380" name="AutoShape 332"/>
            <p:cNvCxnSpPr>
              <a:cxnSpLocks noChangeShapeType="1"/>
            </p:cNvCxnSpPr>
            <p:nvPr/>
          </p:nvCxnSpPr>
          <p:spPr bwMode="auto">
            <a:xfrm flipH="1">
              <a:off x="4165" y="7740"/>
              <a:ext cx="112" cy="99"/>
            </a:xfrm>
            <a:prstGeom prst="straightConnector1">
              <a:avLst/>
            </a:prstGeom>
            <a:noFill/>
            <a:ln w="9525">
              <a:solidFill>
                <a:srgbClr val="000000"/>
              </a:solidFill>
              <a:round/>
              <a:headEnd/>
              <a:tailEnd/>
            </a:ln>
          </p:spPr>
        </p:cxnSp>
        <p:cxnSp>
          <p:nvCxnSpPr>
            <p:cNvPr id="2381" name="AutoShape 333"/>
            <p:cNvCxnSpPr>
              <a:cxnSpLocks noChangeShapeType="1"/>
            </p:cNvCxnSpPr>
            <p:nvPr/>
          </p:nvCxnSpPr>
          <p:spPr bwMode="auto">
            <a:xfrm>
              <a:off x="4165" y="7839"/>
              <a:ext cx="112" cy="94"/>
            </a:xfrm>
            <a:prstGeom prst="straightConnector1">
              <a:avLst/>
            </a:prstGeom>
            <a:noFill/>
            <a:ln w="9525">
              <a:solidFill>
                <a:srgbClr val="000000"/>
              </a:solidFill>
              <a:round/>
              <a:headEnd/>
              <a:tailEnd/>
            </a:ln>
          </p:spPr>
        </p:cxnSp>
        <p:cxnSp>
          <p:nvCxnSpPr>
            <p:cNvPr id="2382" name="AutoShape 334"/>
            <p:cNvCxnSpPr>
              <a:cxnSpLocks noChangeShapeType="1"/>
            </p:cNvCxnSpPr>
            <p:nvPr/>
          </p:nvCxnSpPr>
          <p:spPr bwMode="auto">
            <a:xfrm flipV="1">
              <a:off x="4277" y="7906"/>
              <a:ext cx="784" cy="27"/>
            </a:xfrm>
            <a:prstGeom prst="straightConnector1">
              <a:avLst/>
            </a:prstGeom>
            <a:noFill/>
            <a:ln w="9525">
              <a:solidFill>
                <a:srgbClr val="000000"/>
              </a:solidFill>
              <a:round/>
              <a:headEnd/>
              <a:tailEnd/>
            </a:ln>
          </p:spPr>
        </p:cxnSp>
        <p:cxnSp>
          <p:nvCxnSpPr>
            <p:cNvPr id="2383" name="AutoShape 335"/>
            <p:cNvCxnSpPr>
              <a:cxnSpLocks noChangeShapeType="1"/>
            </p:cNvCxnSpPr>
            <p:nvPr/>
          </p:nvCxnSpPr>
          <p:spPr bwMode="auto">
            <a:xfrm flipV="1">
              <a:off x="5061" y="7783"/>
              <a:ext cx="127" cy="123"/>
            </a:xfrm>
            <a:prstGeom prst="straightConnector1">
              <a:avLst/>
            </a:prstGeom>
            <a:noFill/>
            <a:ln w="9525">
              <a:solidFill>
                <a:srgbClr val="000000"/>
              </a:solidFill>
              <a:round/>
              <a:headEnd/>
              <a:tailEnd/>
            </a:ln>
          </p:spPr>
        </p:cxnSp>
        <p:cxnSp>
          <p:nvCxnSpPr>
            <p:cNvPr id="2384" name="AutoShape 336"/>
            <p:cNvCxnSpPr>
              <a:cxnSpLocks noChangeShapeType="1"/>
            </p:cNvCxnSpPr>
            <p:nvPr/>
          </p:nvCxnSpPr>
          <p:spPr bwMode="auto">
            <a:xfrm>
              <a:off x="5061" y="7709"/>
              <a:ext cx="127" cy="74"/>
            </a:xfrm>
            <a:prstGeom prst="straightConnector1">
              <a:avLst/>
            </a:prstGeom>
            <a:noFill/>
            <a:ln w="9525">
              <a:solidFill>
                <a:srgbClr val="000000"/>
              </a:solidFill>
              <a:round/>
              <a:headEnd/>
              <a:tailEnd/>
            </a:ln>
          </p:spPr>
        </p:cxnSp>
        <p:cxnSp>
          <p:nvCxnSpPr>
            <p:cNvPr id="2385" name="AutoShape 337"/>
            <p:cNvCxnSpPr>
              <a:cxnSpLocks noChangeShapeType="1"/>
            </p:cNvCxnSpPr>
            <p:nvPr/>
          </p:nvCxnSpPr>
          <p:spPr bwMode="auto">
            <a:xfrm flipV="1">
              <a:off x="4278" y="7905"/>
              <a:ext cx="784" cy="31"/>
            </a:xfrm>
            <a:prstGeom prst="straightConnector1">
              <a:avLst/>
            </a:prstGeom>
            <a:noFill/>
            <a:ln w="9525">
              <a:solidFill>
                <a:srgbClr val="000000"/>
              </a:solidFill>
              <a:round/>
              <a:headEnd/>
              <a:tailEnd/>
            </a:ln>
          </p:spPr>
        </p:cxnSp>
        <p:cxnSp>
          <p:nvCxnSpPr>
            <p:cNvPr id="2386" name="AutoShape 338"/>
            <p:cNvCxnSpPr>
              <a:cxnSpLocks noChangeShapeType="1"/>
            </p:cNvCxnSpPr>
            <p:nvPr/>
          </p:nvCxnSpPr>
          <p:spPr bwMode="auto">
            <a:xfrm flipH="1">
              <a:off x="4166" y="7936"/>
              <a:ext cx="112" cy="99"/>
            </a:xfrm>
            <a:prstGeom prst="straightConnector1">
              <a:avLst/>
            </a:prstGeom>
            <a:noFill/>
            <a:ln w="9525">
              <a:solidFill>
                <a:srgbClr val="000000"/>
              </a:solidFill>
              <a:round/>
              <a:headEnd/>
              <a:tailEnd/>
            </a:ln>
          </p:spPr>
        </p:cxnSp>
        <p:cxnSp>
          <p:nvCxnSpPr>
            <p:cNvPr id="2387" name="AutoShape 339"/>
            <p:cNvCxnSpPr>
              <a:cxnSpLocks noChangeShapeType="1"/>
            </p:cNvCxnSpPr>
            <p:nvPr/>
          </p:nvCxnSpPr>
          <p:spPr bwMode="auto">
            <a:xfrm>
              <a:off x="4166" y="8035"/>
              <a:ext cx="112" cy="94"/>
            </a:xfrm>
            <a:prstGeom prst="straightConnector1">
              <a:avLst/>
            </a:prstGeom>
            <a:noFill/>
            <a:ln w="9525">
              <a:solidFill>
                <a:srgbClr val="000000"/>
              </a:solidFill>
              <a:round/>
              <a:headEnd/>
              <a:tailEnd/>
            </a:ln>
          </p:spPr>
        </p:cxnSp>
        <p:cxnSp>
          <p:nvCxnSpPr>
            <p:cNvPr id="2388" name="AutoShape 340"/>
            <p:cNvCxnSpPr>
              <a:cxnSpLocks noChangeShapeType="1"/>
            </p:cNvCxnSpPr>
            <p:nvPr/>
          </p:nvCxnSpPr>
          <p:spPr bwMode="auto">
            <a:xfrm flipV="1">
              <a:off x="5062" y="7979"/>
              <a:ext cx="127" cy="123"/>
            </a:xfrm>
            <a:prstGeom prst="straightConnector1">
              <a:avLst/>
            </a:prstGeom>
            <a:noFill/>
            <a:ln w="9525">
              <a:solidFill>
                <a:srgbClr val="000000"/>
              </a:solidFill>
              <a:round/>
              <a:headEnd/>
              <a:tailEnd/>
            </a:ln>
          </p:spPr>
        </p:cxnSp>
        <p:cxnSp>
          <p:nvCxnSpPr>
            <p:cNvPr id="2389" name="AutoShape 341"/>
            <p:cNvCxnSpPr>
              <a:cxnSpLocks noChangeShapeType="1"/>
            </p:cNvCxnSpPr>
            <p:nvPr/>
          </p:nvCxnSpPr>
          <p:spPr bwMode="auto">
            <a:xfrm>
              <a:off x="5062" y="7905"/>
              <a:ext cx="127" cy="74"/>
            </a:xfrm>
            <a:prstGeom prst="straightConnector1">
              <a:avLst/>
            </a:prstGeom>
            <a:noFill/>
            <a:ln w="9525">
              <a:solidFill>
                <a:srgbClr val="000000"/>
              </a:solidFill>
              <a:round/>
              <a:headEnd/>
              <a:tailEnd/>
            </a:ln>
          </p:spPr>
        </p:cxnSp>
        <p:cxnSp>
          <p:nvCxnSpPr>
            <p:cNvPr id="2390" name="AutoShape 342"/>
            <p:cNvCxnSpPr>
              <a:cxnSpLocks noChangeShapeType="1"/>
            </p:cNvCxnSpPr>
            <p:nvPr/>
          </p:nvCxnSpPr>
          <p:spPr bwMode="auto">
            <a:xfrm flipV="1">
              <a:off x="4287" y="10451"/>
              <a:ext cx="784" cy="27"/>
            </a:xfrm>
            <a:prstGeom prst="straightConnector1">
              <a:avLst/>
            </a:prstGeom>
            <a:noFill/>
            <a:ln w="9525">
              <a:solidFill>
                <a:srgbClr val="000000"/>
              </a:solidFill>
              <a:round/>
              <a:headEnd/>
              <a:tailEnd/>
            </a:ln>
          </p:spPr>
        </p:cxnSp>
        <p:cxnSp>
          <p:nvCxnSpPr>
            <p:cNvPr id="2391" name="AutoShape 343"/>
            <p:cNvCxnSpPr>
              <a:cxnSpLocks noChangeShapeType="1"/>
            </p:cNvCxnSpPr>
            <p:nvPr/>
          </p:nvCxnSpPr>
          <p:spPr bwMode="auto">
            <a:xfrm flipV="1">
              <a:off x="4277" y="7520"/>
              <a:ext cx="784" cy="27"/>
            </a:xfrm>
            <a:prstGeom prst="straightConnector1">
              <a:avLst/>
            </a:prstGeom>
            <a:noFill/>
            <a:ln w="9525">
              <a:solidFill>
                <a:srgbClr val="000000"/>
              </a:solidFill>
              <a:round/>
              <a:headEnd/>
              <a:tailEnd/>
            </a:ln>
          </p:spPr>
        </p:cxnSp>
        <p:cxnSp>
          <p:nvCxnSpPr>
            <p:cNvPr id="2392" name="AutoShape 344"/>
            <p:cNvCxnSpPr>
              <a:cxnSpLocks noChangeShapeType="1"/>
            </p:cNvCxnSpPr>
            <p:nvPr/>
          </p:nvCxnSpPr>
          <p:spPr bwMode="auto">
            <a:xfrm flipV="1">
              <a:off x="4277" y="7520"/>
              <a:ext cx="784" cy="31"/>
            </a:xfrm>
            <a:prstGeom prst="straightConnector1">
              <a:avLst/>
            </a:prstGeom>
            <a:noFill/>
            <a:ln w="9525">
              <a:solidFill>
                <a:srgbClr val="000000"/>
              </a:solidFill>
              <a:round/>
              <a:headEnd/>
              <a:tailEnd/>
            </a:ln>
          </p:spPr>
        </p:cxnSp>
        <p:cxnSp>
          <p:nvCxnSpPr>
            <p:cNvPr id="2393" name="AutoShape 345"/>
            <p:cNvCxnSpPr>
              <a:cxnSpLocks noChangeShapeType="1"/>
            </p:cNvCxnSpPr>
            <p:nvPr/>
          </p:nvCxnSpPr>
          <p:spPr bwMode="auto">
            <a:xfrm flipH="1">
              <a:off x="4165" y="7551"/>
              <a:ext cx="112" cy="99"/>
            </a:xfrm>
            <a:prstGeom prst="straightConnector1">
              <a:avLst/>
            </a:prstGeom>
            <a:noFill/>
            <a:ln w="9525">
              <a:solidFill>
                <a:srgbClr val="000000"/>
              </a:solidFill>
              <a:round/>
              <a:headEnd/>
              <a:tailEnd/>
            </a:ln>
          </p:spPr>
        </p:cxnSp>
        <p:cxnSp>
          <p:nvCxnSpPr>
            <p:cNvPr id="2394" name="AutoShape 346"/>
            <p:cNvCxnSpPr>
              <a:cxnSpLocks noChangeShapeType="1"/>
            </p:cNvCxnSpPr>
            <p:nvPr/>
          </p:nvCxnSpPr>
          <p:spPr bwMode="auto">
            <a:xfrm>
              <a:off x="4165" y="7650"/>
              <a:ext cx="112" cy="94"/>
            </a:xfrm>
            <a:prstGeom prst="straightConnector1">
              <a:avLst/>
            </a:prstGeom>
            <a:noFill/>
            <a:ln w="9525">
              <a:solidFill>
                <a:srgbClr val="000000"/>
              </a:solidFill>
              <a:round/>
              <a:headEnd/>
              <a:tailEnd/>
            </a:ln>
          </p:spPr>
        </p:cxnSp>
        <p:cxnSp>
          <p:nvCxnSpPr>
            <p:cNvPr id="2395" name="AutoShape 347"/>
            <p:cNvCxnSpPr>
              <a:cxnSpLocks noChangeShapeType="1"/>
            </p:cNvCxnSpPr>
            <p:nvPr/>
          </p:nvCxnSpPr>
          <p:spPr bwMode="auto">
            <a:xfrm flipV="1">
              <a:off x="4277" y="7717"/>
              <a:ext cx="784" cy="27"/>
            </a:xfrm>
            <a:prstGeom prst="straightConnector1">
              <a:avLst/>
            </a:prstGeom>
            <a:noFill/>
            <a:ln w="9525">
              <a:solidFill>
                <a:srgbClr val="000000"/>
              </a:solidFill>
              <a:round/>
              <a:headEnd/>
              <a:tailEnd/>
            </a:ln>
          </p:spPr>
        </p:cxnSp>
        <p:cxnSp>
          <p:nvCxnSpPr>
            <p:cNvPr id="2396" name="AutoShape 348"/>
            <p:cNvCxnSpPr>
              <a:cxnSpLocks noChangeShapeType="1"/>
            </p:cNvCxnSpPr>
            <p:nvPr/>
          </p:nvCxnSpPr>
          <p:spPr bwMode="auto">
            <a:xfrm flipV="1">
              <a:off x="5061" y="7594"/>
              <a:ext cx="127" cy="123"/>
            </a:xfrm>
            <a:prstGeom prst="straightConnector1">
              <a:avLst/>
            </a:prstGeom>
            <a:noFill/>
            <a:ln w="9525">
              <a:solidFill>
                <a:srgbClr val="000000"/>
              </a:solidFill>
              <a:round/>
              <a:headEnd/>
              <a:tailEnd/>
            </a:ln>
          </p:spPr>
        </p:cxnSp>
        <p:cxnSp>
          <p:nvCxnSpPr>
            <p:cNvPr id="2397" name="AutoShape 349"/>
            <p:cNvCxnSpPr>
              <a:cxnSpLocks noChangeShapeType="1"/>
            </p:cNvCxnSpPr>
            <p:nvPr/>
          </p:nvCxnSpPr>
          <p:spPr bwMode="auto">
            <a:xfrm>
              <a:off x="5061" y="7520"/>
              <a:ext cx="127" cy="74"/>
            </a:xfrm>
            <a:prstGeom prst="straightConnector1">
              <a:avLst/>
            </a:prstGeom>
            <a:noFill/>
            <a:ln w="9525">
              <a:solidFill>
                <a:srgbClr val="000000"/>
              </a:solidFill>
              <a:round/>
              <a:headEnd/>
              <a:tailEnd/>
            </a:ln>
          </p:spPr>
        </p:cxnSp>
        <p:cxnSp>
          <p:nvCxnSpPr>
            <p:cNvPr id="2398" name="AutoShape 350"/>
            <p:cNvCxnSpPr>
              <a:cxnSpLocks noChangeShapeType="1"/>
            </p:cNvCxnSpPr>
            <p:nvPr/>
          </p:nvCxnSpPr>
          <p:spPr bwMode="auto">
            <a:xfrm flipV="1">
              <a:off x="4277" y="7713"/>
              <a:ext cx="784" cy="31"/>
            </a:xfrm>
            <a:prstGeom prst="straightConnector1">
              <a:avLst/>
            </a:prstGeom>
            <a:noFill/>
            <a:ln w="9525">
              <a:solidFill>
                <a:srgbClr val="000000"/>
              </a:solidFill>
              <a:round/>
              <a:headEnd/>
              <a:tailEnd/>
            </a:ln>
          </p:spPr>
        </p:cxnSp>
        <p:cxnSp>
          <p:nvCxnSpPr>
            <p:cNvPr id="2399" name="AutoShape 351"/>
            <p:cNvCxnSpPr>
              <a:cxnSpLocks noChangeShapeType="1"/>
            </p:cNvCxnSpPr>
            <p:nvPr/>
          </p:nvCxnSpPr>
          <p:spPr bwMode="auto">
            <a:xfrm flipV="1">
              <a:off x="4282" y="8102"/>
              <a:ext cx="784" cy="31"/>
            </a:xfrm>
            <a:prstGeom prst="straightConnector1">
              <a:avLst/>
            </a:prstGeom>
            <a:noFill/>
            <a:ln w="9525">
              <a:solidFill>
                <a:srgbClr val="000000"/>
              </a:solidFill>
              <a:round/>
              <a:headEnd/>
              <a:tailEnd/>
            </a:ln>
          </p:spPr>
        </p:cxnSp>
        <p:cxnSp>
          <p:nvCxnSpPr>
            <p:cNvPr id="2400" name="AutoShape 352"/>
            <p:cNvCxnSpPr>
              <a:cxnSpLocks noChangeShapeType="1"/>
            </p:cNvCxnSpPr>
            <p:nvPr/>
          </p:nvCxnSpPr>
          <p:spPr bwMode="auto">
            <a:xfrm flipH="1">
              <a:off x="4170" y="8133"/>
              <a:ext cx="112" cy="99"/>
            </a:xfrm>
            <a:prstGeom prst="straightConnector1">
              <a:avLst/>
            </a:prstGeom>
            <a:noFill/>
            <a:ln w="9525">
              <a:solidFill>
                <a:srgbClr val="000000"/>
              </a:solidFill>
              <a:round/>
              <a:headEnd/>
              <a:tailEnd/>
            </a:ln>
          </p:spPr>
        </p:cxnSp>
        <p:cxnSp>
          <p:nvCxnSpPr>
            <p:cNvPr id="2401" name="AutoShape 353"/>
            <p:cNvCxnSpPr>
              <a:cxnSpLocks noChangeShapeType="1"/>
            </p:cNvCxnSpPr>
            <p:nvPr/>
          </p:nvCxnSpPr>
          <p:spPr bwMode="auto">
            <a:xfrm>
              <a:off x="4170" y="8232"/>
              <a:ext cx="112" cy="94"/>
            </a:xfrm>
            <a:prstGeom prst="straightConnector1">
              <a:avLst/>
            </a:prstGeom>
            <a:noFill/>
            <a:ln w="9525">
              <a:solidFill>
                <a:srgbClr val="000000"/>
              </a:solidFill>
              <a:round/>
              <a:headEnd/>
              <a:tailEnd/>
            </a:ln>
          </p:spPr>
        </p:cxnSp>
        <p:cxnSp>
          <p:nvCxnSpPr>
            <p:cNvPr id="2402" name="AutoShape 354"/>
            <p:cNvCxnSpPr>
              <a:cxnSpLocks noChangeShapeType="1"/>
            </p:cNvCxnSpPr>
            <p:nvPr/>
          </p:nvCxnSpPr>
          <p:spPr bwMode="auto">
            <a:xfrm flipV="1">
              <a:off x="5066" y="8176"/>
              <a:ext cx="127" cy="123"/>
            </a:xfrm>
            <a:prstGeom prst="straightConnector1">
              <a:avLst/>
            </a:prstGeom>
            <a:noFill/>
            <a:ln w="9525">
              <a:solidFill>
                <a:srgbClr val="000000"/>
              </a:solidFill>
              <a:round/>
              <a:headEnd/>
              <a:tailEnd/>
            </a:ln>
          </p:spPr>
        </p:cxnSp>
        <p:cxnSp>
          <p:nvCxnSpPr>
            <p:cNvPr id="2403" name="AutoShape 355"/>
            <p:cNvCxnSpPr>
              <a:cxnSpLocks noChangeShapeType="1"/>
            </p:cNvCxnSpPr>
            <p:nvPr/>
          </p:nvCxnSpPr>
          <p:spPr bwMode="auto">
            <a:xfrm>
              <a:off x="5066" y="8102"/>
              <a:ext cx="127" cy="74"/>
            </a:xfrm>
            <a:prstGeom prst="straightConnector1">
              <a:avLst/>
            </a:prstGeom>
            <a:noFill/>
            <a:ln w="9525">
              <a:solidFill>
                <a:srgbClr val="000000"/>
              </a:solidFill>
              <a:round/>
              <a:headEnd/>
              <a:tailEnd/>
            </a:ln>
          </p:spPr>
        </p:cxnSp>
        <p:cxnSp>
          <p:nvCxnSpPr>
            <p:cNvPr id="2404" name="AutoShape 356"/>
            <p:cNvCxnSpPr>
              <a:cxnSpLocks noChangeShapeType="1"/>
            </p:cNvCxnSpPr>
            <p:nvPr/>
          </p:nvCxnSpPr>
          <p:spPr bwMode="auto">
            <a:xfrm flipH="1">
              <a:off x="4170" y="8523"/>
              <a:ext cx="112" cy="99"/>
            </a:xfrm>
            <a:prstGeom prst="straightConnector1">
              <a:avLst/>
            </a:prstGeom>
            <a:noFill/>
            <a:ln w="9525">
              <a:solidFill>
                <a:srgbClr val="000000"/>
              </a:solidFill>
              <a:round/>
              <a:headEnd/>
              <a:tailEnd/>
            </a:ln>
          </p:spPr>
        </p:cxnSp>
        <p:cxnSp>
          <p:nvCxnSpPr>
            <p:cNvPr id="2405" name="AutoShape 357"/>
            <p:cNvCxnSpPr>
              <a:cxnSpLocks noChangeShapeType="1"/>
            </p:cNvCxnSpPr>
            <p:nvPr/>
          </p:nvCxnSpPr>
          <p:spPr bwMode="auto">
            <a:xfrm>
              <a:off x="4170" y="8622"/>
              <a:ext cx="112" cy="94"/>
            </a:xfrm>
            <a:prstGeom prst="straightConnector1">
              <a:avLst/>
            </a:prstGeom>
            <a:noFill/>
            <a:ln w="9525">
              <a:solidFill>
                <a:srgbClr val="000000"/>
              </a:solidFill>
              <a:round/>
              <a:headEnd/>
              <a:tailEnd/>
            </a:ln>
          </p:spPr>
        </p:cxnSp>
        <p:cxnSp>
          <p:nvCxnSpPr>
            <p:cNvPr id="2406" name="AutoShape 358"/>
            <p:cNvCxnSpPr>
              <a:cxnSpLocks noChangeShapeType="1"/>
            </p:cNvCxnSpPr>
            <p:nvPr/>
          </p:nvCxnSpPr>
          <p:spPr bwMode="auto">
            <a:xfrm flipV="1">
              <a:off x="4282" y="8689"/>
              <a:ext cx="784" cy="27"/>
            </a:xfrm>
            <a:prstGeom prst="straightConnector1">
              <a:avLst/>
            </a:prstGeom>
            <a:noFill/>
            <a:ln w="9525">
              <a:solidFill>
                <a:srgbClr val="000000"/>
              </a:solidFill>
              <a:round/>
              <a:headEnd/>
              <a:tailEnd/>
            </a:ln>
          </p:spPr>
        </p:cxnSp>
        <p:cxnSp>
          <p:nvCxnSpPr>
            <p:cNvPr id="2407" name="AutoShape 359"/>
            <p:cNvCxnSpPr>
              <a:cxnSpLocks noChangeShapeType="1"/>
            </p:cNvCxnSpPr>
            <p:nvPr/>
          </p:nvCxnSpPr>
          <p:spPr bwMode="auto">
            <a:xfrm flipV="1">
              <a:off x="5066" y="8566"/>
              <a:ext cx="127" cy="123"/>
            </a:xfrm>
            <a:prstGeom prst="straightConnector1">
              <a:avLst/>
            </a:prstGeom>
            <a:noFill/>
            <a:ln w="9525">
              <a:solidFill>
                <a:srgbClr val="000000"/>
              </a:solidFill>
              <a:round/>
              <a:headEnd/>
              <a:tailEnd/>
            </a:ln>
          </p:spPr>
        </p:cxnSp>
        <p:cxnSp>
          <p:nvCxnSpPr>
            <p:cNvPr id="2408" name="AutoShape 360"/>
            <p:cNvCxnSpPr>
              <a:cxnSpLocks noChangeShapeType="1"/>
            </p:cNvCxnSpPr>
            <p:nvPr/>
          </p:nvCxnSpPr>
          <p:spPr bwMode="auto">
            <a:xfrm>
              <a:off x="5066" y="8492"/>
              <a:ext cx="127" cy="74"/>
            </a:xfrm>
            <a:prstGeom prst="straightConnector1">
              <a:avLst/>
            </a:prstGeom>
            <a:noFill/>
            <a:ln w="9525">
              <a:solidFill>
                <a:srgbClr val="000000"/>
              </a:solidFill>
              <a:round/>
              <a:headEnd/>
              <a:tailEnd/>
            </a:ln>
          </p:spPr>
        </p:cxnSp>
        <p:cxnSp>
          <p:nvCxnSpPr>
            <p:cNvPr id="2409" name="AutoShape 361"/>
            <p:cNvCxnSpPr>
              <a:cxnSpLocks noChangeShapeType="1"/>
            </p:cNvCxnSpPr>
            <p:nvPr/>
          </p:nvCxnSpPr>
          <p:spPr bwMode="auto">
            <a:xfrm flipV="1">
              <a:off x="4283" y="8688"/>
              <a:ext cx="784" cy="31"/>
            </a:xfrm>
            <a:prstGeom prst="straightConnector1">
              <a:avLst/>
            </a:prstGeom>
            <a:noFill/>
            <a:ln w="9525">
              <a:solidFill>
                <a:srgbClr val="000000"/>
              </a:solidFill>
              <a:round/>
              <a:headEnd/>
              <a:tailEnd/>
            </a:ln>
          </p:spPr>
        </p:cxnSp>
        <p:cxnSp>
          <p:nvCxnSpPr>
            <p:cNvPr id="2410" name="AutoShape 362"/>
            <p:cNvCxnSpPr>
              <a:cxnSpLocks noChangeShapeType="1"/>
            </p:cNvCxnSpPr>
            <p:nvPr/>
          </p:nvCxnSpPr>
          <p:spPr bwMode="auto">
            <a:xfrm flipH="1">
              <a:off x="4171" y="8719"/>
              <a:ext cx="112" cy="99"/>
            </a:xfrm>
            <a:prstGeom prst="straightConnector1">
              <a:avLst/>
            </a:prstGeom>
            <a:noFill/>
            <a:ln w="9525">
              <a:solidFill>
                <a:srgbClr val="000000"/>
              </a:solidFill>
              <a:round/>
              <a:headEnd/>
              <a:tailEnd/>
            </a:ln>
          </p:spPr>
        </p:cxnSp>
        <p:cxnSp>
          <p:nvCxnSpPr>
            <p:cNvPr id="2411" name="AutoShape 363"/>
            <p:cNvCxnSpPr>
              <a:cxnSpLocks noChangeShapeType="1"/>
            </p:cNvCxnSpPr>
            <p:nvPr/>
          </p:nvCxnSpPr>
          <p:spPr bwMode="auto">
            <a:xfrm>
              <a:off x="4171" y="8818"/>
              <a:ext cx="112" cy="94"/>
            </a:xfrm>
            <a:prstGeom prst="straightConnector1">
              <a:avLst/>
            </a:prstGeom>
            <a:noFill/>
            <a:ln w="9525">
              <a:solidFill>
                <a:srgbClr val="000000"/>
              </a:solidFill>
              <a:round/>
              <a:headEnd/>
              <a:tailEnd/>
            </a:ln>
          </p:spPr>
        </p:cxnSp>
        <p:cxnSp>
          <p:nvCxnSpPr>
            <p:cNvPr id="2412" name="AutoShape 364"/>
            <p:cNvCxnSpPr>
              <a:cxnSpLocks noChangeShapeType="1"/>
            </p:cNvCxnSpPr>
            <p:nvPr/>
          </p:nvCxnSpPr>
          <p:spPr bwMode="auto">
            <a:xfrm flipV="1">
              <a:off x="5067" y="8762"/>
              <a:ext cx="127" cy="123"/>
            </a:xfrm>
            <a:prstGeom prst="straightConnector1">
              <a:avLst/>
            </a:prstGeom>
            <a:noFill/>
            <a:ln w="9525">
              <a:solidFill>
                <a:srgbClr val="000000"/>
              </a:solidFill>
              <a:round/>
              <a:headEnd/>
              <a:tailEnd/>
            </a:ln>
          </p:spPr>
        </p:cxnSp>
        <p:cxnSp>
          <p:nvCxnSpPr>
            <p:cNvPr id="2413" name="AutoShape 365"/>
            <p:cNvCxnSpPr>
              <a:cxnSpLocks noChangeShapeType="1"/>
            </p:cNvCxnSpPr>
            <p:nvPr/>
          </p:nvCxnSpPr>
          <p:spPr bwMode="auto">
            <a:xfrm>
              <a:off x="5067" y="8688"/>
              <a:ext cx="127" cy="74"/>
            </a:xfrm>
            <a:prstGeom prst="straightConnector1">
              <a:avLst/>
            </a:prstGeom>
            <a:noFill/>
            <a:ln w="9525">
              <a:solidFill>
                <a:srgbClr val="000000"/>
              </a:solidFill>
              <a:round/>
              <a:headEnd/>
              <a:tailEnd/>
            </a:ln>
          </p:spPr>
        </p:cxnSp>
        <p:cxnSp>
          <p:nvCxnSpPr>
            <p:cNvPr id="2414" name="AutoShape 366"/>
            <p:cNvCxnSpPr>
              <a:cxnSpLocks noChangeShapeType="1"/>
            </p:cNvCxnSpPr>
            <p:nvPr/>
          </p:nvCxnSpPr>
          <p:spPr bwMode="auto">
            <a:xfrm flipV="1">
              <a:off x="4282" y="8303"/>
              <a:ext cx="784" cy="27"/>
            </a:xfrm>
            <a:prstGeom prst="straightConnector1">
              <a:avLst/>
            </a:prstGeom>
            <a:noFill/>
            <a:ln w="9525">
              <a:solidFill>
                <a:srgbClr val="000000"/>
              </a:solidFill>
              <a:round/>
              <a:headEnd/>
              <a:tailEnd/>
            </a:ln>
          </p:spPr>
        </p:cxnSp>
        <p:cxnSp>
          <p:nvCxnSpPr>
            <p:cNvPr id="2415" name="AutoShape 367"/>
            <p:cNvCxnSpPr>
              <a:cxnSpLocks noChangeShapeType="1"/>
            </p:cNvCxnSpPr>
            <p:nvPr/>
          </p:nvCxnSpPr>
          <p:spPr bwMode="auto">
            <a:xfrm flipV="1">
              <a:off x="4282" y="8303"/>
              <a:ext cx="784" cy="31"/>
            </a:xfrm>
            <a:prstGeom prst="straightConnector1">
              <a:avLst/>
            </a:prstGeom>
            <a:noFill/>
            <a:ln w="9525">
              <a:solidFill>
                <a:srgbClr val="000000"/>
              </a:solidFill>
              <a:round/>
              <a:headEnd/>
              <a:tailEnd/>
            </a:ln>
          </p:spPr>
        </p:cxnSp>
        <p:cxnSp>
          <p:nvCxnSpPr>
            <p:cNvPr id="2416" name="AutoShape 368"/>
            <p:cNvCxnSpPr>
              <a:cxnSpLocks noChangeShapeType="1"/>
            </p:cNvCxnSpPr>
            <p:nvPr/>
          </p:nvCxnSpPr>
          <p:spPr bwMode="auto">
            <a:xfrm flipH="1">
              <a:off x="4170" y="8334"/>
              <a:ext cx="112" cy="99"/>
            </a:xfrm>
            <a:prstGeom prst="straightConnector1">
              <a:avLst/>
            </a:prstGeom>
            <a:noFill/>
            <a:ln w="9525">
              <a:solidFill>
                <a:srgbClr val="000000"/>
              </a:solidFill>
              <a:round/>
              <a:headEnd/>
              <a:tailEnd/>
            </a:ln>
          </p:spPr>
        </p:cxnSp>
        <p:cxnSp>
          <p:nvCxnSpPr>
            <p:cNvPr id="2417" name="AutoShape 369"/>
            <p:cNvCxnSpPr>
              <a:cxnSpLocks noChangeShapeType="1"/>
            </p:cNvCxnSpPr>
            <p:nvPr/>
          </p:nvCxnSpPr>
          <p:spPr bwMode="auto">
            <a:xfrm>
              <a:off x="4170" y="8433"/>
              <a:ext cx="112" cy="94"/>
            </a:xfrm>
            <a:prstGeom prst="straightConnector1">
              <a:avLst/>
            </a:prstGeom>
            <a:noFill/>
            <a:ln w="9525">
              <a:solidFill>
                <a:srgbClr val="000000"/>
              </a:solidFill>
              <a:round/>
              <a:headEnd/>
              <a:tailEnd/>
            </a:ln>
          </p:spPr>
        </p:cxnSp>
        <p:cxnSp>
          <p:nvCxnSpPr>
            <p:cNvPr id="2418" name="AutoShape 370"/>
            <p:cNvCxnSpPr>
              <a:cxnSpLocks noChangeShapeType="1"/>
            </p:cNvCxnSpPr>
            <p:nvPr/>
          </p:nvCxnSpPr>
          <p:spPr bwMode="auto">
            <a:xfrm flipV="1">
              <a:off x="4282" y="8500"/>
              <a:ext cx="784" cy="27"/>
            </a:xfrm>
            <a:prstGeom prst="straightConnector1">
              <a:avLst/>
            </a:prstGeom>
            <a:noFill/>
            <a:ln w="9525">
              <a:solidFill>
                <a:srgbClr val="000000"/>
              </a:solidFill>
              <a:round/>
              <a:headEnd/>
              <a:tailEnd/>
            </a:ln>
          </p:spPr>
        </p:cxnSp>
        <p:cxnSp>
          <p:nvCxnSpPr>
            <p:cNvPr id="2419" name="AutoShape 371"/>
            <p:cNvCxnSpPr>
              <a:cxnSpLocks noChangeShapeType="1"/>
            </p:cNvCxnSpPr>
            <p:nvPr/>
          </p:nvCxnSpPr>
          <p:spPr bwMode="auto">
            <a:xfrm flipV="1">
              <a:off x="5066" y="8377"/>
              <a:ext cx="127" cy="123"/>
            </a:xfrm>
            <a:prstGeom prst="straightConnector1">
              <a:avLst/>
            </a:prstGeom>
            <a:noFill/>
            <a:ln w="9525">
              <a:solidFill>
                <a:srgbClr val="000000"/>
              </a:solidFill>
              <a:round/>
              <a:headEnd/>
              <a:tailEnd/>
            </a:ln>
          </p:spPr>
        </p:cxnSp>
        <p:cxnSp>
          <p:nvCxnSpPr>
            <p:cNvPr id="2420" name="AutoShape 372"/>
            <p:cNvCxnSpPr>
              <a:cxnSpLocks noChangeShapeType="1"/>
            </p:cNvCxnSpPr>
            <p:nvPr/>
          </p:nvCxnSpPr>
          <p:spPr bwMode="auto">
            <a:xfrm>
              <a:off x="5066" y="8303"/>
              <a:ext cx="127" cy="74"/>
            </a:xfrm>
            <a:prstGeom prst="straightConnector1">
              <a:avLst/>
            </a:prstGeom>
            <a:noFill/>
            <a:ln w="9525">
              <a:solidFill>
                <a:srgbClr val="000000"/>
              </a:solidFill>
              <a:round/>
              <a:headEnd/>
              <a:tailEnd/>
            </a:ln>
          </p:spPr>
        </p:cxnSp>
        <p:cxnSp>
          <p:nvCxnSpPr>
            <p:cNvPr id="2421" name="AutoShape 373"/>
            <p:cNvCxnSpPr>
              <a:cxnSpLocks noChangeShapeType="1"/>
            </p:cNvCxnSpPr>
            <p:nvPr/>
          </p:nvCxnSpPr>
          <p:spPr bwMode="auto">
            <a:xfrm flipV="1">
              <a:off x="4282" y="8496"/>
              <a:ext cx="784" cy="31"/>
            </a:xfrm>
            <a:prstGeom prst="straightConnector1">
              <a:avLst/>
            </a:prstGeom>
            <a:noFill/>
            <a:ln w="9525">
              <a:solidFill>
                <a:srgbClr val="000000"/>
              </a:solidFill>
              <a:round/>
              <a:headEnd/>
              <a:tailEnd/>
            </a:ln>
          </p:spPr>
        </p:cxnSp>
        <p:cxnSp>
          <p:nvCxnSpPr>
            <p:cNvPr id="2422" name="AutoShape 374"/>
            <p:cNvCxnSpPr>
              <a:cxnSpLocks noChangeShapeType="1"/>
            </p:cNvCxnSpPr>
            <p:nvPr/>
          </p:nvCxnSpPr>
          <p:spPr bwMode="auto">
            <a:xfrm flipV="1">
              <a:off x="4286" y="8885"/>
              <a:ext cx="784" cy="31"/>
            </a:xfrm>
            <a:prstGeom prst="straightConnector1">
              <a:avLst/>
            </a:prstGeom>
            <a:noFill/>
            <a:ln w="9525">
              <a:solidFill>
                <a:srgbClr val="000000"/>
              </a:solidFill>
              <a:round/>
              <a:headEnd/>
              <a:tailEnd/>
            </a:ln>
          </p:spPr>
        </p:cxnSp>
        <p:cxnSp>
          <p:nvCxnSpPr>
            <p:cNvPr id="2423" name="AutoShape 375"/>
            <p:cNvCxnSpPr>
              <a:cxnSpLocks noChangeShapeType="1"/>
            </p:cNvCxnSpPr>
            <p:nvPr/>
          </p:nvCxnSpPr>
          <p:spPr bwMode="auto">
            <a:xfrm flipH="1">
              <a:off x="4174" y="8916"/>
              <a:ext cx="112" cy="99"/>
            </a:xfrm>
            <a:prstGeom prst="straightConnector1">
              <a:avLst/>
            </a:prstGeom>
            <a:noFill/>
            <a:ln w="9525">
              <a:solidFill>
                <a:srgbClr val="000000"/>
              </a:solidFill>
              <a:round/>
              <a:headEnd/>
              <a:tailEnd/>
            </a:ln>
          </p:spPr>
        </p:cxnSp>
        <p:cxnSp>
          <p:nvCxnSpPr>
            <p:cNvPr id="2424" name="AutoShape 376"/>
            <p:cNvCxnSpPr>
              <a:cxnSpLocks noChangeShapeType="1"/>
            </p:cNvCxnSpPr>
            <p:nvPr/>
          </p:nvCxnSpPr>
          <p:spPr bwMode="auto">
            <a:xfrm>
              <a:off x="4174" y="9015"/>
              <a:ext cx="112" cy="94"/>
            </a:xfrm>
            <a:prstGeom prst="straightConnector1">
              <a:avLst/>
            </a:prstGeom>
            <a:noFill/>
            <a:ln w="9525">
              <a:solidFill>
                <a:srgbClr val="000000"/>
              </a:solidFill>
              <a:round/>
              <a:headEnd/>
              <a:tailEnd/>
            </a:ln>
          </p:spPr>
        </p:cxnSp>
        <p:cxnSp>
          <p:nvCxnSpPr>
            <p:cNvPr id="2425" name="AutoShape 377"/>
            <p:cNvCxnSpPr>
              <a:cxnSpLocks noChangeShapeType="1"/>
            </p:cNvCxnSpPr>
            <p:nvPr/>
          </p:nvCxnSpPr>
          <p:spPr bwMode="auto">
            <a:xfrm flipV="1">
              <a:off x="5070" y="8959"/>
              <a:ext cx="127" cy="123"/>
            </a:xfrm>
            <a:prstGeom prst="straightConnector1">
              <a:avLst/>
            </a:prstGeom>
            <a:noFill/>
            <a:ln w="9525">
              <a:solidFill>
                <a:srgbClr val="000000"/>
              </a:solidFill>
              <a:round/>
              <a:headEnd/>
              <a:tailEnd/>
            </a:ln>
          </p:spPr>
        </p:cxnSp>
        <p:cxnSp>
          <p:nvCxnSpPr>
            <p:cNvPr id="2426" name="AutoShape 378"/>
            <p:cNvCxnSpPr>
              <a:cxnSpLocks noChangeShapeType="1"/>
            </p:cNvCxnSpPr>
            <p:nvPr/>
          </p:nvCxnSpPr>
          <p:spPr bwMode="auto">
            <a:xfrm>
              <a:off x="5070" y="8885"/>
              <a:ext cx="127" cy="74"/>
            </a:xfrm>
            <a:prstGeom prst="straightConnector1">
              <a:avLst/>
            </a:prstGeom>
            <a:noFill/>
            <a:ln w="9525">
              <a:solidFill>
                <a:srgbClr val="000000"/>
              </a:solidFill>
              <a:round/>
              <a:headEnd/>
              <a:tailEnd/>
            </a:ln>
          </p:spPr>
        </p:cxnSp>
        <p:cxnSp>
          <p:nvCxnSpPr>
            <p:cNvPr id="2427" name="AutoShape 379"/>
            <p:cNvCxnSpPr>
              <a:cxnSpLocks noChangeShapeType="1"/>
            </p:cNvCxnSpPr>
            <p:nvPr/>
          </p:nvCxnSpPr>
          <p:spPr bwMode="auto">
            <a:xfrm flipH="1">
              <a:off x="4174" y="9306"/>
              <a:ext cx="112" cy="99"/>
            </a:xfrm>
            <a:prstGeom prst="straightConnector1">
              <a:avLst/>
            </a:prstGeom>
            <a:noFill/>
            <a:ln w="9525">
              <a:solidFill>
                <a:srgbClr val="000000"/>
              </a:solidFill>
              <a:round/>
              <a:headEnd/>
              <a:tailEnd/>
            </a:ln>
          </p:spPr>
        </p:cxnSp>
        <p:cxnSp>
          <p:nvCxnSpPr>
            <p:cNvPr id="2428" name="AutoShape 380"/>
            <p:cNvCxnSpPr>
              <a:cxnSpLocks noChangeShapeType="1"/>
            </p:cNvCxnSpPr>
            <p:nvPr/>
          </p:nvCxnSpPr>
          <p:spPr bwMode="auto">
            <a:xfrm>
              <a:off x="4174" y="9405"/>
              <a:ext cx="112" cy="94"/>
            </a:xfrm>
            <a:prstGeom prst="straightConnector1">
              <a:avLst/>
            </a:prstGeom>
            <a:noFill/>
            <a:ln w="9525">
              <a:solidFill>
                <a:srgbClr val="000000"/>
              </a:solidFill>
              <a:round/>
              <a:headEnd/>
              <a:tailEnd/>
            </a:ln>
          </p:spPr>
        </p:cxnSp>
        <p:cxnSp>
          <p:nvCxnSpPr>
            <p:cNvPr id="2429" name="AutoShape 381"/>
            <p:cNvCxnSpPr>
              <a:cxnSpLocks noChangeShapeType="1"/>
            </p:cNvCxnSpPr>
            <p:nvPr/>
          </p:nvCxnSpPr>
          <p:spPr bwMode="auto">
            <a:xfrm flipV="1">
              <a:off x="4286" y="9472"/>
              <a:ext cx="784" cy="27"/>
            </a:xfrm>
            <a:prstGeom prst="straightConnector1">
              <a:avLst/>
            </a:prstGeom>
            <a:noFill/>
            <a:ln w="9525">
              <a:solidFill>
                <a:srgbClr val="000000"/>
              </a:solidFill>
              <a:round/>
              <a:headEnd/>
              <a:tailEnd/>
            </a:ln>
          </p:spPr>
        </p:cxnSp>
        <p:cxnSp>
          <p:nvCxnSpPr>
            <p:cNvPr id="2430" name="AutoShape 382"/>
            <p:cNvCxnSpPr>
              <a:cxnSpLocks noChangeShapeType="1"/>
            </p:cNvCxnSpPr>
            <p:nvPr/>
          </p:nvCxnSpPr>
          <p:spPr bwMode="auto">
            <a:xfrm flipV="1">
              <a:off x="5070" y="9349"/>
              <a:ext cx="127" cy="123"/>
            </a:xfrm>
            <a:prstGeom prst="straightConnector1">
              <a:avLst/>
            </a:prstGeom>
            <a:noFill/>
            <a:ln w="9525">
              <a:solidFill>
                <a:srgbClr val="000000"/>
              </a:solidFill>
              <a:round/>
              <a:headEnd/>
              <a:tailEnd/>
            </a:ln>
          </p:spPr>
        </p:cxnSp>
        <p:cxnSp>
          <p:nvCxnSpPr>
            <p:cNvPr id="2431" name="AutoShape 383"/>
            <p:cNvCxnSpPr>
              <a:cxnSpLocks noChangeShapeType="1"/>
            </p:cNvCxnSpPr>
            <p:nvPr/>
          </p:nvCxnSpPr>
          <p:spPr bwMode="auto">
            <a:xfrm>
              <a:off x="5070" y="9275"/>
              <a:ext cx="127" cy="74"/>
            </a:xfrm>
            <a:prstGeom prst="straightConnector1">
              <a:avLst/>
            </a:prstGeom>
            <a:noFill/>
            <a:ln w="9525">
              <a:solidFill>
                <a:srgbClr val="000000"/>
              </a:solidFill>
              <a:round/>
              <a:headEnd/>
              <a:tailEnd/>
            </a:ln>
          </p:spPr>
        </p:cxnSp>
        <p:cxnSp>
          <p:nvCxnSpPr>
            <p:cNvPr id="2432" name="AutoShape 384"/>
            <p:cNvCxnSpPr>
              <a:cxnSpLocks noChangeShapeType="1"/>
            </p:cNvCxnSpPr>
            <p:nvPr/>
          </p:nvCxnSpPr>
          <p:spPr bwMode="auto">
            <a:xfrm flipV="1">
              <a:off x="4287" y="9471"/>
              <a:ext cx="784" cy="31"/>
            </a:xfrm>
            <a:prstGeom prst="straightConnector1">
              <a:avLst/>
            </a:prstGeom>
            <a:noFill/>
            <a:ln w="9525">
              <a:solidFill>
                <a:srgbClr val="000000"/>
              </a:solidFill>
              <a:round/>
              <a:headEnd/>
              <a:tailEnd/>
            </a:ln>
          </p:spPr>
        </p:cxnSp>
        <p:cxnSp>
          <p:nvCxnSpPr>
            <p:cNvPr id="2433" name="AutoShape 385"/>
            <p:cNvCxnSpPr>
              <a:cxnSpLocks noChangeShapeType="1"/>
            </p:cNvCxnSpPr>
            <p:nvPr/>
          </p:nvCxnSpPr>
          <p:spPr bwMode="auto">
            <a:xfrm flipH="1">
              <a:off x="4175" y="9502"/>
              <a:ext cx="112" cy="99"/>
            </a:xfrm>
            <a:prstGeom prst="straightConnector1">
              <a:avLst/>
            </a:prstGeom>
            <a:noFill/>
            <a:ln w="9525">
              <a:solidFill>
                <a:srgbClr val="000000"/>
              </a:solidFill>
              <a:round/>
              <a:headEnd/>
              <a:tailEnd/>
            </a:ln>
          </p:spPr>
        </p:cxnSp>
        <p:cxnSp>
          <p:nvCxnSpPr>
            <p:cNvPr id="2434" name="AutoShape 386"/>
            <p:cNvCxnSpPr>
              <a:cxnSpLocks noChangeShapeType="1"/>
            </p:cNvCxnSpPr>
            <p:nvPr/>
          </p:nvCxnSpPr>
          <p:spPr bwMode="auto">
            <a:xfrm>
              <a:off x="4175" y="9601"/>
              <a:ext cx="112" cy="94"/>
            </a:xfrm>
            <a:prstGeom prst="straightConnector1">
              <a:avLst/>
            </a:prstGeom>
            <a:noFill/>
            <a:ln w="9525">
              <a:solidFill>
                <a:srgbClr val="000000"/>
              </a:solidFill>
              <a:round/>
              <a:headEnd/>
              <a:tailEnd/>
            </a:ln>
          </p:spPr>
        </p:cxnSp>
        <p:cxnSp>
          <p:nvCxnSpPr>
            <p:cNvPr id="2435" name="AutoShape 387"/>
            <p:cNvCxnSpPr>
              <a:cxnSpLocks noChangeShapeType="1"/>
            </p:cNvCxnSpPr>
            <p:nvPr/>
          </p:nvCxnSpPr>
          <p:spPr bwMode="auto">
            <a:xfrm flipV="1">
              <a:off x="5071" y="9545"/>
              <a:ext cx="127" cy="123"/>
            </a:xfrm>
            <a:prstGeom prst="straightConnector1">
              <a:avLst/>
            </a:prstGeom>
            <a:noFill/>
            <a:ln w="9525">
              <a:solidFill>
                <a:srgbClr val="000000"/>
              </a:solidFill>
              <a:round/>
              <a:headEnd/>
              <a:tailEnd/>
            </a:ln>
          </p:spPr>
        </p:cxnSp>
        <p:cxnSp>
          <p:nvCxnSpPr>
            <p:cNvPr id="2436" name="AutoShape 388"/>
            <p:cNvCxnSpPr>
              <a:cxnSpLocks noChangeShapeType="1"/>
            </p:cNvCxnSpPr>
            <p:nvPr/>
          </p:nvCxnSpPr>
          <p:spPr bwMode="auto">
            <a:xfrm>
              <a:off x="5071" y="9471"/>
              <a:ext cx="127" cy="74"/>
            </a:xfrm>
            <a:prstGeom prst="straightConnector1">
              <a:avLst/>
            </a:prstGeom>
            <a:noFill/>
            <a:ln w="9525">
              <a:solidFill>
                <a:srgbClr val="000000"/>
              </a:solidFill>
              <a:round/>
              <a:headEnd/>
              <a:tailEnd/>
            </a:ln>
          </p:spPr>
        </p:cxnSp>
        <p:cxnSp>
          <p:nvCxnSpPr>
            <p:cNvPr id="2437" name="AutoShape 389"/>
            <p:cNvCxnSpPr>
              <a:cxnSpLocks noChangeShapeType="1"/>
            </p:cNvCxnSpPr>
            <p:nvPr/>
          </p:nvCxnSpPr>
          <p:spPr bwMode="auto">
            <a:xfrm flipV="1">
              <a:off x="4286" y="9086"/>
              <a:ext cx="784" cy="27"/>
            </a:xfrm>
            <a:prstGeom prst="straightConnector1">
              <a:avLst/>
            </a:prstGeom>
            <a:noFill/>
            <a:ln w="9525">
              <a:solidFill>
                <a:srgbClr val="000000"/>
              </a:solidFill>
              <a:round/>
              <a:headEnd/>
              <a:tailEnd/>
            </a:ln>
          </p:spPr>
        </p:cxnSp>
        <p:cxnSp>
          <p:nvCxnSpPr>
            <p:cNvPr id="2438" name="AutoShape 390"/>
            <p:cNvCxnSpPr>
              <a:cxnSpLocks noChangeShapeType="1"/>
            </p:cNvCxnSpPr>
            <p:nvPr/>
          </p:nvCxnSpPr>
          <p:spPr bwMode="auto">
            <a:xfrm flipV="1">
              <a:off x="4286" y="9086"/>
              <a:ext cx="784" cy="31"/>
            </a:xfrm>
            <a:prstGeom prst="straightConnector1">
              <a:avLst/>
            </a:prstGeom>
            <a:noFill/>
            <a:ln w="9525">
              <a:solidFill>
                <a:srgbClr val="000000"/>
              </a:solidFill>
              <a:round/>
              <a:headEnd/>
              <a:tailEnd/>
            </a:ln>
          </p:spPr>
        </p:cxnSp>
        <p:cxnSp>
          <p:nvCxnSpPr>
            <p:cNvPr id="2439" name="AutoShape 391"/>
            <p:cNvCxnSpPr>
              <a:cxnSpLocks noChangeShapeType="1"/>
            </p:cNvCxnSpPr>
            <p:nvPr/>
          </p:nvCxnSpPr>
          <p:spPr bwMode="auto">
            <a:xfrm flipH="1">
              <a:off x="4174" y="9117"/>
              <a:ext cx="112" cy="99"/>
            </a:xfrm>
            <a:prstGeom prst="straightConnector1">
              <a:avLst/>
            </a:prstGeom>
            <a:noFill/>
            <a:ln w="9525">
              <a:solidFill>
                <a:srgbClr val="000000"/>
              </a:solidFill>
              <a:round/>
              <a:headEnd/>
              <a:tailEnd/>
            </a:ln>
          </p:spPr>
        </p:cxnSp>
        <p:cxnSp>
          <p:nvCxnSpPr>
            <p:cNvPr id="2440" name="AutoShape 392"/>
            <p:cNvCxnSpPr>
              <a:cxnSpLocks noChangeShapeType="1"/>
            </p:cNvCxnSpPr>
            <p:nvPr/>
          </p:nvCxnSpPr>
          <p:spPr bwMode="auto">
            <a:xfrm>
              <a:off x="4174" y="9216"/>
              <a:ext cx="112" cy="94"/>
            </a:xfrm>
            <a:prstGeom prst="straightConnector1">
              <a:avLst/>
            </a:prstGeom>
            <a:noFill/>
            <a:ln w="9525">
              <a:solidFill>
                <a:srgbClr val="000000"/>
              </a:solidFill>
              <a:round/>
              <a:headEnd/>
              <a:tailEnd/>
            </a:ln>
          </p:spPr>
        </p:cxnSp>
        <p:cxnSp>
          <p:nvCxnSpPr>
            <p:cNvPr id="2441" name="AutoShape 393"/>
            <p:cNvCxnSpPr>
              <a:cxnSpLocks noChangeShapeType="1"/>
            </p:cNvCxnSpPr>
            <p:nvPr/>
          </p:nvCxnSpPr>
          <p:spPr bwMode="auto">
            <a:xfrm flipV="1">
              <a:off x="4286" y="9283"/>
              <a:ext cx="784" cy="27"/>
            </a:xfrm>
            <a:prstGeom prst="straightConnector1">
              <a:avLst/>
            </a:prstGeom>
            <a:noFill/>
            <a:ln w="9525">
              <a:solidFill>
                <a:srgbClr val="000000"/>
              </a:solidFill>
              <a:round/>
              <a:headEnd/>
              <a:tailEnd/>
            </a:ln>
          </p:spPr>
        </p:cxnSp>
        <p:cxnSp>
          <p:nvCxnSpPr>
            <p:cNvPr id="2442" name="AutoShape 394"/>
            <p:cNvCxnSpPr>
              <a:cxnSpLocks noChangeShapeType="1"/>
            </p:cNvCxnSpPr>
            <p:nvPr/>
          </p:nvCxnSpPr>
          <p:spPr bwMode="auto">
            <a:xfrm flipV="1">
              <a:off x="5070" y="9160"/>
              <a:ext cx="127" cy="123"/>
            </a:xfrm>
            <a:prstGeom prst="straightConnector1">
              <a:avLst/>
            </a:prstGeom>
            <a:noFill/>
            <a:ln w="9525">
              <a:solidFill>
                <a:srgbClr val="000000"/>
              </a:solidFill>
              <a:round/>
              <a:headEnd/>
              <a:tailEnd/>
            </a:ln>
          </p:spPr>
        </p:cxnSp>
        <p:cxnSp>
          <p:nvCxnSpPr>
            <p:cNvPr id="2443" name="AutoShape 395"/>
            <p:cNvCxnSpPr>
              <a:cxnSpLocks noChangeShapeType="1"/>
            </p:cNvCxnSpPr>
            <p:nvPr/>
          </p:nvCxnSpPr>
          <p:spPr bwMode="auto">
            <a:xfrm>
              <a:off x="5070" y="9086"/>
              <a:ext cx="127" cy="74"/>
            </a:xfrm>
            <a:prstGeom prst="straightConnector1">
              <a:avLst/>
            </a:prstGeom>
            <a:noFill/>
            <a:ln w="9525">
              <a:solidFill>
                <a:srgbClr val="000000"/>
              </a:solidFill>
              <a:round/>
              <a:headEnd/>
              <a:tailEnd/>
            </a:ln>
          </p:spPr>
        </p:cxnSp>
        <p:cxnSp>
          <p:nvCxnSpPr>
            <p:cNvPr id="2444" name="AutoShape 396"/>
            <p:cNvCxnSpPr>
              <a:cxnSpLocks noChangeShapeType="1"/>
            </p:cNvCxnSpPr>
            <p:nvPr/>
          </p:nvCxnSpPr>
          <p:spPr bwMode="auto">
            <a:xfrm flipV="1">
              <a:off x="4286" y="9279"/>
              <a:ext cx="784" cy="31"/>
            </a:xfrm>
            <a:prstGeom prst="straightConnector1">
              <a:avLst/>
            </a:prstGeom>
            <a:noFill/>
            <a:ln w="9525">
              <a:solidFill>
                <a:srgbClr val="000000"/>
              </a:solidFill>
              <a:round/>
              <a:headEnd/>
              <a:tailEnd/>
            </a:ln>
          </p:spPr>
        </p:cxnSp>
        <p:cxnSp>
          <p:nvCxnSpPr>
            <p:cNvPr id="2445" name="AutoShape 397"/>
            <p:cNvCxnSpPr>
              <a:cxnSpLocks noChangeShapeType="1"/>
            </p:cNvCxnSpPr>
            <p:nvPr/>
          </p:nvCxnSpPr>
          <p:spPr bwMode="auto">
            <a:xfrm flipV="1">
              <a:off x="4286" y="9668"/>
              <a:ext cx="784" cy="31"/>
            </a:xfrm>
            <a:prstGeom prst="straightConnector1">
              <a:avLst/>
            </a:prstGeom>
            <a:noFill/>
            <a:ln w="9525">
              <a:solidFill>
                <a:srgbClr val="000000"/>
              </a:solidFill>
              <a:round/>
              <a:headEnd/>
              <a:tailEnd/>
            </a:ln>
          </p:spPr>
        </p:cxnSp>
        <p:cxnSp>
          <p:nvCxnSpPr>
            <p:cNvPr id="2446" name="AutoShape 398"/>
            <p:cNvCxnSpPr>
              <a:cxnSpLocks noChangeShapeType="1"/>
            </p:cNvCxnSpPr>
            <p:nvPr/>
          </p:nvCxnSpPr>
          <p:spPr bwMode="auto">
            <a:xfrm flipH="1">
              <a:off x="4174" y="9699"/>
              <a:ext cx="112" cy="99"/>
            </a:xfrm>
            <a:prstGeom prst="straightConnector1">
              <a:avLst/>
            </a:prstGeom>
            <a:noFill/>
            <a:ln w="9525">
              <a:solidFill>
                <a:srgbClr val="000000"/>
              </a:solidFill>
              <a:round/>
              <a:headEnd/>
              <a:tailEnd/>
            </a:ln>
          </p:spPr>
        </p:cxnSp>
        <p:cxnSp>
          <p:nvCxnSpPr>
            <p:cNvPr id="2447" name="AutoShape 399"/>
            <p:cNvCxnSpPr>
              <a:cxnSpLocks noChangeShapeType="1"/>
            </p:cNvCxnSpPr>
            <p:nvPr/>
          </p:nvCxnSpPr>
          <p:spPr bwMode="auto">
            <a:xfrm>
              <a:off x="4174" y="9798"/>
              <a:ext cx="112" cy="94"/>
            </a:xfrm>
            <a:prstGeom prst="straightConnector1">
              <a:avLst/>
            </a:prstGeom>
            <a:noFill/>
            <a:ln w="9525">
              <a:solidFill>
                <a:srgbClr val="000000"/>
              </a:solidFill>
              <a:round/>
              <a:headEnd/>
              <a:tailEnd/>
            </a:ln>
          </p:spPr>
        </p:cxnSp>
        <p:cxnSp>
          <p:nvCxnSpPr>
            <p:cNvPr id="2448" name="AutoShape 400"/>
            <p:cNvCxnSpPr>
              <a:cxnSpLocks noChangeShapeType="1"/>
            </p:cNvCxnSpPr>
            <p:nvPr/>
          </p:nvCxnSpPr>
          <p:spPr bwMode="auto">
            <a:xfrm flipV="1">
              <a:off x="5070" y="9742"/>
              <a:ext cx="127" cy="123"/>
            </a:xfrm>
            <a:prstGeom prst="straightConnector1">
              <a:avLst/>
            </a:prstGeom>
            <a:noFill/>
            <a:ln w="9525">
              <a:solidFill>
                <a:srgbClr val="000000"/>
              </a:solidFill>
              <a:round/>
              <a:headEnd/>
              <a:tailEnd/>
            </a:ln>
          </p:spPr>
        </p:cxnSp>
        <p:cxnSp>
          <p:nvCxnSpPr>
            <p:cNvPr id="2449" name="AutoShape 401"/>
            <p:cNvCxnSpPr>
              <a:cxnSpLocks noChangeShapeType="1"/>
            </p:cNvCxnSpPr>
            <p:nvPr/>
          </p:nvCxnSpPr>
          <p:spPr bwMode="auto">
            <a:xfrm>
              <a:off x="5070" y="9668"/>
              <a:ext cx="127" cy="74"/>
            </a:xfrm>
            <a:prstGeom prst="straightConnector1">
              <a:avLst/>
            </a:prstGeom>
            <a:noFill/>
            <a:ln w="9525">
              <a:solidFill>
                <a:srgbClr val="000000"/>
              </a:solidFill>
              <a:round/>
              <a:headEnd/>
              <a:tailEnd/>
            </a:ln>
          </p:spPr>
        </p:cxnSp>
        <p:cxnSp>
          <p:nvCxnSpPr>
            <p:cNvPr id="2450" name="AutoShape 402"/>
            <p:cNvCxnSpPr>
              <a:cxnSpLocks noChangeShapeType="1"/>
            </p:cNvCxnSpPr>
            <p:nvPr/>
          </p:nvCxnSpPr>
          <p:spPr bwMode="auto">
            <a:xfrm flipH="1">
              <a:off x="4174" y="10089"/>
              <a:ext cx="112" cy="99"/>
            </a:xfrm>
            <a:prstGeom prst="straightConnector1">
              <a:avLst/>
            </a:prstGeom>
            <a:noFill/>
            <a:ln w="9525">
              <a:solidFill>
                <a:srgbClr val="000000"/>
              </a:solidFill>
              <a:round/>
              <a:headEnd/>
              <a:tailEnd/>
            </a:ln>
          </p:spPr>
        </p:cxnSp>
        <p:cxnSp>
          <p:nvCxnSpPr>
            <p:cNvPr id="2451" name="AutoShape 403"/>
            <p:cNvCxnSpPr>
              <a:cxnSpLocks noChangeShapeType="1"/>
            </p:cNvCxnSpPr>
            <p:nvPr/>
          </p:nvCxnSpPr>
          <p:spPr bwMode="auto">
            <a:xfrm>
              <a:off x="4174" y="10188"/>
              <a:ext cx="112" cy="94"/>
            </a:xfrm>
            <a:prstGeom prst="straightConnector1">
              <a:avLst/>
            </a:prstGeom>
            <a:noFill/>
            <a:ln w="9525">
              <a:solidFill>
                <a:srgbClr val="000000"/>
              </a:solidFill>
              <a:round/>
              <a:headEnd/>
              <a:tailEnd/>
            </a:ln>
          </p:spPr>
        </p:cxnSp>
        <p:cxnSp>
          <p:nvCxnSpPr>
            <p:cNvPr id="2452" name="AutoShape 404"/>
            <p:cNvCxnSpPr>
              <a:cxnSpLocks noChangeShapeType="1"/>
            </p:cNvCxnSpPr>
            <p:nvPr/>
          </p:nvCxnSpPr>
          <p:spPr bwMode="auto">
            <a:xfrm flipV="1">
              <a:off x="4286" y="10255"/>
              <a:ext cx="784" cy="27"/>
            </a:xfrm>
            <a:prstGeom prst="straightConnector1">
              <a:avLst/>
            </a:prstGeom>
            <a:noFill/>
            <a:ln w="9525">
              <a:solidFill>
                <a:srgbClr val="000000"/>
              </a:solidFill>
              <a:round/>
              <a:headEnd/>
              <a:tailEnd/>
            </a:ln>
          </p:spPr>
        </p:cxnSp>
        <p:cxnSp>
          <p:nvCxnSpPr>
            <p:cNvPr id="2453" name="AutoShape 405"/>
            <p:cNvCxnSpPr>
              <a:cxnSpLocks noChangeShapeType="1"/>
            </p:cNvCxnSpPr>
            <p:nvPr/>
          </p:nvCxnSpPr>
          <p:spPr bwMode="auto">
            <a:xfrm flipV="1">
              <a:off x="5070" y="10132"/>
              <a:ext cx="127" cy="123"/>
            </a:xfrm>
            <a:prstGeom prst="straightConnector1">
              <a:avLst/>
            </a:prstGeom>
            <a:noFill/>
            <a:ln w="9525">
              <a:solidFill>
                <a:srgbClr val="000000"/>
              </a:solidFill>
              <a:round/>
              <a:headEnd/>
              <a:tailEnd/>
            </a:ln>
          </p:spPr>
        </p:cxnSp>
        <p:cxnSp>
          <p:nvCxnSpPr>
            <p:cNvPr id="2454" name="AutoShape 406"/>
            <p:cNvCxnSpPr>
              <a:cxnSpLocks noChangeShapeType="1"/>
            </p:cNvCxnSpPr>
            <p:nvPr/>
          </p:nvCxnSpPr>
          <p:spPr bwMode="auto">
            <a:xfrm>
              <a:off x="5070" y="10058"/>
              <a:ext cx="127" cy="74"/>
            </a:xfrm>
            <a:prstGeom prst="straightConnector1">
              <a:avLst/>
            </a:prstGeom>
            <a:noFill/>
            <a:ln w="9525">
              <a:solidFill>
                <a:srgbClr val="000000"/>
              </a:solidFill>
              <a:round/>
              <a:headEnd/>
              <a:tailEnd/>
            </a:ln>
          </p:spPr>
        </p:cxnSp>
        <p:cxnSp>
          <p:nvCxnSpPr>
            <p:cNvPr id="2455" name="AutoShape 407"/>
            <p:cNvCxnSpPr>
              <a:cxnSpLocks noChangeShapeType="1"/>
            </p:cNvCxnSpPr>
            <p:nvPr/>
          </p:nvCxnSpPr>
          <p:spPr bwMode="auto">
            <a:xfrm flipV="1">
              <a:off x="4287" y="10254"/>
              <a:ext cx="784" cy="31"/>
            </a:xfrm>
            <a:prstGeom prst="straightConnector1">
              <a:avLst/>
            </a:prstGeom>
            <a:noFill/>
            <a:ln w="9525">
              <a:solidFill>
                <a:srgbClr val="000000"/>
              </a:solidFill>
              <a:round/>
              <a:headEnd/>
              <a:tailEnd/>
            </a:ln>
          </p:spPr>
        </p:cxnSp>
        <p:cxnSp>
          <p:nvCxnSpPr>
            <p:cNvPr id="2456" name="AutoShape 408"/>
            <p:cNvCxnSpPr>
              <a:cxnSpLocks noChangeShapeType="1"/>
            </p:cNvCxnSpPr>
            <p:nvPr/>
          </p:nvCxnSpPr>
          <p:spPr bwMode="auto">
            <a:xfrm flipH="1">
              <a:off x="4175" y="10285"/>
              <a:ext cx="112" cy="99"/>
            </a:xfrm>
            <a:prstGeom prst="straightConnector1">
              <a:avLst/>
            </a:prstGeom>
            <a:noFill/>
            <a:ln w="9525">
              <a:solidFill>
                <a:srgbClr val="000000"/>
              </a:solidFill>
              <a:round/>
              <a:headEnd/>
              <a:tailEnd/>
            </a:ln>
          </p:spPr>
        </p:cxnSp>
        <p:cxnSp>
          <p:nvCxnSpPr>
            <p:cNvPr id="2457" name="AutoShape 409"/>
            <p:cNvCxnSpPr>
              <a:cxnSpLocks noChangeShapeType="1"/>
            </p:cNvCxnSpPr>
            <p:nvPr/>
          </p:nvCxnSpPr>
          <p:spPr bwMode="auto">
            <a:xfrm>
              <a:off x="4175" y="10384"/>
              <a:ext cx="112" cy="94"/>
            </a:xfrm>
            <a:prstGeom prst="straightConnector1">
              <a:avLst/>
            </a:prstGeom>
            <a:noFill/>
            <a:ln w="9525">
              <a:solidFill>
                <a:srgbClr val="000000"/>
              </a:solidFill>
              <a:round/>
              <a:headEnd/>
              <a:tailEnd/>
            </a:ln>
          </p:spPr>
        </p:cxnSp>
        <p:cxnSp>
          <p:nvCxnSpPr>
            <p:cNvPr id="2458" name="AutoShape 410"/>
            <p:cNvCxnSpPr>
              <a:cxnSpLocks noChangeShapeType="1"/>
            </p:cNvCxnSpPr>
            <p:nvPr/>
          </p:nvCxnSpPr>
          <p:spPr bwMode="auto">
            <a:xfrm flipV="1">
              <a:off x="5071" y="10328"/>
              <a:ext cx="127" cy="123"/>
            </a:xfrm>
            <a:prstGeom prst="straightConnector1">
              <a:avLst/>
            </a:prstGeom>
            <a:noFill/>
            <a:ln w="9525">
              <a:solidFill>
                <a:srgbClr val="000000"/>
              </a:solidFill>
              <a:round/>
              <a:headEnd/>
              <a:tailEnd/>
            </a:ln>
          </p:spPr>
        </p:cxnSp>
        <p:cxnSp>
          <p:nvCxnSpPr>
            <p:cNvPr id="2459" name="AutoShape 411"/>
            <p:cNvCxnSpPr>
              <a:cxnSpLocks noChangeShapeType="1"/>
            </p:cNvCxnSpPr>
            <p:nvPr/>
          </p:nvCxnSpPr>
          <p:spPr bwMode="auto">
            <a:xfrm>
              <a:off x="5071" y="10254"/>
              <a:ext cx="127" cy="74"/>
            </a:xfrm>
            <a:prstGeom prst="straightConnector1">
              <a:avLst/>
            </a:prstGeom>
            <a:noFill/>
            <a:ln w="9525">
              <a:solidFill>
                <a:srgbClr val="000000"/>
              </a:solidFill>
              <a:round/>
              <a:headEnd/>
              <a:tailEnd/>
            </a:ln>
          </p:spPr>
        </p:cxnSp>
        <p:cxnSp>
          <p:nvCxnSpPr>
            <p:cNvPr id="2460" name="AutoShape 412"/>
            <p:cNvCxnSpPr>
              <a:cxnSpLocks noChangeShapeType="1"/>
            </p:cNvCxnSpPr>
            <p:nvPr/>
          </p:nvCxnSpPr>
          <p:spPr bwMode="auto">
            <a:xfrm flipV="1">
              <a:off x="4286" y="9869"/>
              <a:ext cx="784" cy="27"/>
            </a:xfrm>
            <a:prstGeom prst="straightConnector1">
              <a:avLst/>
            </a:prstGeom>
            <a:noFill/>
            <a:ln w="9525">
              <a:solidFill>
                <a:srgbClr val="000000"/>
              </a:solidFill>
              <a:round/>
              <a:headEnd/>
              <a:tailEnd/>
            </a:ln>
          </p:spPr>
        </p:cxnSp>
        <p:cxnSp>
          <p:nvCxnSpPr>
            <p:cNvPr id="2461" name="AutoShape 413"/>
            <p:cNvCxnSpPr>
              <a:cxnSpLocks noChangeShapeType="1"/>
            </p:cNvCxnSpPr>
            <p:nvPr/>
          </p:nvCxnSpPr>
          <p:spPr bwMode="auto">
            <a:xfrm flipV="1">
              <a:off x="4286" y="9869"/>
              <a:ext cx="784" cy="31"/>
            </a:xfrm>
            <a:prstGeom prst="straightConnector1">
              <a:avLst/>
            </a:prstGeom>
            <a:noFill/>
            <a:ln w="9525">
              <a:solidFill>
                <a:srgbClr val="000000"/>
              </a:solidFill>
              <a:round/>
              <a:headEnd/>
              <a:tailEnd/>
            </a:ln>
          </p:spPr>
        </p:cxnSp>
        <p:cxnSp>
          <p:nvCxnSpPr>
            <p:cNvPr id="2462" name="AutoShape 414"/>
            <p:cNvCxnSpPr>
              <a:cxnSpLocks noChangeShapeType="1"/>
            </p:cNvCxnSpPr>
            <p:nvPr/>
          </p:nvCxnSpPr>
          <p:spPr bwMode="auto">
            <a:xfrm flipH="1">
              <a:off x="4174" y="9900"/>
              <a:ext cx="112" cy="99"/>
            </a:xfrm>
            <a:prstGeom prst="straightConnector1">
              <a:avLst/>
            </a:prstGeom>
            <a:noFill/>
            <a:ln w="9525">
              <a:solidFill>
                <a:srgbClr val="000000"/>
              </a:solidFill>
              <a:round/>
              <a:headEnd/>
              <a:tailEnd/>
            </a:ln>
          </p:spPr>
        </p:cxnSp>
        <p:cxnSp>
          <p:nvCxnSpPr>
            <p:cNvPr id="2463" name="AutoShape 415"/>
            <p:cNvCxnSpPr>
              <a:cxnSpLocks noChangeShapeType="1"/>
            </p:cNvCxnSpPr>
            <p:nvPr/>
          </p:nvCxnSpPr>
          <p:spPr bwMode="auto">
            <a:xfrm>
              <a:off x="4174" y="9999"/>
              <a:ext cx="112" cy="94"/>
            </a:xfrm>
            <a:prstGeom prst="straightConnector1">
              <a:avLst/>
            </a:prstGeom>
            <a:noFill/>
            <a:ln w="9525">
              <a:solidFill>
                <a:srgbClr val="000000"/>
              </a:solidFill>
              <a:round/>
              <a:headEnd/>
              <a:tailEnd/>
            </a:ln>
          </p:spPr>
        </p:cxnSp>
        <p:cxnSp>
          <p:nvCxnSpPr>
            <p:cNvPr id="2464" name="AutoShape 416"/>
            <p:cNvCxnSpPr>
              <a:cxnSpLocks noChangeShapeType="1"/>
            </p:cNvCxnSpPr>
            <p:nvPr/>
          </p:nvCxnSpPr>
          <p:spPr bwMode="auto">
            <a:xfrm flipV="1">
              <a:off x="4286" y="10066"/>
              <a:ext cx="784" cy="27"/>
            </a:xfrm>
            <a:prstGeom prst="straightConnector1">
              <a:avLst/>
            </a:prstGeom>
            <a:noFill/>
            <a:ln w="9525">
              <a:solidFill>
                <a:srgbClr val="000000"/>
              </a:solidFill>
              <a:round/>
              <a:headEnd/>
              <a:tailEnd/>
            </a:ln>
          </p:spPr>
        </p:cxnSp>
        <p:cxnSp>
          <p:nvCxnSpPr>
            <p:cNvPr id="2465" name="AutoShape 417"/>
            <p:cNvCxnSpPr>
              <a:cxnSpLocks noChangeShapeType="1"/>
            </p:cNvCxnSpPr>
            <p:nvPr/>
          </p:nvCxnSpPr>
          <p:spPr bwMode="auto">
            <a:xfrm flipV="1">
              <a:off x="5070" y="9943"/>
              <a:ext cx="127" cy="123"/>
            </a:xfrm>
            <a:prstGeom prst="straightConnector1">
              <a:avLst/>
            </a:prstGeom>
            <a:noFill/>
            <a:ln w="9525">
              <a:solidFill>
                <a:srgbClr val="000000"/>
              </a:solidFill>
              <a:round/>
              <a:headEnd/>
              <a:tailEnd/>
            </a:ln>
          </p:spPr>
        </p:cxnSp>
        <p:cxnSp>
          <p:nvCxnSpPr>
            <p:cNvPr id="2466" name="AutoShape 418"/>
            <p:cNvCxnSpPr>
              <a:cxnSpLocks noChangeShapeType="1"/>
            </p:cNvCxnSpPr>
            <p:nvPr/>
          </p:nvCxnSpPr>
          <p:spPr bwMode="auto">
            <a:xfrm>
              <a:off x="5070" y="9869"/>
              <a:ext cx="127" cy="74"/>
            </a:xfrm>
            <a:prstGeom prst="straightConnector1">
              <a:avLst/>
            </a:prstGeom>
            <a:noFill/>
            <a:ln w="9525">
              <a:solidFill>
                <a:srgbClr val="000000"/>
              </a:solidFill>
              <a:round/>
              <a:headEnd/>
              <a:tailEnd/>
            </a:ln>
          </p:spPr>
        </p:cxnSp>
        <p:cxnSp>
          <p:nvCxnSpPr>
            <p:cNvPr id="2467" name="AutoShape 419"/>
            <p:cNvCxnSpPr>
              <a:cxnSpLocks noChangeShapeType="1"/>
            </p:cNvCxnSpPr>
            <p:nvPr/>
          </p:nvCxnSpPr>
          <p:spPr bwMode="auto">
            <a:xfrm flipV="1">
              <a:off x="4286" y="10062"/>
              <a:ext cx="784" cy="31"/>
            </a:xfrm>
            <a:prstGeom prst="straightConnector1">
              <a:avLst/>
            </a:prstGeom>
            <a:noFill/>
            <a:ln w="9525">
              <a:solidFill>
                <a:srgbClr val="000000"/>
              </a:solidFill>
              <a:round/>
              <a:headEnd/>
              <a:tailEnd/>
            </a:ln>
          </p:spPr>
        </p:cxnSp>
      </p:grpSp>
      <p:grpSp>
        <p:nvGrpSpPr>
          <p:cNvPr id="2468" name="Group 420"/>
          <p:cNvGrpSpPr>
            <a:grpSpLocks/>
          </p:cNvGrpSpPr>
          <p:nvPr/>
        </p:nvGrpSpPr>
        <p:grpSpPr bwMode="auto">
          <a:xfrm rot="18676593" flipH="1">
            <a:off x="1117788" y="1941061"/>
            <a:ext cx="263426" cy="497294"/>
            <a:chOff x="3766" y="6558"/>
            <a:chExt cx="1805" cy="3920"/>
          </a:xfrm>
        </p:grpSpPr>
        <p:cxnSp>
          <p:nvCxnSpPr>
            <p:cNvPr id="2469" name="AutoShape 421"/>
            <p:cNvCxnSpPr>
              <a:cxnSpLocks noChangeShapeType="1"/>
            </p:cNvCxnSpPr>
            <p:nvPr/>
          </p:nvCxnSpPr>
          <p:spPr bwMode="auto">
            <a:xfrm>
              <a:off x="3766" y="7138"/>
              <a:ext cx="1805" cy="5"/>
            </a:xfrm>
            <a:prstGeom prst="straightConnector1">
              <a:avLst/>
            </a:prstGeom>
            <a:noFill/>
            <a:ln w="9525">
              <a:solidFill>
                <a:srgbClr val="000000"/>
              </a:solidFill>
              <a:round/>
              <a:headEnd/>
              <a:tailEnd/>
            </a:ln>
          </p:spPr>
        </p:cxnSp>
        <p:cxnSp>
          <p:nvCxnSpPr>
            <p:cNvPr id="2470" name="AutoShape 422"/>
            <p:cNvCxnSpPr>
              <a:cxnSpLocks noChangeShapeType="1"/>
            </p:cNvCxnSpPr>
            <p:nvPr/>
          </p:nvCxnSpPr>
          <p:spPr bwMode="auto">
            <a:xfrm>
              <a:off x="4535" y="6558"/>
              <a:ext cx="0" cy="279"/>
            </a:xfrm>
            <a:prstGeom prst="straightConnector1">
              <a:avLst/>
            </a:prstGeom>
            <a:noFill/>
            <a:ln w="9525">
              <a:solidFill>
                <a:srgbClr val="000000"/>
              </a:solidFill>
              <a:round/>
              <a:headEnd/>
              <a:tailEnd/>
            </a:ln>
          </p:spPr>
        </p:cxnSp>
        <p:cxnSp>
          <p:nvCxnSpPr>
            <p:cNvPr id="2471" name="AutoShape 423"/>
            <p:cNvCxnSpPr>
              <a:cxnSpLocks noChangeShapeType="1"/>
            </p:cNvCxnSpPr>
            <p:nvPr/>
          </p:nvCxnSpPr>
          <p:spPr bwMode="auto">
            <a:xfrm>
              <a:off x="4535" y="6837"/>
              <a:ext cx="261" cy="0"/>
            </a:xfrm>
            <a:prstGeom prst="straightConnector1">
              <a:avLst/>
            </a:prstGeom>
            <a:noFill/>
            <a:ln w="9525">
              <a:solidFill>
                <a:srgbClr val="000000"/>
              </a:solidFill>
              <a:round/>
              <a:headEnd/>
              <a:tailEnd/>
            </a:ln>
          </p:spPr>
        </p:cxnSp>
        <p:cxnSp>
          <p:nvCxnSpPr>
            <p:cNvPr id="2472" name="AutoShape 424"/>
            <p:cNvCxnSpPr>
              <a:cxnSpLocks noChangeShapeType="1"/>
            </p:cNvCxnSpPr>
            <p:nvPr/>
          </p:nvCxnSpPr>
          <p:spPr bwMode="auto">
            <a:xfrm flipV="1">
              <a:off x="4796" y="6558"/>
              <a:ext cx="0" cy="279"/>
            </a:xfrm>
            <a:prstGeom prst="straightConnector1">
              <a:avLst/>
            </a:prstGeom>
            <a:noFill/>
            <a:ln w="9525">
              <a:solidFill>
                <a:srgbClr val="000000"/>
              </a:solidFill>
              <a:round/>
              <a:headEnd/>
              <a:tailEnd/>
            </a:ln>
          </p:spPr>
        </p:cxnSp>
        <p:sp>
          <p:nvSpPr>
            <p:cNvPr id="2473" name="Arc 425"/>
            <p:cNvSpPr>
              <a:spLocks/>
            </p:cNvSpPr>
            <p:nvPr/>
          </p:nvSpPr>
          <p:spPr bwMode="auto">
            <a:xfrm>
              <a:off x="479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74" name="Arc 426"/>
            <p:cNvSpPr>
              <a:spLocks/>
            </p:cNvSpPr>
            <p:nvPr/>
          </p:nvSpPr>
          <p:spPr bwMode="auto">
            <a:xfrm flipH="1">
              <a:off x="376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475" name="AutoShape 427"/>
            <p:cNvCxnSpPr>
              <a:cxnSpLocks noChangeShapeType="1"/>
            </p:cNvCxnSpPr>
            <p:nvPr/>
          </p:nvCxnSpPr>
          <p:spPr bwMode="auto">
            <a:xfrm flipH="1">
              <a:off x="4165" y="7143"/>
              <a:ext cx="84" cy="93"/>
            </a:xfrm>
            <a:prstGeom prst="straightConnector1">
              <a:avLst/>
            </a:prstGeom>
            <a:noFill/>
            <a:ln w="9525">
              <a:solidFill>
                <a:srgbClr val="000000"/>
              </a:solidFill>
              <a:round/>
              <a:headEnd/>
              <a:tailEnd/>
            </a:ln>
          </p:spPr>
        </p:cxnSp>
        <p:cxnSp>
          <p:nvCxnSpPr>
            <p:cNvPr id="2476" name="AutoShape 428"/>
            <p:cNvCxnSpPr>
              <a:cxnSpLocks noChangeShapeType="1"/>
            </p:cNvCxnSpPr>
            <p:nvPr/>
          </p:nvCxnSpPr>
          <p:spPr bwMode="auto">
            <a:xfrm>
              <a:off x="5126" y="7138"/>
              <a:ext cx="62" cy="57"/>
            </a:xfrm>
            <a:prstGeom prst="straightConnector1">
              <a:avLst/>
            </a:prstGeom>
            <a:noFill/>
            <a:ln w="9525">
              <a:solidFill>
                <a:srgbClr val="000000"/>
              </a:solidFill>
              <a:round/>
              <a:headEnd/>
              <a:tailEnd/>
            </a:ln>
          </p:spPr>
        </p:cxnSp>
        <p:cxnSp>
          <p:nvCxnSpPr>
            <p:cNvPr id="2477" name="AutoShape 429"/>
            <p:cNvCxnSpPr>
              <a:cxnSpLocks noChangeShapeType="1"/>
            </p:cNvCxnSpPr>
            <p:nvPr/>
          </p:nvCxnSpPr>
          <p:spPr bwMode="auto">
            <a:xfrm flipH="1">
              <a:off x="5061" y="7195"/>
              <a:ext cx="127" cy="124"/>
            </a:xfrm>
            <a:prstGeom prst="straightConnector1">
              <a:avLst/>
            </a:prstGeom>
            <a:noFill/>
            <a:ln w="9525">
              <a:solidFill>
                <a:srgbClr val="000000"/>
              </a:solidFill>
              <a:round/>
              <a:headEnd/>
              <a:tailEnd/>
            </a:ln>
          </p:spPr>
        </p:cxnSp>
        <p:cxnSp>
          <p:nvCxnSpPr>
            <p:cNvPr id="2478" name="AutoShape 430"/>
            <p:cNvCxnSpPr>
              <a:cxnSpLocks noChangeShapeType="1"/>
            </p:cNvCxnSpPr>
            <p:nvPr/>
          </p:nvCxnSpPr>
          <p:spPr bwMode="auto">
            <a:xfrm>
              <a:off x="4174" y="7236"/>
              <a:ext cx="103" cy="114"/>
            </a:xfrm>
            <a:prstGeom prst="straightConnector1">
              <a:avLst/>
            </a:prstGeom>
            <a:noFill/>
            <a:ln w="9525">
              <a:solidFill>
                <a:srgbClr val="000000"/>
              </a:solidFill>
              <a:round/>
              <a:headEnd/>
              <a:tailEnd/>
            </a:ln>
          </p:spPr>
        </p:cxnSp>
        <p:cxnSp>
          <p:nvCxnSpPr>
            <p:cNvPr id="2479" name="AutoShape 431"/>
            <p:cNvCxnSpPr>
              <a:cxnSpLocks noChangeShapeType="1"/>
            </p:cNvCxnSpPr>
            <p:nvPr/>
          </p:nvCxnSpPr>
          <p:spPr bwMode="auto">
            <a:xfrm flipV="1">
              <a:off x="4277" y="7319"/>
              <a:ext cx="784" cy="31"/>
            </a:xfrm>
            <a:prstGeom prst="straightConnector1">
              <a:avLst/>
            </a:prstGeom>
            <a:noFill/>
            <a:ln w="9525">
              <a:solidFill>
                <a:srgbClr val="000000"/>
              </a:solidFill>
              <a:round/>
              <a:headEnd/>
              <a:tailEnd/>
            </a:ln>
          </p:spPr>
        </p:cxnSp>
        <p:cxnSp>
          <p:nvCxnSpPr>
            <p:cNvPr id="2480" name="AutoShape 432"/>
            <p:cNvCxnSpPr>
              <a:cxnSpLocks noChangeShapeType="1"/>
            </p:cNvCxnSpPr>
            <p:nvPr/>
          </p:nvCxnSpPr>
          <p:spPr bwMode="auto">
            <a:xfrm flipH="1">
              <a:off x="4165" y="7350"/>
              <a:ext cx="112" cy="99"/>
            </a:xfrm>
            <a:prstGeom prst="straightConnector1">
              <a:avLst/>
            </a:prstGeom>
            <a:noFill/>
            <a:ln w="9525">
              <a:solidFill>
                <a:srgbClr val="000000"/>
              </a:solidFill>
              <a:round/>
              <a:headEnd/>
              <a:tailEnd/>
            </a:ln>
          </p:spPr>
        </p:cxnSp>
        <p:cxnSp>
          <p:nvCxnSpPr>
            <p:cNvPr id="2481" name="AutoShape 433"/>
            <p:cNvCxnSpPr>
              <a:cxnSpLocks noChangeShapeType="1"/>
            </p:cNvCxnSpPr>
            <p:nvPr/>
          </p:nvCxnSpPr>
          <p:spPr bwMode="auto">
            <a:xfrm>
              <a:off x="4165" y="7449"/>
              <a:ext cx="112" cy="94"/>
            </a:xfrm>
            <a:prstGeom prst="straightConnector1">
              <a:avLst/>
            </a:prstGeom>
            <a:noFill/>
            <a:ln w="9525">
              <a:solidFill>
                <a:srgbClr val="000000"/>
              </a:solidFill>
              <a:round/>
              <a:headEnd/>
              <a:tailEnd/>
            </a:ln>
          </p:spPr>
        </p:cxnSp>
        <p:cxnSp>
          <p:nvCxnSpPr>
            <p:cNvPr id="2482" name="AutoShape 434"/>
            <p:cNvCxnSpPr>
              <a:cxnSpLocks noChangeShapeType="1"/>
            </p:cNvCxnSpPr>
            <p:nvPr/>
          </p:nvCxnSpPr>
          <p:spPr bwMode="auto">
            <a:xfrm flipV="1">
              <a:off x="5061" y="7393"/>
              <a:ext cx="127" cy="123"/>
            </a:xfrm>
            <a:prstGeom prst="straightConnector1">
              <a:avLst/>
            </a:prstGeom>
            <a:noFill/>
            <a:ln w="9525">
              <a:solidFill>
                <a:srgbClr val="000000"/>
              </a:solidFill>
              <a:round/>
              <a:headEnd/>
              <a:tailEnd/>
            </a:ln>
          </p:spPr>
        </p:cxnSp>
        <p:cxnSp>
          <p:nvCxnSpPr>
            <p:cNvPr id="2483" name="AutoShape 435"/>
            <p:cNvCxnSpPr>
              <a:cxnSpLocks noChangeShapeType="1"/>
            </p:cNvCxnSpPr>
            <p:nvPr/>
          </p:nvCxnSpPr>
          <p:spPr bwMode="auto">
            <a:xfrm>
              <a:off x="5061" y="7319"/>
              <a:ext cx="127" cy="74"/>
            </a:xfrm>
            <a:prstGeom prst="straightConnector1">
              <a:avLst/>
            </a:prstGeom>
            <a:noFill/>
            <a:ln w="9525">
              <a:solidFill>
                <a:srgbClr val="000000"/>
              </a:solidFill>
              <a:round/>
              <a:headEnd/>
              <a:tailEnd/>
            </a:ln>
          </p:spPr>
        </p:cxnSp>
        <p:cxnSp>
          <p:nvCxnSpPr>
            <p:cNvPr id="2484" name="AutoShape 436"/>
            <p:cNvCxnSpPr>
              <a:cxnSpLocks noChangeShapeType="1"/>
            </p:cNvCxnSpPr>
            <p:nvPr/>
          </p:nvCxnSpPr>
          <p:spPr bwMode="auto">
            <a:xfrm flipH="1">
              <a:off x="4165" y="7740"/>
              <a:ext cx="112" cy="99"/>
            </a:xfrm>
            <a:prstGeom prst="straightConnector1">
              <a:avLst/>
            </a:prstGeom>
            <a:noFill/>
            <a:ln w="9525">
              <a:solidFill>
                <a:srgbClr val="000000"/>
              </a:solidFill>
              <a:round/>
              <a:headEnd/>
              <a:tailEnd/>
            </a:ln>
          </p:spPr>
        </p:cxnSp>
        <p:cxnSp>
          <p:nvCxnSpPr>
            <p:cNvPr id="2485" name="AutoShape 437"/>
            <p:cNvCxnSpPr>
              <a:cxnSpLocks noChangeShapeType="1"/>
            </p:cNvCxnSpPr>
            <p:nvPr/>
          </p:nvCxnSpPr>
          <p:spPr bwMode="auto">
            <a:xfrm>
              <a:off x="4165" y="7839"/>
              <a:ext cx="112" cy="94"/>
            </a:xfrm>
            <a:prstGeom prst="straightConnector1">
              <a:avLst/>
            </a:prstGeom>
            <a:noFill/>
            <a:ln w="9525">
              <a:solidFill>
                <a:srgbClr val="000000"/>
              </a:solidFill>
              <a:round/>
              <a:headEnd/>
              <a:tailEnd/>
            </a:ln>
          </p:spPr>
        </p:cxnSp>
        <p:cxnSp>
          <p:nvCxnSpPr>
            <p:cNvPr id="2486" name="AutoShape 438"/>
            <p:cNvCxnSpPr>
              <a:cxnSpLocks noChangeShapeType="1"/>
            </p:cNvCxnSpPr>
            <p:nvPr/>
          </p:nvCxnSpPr>
          <p:spPr bwMode="auto">
            <a:xfrm flipV="1">
              <a:off x="4277" y="7906"/>
              <a:ext cx="784" cy="27"/>
            </a:xfrm>
            <a:prstGeom prst="straightConnector1">
              <a:avLst/>
            </a:prstGeom>
            <a:noFill/>
            <a:ln w="9525">
              <a:solidFill>
                <a:srgbClr val="000000"/>
              </a:solidFill>
              <a:round/>
              <a:headEnd/>
              <a:tailEnd/>
            </a:ln>
          </p:spPr>
        </p:cxnSp>
        <p:cxnSp>
          <p:nvCxnSpPr>
            <p:cNvPr id="2487" name="AutoShape 439"/>
            <p:cNvCxnSpPr>
              <a:cxnSpLocks noChangeShapeType="1"/>
            </p:cNvCxnSpPr>
            <p:nvPr/>
          </p:nvCxnSpPr>
          <p:spPr bwMode="auto">
            <a:xfrm flipV="1">
              <a:off x="5061" y="7783"/>
              <a:ext cx="127" cy="123"/>
            </a:xfrm>
            <a:prstGeom prst="straightConnector1">
              <a:avLst/>
            </a:prstGeom>
            <a:noFill/>
            <a:ln w="9525">
              <a:solidFill>
                <a:srgbClr val="000000"/>
              </a:solidFill>
              <a:round/>
              <a:headEnd/>
              <a:tailEnd/>
            </a:ln>
          </p:spPr>
        </p:cxnSp>
        <p:cxnSp>
          <p:nvCxnSpPr>
            <p:cNvPr id="2488" name="AutoShape 440"/>
            <p:cNvCxnSpPr>
              <a:cxnSpLocks noChangeShapeType="1"/>
            </p:cNvCxnSpPr>
            <p:nvPr/>
          </p:nvCxnSpPr>
          <p:spPr bwMode="auto">
            <a:xfrm>
              <a:off x="5061" y="7709"/>
              <a:ext cx="127" cy="74"/>
            </a:xfrm>
            <a:prstGeom prst="straightConnector1">
              <a:avLst/>
            </a:prstGeom>
            <a:noFill/>
            <a:ln w="9525">
              <a:solidFill>
                <a:srgbClr val="000000"/>
              </a:solidFill>
              <a:round/>
              <a:headEnd/>
              <a:tailEnd/>
            </a:ln>
          </p:spPr>
        </p:cxnSp>
        <p:cxnSp>
          <p:nvCxnSpPr>
            <p:cNvPr id="2489" name="AutoShape 441"/>
            <p:cNvCxnSpPr>
              <a:cxnSpLocks noChangeShapeType="1"/>
            </p:cNvCxnSpPr>
            <p:nvPr/>
          </p:nvCxnSpPr>
          <p:spPr bwMode="auto">
            <a:xfrm flipV="1">
              <a:off x="4278" y="7905"/>
              <a:ext cx="784" cy="31"/>
            </a:xfrm>
            <a:prstGeom prst="straightConnector1">
              <a:avLst/>
            </a:prstGeom>
            <a:noFill/>
            <a:ln w="9525">
              <a:solidFill>
                <a:srgbClr val="000000"/>
              </a:solidFill>
              <a:round/>
              <a:headEnd/>
              <a:tailEnd/>
            </a:ln>
          </p:spPr>
        </p:cxnSp>
        <p:cxnSp>
          <p:nvCxnSpPr>
            <p:cNvPr id="2490" name="AutoShape 442"/>
            <p:cNvCxnSpPr>
              <a:cxnSpLocks noChangeShapeType="1"/>
            </p:cNvCxnSpPr>
            <p:nvPr/>
          </p:nvCxnSpPr>
          <p:spPr bwMode="auto">
            <a:xfrm flipH="1">
              <a:off x="4166" y="7936"/>
              <a:ext cx="112" cy="99"/>
            </a:xfrm>
            <a:prstGeom prst="straightConnector1">
              <a:avLst/>
            </a:prstGeom>
            <a:noFill/>
            <a:ln w="9525">
              <a:solidFill>
                <a:srgbClr val="000000"/>
              </a:solidFill>
              <a:round/>
              <a:headEnd/>
              <a:tailEnd/>
            </a:ln>
          </p:spPr>
        </p:cxnSp>
        <p:cxnSp>
          <p:nvCxnSpPr>
            <p:cNvPr id="2491" name="AutoShape 443"/>
            <p:cNvCxnSpPr>
              <a:cxnSpLocks noChangeShapeType="1"/>
            </p:cNvCxnSpPr>
            <p:nvPr/>
          </p:nvCxnSpPr>
          <p:spPr bwMode="auto">
            <a:xfrm>
              <a:off x="4166" y="8035"/>
              <a:ext cx="112" cy="94"/>
            </a:xfrm>
            <a:prstGeom prst="straightConnector1">
              <a:avLst/>
            </a:prstGeom>
            <a:noFill/>
            <a:ln w="9525">
              <a:solidFill>
                <a:srgbClr val="000000"/>
              </a:solidFill>
              <a:round/>
              <a:headEnd/>
              <a:tailEnd/>
            </a:ln>
          </p:spPr>
        </p:cxnSp>
        <p:cxnSp>
          <p:nvCxnSpPr>
            <p:cNvPr id="2492" name="AutoShape 444"/>
            <p:cNvCxnSpPr>
              <a:cxnSpLocks noChangeShapeType="1"/>
            </p:cNvCxnSpPr>
            <p:nvPr/>
          </p:nvCxnSpPr>
          <p:spPr bwMode="auto">
            <a:xfrm flipV="1">
              <a:off x="5062" y="7979"/>
              <a:ext cx="127" cy="123"/>
            </a:xfrm>
            <a:prstGeom prst="straightConnector1">
              <a:avLst/>
            </a:prstGeom>
            <a:noFill/>
            <a:ln w="9525">
              <a:solidFill>
                <a:srgbClr val="000000"/>
              </a:solidFill>
              <a:round/>
              <a:headEnd/>
              <a:tailEnd/>
            </a:ln>
          </p:spPr>
        </p:cxnSp>
        <p:cxnSp>
          <p:nvCxnSpPr>
            <p:cNvPr id="2493" name="AutoShape 445"/>
            <p:cNvCxnSpPr>
              <a:cxnSpLocks noChangeShapeType="1"/>
            </p:cNvCxnSpPr>
            <p:nvPr/>
          </p:nvCxnSpPr>
          <p:spPr bwMode="auto">
            <a:xfrm>
              <a:off x="5062" y="7905"/>
              <a:ext cx="127" cy="74"/>
            </a:xfrm>
            <a:prstGeom prst="straightConnector1">
              <a:avLst/>
            </a:prstGeom>
            <a:noFill/>
            <a:ln w="9525">
              <a:solidFill>
                <a:srgbClr val="000000"/>
              </a:solidFill>
              <a:round/>
              <a:headEnd/>
              <a:tailEnd/>
            </a:ln>
          </p:spPr>
        </p:cxnSp>
        <p:cxnSp>
          <p:nvCxnSpPr>
            <p:cNvPr id="2494" name="AutoShape 446"/>
            <p:cNvCxnSpPr>
              <a:cxnSpLocks noChangeShapeType="1"/>
            </p:cNvCxnSpPr>
            <p:nvPr/>
          </p:nvCxnSpPr>
          <p:spPr bwMode="auto">
            <a:xfrm flipV="1">
              <a:off x="4287" y="10451"/>
              <a:ext cx="784" cy="27"/>
            </a:xfrm>
            <a:prstGeom prst="straightConnector1">
              <a:avLst/>
            </a:prstGeom>
            <a:noFill/>
            <a:ln w="9525">
              <a:solidFill>
                <a:srgbClr val="000000"/>
              </a:solidFill>
              <a:round/>
              <a:headEnd/>
              <a:tailEnd/>
            </a:ln>
          </p:spPr>
        </p:cxnSp>
        <p:cxnSp>
          <p:nvCxnSpPr>
            <p:cNvPr id="2495" name="AutoShape 447"/>
            <p:cNvCxnSpPr>
              <a:cxnSpLocks noChangeShapeType="1"/>
            </p:cNvCxnSpPr>
            <p:nvPr/>
          </p:nvCxnSpPr>
          <p:spPr bwMode="auto">
            <a:xfrm flipV="1">
              <a:off x="4277" y="7520"/>
              <a:ext cx="784" cy="27"/>
            </a:xfrm>
            <a:prstGeom prst="straightConnector1">
              <a:avLst/>
            </a:prstGeom>
            <a:noFill/>
            <a:ln w="9525">
              <a:solidFill>
                <a:srgbClr val="000000"/>
              </a:solidFill>
              <a:round/>
              <a:headEnd/>
              <a:tailEnd/>
            </a:ln>
          </p:spPr>
        </p:cxnSp>
        <p:cxnSp>
          <p:nvCxnSpPr>
            <p:cNvPr id="2496" name="AutoShape 448"/>
            <p:cNvCxnSpPr>
              <a:cxnSpLocks noChangeShapeType="1"/>
            </p:cNvCxnSpPr>
            <p:nvPr/>
          </p:nvCxnSpPr>
          <p:spPr bwMode="auto">
            <a:xfrm flipV="1">
              <a:off x="4277" y="7520"/>
              <a:ext cx="784" cy="31"/>
            </a:xfrm>
            <a:prstGeom prst="straightConnector1">
              <a:avLst/>
            </a:prstGeom>
            <a:noFill/>
            <a:ln w="9525">
              <a:solidFill>
                <a:srgbClr val="000000"/>
              </a:solidFill>
              <a:round/>
              <a:headEnd/>
              <a:tailEnd/>
            </a:ln>
          </p:spPr>
        </p:cxnSp>
        <p:cxnSp>
          <p:nvCxnSpPr>
            <p:cNvPr id="2497" name="AutoShape 449"/>
            <p:cNvCxnSpPr>
              <a:cxnSpLocks noChangeShapeType="1"/>
            </p:cNvCxnSpPr>
            <p:nvPr/>
          </p:nvCxnSpPr>
          <p:spPr bwMode="auto">
            <a:xfrm flipH="1">
              <a:off x="4165" y="7551"/>
              <a:ext cx="112" cy="99"/>
            </a:xfrm>
            <a:prstGeom prst="straightConnector1">
              <a:avLst/>
            </a:prstGeom>
            <a:noFill/>
            <a:ln w="9525">
              <a:solidFill>
                <a:srgbClr val="000000"/>
              </a:solidFill>
              <a:round/>
              <a:headEnd/>
              <a:tailEnd/>
            </a:ln>
          </p:spPr>
        </p:cxnSp>
        <p:cxnSp>
          <p:nvCxnSpPr>
            <p:cNvPr id="2498" name="AutoShape 450"/>
            <p:cNvCxnSpPr>
              <a:cxnSpLocks noChangeShapeType="1"/>
            </p:cNvCxnSpPr>
            <p:nvPr/>
          </p:nvCxnSpPr>
          <p:spPr bwMode="auto">
            <a:xfrm>
              <a:off x="4165" y="7650"/>
              <a:ext cx="112" cy="94"/>
            </a:xfrm>
            <a:prstGeom prst="straightConnector1">
              <a:avLst/>
            </a:prstGeom>
            <a:noFill/>
            <a:ln w="9525">
              <a:solidFill>
                <a:srgbClr val="000000"/>
              </a:solidFill>
              <a:round/>
              <a:headEnd/>
              <a:tailEnd/>
            </a:ln>
          </p:spPr>
        </p:cxnSp>
        <p:cxnSp>
          <p:nvCxnSpPr>
            <p:cNvPr id="2499" name="AutoShape 451"/>
            <p:cNvCxnSpPr>
              <a:cxnSpLocks noChangeShapeType="1"/>
            </p:cNvCxnSpPr>
            <p:nvPr/>
          </p:nvCxnSpPr>
          <p:spPr bwMode="auto">
            <a:xfrm flipV="1">
              <a:off x="4277" y="7717"/>
              <a:ext cx="784" cy="27"/>
            </a:xfrm>
            <a:prstGeom prst="straightConnector1">
              <a:avLst/>
            </a:prstGeom>
            <a:noFill/>
            <a:ln w="9525">
              <a:solidFill>
                <a:srgbClr val="000000"/>
              </a:solidFill>
              <a:round/>
              <a:headEnd/>
              <a:tailEnd/>
            </a:ln>
          </p:spPr>
        </p:cxnSp>
        <p:cxnSp>
          <p:nvCxnSpPr>
            <p:cNvPr id="2500" name="AutoShape 452"/>
            <p:cNvCxnSpPr>
              <a:cxnSpLocks noChangeShapeType="1"/>
            </p:cNvCxnSpPr>
            <p:nvPr/>
          </p:nvCxnSpPr>
          <p:spPr bwMode="auto">
            <a:xfrm flipV="1">
              <a:off x="5061" y="7594"/>
              <a:ext cx="127" cy="123"/>
            </a:xfrm>
            <a:prstGeom prst="straightConnector1">
              <a:avLst/>
            </a:prstGeom>
            <a:noFill/>
            <a:ln w="9525">
              <a:solidFill>
                <a:srgbClr val="000000"/>
              </a:solidFill>
              <a:round/>
              <a:headEnd/>
              <a:tailEnd/>
            </a:ln>
          </p:spPr>
        </p:cxnSp>
        <p:cxnSp>
          <p:nvCxnSpPr>
            <p:cNvPr id="2501" name="AutoShape 453"/>
            <p:cNvCxnSpPr>
              <a:cxnSpLocks noChangeShapeType="1"/>
            </p:cNvCxnSpPr>
            <p:nvPr/>
          </p:nvCxnSpPr>
          <p:spPr bwMode="auto">
            <a:xfrm>
              <a:off x="5061" y="7520"/>
              <a:ext cx="127" cy="74"/>
            </a:xfrm>
            <a:prstGeom prst="straightConnector1">
              <a:avLst/>
            </a:prstGeom>
            <a:noFill/>
            <a:ln w="9525">
              <a:solidFill>
                <a:srgbClr val="000000"/>
              </a:solidFill>
              <a:round/>
              <a:headEnd/>
              <a:tailEnd/>
            </a:ln>
          </p:spPr>
        </p:cxnSp>
        <p:cxnSp>
          <p:nvCxnSpPr>
            <p:cNvPr id="2502" name="AutoShape 454"/>
            <p:cNvCxnSpPr>
              <a:cxnSpLocks noChangeShapeType="1"/>
            </p:cNvCxnSpPr>
            <p:nvPr/>
          </p:nvCxnSpPr>
          <p:spPr bwMode="auto">
            <a:xfrm flipV="1">
              <a:off x="4277" y="7713"/>
              <a:ext cx="784" cy="31"/>
            </a:xfrm>
            <a:prstGeom prst="straightConnector1">
              <a:avLst/>
            </a:prstGeom>
            <a:noFill/>
            <a:ln w="9525">
              <a:solidFill>
                <a:srgbClr val="000000"/>
              </a:solidFill>
              <a:round/>
              <a:headEnd/>
              <a:tailEnd/>
            </a:ln>
          </p:spPr>
        </p:cxnSp>
        <p:cxnSp>
          <p:nvCxnSpPr>
            <p:cNvPr id="2503" name="AutoShape 455"/>
            <p:cNvCxnSpPr>
              <a:cxnSpLocks noChangeShapeType="1"/>
            </p:cNvCxnSpPr>
            <p:nvPr/>
          </p:nvCxnSpPr>
          <p:spPr bwMode="auto">
            <a:xfrm flipV="1">
              <a:off x="4282" y="8102"/>
              <a:ext cx="784" cy="31"/>
            </a:xfrm>
            <a:prstGeom prst="straightConnector1">
              <a:avLst/>
            </a:prstGeom>
            <a:noFill/>
            <a:ln w="9525">
              <a:solidFill>
                <a:srgbClr val="000000"/>
              </a:solidFill>
              <a:round/>
              <a:headEnd/>
              <a:tailEnd/>
            </a:ln>
          </p:spPr>
        </p:cxnSp>
        <p:cxnSp>
          <p:nvCxnSpPr>
            <p:cNvPr id="2504" name="AutoShape 456"/>
            <p:cNvCxnSpPr>
              <a:cxnSpLocks noChangeShapeType="1"/>
            </p:cNvCxnSpPr>
            <p:nvPr/>
          </p:nvCxnSpPr>
          <p:spPr bwMode="auto">
            <a:xfrm flipH="1">
              <a:off x="4170" y="8133"/>
              <a:ext cx="112" cy="99"/>
            </a:xfrm>
            <a:prstGeom prst="straightConnector1">
              <a:avLst/>
            </a:prstGeom>
            <a:noFill/>
            <a:ln w="9525">
              <a:solidFill>
                <a:srgbClr val="000000"/>
              </a:solidFill>
              <a:round/>
              <a:headEnd/>
              <a:tailEnd/>
            </a:ln>
          </p:spPr>
        </p:cxnSp>
        <p:cxnSp>
          <p:nvCxnSpPr>
            <p:cNvPr id="2505" name="AutoShape 457"/>
            <p:cNvCxnSpPr>
              <a:cxnSpLocks noChangeShapeType="1"/>
            </p:cNvCxnSpPr>
            <p:nvPr/>
          </p:nvCxnSpPr>
          <p:spPr bwMode="auto">
            <a:xfrm>
              <a:off x="4170" y="8232"/>
              <a:ext cx="112" cy="94"/>
            </a:xfrm>
            <a:prstGeom prst="straightConnector1">
              <a:avLst/>
            </a:prstGeom>
            <a:noFill/>
            <a:ln w="9525">
              <a:solidFill>
                <a:srgbClr val="000000"/>
              </a:solidFill>
              <a:round/>
              <a:headEnd/>
              <a:tailEnd/>
            </a:ln>
          </p:spPr>
        </p:cxnSp>
        <p:cxnSp>
          <p:nvCxnSpPr>
            <p:cNvPr id="2506" name="AutoShape 458"/>
            <p:cNvCxnSpPr>
              <a:cxnSpLocks noChangeShapeType="1"/>
            </p:cNvCxnSpPr>
            <p:nvPr/>
          </p:nvCxnSpPr>
          <p:spPr bwMode="auto">
            <a:xfrm flipV="1">
              <a:off x="5066" y="8176"/>
              <a:ext cx="127" cy="123"/>
            </a:xfrm>
            <a:prstGeom prst="straightConnector1">
              <a:avLst/>
            </a:prstGeom>
            <a:noFill/>
            <a:ln w="9525">
              <a:solidFill>
                <a:srgbClr val="000000"/>
              </a:solidFill>
              <a:round/>
              <a:headEnd/>
              <a:tailEnd/>
            </a:ln>
          </p:spPr>
        </p:cxnSp>
        <p:cxnSp>
          <p:nvCxnSpPr>
            <p:cNvPr id="2507" name="AutoShape 459"/>
            <p:cNvCxnSpPr>
              <a:cxnSpLocks noChangeShapeType="1"/>
            </p:cNvCxnSpPr>
            <p:nvPr/>
          </p:nvCxnSpPr>
          <p:spPr bwMode="auto">
            <a:xfrm>
              <a:off x="5066" y="8102"/>
              <a:ext cx="127" cy="74"/>
            </a:xfrm>
            <a:prstGeom prst="straightConnector1">
              <a:avLst/>
            </a:prstGeom>
            <a:noFill/>
            <a:ln w="9525">
              <a:solidFill>
                <a:srgbClr val="000000"/>
              </a:solidFill>
              <a:round/>
              <a:headEnd/>
              <a:tailEnd/>
            </a:ln>
          </p:spPr>
        </p:cxnSp>
        <p:cxnSp>
          <p:nvCxnSpPr>
            <p:cNvPr id="2508" name="AutoShape 460"/>
            <p:cNvCxnSpPr>
              <a:cxnSpLocks noChangeShapeType="1"/>
            </p:cNvCxnSpPr>
            <p:nvPr/>
          </p:nvCxnSpPr>
          <p:spPr bwMode="auto">
            <a:xfrm flipH="1">
              <a:off x="4170" y="8523"/>
              <a:ext cx="112" cy="99"/>
            </a:xfrm>
            <a:prstGeom prst="straightConnector1">
              <a:avLst/>
            </a:prstGeom>
            <a:noFill/>
            <a:ln w="9525">
              <a:solidFill>
                <a:srgbClr val="000000"/>
              </a:solidFill>
              <a:round/>
              <a:headEnd/>
              <a:tailEnd/>
            </a:ln>
          </p:spPr>
        </p:cxnSp>
        <p:cxnSp>
          <p:nvCxnSpPr>
            <p:cNvPr id="2509" name="AutoShape 461"/>
            <p:cNvCxnSpPr>
              <a:cxnSpLocks noChangeShapeType="1"/>
            </p:cNvCxnSpPr>
            <p:nvPr/>
          </p:nvCxnSpPr>
          <p:spPr bwMode="auto">
            <a:xfrm>
              <a:off x="4170" y="8622"/>
              <a:ext cx="112" cy="94"/>
            </a:xfrm>
            <a:prstGeom prst="straightConnector1">
              <a:avLst/>
            </a:prstGeom>
            <a:noFill/>
            <a:ln w="9525">
              <a:solidFill>
                <a:srgbClr val="000000"/>
              </a:solidFill>
              <a:round/>
              <a:headEnd/>
              <a:tailEnd/>
            </a:ln>
          </p:spPr>
        </p:cxnSp>
        <p:cxnSp>
          <p:nvCxnSpPr>
            <p:cNvPr id="2510" name="AutoShape 462"/>
            <p:cNvCxnSpPr>
              <a:cxnSpLocks noChangeShapeType="1"/>
            </p:cNvCxnSpPr>
            <p:nvPr/>
          </p:nvCxnSpPr>
          <p:spPr bwMode="auto">
            <a:xfrm flipV="1">
              <a:off x="4282" y="8689"/>
              <a:ext cx="784" cy="27"/>
            </a:xfrm>
            <a:prstGeom prst="straightConnector1">
              <a:avLst/>
            </a:prstGeom>
            <a:noFill/>
            <a:ln w="9525">
              <a:solidFill>
                <a:srgbClr val="000000"/>
              </a:solidFill>
              <a:round/>
              <a:headEnd/>
              <a:tailEnd/>
            </a:ln>
          </p:spPr>
        </p:cxnSp>
        <p:cxnSp>
          <p:nvCxnSpPr>
            <p:cNvPr id="2511" name="AutoShape 463"/>
            <p:cNvCxnSpPr>
              <a:cxnSpLocks noChangeShapeType="1"/>
            </p:cNvCxnSpPr>
            <p:nvPr/>
          </p:nvCxnSpPr>
          <p:spPr bwMode="auto">
            <a:xfrm flipV="1">
              <a:off x="5066" y="8566"/>
              <a:ext cx="127" cy="123"/>
            </a:xfrm>
            <a:prstGeom prst="straightConnector1">
              <a:avLst/>
            </a:prstGeom>
            <a:noFill/>
            <a:ln w="9525">
              <a:solidFill>
                <a:srgbClr val="000000"/>
              </a:solidFill>
              <a:round/>
              <a:headEnd/>
              <a:tailEnd/>
            </a:ln>
          </p:spPr>
        </p:cxnSp>
        <p:cxnSp>
          <p:nvCxnSpPr>
            <p:cNvPr id="2512" name="AutoShape 464"/>
            <p:cNvCxnSpPr>
              <a:cxnSpLocks noChangeShapeType="1"/>
            </p:cNvCxnSpPr>
            <p:nvPr/>
          </p:nvCxnSpPr>
          <p:spPr bwMode="auto">
            <a:xfrm>
              <a:off x="5066" y="8492"/>
              <a:ext cx="127" cy="74"/>
            </a:xfrm>
            <a:prstGeom prst="straightConnector1">
              <a:avLst/>
            </a:prstGeom>
            <a:noFill/>
            <a:ln w="9525">
              <a:solidFill>
                <a:srgbClr val="000000"/>
              </a:solidFill>
              <a:round/>
              <a:headEnd/>
              <a:tailEnd/>
            </a:ln>
          </p:spPr>
        </p:cxnSp>
        <p:cxnSp>
          <p:nvCxnSpPr>
            <p:cNvPr id="2513" name="AutoShape 465"/>
            <p:cNvCxnSpPr>
              <a:cxnSpLocks noChangeShapeType="1"/>
            </p:cNvCxnSpPr>
            <p:nvPr/>
          </p:nvCxnSpPr>
          <p:spPr bwMode="auto">
            <a:xfrm flipV="1">
              <a:off x="4283" y="8688"/>
              <a:ext cx="784" cy="31"/>
            </a:xfrm>
            <a:prstGeom prst="straightConnector1">
              <a:avLst/>
            </a:prstGeom>
            <a:noFill/>
            <a:ln w="9525">
              <a:solidFill>
                <a:srgbClr val="000000"/>
              </a:solidFill>
              <a:round/>
              <a:headEnd/>
              <a:tailEnd/>
            </a:ln>
          </p:spPr>
        </p:cxnSp>
        <p:cxnSp>
          <p:nvCxnSpPr>
            <p:cNvPr id="2514" name="AutoShape 466"/>
            <p:cNvCxnSpPr>
              <a:cxnSpLocks noChangeShapeType="1"/>
            </p:cNvCxnSpPr>
            <p:nvPr/>
          </p:nvCxnSpPr>
          <p:spPr bwMode="auto">
            <a:xfrm flipH="1">
              <a:off x="4171" y="8719"/>
              <a:ext cx="112" cy="99"/>
            </a:xfrm>
            <a:prstGeom prst="straightConnector1">
              <a:avLst/>
            </a:prstGeom>
            <a:noFill/>
            <a:ln w="9525">
              <a:solidFill>
                <a:srgbClr val="000000"/>
              </a:solidFill>
              <a:round/>
              <a:headEnd/>
              <a:tailEnd/>
            </a:ln>
          </p:spPr>
        </p:cxnSp>
        <p:cxnSp>
          <p:nvCxnSpPr>
            <p:cNvPr id="2515" name="AutoShape 467"/>
            <p:cNvCxnSpPr>
              <a:cxnSpLocks noChangeShapeType="1"/>
            </p:cNvCxnSpPr>
            <p:nvPr/>
          </p:nvCxnSpPr>
          <p:spPr bwMode="auto">
            <a:xfrm>
              <a:off x="4171" y="8818"/>
              <a:ext cx="112" cy="94"/>
            </a:xfrm>
            <a:prstGeom prst="straightConnector1">
              <a:avLst/>
            </a:prstGeom>
            <a:noFill/>
            <a:ln w="9525">
              <a:solidFill>
                <a:srgbClr val="000000"/>
              </a:solidFill>
              <a:round/>
              <a:headEnd/>
              <a:tailEnd/>
            </a:ln>
          </p:spPr>
        </p:cxnSp>
        <p:cxnSp>
          <p:nvCxnSpPr>
            <p:cNvPr id="2516" name="AutoShape 468"/>
            <p:cNvCxnSpPr>
              <a:cxnSpLocks noChangeShapeType="1"/>
            </p:cNvCxnSpPr>
            <p:nvPr/>
          </p:nvCxnSpPr>
          <p:spPr bwMode="auto">
            <a:xfrm flipV="1">
              <a:off x="5067" y="8762"/>
              <a:ext cx="127" cy="123"/>
            </a:xfrm>
            <a:prstGeom prst="straightConnector1">
              <a:avLst/>
            </a:prstGeom>
            <a:noFill/>
            <a:ln w="9525">
              <a:solidFill>
                <a:srgbClr val="000000"/>
              </a:solidFill>
              <a:round/>
              <a:headEnd/>
              <a:tailEnd/>
            </a:ln>
          </p:spPr>
        </p:cxnSp>
        <p:cxnSp>
          <p:nvCxnSpPr>
            <p:cNvPr id="2517" name="AutoShape 469"/>
            <p:cNvCxnSpPr>
              <a:cxnSpLocks noChangeShapeType="1"/>
            </p:cNvCxnSpPr>
            <p:nvPr/>
          </p:nvCxnSpPr>
          <p:spPr bwMode="auto">
            <a:xfrm>
              <a:off x="5067" y="8688"/>
              <a:ext cx="127" cy="74"/>
            </a:xfrm>
            <a:prstGeom prst="straightConnector1">
              <a:avLst/>
            </a:prstGeom>
            <a:noFill/>
            <a:ln w="9525">
              <a:solidFill>
                <a:srgbClr val="000000"/>
              </a:solidFill>
              <a:round/>
              <a:headEnd/>
              <a:tailEnd/>
            </a:ln>
          </p:spPr>
        </p:cxnSp>
        <p:cxnSp>
          <p:nvCxnSpPr>
            <p:cNvPr id="2518" name="AutoShape 470"/>
            <p:cNvCxnSpPr>
              <a:cxnSpLocks noChangeShapeType="1"/>
            </p:cNvCxnSpPr>
            <p:nvPr/>
          </p:nvCxnSpPr>
          <p:spPr bwMode="auto">
            <a:xfrm flipV="1">
              <a:off x="4282" y="8303"/>
              <a:ext cx="784" cy="27"/>
            </a:xfrm>
            <a:prstGeom prst="straightConnector1">
              <a:avLst/>
            </a:prstGeom>
            <a:noFill/>
            <a:ln w="9525">
              <a:solidFill>
                <a:srgbClr val="000000"/>
              </a:solidFill>
              <a:round/>
              <a:headEnd/>
              <a:tailEnd/>
            </a:ln>
          </p:spPr>
        </p:cxnSp>
        <p:cxnSp>
          <p:nvCxnSpPr>
            <p:cNvPr id="2519" name="AutoShape 471"/>
            <p:cNvCxnSpPr>
              <a:cxnSpLocks noChangeShapeType="1"/>
            </p:cNvCxnSpPr>
            <p:nvPr/>
          </p:nvCxnSpPr>
          <p:spPr bwMode="auto">
            <a:xfrm flipV="1">
              <a:off x="4282" y="8303"/>
              <a:ext cx="784" cy="31"/>
            </a:xfrm>
            <a:prstGeom prst="straightConnector1">
              <a:avLst/>
            </a:prstGeom>
            <a:noFill/>
            <a:ln w="9525">
              <a:solidFill>
                <a:srgbClr val="000000"/>
              </a:solidFill>
              <a:round/>
              <a:headEnd/>
              <a:tailEnd/>
            </a:ln>
          </p:spPr>
        </p:cxnSp>
        <p:cxnSp>
          <p:nvCxnSpPr>
            <p:cNvPr id="2520" name="AutoShape 472"/>
            <p:cNvCxnSpPr>
              <a:cxnSpLocks noChangeShapeType="1"/>
            </p:cNvCxnSpPr>
            <p:nvPr/>
          </p:nvCxnSpPr>
          <p:spPr bwMode="auto">
            <a:xfrm flipH="1">
              <a:off x="4170" y="8334"/>
              <a:ext cx="112" cy="99"/>
            </a:xfrm>
            <a:prstGeom prst="straightConnector1">
              <a:avLst/>
            </a:prstGeom>
            <a:noFill/>
            <a:ln w="9525">
              <a:solidFill>
                <a:srgbClr val="000000"/>
              </a:solidFill>
              <a:round/>
              <a:headEnd/>
              <a:tailEnd/>
            </a:ln>
          </p:spPr>
        </p:cxnSp>
        <p:cxnSp>
          <p:nvCxnSpPr>
            <p:cNvPr id="2521" name="AutoShape 473"/>
            <p:cNvCxnSpPr>
              <a:cxnSpLocks noChangeShapeType="1"/>
            </p:cNvCxnSpPr>
            <p:nvPr/>
          </p:nvCxnSpPr>
          <p:spPr bwMode="auto">
            <a:xfrm>
              <a:off x="4170" y="8433"/>
              <a:ext cx="112" cy="94"/>
            </a:xfrm>
            <a:prstGeom prst="straightConnector1">
              <a:avLst/>
            </a:prstGeom>
            <a:noFill/>
            <a:ln w="9525">
              <a:solidFill>
                <a:srgbClr val="000000"/>
              </a:solidFill>
              <a:round/>
              <a:headEnd/>
              <a:tailEnd/>
            </a:ln>
          </p:spPr>
        </p:cxnSp>
        <p:cxnSp>
          <p:nvCxnSpPr>
            <p:cNvPr id="2522" name="AutoShape 474"/>
            <p:cNvCxnSpPr>
              <a:cxnSpLocks noChangeShapeType="1"/>
            </p:cNvCxnSpPr>
            <p:nvPr/>
          </p:nvCxnSpPr>
          <p:spPr bwMode="auto">
            <a:xfrm flipV="1">
              <a:off x="4282" y="8500"/>
              <a:ext cx="784" cy="27"/>
            </a:xfrm>
            <a:prstGeom prst="straightConnector1">
              <a:avLst/>
            </a:prstGeom>
            <a:noFill/>
            <a:ln w="9525">
              <a:solidFill>
                <a:srgbClr val="000000"/>
              </a:solidFill>
              <a:round/>
              <a:headEnd/>
              <a:tailEnd/>
            </a:ln>
          </p:spPr>
        </p:cxnSp>
        <p:cxnSp>
          <p:nvCxnSpPr>
            <p:cNvPr id="2523" name="AutoShape 475"/>
            <p:cNvCxnSpPr>
              <a:cxnSpLocks noChangeShapeType="1"/>
            </p:cNvCxnSpPr>
            <p:nvPr/>
          </p:nvCxnSpPr>
          <p:spPr bwMode="auto">
            <a:xfrm flipV="1">
              <a:off x="5066" y="8377"/>
              <a:ext cx="127" cy="123"/>
            </a:xfrm>
            <a:prstGeom prst="straightConnector1">
              <a:avLst/>
            </a:prstGeom>
            <a:noFill/>
            <a:ln w="9525">
              <a:solidFill>
                <a:srgbClr val="000000"/>
              </a:solidFill>
              <a:round/>
              <a:headEnd/>
              <a:tailEnd/>
            </a:ln>
          </p:spPr>
        </p:cxnSp>
        <p:cxnSp>
          <p:nvCxnSpPr>
            <p:cNvPr id="2524" name="AutoShape 476"/>
            <p:cNvCxnSpPr>
              <a:cxnSpLocks noChangeShapeType="1"/>
            </p:cNvCxnSpPr>
            <p:nvPr/>
          </p:nvCxnSpPr>
          <p:spPr bwMode="auto">
            <a:xfrm>
              <a:off x="5066" y="8303"/>
              <a:ext cx="127" cy="74"/>
            </a:xfrm>
            <a:prstGeom prst="straightConnector1">
              <a:avLst/>
            </a:prstGeom>
            <a:noFill/>
            <a:ln w="9525">
              <a:solidFill>
                <a:srgbClr val="000000"/>
              </a:solidFill>
              <a:round/>
              <a:headEnd/>
              <a:tailEnd/>
            </a:ln>
          </p:spPr>
        </p:cxnSp>
        <p:cxnSp>
          <p:nvCxnSpPr>
            <p:cNvPr id="2525" name="AutoShape 477"/>
            <p:cNvCxnSpPr>
              <a:cxnSpLocks noChangeShapeType="1"/>
            </p:cNvCxnSpPr>
            <p:nvPr/>
          </p:nvCxnSpPr>
          <p:spPr bwMode="auto">
            <a:xfrm flipV="1">
              <a:off x="4282" y="8496"/>
              <a:ext cx="784" cy="31"/>
            </a:xfrm>
            <a:prstGeom prst="straightConnector1">
              <a:avLst/>
            </a:prstGeom>
            <a:noFill/>
            <a:ln w="9525">
              <a:solidFill>
                <a:srgbClr val="000000"/>
              </a:solidFill>
              <a:round/>
              <a:headEnd/>
              <a:tailEnd/>
            </a:ln>
          </p:spPr>
        </p:cxnSp>
        <p:cxnSp>
          <p:nvCxnSpPr>
            <p:cNvPr id="2526" name="AutoShape 478"/>
            <p:cNvCxnSpPr>
              <a:cxnSpLocks noChangeShapeType="1"/>
            </p:cNvCxnSpPr>
            <p:nvPr/>
          </p:nvCxnSpPr>
          <p:spPr bwMode="auto">
            <a:xfrm flipV="1">
              <a:off x="4286" y="8885"/>
              <a:ext cx="784" cy="31"/>
            </a:xfrm>
            <a:prstGeom prst="straightConnector1">
              <a:avLst/>
            </a:prstGeom>
            <a:noFill/>
            <a:ln w="9525">
              <a:solidFill>
                <a:srgbClr val="000000"/>
              </a:solidFill>
              <a:round/>
              <a:headEnd/>
              <a:tailEnd/>
            </a:ln>
          </p:spPr>
        </p:cxnSp>
        <p:cxnSp>
          <p:nvCxnSpPr>
            <p:cNvPr id="2527" name="AutoShape 479"/>
            <p:cNvCxnSpPr>
              <a:cxnSpLocks noChangeShapeType="1"/>
            </p:cNvCxnSpPr>
            <p:nvPr/>
          </p:nvCxnSpPr>
          <p:spPr bwMode="auto">
            <a:xfrm flipH="1">
              <a:off x="4174" y="8916"/>
              <a:ext cx="112" cy="99"/>
            </a:xfrm>
            <a:prstGeom prst="straightConnector1">
              <a:avLst/>
            </a:prstGeom>
            <a:noFill/>
            <a:ln w="9525">
              <a:solidFill>
                <a:srgbClr val="000000"/>
              </a:solidFill>
              <a:round/>
              <a:headEnd/>
              <a:tailEnd/>
            </a:ln>
          </p:spPr>
        </p:cxnSp>
        <p:cxnSp>
          <p:nvCxnSpPr>
            <p:cNvPr id="2528" name="AutoShape 480"/>
            <p:cNvCxnSpPr>
              <a:cxnSpLocks noChangeShapeType="1"/>
            </p:cNvCxnSpPr>
            <p:nvPr/>
          </p:nvCxnSpPr>
          <p:spPr bwMode="auto">
            <a:xfrm>
              <a:off x="4174" y="9015"/>
              <a:ext cx="112" cy="94"/>
            </a:xfrm>
            <a:prstGeom prst="straightConnector1">
              <a:avLst/>
            </a:prstGeom>
            <a:noFill/>
            <a:ln w="9525">
              <a:solidFill>
                <a:srgbClr val="000000"/>
              </a:solidFill>
              <a:round/>
              <a:headEnd/>
              <a:tailEnd/>
            </a:ln>
          </p:spPr>
        </p:cxnSp>
        <p:cxnSp>
          <p:nvCxnSpPr>
            <p:cNvPr id="2529" name="AutoShape 481"/>
            <p:cNvCxnSpPr>
              <a:cxnSpLocks noChangeShapeType="1"/>
            </p:cNvCxnSpPr>
            <p:nvPr/>
          </p:nvCxnSpPr>
          <p:spPr bwMode="auto">
            <a:xfrm flipV="1">
              <a:off x="5070" y="8959"/>
              <a:ext cx="127" cy="123"/>
            </a:xfrm>
            <a:prstGeom prst="straightConnector1">
              <a:avLst/>
            </a:prstGeom>
            <a:noFill/>
            <a:ln w="9525">
              <a:solidFill>
                <a:srgbClr val="000000"/>
              </a:solidFill>
              <a:round/>
              <a:headEnd/>
              <a:tailEnd/>
            </a:ln>
          </p:spPr>
        </p:cxnSp>
        <p:cxnSp>
          <p:nvCxnSpPr>
            <p:cNvPr id="2530" name="AutoShape 482"/>
            <p:cNvCxnSpPr>
              <a:cxnSpLocks noChangeShapeType="1"/>
            </p:cNvCxnSpPr>
            <p:nvPr/>
          </p:nvCxnSpPr>
          <p:spPr bwMode="auto">
            <a:xfrm>
              <a:off x="5070" y="8885"/>
              <a:ext cx="127" cy="74"/>
            </a:xfrm>
            <a:prstGeom prst="straightConnector1">
              <a:avLst/>
            </a:prstGeom>
            <a:noFill/>
            <a:ln w="9525">
              <a:solidFill>
                <a:srgbClr val="000000"/>
              </a:solidFill>
              <a:round/>
              <a:headEnd/>
              <a:tailEnd/>
            </a:ln>
          </p:spPr>
        </p:cxnSp>
        <p:cxnSp>
          <p:nvCxnSpPr>
            <p:cNvPr id="2531" name="AutoShape 483"/>
            <p:cNvCxnSpPr>
              <a:cxnSpLocks noChangeShapeType="1"/>
            </p:cNvCxnSpPr>
            <p:nvPr/>
          </p:nvCxnSpPr>
          <p:spPr bwMode="auto">
            <a:xfrm flipH="1">
              <a:off x="4174" y="9306"/>
              <a:ext cx="112" cy="99"/>
            </a:xfrm>
            <a:prstGeom prst="straightConnector1">
              <a:avLst/>
            </a:prstGeom>
            <a:noFill/>
            <a:ln w="9525">
              <a:solidFill>
                <a:srgbClr val="000000"/>
              </a:solidFill>
              <a:round/>
              <a:headEnd/>
              <a:tailEnd/>
            </a:ln>
          </p:spPr>
        </p:cxnSp>
        <p:cxnSp>
          <p:nvCxnSpPr>
            <p:cNvPr id="2532" name="AutoShape 484"/>
            <p:cNvCxnSpPr>
              <a:cxnSpLocks noChangeShapeType="1"/>
            </p:cNvCxnSpPr>
            <p:nvPr/>
          </p:nvCxnSpPr>
          <p:spPr bwMode="auto">
            <a:xfrm>
              <a:off x="4174" y="9405"/>
              <a:ext cx="112" cy="94"/>
            </a:xfrm>
            <a:prstGeom prst="straightConnector1">
              <a:avLst/>
            </a:prstGeom>
            <a:noFill/>
            <a:ln w="9525">
              <a:solidFill>
                <a:srgbClr val="000000"/>
              </a:solidFill>
              <a:round/>
              <a:headEnd/>
              <a:tailEnd/>
            </a:ln>
          </p:spPr>
        </p:cxnSp>
        <p:cxnSp>
          <p:nvCxnSpPr>
            <p:cNvPr id="2533" name="AutoShape 485"/>
            <p:cNvCxnSpPr>
              <a:cxnSpLocks noChangeShapeType="1"/>
            </p:cNvCxnSpPr>
            <p:nvPr/>
          </p:nvCxnSpPr>
          <p:spPr bwMode="auto">
            <a:xfrm flipV="1">
              <a:off x="4286" y="9472"/>
              <a:ext cx="784" cy="27"/>
            </a:xfrm>
            <a:prstGeom prst="straightConnector1">
              <a:avLst/>
            </a:prstGeom>
            <a:noFill/>
            <a:ln w="9525">
              <a:solidFill>
                <a:srgbClr val="000000"/>
              </a:solidFill>
              <a:round/>
              <a:headEnd/>
              <a:tailEnd/>
            </a:ln>
          </p:spPr>
        </p:cxnSp>
        <p:cxnSp>
          <p:nvCxnSpPr>
            <p:cNvPr id="2534" name="AutoShape 486"/>
            <p:cNvCxnSpPr>
              <a:cxnSpLocks noChangeShapeType="1"/>
            </p:cNvCxnSpPr>
            <p:nvPr/>
          </p:nvCxnSpPr>
          <p:spPr bwMode="auto">
            <a:xfrm flipV="1">
              <a:off x="5070" y="9349"/>
              <a:ext cx="127" cy="123"/>
            </a:xfrm>
            <a:prstGeom prst="straightConnector1">
              <a:avLst/>
            </a:prstGeom>
            <a:noFill/>
            <a:ln w="9525">
              <a:solidFill>
                <a:srgbClr val="000000"/>
              </a:solidFill>
              <a:round/>
              <a:headEnd/>
              <a:tailEnd/>
            </a:ln>
          </p:spPr>
        </p:cxnSp>
        <p:cxnSp>
          <p:nvCxnSpPr>
            <p:cNvPr id="2535" name="AutoShape 487"/>
            <p:cNvCxnSpPr>
              <a:cxnSpLocks noChangeShapeType="1"/>
            </p:cNvCxnSpPr>
            <p:nvPr/>
          </p:nvCxnSpPr>
          <p:spPr bwMode="auto">
            <a:xfrm>
              <a:off x="5070" y="9275"/>
              <a:ext cx="127" cy="74"/>
            </a:xfrm>
            <a:prstGeom prst="straightConnector1">
              <a:avLst/>
            </a:prstGeom>
            <a:noFill/>
            <a:ln w="9525">
              <a:solidFill>
                <a:srgbClr val="000000"/>
              </a:solidFill>
              <a:round/>
              <a:headEnd/>
              <a:tailEnd/>
            </a:ln>
          </p:spPr>
        </p:cxnSp>
        <p:cxnSp>
          <p:nvCxnSpPr>
            <p:cNvPr id="2536" name="AutoShape 488"/>
            <p:cNvCxnSpPr>
              <a:cxnSpLocks noChangeShapeType="1"/>
            </p:cNvCxnSpPr>
            <p:nvPr/>
          </p:nvCxnSpPr>
          <p:spPr bwMode="auto">
            <a:xfrm flipV="1">
              <a:off x="4287" y="9471"/>
              <a:ext cx="784" cy="31"/>
            </a:xfrm>
            <a:prstGeom prst="straightConnector1">
              <a:avLst/>
            </a:prstGeom>
            <a:noFill/>
            <a:ln w="9525">
              <a:solidFill>
                <a:srgbClr val="000000"/>
              </a:solidFill>
              <a:round/>
              <a:headEnd/>
              <a:tailEnd/>
            </a:ln>
          </p:spPr>
        </p:cxnSp>
        <p:cxnSp>
          <p:nvCxnSpPr>
            <p:cNvPr id="2537" name="AutoShape 489"/>
            <p:cNvCxnSpPr>
              <a:cxnSpLocks noChangeShapeType="1"/>
            </p:cNvCxnSpPr>
            <p:nvPr/>
          </p:nvCxnSpPr>
          <p:spPr bwMode="auto">
            <a:xfrm flipH="1">
              <a:off x="4175" y="9502"/>
              <a:ext cx="112" cy="99"/>
            </a:xfrm>
            <a:prstGeom prst="straightConnector1">
              <a:avLst/>
            </a:prstGeom>
            <a:noFill/>
            <a:ln w="9525">
              <a:solidFill>
                <a:srgbClr val="000000"/>
              </a:solidFill>
              <a:round/>
              <a:headEnd/>
              <a:tailEnd/>
            </a:ln>
          </p:spPr>
        </p:cxnSp>
        <p:cxnSp>
          <p:nvCxnSpPr>
            <p:cNvPr id="2538" name="AutoShape 490"/>
            <p:cNvCxnSpPr>
              <a:cxnSpLocks noChangeShapeType="1"/>
            </p:cNvCxnSpPr>
            <p:nvPr/>
          </p:nvCxnSpPr>
          <p:spPr bwMode="auto">
            <a:xfrm>
              <a:off x="4175" y="9601"/>
              <a:ext cx="112" cy="94"/>
            </a:xfrm>
            <a:prstGeom prst="straightConnector1">
              <a:avLst/>
            </a:prstGeom>
            <a:noFill/>
            <a:ln w="9525">
              <a:solidFill>
                <a:srgbClr val="000000"/>
              </a:solidFill>
              <a:round/>
              <a:headEnd/>
              <a:tailEnd/>
            </a:ln>
          </p:spPr>
        </p:cxnSp>
        <p:cxnSp>
          <p:nvCxnSpPr>
            <p:cNvPr id="2539" name="AutoShape 491"/>
            <p:cNvCxnSpPr>
              <a:cxnSpLocks noChangeShapeType="1"/>
            </p:cNvCxnSpPr>
            <p:nvPr/>
          </p:nvCxnSpPr>
          <p:spPr bwMode="auto">
            <a:xfrm flipV="1">
              <a:off x="5071" y="9545"/>
              <a:ext cx="127" cy="123"/>
            </a:xfrm>
            <a:prstGeom prst="straightConnector1">
              <a:avLst/>
            </a:prstGeom>
            <a:noFill/>
            <a:ln w="9525">
              <a:solidFill>
                <a:srgbClr val="000000"/>
              </a:solidFill>
              <a:round/>
              <a:headEnd/>
              <a:tailEnd/>
            </a:ln>
          </p:spPr>
        </p:cxnSp>
        <p:cxnSp>
          <p:nvCxnSpPr>
            <p:cNvPr id="2540" name="AutoShape 492"/>
            <p:cNvCxnSpPr>
              <a:cxnSpLocks noChangeShapeType="1"/>
            </p:cNvCxnSpPr>
            <p:nvPr/>
          </p:nvCxnSpPr>
          <p:spPr bwMode="auto">
            <a:xfrm>
              <a:off x="5071" y="9471"/>
              <a:ext cx="127" cy="74"/>
            </a:xfrm>
            <a:prstGeom prst="straightConnector1">
              <a:avLst/>
            </a:prstGeom>
            <a:noFill/>
            <a:ln w="9525">
              <a:solidFill>
                <a:srgbClr val="000000"/>
              </a:solidFill>
              <a:round/>
              <a:headEnd/>
              <a:tailEnd/>
            </a:ln>
          </p:spPr>
        </p:cxnSp>
        <p:cxnSp>
          <p:nvCxnSpPr>
            <p:cNvPr id="2541" name="AutoShape 493"/>
            <p:cNvCxnSpPr>
              <a:cxnSpLocks noChangeShapeType="1"/>
            </p:cNvCxnSpPr>
            <p:nvPr/>
          </p:nvCxnSpPr>
          <p:spPr bwMode="auto">
            <a:xfrm flipV="1">
              <a:off x="4286" y="9086"/>
              <a:ext cx="784" cy="27"/>
            </a:xfrm>
            <a:prstGeom prst="straightConnector1">
              <a:avLst/>
            </a:prstGeom>
            <a:noFill/>
            <a:ln w="9525">
              <a:solidFill>
                <a:srgbClr val="000000"/>
              </a:solidFill>
              <a:round/>
              <a:headEnd/>
              <a:tailEnd/>
            </a:ln>
          </p:spPr>
        </p:cxnSp>
        <p:cxnSp>
          <p:nvCxnSpPr>
            <p:cNvPr id="2542" name="AutoShape 494"/>
            <p:cNvCxnSpPr>
              <a:cxnSpLocks noChangeShapeType="1"/>
            </p:cNvCxnSpPr>
            <p:nvPr/>
          </p:nvCxnSpPr>
          <p:spPr bwMode="auto">
            <a:xfrm flipV="1">
              <a:off x="4286" y="9086"/>
              <a:ext cx="784" cy="31"/>
            </a:xfrm>
            <a:prstGeom prst="straightConnector1">
              <a:avLst/>
            </a:prstGeom>
            <a:noFill/>
            <a:ln w="9525">
              <a:solidFill>
                <a:srgbClr val="000000"/>
              </a:solidFill>
              <a:round/>
              <a:headEnd/>
              <a:tailEnd/>
            </a:ln>
          </p:spPr>
        </p:cxnSp>
        <p:cxnSp>
          <p:nvCxnSpPr>
            <p:cNvPr id="2543" name="AutoShape 495"/>
            <p:cNvCxnSpPr>
              <a:cxnSpLocks noChangeShapeType="1"/>
            </p:cNvCxnSpPr>
            <p:nvPr/>
          </p:nvCxnSpPr>
          <p:spPr bwMode="auto">
            <a:xfrm flipH="1">
              <a:off x="4174" y="9117"/>
              <a:ext cx="112" cy="99"/>
            </a:xfrm>
            <a:prstGeom prst="straightConnector1">
              <a:avLst/>
            </a:prstGeom>
            <a:noFill/>
            <a:ln w="9525">
              <a:solidFill>
                <a:srgbClr val="000000"/>
              </a:solidFill>
              <a:round/>
              <a:headEnd/>
              <a:tailEnd/>
            </a:ln>
          </p:spPr>
        </p:cxnSp>
        <p:cxnSp>
          <p:nvCxnSpPr>
            <p:cNvPr id="2544" name="AutoShape 496"/>
            <p:cNvCxnSpPr>
              <a:cxnSpLocks noChangeShapeType="1"/>
            </p:cNvCxnSpPr>
            <p:nvPr/>
          </p:nvCxnSpPr>
          <p:spPr bwMode="auto">
            <a:xfrm>
              <a:off x="4174" y="9216"/>
              <a:ext cx="112" cy="94"/>
            </a:xfrm>
            <a:prstGeom prst="straightConnector1">
              <a:avLst/>
            </a:prstGeom>
            <a:noFill/>
            <a:ln w="9525">
              <a:solidFill>
                <a:srgbClr val="000000"/>
              </a:solidFill>
              <a:round/>
              <a:headEnd/>
              <a:tailEnd/>
            </a:ln>
          </p:spPr>
        </p:cxnSp>
        <p:cxnSp>
          <p:nvCxnSpPr>
            <p:cNvPr id="2545" name="AutoShape 497"/>
            <p:cNvCxnSpPr>
              <a:cxnSpLocks noChangeShapeType="1"/>
            </p:cNvCxnSpPr>
            <p:nvPr/>
          </p:nvCxnSpPr>
          <p:spPr bwMode="auto">
            <a:xfrm flipV="1">
              <a:off x="4286" y="9283"/>
              <a:ext cx="784" cy="27"/>
            </a:xfrm>
            <a:prstGeom prst="straightConnector1">
              <a:avLst/>
            </a:prstGeom>
            <a:noFill/>
            <a:ln w="9525">
              <a:solidFill>
                <a:srgbClr val="000000"/>
              </a:solidFill>
              <a:round/>
              <a:headEnd/>
              <a:tailEnd/>
            </a:ln>
          </p:spPr>
        </p:cxnSp>
        <p:cxnSp>
          <p:nvCxnSpPr>
            <p:cNvPr id="2546" name="AutoShape 498"/>
            <p:cNvCxnSpPr>
              <a:cxnSpLocks noChangeShapeType="1"/>
            </p:cNvCxnSpPr>
            <p:nvPr/>
          </p:nvCxnSpPr>
          <p:spPr bwMode="auto">
            <a:xfrm flipV="1">
              <a:off x="5070" y="9160"/>
              <a:ext cx="127" cy="123"/>
            </a:xfrm>
            <a:prstGeom prst="straightConnector1">
              <a:avLst/>
            </a:prstGeom>
            <a:noFill/>
            <a:ln w="9525">
              <a:solidFill>
                <a:srgbClr val="000000"/>
              </a:solidFill>
              <a:round/>
              <a:headEnd/>
              <a:tailEnd/>
            </a:ln>
          </p:spPr>
        </p:cxnSp>
        <p:cxnSp>
          <p:nvCxnSpPr>
            <p:cNvPr id="2547" name="AutoShape 499"/>
            <p:cNvCxnSpPr>
              <a:cxnSpLocks noChangeShapeType="1"/>
            </p:cNvCxnSpPr>
            <p:nvPr/>
          </p:nvCxnSpPr>
          <p:spPr bwMode="auto">
            <a:xfrm>
              <a:off x="5070" y="9086"/>
              <a:ext cx="127" cy="74"/>
            </a:xfrm>
            <a:prstGeom prst="straightConnector1">
              <a:avLst/>
            </a:prstGeom>
            <a:noFill/>
            <a:ln w="9525">
              <a:solidFill>
                <a:srgbClr val="000000"/>
              </a:solidFill>
              <a:round/>
              <a:headEnd/>
              <a:tailEnd/>
            </a:ln>
          </p:spPr>
        </p:cxnSp>
        <p:cxnSp>
          <p:nvCxnSpPr>
            <p:cNvPr id="2548" name="AutoShape 500"/>
            <p:cNvCxnSpPr>
              <a:cxnSpLocks noChangeShapeType="1"/>
            </p:cNvCxnSpPr>
            <p:nvPr/>
          </p:nvCxnSpPr>
          <p:spPr bwMode="auto">
            <a:xfrm flipV="1">
              <a:off x="4286" y="9279"/>
              <a:ext cx="784" cy="31"/>
            </a:xfrm>
            <a:prstGeom prst="straightConnector1">
              <a:avLst/>
            </a:prstGeom>
            <a:noFill/>
            <a:ln w="9525">
              <a:solidFill>
                <a:srgbClr val="000000"/>
              </a:solidFill>
              <a:round/>
              <a:headEnd/>
              <a:tailEnd/>
            </a:ln>
          </p:spPr>
        </p:cxnSp>
        <p:cxnSp>
          <p:nvCxnSpPr>
            <p:cNvPr id="2549" name="AutoShape 501"/>
            <p:cNvCxnSpPr>
              <a:cxnSpLocks noChangeShapeType="1"/>
            </p:cNvCxnSpPr>
            <p:nvPr/>
          </p:nvCxnSpPr>
          <p:spPr bwMode="auto">
            <a:xfrm flipV="1">
              <a:off x="4286" y="9668"/>
              <a:ext cx="784" cy="31"/>
            </a:xfrm>
            <a:prstGeom prst="straightConnector1">
              <a:avLst/>
            </a:prstGeom>
            <a:noFill/>
            <a:ln w="9525">
              <a:solidFill>
                <a:srgbClr val="000000"/>
              </a:solidFill>
              <a:round/>
              <a:headEnd/>
              <a:tailEnd/>
            </a:ln>
          </p:spPr>
        </p:cxnSp>
        <p:cxnSp>
          <p:nvCxnSpPr>
            <p:cNvPr id="2550" name="AutoShape 502"/>
            <p:cNvCxnSpPr>
              <a:cxnSpLocks noChangeShapeType="1"/>
            </p:cNvCxnSpPr>
            <p:nvPr/>
          </p:nvCxnSpPr>
          <p:spPr bwMode="auto">
            <a:xfrm flipH="1">
              <a:off x="4174" y="9699"/>
              <a:ext cx="112" cy="99"/>
            </a:xfrm>
            <a:prstGeom prst="straightConnector1">
              <a:avLst/>
            </a:prstGeom>
            <a:noFill/>
            <a:ln w="9525">
              <a:solidFill>
                <a:srgbClr val="000000"/>
              </a:solidFill>
              <a:round/>
              <a:headEnd/>
              <a:tailEnd/>
            </a:ln>
          </p:spPr>
        </p:cxnSp>
        <p:cxnSp>
          <p:nvCxnSpPr>
            <p:cNvPr id="2551" name="AutoShape 503"/>
            <p:cNvCxnSpPr>
              <a:cxnSpLocks noChangeShapeType="1"/>
            </p:cNvCxnSpPr>
            <p:nvPr/>
          </p:nvCxnSpPr>
          <p:spPr bwMode="auto">
            <a:xfrm>
              <a:off x="4174" y="9798"/>
              <a:ext cx="112" cy="94"/>
            </a:xfrm>
            <a:prstGeom prst="straightConnector1">
              <a:avLst/>
            </a:prstGeom>
            <a:noFill/>
            <a:ln w="9525">
              <a:solidFill>
                <a:srgbClr val="000000"/>
              </a:solidFill>
              <a:round/>
              <a:headEnd/>
              <a:tailEnd/>
            </a:ln>
          </p:spPr>
        </p:cxnSp>
        <p:cxnSp>
          <p:nvCxnSpPr>
            <p:cNvPr id="2552" name="AutoShape 504"/>
            <p:cNvCxnSpPr>
              <a:cxnSpLocks noChangeShapeType="1"/>
            </p:cNvCxnSpPr>
            <p:nvPr/>
          </p:nvCxnSpPr>
          <p:spPr bwMode="auto">
            <a:xfrm flipV="1">
              <a:off x="5070" y="9742"/>
              <a:ext cx="127" cy="123"/>
            </a:xfrm>
            <a:prstGeom prst="straightConnector1">
              <a:avLst/>
            </a:prstGeom>
            <a:noFill/>
            <a:ln w="9525">
              <a:solidFill>
                <a:srgbClr val="000000"/>
              </a:solidFill>
              <a:round/>
              <a:headEnd/>
              <a:tailEnd/>
            </a:ln>
          </p:spPr>
        </p:cxnSp>
        <p:cxnSp>
          <p:nvCxnSpPr>
            <p:cNvPr id="2553" name="AutoShape 505"/>
            <p:cNvCxnSpPr>
              <a:cxnSpLocks noChangeShapeType="1"/>
            </p:cNvCxnSpPr>
            <p:nvPr/>
          </p:nvCxnSpPr>
          <p:spPr bwMode="auto">
            <a:xfrm>
              <a:off x="5070" y="9668"/>
              <a:ext cx="127" cy="74"/>
            </a:xfrm>
            <a:prstGeom prst="straightConnector1">
              <a:avLst/>
            </a:prstGeom>
            <a:noFill/>
            <a:ln w="9525">
              <a:solidFill>
                <a:srgbClr val="000000"/>
              </a:solidFill>
              <a:round/>
              <a:headEnd/>
              <a:tailEnd/>
            </a:ln>
          </p:spPr>
        </p:cxnSp>
        <p:cxnSp>
          <p:nvCxnSpPr>
            <p:cNvPr id="2554" name="AutoShape 506"/>
            <p:cNvCxnSpPr>
              <a:cxnSpLocks noChangeShapeType="1"/>
            </p:cNvCxnSpPr>
            <p:nvPr/>
          </p:nvCxnSpPr>
          <p:spPr bwMode="auto">
            <a:xfrm flipH="1">
              <a:off x="4174" y="10089"/>
              <a:ext cx="112" cy="99"/>
            </a:xfrm>
            <a:prstGeom prst="straightConnector1">
              <a:avLst/>
            </a:prstGeom>
            <a:noFill/>
            <a:ln w="9525">
              <a:solidFill>
                <a:srgbClr val="000000"/>
              </a:solidFill>
              <a:round/>
              <a:headEnd/>
              <a:tailEnd/>
            </a:ln>
          </p:spPr>
        </p:cxnSp>
        <p:cxnSp>
          <p:nvCxnSpPr>
            <p:cNvPr id="2555" name="AutoShape 507"/>
            <p:cNvCxnSpPr>
              <a:cxnSpLocks noChangeShapeType="1"/>
            </p:cNvCxnSpPr>
            <p:nvPr/>
          </p:nvCxnSpPr>
          <p:spPr bwMode="auto">
            <a:xfrm>
              <a:off x="4174" y="10188"/>
              <a:ext cx="112" cy="94"/>
            </a:xfrm>
            <a:prstGeom prst="straightConnector1">
              <a:avLst/>
            </a:prstGeom>
            <a:noFill/>
            <a:ln w="9525">
              <a:solidFill>
                <a:srgbClr val="000000"/>
              </a:solidFill>
              <a:round/>
              <a:headEnd/>
              <a:tailEnd/>
            </a:ln>
          </p:spPr>
        </p:cxnSp>
        <p:cxnSp>
          <p:nvCxnSpPr>
            <p:cNvPr id="2556" name="AutoShape 508"/>
            <p:cNvCxnSpPr>
              <a:cxnSpLocks noChangeShapeType="1"/>
            </p:cNvCxnSpPr>
            <p:nvPr/>
          </p:nvCxnSpPr>
          <p:spPr bwMode="auto">
            <a:xfrm flipV="1">
              <a:off x="4286" y="10255"/>
              <a:ext cx="784" cy="27"/>
            </a:xfrm>
            <a:prstGeom prst="straightConnector1">
              <a:avLst/>
            </a:prstGeom>
            <a:noFill/>
            <a:ln w="9525">
              <a:solidFill>
                <a:srgbClr val="000000"/>
              </a:solidFill>
              <a:round/>
              <a:headEnd/>
              <a:tailEnd/>
            </a:ln>
          </p:spPr>
        </p:cxnSp>
        <p:cxnSp>
          <p:nvCxnSpPr>
            <p:cNvPr id="2557" name="AutoShape 509"/>
            <p:cNvCxnSpPr>
              <a:cxnSpLocks noChangeShapeType="1"/>
            </p:cNvCxnSpPr>
            <p:nvPr/>
          </p:nvCxnSpPr>
          <p:spPr bwMode="auto">
            <a:xfrm flipV="1">
              <a:off x="5070" y="10132"/>
              <a:ext cx="127" cy="123"/>
            </a:xfrm>
            <a:prstGeom prst="straightConnector1">
              <a:avLst/>
            </a:prstGeom>
            <a:noFill/>
            <a:ln w="9525">
              <a:solidFill>
                <a:srgbClr val="000000"/>
              </a:solidFill>
              <a:round/>
              <a:headEnd/>
              <a:tailEnd/>
            </a:ln>
          </p:spPr>
        </p:cxnSp>
        <p:cxnSp>
          <p:nvCxnSpPr>
            <p:cNvPr id="2558" name="AutoShape 510"/>
            <p:cNvCxnSpPr>
              <a:cxnSpLocks noChangeShapeType="1"/>
            </p:cNvCxnSpPr>
            <p:nvPr/>
          </p:nvCxnSpPr>
          <p:spPr bwMode="auto">
            <a:xfrm>
              <a:off x="5070" y="10058"/>
              <a:ext cx="127" cy="74"/>
            </a:xfrm>
            <a:prstGeom prst="straightConnector1">
              <a:avLst/>
            </a:prstGeom>
            <a:noFill/>
            <a:ln w="9525">
              <a:solidFill>
                <a:srgbClr val="000000"/>
              </a:solidFill>
              <a:round/>
              <a:headEnd/>
              <a:tailEnd/>
            </a:ln>
          </p:spPr>
        </p:cxnSp>
        <p:cxnSp>
          <p:nvCxnSpPr>
            <p:cNvPr id="2559" name="AutoShape 511"/>
            <p:cNvCxnSpPr>
              <a:cxnSpLocks noChangeShapeType="1"/>
            </p:cNvCxnSpPr>
            <p:nvPr/>
          </p:nvCxnSpPr>
          <p:spPr bwMode="auto">
            <a:xfrm flipV="1">
              <a:off x="4287" y="10254"/>
              <a:ext cx="784" cy="31"/>
            </a:xfrm>
            <a:prstGeom prst="straightConnector1">
              <a:avLst/>
            </a:prstGeom>
            <a:noFill/>
            <a:ln w="9525">
              <a:solidFill>
                <a:srgbClr val="000000"/>
              </a:solidFill>
              <a:round/>
              <a:headEnd/>
              <a:tailEnd/>
            </a:ln>
          </p:spPr>
        </p:cxnSp>
        <p:cxnSp>
          <p:nvCxnSpPr>
            <p:cNvPr id="2560" name="AutoShape 512"/>
            <p:cNvCxnSpPr>
              <a:cxnSpLocks noChangeShapeType="1"/>
            </p:cNvCxnSpPr>
            <p:nvPr/>
          </p:nvCxnSpPr>
          <p:spPr bwMode="auto">
            <a:xfrm flipH="1">
              <a:off x="4175" y="10285"/>
              <a:ext cx="112" cy="99"/>
            </a:xfrm>
            <a:prstGeom prst="straightConnector1">
              <a:avLst/>
            </a:prstGeom>
            <a:noFill/>
            <a:ln w="9525">
              <a:solidFill>
                <a:srgbClr val="000000"/>
              </a:solidFill>
              <a:round/>
              <a:headEnd/>
              <a:tailEnd/>
            </a:ln>
          </p:spPr>
        </p:cxnSp>
        <p:cxnSp>
          <p:nvCxnSpPr>
            <p:cNvPr id="2561" name="AutoShape 513"/>
            <p:cNvCxnSpPr>
              <a:cxnSpLocks noChangeShapeType="1"/>
            </p:cNvCxnSpPr>
            <p:nvPr/>
          </p:nvCxnSpPr>
          <p:spPr bwMode="auto">
            <a:xfrm>
              <a:off x="4175" y="10384"/>
              <a:ext cx="112" cy="94"/>
            </a:xfrm>
            <a:prstGeom prst="straightConnector1">
              <a:avLst/>
            </a:prstGeom>
            <a:noFill/>
            <a:ln w="9525">
              <a:solidFill>
                <a:srgbClr val="000000"/>
              </a:solidFill>
              <a:round/>
              <a:headEnd/>
              <a:tailEnd/>
            </a:ln>
          </p:spPr>
        </p:cxnSp>
        <p:cxnSp>
          <p:nvCxnSpPr>
            <p:cNvPr id="2562" name="AutoShape 514"/>
            <p:cNvCxnSpPr>
              <a:cxnSpLocks noChangeShapeType="1"/>
            </p:cNvCxnSpPr>
            <p:nvPr/>
          </p:nvCxnSpPr>
          <p:spPr bwMode="auto">
            <a:xfrm flipV="1">
              <a:off x="5071" y="10328"/>
              <a:ext cx="127" cy="123"/>
            </a:xfrm>
            <a:prstGeom prst="straightConnector1">
              <a:avLst/>
            </a:prstGeom>
            <a:noFill/>
            <a:ln w="9525">
              <a:solidFill>
                <a:srgbClr val="000000"/>
              </a:solidFill>
              <a:round/>
              <a:headEnd/>
              <a:tailEnd/>
            </a:ln>
          </p:spPr>
        </p:cxnSp>
        <p:cxnSp>
          <p:nvCxnSpPr>
            <p:cNvPr id="2563" name="AutoShape 515"/>
            <p:cNvCxnSpPr>
              <a:cxnSpLocks noChangeShapeType="1"/>
            </p:cNvCxnSpPr>
            <p:nvPr/>
          </p:nvCxnSpPr>
          <p:spPr bwMode="auto">
            <a:xfrm>
              <a:off x="5071" y="10254"/>
              <a:ext cx="127" cy="74"/>
            </a:xfrm>
            <a:prstGeom prst="straightConnector1">
              <a:avLst/>
            </a:prstGeom>
            <a:noFill/>
            <a:ln w="9525">
              <a:solidFill>
                <a:srgbClr val="000000"/>
              </a:solidFill>
              <a:round/>
              <a:headEnd/>
              <a:tailEnd/>
            </a:ln>
          </p:spPr>
        </p:cxnSp>
        <p:cxnSp>
          <p:nvCxnSpPr>
            <p:cNvPr id="2564" name="AutoShape 516"/>
            <p:cNvCxnSpPr>
              <a:cxnSpLocks noChangeShapeType="1"/>
            </p:cNvCxnSpPr>
            <p:nvPr/>
          </p:nvCxnSpPr>
          <p:spPr bwMode="auto">
            <a:xfrm flipV="1">
              <a:off x="4286" y="9869"/>
              <a:ext cx="784" cy="27"/>
            </a:xfrm>
            <a:prstGeom prst="straightConnector1">
              <a:avLst/>
            </a:prstGeom>
            <a:noFill/>
            <a:ln w="9525">
              <a:solidFill>
                <a:srgbClr val="000000"/>
              </a:solidFill>
              <a:round/>
              <a:headEnd/>
              <a:tailEnd/>
            </a:ln>
          </p:spPr>
        </p:cxnSp>
        <p:cxnSp>
          <p:nvCxnSpPr>
            <p:cNvPr id="2565" name="AutoShape 517"/>
            <p:cNvCxnSpPr>
              <a:cxnSpLocks noChangeShapeType="1"/>
            </p:cNvCxnSpPr>
            <p:nvPr/>
          </p:nvCxnSpPr>
          <p:spPr bwMode="auto">
            <a:xfrm flipV="1">
              <a:off x="4286" y="9869"/>
              <a:ext cx="784" cy="31"/>
            </a:xfrm>
            <a:prstGeom prst="straightConnector1">
              <a:avLst/>
            </a:prstGeom>
            <a:noFill/>
            <a:ln w="9525">
              <a:solidFill>
                <a:srgbClr val="000000"/>
              </a:solidFill>
              <a:round/>
              <a:headEnd/>
              <a:tailEnd/>
            </a:ln>
          </p:spPr>
        </p:cxnSp>
        <p:cxnSp>
          <p:nvCxnSpPr>
            <p:cNvPr id="2566" name="AutoShape 518"/>
            <p:cNvCxnSpPr>
              <a:cxnSpLocks noChangeShapeType="1"/>
            </p:cNvCxnSpPr>
            <p:nvPr/>
          </p:nvCxnSpPr>
          <p:spPr bwMode="auto">
            <a:xfrm flipH="1">
              <a:off x="4174" y="9900"/>
              <a:ext cx="112" cy="99"/>
            </a:xfrm>
            <a:prstGeom prst="straightConnector1">
              <a:avLst/>
            </a:prstGeom>
            <a:noFill/>
            <a:ln w="9525">
              <a:solidFill>
                <a:srgbClr val="000000"/>
              </a:solidFill>
              <a:round/>
              <a:headEnd/>
              <a:tailEnd/>
            </a:ln>
          </p:spPr>
        </p:cxnSp>
        <p:cxnSp>
          <p:nvCxnSpPr>
            <p:cNvPr id="2567" name="AutoShape 519"/>
            <p:cNvCxnSpPr>
              <a:cxnSpLocks noChangeShapeType="1"/>
            </p:cNvCxnSpPr>
            <p:nvPr/>
          </p:nvCxnSpPr>
          <p:spPr bwMode="auto">
            <a:xfrm>
              <a:off x="4174" y="9999"/>
              <a:ext cx="112" cy="94"/>
            </a:xfrm>
            <a:prstGeom prst="straightConnector1">
              <a:avLst/>
            </a:prstGeom>
            <a:noFill/>
            <a:ln w="9525">
              <a:solidFill>
                <a:srgbClr val="000000"/>
              </a:solidFill>
              <a:round/>
              <a:headEnd/>
              <a:tailEnd/>
            </a:ln>
          </p:spPr>
        </p:cxnSp>
        <p:cxnSp>
          <p:nvCxnSpPr>
            <p:cNvPr id="2568" name="AutoShape 520"/>
            <p:cNvCxnSpPr>
              <a:cxnSpLocks noChangeShapeType="1"/>
            </p:cNvCxnSpPr>
            <p:nvPr/>
          </p:nvCxnSpPr>
          <p:spPr bwMode="auto">
            <a:xfrm flipV="1">
              <a:off x="4286" y="10066"/>
              <a:ext cx="784" cy="27"/>
            </a:xfrm>
            <a:prstGeom prst="straightConnector1">
              <a:avLst/>
            </a:prstGeom>
            <a:noFill/>
            <a:ln w="9525">
              <a:solidFill>
                <a:srgbClr val="000000"/>
              </a:solidFill>
              <a:round/>
              <a:headEnd/>
              <a:tailEnd/>
            </a:ln>
          </p:spPr>
        </p:cxnSp>
        <p:cxnSp>
          <p:nvCxnSpPr>
            <p:cNvPr id="2569" name="AutoShape 521"/>
            <p:cNvCxnSpPr>
              <a:cxnSpLocks noChangeShapeType="1"/>
            </p:cNvCxnSpPr>
            <p:nvPr/>
          </p:nvCxnSpPr>
          <p:spPr bwMode="auto">
            <a:xfrm flipV="1">
              <a:off x="5070" y="9943"/>
              <a:ext cx="127" cy="123"/>
            </a:xfrm>
            <a:prstGeom prst="straightConnector1">
              <a:avLst/>
            </a:prstGeom>
            <a:noFill/>
            <a:ln w="9525">
              <a:solidFill>
                <a:srgbClr val="000000"/>
              </a:solidFill>
              <a:round/>
              <a:headEnd/>
              <a:tailEnd/>
            </a:ln>
          </p:spPr>
        </p:cxnSp>
        <p:cxnSp>
          <p:nvCxnSpPr>
            <p:cNvPr id="2570" name="AutoShape 522"/>
            <p:cNvCxnSpPr>
              <a:cxnSpLocks noChangeShapeType="1"/>
            </p:cNvCxnSpPr>
            <p:nvPr/>
          </p:nvCxnSpPr>
          <p:spPr bwMode="auto">
            <a:xfrm>
              <a:off x="5070" y="9869"/>
              <a:ext cx="127" cy="74"/>
            </a:xfrm>
            <a:prstGeom prst="straightConnector1">
              <a:avLst/>
            </a:prstGeom>
            <a:noFill/>
            <a:ln w="9525">
              <a:solidFill>
                <a:srgbClr val="000000"/>
              </a:solidFill>
              <a:round/>
              <a:headEnd/>
              <a:tailEnd/>
            </a:ln>
          </p:spPr>
        </p:cxnSp>
        <p:cxnSp>
          <p:nvCxnSpPr>
            <p:cNvPr id="2571" name="AutoShape 523"/>
            <p:cNvCxnSpPr>
              <a:cxnSpLocks noChangeShapeType="1"/>
            </p:cNvCxnSpPr>
            <p:nvPr/>
          </p:nvCxnSpPr>
          <p:spPr bwMode="auto">
            <a:xfrm flipV="1">
              <a:off x="4286" y="10062"/>
              <a:ext cx="784" cy="31"/>
            </a:xfrm>
            <a:prstGeom prst="straightConnector1">
              <a:avLst/>
            </a:prstGeom>
            <a:noFill/>
            <a:ln w="9525">
              <a:solidFill>
                <a:srgbClr val="000000"/>
              </a:solidFill>
              <a:round/>
              <a:headEnd/>
              <a:tailEnd/>
            </a:ln>
          </p:spPr>
        </p:cxnSp>
      </p:grpSp>
      <p:grpSp>
        <p:nvGrpSpPr>
          <p:cNvPr id="2572" name="Group 524"/>
          <p:cNvGrpSpPr>
            <a:grpSpLocks/>
          </p:cNvGrpSpPr>
          <p:nvPr/>
        </p:nvGrpSpPr>
        <p:grpSpPr bwMode="auto">
          <a:xfrm rot="10712882" flipH="1">
            <a:off x="2137317" y="4370784"/>
            <a:ext cx="258886" cy="506016"/>
            <a:chOff x="3766" y="6558"/>
            <a:chExt cx="1805" cy="3920"/>
          </a:xfrm>
        </p:grpSpPr>
        <p:cxnSp>
          <p:nvCxnSpPr>
            <p:cNvPr id="2573" name="AutoShape 525"/>
            <p:cNvCxnSpPr>
              <a:cxnSpLocks noChangeShapeType="1"/>
            </p:cNvCxnSpPr>
            <p:nvPr/>
          </p:nvCxnSpPr>
          <p:spPr bwMode="auto">
            <a:xfrm>
              <a:off x="3766" y="7138"/>
              <a:ext cx="1805" cy="5"/>
            </a:xfrm>
            <a:prstGeom prst="straightConnector1">
              <a:avLst/>
            </a:prstGeom>
            <a:noFill/>
            <a:ln w="9525">
              <a:solidFill>
                <a:srgbClr val="000000"/>
              </a:solidFill>
              <a:round/>
              <a:headEnd/>
              <a:tailEnd/>
            </a:ln>
          </p:spPr>
        </p:cxnSp>
        <p:cxnSp>
          <p:nvCxnSpPr>
            <p:cNvPr id="2574" name="AutoShape 526"/>
            <p:cNvCxnSpPr>
              <a:cxnSpLocks noChangeShapeType="1"/>
            </p:cNvCxnSpPr>
            <p:nvPr/>
          </p:nvCxnSpPr>
          <p:spPr bwMode="auto">
            <a:xfrm>
              <a:off x="4535" y="6558"/>
              <a:ext cx="0" cy="279"/>
            </a:xfrm>
            <a:prstGeom prst="straightConnector1">
              <a:avLst/>
            </a:prstGeom>
            <a:noFill/>
            <a:ln w="9525">
              <a:solidFill>
                <a:srgbClr val="000000"/>
              </a:solidFill>
              <a:round/>
              <a:headEnd/>
              <a:tailEnd/>
            </a:ln>
          </p:spPr>
        </p:cxnSp>
        <p:cxnSp>
          <p:nvCxnSpPr>
            <p:cNvPr id="2575" name="AutoShape 527"/>
            <p:cNvCxnSpPr>
              <a:cxnSpLocks noChangeShapeType="1"/>
            </p:cNvCxnSpPr>
            <p:nvPr/>
          </p:nvCxnSpPr>
          <p:spPr bwMode="auto">
            <a:xfrm>
              <a:off x="4535" y="6837"/>
              <a:ext cx="261" cy="0"/>
            </a:xfrm>
            <a:prstGeom prst="straightConnector1">
              <a:avLst/>
            </a:prstGeom>
            <a:noFill/>
            <a:ln w="9525">
              <a:solidFill>
                <a:srgbClr val="000000"/>
              </a:solidFill>
              <a:round/>
              <a:headEnd/>
              <a:tailEnd/>
            </a:ln>
          </p:spPr>
        </p:cxnSp>
        <p:cxnSp>
          <p:nvCxnSpPr>
            <p:cNvPr id="2576" name="AutoShape 528"/>
            <p:cNvCxnSpPr>
              <a:cxnSpLocks noChangeShapeType="1"/>
            </p:cNvCxnSpPr>
            <p:nvPr/>
          </p:nvCxnSpPr>
          <p:spPr bwMode="auto">
            <a:xfrm flipV="1">
              <a:off x="4796" y="6558"/>
              <a:ext cx="0" cy="279"/>
            </a:xfrm>
            <a:prstGeom prst="straightConnector1">
              <a:avLst/>
            </a:prstGeom>
            <a:noFill/>
            <a:ln w="9525">
              <a:solidFill>
                <a:srgbClr val="000000"/>
              </a:solidFill>
              <a:round/>
              <a:headEnd/>
              <a:tailEnd/>
            </a:ln>
          </p:spPr>
        </p:cxnSp>
        <p:sp>
          <p:nvSpPr>
            <p:cNvPr id="2577" name="Arc 529"/>
            <p:cNvSpPr>
              <a:spLocks/>
            </p:cNvSpPr>
            <p:nvPr/>
          </p:nvSpPr>
          <p:spPr bwMode="auto">
            <a:xfrm>
              <a:off x="479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8" name="Arc 530"/>
            <p:cNvSpPr>
              <a:spLocks/>
            </p:cNvSpPr>
            <p:nvPr/>
          </p:nvSpPr>
          <p:spPr bwMode="auto">
            <a:xfrm flipH="1">
              <a:off x="376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579" name="AutoShape 531"/>
            <p:cNvCxnSpPr>
              <a:cxnSpLocks noChangeShapeType="1"/>
            </p:cNvCxnSpPr>
            <p:nvPr/>
          </p:nvCxnSpPr>
          <p:spPr bwMode="auto">
            <a:xfrm flipH="1">
              <a:off x="4165" y="7143"/>
              <a:ext cx="84" cy="93"/>
            </a:xfrm>
            <a:prstGeom prst="straightConnector1">
              <a:avLst/>
            </a:prstGeom>
            <a:noFill/>
            <a:ln w="9525">
              <a:solidFill>
                <a:srgbClr val="000000"/>
              </a:solidFill>
              <a:round/>
              <a:headEnd/>
              <a:tailEnd/>
            </a:ln>
          </p:spPr>
        </p:cxnSp>
        <p:cxnSp>
          <p:nvCxnSpPr>
            <p:cNvPr id="2580" name="AutoShape 532"/>
            <p:cNvCxnSpPr>
              <a:cxnSpLocks noChangeShapeType="1"/>
            </p:cNvCxnSpPr>
            <p:nvPr/>
          </p:nvCxnSpPr>
          <p:spPr bwMode="auto">
            <a:xfrm>
              <a:off x="5126" y="7138"/>
              <a:ext cx="62" cy="57"/>
            </a:xfrm>
            <a:prstGeom prst="straightConnector1">
              <a:avLst/>
            </a:prstGeom>
            <a:noFill/>
            <a:ln w="9525">
              <a:solidFill>
                <a:srgbClr val="000000"/>
              </a:solidFill>
              <a:round/>
              <a:headEnd/>
              <a:tailEnd/>
            </a:ln>
          </p:spPr>
        </p:cxnSp>
        <p:cxnSp>
          <p:nvCxnSpPr>
            <p:cNvPr id="2581" name="AutoShape 533"/>
            <p:cNvCxnSpPr>
              <a:cxnSpLocks noChangeShapeType="1"/>
            </p:cNvCxnSpPr>
            <p:nvPr/>
          </p:nvCxnSpPr>
          <p:spPr bwMode="auto">
            <a:xfrm flipH="1">
              <a:off x="5061" y="7195"/>
              <a:ext cx="127" cy="124"/>
            </a:xfrm>
            <a:prstGeom prst="straightConnector1">
              <a:avLst/>
            </a:prstGeom>
            <a:noFill/>
            <a:ln w="9525">
              <a:solidFill>
                <a:srgbClr val="000000"/>
              </a:solidFill>
              <a:round/>
              <a:headEnd/>
              <a:tailEnd/>
            </a:ln>
          </p:spPr>
        </p:cxnSp>
        <p:cxnSp>
          <p:nvCxnSpPr>
            <p:cNvPr id="2582" name="AutoShape 534"/>
            <p:cNvCxnSpPr>
              <a:cxnSpLocks noChangeShapeType="1"/>
            </p:cNvCxnSpPr>
            <p:nvPr/>
          </p:nvCxnSpPr>
          <p:spPr bwMode="auto">
            <a:xfrm>
              <a:off x="4174" y="7236"/>
              <a:ext cx="103" cy="114"/>
            </a:xfrm>
            <a:prstGeom prst="straightConnector1">
              <a:avLst/>
            </a:prstGeom>
            <a:noFill/>
            <a:ln w="9525">
              <a:solidFill>
                <a:srgbClr val="000000"/>
              </a:solidFill>
              <a:round/>
              <a:headEnd/>
              <a:tailEnd/>
            </a:ln>
          </p:spPr>
        </p:cxnSp>
        <p:cxnSp>
          <p:nvCxnSpPr>
            <p:cNvPr id="2583" name="AutoShape 535"/>
            <p:cNvCxnSpPr>
              <a:cxnSpLocks noChangeShapeType="1"/>
            </p:cNvCxnSpPr>
            <p:nvPr/>
          </p:nvCxnSpPr>
          <p:spPr bwMode="auto">
            <a:xfrm flipV="1">
              <a:off x="4277" y="7319"/>
              <a:ext cx="784" cy="31"/>
            </a:xfrm>
            <a:prstGeom prst="straightConnector1">
              <a:avLst/>
            </a:prstGeom>
            <a:noFill/>
            <a:ln w="9525">
              <a:solidFill>
                <a:srgbClr val="000000"/>
              </a:solidFill>
              <a:round/>
              <a:headEnd/>
              <a:tailEnd/>
            </a:ln>
          </p:spPr>
        </p:cxnSp>
        <p:cxnSp>
          <p:nvCxnSpPr>
            <p:cNvPr id="2584" name="AutoShape 536"/>
            <p:cNvCxnSpPr>
              <a:cxnSpLocks noChangeShapeType="1"/>
            </p:cNvCxnSpPr>
            <p:nvPr/>
          </p:nvCxnSpPr>
          <p:spPr bwMode="auto">
            <a:xfrm flipH="1">
              <a:off x="4165" y="7350"/>
              <a:ext cx="112" cy="99"/>
            </a:xfrm>
            <a:prstGeom prst="straightConnector1">
              <a:avLst/>
            </a:prstGeom>
            <a:noFill/>
            <a:ln w="9525">
              <a:solidFill>
                <a:srgbClr val="000000"/>
              </a:solidFill>
              <a:round/>
              <a:headEnd/>
              <a:tailEnd/>
            </a:ln>
          </p:spPr>
        </p:cxnSp>
        <p:cxnSp>
          <p:nvCxnSpPr>
            <p:cNvPr id="2585" name="AutoShape 537"/>
            <p:cNvCxnSpPr>
              <a:cxnSpLocks noChangeShapeType="1"/>
            </p:cNvCxnSpPr>
            <p:nvPr/>
          </p:nvCxnSpPr>
          <p:spPr bwMode="auto">
            <a:xfrm>
              <a:off x="4165" y="7449"/>
              <a:ext cx="112" cy="94"/>
            </a:xfrm>
            <a:prstGeom prst="straightConnector1">
              <a:avLst/>
            </a:prstGeom>
            <a:noFill/>
            <a:ln w="9525">
              <a:solidFill>
                <a:srgbClr val="000000"/>
              </a:solidFill>
              <a:round/>
              <a:headEnd/>
              <a:tailEnd/>
            </a:ln>
          </p:spPr>
        </p:cxnSp>
        <p:cxnSp>
          <p:nvCxnSpPr>
            <p:cNvPr id="2586" name="AutoShape 538"/>
            <p:cNvCxnSpPr>
              <a:cxnSpLocks noChangeShapeType="1"/>
            </p:cNvCxnSpPr>
            <p:nvPr/>
          </p:nvCxnSpPr>
          <p:spPr bwMode="auto">
            <a:xfrm flipV="1">
              <a:off x="5061" y="7393"/>
              <a:ext cx="127" cy="123"/>
            </a:xfrm>
            <a:prstGeom prst="straightConnector1">
              <a:avLst/>
            </a:prstGeom>
            <a:noFill/>
            <a:ln w="9525">
              <a:solidFill>
                <a:srgbClr val="000000"/>
              </a:solidFill>
              <a:round/>
              <a:headEnd/>
              <a:tailEnd/>
            </a:ln>
          </p:spPr>
        </p:cxnSp>
        <p:cxnSp>
          <p:nvCxnSpPr>
            <p:cNvPr id="2587" name="AutoShape 539"/>
            <p:cNvCxnSpPr>
              <a:cxnSpLocks noChangeShapeType="1"/>
            </p:cNvCxnSpPr>
            <p:nvPr/>
          </p:nvCxnSpPr>
          <p:spPr bwMode="auto">
            <a:xfrm>
              <a:off x="5061" y="7319"/>
              <a:ext cx="127" cy="74"/>
            </a:xfrm>
            <a:prstGeom prst="straightConnector1">
              <a:avLst/>
            </a:prstGeom>
            <a:noFill/>
            <a:ln w="9525">
              <a:solidFill>
                <a:srgbClr val="000000"/>
              </a:solidFill>
              <a:round/>
              <a:headEnd/>
              <a:tailEnd/>
            </a:ln>
          </p:spPr>
        </p:cxnSp>
        <p:cxnSp>
          <p:nvCxnSpPr>
            <p:cNvPr id="2588" name="AutoShape 540"/>
            <p:cNvCxnSpPr>
              <a:cxnSpLocks noChangeShapeType="1"/>
            </p:cNvCxnSpPr>
            <p:nvPr/>
          </p:nvCxnSpPr>
          <p:spPr bwMode="auto">
            <a:xfrm flipH="1">
              <a:off x="4165" y="7740"/>
              <a:ext cx="112" cy="99"/>
            </a:xfrm>
            <a:prstGeom prst="straightConnector1">
              <a:avLst/>
            </a:prstGeom>
            <a:noFill/>
            <a:ln w="9525">
              <a:solidFill>
                <a:srgbClr val="000000"/>
              </a:solidFill>
              <a:round/>
              <a:headEnd/>
              <a:tailEnd/>
            </a:ln>
          </p:spPr>
        </p:cxnSp>
        <p:cxnSp>
          <p:nvCxnSpPr>
            <p:cNvPr id="2589" name="AutoShape 541"/>
            <p:cNvCxnSpPr>
              <a:cxnSpLocks noChangeShapeType="1"/>
            </p:cNvCxnSpPr>
            <p:nvPr/>
          </p:nvCxnSpPr>
          <p:spPr bwMode="auto">
            <a:xfrm>
              <a:off x="4165" y="7839"/>
              <a:ext cx="112" cy="94"/>
            </a:xfrm>
            <a:prstGeom prst="straightConnector1">
              <a:avLst/>
            </a:prstGeom>
            <a:noFill/>
            <a:ln w="9525">
              <a:solidFill>
                <a:srgbClr val="000000"/>
              </a:solidFill>
              <a:round/>
              <a:headEnd/>
              <a:tailEnd/>
            </a:ln>
          </p:spPr>
        </p:cxnSp>
        <p:cxnSp>
          <p:nvCxnSpPr>
            <p:cNvPr id="2590" name="AutoShape 542"/>
            <p:cNvCxnSpPr>
              <a:cxnSpLocks noChangeShapeType="1"/>
            </p:cNvCxnSpPr>
            <p:nvPr/>
          </p:nvCxnSpPr>
          <p:spPr bwMode="auto">
            <a:xfrm flipV="1">
              <a:off x="4277" y="7906"/>
              <a:ext cx="784" cy="27"/>
            </a:xfrm>
            <a:prstGeom prst="straightConnector1">
              <a:avLst/>
            </a:prstGeom>
            <a:noFill/>
            <a:ln w="9525">
              <a:solidFill>
                <a:srgbClr val="000000"/>
              </a:solidFill>
              <a:round/>
              <a:headEnd/>
              <a:tailEnd/>
            </a:ln>
          </p:spPr>
        </p:cxnSp>
        <p:cxnSp>
          <p:nvCxnSpPr>
            <p:cNvPr id="2591" name="AutoShape 543"/>
            <p:cNvCxnSpPr>
              <a:cxnSpLocks noChangeShapeType="1"/>
            </p:cNvCxnSpPr>
            <p:nvPr/>
          </p:nvCxnSpPr>
          <p:spPr bwMode="auto">
            <a:xfrm flipV="1">
              <a:off x="5061" y="7783"/>
              <a:ext cx="127" cy="123"/>
            </a:xfrm>
            <a:prstGeom prst="straightConnector1">
              <a:avLst/>
            </a:prstGeom>
            <a:noFill/>
            <a:ln w="9525">
              <a:solidFill>
                <a:srgbClr val="000000"/>
              </a:solidFill>
              <a:round/>
              <a:headEnd/>
              <a:tailEnd/>
            </a:ln>
          </p:spPr>
        </p:cxnSp>
        <p:cxnSp>
          <p:nvCxnSpPr>
            <p:cNvPr id="2592" name="AutoShape 544"/>
            <p:cNvCxnSpPr>
              <a:cxnSpLocks noChangeShapeType="1"/>
            </p:cNvCxnSpPr>
            <p:nvPr/>
          </p:nvCxnSpPr>
          <p:spPr bwMode="auto">
            <a:xfrm>
              <a:off x="5061" y="7709"/>
              <a:ext cx="127" cy="74"/>
            </a:xfrm>
            <a:prstGeom prst="straightConnector1">
              <a:avLst/>
            </a:prstGeom>
            <a:noFill/>
            <a:ln w="9525">
              <a:solidFill>
                <a:srgbClr val="000000"/>
              </a:solidFill>
              <a:round/>
              <a:headEnd/>
              <a:tailEnd/>
            </a:ln>
          </p:spPr>
        </p:cxnSp>
        <p:cxnSp>
          <p:nvCxnSpPr>
            <p:cNvPr id="2593" name="AutoShape 545"/>
            <p:cNvCxnSpPr>
              <a:cxnSpLocks noChangeShapeType="1"/>
            </p:cNvCxnSpPr>
            <p:nvPr/>
          </p:nvCxnSpPr>
          <p:spPr bwMode="auto">
            <a:xfrm flipV="1">
              <a:off x="4278" y="7905"/>
              <a:ext cx="784" cy="31"/>
            </a:xfrm>
            <a:prstGeom prst="straightConnector1">
              <a:avLst/>
            </a:prstGeom>
            <a:noFill/>
            <a:ln w="9525">
              <a:solidFill>
                <a:srgbClr val="000000"/>
              </a:solidFill>
              <a:round/>
              <a:headEnd/>
              <a:tailEnd/>
            </a:ln>
          </p:spPr>
        </p:cxnSp>
        <p:cxnSp>
          <p:nvCxnSpPr>
            <p:cNvPr id="2594" name="AutoShape 546"/>
            <p:cNvCxnSpPr>
              <a:cxnSpLocks noChangeShapeType="1"/>
            </p:cNvCxnSpPr>
            <p:nvPr/>
          </p:nvCxnSpPr>
          <p:spPr bwMode="auto">
            <a:xfrm flipH="1">
              <a:off x="4166" y="7936"/>
              <a:ext cx="112" cy="99"/>
            </a:xfrm>
            <a:prstGeom prst="straightConnector1">
              <a:avLst/>
            </a:prstGeom>
            <a:noFill/>
            <a:ln w="9525">
              <a:solidFill>
                <a:srgbClr val="000000"/>
              </a:solidFill>
              <a:round/>
              <a:headEnd/>
              <a:tailEnd/>
            </a:ln>
          </p:spPr>
        </p:cxnSp>
        <p:cxnSp>
          <p:nvCxnSpPr>
            <p:cNvPr id="2595" name="AutoShape 547"/>
            <p:cNvCxnSpPr>
              <a:cxnSpLocks noChangeShapeType="1"/>
            </p:cNvCxnSpPr>
            <p:nvPr/>
          </p:nvCxnSpPr>
          <p:spPr bwMode="auto">
            <a:xfrm>
              <a:off x="4166" y="8035"/>
              <a:ext cx="112" cy="94"/>
            </a:xfrm>
            <a:prstGeom prst="straightConnector1">
              <a:avLst/>
            </a:prstGeom>
            <a:noFill/>
            <a:ln w="9525">
              <a:solidFill>
                <a:srgbClr val="000000"/>
              </a:solidFill>
              <a:round/>
              <a:headEnd/>
              <a:tailEnd/>
            </a:ln>
          </p:spPr>
        </p:cxnSp>
        <p:cxnSp>
          <p:nvCxnSpPr>
            <p:cNvPr id="2596" name="AutoShape 548"/>
            <p:cNvCxnSpPr>
              <a:cxnSpLocks noChangeShapeType="1"/>
            </p:cNvCxnSpPr>
            <p:nvPr/>
          </p:nvCxnSpPr>
          <p:spPr bwMode="auto">
            <a:xfrm flipV="1">
              <a:off x="5062" y="7979"/>
              <a:ext cx="127" cy="123"/>
            </a:xfrm>
            <a:prstGeom prst="straightConnector1">
              <a:avLst/>
            </a:prstGeom>
            <a:noFill/>
            <a:ln w="9525">
              <a:solidFill>
                <a:srgbClr val="000000"/>
              </a:solidFill>
              <a:round/>
              <a:headEnd/>
              <a:tailEnd/>
            </a:ln>
          </p:spPr>
        </p:cxnSp>
        <p:cxnSp>
          <p:nvCxnSpPr>
            <p:cNvPr id="2597" name="AutoShape 549"/>
            <p:cNvCxnSpPr>
              <a:cxnSpLocks noChangeShapeType="1"/>
            </p:cNvCxnSpPr>
            <p:nvPr/>
          </p:nvCxnSpPr>
          <p:spPr bwMode="auto">
            <a:xfrm>
              <a:off x="5062" y="7905"/>
              <a:ext cx="127" cy="74"/>
            </a:xfrm>
            <a:prstGeom prst="straightConnector1">
              <a:avLst/>
            </a:prstGeom>
            <a:noFill/>
            <a:ln w="9525">
              <a:solidFill>
                <a:srgbClr val="000000"/>
              </a:solidFill>
              <a:round/>
              <a:headEnd/>
              <a:tailEnd/>
            </a:ln>
          </p:spPr>
        </p:cxnSp>
        <p:cxnSp>
          <p:nvCxnSpPr>
            <p:cNvPr id="2598" name="AutoShape 550"/>
            <p:cNvCxnSpPr>
              <a:cxnSpLocks noChangeShapeType="1"/>
            </p:cNvCxnSpPr>
            <p:nvPr/>
          </p:nvCxnSpPr>
          <p:spPr bwMode="auto">
            <a:xfrm flipV="1">
              <a:off x="4287" y="10451"/>
              <a:ext cx="784" cy="27"/>
            </a:xfrm>
            <a:prstGeom prst="straightConnector1">
              <a:avLst/>
            </a:prstGeom>
            <a:noFill/>
            <a:ln w="9525">
              <a:solidFill>
                <a:srgbClr val="000000"/>
              </a:solidFill>
              <a:round/>
              <a:headEnd/>
              <a:tailEnd/>
            </a:ln>
          </p:spPr>
        </p:cxnSp>
        <p:cxnSp>
          <p:nvCxnSpPr>
            <p:cNvPr id="2599" name="AutoShape 551"/>
            <p:cNvCxnSpPr>
              <a:cxnSpLocks noChangeShapeType="1"/>
            </p:cNvCxnSpPr>
            <p:nvPr/>
          </p:nvCxnSpPr>
          <p:spPr bwMode="auto">
            <a:xfrm flipV="1">
              <a:off x="4277" y="7520"/>
              <a:ext cx="784" cy="27"/>
            </a:xfrm>
            <a:prstGeom prst="straightConnector1">
              <a:avLst/>
            </a:prstGeom>
            <a:noFill/>
            <a:ln w="9525">
              <a:solidFill>
                <a:srgbClr val="000000"/>
              </a:solidFill>
              <a:round/>
              <a:headEnd/>
              <a:tailEnd/>
            </a:ln>
          </p:spPr>
        </p:cxnSp>
        <p:cxnSp>
          <p:nvCxnSpPr>
            <p:cNvPr id="2600" name="AutoShape 552"/>
            <p:cNvCxnSpPr>
              <a:cxnSpLocks noChangeShapeType="1"/>
            </p:cNvCxnSpPr>
            <p:nvPr/>
          </p:nvCxnSpPr>
          <p:spPr bwMode="auto">
            <a:xfrm flipV="1">
              <a:off x="4277" y="7520"/>
              <a:ext cx="784" cy="31"/>
            </a:xfrm>
            <a:prstGeom prst="straightConnector1">
              <a:avLst/>
            </a:prstGeom>
            <a:noFill/>
            <a:ln w="9525">
              <a:solidFill>
                <a:srgbClr val="000000"/>
              </a:solidFill>
              <a:round/>
              <a:headEnd/>
              <a:tailEnd/>
            </a:ln>
          </p:spPr>
        </p:cxnSp>
        <p:cxnSp>
          <p:nvCxnSpPr>
            <p:cNvPr id="2601" name="AutoShape 553"/>
            <p:cNvCxnSpPr>
              <a:cxnSpLocks noChangeShapeType="1"/>
            </p:cNvCxnSpPr>
            <p:nvPr/>
          </p:nvCxnSpPr>
          <p:spPr bwMode="auto">
            <a:xfrm flipH="1">
              <a:off x="4165" y="7551"/>
              <a:ext cx="112" cy="99"/>
            </a:xfrm>
            <a:prstGeom prst="straightConnector1">
              <a:avLst/>
            </a:prstGeom>
            <a:noFill/>
            <a:ln w="9525">
              <a:solidFill>
                <a:srgbClr val="000000"/>
              </a:solidFill>
              <a:round/>
              <a:headEnd/>
              <a:tailEnd/>
            </a:ln>
          </p:spPr>
        </p:cxnSp>
        <p:cxnSp>
          <p:nvCxnSpPr>
            <p:cNvPr id="2602" name="AutoShape 554"/>
            <p:cNvCxnSpPr>
              <a:cxnSpLocks noChangeShapeType="1"/>
            </p:cNvCxnSpPr>
            <p:nvPr/>
          </p:nvCxnSpPr>
          <p:spPr bwMode="auto">
            <a:xfrm>
              <a:off x="4165" y="7650"/>
              <a:ext cx="112" cy="94"/>
            </a:xfrm>
            <a:prstGeom prst="straightConnector1">
              <a:avLst/>
            </a:prstGeom>
            <a:noFill/>
            <a:ln w="9525">
              <a:solidFill>
                <a:srgbClr val="000000"/>
              </a:solidFill>
              <a:round/>
              <a:headEnd/>
              <a:tailEnd/>
            </a:ln>
          </p:spPr>
        </p:cxnSp>
        <p:cxnSp>
          <p:nvCxnSpPr>
            <p:cNvPr id="2603" name="AutoShape 555"/>
            <p:cNvCxnSpPr>
              <a:cxnSpLocks noChangeShapeType="1"/>
            </p:cNvCxnSpPr>
            <p:nvPr/>
          </p:nvCxnSpPr>
          <p:spPr bwMode="auto">
            <a:xfrm flipV="1">
              <a:off x="4277" y="7717"/>
              <a:ext cx="784" cy="27"/>
            </a:xfrm>
            <a:prstGeom prst="straightConnector1">
              <a:avLst/>
            </a:prstGeom>
            <a:noFill/>
            <a:ln w="9525">
              <a:solidFill>
                <a:srgbClr val="000000"/>
              </a:solidFill>
              <a:round/>
              <a:headEnd/>
              <a:tailEnd/>
            </a:ln>
          </p:spPr>
        </p:cxnSp>
        <p:cxnSp>
          <p:nvCxnSpPr>
            <p:cNvPr id="2604" name="AutoShape 556"/>
            <p:cNvCxnSpPr>
              <a:cxnSpLocks noChangeShapeType="1"/>
            </p:cNvCxnSpPr>
            <p:nvPr/>
          </p:nvCxnSpPr>
          <p:spPr bwMode="auto">
            <a:xfrm flipV="1">
              <a:off x="5061" y="7594"/>
              <a:ext cx="127" cy="123"/>
            </a:xfrm>
            <a:prstGeom prst="straightConnector1">
              <a:avLst/>
            </a:prstGeom>
            <a:noFill/>
            <a:ln w="9525">
              <a:solidFill>
                <a:srgbClr val="000000"/>
              </a:solidFill>
              <a:round/>
              <a:headEnd/>
              <a:tailEnd/>
            </a:ln>
          </p:spPr>
        </p:cxnSp>
        <p:cxnSp>
          <p:nvCxnSpPr>
            <p:cNvPr id="2605" name="AutoShape 557"/>
            <p:cNvCxnSpPr>
              <a:cxnSpLocks noChangeShapeType="1"/>
            </p:cNvCxnSpPr>
            <p:nvPr/>
          </p:nvCxnSpPr>
          <p:spPr bwMode="auto">
            <a:xfrm>
              <a:off x="5061" y="7520"/>
              <a:ext cx="127" cy="74"/>
            </a:xfrm>
            <a:prstGeom prst="straightConnector1">
              <a:avLst/>
            </a:prstGeom>
            <a:noFill/>
            <a:ln w="9525">
              <a:solidFill>
                <a:srgbClr val="000000"/>
              </a:solidFill>
              <a:round/>
              <a:headEnd/>
              <a:tailEnd/>
            </a:ln>
          </p:spPr>
        </p:cxnSp>
        <p:cxnSp>
          <p:nvCxnSpPr>
            <p:cNvPr id="2606" name="AutoShape 558"/>
            <p:cNvCxnSpPr>
              <a:cxnSpLocks noChangeShapeType="1"/>
            </p:cNvCxnSpPr>
            <p:nvPr/>
          </p:nvCxnSpPr>
          <p:spPr bwMode="auto">
            <a:xfrm flipV="1">
              <a:off x="4277" y="7713"/>
              <a:ext cx="784" cy="31"/>
            </a:xfrm>
            <a:prstGeom prst="straightConnector1">
              <a:avLst/>
            </a:prstGeom>
            <a:noFill/>
            <a:ln w="9525">
              <a:solidFill>
                <a:srgbClr val="000000"/>
              </a:solidFill>
              <a:round/>
              <a:headEnd/>
              <a:tailEnd/>
            </a:ln>
          </p:spPr>
        </p:cxnSp>
        <p:cxnSp>
          <p:nvCxnSpPr>
            <p:cNvPr id="2607" name="AutoShape 559"/>
            <p:cNvCxnSpPr>
              <a:cxnSpLocks noChangeShapeType="1"/>
            </p:cNvCxnSpPr>
            <p:nvPr/>
          </p:nvCxnSpPr>
          <p:spPr bwMode="auto">
            <a:xfrm flipV="1">
              <a:off x="4282" y="8102"/>
              <a:ext cx="784" cy="31"/>
            </a:xfrm>
            <a:prstGeom prst="straightConnector1">
              <a:avLst/>
            </a:prstGeom>
            <a:noFill/>
            <a:ln w="9525">
              <a:solidFill>
                <a:srgbClr val="000000"/>
              </a:solidFill>
              <a:round/>
              <a:headEnd/>
              <a:tailEnd/>
            </a:ln>
          </p:spPr>
        </p:cxnSp>
        <p:cxnSp>
          <p:nvCxnSpPr>
            <p:cNvPr id="2608" name="AutoShape 560"/>
            <p:cNvCxnSpPr>
              <a:cxnSpLocks noChangeShapeType="1"/>
            </p:cNvCxnSpPr>
            <p:nvPr/>
          </p:nvCxnSpPr>
          <p:spPr bwMode="auto">
            <a:xfrm flipH="1">
              <a:off x="4170" y="8133"/>
              <a:ext cx="112" cy="99"/>
            </a:xfrm>
            <a:prstGeom prst="straightConnector1">
              <a:avLst/>
            </a:prstGeom>
            <a:noFill/>
            <a:ln w="9525">
              <a:solidFill>
                <a:srgbClr val="000000"/>
              </a:solidFill>
              <a:round/>
              <a:headEnd/>
              <a:tailEnd/>
            </a:ln>
          </p:spPr>
        </p:cxnSp>
        <p:cxnSp>
          <p:nvCxnSpPr>
            <p:cNvPr id="2609" name="AutoShape 561"/>
            <p:cNvCxnSpPr>
              <a:cxnSpLocks noChangeShapeType="1"/>
            </p:cNvCxnSpPr>
            <p:nvPr/>
          </p:nvCxnSpPr>
          <p:spPr bwMode="auto">
            <a:xfrm>
              <a:off x="4170" y="8232"/>
              <a:ext cx="112" cy="94"/>
            </a:xfrm>
            <a:prstGeom prst="straightConnector1">
              <a:avLst/>
            </a:prstGeom>
            <a:noFill/>
            <a:ln w="9525">
              <a:solidFill>
                <a:srgbClr val="000000"/>
              </a:solidFill>
              <a:round/>
              <a:headEnd/>
              <a:tailEnd/>
            </a:ln>
          </p:spPr>
        </p:cxnSp>
        <p:cxnSp>
          <p:nvCxnSpPr>
            <p:cNvPr id="2610" name="AutoShape 562"/>
            <p:cNvCxnSpPr>
              <a:cxnSpLocks noChangeShapeType="1"/>
            </p:cNvCxnSpPr>
            <p:nvPr/>
          </p:nvCxnSpPr>
          <p:spPr bwMode="auto">
            <a:xfrm flipV="1">
              <a:off x="5066" y="8176"/>
              <a:ext cx="127" cy="123"/>
            </a:xfrm>
            <a:prstGeom prst="straightConnector1">
              <a:avLst/>
            </a:prstGeom>
            <a:noFill/>
            <a:ln w="9525">
              <a:solidFill>
                <a:srgbClr val="000000"/>
              </a:solidFill>
              <a:round/>
              <a:headEnd/>
              <a:tailEnd/>
            </a:ln>
          </p:spPr>
        </p:cxnSp>
        <p:cxnSp>
          <p:nvCxnSpPr>
            <p:cNvPr id="2611" name="AutoShape 563"/>
            <p:cNvCxnSpPr>
              <a:cxnSpLocks noChangeShapeType="1"/>
            </p:cNvCxnSpPr>
            <p:nvPr/>
          </p:nvCxnSpPr>
          <p:spPr bwMode="auto">
            <a:xfrm>
              <a:off x="5066" y="8102"/>
              <a:ext cx="127" cy="74"/>
            </a:xfrm>
            <a:prstGeom prst="straightConnector1">
              <a:avLst/>
            </a:prstGeom>
            <a:noFill/>
            <a:ln w="9525">
              <a:solidFill>
                <a:srgbClr val="000000"/>
              </a:solidFill>
              <a:round/>
              <a:headEnd/>
              <a:tailEnd/>
            </a:ln>
          </p:spPr>
        </p:cxnSp>
        <p:cxnSp>
          <p:nvCxnSpPr>
            <p:cNvPr id="2612" name="AutoShape 564"/>
            <p:cNvCxnSpPr>
              <a:cxnSpLocks noChangeShapeType="1"/>
            </p:cNvCxnSpPr>
            <p:nvPr/>
          </p:nvCxnSpPr>
          <p:spPr bwMode="auto">
            <a:xfrm flipH="1">
              <a:off x="4170" y="8523"/>
              <a:ext cx="112" cy="99"/>
            </a:xfrm>
            <a:prstGeom prst="straightConnector1">
              <a:avLst/>
            </a:prstGeom>
            <a:noFill/>
            <a:ln w="9525">
              <a:solidFill>
                <a:srgbClr val="000000"/>
              </a:solidFill>
              <a:round/>
              <a:headEnd/>
              <a:tailEnd/>
            </a:ln>
          </p:spPr>
        </p:cxnSp>
        <p:cxnSp>
          <p:nvCxnSpPr>
            <p:cNvPr id="2613" name="AutoShape 565"/>
            <p:cNvCxnSpPr>
              <a:cxnSpLocks noChangeShapeType="1"/>
            </p:cNvCxnSpPr>
            <p:nvPr/>
          </p:nvCxnSpPr>
          <p:spPr bwMode="auto">
            <a:xfrm>
              <a:off x="4170" y="8622"/>
              <a:ext cx="112" cy="94"/>
            </a:xfrm>
            <a:prstGeom prst="straightConnector1">
              <a:avLst/>
            </a:prstGeom>
            <a:noFill/>
            <a:ln w="9525">
              <a:solidFill>
                <a:srgbClr val="000000"/>
              </a:solidFill>
              <a:round/>
              <a:headEnd/>
              <a:tailEnd/>
            </a:ln>
          </p:spPr>
        </p:cxnSp>
        <p:cxnSp>
          <p:nvCxnSpPr>
            <p:cNvPr id="2614" name="AutoShape 566"/>
            <p:cNvCxnSpPr>
              <a:cxnSpLocks noChangeShapeType="1"/>
            </p:cNvCxnSpPr>
            <p:nvPr/>
          </p:nvCxnSpPr>
          <p:spPr bwMode="auto">
            <a:xfrm flipV="1">
              <a:off x="4282" y="8689"/>
              <a:ext cx="784" cy="27"/>
            </a:xfrm>
            <a:prstGeom prst="straightConnector1">
              <a:avLst/>
            </a:prstGeom>
            <a:noFill/>
            <a:ln w="9525">
              <a:solidFill>
                <a:srgbClr val="000000"/>
              </a:solidFill>
              <a:round/>
              <a:headEnd/>
              <a:tailEnd/>
            </a:ln>
          </p:spPr>
        </p:cxnSp>
        <p:cxnSp>
          <p:nvCxnSpPr>
            <p:cNvPr id="2615" name="AutoShape 567"/>
            <p:cNvCxnSpPr>
              <a:cxnSpLocks noChangeShapeType="1"/>
            </p:cNvCxnSpPr>
            <p:nvPr/>
          </p:nvCxnSpPr>
          <p:spPr bwMode="auto">
            <a:xfrm flipV="1">
              <a:off x="5066" y="8566"/>
              <a:ext cx="127" cy="123"/>
            </a:xfrm>
            <a:prstGeom prst="straightConnector1">
              <a:avLst/>
            </a:prstGeom>
            <a:noFill/>
            <a:ln w="9525">
              <a:solidFill>
                <a:srgbClr val="000000"/>
              </a:solidFill>
              <a:round/>
              <a:headEnd/>
              <a:tailEnd/>
            </a:ln>
          </p:spPr>
        </p:cxnSp>
        <p:cxnSp>
          <p:nvCxnSpPr>
            <p:cNvPr id="2616" name="AutoShape 568"/>
            <p:cNvCxnSpPr>
              <a:cxnSpLocks noChangeShapeType="1"/>
            </p:cNvCxnSpPr>
            <p:nvPr/>
          </p:nvCxnSpPr>
          <p:spPr bwMode="auto">
            <a:xfrm>
              <a:off x="5066" y="8492"/>
              <a:ext cx="127" cy="74"/>
            </a:xfrm>
            <a:prstGeom prst="straightConnector1">
              <a:avLst/>
            </a:prstGeom>
            <a:noFill/>
            <a:ln w="9525">
              <a:solidFill>
                <a:srgbClr val="000000"/>
              </a:solidFill>
              <a:round/>
              <a:headEnd/>
              <a:tailEnd/>
            </a:ln>
          </p:spPr>
        </p:cxnSp>
        <p:cxnSp>
          <p:nvCxnSpPr>
            <p:cNvPr id="2617" name="AutoShape 569"/>
            <p:cNvCxnSpPr>
              <a:cxnSpLocks noChangeShapeType="1"/>
            </p:cNvCxnSpPr>
            <p:nvPr/>
          </p:nvCxnSpPr>
          <p:spPr bwMode="auto">
            <a:xfrm flipV="1">
              <a:off x="4283" y="8688"/>
              <a:ext cx="784" cy="31"/>
            </a:xfrm>
            <a:prstGeom prst="straightConnector1">
              <a:avLst/>
            </a:prstGeom>
            <a:noFill/>
            <a:ln w="9525">
              <a:solidFill>
                <a:srgbClr val="000000"/>
              </a:solidFill>
              <a:round/>
              <a:headEnd/>
              <a:tailEnd/>
            </a:ln>
          </p:spPr>
        </p:cxnSp>
        <p:cxnSp>
          <p:nvCxnSpPr>
            <p:cNvPr id="2618" name="AutoShape 570"/>
            <p:cNvCxnSpPr>
              <a:cxnSpLocks noChangeShapeType="1"/>
            </p:cNvCxnSpPr>
            <p:nvPr/>
          </p:nvCxnSpPr>
          <p:spPr bwMode="auto">
            <a:xfrm flipH="1">
              <a:off x="4171" y="8719"/>
              <a:ext cx="112" cy="99"/>
            </a:xfrm>
            <a:prstGeom prst="straightConnector1">
              <a:avLst/>
            </a:prstGeom>
            <a:noFill/>
            <a:ln w="9525">
              <a:solidFill>
                <a:srgbClr val="000000"/>
              </a:solidFill>
              <a:round/>
              <a:headEnd/>
              <a:tailEnd/>
            </a:ln>
          </p:spPr>
        </p:cxnSp>
        <p:cxnSp>
          <p:nvCxnSpPr>
            <p:cNvPr id="2619" name="AutoShape 571"/>
            <p:cNvCxnSpPr>
              <a:cxnSpLocks noChangeShapeType="1"/>
            </p:cNvCxnSpPr>
            <p:nvPr/>
          </p:nvCxnSpPr>
          <p:spPr bwMode="auto">
            <a:xfrm>
              <a:off x="4171" y="8818"/>
              <a:ext cx="112" cy="94"/>
            </a:xfrm>
            <a:prstGeom prst="straightConnector1">
              <a:avLst/>
            </a:prstGeom>
            <a:noFill/>
            <a:ln w="9525">
              <a:solidFill>
                <a:srgbClr val="000000"/>
              </a:solidFill>
              <a:round/>
              <a:headEnd/>
              <a:tailEnd/>
            </a:ln>
          </p:spPr>
        </p:cxnSp>
        <p:cxnSp>
          <p:nvCxnSpPr>
            <p:cNvPr id="2620" name="AutoShape 572"/>
            <p:cNvCxnSpPr>
              <a:cxnSpLocks noChangeShapeType="1"/>
            </p:cNvCxnSpPr>
            <p:nvPr/>
          </p:nvCxnSpPr>
          <p:spPr bwMode="auto">
            <a:xfrm flipV="1">
              <a:off x="5067" y="8762"/>
              <a:ext cx="127" cy="123"/>
            </a:xfrm>
            <a:prstGeom prst="straightConnector1">
              <a:avLst/>
            </a:prstGeom>
            <a:noFill/>
            <a:ln w="9525">
              <a:solidFill>
                <a:srgbClr val="000000"/>
              </a:solidFill>
              <a:round/>
              <a:headEnd/>
              <a:tailEnd/>
            </a:ln>
          </p:spPr>
        </p:cxnSp>
        <p:cxnSp>
          <p:nvCxnSpPr>
            <p:cNvPr id="2621" name="AutoShape 573"/>
            <p:cNvCxnSpPr>
              <a:cxnSpLocks noChangeShapeType="1"/>
            </p:cNvCxnSpPr>
            <p:nvPr/>
          </p:nvCxnSpPr>
          <p:spPr bwMode="auto">
            <a:xfrm>
              <a:off x="5067" y="8688"/>
              <a:ext cx="127" cy="74"/>
            </a:xfrm>
            <a:prstGeom prst="straightConnector1">
              <a:avLst/>
            </a:prstGeom>
            <a:noFill/>
            <a:ln w="9525">
              <a:solidFill>
                <a:srgbClr val="000000"/>
              </a:solidFill>
              <a:round/>
              <a:headEnd/>
              <a:tailEnd/>
            </a:ln>
          </p:spPr>
        </p:cxnSp>
        <p:cxnSp>
          <p:nvCxnSpPr>
            <p:cNvPr id="2622" name="AutoShape 574"/>
            <p:cNvCxnSpPr>
              <a:cxnSpLocks noChangeShapeType="1"/>
            </p:cNvCxnSpPr>
            <p:nvPr/>
          </p:nvCxnSpPr>
          <p:spPr bwMode="auto">
            <a:xfrm flipV="1">
              <a:off x="4282" y="8303"/>
              <a:ext cx="784" cy="27"/>
            </a:xfrm>
            <a:prstGeom prst="straightConnector1">
              <a:avLst/>
            </a:prstGeom>
            <a:noFill/>
            <a:ln w="9525">
              <a:solidFill>
                <a:srgbClr val="000000"/>
              </a:solidFill>
              <a:round/>
              <a:headEnd/>
              <a:tailEnd/>
            </a:ln>
          </p:spPr>
        </p:cxnSp>
        <p:cxnSp>
          <p:nvCxnSpPr>
            <p:cNvPr id="2623" name="AutoShape 575"/>
            <p:cNvCxnSpPr>
              <a:cxnSpLocks noChangeShapeType="1"/>
            </p:cNvCxnSpPr>
            <p:nvPr/>
          </p:nvCxnSpPr>
          <p:spPr bwMode="auto">
            <a:xfrm flipV="1">
              <a:off x="4282" y="8303"/>
              <a:ext cx="784" cy="31"/>
            </a:xfrm>
            <a:prstGeom prst="straightConnector1">
              <a:avLst/>
            </a:prstGeom>
            <a:noFill/>
            <a:ln w="9525">
              <a:solidFill>
                <a:srgbClr val="000000"/>
              </a:solidFill>
              <a:round/>
              <a:headEnd/>
              <a:tailEnd/>
            </a:ln>
          </p:spPr>
        </p:cxnSp>
        <p:cxnSp>
          <p:nvCxnSpPr>
            <p:cNvPr id="2624" name="AutoShape 576"/>
            <p:cNvCxnSpPr>
              <a:cxnSpLocks noChangeShapeType="1"/>
            </p:cNvCxnSpPr>
            <p:nvPr/>
          </p:nvCxnSpPr>
          <p:spPr bwMode="auto">
            <a:xfrm flipH="1">
              <a:off x="4170" y="8334"/>
              <a:ext cx="112" cy="99"/>
            </a:xfrm>
            <a:prstGeom prst="straightConnector1">
              <a:avLst/>
            </a:prstGeom>
            <a:noFill/>
            <a:ln w="9525">
              <a:solidFill>
                <a:srgbClr val="000000"/>
              </a:solidFill>
              <a:round/>
              <a:headEnd/>
              <a:tailEnd/>
            </a:ln>
          </p:spPr>
        </p:cxnSp>
        <p:cxnSp>
          <p:nvCxnSpPr>
            <p:cNvPr id="2625" name="AutoShape 577"/>
            <p:cNvCxnSpPr>
              <a:cxnSpLocks noChangeShapeType="1"/>
            </p:cNvCxnSpPr>
            <p:nvPr/>
          </p:nvCxnSpPr>
          <p:spPr bwMode="auto">
            <a:xfrm>
              <a:off x="4170" y="8433"/>
              <a:ext cx="112" cy="94"/>
            </a:xfrm>
            <a:prstGeom prst="straightConnector1">
              <a:avLst/>
            </a:prstGeom>
            <a:noFill/>
            <a:ln w="9525">
              <a:solidFill>
                <a:srgbClr val="000000"/>
              </a:solidFill>
              <a:round/>
              <a:headEnd/>
              <a:tailEnd/>
            </a:ln>
          </p:spPr>
        </p:cxnSp>
        <p:cxnSp>
          <p:nvCxnSpPr>
            <p:cNvPr id="2626" name="AutoShape 578"/>
            <p:cNvCxnSpPr>
              <a:cxnSpLocks noChangeShapeType="1"/>
            </p:cNvCxnSpPr>
            <p:nvPr/>
          </p:nvCxnSpPr>
          <p:spPr bwMode="auto">
            <a:xfrm flipV="1">
              <a:off x="4282" y="8500"/>
              <a:ext cx="784" cy="27"/>
            </a:xfrm>
            <a:prstGeom prst="straightConnector1">
              <a:avLst/>
            </a:prstGeom>
            <a:noFill/>
            <a:ln w="9525">
              <a:solidFill>
                <a:srgbClr val="000000"/>
              </a:solidFill>
              <a:round/>
              <a:headEnd/>
              <a:tailEnd/>
            </a:ln>
          </p:spPr>
        </p:cxnSp>
        <p:cxnSp>
          <p:nvCxnSpPr>
            <p:cNvPr id="2627" name="AutoShape 579"/>
            <p:cNvCxnSpPr>
              <a:cxnSpLocks noChangeShapeType="1"/>
            </p:cNvCxnSpPr>
            <p:nvPr/>
          </p:nvCxnSpPr>
          <p:spPr bwMode="auto">
            <a:xfrm flipV="1">
              <a:off x="5066" y="8377"/>
              <a:ext cx="127" cy="123"/>
            </a:xfrm>
            <a:prstGeom prst="straightConnector1">
              <a:avLst/>
            </a:prstGeom>
            <a:noFill/>
            <a:ln w="9525">
              <a:solidFill>
                <a:srgbClr val="000000"/>
              </a:solidFill>
              <a:round/>
              <a:headEnd/>
              <a:tailEnd/>
            </a:ln>
          </p:spPr>
        </p:cxnSp>
        <p:cxnSp>
          <p:nvCxnSpPr>
            <p:cNvPr id="2628" name="AutoShape 580"/>
            <p:cNvCxnSpPr>
              <a:cxnSpLocks noChangeShapeType="1"/>
            </p:cNvCxnSpPr>
            <p:nvPr/>
          </p:nvCxnSpPr>
          <p:spPr bwMode="auto">
            <a:xfrm>
              <a:off x="5066" y="8303"/>
              <a:ext cx="127" cy="74"/>
            </a:xfrm>
            <a:prstGeom prst="straightConnector1">
              <a:avLst/>
            </a:prstGeom>
            <a:noFill/>
            <a:ln w="9525">
              <a:solidFill>
                <a:srgbClr val="000000"/>
              </a:solidFill>
              <a:round/>
              <a:headEnd/>
              <a:tailEnd/>
            </a:ln>
          </p:spPr>
        </p:cxnSp>
        <p:cxnSp>
          <p:nvCxnSpPr>
            <p:cNvPr id="2629" name="AutoShape 581"/>
            <p:cNvCxnSpPr>
              <a:cxnSpLocks noChangeShapeType="1"/>
            </p:cNvCxnSpPr>
            <p:nvPr/>
          </p:nvCxnSpPr>
          <p:spPr bwMode="auto">
            <a:xfrm flipV="1">
              <a:off x="4282" y="8496"/>
              <a:ext cx="784" cy="31"/>
            </a:xfrm>
            <a:prstGeom prst="straightConnector1">
              <a:avLst/>
            </a:prstGeom>
            <a:noFill/>
            <a:ln w="9525">
              <a:solidFill>
                <a:srgbClr val="000000"/>
              </a:solidFill>
              <a:round/>
              <a:headEnd/>
              <a:tailEnd/>
            </a:ln>
          </p:spPr>
        </p:cxnSp>
        <p:cxnSp>
          <p:nvCxnSpPr>
            <p:cNvPr id="2630" name="AutoShape 582"/>
            <p:cNvCxnSpPr>
              <a:cxnSpLocks noChangeShapeType="1"/>
            </p:cNvCxnSpPr>
            <p:nvPr/>
          </p:nvCxnSpPr>
          <p:spPr bwMode="auto">
            <a:xfrm flipV="1">
              <a:off x="4286" y="8885"/>
              <a:ext cx="784" cy="31"/>
            </a:xfrm>
            <a:prstGeom prst="straightConnector1">
              <a:avLst/>
            </a:prstGeom>
            <a:noFill/>
            <a:ln w="9525">
              <a:solidFill>
                <a:srgbClr val="000000"/>
              </a:solidFill>
              <a:round/>
              <a:headEnd/>
              <a:tailEnd/>
            </a:ln>
          </p:spPr>
        </p:cxnSp>
        <p:cxnSp>
          <p:nvCxnSpPr>
            <p:cNvPr id="2631" name="AutoShape 583"/>
            <p:cNvCxnSpPr>
              <a:cxnSpLocks noChangeShapeType="1"/>
            </p:cNvCxnSpPr>
            <p:nvPr/>
          </p:nvCxnSpPr>
          <p:spPr bwMode="auto">
            <a:xfrm flipH="1">
              <a:off x="4174" y="8916"/>
              <a:ext cx="112" cy="99"/>
            </a:xfrm>
            <a:prstGeom prst="straightConnector1">
              <a:avLst/>
            </a:prstGeom>
            <a:noFill/>
            <a:ln w="9525">
              <a:solidFill>
                <a:srgbClr val="000000"/>
              </a:solidFill>
              <a:round/>
              <a:headEnd/>
              <a:tailEnd/>
            </a:ln>
          </p:spPr>
        </p:cxnSp>
        <p:cxnSp>
          <p:nvCxnSpPr>
            <p:cNvPr id="2632" name="AutoShape 584"/>
            <p:cNvCxnSpPr>
              <a:cxnSpLocks noChangeShapeType="1"/>
            </p:cNvCxnSpPr>
            <p:nvPr/>
          </p:nvCxnSpPr>
          <p:spPr bwMode="auto">
            <a:xfrm>
              <a:off x="4174" y="9015"/>
              <a:ext cx="112" cy="94"/>
            </a:xfrm>
            <a:prstGeom prst="straightConnector1">
              <a:avLst/>
            </a:prstGeom>
            <a:noFill/>
            <a:ln w="9525">
              <a:solidFill>
                <a:srgbClr val="000000"/>
              </a:solidFill>
              <a:round/>
              <a:headEnd/>
              <a:tailEnd/>
            </a:ln>
          </p:spPr>
        </p:cxnSp>
        <p:cxnSp>
          <p:nvCxnSpPr>
            <p:cNvPr id="2633" name="AutoShape 585"/>
            <p:cNvCxnSpPr>
              <a:cxnSpLocks noChangeShapeType="1"/>
            </p:cNvCxnSpPr>
            <p:nvPr/>
          </p:nvCxnSpPr>
          <p:spPr bwMode="auto">
            <a:xfrm flipV="1">
              <a:off x="5070" y="8959"/>
              <a:ext cx="127" cy="123"/>
            </a:xfrm>
            <a:prstGeom prst="straightConnector1">
              <a:avLst/>
            </a:prstGeom>
            <a:noFill/>
            <a:ln w="9525">
              <a:solidFill>
                <a:srgbClr val="000000"/>
              </a:solidFill>
              <a:round/>
              <a:headEnd/>
              <a:tailEnd/>
            </a:ln>
          </p:spPr>
        </p:cxnSp>
        <p:cxnSp>
          <p:nvCxnSpPr>
            <p:cNvPr id="2634" name="AutoShape 586"/>
            <p:cNvCxnSpPr>
              <a:cxnSpLocks noChangeShapeType="1"/>
            </p:cNvCxnSpPr>
            <p:nvPr/>
          </p:nvCxnSpPr>
          <p:spPr bwMode="auto">
            <a:xfrm>
              <a:off x="5070" y="8885"/>
              <a:ext cx="127" cy="74"/>
            </a:xfrm>
            <a:prstGeom prst="straightConnector1">
              <a:avLst/>
            </a:prstGeom>
            <a:noFill/>
            <a:ln w="9525">
              <a:solidFill>
                <a:srgbClr val="000000"/>
              </a:solidFill>
              <a:round/>
              <a:headEnd/>
              <a:tailEnd/>
            </a:ln>
          </p:spPr>
        </p:cxnSp>
        <p:cxnSp>
          <p:nvCxnSpPr>
            <p:cNvPr id="2635" name="AutoShape 587"/>
            <p:cNvCxnSpPr>
              <a:cxnSpLocks noChangeShapeType="1"/>
            </p:cNvCxnSpPr>
            <p:nvPr/>
          </p:nvCxnSpPr>
          <p:spPr bwMode="auto">
            <a:xfrm flipH="1">
              <a:off x="4174" y="9306"/>
              <a:ext cx="112" cy="99"/>
            </a:xfrm>
            <a:prstGeom prst="straightConnector1">
              <a:avLst/>
            </a:prstGeom>
            <a:noFill/>
            <a:ln w="9525">
              <a:solidFill>
                <a:srgbClr val="000000"/>
              </a:solidFill>
              <a:round/>
              <a:headEnd/>
              <a:tailEnd/>
            </a:ln>
          </p:spPr>
        </p:cxnSp>
        <p:cxnSp>
          <p:nvCxnSpPr>
            <p:cNvPr id="2636" name="AutoShape 588"/>
            <p:cNvCxnSpPr>
              <a:cxnSpLocks noChangeShapeType="1"/>
            </p:cNvCxnSpPr>
            <p:nvPr/>
          </p:nvCxnSpPr>
          <p:spPr bwMode="auto">
            <a:xfrm>
              <a:off x="4174" y="9405"/>
              <a:ext cx="112" cy="94"/>
            </a:xfrm>
            <a:prstGeom prst="straightConnector1">
              <a:avLst/>
            </a:prstGeom>
            <a:noFill/>
            <a:ln w="9525">
              <a:solidFill>
                <a:srgbClr val="000000"/>
              </a:solidFill>
              <a:round/>
              <a:headEnd/>
              <a:tailEnd/>
            </a:ln>
          </p:spPr>
        </p:cxnSp>
        <p:cxnSp>
          <p:nvCxnSpPr>
            <p:cNvPr id="2637" name="AutoShape 589"/>
            <p:cNvCxnSpPr>
              <a:cxnSpLocks noChangeShapeType="1"/>
            </p:cNvCxnSpPr>
            <p:nvPr/>
          </p:nvCxnSpPr>
          <p:spPr bwMode="auto">
            <a:xfrm flipV="1">
              <a:off x="4286" y="9472"/>
              <a:ext cx="784" cy="27"/>
            </a:xfrm>
            <a:prstGeom prst="straightConnector1">
              <a:avLst/>
            </a:prstGeom>
            <a:noFill/>
            <a:ln w="9525">
              <a:solidFill>
                <a:srgbClr val="000000"/>
              </a:solidFill>
              <a:round/>
              <a:headEnd/>
              <a:tailEnd/>
            </a:ln>
          </p:spPr>
        </p:cxnSp>
        <p:cxnSp>
          <p:nvCxnSpPr>
            <p:cNvPr id="2638" name="AutoShape 590"/>
            <p:cNvCxnSpPr>
              <a:cxnSpLocks noChangeShapeType="1"/>
            </p:cNvCxnSpPr>
            <p:nvPr/>
          </p:nvCxnSpPr>
          <p:spPr bwMode="auto">
            <a:xfrm flipV="1">
              <a:off x="5070" y="9349"/>
              <a:ext cx="127" cy="123"/>
            </a:xfrm>
            <a:prstGeom prst="straightConnector1">
              <a:avLst/>
            </a:prstGeom>
            <a:noFill/>
            <a:ln w="9525">
              <a:solidFill>
                <a:srgbClr val="000000"/>
              </a:solidFill>
              <a:round/>
              <a:headEnd/>
              <a:tailEnd/>
            </a:ln>
          </p:spPr>
        </p:cxnSp>
        <p:cxnSp>
          <p:nvCxnSpPr>
            <p:cNvPr id="2639" name="AutoShape 591"/>
            <p:cNvCxnSpPr>
              <a:cxnSpLocks noChangeShapeType="1"/>
            </p:cNvCxnSpPr>
            <p:nvPr/>
          </p:nvCxnSpPr>
          <p:spPr bwMode="auto">
            <a:xfrm>
              <a:off x="5070" y="9275"/>
              <a:ext cx="127" cy="74"/>
            </a:xfrm>
            <a:prstGeom prst="straightConnector1">
              <a:avLst/>
            </a:prstGeom>
            <a:noFill/>
            <a:ln w="9525">
              <a:solidFill>
                <a:srgbClr val="000000"/>
              </a:solidFill>
              <a:round/>
              <a:headEnd/>
              <a:tailEnd/>
            </a:ln>
          </p:spPr>
        </p:cxnSp>
        <p:cxnSp>
          <p:nvCxnSpPr>
            <p:cNvPr id="2640" name="AutoShape 592"/>
            <p:cNvCxnSpPr>
              <a:cxnSpLocks noChangeShapeType="1"/>
            </p:cNvCxnSpPr>
            <p:nvPr/>
          </p:nvCxnSpPr>
          <p:spPr bwMode="auto">
            <a:xfrm flipV="1">
              <a:off x="4287" y="9471"/>
              <a:ext cx="784" cy="31"/>
            </a:xfrm>
            <a:prstGeom prst="straightConnector1">
              <a:avLst/>
            </a:prstGeom>
            <a:noFill/>
            <a:ln w="9525">
              <a:solidFill>
                <a:srgbClr val="000000"/>
              </a:solidFill>
              <a:round/>
              <a:headEnd/>
              <a:tailEnd/>
            </a:ln>
          </p:spPr>
        </p:cxnSp>
        <p:cxnSp>
          <p:nvCxnSpPr>
            <p:cNvPr id="2641" name="AutoShape 593"/>
            <p:cNvCxnSpPr>
              <a:cxnSpLocks noChangeShapeType="1"/>
            </p:cNvCxnSpPr>
            <p:nvPr/>
          </p:nvCxnSpPr>
          <p:spPr bwMode="auto">
            <a:xfrm flipH="1">
              <a:off x="4175" y="9502"/>
              <a:ext cx="112" cy="99"/>
            </a:xfrm>
            <a:prstGeom prst="straightConnector1">
              <a:avLst/>
            </a:prstGeom>
            <a:noFill/>
            <a:ln w="9525">
              <a:solidFill>
                <a:srgbClr val="000000"/>
              </a:solidFill>
              <a:round/>
              <a:headEnd/>
              <a:tailEnd/>
            </a:ln>
          </p:spPr>
        </p:cxnSp>
        <p:cxnSp>
          <p:nvCxnSpPr>
            <p:cNvPr id="2642" name="AutoShape 594"/>
            <p:cNvCxnSpPr>
              <a:cxnSpLocks noChangeShapeType="1"/>
            </p:cNvCxnSpPr>
            <p:nvPr/>
          </p:nvCxnSpPr>
          <p:spPr bwMode="auto">
            <a:xfrm>
              <a:off x="4175" y="9601"/>
              <a:ext cx="112" cy="94"/>
            </a:xfrm>
            <a:prstGeom prst="straightConnector1">
              <a:avLst/>
            </a:prstGeom>
            <a:noFill/>
            <a:ln w="9525">
              <a:solidFill>
                <a:srgbClr val="000000"/>
              </a:solidFill>
              <a:round/>
              <a:headEnd/>
              <a:tailEnd/>
            </a:ln>
          </p:spPr>
        </p:cxnSp>
        <p:cxnSp>
          <p:nvCxnSpPr>
            <p:cNvPr id="2643" name="AutoShape 595"/>
            <p:cNvCxnSpPr>
              <a:cxnSpLocks noChangeShapeType="1"/>
            </p:cNvCxnSpPr>
            <p:nvPr/>
          </p:nvCxnSpPr>
          <p:spPr bwMode="auto">
            <a:xfrm flipV="1">
              <a:off x="5071" y="9545"/>
              <a:ext cx="127" cy="123"/>
            </a:xfrm>
            <a:prstGeom prst="straightConnector1">
              <a:avLst/>
            </a:prstGeom>
            <a:noFill/>
            <a:ln w="9525">
              <a:solidFill>
                <a:srgbClr val="000000"/>
              </a:solidFill>
              <a:round/>
              <a:headEnd/>
              <a:tailEnd/>
            </a:ln>
          </p:spPr>
        </p:cxnSp>
        <p:cxnSp>
          <p:nvCxnSpPr>
            <p:cNvPr id="2644" name="AutoShape 596"/>
            <p:cNvCxnSpPr>
              <a:cxnSpLocks noChangeShapeType="1"/>
            </p:cNvCxnSpPr>
            <p:nvPr/>
          </p:nvCxnSpPr>
          <p:spPr bwMode="auto">
            <a:xfrm>
              <a:off x="5071" y="9471"/>
              <a:ext cx="127" cy="74"/>
            </a:xfrm>
            <a:prstGeom prst="straightConnector1">
              <a:avLst/>
            </a:prstGeom>
            <a:noFill/>
            <a:ln w="9525">
              <a:solidFill>
                <a:srgbClr val="000000"/>
              </a:solidFill>
              <a:round/>
              <a:headEnd/>
              <a:tailEnd/>
            </a:ln>
          </p:spPr>
        </p:cxnSp>
        <p:cxnSp>
          <p:nvCxnSpPr>
            <p:cNvPr id="2645" name="AutoShape 597"/>
            <p:cNvCxnSpPr>
              <a:cxnSpLocks noChangeShapeType="1"/>
            </p:cNvCxnSpPr>
            <p:nvPr/>
          </p:nvCxnSpPr>
          <p:spPr bwMode="auto">
            <a:xfrm flipV="1">
              <a:off x="4286" y="9086"/>
              <a:ext cx="784" cy="27"/>
            </a:xfrm>
            <a:prstGeom prst="straightConnector1">
              <a:avLst/>
            </a:prstGeom>
            <a:noFill/>
            <a:ln w="9525">
              <a:solidFill>
                <a:srgbClr val="000000"/>
              </a:solidFill>
              <a:round/>
              <a:headEnd/>
              <a:tailEnd/>
            </a:ln>
          </p:spPr>
        </p:cxnSp>
        <p:cxnSp>
          <p:nvCxnSpPr>
            <p:cNvPr id="2646" name="AutoShape 598"/>
            <p:cNvCxnSpPr>
              <a:cxnSpLocks noChangeShapeType="1"/>
            </p:cNvCxnSpPr>
            <p:nvPr/>
          </p:nvCxnSpPr>
          <p:spPr bwMode="auto">
            <a:xfrm flipV="1">
              <a:off x="4286" y="9086"/>
              <a:ext cx="784" cy="31"/>
            </a:xfrm>
            <a:prstGeom prst="straightConnector1">
              <a:avLst/>
            </a:prstGeom>
            <a:noFill/>
            <a:ln w="9525">
              <a:solidFill>
                <a:srgbClr val="000000"/>
              </a:solidFill>
              <a:round/>
              <a:headEnd/>
              <a:tailEnd/>
            </a:ln>
          </p:spPr>
        </p:cxnSp>
        <p:cxnSp>
          <p:nvCxnSpPr>
            <p:cNvPr id="2647" name="AutoShape 599"/>
            <p:cNvCxnSpPr>
              <a:cxnSpLocks noChangeShapeType="1"/>
            </p:cNvCxnSpPr>
            <p:nvPr/>
          </p:nvCxnSpPr>
          <p:spPr bwMode="auto">
            <a:xfrm flipH="1">
              <a:off x="4174" y="9117"/>
              <a:ext cx="112" cy="99"/>
            </a:xfrm>
            <a:prstGeom prst="straightConnector1">
              <a:avLst/>
            </a:prstGeom>
            <a:noFill/>
            <a:ln w="9525">
              <a:solidFill>
                <a:srgbClr val="000000"/>
              </a:solidFill>
              <a:round/>
              <a:headEnd/>
              <a:tailEnd/>
            </a:ln>
          </p:spPr>
        </p:cxnSp>
        <p:cxnSp>
          <p:nvCxnSpPr>
            <p:cNvPr id="2648" name="AutoShape 600"/>
            <p:cNvCxnSpPr>
              <a:cxnSpLocks noChangeShapeType="1"/>
            </p:cNvCxnSpPr>
            <p:nvPr/>
          </p:nvCxnSpPr>
          <p:spPr bwMode="auto">
            <a:xfrm>
              <a:off x="4174" y="9216"/>
              <a:ext cx="112" cy="94"/>
            </a:xfrm>
            <a:prstGeom prst="straightConnector1">
              <a:avLst/>
            </a:prstGeom>
            <a:noFill/>
            <a:ln w="9525">
              <a:solidFill>
                <a:srgbClr val="000000"/>
              </a:solidFill>
              <a:round/>
              <a:headEnd/>
              <a:tailEnd/>
            </a:ln>
          </p:spPr>
        </p:cxnSp>
        <p:cxnSp>
          <p:nvCxnSpPr>
            <p:cNvPr id="2649" name="AutoShape 601"/>
            <p:cNvCxnSpPr>
              <a:cxnSpLocks noChangeShapeType="1"/>
            </p:cNvCxnSpPr>
            <p:nvPr/>
          </p:nvCxnSpPr>
          <p:spPr bwMode="auto">
            <a:xfrm flipV="1">
              <a:off x="4286" y="9283"/>
              <a:ext cx="784" cy="27"/>
            </a:xfrm>
            <a:prstGeom prst="straightConnector1">
              <a:avLst/>
            </a:prstGeom>
            <a:noFill/>
            <a:ln w="9525">
              <a:solidFill>
                <a:srgbClr val="000000"/>
              </a:solidFill>
              <a:round/>
              <a:headEnd/>
              <a:tailEnd/>
            </a:ln>
          </p:spPr>
        </p:cxnSp>
        <p:cxnSp>
          <p:nvCxnSpPr>
            <p:cNvPr id="2650" name="AutoShape 602"/>
            <p:cNvCxnSpPr>
              <a:cxnSpLocks noChangeShapeType="1"/>
            </p:cNvCxnSpPr>
            <p:nvPr/>
          </p:nvCxnSpPr>
          <p:spPr bwMode="auto">
            <a:xfrm flipV="1">
              <a:off x="5070" y="9160"/>
              <a:ext cx="127" cy="123"/>
            </a:xfrm>
            <a:prstGeom prst="straightConnector1">
              <a:avLst/>
            </a:prstGeom>
            <a:noFill/>
            <a:ln w="9525">
              <a:solidFill>
                <a:srgbClr val="000000"/>
              </a:solidFill>
              <a:round/>
              <a:headEnd/>
              <a:tailEnd/>
            </a:ln>
          </p:spPr>
        </p:cxnSp>
        <p:cxnSp>
          <p:nvCxnSpPr>
            <p:cNvPr id="2651" name="AutoShape 603"/>
            <p:cNvCxnSpPr>
              <a:cxnSpLocks noChangeShapeType="1"/>
            </p:cNvCxnSpPr>
            <p:nvPr/>
          </p:nvCxnSpPr>
          <p:spPr bwMode="auto">
            <a:xfrm>
              <a:off x="5070" y="9086"/>
              <a:ext cx="127" cy="74"/>
            </a:xfrm>
            <a:prstGeom prst="straightConnector1">
              <a:avLst/>
            </a:prstGeom>
            <a:noFill/>
            <a:ln w="9525">
              <a:solidFill>
                <a:srgbClr val="000000"/>
              </a:solidFill>
              <a:round/>
              <a:headEnd/>
              <a:tailEnd/>
            </a:ln>
          </p:spPr>
        </p:cxnSp>
        <p:cxnSp>
          <p:nvCxnSpPr>
            <p:cNvPr id="2652" name="AutoShape 604"/>
            <p:cNvCxnSpPr>
              <a:cxnSpLocks noChangeShapeType="1"/>
            </p:cNvCxnSpPr>
            <p:nvPr/>
          </p:nvCxnSpPr>
          <p:spPr bwMode="auto">
            <a:xfrm flipV="1">
              <a:off x="4286" y="9279"/>
              <a:ext cx="784" cy="31"/>
            </a:xfrm>
            <a:prstGeom prst="straightConnector1">
              <a:avLst/>
            </a:prstGeom>
            <a:noFill/>
            <a:ln w="9525">
              <a:solidFill>
                <a:srgbClr val="000000"/>
              </a:solidFill>
              <a:round/>
              <a:headEnd/>
              <a:tailEnd/>
            </a:ln>
          </p:spPr>
        </p:cxnSp>
        <p:cxnSp>
          <p:nvCxnSpPr>
            <p:cNvPr id="2653" name="AutoShape 605"/>
            <p:cNvCxnSpPr>
              <a:cxnSpLocks noChangeShapeType="1"/>
            </p:cNvCxnSpPr>
            <p:nvPr/>
          </p:nvCxnSpPr>
          <p:spPr bwMode="auto">
            <a:xfrm flipV="1">
              <a:off x="4286" y="9668"/>
              <a:ext cx="784" cy="31"/>
            </a:xfrm>
            <a:prstGeom prst="straightConnector1">
              <a:avLst/>
            </a:prstGeom>
            <a:noFill/>
            <a:ln w="9525">
              <a:solidFill>
                <a:srgbClr val="000000"/>
              </a:solidFill>
              <a:round/>
              <a:headEnd/>
              <a:tailEnd/>
            </a:ln>
          </p:spPr>
        </p:cxnSp>
        <p:cxnSp>
          <p:nvCxnSpPr>
            <p:cNvPr id="2654" name="AutoShape 606"/>
            <p:cNvCxnSpPr>
              <a:cxnSpLocks noChangeShapeType="1"/>
            </p:cNvCxnSpPr>
            <p:nvPr/>
          </p:nvCxnSpPr>
          <p:spPr bwMode="auto">
            <a:xfrm flipH="1">
              <a:off x="4174" y="9699"/>
              <a:ext cx="112" cy="99"/>
            </a:xfrm>
            <a:prstGeom prst="straightConnector1">
              <a:avLst/>
            </a:prstGeom>
            <a:noFill/>
            <a:ln w="9525">
              <a:solidFill>
                <a:srgbClr val="000000"/>
              </a:solidFill>
              <a:round/>
              <a:headEnd/>
              <a:tailEnd/>
            </a:ln>
          </p:spPr>
        </p:cxnSp>
        <p:cxnSp>
          <p:nvCxnSpPr>
            <p:cNvPr id="2655" name="AutoShape 607"/>
            <p:cNvCxnSpPr>
              <a:cxnSpLocks noChangeShapeType="1"/>
            </p:cNvCxnSpPr>
            <p:nvPr/>
          </p:nvCxnSpPr>
          <p:spPr bwMode="auto">
            <a:xfrm>
              <a:off x="4174" y="9798"/>
              <a:ext cx="112" cy="94"/>
            </a:xfrm>
            <a:prstGeom prst="straightConnector1">
              <a:avLst/>
            </a:prstGeom>
            <a:noFill/>
            <a:ln w="9525">
              <a:solidFill>
                <a:srgbClr val="000000"/>
              </a:solidFill>
              <a:round/>
              <a:headEnd/>
              <a:tailEnd/>
            </a:ln>
          </p:spPr>
        </p:cxnSp>
        <p:cxnSp>
          <p:nvCxnSpPr>
            <p:cNvPr id="2656" name="AutoShape 608"/>
            <p:cNvCxnSpPr>
              <a:cxnSpLocks noChangeShapeType="1"/>
            </p:cNvCxnSpPr>
            <p:nvPr/>
          </p:nvCxnSpPr>
          <p:spPr bwMode="auto">
            <a:xfrm flipV="1">
              <a:off x="5070" y="9742"/>
              <a:ext cx="127" cy="123"/>
            </a:xfrm>
            <a:prstGeom prst="straightConnector1">
              <a:avLst/>
            </a:prstGeom>
            <a:noFill/>
            <a:ln w="9525">
              <a:solidFill>
                <a:srgbClr val="000000"/>
              </a:solidFill>
              <a:round/>
              <a:headEnd/>
              <a:tailEnd/>
            </a:ln>
          </p:spPr>
        </p:cxnSp>
        <p:cxnSp>
          <p:nvCxnSpPr>
            <p:cNvPr id="2657" name="AutoShape 609"/>
            <p:cNvCxnSpPr>
              <a:cxnSpLocks noChangeShapeType="1"/>
            </p:cNvCxnSpPr>
            <p:nvPr/>
          </p:nvCxnSpPr>
          <p:spPr bwMode="auto">
            <a:xfrm>
              <a:off x="5070" y="9668"/>
              <a:ext cx="127" cy="74"/>
            </a:xfrm>
            <a:prstGeom prst="straightConnector1">
              <a:avLst/>
            </a:prstGeom>
            <a:noFill/>
            <a:ln w="9525">
              <a:solidFill>
                <a:srgbClr val="000000"/>
              </a:solidFill>
              <a:round/>
              <a:headEnd/>
              <a:tailEnd/>
            </a:ln>
          </p:spPr>
        </p:cxnSp>
        <p:cxnSp>
          <p:nvCxnSpPr>
            <p:cNvPr id="2658" name="AutoShape 610"/>
            <p:cNvCxnSpPr>
              <a:cxnSpLocks noChangeShapeType="1"/>
            </p:cNvCxnSpPr>
            <p:nvPr/>
          </p:nvCxnSpPr>
          <p:spPr bwMode="auto">
            <a:xfrm flipH="1">
              <a:off x="4174" y="10089"/>
              <a:ext cx="112" cy="99"/>
            </a:xfrm>
            <a:prstGeom prst="straightConnector1">
              <a:avLst/>
            </a:prstGeom>
            <a:noFill/>
            <a:ln w="9525">
              <a:solidFill>
                <a:srgbClr val="000000"/>
              </a:solidFill>
              <a:round/>
              <a:headEnd/>
              <a:tailEnd/>
            </a:ln>
          </p:spPr>
        </p:cxnSp>
        <p:cxnSp>
          <p:nvCxnSpPr>
            <p:cNvPr id="2659" name="AutoShape 611"/>
            <p:cNvCxnSpPr>
              <a:cxnSpLocks noChangeShapeType="1"/>
            </p:cNvCxnSpPr>
            <p:nvPr/>
          </p:nvCxnSpPr>
          <p:spPr bwMode="auto">
            <a:xfrm>
              <a:off x="4174" y="10188"/>
              <a:ext cx="112" cy="94"/>
            </a:xfrm>
            <a:prstGeom prst="straightConnector1">
              <a:avLst/>
            </a:prstGeom>
            <a:noFill/>
            <a:ln w="9525">
              <a:solidFill>
                <a:srgbClr val="000000"/>
              </a:solidFill>
              <a:round/>
              <a:headEnd/>
              <a:tailEnd/>
            </a:ln>
          </p:spPr>
        </p:cxnSp>
        <p:cxnSp>
          <p:nvCxnSpPr>
            <p:cNvPr id="2660" name="AutoShape 612"/>
            <p:cNvCxnSpPr>
              <a:cxnSpLocks noChangeShapeType="1"/>
            </p:cNvCxnSpPr>
            <p:nvPr/>
          </p:nvCxnSpPr>
          <p:spPr bwMode="auto">
            <a:xfrm flipV="1">
              <a:off x="4286" y="10255"/>
              <a:ext cx="784" cy="27"/>
            </a:xfrm>
            <a:prstGeom prst="straightConnector1">
              <a:avLst/>
            </a:prstGeom>
            <a:noFill/>
            <a:ln w="9525">
              <a:solidFill>
                <a:srgbClr val="000000"/>
              </a:solidFill>
              <a:round/>
              <a:headEnd/>
              <a:tailEnd/>
            </a:ln>
          </p:spPr>
        </p:cxnSp>
        <p:cxnSp>
          <p:nvCxnSpPr>
            <p:cNvPr id="2661" name="AutoShape 613"/>
            <p:cNvCxnSpPr>
              <a:cxnSpLocks noChangeShapeType="1"/>
            </p:cNvCxnSpPr>
            <p:nvPr/>
          </p:nvCxnSpPr>
          <p:spPr bwMode="auto">
            <a:xfrm flipV="1">
              <a:off x="5070" y="10132"/>
              <a:ext cx="127" cy="123"/>
            </a:xfrm>
            <a:prstGeom prst="straightConnector1">
              <a:avLst/>
            </a:prstGeom>
            <a:noFill/>
            <a:ln w="9525">
              <a:solidFill>
                <a:srgbClr val="000000"/>
              </a:solidFill>
              <a:round/>
              <a:headEnd/>
              <a:tailEnd/>
            </a:ln>
          </p:spPr>
        </p:cxnSp>
        <p:cxnSp>
          <p:nvCxnSpPr>
            <p:cNvPr id="2662" name="AutoShape 614"/>
            <p:cNvCxnSpPr>
              <a:cxnSpLocks noChangeShapeType="1"/>
            </p:cNvCxnSpPr>
            <p:nvPr/>
          </p:nvCxnSpPr>
          <p:spPr bwMode="auto">
            <a:xfrm>
              <a:off x="5070" y="10058"/>
              <a:ext cx="127" cy="74"/>
            </a:xfrm>
            <a:prstGeom prst="straightConnector1">
              <a:avLst/>
            </a:prstGeom>
            <a:noFill/>
            <a:ln w="9525">
              <a:solidFill>
                <a:srgbClr val="000000"/>
              </a:solidFill>
              <a:round/>
              <a:headEnd/>
              <a:tailEnd/>
            </a:ln>
          </p:spPr>
        </p:cxnSp>
        <p:cxnSp>
          <p:nvCxnSpPr>
            <p:cNvPr id="2663" name="AutoShape 615"/>
            <p:cNvCxnSpPr>
              <a:cxnSpLocks noChangeShapeType="1"/>
            </p:cNvCxnSpPr>
            <p:nvPr/>
          </p:nvCxnSpPr>
          <p:spPr bwMode="auto">
            <a:xfrm flipV="1">
              <a:off x="4287" y="10254"/>
              <a:ext cx="784" cy="31"/>
            </a:xfrm>
            <a:prstGeom prst="straightConnector1">
              <a:avLst/>
            </a:prstGeom>
            <a:noFill/>
            <a:ln w="9525">
              <a:solidFill>
                <a:srgbClr val="000000"/>
              </a:solidFill>
              <a:round/>
              <a:headEnd/>
              <a:tailEnd/>
            </a:ln>
          </p:spPr>
        </p:cxnSp>
        <p:cxnSp>
          <p:nvCxnSpPr>
            <p:cNvPr id="2664" name="AutoShape 616"/>
            <p:cNvCxnSpPr>
              <a:cxnSpLocks noChangeShapeType="1"/>
            </p:cNvCxnSpPr>
            <p:nvPr/>
          </p:nvCxnSpPr>
          <p:spPr bwMode="auto">
            <a:xfrm flipH="1">
              <a:off x="4175" y="10285"/>
              <a:ext cx="112" cy="99"/>
            </a:xfrm>
            <a:prstGeom prst="straightConnector1">
              <a:avLst/>
            </a:prstGeom>
            <a:noFill/>
            <a:ln w="9525">
              <a:solidFill>
                <a:srgbClr val="000000"/>
              </a:solidFill>
              <a:round/>
              <a:headEnd/>
              <a:tailEnd/>
            </a:ln>
          </p:spPr>
        </p:cxnSp>
        <p:cxnSp>
          <p:nvCxnSpPr>
            <p:cNvPr id="2665" name="AutoShape 617"/>
            <p:cNvCxnSpPr>
              <a:cxnSpLocks noChangeShapeType="1"/>
            </p:cNvCxnSpPr>
            <p:nvPr/>
          </p:nvCxnSpPr>
          <p:spPr bwMode="auto">
            <a:xfrm>
              <a:off x="4175" y="10384"/>
              <a:ext cx="112" cy="94"/>
            </a:xfrm>
            <a:prstGeom prst="straightConnector1">
              <a:avLst/>
            </a:prstGeom>
            <a:noFill/>
            <a:ln w="9525">
              <a:solidFill>
                <a:srgbClr val="000000"/>
              </a:solidFill>
              <a:round/>
              <a:headEnd/>
              <a:tailEnd/>
            </a:ln>
          </p:spPr>
        </p:cxnSp>
        <p:cxnSp>
          <p:nvCxnSpPr>
            <p:cNvPr id="2666" name="AutoShape 618"/>
            <p:cNvCxnSpPr>
              <a:cxnSpLocks noChangeShapeType="1"/>
            </p:cNvCxnSpPr>
            <p:nvPr/>
          </p:nvCxnSpPr>
          <p:spPr bwMode="auto">
            <a:xfrm flipV="1">
              <a:off x="5071" y="10328"/>
              <a:ext cx="127" cy="123"/>
            </a:xfrm>
            <a:prstGeom prst="straightConnector1">
              <a:avLst/>
            </a:prstGeom>
            <a:noFill/>
            <a:ln w="9525">
              <a:solidFill>
                <a:srgbClr val="000000"/>
              </a:solidFill>
              <a:round/>
              <a:headEnd/>
              <a:tailEnd/>
            </a:ln>
          </p:spPr>
        </p:cxnSp>
        <p:cxnSp>
          <p:nvCxnSpPr>
            <p:cNvPr id="2667" name="AutoShape 619"/>
            <p:cNvCxnSpPr>
              <a:cxnSpLocks noChangeShapeType="1"/>
            </p:cNvCxnSpPr>
            <p:nvPr/>
          </p:nvCxnSpPr>
          <p:spPr bwMode="auto">
            <a:xfrm>
              <a:off x="5071" y="10254"/>
              <a:ext cx="127" cy="74"/>
            </a:xfrm>
            <a:prstGeom prst="straightConnector1">
              <a:avLst/>
            </a:prstGeom>
            <a:noFill/>
            <a:ln w="9525">
              <a:solidFill>
                <a:srgbClr val="000000"/>
              </a:solidFill>
              <a:round/>
              <a:headEnd/>
              <a:tailEnd/>
            </a:ln>
          </p:spPr>
        </p:cxnSp>
        <p:cxnSp>
          <p:nvCxnSpPr>
            <p:cNvPr id="2668" name="AutoShape 620"/>
            <p:cNvCxnSpPr>
              <a:cxnSpLocks noChangeShapeType="1"/>
            </p:cNvCxnSpPr>
            <p:nvPr/>
          </p:nvCxnSpPr>
          <p:spPr bwMode="auto">
            <a:xfrm flipV="1">
              <a:off x="4286" y="9869"/>
              <a:ext cx="784" cy="27"/>
            </a:xfrm>
            <a:prstGeom prst="straightConnector1">
              <a:avLst/>
            </a:prstGeom>
            <a:noFill/>
            <a:ln w="9525">
              <a:solidFill>
                <a:srgbClr val="000000"/>
              </a:solidFill>
              <a:round/>
              <a:headEnd/>
              <a:tailEnd/>
            </a:ln>
          </p:spPr>
        </p:cxnSp>
        <p:cxnSp>
          <p:nvCxnSpPr>
            <p:cNvPr id="2669" name="AutoShape 621"/>
            <p:cNvCxnSpPr>
              <a:cxnSpLocks noChangeShapeType="1"/>
            </p:cNvCxnSpPr>
            <p:nvPr/>
          </p:nvCxnSpPr>
          <p:spPr bwMode="auto">
            <a:xfrm flipV="1">
              <a:off x="4286" y="9869"/>
              <a:ext cx="784" cy="31"/>
            </a:xfrm>
            <a:prstGeom prst="straightConnector1">
              <a:avLst/>
            </a:prstGeom>
            <a:noFill/>
            <a:ln w="9525">
              <a:solidFill>
                <a:srgbClr val="000000"/>
              </a:solidFill>
              <a:round/>
              <a:headEnd/>
              <a:tailEnd/>
            </a:ln>
          </p:spPr>
        </p:cxnSp>
        <p:cxnSp>
          <p:nvCxnSpPr>
            <p:cNvPr id="2670" name="AutoShape 622"/>
            <p:cNvCxnSpPr>
              <a:cxnSpLocks noChangeShapeType="1"/>
            </p:cNvCxnSpPr>
            <p:nvPr/>
          </p:nvCxnSpPr>
          <p:spPr bwMode="auto">
            <a:xfrm flipH="1">
              <a:off x="4174" y="9900"/>
              <a:ext cx="112" cy="99"/>
            </a:xfrm>
            <a:prstGeom prst="straightConnector1">
              <a:avLst/>
            </a:prstGeom>
            <a:noFill/>
            <a:ln w="9525">
              <a:solidFill>
                <a:srgbClr val="000000"/>
              </a:solidFill>
              <a:round/>
              <a:headEnd/>
              <a:tailEnd/>
            </a:ln>
          </p:spPr>
        </p:cxnSp>
        <p:cxnSp>
          <p:nvCxnSpPr>
            <p:cNvPr id="2671" name="AutoShape 623"/>
            <p:cNvCxnSpPr>
              <a:cxnSpLocks noChangeShapeType="1"/>
            </p:cNvCxnSpPr>
            <p:nvPr/>
          </p:nvCxnSpPr>
          <p:spPr bwMode="auto">
            <a:xfrm>
              <a:off x="4174" y="9999"/>
              <a:ext cx="112" cy="94"/>
            </a:xfrm>
            <a:prstGeom prst="straightConnector1">
              <a:avLst/>
            </a:prstGeom>
            <a:noFill/>
            <a:ln w="9525">
              <a:solidFill>
                <a:srgbClr val="000000"/>
              </a:solidFill>
              <a:round/>
              <a:headEnd/>
              <a:tailEnd/>
            </a:ln>
          </p:spPr>
        </p:cxnSp>
        <p:cxnSp>
          <p:nvCxnSpPr>
            <p:cNvPr id="2672" name="AutoShape 624"/>
            <p:cNvCxnSpPr>
              <a:cxnSpLocks noChangeShapeType="1"/>
            </p:cNvCxnSpPr>
            <p:nvPr/>
          </p:nvCxnSpPr>
          <p:spPr bwMode="auto">
            <a:xfrm flipV="1">
              <a:off x="4286" y="10066"/>
              <a:ext cx="784" cy="27"/>
            </a:xfrm>
            <a:prstGeom prst="straightConnector1">
              <a:avLst/>
            </a:prstGeom>
            <a:noFill/>
            <a:ln w="9525">
              <a:solidFill>
                <a:srgbClr val="000000"/>
              </a:solidFill>
              <a:round/>
              <a:headEnd/>
              <a:tailEnd/>
            </a:ln>
          </p:spPr>
        </p:cxnSp>
        <p:cxnSp>
          <p:nvCxnSpPr>
            <p:cNvPr id="2673" name="AutoShape 625"/>
            <p:cNvCxnSpPr>
              <a:cxnSpLocks noChangeShapeType="1"/>
            </p:cNvCxnSpPr>
            <p:nvPr/>
          </p:nvCxnSpPr>
          <p:spPr bwMode="auto">
            <a:xfrm flipV="1">
              <a:off x="5070" y="9943"/>
              <a:ext cx="127" cy="123"/>
            </a:xfrm>
            <a:prstGeom prst="straightConnector1">
              <a:avLst/>
            </a:prstGeom>
            <a:noFill/>
            <a:ln w="9525">
              <a:solidFill>
                <a:srgbClr val="000000"/>
              </a:solidFill>
              <a:round/>
              <a:headEnd/>
              <a:tailEnd/>
            </a:ln>
          </p:spPr>
        </p:cxnSp>
        <p:cxnSp>
          <p:nvCxnSpPr>
            <p:cNvPr id="2674" name="AutoShape 626"/>
            <p:cNvCxnSpPr>
              <a:cxnSpLocks noChangeShapeType="1"/>
            </p:cNvCxnSpPr>
            <p:nvPr/>
          </p:nvCxnSpPr>
          <p:spPr bwMode="auto">
            <a:xfrm>
              <a:off x="5070" y="9869"/>
              <a:ext cx="127" cy="74"/>
            </a:xfrm>
            <a:prstGeom prst="straightConnector1">
              <a:avLst/>
            </a:prstGeom>
            <a:noFill/>
            <a:ln w="9525">
              <a:solidFill>
                <a:srgbClr val="000000"/>
              </a:solidFill>
              <a:round/>
              <a:headEnd/>
              <a:tailEnd/>
            </a:ln>
          </p:spPr>
        </p:cxnSp>
        <p:cxnSp>
          <p:nvCxnSpPr>
            <p:cNvPr id="2675" name="AutoShape 627"/>
            <p:cNvCxnSpPr>
              <a:cxnSpLocks noChangeShapeType="1"/>
            </p:cNvCxnSpPr>
            <p:nvPr/>
          </p:nvCxnSpPr>
          <p:spPr bwMode="auto">
            <a:xfrm flipV="1">
              <a:off x="4286" y="10062"/>
              <a:ext cx="784" cy="31"/>
            </a:xfrm>
            <a:prstGeom prst="straightConnector1">
              <a:avLst/>
            </a:prstGeom>
            <a:noFill/>
            <a:ln w="9525">
              <a:solidFill>
                <a:srgbClr val="000000"/>
              </a:solidFill>
              <a:round/>
              <a:headEnd/>
              <a:tailEnd/>
            </a:ln>
          </p:spPr>
        </p:cxnSp>
      </p:grpSp>
      <p:grpSp>
        <p:nvGrpSpPr>
          <p:cNvPr id="2676" name="Group 628"/>
          <p:cNvGrpSpPr>
            <a:grpSpLocks/>
          </p:cNvGrpSpPr>
          <p:nvPr/>
        </p:nvGrpSpPr>
        <p:grpSpPr bwMode="auto">
          <a:xfrm rot="7977971" flipH="1">
            <a:off x="3137680" y="3939823"/>
            <a:ext cx="263426" cy="497294"/>
            <a:chOff x="3766" y="6558"/>
            <a:chExt cx="1805" cy="3920"/>
          </a:xfrm>
        </p:grpSpPr>
        <p:cxnSp>
          <p:nvCxnSpPr>
            <p:cNvPr id="2677" name="AutoShape 629"/>
            <p:cNvCxnSpPr>
              <a:cxnSpLocks noChangeShapeType="1"/>
            </p:cNvCxnSpPr>
            <p:nvPr/>
          </p:nvCxnSpPr>
          <p:spPr bwMode="auto">
            <a:xfrm>
              <a:off x="3766" y="7138"/>
              <a:ext cx="1805" cy="5"/>
            </a:xfrm>
            <a:prstGeom prst="straightConnector1">
              <a:avLst/>
            </a:prstGeom>
            <a:noFill/>
            <a:ln w="9525">
              <a:solidFill>
                <a:srgbClr val="000000"/>
              </a:solidFill>
              <a:round/>
              <a:headEnd/>
              <a:tailEnd/>
            </a:ln>
          </p:spPr>
        </p:cxnSp>
        <p:cxnSp>
          <p:nvCxnSpPr>
            <p:cNvPr id="2678" name="AutoShape 630"/>
            <p:cNvCxnSpPr>
              <a:cxnSpLocks noChangeShapeType="1"/>
            </p:cNvCxnSpPr>
            <p:nvPr/>
          </p:nvCxnSpPr>
          <p:spPr bwMode="auto">
            <a:xfrm>
              <a:off x="4535" y="6558"/>
              <a:ext cx="0" cy="279"/>
            </a:xfrm>
            <a:prstGeom prst="straightConnector1">
              <a:avLst/>
            </a:prstGeom>
            <a:noFill/>
            <a:ln w="9525">
              <a:solidFill>
                <a:srgbClr val="000000"/>
              </a:solidFill>
              <a:round/>
              <a:headEnd/>
              <a:tailEnd/>
            </a:ln>
          </p:spPr>
        </p:cxnSp>
        <p:cxnSp>
          <p:nvCxnSpPr>
            <p:cNvPr id="2679" name="AutoShape 631"/>
            <p:cNvCxnSpPr>
              <a:cxnSpLocks noChangeShapeType="1"/>
            </p:cNvCxnSpPr>
            <p:nvPr/>
          </p:nvCxnSpPr>
          <p:spPr bwMode="auto">
            <a:xfrm>
              <a:off x="4535" y="6837"/>
              <a:ext cx="261" cy="0"/>
            </a:xfrm>
            <a:prstGeom prst="straightConnector1">
              <a:avLst/>
            </a:prstGeom>
            <a:noFill/>
            <a:ln w="9525">
              <a:solidFill>
                <a:srgbClr val="000000"/>
              </a:solidFill>
              <a:round/>
              <a:headEnd/>
              <a:tailEnd/>
            </a:ln>
          </p:spPr>
        </p:cxnSp>
        <p:cxnSp>
          <p:nvCxnSpPr>
            <p:cNvPr id="2680" name="AutoShape 632"/>
            <p:cNvCxnSpPr>
              <a:cxnSpLocks noChangeShapeType="1"/>
            </p:cNvCxnSpPr>
            <p:nvPr/>
          </p:nvCxnSpPr>
          <p:spPr bwMode="auto">
            <a:xfrm flipV="1">
              <a:off x="4796" y="6558"/>
              <a:ext cx="0" cy="279"/>
            </a:xfrm>
            <a:prstGeom prst="straightConnector1">
              <a:avLst/>
            </a:prstGeom>
            <a:noFill/>
            <a:ln w="9525">
              <a:solidFill>
                <a:srgbClr val="000000"/>
              </a:solidFill>
              <a:round/>
              <a:headEnd/>
              <a:tailEnd/>
            </a:ln>
          </p:spPr>
        </p:cxnSp>
        <p:sp>
          <p:nvSpPr>
            <p:cNvPr id="2681" name="Arc 633"/>
            <p:cNvSpPr>
              <a:spLocks/>
            </p:cNvSpPr>
            <p:nvPr/>
          </p:nvSpPr>
          <p:spPr bwMode="auto">
            <a:xfrm>
              <a:off x="479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82" name="Arc 634"/>
            <p:cNvSpPr>
              <a:spLocks/>
            </p:cNvSpPr>
            <p:nvPr/>
          </p:nvSpPr>
          <p:spPr bwMode="auto">
            <a:xfrm flipH="1">
              <a:off x="376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683" name="AutoShape 635"/>
            <p:cNvCxnSpPr>
              <a:cxnSpLocks noChangeShapeType="1"/>
            </p:cNvCxnSpPr>
            <p:nvPr/>
          </p:nvCxnSpPr>
          <p:spPr bwMode="auto">
            <a:xfrm flipH="1">
              <a:off x="4165" y="7143"/>
              <a:ext cx="84" cy="93"/>
            </a:xfrm>
            <a:prstGeom prst="straightConnector1">
              <a:avLst/>
            </a:prstGeom>
            <a:noFill/>
            <a:ln w="9525">
              <a:solidFill>
                <a:srgbClr val="000000"/>
              </a:solidFill>
              <a:round/>
              <a:headEnd/>
              <a:tailEnd/>
            </a:ln>
          </p:spPr>
        </p:cxnSp>
        <p:cxnSp>
          <p:nvCxnSpPr>
            <p:cNvPr id="2684" name="AutoShape 636"/>
            <p:cNvCxnSpPr>
              <a:cxnSpLocks noChangeShapeType="1"/>
            </p:cNvCxnSpPr>
            <p:nvPr/>
          </p:nvCxnSpPr>
          <p:spPr bwMode="auto">
            <a:xfrm>
              <a:off x="5126" y="7138"/>
              <a:ext cx="62" cy="57"/>
            </a:xfrm>
            <a:prstGeom prst="straightConnector1">
              <a:avLst/>
            </a:prstGeom>
            <a:noFill/>
            <a:ln w="9525">
              <a:solidFill>
                <a:srgbClr val="000000"/>
              </a:solidFill>
              <a:round/>
              <a:headEnd/>
              <a:tailEnd/>
            </a:ln>
          </p:spPr>
        </p:cxnSp>
        <p:cxnSp>
          <p:nvCxnSpPr>
            <p:cNvPr id="2685" name="AutoShape 637"/>
            <p:cNvCxnSpPr>
              <a:cxnSpLocks noChangeShapeType="1"/>
            </p:cNvCxnSpPr>
            <p:nvPr/>
          </p:nvCxnSpPr>
          <p:spPr bwMode="auto">
            <a:xfrm flipH="1">
              <a:off x="5061" y="7195"/>
              <a:ext cx="127" cy="124"/>
            </a:xfrm>
            <a:prstGeom prst="straightConnector1">
              <a:avLst/>
            </a:prstGeom>
            <a:noFill/>
            <a:ln w="9525">
              <a:solidFill>
                <a:srgbClr val="000000"/>
              </a:solidFill>
              <a:round/>
              <a:headEnd/>
              <a:tailEnd/>
            </a:ln>
          </p:spPr>
        </p:cxnSp>
        <p:cxnSp>
          <p:nvCxnSpPr>
            <p:cNvPr id="2686" name="AutoShape 638"/>
            <p:cNvCxnSpPr>
              <a:cxnSpLocks noChangeShapeType="1"/>
            </p:cNvCxnSpPr>
            <p:nvPr/>
          </p:nvCxnSpPr>
          <p:spPr bwMode="auto">
            <a:xfrm>
              <a:off x="4174" y="7236"/>
              <a:ext cx="103" cy="114"/>
            </a:xfrm>
            <a:prstGeom prst="straightConnector1">
              <a:avLst/>
            </a:prstGeom>
            <a:noFill/>
            <a:ln w="9525">
              <a:solidFill>
                <a:srgbClr val="000000"/>
              </a:solidFill>
              <a:round/>
              <a:headEnd/>
              <a:tailEnd/>
            </a:ln>
          </p:spPr>
        </p:cxnSp>
        <p:cxnSp>
          <p:nvCxnSpPr>
            <p:cNvPr id="2687" name="AutoShape 639"/>
            <p:cNvCxnSpPr>
              <a:cxnSpLocks noChangeShapeType="1"/>
            </p:cNvCxnSpPr>
            <p:nvPr/>
          </p:nvCxnSpPr>
          <p:spPr bwMode="auto">
            <a:xfrm flipV="1">
              <a:off x="4277" y="7319"/>
              <a:ext cx="784" cy="31"/>
            </a:xfrm>
            <a:prstGeom prst="straightConnector1">
              <a:avLst/>
            </a:prstGeom>
            <a:noFill/>
            <a:ln w="9525">
              <a:solidFill>
                <a:srgbClr val="000000"/>
              </a:solidFill>
              <a:round/>
              <a:headEnd/>
              <a:tailEnd/>
            </a:ln>
          </p:spPr>
        </p:cxnSp>
        <p:cxnSp>
          <p:nvCxnSpPr>
            <p:cNvPr id="2688" name="AutoShape 640"/>
            <p:cNvCxnSpPr>
              <a:cxnSpLocks noChangeShapeType="1"/>
            </p:cNvCxnSpPr>
            <p:nvPr/>
          </p:nvCxnSpPr>
          <p:spPr bwMode="auto">
            <a:xfrm flipH="1">
              <a:off x="4165" y="7350"/>
              <a:ext cx="112" cy="99"/>
            </a:xfrm>
            <a:prstGeom prst="straightConnector1">
              <a:avLst/>
            </a:prstGeom>
            <a:noFill/>
            <a:ln w="9525">
              <a:solidFill>
                <a:srgbClr val="000000"/>
              </a:solidFill>
              <a:round/>
              <a:headEnd/>
              <a:tailEnd/>
            </a:ln>
          </p:spPr>
        </p:cxnSp>
        <p:cxnSp>
          <p:nvCxnSpPr>
            <p:cNvPr id="2689" name="AutoShape 641"/>
            <p:cNvCxnSpPr>
              <a:cxnSpLocks noChangeShapeType="1"/>
            </p:cNvCxnSpPr>
            <p:nvPr/>
          </p:nvCxnSpPr>
          <p:spPr bwMode="auto">
            <a:xfrm>
              <a:off x="4165" y="7449"/>
              <a:ext cx="112" cy="94"/>
            </a:xfrm>
            <a:prstGeom prst="straightConnector1">
              <a:avLst/>
            </a:prstGeom>
            <a:noFill/>
            <a:ln w="9525">
              <a:solidFill>
                <a:srgbClr val="000000"/>
              </a:solidFill>
              <a:round/>
              <a:headEnd/>
              <a:tailEnd/>
            </a:ln>
          </p:spPr>
        </p:cxnSp>
        <p:cxnSp>
          <p:nvCxnSpPr>
            <p:cNvPr id="2690" name="AutoShape 642"/>
            <p:cNvCxnSpPr>
              <a:cxnSpLocks noChangeShapeType="1"/>
            </p:cNvCxnSpPr>
            <p:nvPr/>
          </p:nvCxnSpPr>
          <p:spPr bwMode="auto">
            <a:xfrm flipV="1">
              <a:off x="5061" y="7393"/>
              <a:ext cx="127" cy="123"/>
            </a:xfrm>
            <a:prstGeom prst="straightConnector1">
              <a:avLst/>
            </a:prstGeom>
            <a:noFill/>
            <a:ln w="9525">
              <a:solidFill>
                <a:srgbClr val="000000"/>
              </a:solidFill>
              <a:round/>
              <a:headEnd/>
              <a:tailEnd/>
            </a:ln>
          </p:spPr>
        </p:cxnSp>
        <p:cxnSp>
          <p:nvCxnSpPr>
            <p:cNvPr id="2691" name="AutoShape 643"/>
            <p:cNvCxnSpPr>
              <a:cxnSpLocks noChangeShapeType="1"/>
            </p:cNvCxnSpPr>
            <p:nvPr/>
          </p:nvCxnSpPr>
          <p:spPr bwMode="auto">
            <a:xfrm>
              <a:off x="5061" y="7319"/>
              <a:ext cx="127" cy="74"/>
            </a:xfrm>
            <a:prstGeom prst="straightConnector1">
              <a:avLst/>
            </a:prstGeom>
            <a:noFill/>
            <a:ln w="9525">
              <a:solidFill>
                <a:srgbClr val="000000"/>
              </a:solidFill>
              <a:round/>
              <a:headEnd/>
              <a:tailEnd/>
            </a:ln>
          </p:spPr>
        </p:cxnSp>
        <p:cxnSp>
          <p:nvCxnSpPr>
            <p:cNvPr id="2692" name="AutoShape 644"/>
            <p:cNvCxnSpPr>
              <a:cxnSpLocks noChangeShapeType="1"/>
            </p:cNvCxnSpPr>
            <p:nvPr/>
          </p:nvCxnSpPr>
          <p:spPr bwMode="auto">
            <a:xfrm flipH="1">
              <a:off x="4165" y="7740"/>
              <a:ext cx="112" cy="99"/>
            </a:xfrm>
            <a:prstGeom prst="straightConnector1">
              <a:avLst/>
            </a:prstGeom>
            <a:noFill/>
            <a:ln w="9525">
              <a:solidFill>
                <a:srgbClr val="000000"/>
              </a:solidFill>
              <a:round/>
              <a:headEnd/>
              <a:tailEnd/>
            </a:ln>
          </p:spPr>
        </p:cxnSp>
        <p:cxnSp>
          <p:nvCxnSpPr>
            <p:cNvPr id="2693" name="AutoShape 645"/>
            <p:cNvCxnSpPr>
              <a:cxnSpLocks noChangeShapeType="1"/>
            </p:cNvCxnSpPr>
            <p:nvPr/>
          </p:nvCxnSpPr>
          <p:spPr bwMode="auto">
            <a:xfrm>
              <a:off x="4165" y="7839"/>
              <a:ext cx="112" cy="94"/>
            </a:xfrm>
            <a:prstGeom prst="straightConnector1">
              <a:avLst/>
            </a:prstGeom>
            <a:noFill/>
            <a:ln w="9525">
              <a:solidFill>
                <a:srgbClr val="000000"/>
              </a:solidFill>
              <a:round/>
              <a:headEnd/>
              <a:tailEnd/>
            </a:ln>
          </p:spPr>
        </p:cxnSp>
        <p:cxnSp>
          <p:nvCxnSpPr>
            <p:cNvPr id="2694" name="AutoShape 646"/>
            <p:cNvCxnSpPr>
              <a:cxnSpLocks noChangeShapeType="1"/>
            </p:cNvCxnSpPr>
            <p:nvPr/>
          </p:nvCxnSpPr>
          <p:spPr bwMode="auto">
            <a:xfrm flipV="1">
              <a:off x="4277" y="7906"/>
              <a:ext cx="784" cy="27"/>
            </a:xfrm>
            <a:prstGeom prst="straightConnector1">
              <a:avLst/>
            </a:prstGeom>
            <a:noFill/>
            <a:ln w="9525">
              <a:solidFill>
                <a:srgbClr val="000000"/>
              </a:solidFill>
              <a:round/>
              <a:headEnd/>
              <a:tailEnd/>
            </a:ln>
          </p:spPr>
        </p:cxnSp>
        <p:cxnSp>
          <p:nvCxnSpPr>
            <p:cNvPr id="2695" name="AutoShape 647"/>
            <p:cNvCxnSpPr>
              <a:cxnSpLocks noChangeShapeType="1"/>
            </p:cNvCxnSpPr>
            <p:nvPr/>
          </p:nvCxnSpPr>
          <p:spPr bwMode="auto">
            <a:xfrm flipV="1">
              <a:off x="5061" y="7783"/>
              <a:ext cx="127" cy="123"/>
            </a:xfrm>
            <a:prstGeom prst="straightConnector1">
              <a:avLst/>
            </a:prstGeom>
            <a:noFill/>
            <a:ln w="9525">
              <a:solidFill>
                <a:srgbClr val="000000"/>
              </a:solidFill>
              <a:round/>
              <a:headEnd/>
              <a:tailEnd/>
            </a:ln>
          </p:spPr>
        </p:cxnSp>
        <p:cxnSp>
          <p:nvCxnSpPr>
            <p:cNvPr id="2696" name="AutoShape 648"/>
            <p:cNvCxnSpPr>
              <a:cxnSpLocks noChangeShapeType="1"/>
            </p:cNvCxnSpPr>
            <p:nvPr/>
          </p:nvCxnSpPr>
          <p:spPr bwMode="auto">
            <a:xfrm>
              <a:off x="5061" y="7709"/>
              <a:ext cx="127" cy="74"/>
            </a:xfrm>
            <a:prstGeom prst="straightConnector1">
              <a:avLst/>
            </a:prstGeom>
            <a:noFill/>
            <a:ln w="9525">
              <a:solidFill>
                <a:srgbClr val="000000"/>
              </a:solidFill>
              <a:round/>
              <a:headEnd/>
              <a:tailEnd/>
            </a:ln>
          </p:spPr>
        </p:cxnSp>
        <p:cxnSp>
          <p:nvCxnSpPr>
            <p:cNvPr id="2697" name="AutoShape 649"/>
            <p:cNvCxnSpPr>
              <a:cxnSpLocks noChangeShapeType="1"/>
            </p:cNvCxnSpPr>
            <p:nvPr/>
          </p:nvCxnSpPr>
          <p:spPr bwMode="auto">
            <a:xfrm flipV="1">
              <a:off x="4278" y="7905"/>
              <a:ext cx="784" cy="31"/>
            </a:xfrm>
            <a:prstGeom prst="straightConnector1">
              <a:avLst/>
            </a:prstGeom>
            <a:noFill/>
            <a:ln w="9525">
              <a:solidFill>
                <a:srgbClr val="000000"/>
              </a:solidFill>
              <a:round/>
              <a:headEnd/>
              <a:tailEnd/>
            </a:ln>
          </p:spPr>
        </p:cxnSp>
        <p:cxnSp>
          <p:nvCxnSpPr>
            <p:cNvPr id="2698" name="AutoShape 650"/>
            <p:cNvCxnSpPr>
              <a:cxnSpLocks noChangeShapeType="1"/>
            </p:cNvCxnSpPr>
            <p:nvPr/>
          </p:nvCxnSpPr>
          <p:spPr bwMode="auto">
            <a:xfrm flipH="1">
              <a:off x="4166" y="7936"/>
              <a:ext cx="112" cy="99"/>
            </a:xfrm>
            <a:prstGeom prst="straightConnector1">
              <a:avLst/>
            </a:prstGeom>
            <a:noFill/>
            <a:ln w="9525">
              <a:solidFill>
                <a:srgbClr val="000000"/>
              </a:solidFill>
              <a:round/>
              <a:headEnd/>
              <a:tailEnd/>
            </a:ln>
          </p:spPr>
        </p:cxnSp>
        <p:cxnSp>
          <p:nvCxnSpPr>
            <p:cNvPr id="2699" name="AutoShape 651"/>
            <p:cNvCxnSpPr>
              <a:cxnSpLocks noChangeShapeType="1"/>
            </p:cNvCxnSpPr>
            <p:nvPr/>
          </p:nvCxnSpPr>
          <p:spPr bwMode="auto">
            <a:xfrm>
              <a:off x="4166" y="8035"/>
              <a:ext cx="112" cy="94"/>
            </a:xfrm>
            <a:prstGeom prst="straightConnector1">
              <a:avLst/>
            </a:prstGeom>
            <a:noFill/>
            <a:ln w="9525">
              <a:solidFill>
                <a:srgbClr val="000000"/>
              </a:solidFill>
              <a:round/>
              <a:headEnd/>
              <a:tailEnd/>
            </a:ln>
          </p:spPr>
        </p:cxnSp>
        <p:cxnSp>
          <p:nvCxnSpPr>
            <p:cNvPr id="2700" name="AutoShape 652"/>
            <p:cNvCxnSpPr>
              <a:cxnSpLocks noChangeShapeType="1"/>
            </p:cNvCxnSpPr>
            <p:nvPr/>
          </p:nvCxnSpPr>
          <p:spPr bwMode="auto">
            <a:xfrm flipV="1">
              <a:off x="5062" y="7979"/>
              <a:ext cx="127" cy="123"/>
            </a:xfrm>
            <a:prstGeom prst="straightConnector1">
              <a:avLst/>
            </a:prstGeom>
            <a:noFill/>
            <a:ln w="9525">
              <a:solidFill>
                <a:srgbClr val="000000"/>
              </a:solidFill>
              <a:round/>
              <a:headEnd/>
              <a:tailEnd/>
            </a:ln>
          </p:spPr>
        </p:cxnSp>
        <p:cxnSp>
          <p:nvCxnSpPr>
            <p:cNvPr id="2701" name="AutoShape 653"/>
            <p:cNvCxnSpPr>
              <a:cxnSpLocks noChangeShapeType="1"/>
            </p:cNvCxnSpPr>
            <p:nvPr/>
          </p:nvCxnSpPr>
          <p:spPr bwMode="auto">
            <a:xfrm>
              <a:off x="5062" y="7905"/>
              <a:ext cx="127" cy="74"/>
            </a:xfrm>
            <a:prstGeom prst="straightConnector1">
              <a:avLst/>
            </a:prstGeom>
            <a:noFill/>
            <a:ln w="9525">
              <a:solidFill>
                <a:srgbClr val="000000"/>
              </a:solidFill>
              <a:round/>
              <a:headEnd/>
              <a:tailEnd/>
            </a:ln>
          </p:spPr>
        </p:cxnSp>
        <p:cxnSp>
          <p:nvCxnSpPr>
            <p:cNvPr id="2702" name="AutoShape 654"/>
            <p:cNvCxnSpPr>
              <a:cxnSpLocks noChangeShapeType="1"/>
            </p:cNvCxnSpPr>
            <p:nvPr/>
          </p:nvCxnSpPr>
          <p:spPr bwMode="auto">
            <a:xfrm flipV="1">
              <a:off x="4287" y="10451"/>
              <a:ext cx="784" cy="27"/>
            </a:xfrm>
            <a:prstGeom prst="straightConnector1">
              <a:avLst/>
            </a:prstGeom>
            <a:noFill/>
            <a:ln w="9525">
              <a:solidFill>
                <a:srgbClr val="000000"/>
              </a:solidFill>
              <a:round/>
              <a:headEnd/>
              <a:tailEnd/>
            </a:ln>
          </p:spPr>
        </p:cxnSp>
        <p:cxnSp>
          <p:nvCxnSpPr>
            <p:cNvPr id="2703" name="AutoShape 655"/>
            <p:cNvCxnSpPr>
              <a:cxnSpLocks noChangeShapeType="1"/>
            </p:cNvCxnSpPr>
            <p:nvPr/>
          </p:nvCxnSpPr>
          <p:spPr bwMode="auto">
            <a:xfrm flipV="1">
              <a:off x="4277" y="7520"/>
              <a:ext cx="784" cy="27"/>
            </a:xfrm>
            <a:prstGeom prst="straightConnector1">
              <a:avLst/>
            </a:prstGeom>
            <a:noFill/>
            <a:ln w="9525">
              <a:solidFill>
                <a:srgbClr val="000000"/>
              </a:solidFill>
              <a:round/>
              <a:headEnd/>
              <a:tailEnd/>
            </a:ln>
          </p:spPr>
        </p:cxnSp>
        <p:cxnSp>
          <p:nvCxnSpPr>
            <p:cNvPr id="2704" name="AutoShape 656"/>
            <p:cNvCxnSpPr>
              <a:cxnSpLocks noChangeShapeType="1"/>
            </p:cNvCxnSpPr>
            <p:nvPr/>
          </p:nvCxnSpPr>
          <p:spPr bwMode="auto">
            <a:xfrm flipV="1">
              <a:off x="4277" y="7520"/>
              <a:ext cx="784" cy="31"/>
            </a:xfrm>
            <a:prstGeom prst="straightConnector1">
              <a:avLst/>
            </a:prstGeom>
            <a:noFill/>
            <a:ln w="9525">
              <a:solidFill>
                <a:srgbClr val="000000"/>
              </a:solidFill>
              <a:round/>
              <a:headEnd/>
              <a:tailEnd/>
            </a:ln>
          </p:spPr>
        </p:cxnSp>
        <p:cxnSp>
          <p:nvCxnSpPr>
            <p:cNvPr id="2705" name="AutoShape 657"/>
            <p:cNvCxnSpPr>
              <a:cxnSpLocks noChangeShapeType="1"/>
            </p:cNvCxnSpPr>
            <p:nvPr/>
          </p:nvCxnSpPr>
          <p:spPr bwMode="auto">
            <a:xfrm flipH="1">
              <a:off x="4165" y="7551"/>
              <a:ext cx="112" cy="99"/>
            </a:xfrm>
            <a:prstGeom prst="straightConnector1">
              <a:avLst/>
            </a:prstGeom>
            <a:noFill/>
            <a:ln w="9525">
              <a:solidFill>
                <a:srgbClr val="000000"/>
              </a:solidFill>
              <a:round/>
              <a:headEnd/>
              <a:tailEnd/>
            </a:ln>
          </p:spPr>
        </p:cxnSp>
        <p:cxnSp>
          <p:nvCxnSpPr>
            <p:cNvPr id="2706" name="AutoShape 658"/>
            <p:cNvCxnSpPr>
              <a:cxnSpLocks noChangeShapeType="1"/>
            </p:cNvCxnSpPr>
            <p:nvPr/>
          </p:nvCxnSpPr>
          <p:spPr bwMode="auto">
            <a:xfrm>
              <a:off x="4165" y="7650"/>
              <a:ext cx="112" cy="94"/>
            </a:xfrm>
            <a:prstGeom prst="straightConnector1">
              <a:avLst/>
            </a:prstGeom>
            <a:noFill/>
            <a:ln w="9525">
              <a:solidFill>
                <a:srgbClr val="000000"/>
              </a:solidFill>
              <a:round/>
              <a:headEnd/>
              <a:tailEnd/>
            </a:ln>
          </p:spPr>
        </p:cxnSp>
        <p:cxnSp>
          <p:nvCxnSpPr>
            <p:cNvPr id="2707" name="AutoShape 659"/>
            <p:cNvCxnSpPr>
              <a:cxnSpLocks noChangeShapeType="1"/>
            </p:cNvCxnSpPr>
            <p:nvPr/>
          </p:nvCxnSpPr>
          <p:spPr bwMode="auto">
            <a:xfrm flipV="1">
              <a:off x="4277" y="7717"/>
              <a:ext cx="784" cy="27"/>
            </a:xfrm>
            <a:prstGeom prst="straightConnector1">
              <a:avLst/>
            </a:prstGeom>
            <a:noFill/>
            <a:ln w="9525">
              <a:solidFill>
                <a:srgbClr val="000000"/>
              </a:solidFill>
              <a:round/>
              <a:headEnd/>
              <a:tailEnd/>
            </a:ln>
          </p:spPr>
        </p:cxnSp>
        <p:cxnSp>
          <p:nvCxnSpPr>
            <p:cNvPr id="2708" name="AutoShape 660"/>
            <p:cNvCxnSpPr>
              <a:cxnSpLocks noChangeShapeType="1"/>
            </p:cNvCxnSpPr>
            <p:nvPr/>
          </p:nvCxnSpPr>
          <p:spPr bwMode="auto">
            <a:xfrm flipV="1">
              <a:off x="5061" y="7594"/>
              <a:ext cx="127" cy="123"/>
            </a:xfrm>
            <a:prstGeom prst="straightConnector1">
              <a:avLst/>
            </a:prstGeom>
            <a:noFill/>
            <a:ln w="9525">
              <a:solidFill>
                <a:srgbClr val="000000"/>
              </a:solidFill>
              <a:round/>
              <a:headEnd/>
              <a:tailEnd/>
            </a:ln>
          </p:spPr>
        </p:cxnSp>
        <p:cxnSp>
          <p:nvCxnSpPr>
            <p:cNvPr id="2709" name="AutoShape 661"/>
            <p:cNvCxnSpPr>
              <a:cxnSpLocks noChangeShapeType="1"/>
            </p:cNvCxnSpPr>
            <p:nvPr/>
          </p:nvCxnSpPr>
          <p:spPr bwMode="auto">
            <a:xfrm>
              <a:off x="5061" y="7520"/>
              <a:ext cx="127" cy="74"/>
            </a:xfrm>
            <a:prstGeom prst="straightConnector1">
              <a:avLst/>
            </a:prstGeom>
            <a:noFill/>
            <a:ln w="9525">
              <a:solidFill>
                <a:srgbClr val="000000"/>
              </a:solidFill>
              <a:round/>
              <a:headEnd/>
              <a:tailEnd/>
            </a:ln>
          </p:spPr>
        </p:cxnSp>
        <p:cxnSp>
          <p:nvCxnSpPr>
            <p:cNvPr id="2710" name="AutoShape 662"/>
            <p:cNvCxnSpPr>
              <a:cxnSpLocks noChangeShapeType="1"/>
            </p:cNvCxnSpPr>
            <p:nvPr/>
          </p:nvCxnSpPr>
          <p:spPr bwMode="auto">
            <a:xfrm flipV="1">
              <a:off x="4277" y="7713"/>
              <a:ext cx="784" cy="31"/>
            </a:xfrm>
            <a:prstGeom prst="straightConnector1">
              <a:avLst/>
            </a:prstGeom>
            <a:noFill/>
            <a:ln w="9525">
              <a:solidFill>
                <a:srgbClr val="000000"/>
              </a:solidFill>
              <a:round/>
              <a:headEnd/>
              <a:tailEnd/>
            </a:ln>
          </p:spPr>
        </p:cxnSp>
        <p:cxnSp>
          <p:nvCxnSpPr>
            <p:cNvPr id="2711" name="AutoShape 663"/>
            <p:cNvCxnSpPr>
              <a:cxnSpLocks noChangeShapeType="1"/>
            </p:cNvCxnSpPr>
            <p:nvPr/>
          </p:nvCxnSpPr>
          <p:spPr bwMode="auto">
            <a:xfrm flipV="1">
              <a:off x="4282" y="8102"/>
              <a:ext cx="784" cy="31"/>
            </a:xfrm>
            <a:prstGeom prst="straightConnector1">
              <a:avLst/>
            </a:prstGeom>
            <a:noFill/>
            <a:ln w="9525">
              <a:solidFill>
                <a:srgbClr val="000000"/>
              </a:solidFill>
              <a:round/>
              <a:headEnd/>
              <a:tailEnd/>
            </a:ln>
          </p:spPr>
        </p:cxnSp>
        <p:cxnSp>
          <p:nvCxnSpPr>
            <p:cNvPr id="2712" name="AutoShape 664"/>
            <p:cNvCxnSpPr>
              <a:cxnSpLocks noChangeShapeType="1"/>
            </p:cNvCxnSpPr>
            <p:nvPr/>
          </p:nvCxnSpPr>
          <p:spPr bwMode="auto">
            <a:xfrm flipH="1">
              <a:off x="4170" y="8133"/>
              <a:ext cx="112" cy="99"/>
            </a:xfrm>
            <a:prstGeom prst="straightConnector1">
              <a:avLst/>
            </a:prstGeom>
            <a:noFill/>
            <a:ln w="9525">
              <a:solidFill>
                <a:srgbClr val="000000"/>
              </a:solidFill>
              <a:round/>
              <a:headEnd/>
              <a:tailEnd/>
            </a:ln>
          </p:spPr>
        </p:cxnSp>
        <p:cxnSp>
          <p:nvCxnSpPr>
            <p:cNvPr id="2713" name="AutoShape 665"/>
            <p:cNvCxnSpPr>
              <a:cxnSpLocks noChangeShapeType="1"/>
            </p:cNvCxnSpPr>
            <p:nvPr/>
          </p:nvCxnSpPr>
          <p:spPr bwMode="auto">
            <a:xfrm>
              <a:off x="4170" y="8232"/>
              <a:ext cx="112" cy="94"/>
            </a:xfrm>
            <a:prstGeom prst="straightConnector1">
              <a:avLst/>
            </a:prstGeom>
            <a:noFill/>
            <a:ln w="9525">
              <a:solidFill>
                <a:srgbClr val="000000"/>
              </a:solidFill>
              <a:round/>
              <a:headEnd/>
              <a:tailEnd/>
            </a:ln>
          </p:spPr>
        </p:cxnSp>
        <p:cxnSp>
          <p:nvCxnSpPr>
            <p:cNvPr id="2714" name="AutoShape 666"/>
            <p:cNvCxnSpPr>
              <a:cxnSpLocks noChangeShapeType="1"/>
            </p:cNvCxnSpPr>
            <p:nvPr/>
          </p:nvCxnSpPr>
          <p:spPr bwMode="auto">
            <a:xfrm flipV="1">
              <a:off x="5066" y="8176"/>
              <a:ext cx="127" cy="123"/>
            </a:xfrm>
            <a:prstGeom prst="straightConnector1">
              <a:avLst/>
            </a:prstGeom>
            <a:noFill/>
            <a:ln w="9525">
              <a:solidFill>
                <a:srgbClr val="000000"/>
              </a:solidFill>
              <a:round/>
              <a:headEnd/>
              <a:tailEnd/>
            </a:ln>
          </p:spPr>
        </p:cxnSp>
        <p:cxnSp>
          <p:nvCxnSpPr>
            <p:cNvPr id="2715" name="AutoShape 667"/>
            <p:cNvCxnSpPr>
              <a:cxnSpLocks noChangeShapeType="1"/>
            </p:cNvCxnSpPr>
            <p:nvPr/>
          </p:nvCxnSpPr>
          <p:spPr bwMode="auto">
            <a:xfrm>
              <a:off x="5066" y="8102"/>
              <a:ext cx="127" cy="74"/>
            </a:xfrm>
            <a:prstGeom prst="straightConnector1">
              <a:avLst/>
            </a:prstGeom>
            <a:noFill/>
            <a:ln w="9525">
              <a:solidFill>
                <a:srgbClr val="000000"/>
              </a:solidFill>
              <a:round/>
              <a:headEnd/>
              <a:tailEnd/>
            </a:ln>
          </p:spPr>
        </p:cxnSp>
        <p:cxnSp>
          <p:nvCxnSpPr>
            <p:cNvPr id="2716" name="AutoShape 668"/>
            <p:cNvCxnSpPr>
              <a:cxnSpLocks noChangeShapeType="1"/>
            </p:cNvCxnSpPr>
            <p:nvPr/>
          </p:nvCxnSpPr>
          <p:spPr bwMode="auto">
            <a:xfrm flipH="1">
              <a:off x="4170" y="8523"/>
              <a:ext cx="112" cy="99"/>
            </a:xfrm>
            <a:prstGeom prst="straightConnector1">
              <a:avLst/>
            </a:prstGeom>
            <a:noFill/>
            <a:ln w="9525">
              <a:solidFill>
                <a:srgbClr val="000000"/>
              </a:solidFill>
              <a:round/>
              <a:headEnd/>
              <a:tailEnd/>
            </a:ln>
          </p:spPr>
        </p:cxnSp>
        <p:cxnSp>
          <p:nvCxnSpPr>
            <p:cNvPr id="2717" name="AutoShape 669"/>
            <p:cNvCxnSpPr>
              <a:cxnSpLocks noChangeShapeType="1"/>
            </p:cNvCxnSpPr>
            <p:nvPr/>
          </p:nvCxnSpPr>
          <p:spPr bwMode="auto">
            <a:xfrm>
              <a:off x="4170" y="8622"/>
              <a:ext cx="112" cy="94"/>
            </a:xfrm>
            <a:prstGeom prst="straightConnector1">
              <a:avLst/>
            </a:prstGeom>
            <a:noFill/>
            <a:ln w="9525">
              <a:solidFill>
                <a:srgbClr val="000000"/>
              </a:solidFill>
              <a:round/>
              <a:headEnd/>
              <a:tailEnd/>
            </a:ln>
          </p:spPr>
        </p:cxnSp>
        <p:cxnSp>
          <p:nvCxnSpPr>
            <p:cNvPr id="2718" name="AutoShape 670"/>
            <p:cNvCxnSpPr>
              <a:cxnSpLocks noChangeShapeType="1"/>
            </p:cNvCxnSpPr>
            <p:nvPr/>
          </p:nvCxnSpPr>
          <p:spPr bwMode="auto">
            <a:xfrm flipV="1">
              <a:off x="4282" y="8689"/>
              <a:ext cx="784" cy="27"/>
            </a:xfrm>
            <a:prstGeom prst="straightConnector1">
              <a:avLst/>
            </a:prstGeom>
            <a:noFill/>
            <a:ln w="9525">
              <a:solidFill>
                <a:srgbClr val="000000"/>
              </a:solidFill>
              <a:round/>
              <a:headEnd/>
              <a:tailEnd/>
            </a:ln>
          </p:spPr>
        </p:cxnSp>
        <p:cxnSp>
          <p:nvCxnSpPr>
            <p:cNvPr id="2719" name="AutoShape 671"/>
            <p:cNvCxnSpPr>
              <a:cxnSpLocks noChangeShapeType="1"/>
            </p:cNvCxnSpPr>
            <p:nvPr/>
          </p:nvCxnSpPr>
          <p:spPr bwMode="auto">
            <a:xfrm flipV="1">
              <a:off x="5066" y="8566"/>
              <a:ext cx="127" cy="123"/>
            </a:xfrm>
            <a:prstGeom prst="straightConnector1">
              <a:avLst/>
            </a:prstGeom>
            <a:noFill/>
            <a:ln w="9525">
              <a:solidFill>
                <a:srgbClr val="000000"/>
              </a:solidFill>
              <a:round/>
              <a:headEnd/>
              <a:tailEnd/>
            </a:ln>
          </p:spPr>
        </p:cxnSp>
        <p:cxnSp>
          <p:nvCxnSpPr>
            <p:cNvPr id="2720" name="AutoShape 672"/>
            <p:cNvCxnSpPr>
              <a:cxnSpLocks noChangeShapeType="1"/>
            </p:cNvCxnSpPr>
            <p:nvPr/>
          </p:nvCxnSpPr>
          <p:spPr bwMode="auto">
            <a:xfrm>
              <a:off x="5066" y="8492"/>
              <a:ext cx="127" cy="74"/>
            </a:xfrm>
            <a:prstGeom prst="straightConnector1">
              <a:avLst/>
            </a:prstGeom>
            <a:noFill/>
            <a:ln w="9525">
              <a:solidFill>
                <a:srgbClr val="000000"/>
              </a:solidFill>
              <a:round/>
              <a:headEnd/>
              <a:tailEnd/>
            </a:ln>
          </p:spPr>
        </p:cxnSp>
        <p:cxnSp>
          <p:nvCxnSpPr>
            <p:cNvPr id="2721" name="AutoShape 673"/>
            <p:cNvCxnSpPr>
              <a:cxnSpLocks noChangeShapeType="1"/>
            </p:cNvCxnSpPr>
            <p:nvPr/>
          </p:nvCxnSpPr>
          <p:spPr bwMode="auto">
            <a:xfrm flipV="1">
              <a:off x="4283" y="8688"/>
              <a:ext cx="784" cy="31"/>
            </a:xfrm>
            <a:prstGeom prst="straightConnector1">
              <a:avLst/>
            </a:prstGeom>
            <a:noFill/>
            <a:ln w="9525">
              <a:solidFill>
                <a:srgbClr val="000000"/>
              </a:solidFill>
              <a:round/>
              <a:headEnd/>
              <a:tailEnd/>
            </a:ln>
          </p:spPr>
        </p:cxnSp>
        <p:cxnSp>
          <p:nvCxnSpPr>
            <p:cNvPr id="2722" name="AutoShape 674"/>
            <p:cNvCxnSpPr>
              <a:cxnSpLocks noChangeShapeType="1"/>
            </p:cNvCxnSpPr>
            <p:nvPr/>
          </p:nvCxnSpPr>
          <p:spPr bwMode="auto">
            <a:xfrm flipH="1">
              <a:off x="4171" y="8719"/>
              <a:ext cx="112" cy="99"/>
            </a:xfrm>
            <a:prstGeom prst="straightConnector1">
              <a:avLst/>
            </a:prstGeom>
            <a:noFill/>
            <a:ln w="9525">
              <a:solidFill>
                <a:srgbClr val="000000"/>
              </a:solidFill>
              <a:round/>
              <a:headEnd/>
              <a:tailEnd/>
            </a:ln>
          </p:spPr>
        </p:cxnSp>
        <p:cxnSp>
          <p:nvCxnSpPr>
            <p:cNvPr id="2723" name="AutoShape 675"/>
            <p:cNvCxnSpPr>
              <a:cxnSpLocks noChangeShapeType="1"/>
            </p:cNvCxnSpPr>
            <p:nvPr/>
          </p:nvCxnSpPr>
          <p:spPr bwMode="auto">
            <a:xfrm>
              <a:off x="4171" y="8818"/>
              <a:ext cx="112" cy="94"/>
            </a:xfrm>
            <a:prstGeom prst="straightConnector1">
              <a:avLst/>
            </a:prstGeom>
            <a:noFill/>
            <a:ln w="9525">
              <a:solidFill>
                <a:srgbClr val="000000"/>
              </a:solidFill>
              <a:round/>
              <a:headEnd/>
              <a:tailEnd/>
            </a:ln>
          </p:spPr>
        </p:cxnSp>
        <p:cxnSp>
          <p:nvCxnSpPr>
            <p:cNvPr id="2724" name="AutoShape 676"/>
            <p:cNvCxnSpPr>
              <a:cxnSpLocks noChangeShapeType="1"/>
            </p:cNvCxnSpPr>
            <p:nvPr/>
          </p:nvCxnSpPr>
          <p:spPr bwMode="auto">
            <a:xfrm flipV="1">
              <a:off x="5067" y="8762"/>
              <a:ext cx="127" cy="123"/>
            </a:xfrm>
            <a:prstGeom prst="straightConnector1">
              <a:avLst/>
            </a:prstGeom>
            <a:noFill/>
            <a:ln w="9525">
              <a:solidFill>
                <a:srgbClr val="000000"/>
              </a:solidFill>
              <a:round/>
              <a:headEnd/>
              <a:tailEnd/>
            </a:ln>
          </p:spPr>
        </p:cxnSp>
        <p:cxnSp>
          <p:nvCxnSpPr>
            <p:cNvPr id="2725" name="AutoShape 677"/>
            <p:cNvCxnSpPr>
              <a:cxnSpLocks noChangeShapeType="1"/>
            </p:cNvCxnSpPr>
            <p:nvPr/>
          </p:nvCxnSpPr>
          <p:spPr bwMode="auto">
            <a:xfrm>
              <a:off x="5067" y="8688"/>
              <a:ext cx="127" cy="74"/>
            </a:xfrm>
            <a:prstGeom prst="straightConnector1">
              <a:avLst/>
            </a:prstGeom>
            <a:noFill/>
            <a:ln w="9525">
              <a:solidFill>
                <a:srgbClr val="000000"/>
              </a:solidFill>
              <a:round/>
              <a:headEnd/>
              <a:tailEnd/>
            </a:ln>
          </p:spPr>
        </p:cxnSp>
        <p:cxnSp>
          <p:nvCxnSpPr>
            <p:cNvPr id="2726" name="AutoShape 678"/>
            <p:cNvCxnSpPr>
              <a:cxnSpLocks noChangeShapeType="1"/>
            </p:cNvCxnSpPr>
            <p:nvPr/>
          </p:nvCxnSpPr>
          <p:spPr bwMode="auto">
            <a:xfrm flipV="1">
              <a:off x="4282" y="8303"/>
              <a:ext cx="784" cy="27"/>
            </a:xfrm>
            <a:prstGeom prst="straightConnector1">
              <a:avLst/>
            </a:prstGeom>
            <a:noFill/>
            <a:ln w="9525">
              <a:solidFill>
                <a:srgbClr val="000000"/>
              </a:solidFill>
              <a:round/>
              <a:headEnd/>
              <a:tailEnd/>
            </a:ln>
          </p:spPr>
        </p:cxnSp>
        <p:cxnSp>
          <p:nvCxnSpPr>
            <p:cNvPr id="2727" name="AutoShape 679"/>
            <p:cNvCxnSpPr>
              <a:cxnSpLocks noChangeShapeType="1"/>
            </p:cNvCxnSpPr>
            <p:nvPr/>
          </p:nvCxnSpPr>
          <p:spPr bwMode="auto">
            <a:xfrm flipV="1">
              <a:off x="4282" y="8303"/>
              <a:ext cx="784" cy="31"/>
            </a:xfrm>
            <a:prstGeom prst="straightConnector1">
              <a:avLst/>
            </a:prstGeom>
            <a:noFill/>
            <a:ln w="9525">
              <a:solidFill>
                <a:srgbClr val="000000"/>
              </a:solidFill>
              <a:round/>
              <a:headEnd/>
              <a:tailEnd/>
            </a:ln>
          </p:spPr>
        </p:cxnSp>
        <p:cxnSp>
          <p:nvCxnSpPr>
            <p:cNvPr id="2728" name="AutoShape 680"/>
            <p:cNvCxnSpPr>
              <a:cxnSpLocks noChangeShapeType="1"/>
            </p:cNvCxnSpPr>
            <p:nvPr/>
          </p:nvCxnSpPr>
          <p:spPr bwMode="auto">
            <a:xfrm flipH="1">
              <a:off x="4170" y="8334"/>
              <a:ext cx="112" cy="99"/>
            </a:xfrm>
            <a:prstGeom prst="straightConnector1">
              <a:avLst/>
            </a:prstGeom>
            <a:noFill/>
            <a:ln w="9525">
              <a:solidFill>
                <a:srgbClr val="000000"/>
              </a:solidFill>
              <a:round/>
              <a:headEnd/>
              <a:tailEnd/>
            </a:ln>
          </p:spPr>
        </p:cxnSp>
        <p:cxnSp>
          <p:nvCxnSpPr>
            <p:cNvPr id="2729" name="AutoShape 681"/>
            <p:cNvCxnSpPr>
              <a:cxnSpLocks noChangeShapeType="1"/>
            </p:cNvCxnSpPr>
            <p:nvPr/>
          </p:nvCxnSpPr>
          <p:spPr bwMode="auto">
            <a:xfrm>
              <a:off x="4170" y="8433"/>
              <a:ext cx="112" cy="94"/>
            </a:xfrm>
            <a:prstGeom prst="straightConnector1">
              <a:avLst/>
            </a:prstGeom>
            <a:noFill/>
            <a:ln w="9525">
              <a:solidFill>
                <a:srgbClr val="000000"/>
              </a:solidFill>
              <a:round/>
              <a:headEnd/>
              <a:tailEnd/>
            </a:ln>
          </p:spPr>
        </p:cxnSp>
        <p:cxnSp>
          <p:nvCxnSpPr>
            <p:cNvPr id="2730" name="AutoShape 682"/>
            <p:cNvCxnSpPr>
              <a:cxnSpLocks noChangeShapeType="1"/>
            </p:cNvCxnSpPr>
            <p:nvPr/>
          </p:nvCxnSpPr>
          <p:spPr bwMode="auto">
            <a:xfrm flipV="1">
              <a:off x="4282" y="8500"/>
              <a:ext cx="784" cy="27"/>
            </a:xfrm>
            <a:prstGeom prst="straightConnector1">
              <a:avLst/>
            </a:prstGeom>
            <a:noFill/>
            <a:ln w="9525">
              <a:solidFill>
                <a:srgbClr val="000000"/>
              </a:solidFill>
              <a:round/>
              <a:headEnd/>
              <a:tailEnd/>
            </a:ln>
          </p:spPr>
        </p:cxnSp>
        <p:cxnSp>
          <p:nvCxnSpPr>
            <p:cNvPr id="2731" name="AutoShape 683"/>
            <p:cNvCxnSpPr>
              <a:cxnSpLocks noChangeShapeType="1"/>
            </p:cNvCxnSpPr>
            <p:nvPr/>
          </p:nvCxnSpPr>
          <p:spPr bwMode="auto">
            <a:xfrm flipV="1">
              <a:off x="5066" y="8377"/>
              <a:ext cx="127" cy="123"/>
            </a:xfrm>
            <a:prstGeom prst="straightConnector1">
              <a:avLst/>
            </a:prstGeom>
            <a:noFill/>
            <a:ln w="9525">
              <a:solidFill>
                <a:srgbClr val="000000"/>
              </a:solidFill>
              <a:round/>
              <a:headEnd/>
              <a:tailEnd/>
            </a:ln>
          </p:spPr>
        </p:cxnSp>
        <p:cxnSp>
          <p:nvCxnSpPr>
            <p:cNvPr id="2732" name="AutoShape 684"/>
            <p:cNvCxnSpPr>
              <a:cxnSpLocks noChangeShapeType="1"/>
            </p:cNvCxnSpPr>
            <p:nvPr/>
          </p:nvCxnSpPr>
          <p:spPr bwMode="auto">
            <a:xfrm>
              <a:off x="5066" y="8303"/>
              <a:ext cx="127" cy="74"/>
            </a:xfrm>
            <a:prstGeom prst="straightConnector1">
              <a:avLst/>
            </a:prstGeom>
            <a:noFill/>
            <a:ln w="9525">
              <a:solidFill>
                <a:srgbClr val="000000"/>
              </a:solidFill>
              <a:round/>
              <a:headEnd/>
              <a:tailEnd/>
            </a:ln>
          </p:spPr>
        </p:cxnSp>
        <p:cxnSp>
          <p:nvCxnSpPr>
            <p:cNvPr id="2733" name="AutoShape 685"/>
            <p:cNvCxnSpPr>
              <a:cxnSpLocks noChangeShapeType="1"/>
            </p:cNvCxnSpPr>
            <p:nvPr/>
          </p:nvCxnSpPr>
          <p:spPr bwMode="auto">
            <a:xfrm flipV="1">
              <a:off x="4282" y="8496"/>
              <a:ext cx="784" cy="31"/>
            </a:xfrm>
            <a:prstGeom prst="straightConnector1">
              <a:avLst/>
            </a:prstGeom>
            <a:noFill/>
            <a:ln w="9525">
              <a:solidFill>
                <a:srgbClr val="000000"/>
              </a:solidFill>
              <a:round/>
              <a:headEnd/>
              <a:tailEnd/>
            </a:ln>
          </p:spPr>
        </p:cxnSp>
        <p:cxnSp>
          <p:nvCxnSpPr>
            <p:cNvPr id="2734" name="AutoShape 686"/>
            <p:cNvCxnSpPr>
              <a:cxnSpLocks noChangeShapeType="1"/>
            </p:cNvCxnSpPr>
            <p:nvPr/>
          </p:nvCxnSpPr>
          <p:spPr bwMode="auto">
            <a:xfrm flipV="1">
              <a:off x="4286" y="8885"/>
              <a:ext cx="784" cy="31"/>
            </a:xfrm>
            <a:prstGeom prst="straightConnector1">
              <a:avLst/>
            </a:prstGeom>
            <a:noFill/>
            <a:ln w="9525">
              <a:solidFill>
                <a:srgbClr val="000000"/>
              </a:solidFill>
              <a:round/>
              <a:headEnd/>
              <a:tailEnd/>
            </a:ln>
          </p:spPr>
        </p:cxnSp>
        <p:cxnSp>
          <p:nvCxnSpPr>
            <p:cNvPr id="2735" name="AutoShape 687"/>
            <p:cNvCxnSpPr>
              <a:cxnSpLocks noChangeShapeType="1"/>
            </p:cNvCxnSpPr>
            <p:nvPr/>
          </p:nvCxnSpPr>
          <p:spPr bwMode="auto">
            <a:xfrm flipH="1">
              <a:off x="4174" y="8916"/>
              <a:ext cx="112" cy="99"/>
            </a:xfrm>
            <a:prstGeom prst="straightConnector1">
              <a:avLst/>
            </a:prstGeom>
            <a:noFill/>
            <a:ln w="9525">
              <a:solidFill>
                <a:srgbClr val="000000"/>
              </a:solidFill>
              <a:round/>
              <a:headEnd/>
              <a:tailEnd/>
            </a:ln>
          </p:spPr>
        </p:cxnSp>
        <p:cxnSp>
          <p:nvCxnSpPr>
            <p:cNvPr id="2736" name="AutoShape 688"/>
            <p:cNvCxnSpPr>
              <a:cxnSpLocks noChangeShapeType="1"/>
            </p:cNvCxnSpPr>
            <p:nvPr/>
          </p:nvCxnSpPr>
          <p:spPr bwMode="auto">
            <a:xfrm>
              <a:off x="4174" y="9015"/>
              <a:ext cx="112" cy="94"/>
            </a:xfrm>
            <a:prstGeom prst="straightConnector1">
              <a:avLst/>
            </a:prstGeom>
            <a:noFill/>
            <a:ln w="9525">
              <a:solidFill>
                <a:srgbClr val="000000"/>
              </a:solidFill>
              <a:round/>
              <a:headEnd/>
              <a:tailEnd/>
            </a:ln>
          </p:spPr>
        </p:cxnSp>
        <p:cxnSp>
          <p:nvCxnSpPr>
            <p:cNvPr id="2737" name="AutoShape 689"/>
            <p:cNvCxnSpPr>
              <a:cxnSpLocks noChangeShapeType="1"/>
            </p:cNvCxnSpPr>
            <p:nvPr/>
          </p:nvCxnSpPr>
          <p:spPr bwMode="auto">
            <a:xfrm flipV="1">
              <a:off x="5070" y="8959"/>
              <a:ext cx="127" cy="123"/>
            </a:xfrm>
            <a:prstGeom prst="straightConnector1">
              <a:avLst/>
            </a:prstGeom>
            <a:noFill/>
            <a:ln w="9525">
              <a:solidFill>
                <a:srgbClr val="000000"/>
              </a:solidFill>
              <a:round/>
              <a:headEnd/>
              <a:tailEnd/>
            </a:ln>
          </p:spPr>
        </p:cxnSp>
        <p:cxnSp>
          <p:nvCxnSpPr>
            <p:cNvPr id="2738" name="AutoShape 690"/>
            <p:cNvCxnSpPr>
              <a:cxnSpLocks noChangeShapeType="1"/>
            </p:cNvCxnSpPr>
            <p:nvPr/>
          </p:nvCxnSpPr>
          <p:spPr bwMode="auto">
            <a:xfrm>
              <a:off x="5070" y="8885"/>
              <a:ext cx="127" cy="74"/>
            </a:xfrm>
            <a:prstGeom prst="straightConnector1">
              <a:avLst/>
            </a:prstGeom>
            <a:noFill/>
            <a:ln w="9525">
              <a:solidFill>
                <a:srgbClr val="000000"/>
              </a:solidFill>
              <a:round/>
              <a:headEnd/>
              <a:tailEnd/>
            </a:ln>
          </p:spPr>
        </p:cxnSp>
        <p:cxnSp>
          <p:nvCxnSpPr>
            <p:cNvPr id="2739" name="AutoShape 691"/>
            <p:cNvCxnSpPr>
              <a:cxnSpLocks noChangeShapeType="1"/>
            </p:cNvCxnSpPr>
            <p:nvPr/>
          </p:nvCxnSpPr>
          <p:spPr bwMode="auto">
            <a:xfrm flipH="1">
              <a:off x="4174" y="9306"/>
              <a:ext cx="112" cy="99"/>
            </a:xfrm>
            <a:prstGeom prst="straightConnector1">
              <a:avLst/>
            </a:prstGeom>
            <a:noFill/>
            <a:ln w="9525">
              <a:solidFill>
                <a:srgbClr val="000000"/>
              </a:solidFill>
              <a:round/>
              <a:headEnd/>
              <a:tailEnd/>
            </a:ln>
          </p:spPr>
        </p:cxnSp>
        <p:cxnSp>
          <p:nvCxnSpPr>
            <p:cNvPr id="2740" name="AutoShape 692"/>
            <p:cNvCxnSpPr>
              <a:cxnSpLocks noChangeShapeType="1"/>
            </p:cNvCxnSpPr>
            <p:nvPr/>
          </p:nvCxnSpPr>
          <p:spPr bwMode="auto">
            <a:xfrm>
              <a:off x="4174" y="9405"/>
              <a:ext cx="112" cy="94"/>
            </a:xfrm>
            <a:prstGeom prst="straightConnector1">
              <a:avLst/>
            </a:prstGeom>
            <a:noFill/>
            <a:ln w="9525">
              <a:solidFill>
                <a:srgbClr val="000000"/>
              </a:solidFill>
              <a:round/>
              <a:headEnd/>
              <a:tailEnd/>
            </a:ln>
          </p:spPr>
        </p:cxnSp>
        <p:cxnSp>
          <p:nvCxnSpPr>
            <p:cNvPr id="2741" name="AutoShape 693"/>
            <p:cNvCxnSpPr>
              <a:cxnSpLocks noChangeShapeType="1"/>
            </p:cNvCxnSpPr>
            <p:nvPr/>
          </p:nvCxnSpPr>
          <p:spPr bwMode="auto">
            <a:xfrm flipV="1">
              <a:off x="4286" y="9472"/>
              <a:ext cx="784" cy="27"/>
            </a:xfrm>
            <a:prstGeom prst="straightConnector1">
              <a:avLst/>
            </a:prstGeom>
            <a:noFill/>
            <a:ln w="9525">
              <a:solidFill>
                <a:srgbClr val="000000"/>
              </a:solidFill>
              <a:round/>
              <a:headEnd/>
              <a:tailEnd/>
            </a:ln>
          </p:spPr>
        </p:cxnSp>
        <p:cxnSp>
          <p:nvCxnSpPr>
            <p:cNvPr id="2742" name="AutoShape 694"/>
            <p:cNvCxnSpPr>
              <a:cxnSpLocks noChangeShapeType="1"/>
            </p:cNvCxnSpPr>
            <p:nvPr/>
          </p:nvCxnSpPr>
          <p:spPr bwMode="auto">
            <a:xfrm flipV="1">
              <a:off x="5070" y="9349"/>
              <a:ext cx="127" cy="123"/>
            </a:xfrm>
            <a:prstGeom prst="straightConnector1">
              <a:avLst/>
            </a:prstGeom>
            <a:noFill/>
            <a:ln w="9525">
              <a:solidFill>
                <a:srgbClr val="000000"/>
              </a:solidFill>
              <a:round/>
              <a:headEnd/>
              <a:tailEnd/>
            </a:ln>
          </p:spPr>
        </p:cxnSp>
        <p:cxnSp>
          <p:nvCxnSpPr>
            <p:cNvPr id="2743" name="AutoShape 695"/>
            <p:cNvCxnSpPr>
              <a:cxnSpLocks noChangeShapeType="1"/>
            </p:cNvCxnSpPr>
            <p:nvPr/>
          </p:nvCxnSpPr>
          <p:spPr bwMode="auto">
            <a:xfrm>
              <a:off x="5070" y="9275"/>
              <a:ext cx="127" cy="74"/>
            </a:xfrm>
            <a:prstGeom prst="straightConnector1">
              <a:avLst/>
            </a:prstGeom>
            <a:noFill/>
            <a:ln w="9525">
              <a:solidFill>
                <a:srgbClr val="000000"/>
              </a:solidFill>
              <a:round/>
              <a:headEnd/>
              <a:tailEnd/>
            </a:ln>
          </p:spPr>
        </p:cxnSp>
        <p:cxnSp>
          <p:nvCxnSpPr>
            <p:cNvPr id="2744" name="AutoShape 696"/>
            <p:cNvCxnSpPr>
              <a:cxnSpLocks noChangeShapeType="1"/>
            </p:cNvCxnSpPr>
            <p:nvPr/>
          </p:nvCxnSpPr>
          <p:spPr bwMode="auto">
            <a:xfrm flipV="1">
              <a:off x="4287" y="9471"/>
              <a:ext cx="784" cy="31"/>
            </a:xfrm>
            <a:prstGeom prst="straightConnector1">
              <a:avLst/>
            </a:prstGeom>
            <a:noFill/>
            <a:ln w="9525">
              <a:solidFill>
                <a:srgbClr val="000000"/>
              </a:solidFill>
              <a:round/>
              <a:headEnd/>
              <a:tailEnd/>
            </a:ln>
          </p:spPr>
        </p:cxnSp>
        <p:cxnSp>
          <p:nvCxnSpPr>
            <p:cNvPr id="2745" name="AutoShape 697"/>
            <p:cNvCxnSpPr>
              <a:cxnSpLocks noChangeShapeType="1"/>
            </p:cNvCxnSpPr>
            <p:nvPr/>
          </p:nvCxnSpPr>
          <p:spPr bwMode="auto">
            <a:xfrm flipH="1">
              <a:off x="4175" y="9502"/>
              <a:ext cx="112" cy="99"/>
            </a:xfrm>
            <a:prstGeom prst="straightConnector1">
              <a:avLst/>
            </a:prstGeom>
            <a:noFill/>
            <a:ln w="9525">
              <a:solidFill>
                <a:srgbClr val="000000"/>
              </a:solidFill>
              <a:round/>
              <a:headEnd/>
              <a:tailEnd/>
            </a:ln>
          </p:spPr>
        </p:cxnSp>
        <p:cxnSp>
          <p:nvCxnSpPr>
            <p:cNvPr id="2746" name="AutoShape 698"/>
            <p:cNvCxnSpPr>
              <a:cxnSpLocks noChangeShapeType="1"/>
            </p:cNvCxnSpPr>
            <p:nvPr/>
          </p:nvCxnSpPr>
          <p:spPr bwMode="auto">
            <a:xfrm>
              <a:off x="4175" y="9601"/>
              <a:ext cx="112" cy="94"/>
            </a:xfrm>
            <a:prstGeom prst="straightConnector1">
              <a:avLst/>
            </a:prstGeom>
            <a:noFill/>
            <a:ln w="9525">
              <a:solidFill>
                <a:srgbClr val="000000"/>
              </a:solidFill>
              <a:round/>
              <a:headEnd/>
              <a:tailEnd/>
            </a:ln>
          </p:spPr>
        </p:cxnSp>
        <p:cxnSp>
          <p:nvCxnSpPr>
            <p:cNvPr id="2747" name="AutoShape 699"/>
            <p:cNvCxnSpPr>
              <a:cxnSpLocks noChangeShapeType="1"/>
            </p:cNvCxnSpPr>
            <p:nvPr/>
          </p:nvCxnSpPr>
          <p:spPr bwMode="auto">
            <a:xfrm flipV="1">
              <a:off x="5071" y="9545"/>
              <a:ext cx="127" cy="123"/>
            </a:xfrm>
            <a:prstGeom prst="straightConnector1">
              <a:avLst/>
            </a:prstGeom>
            <a:noFill/>
            <a:ln w="9525">
              <a:solidFill>
                <a:srgbClr val="000000"/>
              </a:solidFill>
              <a:round/>
              <a:headEnd/>
              <a:tailEnd/>
            </a:ln>
          </p:spPr>
        </p:cxnSp>
        <p:cxnSp>
          <p:nvCxnSpPr>
            <p:cNvPr id="2748" name="AutoShape 700"/>
            <p:cNvCxnSpPr>
              <a:cxnSpLocks noChangeShapeType="1"/>
            </p:cNvCxnSpPr>
            <p:nvPr/>
          </p:nvCxnSpPr>
          <p:spPr bwMode="auto">
            <a:xfrm>
              <a:off x="5071" y="9471"/>
              <a:ext cx="127" cy="74"/>
            </a:xfrm>
            <a:prstGeom prst="straightConnector1">
              <a:avLst/>
            </a:prstGeom>
            <a:noFill/>
            <a:ln w="9525">
              <a:solidFill>
                <a:srgbClr val="000000"/>
              </a:solidFill>
              <a:round/>
              <a:headEnd/>
              <a:tailEnd/>
            </a:ln>
          </p:spPr>
        </p:cxnSp>
        <p:cxnSp>
          <p:nvCxnSpPr>
            <p:cNvPr id="2749" name="AutoShape 701"/>
            <p:cNvCxnSpPr>
              <a:cxnSpLocks noChangeShapeType="1"/>
            </p:cNvCxnSpPr>
            <p:nvPr/>
          </p:nvCxnSpPr>
          <p:spPr bwMode="auto">
            <a:xfrm flipV="1">
              <a:off x="4286" y="9086"/>
              <a:ext cx="784" cy="27"/>
            </a:xfrm>
            <a:prstGeom prst="straightConnector1">
              <a:avLst/>
            </a:prstGeom>
            <a:noFill/>
            <a:ln w="9525">
              <a:solidFill>
                <a:srgbClr val="000000"/>
              </a:solidFill>
              <a:round/>
              <a:headEnd/>
              <a:tailEnd/>
            </a:ln>
          </p:spPr>
        </p:cxnSp>
        <p:cxnSp>
          <p:nvCxnSpPr>
            <p:cNvPr id="2750" name="AutoShape 702"/>
            <p:cNvCxnSpPr>
              <a:cxnSpLocks noChangeShapeType="1"/>
            </p:cNvCxnSpPr>
            <p:nvPr/>
          </p:nvCxnSpPr>
          <p:spPr bwMode="auto">
            <a:xfrm flipV="1">
              <a:off x="4286" y="9086"/>
              <a:ext cx="784" cy="31"/>
            </a:xfrm>
            <a:prstGeom prst="straightConnector1">
              <a:avLst/>
            </a:prstGeom>
            <a:noFill/>
            <a:ln w="9525">
              <a:solidFill>
                <a:srgbClr val="000000"/>
              </a:solidFill>
              <a:round/>
              <a:headEnd/>
              <a:tailEnd/>
            </a:ln>
          </p:spPr>
        </p:cxnSp>
        <p:cxnSp>
          <p:nvCxnSpPr>
            <p:cNvPr id="2751" name="AutoShape 703"/>
            <p:cNvCxnSpPr>
              <a:cxnSpLocks noChangeShapeType="1"/>
            </p:cNvCxnSpPr>
            <p:nvPr/>
          </p:nvCxnSpPr>
          <p:spPr bwMode="auto">
            <a:xfrm flipH="1">
              <a:off x="4174" y="9117"/>
              <a:ext cx="112" cy="99"/>
            </a:xfrm>
            <a:prstGeom prst="straightConnector1">
              <a:avLst/>
            </a:prstGeom>
            <a:noFill/>
            <a:ln w="9525">
              <a:solidFill>
                <a:srgbClr val="000000"/>
              </a:solidFill>
              <a:round/>
              <a:headEnd/>
              <a:tailEnd/>
            </a:ln>
          </p:spPr>
        </p:cxnSp>
        <p:cxnSp>
          <p:nvCxnSpPr>
            <p:cNvPr id="2752" name="AutoShape 704"/>
            <p:cNvCxnSpPr>
              <a:cxnSpLocks noChangeShapeType="1"/>
            </p:cNvCxnSpPr>
            <p:nvPr/>
          </p:nvCxnSpPr>
          <p:spPr bwMode="auto">
            <a:xfrm>
              <a:off x="4174" y="9216"/>
              <a:ext cx="112" cy="94"/>
            </a:xfrm>
            <a:prstGeom prst="straightConnector1">
              <a:avLst/>
            </a:prstGeom>
            <a:noFill/>
            <a:ln w="9525">
              <a:solidFill>
                <a:srgbClr val="000000"/>
              </a:solidFill>
              <a:round/>
              <a:headEnd/>
              <a:tailEnd/>
            </a:ln>
          </p:spPr>
        </p:cxnSp>
        <p:cxnSp>
          <p:nvCxnSpPr>
            <p:cNvPr id="2753" name="AutoShape 705"/>
            <p:cNvCxnSpPr>
              <a:cxnSpLocks noChangeShapeType="1"/>
            </p:cNvCxnSpPr>
            <p:nvPr/>
          </p:nvCxnSpPr>
          <p:spPr bwMode="auto">
            <a:xfrm flipV="1">
              <a:off x="4286" y="9283"/>
              <a:ext cx="784" cy="27"/>
            </a:xfrm>
            <a:prstGeom prst="straightConnector1">
              <a:avLst/>
            </a:prstGeom>
            <a:noFill/>
            <a:ln w="9525">
              <a:solidFill>
                <a:srgbClr val="000000"/>
              </a:solidFill>
              <a:round/>
              <a:headEnd/>
              <a:tailEnd/>
            </a:ln>
          </p:spPr>
        </p:cxnSp>
        <p:cxnSp>
          <p:nvCxnSpPr>
            <p:cNvPr id="2754" name="AutoShape 706"/>
            <p:cNvCxnSpPr>
              <a:cxnSpLocks noChangeShapeType="1"/>
            </p:cNvCxnSpPr>
            <p:nvPr/>
          </p:nvCxnSpPr>
          <p:spPr bwMode="auto">
            <a:xfrm flipV="1">
              <a:off x="5070" y="9160"/>
              <a:ext cx="127" cy="123"/>
            </a:xfrm>
            <a:prstGeom prst="straightConnector1">
              <a:avLst/>
            </a:prstGeom>
            <a:noFill/>
            <a:ln w="9525">
              <a:solidFill>
                <a:srgbClr val="000000"/>
              </a:solidFill>
              <a:round/>
              <a:headEnd/>
              <a:tailEnd/>
            </a:ln>
          </p:spPr>
        </p:cxnSp>
        <p:cxnSp>
          <p:nvCxnSpPr>
            <p:cNvPr id="2755" name="AutoShape 707"/>
            <p:cNvCxnSpPr>
              <a:cxnSpLocks noChangeShapeType="1"/>
            </p:cNvCxnSpPr>
            <p:nvPr/>
          </p:nvCxnSpPr>
          <p:spPr bwMode="auto">
            <a:xfrm>
              <a:off x="5070" y="9086"/>
              <a:ext cx="127" cy="74"/>
            </a:xfrm>
            <a:prstGeom prst="straightConnector1">
              <a:avLst/>
            </a:prstGeom>
            <a:noFill/>
            <a:ln w="9525">
              <a:solidFill>
                <a:srgbClr val="000000"/>
              </a:solidFill>
              <a:round/>
              <a:headEnd/>
              <a:tailEnd/>
            </a:ln>
          </p:spPr>
        </p:cxnSp>
        <p:cxnSp>
          <p:nvCxnSpPr>
            <p:cNvPr id="2756" name="AutoShape 708"/>
            <p:cNvCxnSpPr>
              <a:cxnSpLocks noChangeShapeType="1"/>
            </p:cNvCxnSpPr>
            <p:nvPr/>
          </p:nvCxnSpPr>
          <p:spPr bwMode="auto">
            <a:xfrm flipV="1">
              <a:off x="4286" y="9279"/>
              <a:ext cx="784" cy="31"/>
            </a:xfrm>
            <a:prstGeom prst="straightConnector1">
              <a:avLst/>
            </a:prstGeom>
            <a:noFill/>
            <a:ln w="9525">
              <a:solidFill>
                <a:srgbClr val="000000"/>
              </a:solidFill>
              <a:round/>
              <a:headEnd/>
              <a:tailEnd/>
            </a:ln>
          </p:spPr>
        </p:cxnSp>
        <p:cxnSp>
          <p:nvCxnSpPr>
            <p:cNvPr id="2757" name="AutoShape 709"/>
            <p:cNvCxnSpPr>
              <a:cxnSpLocks noChangeShapeType="1"/>
            </p:cNvCxnSpPr>
            <p:nvPr/>
          </p:nvCxnSpPr>
          <p:spPr bwMode="auto">
            <a:xfrm flipV="1">
              <a:off x="4286" y="9668"/>
              <a:ext cx="784" cy="31"/>
            </a:xfrm>
            <a:prstGeom prst="straightConnector1">
              <a:avLst/>
            </a:prstGeom>
            <a:noFill/>
            <a:ln w="9525">
              <a:solidFill>
                <a:srgbClr val="000000"/>
              </a:solidFill>
              <a:round/>
              <a:headEnd/>
              <a:tailEnd/>
            </a:ln>
          </p:spPr>
        </p:cxnSp>
        <p:cxnSp>
          <p:nvCxnSpPr>
            <p:cNvPr id="2758" name="AutoShape 710"/>
            <p:cNvCxnSpPr>
              <a:cxnSpLocks noChangeShapeType="1"/>
            </p:cNvCxnSpPr>
            <p:nvPr/>
          </p:nvCxnSpPr>
          <p:spPr bwMode="auto">
            <a:xfrm flipH="1">
              <a:off x="4174" y="9699"/>
              <a:ext cx="112" cy="99"/>
            </a:xfrm>
            <a:prstGeom prst="straightConnector1">
              <a:avLst/>
            </a:prstGeom>
            <a:noFill/>
            <a:ln w="9525">
              <a:solidFill>
                <a:srgbClr val="000000"/>
              </a:solidFill>
              <a:round/>
              <a:headEnd/>
              <a:tailEnd/>
            </a:ln>
          </p:spPr>
        </p:cxnSp>
        <p:cxnSp>
          <p:nvCxnSpPr>
            <p:cNvPr id="2759" name="AutoShape 711"/>
            <p:cNvCxnSpPr>
              <a:cxnSpLocks noChangeShapeType="1"/>
            </p:cNvCxnSpPr>
            <p:nvPr/>
          </p:nvCxnSpPr>
          <p:spPr bwMode="auto">
            <a:xfrm>
              <a:off x="4174" y="9798"/>
              <a:ext cx="112" cy="94"/>
            </a:xfrm>
            <a:prstGeom prst="straightConnector1">
              <a:avLst/>
            </a:prstGeom>
            <a:noFill/>
            <a:ln w="9525">
              <a:solidFill>
                <a:srgbClr val="000000"/>
              </a:solidFill>
              <a:round/>
              <a:headEnd/>
              <a:tailEnd/>
            </a:ln>
          </p:spPr>
        </p:cxnSp>
        <p:cxnSp>
          <p:nvCxnSpPr>
            <p:cNvPr id="2760" name="AutoShape 712"/>
            <p:cNvCxnSpPr>
              <a:cxnSpLocks noChangeShapeType="1"/>
            </p:cNvCxnSpPr>
            <p:nvPr/>
          </p:nvCxnSpPr>
          <p:spPr bwMode="auto">
            <a:xfrm flipV="1">
              <a:off x="5070" y="9742"/>
              <a:ext cx="127" cy="123"/>
            </a:xfrm>
            <a:prstGeom prst="straightConnector1">
              <a:avLst/>
            </a:prstGeom>
            <a:noFill/>
            <a:ln w="9525">
              <a:solidFill>
                <a:srgbClr val="000000"/>
              </a:solidFill>
              <a:round/>
              <a:headEnd/>
              <a:tailEnd/>
            </a:ln>
          </p:spPr>
        </p:cxnSp>
        <p:cxnSp>
          <p:nvCxnSpPr>
            <p:cNvPr id="2761" name="AutoShape 713"/>
            <p:cNvCxnSpPr>
              <a:cxnSpLocks noChangeShapeType="1"/>
            </p:cNvCxnSpPr>
            <p:nvPr/>
          </p:nvCxnSpPr>
          <p:spPr bwMode="auto">
            <a:xfrm>
              <a:off x="5070" y="9668"/>
              <a:ext cx="127" cy="74"/>
            </a:xfrm>
            <a:prstGeom prst="straightConnector1">
              <a:avLst/>
            </a:prstGeom>
            <a:noFill/>
            <a:ln w="9525">
              <a:solidFill>
                <a:srgbClr val="000000"/>
              </a:solidFill>
              <a:round/>
              <a:headEnd/>
              <a:tailEnd/>
            </a:ln>
          </p:spPr>
        </p:cxnSp>
        <p:cxnSp>
          <p:nvCxnSpPr>
            <p:cNvPr id="2762" name="AutoShape 714"/>
            <p:cNvCxnSpPr>
              <a:cxnSpLocks noChangeShapeType="1"/>
            </p:cNvCxnSpPr>
            <p:nvPr/>
          </p:nvCxnSpPr>
          <p:spPr bwMode="auto">
            <a:xfrm flipH="1">
              <a:off x="4174" y="10089"/>
              <a:ext cx="112" cy="99"/>
            </a:xfrm>
            <a:prstGeom prst="straightConnector1">
              <a:avLst/>
            </a:prstGeom>
            <a:noFill/>
            <a:ln w="9525">
              <a:solidFill>
                <a:srgbClr val="000000"/>
              </a:solidFill>
              <a:round/>
              <a:headEnd/>
              <a:tailEnd/>
            </a:ln>
          </p:spPr>
        </p:cxnSp>
        <p:cxnSp>
          <p:nvCxnSpPr>
            <p:cNvPr id="2763" name="AutoShape 715"/>
            <p:cNvCxnSpPr>
              <a:cxnSpLocks noChangeShapeType="1"/>
            </p:cNvCxnSpPr>
            <p:nvPr/>
          </p:nvCxnSpPr>
          <p:spPr bwMode="auto">
            <a:xfrm>
              <a:off x="4174" y="10188"/>
              <a:ext cx="112" cy="94"/>
            </a:xfrm>
            <a:prstGeom prst="straightConnector1">
              <a:avLst/>
            </a:prstGeom>
            <a:noFill/>
            <a:ln w="9525">
              <a:solidFill>
                <a:srgbClr val="000000"/>
              </a:solidFill>
              <a:round/>
              <a:headEnd/>
              <a:tailEnd/>
            </a:ln>
          </p:spPr>
        </p:cxnSp>
        <p:cxnSp>
          <p:nvCxnSpPr>
            <p:cNvPr id="2764" name="AutoShape 716"/>
            <p:cNvCxnSpPr>
              <a:cxnSpLocks noChangeShapeType="1"/>
            </p:cNvCxnSpPr>
            <p:nvPr/>
          </p:nvCxnSpPr>
          <p:spPr bwMode="auto">
            <a:xfrm flipV="1">
              <a:off x="4286" y="10255"/>
              <a:ext cx="784" cy="27"/>
            </a:xfrm>
            <a:prstGeom prst="straightConnector1">
              <a:avLst/>
            </a:prstGeom>
            <a:noFill/>
            <a:ln w="9525">
              <a:solidFill>
                <a:srgbClr val="000000"/>
              </a:solidFill>
              <a:round/>
              <a:headEnd/>
              <a:tailEnd/>
            </a:ln>
          </p:spPr>
        </p:cxnSp>
        <p:cxnSp>
          <p:nvCxnSpPr>
            <p:cNvPr id="2765" name="AutoShape 717"/>
            <p:cNvCxnSpPr>
              <a:cxnSpLocks noChangeShapeType="1"/>
            </p:cNvCxnSpPr>
            <p:nvPr/>
          </p:nvCxnSpPr>
          <p:spPr bwMode="auto">
            <a:xfrm flipV="1">
              <a:off x="5070" y="10132"/>
              <a:ext cx="127" cy="123"/>
            </a:xfrm>
            <a:prstGeom prst="straightConnector1">
              <a:avLst/>
            </a:prstGeom>
            <a:noFill/>
            <a:ln w="9525">
              <a:solidFill>
                <a:srgbClr val="000000"/>
              </a:solidFill>
              <a:round/>
              <a:headEnd/>
              <a:tailEnd/>
            </a:ln>
          </p:spPr>
        </p:cxnSp>
        <p:cxnSp>
          <p:nvCxnSpPr>
            <p:cNvPr id="2766" name="AutoShape 718"/>
            <p:cNvCxnSpPr>
              <a:cxnSpLocks noChangeShapeType="1"/>
            </p:cNvCxnSpPr>
            <p:nvPr/>
          </p:nvCxnSpPr>
          <p:spPr bwMode="auto">
            <a:xfrm>
              <a:off x="5070" y="10058"/>
              <a:ext cx="127" cy="74"/>
            </a:xfrm>
            <a:prstGeom prst="straightConnector1">
              <a:avLst/>
            </a:prstGeom>
            <a:noFill/>
            <a:ln w="9525">
              <a:solidFill>
                <a:srgbClr val="000000"/>
              </a:solidFill>
              <a:round/>
              <a:headEnd/>
              <a:tailEnd/>
            </a:ln>
          </p:spPr>
        </p:cxnSp>
        <p:cxnSp>
          <p:nvCxnSpPr>
            <p:cNvPr id="2767" name="AutoShape 719"/>
            <p:cNvCxnSpPr>
              <a:cxnSpLocks noChangeShapeType="1"/>
            </p:cNvCxnSpPr>
            <p:nvPr/>
          </p:nvCxnSpPr>
          <p:spPr bwMode="auto">
            <a:xfrm flipV="1">
              <a:off x="4287" y="10254"/>
              <a:ext cx="784" cy="31"/>
            </a:xfrm>
            <a:prstGeom prst="straightConnector1">
              <a:avLst/>
            </a:prstGeom>
            <a:noFill/>
            <a:ln w="9525">
              <a:solidFill>
                <a:srgbClr val="000000"/>
              </a:solidFill>
              <a:round/>
              <a:headEnd/>
              <a:tailEnd/>
            </a:ln>
          </p:spPr>
        </p:cxnSp>
        <p:cxnSp>
          <p:nvCxnSpPr>
            <p:cNvPr id="2768" name="AutoShape 720"/>
            <p:cNvCxnSpPr>
              <a:cxnSpLocks noChangeShapeType="1"/>
            </p:cNvCxnSpPr>
            <p:nvPr/>
          </p:nvCxnSpPr>
          <p:spPr bwMode="auto">
            <a:xfrm flipH="1">
              <a:off x="4175" y="10285"/>
              <a:ext cx="112" cy="99"/>
            </a:xfrm>
            <a:prstGeom prst="straightConnector1">
              <a:avLst/>
            </a:prstGeom>
            <a:noFill/>
            <a:ln w="9525">
              <a:solidFill>
                <a:srgbClr val="000000"/>
              </a:solidFill>
              <a:round/>
              <a:headEnd/>
              <a:tailEnd/>
            </a:ln>
          </p:spPr>
        </p:cxnSp>
        <p:cxnSp>
          <p:nvCxnSpPr>
            <p:cNvPr id="2769" name="AutoShape 721"/>
            <p:cNvCxnSpPr>
              <a:cxnSpLocks noChangeShapeType="1"/>
            </p:cNvCxnSpPr>
            <p:nvPr/>
          </p:nvCxnSpPr>
          <p:spPr bwMode="auto">
            <a:xfrm>
              <a:off x="4175" y="10384"/>
              <a:ext cx="112" cy="94"/>
            </a:xfrm>
            <a:prstGeom prst="straightConnector1">
              <a:avLst/>
            </a:prstGeom>
            <a:noFill/>
            <a:ln w="9525">
              <a:solidFill>
                <a:srgbClr val="000000"/>
              </a:solidFill>
              <a:round/>
              <a:headEnd/>
              <a:tailEnd/>
            </a:ln>
          </p:spPr>
        </p:cxnSp>
        <p:cxnSp>
          <p:nvCxnSpPr>
            <p:cNvPr id="2770" name="AutoShape 722"/>
            <p:cNvCxnSpPr>
              <a:cxnSpLocks noChangeShapeType="1"/>
            </p:cNvCxnSpPr>
            <p:nvPr/>
          </p:nvCxnSpPr>
          <p:spPr bwMode="auto">
            <a:xfrm flipV="1">
              <a:off x="5071" y="10328"/>
              <a:ext cx="127" cy="123"/>
            </a:xfrm>
            <a:prstGeom prst="straightConnector1">
              <a:avLst/>
            </a:prstGeom>
            <a:noFill/>
            <a:ln w="9525">
              <a:solidFill>
                <a:srgbClr val="000000"/>
              </a:solidFill>
              <a:round/>
              <a:headEnd/>
              <a:tailEnd/>
            </a:ln>
          </p:spPr>
        </p:cxnSp>
        <p:cxnSp>
          <p:nvCxnSpPr>
            <p:cNvPr id="2771" name="AutoShape 723"/>
            <p:cNvCxnSpPr>
              <a:cxnSpLocks noChangeShapeType="1"/>
            </p:cNvCxnSpPr>
            <p:nvPr/>
          </p:nvCxnSpPr>
          <p:spPr bwMode="auto">
            <a:xfrm>
              <a:off x="5071" y="10254"/>
              <a:ext cx="127" cy="74"/>
            </a:xfrm>
            <a:prstGeom prst="straightConnector1">
              <a:avLst/>
            </a:prstGeom>
            <a:noFill/>
            <a:ln w="9525">
              <a:solidFill>
                <a:srgbClr val="000000"/>
              </a:solidFill>
              <a:round/>
              <a:headEnd/>
              <a:tailEnd/>
            </a:ln>
          </p:spPr>
        </p:cxnSp>
        <p:cxnSp>
          <p:nvCxnSpPr>
            <p:cNvPr id="2772" name="AutoShape 724"/>
            <p:cNvCxnSpPr>
              <a:cxnSpLocks noChangeShapeType="1"/>
            </p:cNvCxnSpPr>
            <p:nvPr/>
          </p:nvCxnSpPr>
          <p:spPr bwMode="auto">
            <a:xfrm flipV="1">
              <a:off x="4286" y="9869"/>
              <a:ext cx="784" cy="27"/>
            </a:xfrm>
            <a:prstGeom prst="straightConnector1">
              <a:avLst/>
            </a:prstGeom>
            <a:noFill/>
            <a:ln w="9525">
              <a:solidFill>
                <a:srgbClr val="000000"/>
              </a:solidFill>
              <a:round/>
              <a:headEnd/>
              <a:tailEnd/>
            </a:ln>
          </p:spPr>
        </p:cxnSp>
        <p:cxnSp>
          <p:nvCxnSpPr>
            <p:cNvPr id="2773" name="AutoShape 725"/>
            <p:cNvCxnSpPr>
              <a:cxnSpLocks noChangeShapeType="1"/>
            </p:cNvCxnSpPr>
            <p:nvPr/>
          </p:nvCxnSpPr>
          <p:spPr bwMode="auto">
            <a:xfrm flipV="1">
              <a:off x="4286" y="9869"/>
              <a:ext cx="784" cy="31"/>
            </a:xfrm>
            <a:prstGeom prst="straightConnector1">
              <a:avLst/>
            </a:prstGeom>
            <a:noFill/>
            <a:ln w="9525">
              <a:solidFill>
                <a:srgbClr val="000000"/>
              </a:solidFill>
              <a:round/>
              <a:headEnd/>
              <a:tailEnd/>
            </a:ln>
          </p:spPr>
        </p:cxnSp>
        <p:cxnSp>
          <p:nvCxnSpPr>
            <p:cNvPr id="2774" name="AutoShape 726"/>
            <p:cNvCxnSpPr>
              <a:cxnSpLocks noChangeShapeType="1"/>
            </p:cNvCxnSpPr>
            <p:nvPr/>
          </p:nvCxnSpPr>
          <p:spPr bwMode="auto">
            <a:xfrm flipH="1">
              <a:off x="4174" y="9900"/>
              <a:ext cx="112" cy="99"/>
            </a:xfrm>
            <a:prstGeom prst="straightConnector1">
              <a:avLst/>
            </a:prstGeom>
            <a:noFill/>
            <a:ln w="9525">
              <a:solidFill>
                <a:srgbClr val="000000"/>
              </a:solidFill>
              <a:round/>
              <a:headEnd/>
              <a:tailEnd/>
            </a:ln>
          </p:spPr>
        </p:cxnSp>
        <p:cxnSp>
          <p:nvCxnSpPr>
            <p:cNvPr id="2775" name="AutoShape 727"/>
            <p:cNvCxnSpPr>
              <a:cxnSpLocks noChangeShapeType="1"/>
            </p:cNvCxnSpPr>
            <p:nvPr/>
          </p:nvCxnSpPr>
          <p:spPr bwMode="auto">
            <a:xfrm>
              <a:off x="4174" y="9999"/>
              <a:ext cx="112" cy="94"/>
            </a:xfrm>
            <a:prstGeom prst="straightConnector1">
              <a:avLst/>
            </a:prstGeom>
            <a:noFill/>
            <a:ln w="9525">
              <a:solidFill>
                <a:srgbClr val="000000"/>
              </a:solidFill>
              <a:round/>
              <a:headEnd/>
              <a:tailEnd/>
            </a:ln>
          </p:spPr>
        </p:cxnSp>
        <p:cxnSp>
          <p:nvCxnSpPr>
            <p:cNvPr id="2776" name="AutoShape 728"/>
            <p:cNvCxnSpPr>
              <a:cxnSpLocks noChangeShapeType="1"/>
            </p:cNvCxnSpPr>
            <p:nvPr/>
          </p:nvCxnSpPr>
          <p:spPr bwMode="auto">
            <a:xfrm flipV="1">
              <a:off x="4286" y="10066"/>
              <a:ext cx="784" cy="27"/>
            </a:xfrm>
            <a:prstGeom prst="straightConnector1">
              <a:avLst/>
            </a:prstGeom>
            <a:noFill/>
            <a:ln w="9525">
              <a:solidFill>
                <a:srgbClr val="000000"/>
              </a:solidFill>
              <a:round/>
              <a:headEnd/>
              <a:tailEnd/>
            </a:ln>
          </p:spPr>
        </p:cxnSp>
        <p:cxnSp>
          <p:nvCxnSpPr>
            <p:cNvPr id="2777" name="AutoShape 729"/>
            <p:cNvCxnSpPr>
              <a:cxnSpLocks noChangeShapeType="1"/>
            </p:cNvCxnSpPr>
            <p:nvPr/>
          </p:nvCxnSpPr>
          <p:spPr bwMode="auto">
            <a:xfrm flipV="1">
              <a:off x="5070" y="9943"/>
              <a:ext cx="127" cy="123"/>
            </a:xfrm>
            <a:prstGeom prst="straightConnector1">
              <a:avLst/>
            </a:prstGeom>
            <a:noFill/>
            <a:ln w="9525">
              <a:solidFill>
                <a:srgbClr val="000000"/>
              </a:solidFill>
              <a:round/>
              <a:headEnd/>
              <a:tailEnd/>
            </a:ln>
          </p:spPr>
        </p:cxnSp>
        <p:cxnSp>
          <p:nvCxnSpPr>
            <p:cNvPr id="2778" name="AutoShape 730"/>
            <p:cNvCxnSpPr>
              <a:cxnSpLocks noChangeShapeType="1"/>
            </p:cNvCxnSpPr>
            <p:nvPr/>
          </p:nvCxnSpPr>
          <p:spPr bwMode="auto">
            <a:xfrm>
              <a:off x="5070" y="9869"/>
              <a:ext cx="127" cy="74"/>
            </a:xfrm>
            <a:prstGeom prst="straightConnector1">
              <a:avLst/>
            </a:prstGeom>
            <a:noFill/>
            <a:ln w="9525">
              <a:solidFill>
                <a:srgbClr val="000000"/>
              </a:solidFill>
              <a:round/>
              <a:headEnd/>
              <a:tailEnd/>
            </a:ln>
          </p:spPr>
        </p:cxnSp>
        <p:cxnSp>
          <p:nvCxnSpPr>
            <p:cNvPr id="2779" name="AutoShape 731"/>
            <p:cNvCxnSpPr>
              <a:cxnSpLocks noChangeShapeType="1"/>
            </p:cNvCxnSpPr>
            <p:nvPr/>
          </p:nvCxnSpPr>
          <p:spPr bwMode="auto">
            <a:xfrm flipV="1">
              <a:off x="4286" y="10062"/>
              <a:ext cx="784" cy="31"/>
            </a:xfrm>
            <a:prstGeom prst="straightConnector1">
              <a:avLst/>
            </a:prstGeom>
            <a:noFill/>
            <a:ln w="9525">
              <a:solidFill>
                <a:srgbClr val="000000"/>
              </a:solidFill>
              <a:round/>
              <a:headEnd/>
              <a:tailEnd/>
            </a:ln>
          </p:spPr>
        </p:cxnSp>
      </p:grpSp>
      <p:grpSp>
        <p:nvGrpSpPr>
          <p:cNvPr id="2780" name="Group 732"/>
          <p:cNvGrpSpPr>
            <a:grpSpLocks/>
          </p:cNvGrpSpPr>
          <p:nvPr/>
        </p:nvGrpSpPr>
        <p:grpSpPr bwMode="auto">
          <a:xfrm rot="13459290" flipH="1">
            <a:off x="1144923" y="3967460"/>
            <a:ext cx="258886" cy="506016"/>
            <a:chOff x="3766" y="6558"/>
            <a:chExt cx="1805" cy="3920"/>
          </a:xfrm>
        </p:grpSpPr>
        <p:cxnSp>
          <p:nvCxnSpPr>
            <p:cNvPr id="2781" name="AutoShape 733"/>
            <p:cNvCxnSpPr>
              <a:cxnSpLocks noChangeShapeType="1"/>
            </p:cNvCxnSpPr>
            <p:nvPr/>
          </p:nvCxnSpPr>
          <p:spPr bwMode="auto">
            <a:xfrm>
              <a:off x="3766" y="7138"/>
              <a:ext cx="1805" cy="5"/>
            </a:xfrm>
            <a:prstGeom prst="straightConnector1">
              <a:avLst/>
            </a:prstGeom>
            <a:noFill/>
            <a:ln w="9525">
              <a:solidFill>
                <a:srgbClr val="000000"/>
              </a:solidFill>
              <a:round/>
              <a:headEnd/>
              <a:tailEnd/>
            </a:ln>
          </p:spPr>
        </p:cxnSp>
        <p:cxnSp>
          <p:nvCxnSpPr>
            <p:cNvPr id="2782" name="AutoShape 734"/>
            <p:cNvCxnSpPr>
              <a:cxnSpLocks noChangeShapeType="1"/>
            </p:cNvCxnSpPr>
            <p:nvPr/>
          </p:nvCxnSpPr>
          <p:spPr bwMode="auto">
            <a:xfrm>
              <a:off x="4535" y="6558"/>
              <a:ext cx="0" cy="279"/>
            </a:xfrm>
            <a:prstGeom prst="straightConnector1">
              <a:avLst/>
            </a:prstGeom>
            <a:noFill/>
            <a:ln w="9525">
              <a:solidFill>
                <a:srgbClr val="000000"/>
              </a:solidFill>
              <a:round/>
              <a:headEnd/>
              <a:tailEnd/>
            </a:ln>
          </p:spPr>
        </p:cxnSp>
        <p:cxnSp>
          <p:nvCxnSpPr>
            <p:cNvPr id="2783" name="AutoShape 735"/>
            <p:cNvCxnSpPr>
              <a:cxnSpLocks noChangeShapeType="1"/>
            </p:cNvCxnSpPr>
            <p:nvPr/>
          </p:nvCxnSpPr>
          <p:spPr bwMode="auto">
            <a:xfrm>
              <a:off x="4535" y="6837"/>
              <a:ext cx="261" cy="0"/>
            </a:xfrm>
            <a:prstGeom prst="straightConnector1">
              <a:avLst/>
            </a:prstGeom>
            <a:noFill/>
            <a:ln w="9525">
              <a:solidFill>
                <a:srgbClr val="000000"/>
              </a:solidFill>
              <a:round/>
              <a:headEnd/>
              <a:tailEnd/>
            </a:ln>
          </p:spPr>
        </p:cxnSp>
        <p:cxnSp>
          <p:nvCxnSpPr>
            <p:cNvPr id="2784" name="AutoShape 736"/>
            <p:cNvCxnSpPr>
              <a:cxnSpLocks noChangeShapeType="1"/>
            </p:cNvCxnSpPr>
            <p:nvPr/>
          </p:nvCxnSpPr>
          <p:spPr bwMode="auto">
            <a:xfrm flipV="1">
              <a:off x="4796" y="6558"/>
              <a:ext cx="0" cy="279"/>
            </a:xfrm>
            <a:prstGeom prst="straightConnector1">
              <a:avLst/>
            </a:prstGeom>
            <a:noFill/>
            <a:ln w="9525">
              <a:solidFill>
                <a:srgbClr val="000000"/>
              </a:solidFill>
              <a:round/>
              <a:headEnd/>
              <a:tailEnd/>
            </a:ln>
          </p:spPr>
        </p:cxnSp>
        <p:sp>
          <p:nvSpPr>
            <p:cNvPr id="2785" name="Arc 737"/>
            <p:cNvSpPr>
              <a:spLocks/>
            </p:cNvSpPr>
            <p:nvPr/>
          </p:nvSpPr>
          <p:spPr bwMode="auto">
            <a:xfrm>
              <a:off x="479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86" name="Arc 738"/>
            <p:cNvSpPr>
              <a:spLocks/>
            </p:cNvSpPr>
            <p:nvPr/>
          </p:nvSpPr>
          <p:spPr bwMode="auto">
            <a:xfrm flipH="1">
              <a:off x="376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787" name="AutoShape 739"/>
            <p:cNvCxnSpPr>
              <a:cxnSpLocks noChangeShapeType="1"/>
            </p:cNvCxnSpPr>
            <p:nvPr/>
          </p:nvCxnSpPr>
          <p:spPr bwMode="auto">
            <a:xfrm flipH="1">
              <a:off x="4165" y="7143"/>
              <a:ext cx="84" cy="93"/>
            </a:xfrm>
            <a:prstGeom prst="straightConnector1">
              <a:avLst/>
            </a:prstGeom>
            <a:noFill/>
            <a:ln w="9525">
              <a:solidFill>
                <a:srgbClr val="000000"/>
              </a:solidFill>
              <a:round/>
              <a:headEnd/>
              <a:tailEnd/>
            </a:ln>
          </p:spPr>
        </p:cxnSp>
        <p:cxnSp>
          <p:nvCxnSpPr>
            <p:cNvPr id="2788" name="AutoShape 740"/>
            <p:cNvCxnSpPr>
              <a:cxnSpLocks noChangeShapeType="1"/>
            </p:cNvCxnSpPr>
            <p:nvPr/>
          </p:nvCxnSpPr>
          <p:spPr bwMode="auto">
            <a:xfrm>
              <a:off x="5126" y="7138"/>
              <a:ext cx="62" cy="57"/>
            </a:xfrm>
            <a:prstGeom prst="straightConnector1">
              <a:avLst/>
            </a:prstGeom>
            <a:noFill/>
            <a:ln w="9525">
              <a:solidFill>
                <a:srgbClr val="000000"/>
              </a:solidFill>
              <a:round/>
              <a:headEnd/>
              <a:tailEnd/>
            </a:ln>
          </p:spPr>
        </p:cxnSp>
        <p:cxnSp>
          <p:nvCxnSpPr>
            <p:cNvPr id="2789" name="AutoShape 741"/>
            <p:cNvCxnSpPr>
              <a:cxnSpLocks noChangeShapeType="1"/>
            </p:cNvCxnSpPr>
            <p:nvPr/>
          </p:nvCxnSpPr>
          <p:spPr bwMode="auto">
            <a:xfrm flipH="1">
              <a:off x="5061" y="7195"/>
              <a:ext cx="127" cy="124"/>
            </a:xfrm>
            <a:prstGeom prst="straightConnector1">
              <a:avLst/>
            </a:prstGeom>
            <a:noFill/>
            <a:ln w="9525">
              <a:solidFill>
                <a:srgbClr val="000000"/>
              </a:solidFill>
              <a:round/>
              <a:headEnd/>
              <a:tailEnd/>
            </a:ln>
          </p:spPr>
        </p:cxnSp>
        <p:cxnSp>
          <p:nvCxnSpPr>
            <p:cNvPr id="2790" name="AutoShape 742"/>
            <p:cNvCxnSpPr>
              <a:cxnSpLocks noChangeShapeType="1"/>
            </p:cNvCxnSpPr>
            <p:nvPr/>
          </p:nvCxnSpPr>
          <p:spPr bwMode="auto">
            <a:xfrm>
              <a:off x="4174" y="7236"/>
              <a:ext cx="103" cy="114"/>
            </a:xfrm>
            <a:prstGeom prst="straightConnector1">
              <a:avLst/>
            </a:prstGeom>
            <a:noFill/>
            <a:ln w="9525">
              <a:solidFill>
                <a:srgbClr val="000000"/>
              </a:solidFill>
              <a:round/>
              <a:headEnd/>
              <a:tailEnd/>
            </a:ln>
          </p:spPr>
        </p:cxnSp>
        <p:cxnSp>
          <p:nvCxnSpPr>
            <p:cNvPr id="2791" name="AutoShape 743"/>
            <p:cNvCxnSpPr>
              <a:cxnSpLocks noChangeShapeType="1"/>
            </p:cNvCxnSpPr>
            <p:nvPr/>
          </p:nvCxnSpPr>
          <p:spPr bwMode="auto">
            <a:xfrm flipV="1">
              <a:off x="4277" y="7319"/>
              <a:ext cx="784" cy="31"/>
            </a:xfrm>
            <a:prstGeom prst="straightConnector1">
              <a:avLst/>
            </a:prstGeom>
            <a:noFill/>
            <a:ln w="9525">
              <a:solidFill>
                <a:srgbClr val="000000"/>
              </a:solidFill>
              <a:round/>
              <a:headEnd/>
              <a:tailEnd/>
            </a:ln>
          </p:spPr>
        </p:cxnSp>
        <p:cxnSp>
          <p:nvCxnSpPr>
            <p:cNvPr id="2792" name="AutoShape 744"/>
            <p:cNvCxnSpPr>
              <a:cxnSpLocks noChangeShapeType="1"/>
            </p:cNvCxnSpPr>
            <p:nvPr/>
          </p:nvCxnSpPr>
          <p:spPr bwMode="auto">
            <a:xfrm flipH="1">
              <a:off x="4165" y="7350"/>
              <a:ext cx="112" cy="99"/>
            </a:xfrm>
            <a:prstGeom prst="straightConnector1">
              <a:avLst/>
            </a:prstGeom>
            <a:noFill/>
            <a:ln w="9525">
              <a:solidFill>
                <a:srgbClr val="000000"/>
              </a:solidFill>
              <a:round/>
              <a:headEnd/>
              <a:tailEnd/>
            </a:ln>
          </p:spPr>
        </p:cxnSp>
        <p:cxnSp>
          <p:nvCxnSpPr>
            <p:cNvPr id="2793" name="AutoShape 745"/>
            <p:cNvCxnSpPr>
              <a:cxnSpLocks noChangeShapeType="1"/>
            </p:cNvCxnSpPr>
            <p:nvPr/>
          </p:nvCxnSpPr>
          <p:spPr bwMode="auto">
            <a:xfrm>
              <a:off x="4165" y="7449"/>
              <a:ext cx="112" cy="94"/>
            </a:xfrm>
            <a:prstGeom prst="straightConnector1">
              <a:avLst/>
            </a:prstGeom>
            <a:noFill/>
            <a:ln w="9525">
              <a:solidFill>
                <a:srgbClr val="000000"/>
              </a:solidFill>
              <a:round/>
              <a:headEnd/>
              <a:tailEnd/>
            </a:ln>
          </p:spPr>
        </p:cxnSp>
        <p:cxnSp>
          <p:nvCxnSpPr>
            <p:cNvPr id="2794" name="AutoShape 746"/>
            <p:cNvCxnSpPr>
              <a:cxnSpLocks noChangeShapeType="1"/>
            </p:cNvCxnSpPr>
            <p:nvPr/>
          </p:nvCxnSpPr>
          <p:spPr bwMode="auto">
            <a:xfrm flipV="1">
              <a:off x="5061" y="7393"/>
              <a:ext cx="127" cy="123"/>
            </a:xfrm>
            <a:prstGeom prst="straightConnector1">
              <a:avLst/>
            </a:prstGeom>
            <a:noFill/>
            <a:ln w="9525">
              <a:solidFill>
                <a:srgbClr val="000000"/>
              </a:solidFill>
              <a:round/>
              <a:headEnd/>
              <a:tailEnd/>
            </a:ln>
          </p:spPr>
        </p:cxnSp>
        <p:cxnSp>
          <p:nvCxnSpPr>
            <p:cNvPr id="2795" name="AutoShape 747"/>
            <p:cNvCxnSpPr>
              <a:cxnSpLocks noChangeShapeType="1"/>
            </p:cNvCxnSpPr>
            <p:nvPr/>
          </p:nvCxnSpPr>
          <p:spPr bwMode="auto">
            <a:xfrm>
              <a:off x="5061" y="7319"/>
              <a:ext cx="127" cy="74"/>
            </a:xfrm>
            <a:prstGeom prst="straightConnector1">
              <a:avLst/>
            </a:prstGeom>
            <a:noFill/>
            <a:ln w="9525">
              <a:solidFill>
                <a:srgbClr val="000000"/>
              </a:solidFill>
              <a:round/>
              <a:headEnd/>
              <a:tailEnd/>
            </a:ln>
          </p:spPr>
        </p:cxnSp>
        <p:cxnSp>
          <p:nvCxnSpPr>
            <p:cNvPr id="2796" name="AutoShape 748"/>
            <p:cNvCxnSpPr>
              <a:cxnSpLocks noChangeShapeType="1"/>
            </p:cNvCxnSpPr>
            <p:nvPr/>
          </p:nvCxnSpPr>
          <p:spPr bwMode="auto">
            <a:xfrm flipH="1">
              <a:off x="4165" y="7740"/>
              <a:ext cx="112" cy="99"/>
            </a:xfrm>
            <a:prstGeom prst="straightConnector1">
              <a:avLst/>
            </a:prstGeom>
            <a:noFill/>
            <a:ln w="9525">
              <a:solidFill>
                <a:srgbClr val="000000"/>
              </a:solidFill>
              <a:round/>
              <a:headEnd/>
              <a:tailEnd/>
            </a:ln>
          </p:spPr>
        </p:cxnSp>
        <p:cxnSp>
          <p:nvCxnSpPr>
            <p:cNvPr id="2797" name="AutoShape 749"/>
            <p:cNvCxnSpPr>
              <a:cxnSpLocks noChangeShapeType="1"/>
            </p:cNvCxnSpPr>
            <p:nvPr/>
          </p:nvCxnSpPr>
          <p:spPr bwMode="auto">
            <a:xfrm>
              <a:off x="4165" y="7839"/>
              <a:ext cx="112" cy="94"/>
            </a:xfrm>
            <a:prstGeom prst="straightConnector1">
              <a:avLst/>
            </a:prstGeom>
            <a:noFill/>
            <a:ln w="9525">
              <a:solidFill>
                <a:srgbClr val="000000"/>
              </a:solidFill>
              <a:round/>
              <a:headEnd/>
              <a:tailEnd/>
            </a:ln>
          </p:spPr>
        </p:cxnSp>
        <p:cxnSp>
          <p:nvCxnSpPr>
            <p:cNvPr id="2798" name="AutoShape 750"/>
            <p:cNvCxnSpPr>
              <a:cxnSpLocks noChangeShapeType="1"/>
            </p:cNvCxnSpPr>
            <p:nvPr/>
          </p:nvCxnSpPr>
          <p:spPr bwMode="auto">
            <a:xfrm flipV="1">
              <a:off x="4277" y="7906"/>
              <a:ext cx="784" cy="27"/>
            </a:xfrm>
            <a:prstGeom prst="straightConnector1">
              <a:avLst/>
            </a:prstGeom>
            <a:noFill/>
            <a:ln w="9525">
              <a:solidFill>
                <a:srgbClr val="000000"/>
              </a:solidFill>
              <a:round/>
              <a:headEnd/>
              <a:tailEnd/>
            </a:ln>
          </p:spPr>
        </p:cxnSp>
        <p:cxnSp>
          <p:nvCxnSpPr>
            <p:cNvPr id="2799" name="AutoShape 751"/>
            <p:cNvCxnSpPr>
              <a:cxnSpLocks noChangeShapeType="1"/>
            </p:cNvCxnSpPr>
            <p:nvPr/>
          </p:nvCxnSpPr>
          <p:spPr bwMode="auto">
            <a:xfrm flipV="1">
              <a:off x="5061" y="7783"/>
              <a:ext cx="127" cy="123"/>
            </a:xfrm>
            <a:prstGeom prst="straightConnector1">
              <a:avLst/>
            </a:prstGeom>
            <a:noFill/>
            <a:ln w="9525">
              <a:solidFill>
                <a:srgbClr val="000000"/>
              </a:solidFill>
              <a:round/>
              <a:headEnd/>
              <a:tailEnd/>
            </a:ln>
          </p:spPr>
        </p:cxnSp>
        <p:cxnSp>
          <p:nvCxnSpPr>
            <p:cNvPr id="2800" name="AutoShape 752"/>
            <p:cNvCxnSpPr>
              <a:cxnSpLocks noChangeShapeType="1"/>
            </p:cNvCxnSpPr>
            <p:nvPr/>
          </p:nvCxnSpPr>
          <p:spPr bwMode="auto">
            <a:xfrm>
              <a:off x="5061" y="7709"/>
              <a:ext cx="127" cy="74"/>
            </a:xfrm>
            <a:prstGeom prst="straightConnector1">
              <a:avLst/>
            </a:prstGeom>
            <a:noFill/>
            <a:ln w="9525">
              <a:solidFill>
                <a:srgbClr val="000000"/>
              </a:solidFill>
              <a:round/>
              <a:headEnd/>
              <a:tailEnd/>
            </a:ln>
          </p:spPr>
        </p:cxnSp>
        <p:cxnSp>
          <p:nvCxnSpPr>
            <p:cNvPr id="2801" name="AutoShape 753"/>
            <p:cNvCxnSpPr>
              <a:cxnSpLocks noChangeShapeType="1"/>
            </p:cNvCxnSpPr>
            <p:nvPr/>
          </p:nvCxnSpPr>
          <p:spPr bwMode="auto">
            <a:xfrm flipV="1">
              <a:off x="4278" y="7905"/>
              <a:ext cx="784" cy="31"/>
            </a:xfrm>
            <a:prstGeom prst="straightConnector1">
              <a:avLst/>
            </a:prstGeom>
            <a:noFill/>
            <a:ln w="9525">
              <a:solidFill>
                <a:srgbClr val="000000"/>
              </a:solidFill>
              <a:round/>
              <a:headEnd/>
              <a:tailEnd/>
            </a:ln>
          </p:spPr>
        </p:cxnSp>
        <p:cxnSp>
          <p:nvCxnSpPr>
            <p:cNvPr id="2802" name="AutoShape 754"/>
            <p:cNvCxnSpPr>
              <a:cxnSpLocks noChangeShapeType="1"/>
            </p:cNvCxnSpPr>
            <p:nvPr/>
          </p:nvCxnSpPr>
          <p:spPr bwMode="auto">
            <a:xfrm flipH="1">
              <a:off x="4166" y="7936"/>
              <a:ext cx="112" cy="99"/>
            </a:xfrm>
            <a:prstGeom prst="straightConnector1">
              <a:avLst/>
            </a:prstGeom>
            <a:noFill/>
            <a:ln w="9525">
              <a:solidFill>
                <a:srgbClr val="000000"/>
              </a:solidFill>
              <a:round/>
              <a:headEnd/>
              <a:tailEnd/>
            </a:ln>
          </p:spPr>
        </p:cxnSp>
        <p:cxnSp>
          <p:nvCxnSpPr>
            <p:cNvPr id="2803" name="AutoShape 755"/>
            <p:cNvCxnSpPr>
              <a:cxnSpLocks noChangeShapeType="1"/>
            </p:cNvCxnSpPr>
            <p:nvPr/>
          </p:nvCxnSpPr>
          <p:spPr bwMode="auto">
            <a:xfrm>
              <a:off x="4166" y="8035"/>
              <a:ext cx="112" cy="94"/>
            </a:xfrm>
            <a:prstGeom prst="straightConnector1">
              <a:avLst/>
            </a:prstGeom>
            <a:noFill/>
            <a:ln w="9525">
              <a:solidFill>
                <a:srgbClr val="000000"/>
              </a:solidFill>
              <a:round/>
              <a:headEnd/>
              <a:tailEnd/>
            </a:ln>
          </p:spPr>
        </p:cxnSp>
        <p:cxnSp>
          <p:nvCxnSpPr>
            <p:cNvPr id="2804" name="AutoShape 756"/>
            <p:cNvCxnSpPr>
              <a:cxnSpLocks noChangeShapeType="1"/>
            </p:cNvCxnSpPr>
            <p:nvPr/>
          </p:nvCxnSpPr>
          <p:spPr bwMode="auto">
            <a:xfrm flipV="1">
              <a:off x="5062" y="7979"/>
              <a:ext cx="127" cy="123"/>
            </a:xfrm>
            <a:prstGeom prst="straightConnector1">
              <a:avLst/>
            </a:prstGeom>
            <a:noFill/>
            <a:ln w="9525">
              <a:solidFill>
                <a:srgbClr val="000000"/>
              </a:solidFill>
              <a:round/>
              <a:headEnd/>
              <a:tailEnd/>
            </a:ln>
          </p:spPr>
        </p:cxnSp>
        <p:cxnSp>
          <p:nvCxnSpPr>
            <p:cNvPr id="2805" name="AutoShape 757"/>
            <p:cNvCxnSpPr>
              <a:cxnSpLocks noChangeShapeType="1"/>
            </p:cNvCxnSpPr>
            <p:nvPr/>
          </p:nvCxnSpPr>
          <p:spPr bwMode="auto">
            <a:xfrm>
              <a:off x="5062" y="7905"/>
              <a:ext cx="127" cy="74"/>
            </a:xfrm>
            <a:prstGeom prst="straightConnector1">
              <a:avLst/>
            </a:prstGeom>
            <a:noFill/>
            <a:ln w="9525">
              <a:solidFill>
                <a:srgbClr val="000000"/>
              </a:solidFill>
              <a:round/>
              <a:headEnd/>
              <a:tailEnd/>
            </a:ln>
          </p:spPr>
        </p:cxnSp>
        <p:cxnSp>
          <p:nvCxnSpPr>
            <p:cNvPr id="2806" name="AutoShape 758"/>
            <p:cNvCxnSpPr>
              <a:cxnSpLocks noChangeShapeType="1"/>
            </p:cNvCxnSpPr>
            <p:nvPr/>
          </p:nvCxnSpPr>
          <p:spPr bwMode="auto">
            <a:xfrm flipV="1">
              <a:off x="4287" y="10451"/>
              <a:ext cx="784" cy="27"/>
            </a:xfrm>
            <a:prstGeom prst="straightConnector1">
              <a:avLst/>
            </a:prstGeom>
            <a:noFill/>
            <a:ln w="9525">
              <a:solidFill>
                <a:srgbClr val="000000"/>
              </a:solidFill>
              <a:round/>
              <a:headEnd/>
              <a:tailEnd/>
            </a:ln>
          </p:spPr>
        </p:cxnSp>
        <p:cxnSp>
          <p:nvCxnSpPr>
            <p:cNvPr id="2807" name="AutoShape 759"/>
            <p:cNvCxnSpPr>
              <a:cxnSpLocks noChangeShapeType="1"/>
            </p:cNvCxnSpPr>
            <p:nvPr/>
          </p:nvCxnSpPr>
          <p:spPr bwMode="auto">
            <a:xfrm flipV="1">
              <a:off x="4277" y="7520"/>
              <a:ext cx="784" cy="27"/>
            </a:xfrm>
            <a:prstGeom prst="straightConnector1">
              <a:avLst/>
            </a:prstGeom>
            <a:noFill/>
            <a:ln w="9525">
              <a:solidFill>
                <a:srgbClr val="000000"/>
              </a:solidFill>
              <a:round/>
              <a:headEnd/>
              <a:tailEnd/>
            </a:ln>
          </p:spPr>
        </p:cxnSp>
        <p:cxnSp>
          <p:nvCxnSpPr>
            <p:cNvPr id="2808" name="AutoShape 760"/>
            <p:cNvCxnSpPr>
              <a:cxnSpLocks noChangeShapeType="1"/>
            </p:cNvCxnSpPr>
            <p:nvPr/>
          </p:nvCxnSpPr>
          <p:spPr bwMode="auto">
            <a:xfrm flipV="1">
              <a:off x="4277" y="7520"/>
              <a:ext cx="784" cy="31"/>
            </a:xfrm>
            <a:prstGeom prst="straightConnector1">
              <a:avLst/>
            </a:prstGeom>
            <a:noFill/>
            <a:ln w="9525">
              <a:solidFill>
                <a:srgbClr val="000000"/>
              </a:solidFill>
              <a:round/>
              <a:headEnd/>
              <a:tailEnd/>
            </a:ln>
          </p:spPr>
        </p:cxnSp>
        <p:cxnSp>
          <p:nvCxnSpPr>
            <p:cNvPr id="2809" name="AutoShape 761"/>
            <p:cNvCxnSpPr>
              <a:cxnSpLocks noChangeShapeType="1"/>
            </p:cNvCxnSpPr>
            <p:nvPr/>
          </p:nvCxnSpPr>
          <p:spPr bwMode="auto">
            <a:xfrm flipH="1">
              <a:off x="4165" y="7551"/>
              <a:ext cx="112" cy="99"/>
            </a:xfrm>
            <a:prstGeom prst="straightConnector1">
              <a:avLst/>
            </a:prstGeom>
            <a:noFill/>
            <a:ln w="9525">
              <a:solidFill>
                <a:srgbClr val="000000"/>
              </a:solidFill>
              <a:round/>
              <a:headEnd/>
              <a:tailEnd/>
            </a:ln>
          </p:spPr>
        </p:cxnSp>
        <p:cxnSp>
          <p:nvCxnSpPr>
            <p:cNvPr id="2810" name="AutoShape 762"/>
            <p:cNvCxnSpPr>
              <a:cxnSpLocks noChangeShapeType="1"/>
            </p:cNvCxnSpPr>
            <p:nvPr/>
          </p:nvCxnSpPr>
          <p:spPr bwMode="auto">
            <a:xfrm>
              <a:off x="4165" y="7650"/>
              <a:ext cx="112" cy="94"/>
            </a:xfrm>
            <a:prstGeom prst="straightConnector1">
              <a:avLst/>
            </a:prstGeom>
            <a:noFill/>
            <a:ln w="9525">
              <a:solidFill>
                <a:srgbClr val="000000"/>
              </a:solidFill>
              <a:round/>
              <a:headEnd/>
              <a:tailEnd/>
            </a:ln>
          </p:spPr>
        </p:cxnSp>
        <p:cxnSp>
          <p:nvCxnSpPr>
            <p:cNvPr id="2811" name="AutoShape 763"/>
            <p:cNvCxnSpPr>
              <a:cxnSpLocks noChangeShapeType="1"/>
            </p:cNvCxnSpPr>
            <p:nvPr/>
          </p:nvCxnSpPr>
          <p:spPr bwMode="auto">
            <a:xfrm flipV="1">
              <a:off x="4277" y="7717"/>
              <a:ext cx="784" cy="27"/>
            </a:xfrm>
            <a:prstGeom prst="straightConnector1">
              <a:avLst/>
            </a:prstGeom>
            <a:noFill/>
            <a:ln w="9525">
              <a:solidFill>
                <a:srgbClr val="000000"/>
              </a:solidFill>
              <a:round/>
              <a:headEnd/>
              <a:tailEnd/>
            </a:ln>
          </p:spPr>
        </p:cxnSp>
        <p:cxnSp>
          <p:nvCxnSpPr>
            <p:cNvPr id="2812" name="AutoShape 764"/>
            <p:cNvCxnSpPr>
              <a:cxnSpLocks noChangeShapeType="1"/>
            </p:cNvCxnSpPr>
            <p:nvPr/>
          </p:nvCxnSpPr>
          <p:spPr bwMode="auto">
            <a:xfrm flipV="1">
              <a:off x="5061" y="7594"/>
              <a:ext cx="127" cy="123"/>
            </a:xfrm>
            <a:prstGeom prst="straightConnector1">
              <a:avLst/>
            </a:prstGeom>
            <a:noFill/>
            <a:ln w="9525">
              <a:solidFill>
                <a:srgbClr val="000000"/>
              </a:solidFill>
              <a:round/>
              <a:headEnd/>
              <a:tailEnd/>
            </a:ln>
          </p:spPr>
        </p:cxnSp>
        <p:cxnSp>
          <p:nvCxnSpPr>
            <p:cNvPr id="2813" name="AutoShape 765"/>
            <p:cNvCxnSpPr>
              <a:cxnSpLocks noChangeShapeType="1"/>
            </p:cNvCxnSpPr>
            <p:nvPr/>
          </p:nvCxnSpPr>
          <p:spPr bwMode="auto">
            <a:xfrm>
              <a:off x="5061" y="7520"/>
              <a:ext cx="127" cy="74"/>
            </a:xfrm>
            <a:prstGeom prst="straightConnector1">
              <a:avLst/>
            </a:prstGeom>
            <a:noFill/>
            <a:ln w="9525">
              <a:solidFill>
                <a:srgbClr val="000000"/>
              </a:solidFill>
              <a:round/>
              <a:headEnd/>
              <a:tailEnd/>
            </a:ln>
          </p:spPr>
        </p:cxnSp>
        <p:cxnSp>
          <p:nvCxnSpPr>
            <p:cNvPr id="2814" name="AutoShape 766"/>
            <p:cNvCxnSpPr>
              <a:cxnSpLocks noChangeShapeType="1"/>
            </p:cNvCxnSpPr>
            <p:nvPr/>
          </p:nvCxnSpPr>
          <p:spPr bwMode="auto">
            <a:xfrm flipV="1">
              <a:off x="4277" y="7713"/>
              <a:ext cx="784" cy="31"/>
            </a:xfrm>
            <a:prstGeom prst="straightConnector1">
              <a:avLst/>
            </a:prstGeom>
            <a:noFill/>
            <a:ln w="9525">
              <a:solidFill>
                <a:srgbClr val="000000"/>
              </a:solidFill>
              <a:round/>
              <a:headEnd/>
              <a:tailEnd/>
            </a:ln>
          </p:spPr>
        </p:cxnSp>
        <p:cxnSp>
          <p:nvCxnSpPr>
            <p:cNvPr id="2815" name="AutoShape 767"/>
            <p:cNvCxnSpPr>
              <a:cxnSpLocks noChangeShapeType="1"/>
            </p:cNvCxnSpPr>
            <p:nvPr/>
          </p:nvCxnSpPr>
          <p:spPr bwMode="auto">
            <a:xfrm flipV="1">
              <a:off x="4282" y="8102"/>
              <a:ext cx="784" cy="31"/>
            </a:xfrm>
            <a:prstGeom prst="straightConnector1">
              <a:avLst/>
            </a:prstGeom>
            <a:noFill/>
            <a:ln w="9525">
              <a:solidFill>
                <a:srgbClr val="000000"/>
              </a:solidFill>
              <a:round/>
              <a:headEnd/>
              <a:tailEnd/>
            </a:ln>
          </p:spPr>
        </p:cxnSp>
        <p:cxnSp>
          <p:nvCxnSpPr>
            <p:cNvPr id="2816" name="AutoShape 768"/>
            <p:cNvCxnSpPr>
              <a:cxnSpLocks noChangeShapeType="1"/>
            </p:cNvCxnSpPr>
            <p:nvPr/>
          </p:nvCxnSpPr>
          <p:spPr bwMode="auto">
            <a:xfrm flipH="1">
              <a:off x="4170" y="8133"/>
              <a:ext cx="112" cy="99"/>
            </a:xfrm>
            <a:prstGeom prst="straightConnector1">
              <a:avLst/>
            </a:prstGeom>
            <a:noFill/>
            <a:ln w="9525">
              <a:solidFill>
                <a:srgbClr val="000000"/>
              </a:solidFill>
              <a:round/>
              <a:headEnd/>
              <a:tailEnd/>
            </a:ln>
          </p:spPr>
        </p:cxnSp>
        <p:cxnSp>
          <p:nvCxnSpPr>
            <p:cNvPr id="2817" name="AutoShape 769"/>
            <p:cNvCxnSpPr>
              <a:cxnSpLocks noChangeShapeType="1"/>
            </p:cNvCxnSpPr>
            <p:nvPr/>
          </p:nvCxnSpPr>
          <p:spPr bwMode="auto">
            <a:xfrm>
              <a:off x="4170" y="8232"/>
              <a:ext cx="112" cy="94"/>
            </a:xfrm>
            <a:prstGeom prst="straightConnector1">
              <a:avLst/>
            </a:prstGeom>
            <a:noFill/>
            <a:ln w="9525">
              <a:solidFill>
                <a:srgbClr val="000000"/>
              </a:solidFill>
              <a:round/>
              <a:headEnd/>
              <a:tailEnd/>
            </a:ln>
          </p:spPr>
        </p:cxnSp>
        <p:cxnSp>
          <p:nvCxnSpPr>
            <p:cNvPr id="2818" name="AutoShape 770"/>
            <p:cNvCxnSpPr>
              <a:cxnSpLocks noChangeShapeType="1"/>
            </p:cNvCxnSpPr>
            <p:nvPr/>
          </p:nvCxnSpPr>
          <p:spPr bwMode="auto">
            <a:xfrm flipV="1">
              <a:off x="5066" y="8176"/>
              <a:ext cx="127" cy="123"/>
            </a:xfrm>
            <a:prstGeom prst="straightConnector1">
              <a:avLst/>
            </a:prstGeom>
            <a:noFill/>
            <a:ln w="9525">
              <a:solidFill>
                <a:srgbClr val="000000"/>
              </a:solidFill>
              <a:round/>
              <a:headEnd/>
              <a:tailEnd/>
            </a:ln>
          </p:spPr>
        </p:cxnSp>
        <p:cxnSp>
          <p:nvCxnSpPr>
            <p:cNvPr id="2819" name="AutoShape 771"/>
            <p:cNvCxnSpPr>
              <a:cxnSpLocks noChangeShapeType="1"/>
            </p:cNvCxnSpPr>
            <p:nvPr/>
          </p:nvCxnSpPr>
          <p:spPr bwMode="auto">
            <a:xfrm>
              <a:off x="5066" y="8102"/>
              <a:ext cx="127" cy="74"/>
            </a:xfrm>
            <a:prstGeom prst="straightConnector1">
              <a:avLst/>
            </a:prstGeom>
            <a:noFill/>
            <a:ln w="9525">
              <a:solidFill>
                <a:srgbClr val="000000"/>
              </a:solidFill>
              <a:round/>
              <a:headEnd/>
              <a:tailEnd/>
            </a:ln>
          </p:spPr>
        </p:cxnSp>
        <p:cxnSp>
          <p:nvCxnSpPr>
            <p:cNvPr id="2820" name="AutoShape 772"/>
            <p:cNvCxnSpPr>
              <a:cxnSpLocks noChangeShapeType="1"/>
            </p:cNvCxnSpPr>
            <p:nvPr/>
          </p:nvCxnSpPr>
          <p:spPr bwMode="auto">
            <a:xfrm flipH="1">
              <a:off x="4170" y="8523"/>
              <a:ext cx="112" cy="99"/>
            </a:xfrm>
            <a:prstGeom prst="straightConnector1">
              <a:avLst/>
            </a:prstGeom>
            <a:noFill/>
            <a:ln w="9525">
              <a:solidFill>
                <a:srgbClr val="000000"/>
              </a:solidFill>
              <a:round/>
              <a:headEnd/>
              <a:tailEnd/>
            </a:ln>
          </p:spPr>
        </p:cxnSp>
        <p:cxnSp>
          <p:nvCxnSpPr>
            <p:cNvPr id="2821" name="AutoShape 773"/>
            <p:cNvCxnSpPr>
              <a:cxnSpLocks noChangeShapeType="1"/>
            </p:cNvCxnSpPr>
            <p:nvPr/>
          </p:nvCxnSpPr>
          <p:spPr bwMode="auto">
            <a:xfrm>
              <a:off x="4170" y="8622"/>
              <a:ext cx="112" cy="94"/>
            </a:xfrm>
            <a:prstGeom prst="straightConnector1">
              <a:avLst/>
            </a:prstGeom>
            <a:noFill/>
            <a:ln w="9525">
              <a:solidFill>
                <a:srgbClr val="000000"/>
              </a:solidFill>
              <a:round/>
              <a:headEnd/>
              <a:tailEnd/>
            </a:ln>
          </p:spPr>
        </p:cxnSp>
        <p:cxnSp>
          <p:nvCxnSpPr>
            <p:cNvPr id="2822" name="AutoShape 774"/>
            <p:cNvCxnSpPr>
              <a:cxnSpLocks noChangeShapeType="1"/>
            </p:cNvCxnSpPr>
            <p:nvPr/>
          </p:nvCxnSpPr>
          <p:spPr bwMode="auto">
            <a:xfrm flipV="1">
              <a:off x="4282" y="8689"/>
              <a:ext cx="784" cy="27"/>
            </a:xfrm>
            <a:prstGeom prst="straightConnector1">
              <a:avLst/>
            </a:prstGeom>
            <a:noFill/>
            <a:ln w="9525">
              <a:solidFill>
                <a:srgbClr val="000000"/>
              </a:solidFill>
              <a:round/>
              <a:headEnd/>
              <a:tailEnd/>
            </a:ln>
          </p:spPr>
        </p:cxnSp>
        <p:cxnSp>
          <p:nvCxnSpPr>
            <p:cNvPr id="2823" name="AutoShape 775"/>
            <p:cNvCxnSpPr>
              <a:cxnSpLocks noChangeShapeType="1"/>
            </p:cNvCxnSpPr>
            <p:nvPr/>
          </p:nvCxnSpPr>
          <p:spPr bwMode="auto">
            <a:xfrm flipV="1">
              <a:off x="5066" y="8566"/>
              <a:ext cx="127" cy="123"/>
            </a:xfrm>
            <a:prstGeom prst="straightConnector1">
              <a:avLst/>
            </a:prstGeom>
            <a:noFill/>
            <a:ln w="9525">
              <a:solidFill>
                <a:srgbClr val="000000"/>
              </a:solidFill>
              <a:round/>
              <a:headEnd/>
              <a:tailEnd/>
            </a:ln>
          </p:spPr>
        </p:cxnSp>
        <p:cxnSp>
          <p:nvCxnSpPr>
            <p:cNvPr id="2824" name="AutoShape 776"/>
            <p:cNvCxnSpPr>
              <a:cxnSpLocks noChangeShapeType="1"/>
            </p:cNvCxnSpPr>
            <p:nvPr/>
          </p:nvCxnSpPr>
          <p:spPr bwMode="auto">
            <a:xfrm>
              <a:off x="5066" y="8492"/>
              <a:ext cx="127" cy="74"/>
            </a:xfrm>
            <a:prstGeom prst="straightConnector1">
              <a:avLst/>
            </a:prstGeom>
            <a:noFill/>
            <a:ln w="9525">
              <a:solidFill>
                <a:srgbClr val="000000"/>
              </a:solidFill>
              <a:round/>
              <a:headEnd/>
              <a:tailEnd/>
            </a:ln>
          </p:spPr>
        </p:cxnSp>
        <p:cxnSp>
          <p:nvCxnSpPr>
            <p:cNvPr id="2825" name="AutoShape 777"/>
            <p:cNvCxnSpPr>
              <a:cxnSpLocks noChangeShapeType="1"/>
            </p:cNvCxnSpPr>
            <p:nvPr/>
          </p:nvCxnSpPr>
          <p:spPr bwMode="auto">
            <a:xfrm flipV="1">
              <a:off x="4283" y="8688"/>
              <a:ext cx="784" cy="31"/>
            </a:xfrm>
            <a:prstGeom prst="straightConnector1">
              <a:avLst/>
            </a:prstGeom>
            <a:noFill/>
            <a:ln w="9525">
              <a:solidFill>
                <a:srgbClr val="000000"/>
              </a:solidFill>
              <a:round/>
              <a:headEnd/>
              <a:tailEnd/>
            </a:ln>
          </p:spPr>
        </p:cxnSp>
        <p:cxnSp>
          <p:nvCxnSpPr>
            <p:cNvPr id="2826" name="AutoShape 778"/>
            <p:cNvCxnSpPr>
              <a:cxnSpLocks noChangeShapeType="1"/>
            </p:cNvCxnSpPr>
            <p:nvPr/>
          </p:nvCxnSpPr>
          <p:spPr bwMode="auto">
            <a:xfrm flipH="1">
              <a:off x="4171" y="8719"/>
              <a:ext cx="112" cy="99"/>
            </a:xfrm>
            <a:prstGeom prst="straightConnector1">
              <a:avLst/>
            </a:prstGeom>
            <a:noFill/>
            <a:ln w="9525">
              <a:solidFill>
                <a:srgbClr val="000000"/>
              </a:solidFill>
              <a:round/>
              <a:headEnd/>
              <a:tailEnd/>
            </a:ln>
          </p:spPr>
        </p:cxnSp>
        <p:cxnSp>
          <p:nvCxnSpPr>
            <p:cNvPr id="2827" name="AutoShape 779"/>
            <p:cNvCxnSpPr>
              <a:cxnSpLocks noChangeShapeType="1"/>
            </p:cNvCxnSpPr>
            <p:nvPr/>
          </p:nvCxnSpPr>
          <p:spPr bwMode="auto">
            <a:xfrm>
              <a:off x="4171" y="8818"/>
              <a:ext cx="112" cy="94"/>
            </a:xfrm>
            <a:prstGeom prst="straightConnector1">
              <a:avLst/>
            </a:prstGeom>
            <a:noFill/>
            <a:ln w="9525">
              <a:solidFill>
                <a:srgbClr val="000000"/>
              </a:solidFill>
              <a:round/>
              <a:headEnd/>
              <a:tailEnd/>
            </a:ln>
          </p:spPr>
        </p:cxnSp>
        <p:cxnSp>
          <p:nvCxnSpPr>
            <p:cNvPr id="2828" name="AutoShape 780"/>
            <p:cNvCxnSpPr>
              <a:cxnSpLocks noChangeShapeType="1"/>
            </p:cNvCxnSpPr>
            <p:nvPr/>
          </p:nvCxnSpPr>
          <p:spPr bwMode="auto">
            <a:xfrm flipV="1">
              <a:off x="5067" y="8762"/>
              <a:ext cx="127" cy="123"/>
            </a:xfrm>
            <a:prstGeom prst="straightConnector1">
              <a:avLst/>
            </a:prstGeom>
            <a:noFill/>
            <a:ln w="9525">
              <a:solidFill>
                <a:srgbClr val="000000"/>
              </a:solidFill>
              <a:round/>
              <a:headEnd/>
              <a:tailEnd/>
            </a:ln>
          </p:spPr>
        </p:cxnSp>
        <p:cxnSp>
          <p:nvCxnSpPr>
            <p:cNvPr id="2829" name="AutoShape 781"/>
            <p:cNvCxnSpPr>
              <a:cxnSpLocks noChangeShapeType="1"/>
            </p:cNvCxnSpPr>
            <p:nvPr/>
          </p:nvCxnSpPr>
          <p:spPr bwMode="auto">
            <a:xfrm>
              <a:off x="5067" y="8688"/>
              <a:ext cx="127" cy="74"/>
            </a:xfrm>
            <a:prstGeom prst="straightConnector1">
              <a:avLst/>
            </a:prstGeom>
            <a:noFill/>
            <a:ln w="9525">
              <a:solidFill>
                <a:srgbClr val="000000"/>
              </a:solidFill>
              <a:round/>
              <a:headEnd/>
              <a:tailEnd/>
            </a:ln>
          </p:spPr>
        </p:cxnSp>
        <p:cxnSp>
          <p:nvCxnSpPr>
            <p:cNvPr id="2830" name="AutoShape 782"/>
            <p:cNvCxnSpPr>
              <a:cxnSpLocks noChangeShapeType="1"/>
            </p:cNvCxnSpPr>
            <p:nvPr/>
          </p:nvCxnSpPr>
          <p:spPr bwMode="auto">
            <a:xfrm flipV="1">
              <a:off x="4282" y="8303"/>
              <a:ext cx="784" cy="27"/>
            </a:xfrm>
            <a:prstGeom prst="straightConnector1">
              <a:avLst/>
            </a:prstGeom>
            <a:noFill/>
            <a:ln w="9525">
              <a:solidFill>
                <a:srgbClr val="000000"/>
              </a:solidFill>
              <a:round/>
              <a:headEnd/>
              <a:tailEnd/>
            </a:ln>
          </p:spPr>
        </p:cxnSp>
        <p:cxnSp>
          <p:nvCxnSpPr>
            <p:cNvPr id="2831" name="AutoShape 783"/>
            <p:cNvCxnSpPr>
              <a:cxnSpLocks noChangeShapeType="1"/>
            </p:cNvCxnSpPr>
            <p:nvPr/>
          </p:nvCxnSpPr>
          <p:spPr bwMode="auto">
            <a:xfrm flipV="1">
              <a:off x="4282" y="8303"/>
              <a:ext cx="784" cy="31"/>
            </a:xfrm>
            <a:prstGeom prst="straightConnector1">
              <a:avLst/>
            </a:prstGeom>
            <a:noFill/>
            <a:ln w="9525">
              <a:solidFill>
                <a:srgbClr val="000000"/>
              </a:solidFill>
              <a:round/>
              <a:headEnd/>
              <a:tailEnd/>
            </a:ln>
          </p:spPr>
        </p:cxnSp>
        <p:cxnSp>
          <p:nvCxnSpPr>
            <p:cNvPr id="2832" name="AutoShape 784"/>
            <p:cNvCxnSpPr>
              <a:cxnSpLocks noChangeShapeType="1"/>
            </p:cNvCxnSpPr>
            <p:nvPr/>
          </p:nvCxnSpPr>
          <p:spPr bwMode="auto">
            <a:xfrm flipH="1">
              <a:off x="4170" y="8334"/>
              <a:ext cx="112" cy="99"/>
            </a:xfrm>
            <a:prstGeom prst="straightConnector1">
              <a:avLst/>
            </a:prstGeom>
            <a:noFill/>
            <a:ln w="9525">
              <a:solidFill>
                <a:srgbClr val="000000"/>
              </a:solidFill>
              <a:round/>
              <a:headEnd/>
              <a:tailEnd/>
            </a:ln>
          </p:spPr>
        </p:cxnSp>
        <p:cxnSp>
          <p:nvCxnSpPr>
            <p:cNvPr id="2833" name="AutoShape 785"/>
            <p:cNvCxnSpPr>
              <a:cxnSpLocks noChangeShapeType="1"/>
            </p:cNvCxnSpPr>
            <p:nvPr/>
          </p:nvCxnSpPr>
          <p:spPr bwMode="auto">
            <a:xfrm>
              <a:off x="4170" y="8433"/>
              <a:ext cx="112" cy="94"/>
            </a:xfrm>
            <a:prstGeom prst="straightConnector1">
              <a:avLst/>
            </a:prstGeom>
            <a:noFill/>
            <a:ln w="9525">
              <a:solidFill>
                <a:srgbClr val="000000"/>
              </a:solidFill>
              <a:round/>
              <a:headEnd/>
              <a:tailEnd/>
            </a:ln>
          </p:spPr>
        </p:cxnSp>
        <p:cxnSp>
          <p:nvCxnSpPr>
            <p:cNvPr id="2834" name="AutoShape 786"/>
            <p:cNvCxnSpPr>
              <a:cxnSpLocks noChangeShapeType="1"/>
            </p:cNvCxnSpPr>
            <p:nvPr/>
          </p:nvCxnSpPr>
          <p:spPr bwMode="auto">
            <a:xfrm flipV="1">
              <a:off x="4282" y="8500"/>
              <a:ext cx="784" cy="27"/>
            </a:xfrm>
            <a:prstGeom prst="straightConnector1">
              <a:avLst/>
            </a:prstGeom>
            <a:noFill/>
            <a:ln w="9525">
              <a:solidFill>
                <a:srgbClr val="000000"/>
              </a:solidFill>
              <a:round/>
              <a:headEnd/>
              <a:tailEnd/>
            </a:ln>
          </p:spPr>
        </p:cxnSp>
        <p:cxnSp>
          <p:nvCxnSpPr>
            <p:cNvPr id="2835" name="AutoShape 787"/>
            <p:cNvCxnSpPr>
              <a:cxnSpLocks noChangeShapeType="1"/>
            </p:cNvCxnSpPr>
            <p:nvPr/>
          </p:nvCxnSpPr>
          <p:spPr bwMode="auto">
            <a:xfrm flipV="1">
              <a:off x="5066" y="8377"/>
              <a:ext cx="127" cy="123"/>
            </a:xfrm>
            <a:prstGeom prst="straightConnector1">
              <a:avLst/>
            </a:prstGeom>
            <a:noFill/>
            <a:ln w="9525">
              <a:solidFill>
                <a:srgbClr val="000000"/>
              </a:solidFill>
              <a:round/>
              <a:headEnd/>
              <a:tailEnd/>
            </a:ln>
          </p:spPr>
        </p:cxnSp>
        <p:cxnSp>
          <p:nvCxnSpPr>
            <p:cNvPr id="2836" name="AutoShape 788"/>
            <p:cNvCxnSpPr>
              <a:cxnSpLocks noChangeShapeType="1"/>
            </p:cNvCxnSpPr>
            <p:nvPr/>
          </p:nvCxnSpPr>
          <p:spPr bwMode="auto">
            <a:xfrm>
              <a:off x="5066" y="8303"/>
              <a:ext cx="127" cy="74"/>
            </a:xfrm>
            <a:prstGeom prst="straightConnector1">
              <a:avLst/>
            </a:prstGeom>
            <a:noFill/>
            <a:ln w="9525">
              <a:solidFill>
                <a:srgbClr val="000000"/>
              </a:solidFill>
              <a:round/>
              <a:headEnd/>
              <a:tailEnd/>
            </a:ln>
          </p:spPr>
        </p:cxnSp>
        <p:cxnSp>
          <p:nvCxnSpPr>
            <p:cNvPr id="2837" name="AutoShape 789"/>
            <p:cNvCxnSpPr>
              <a:cxnSpLocks noChangeShapeType="1"/>
            </p:cNvCxnSpPr>
            <p:nvPr/>
          </p:nvCxnSpPr>
          <p:spPr bwMode="auto">
            <a:xfrm flipV="1">
              <a:off x="4282" y="8496"/>
              <a:ext cx="784" cy="31"/>
            </a:xfrm>
            <a:prstGeom prst="straightConnector1">
              <a:avLst/>
            </a:prstGeom>
            <a:noFill/>
            <a:ln w="9525">
              <a:solidFill>
                <a:srgbClr val="000000"/>
              </a:solidFill>
              <a:round/>
              <a:headEnd/>
              <a:tailEnd/>
            </a:ln>
          </p:spPr>
        </p:cxnSp>
        <p:cxnSp>
          <p:nvCxnSpPr>
            <p:cNvPr id="2838" name="AutoShape 790"/>
            <p:cNvCxnSpPr>
              <a:cxnSpLocks noChangeShapeType="1"/>
            </p:cNvCxnSpPr>
            <p:nvPr/>
          </p:nvCxnSpPr>
          <p:spPr bwMode="auto">
            <a:xfrm flipV="1">
              <a:off x="4286" y="8885"/>
              <a:ext cx="784" cy="31"/>
            </a:xfrm>
            <a:prstGeom prst="straightConnector1">
              <a:avLst/>
            </a:prstGeom>
            <a:noFill/>
            <a:ln w="9525">
              <a:solidFill>
                <a:srgbClr val="000000"/>
              </a:solidFill>
              <a:round/>
              <a:headEnd/>
              <a:tailEnd/>
            </a:ln>
          </p:spPr>
        </p:cxnSp>
        <p:cxnSp>
          <p:nvCxnSpPr>
            <p:cNvPr id="2839" name="AutoShape 791"/>
            <p:cNvCxnSpPr>
              <a:cxnSpLocks noChangeShapeType="1"/>
            </p:cNvCxnSpPr>
            <p:nvPr/>
          </p:nvCxnSpPr>
          <p:spPr bwMode="auto">
            <a:xfrm flipH="1">
              <a:off x="4174" y="8916"/>
              <a:ext cx="112" cy="99"/>
            </a:xfrm>
            <a:prstGeom prst="straightConnector1">
              <a:avLst/>
            </a:prstGeom>
            <a:noFill/>
            <a:ln w="9525">
              <a:solidFill>
                <a:srgbClr val="000000"/>
              </a:solidFill>
              <a:round/>
              <a:headEnd/>
              <a:tailEnd/>
            </a:ln>
          </p:spPr>
        </p:cxnSp>
        <p:cxnSp>
          <p:nvCxnSpPr>
            <p:cNvPr id="2840" name="AutoShape 792"/>
            <p:cNvCxnSpPr>
              <a:cxnSpLocks noChangeShapeType="1"/>
            </p:cNvCxnSpPr>
            <p:nvPr/>
          </p:nvCxnSpPr>
          <p:spPr bwMode="auto">
            <a:xfrm>
              <a:off x="4174" y="9015"/>
              <a:ext cx="112" cy="94"/>
            </a:xfrm>
            <a:prstGeom prst="straightConnector1">
              <a:avLst/>
            </a:prstGeom>
            <a:noFill/>
            <a:ln w="9525">
              <a:solidFill>
                <a:srgbClr val="000000"/>
              </a:solidFill>
              <a:round/>
              <a:headEnd/>
              <a:tailEnd/>
            </a:ln>
          </p:spPr>
        </p:cxnSp>
        <p:cxnSp>
          <p:nvCxnSpPr>
            <p:cNvPr id="2841" name="AutoShape 793"/>
            <p:cNvCxnSpPr>
              <a:cxnSpLocks noChangeShapeType="1"/>
            </p:cNvCxnSpPr>
            <p:nvPr/>
          </p:nvCxnSpPr>
          <p:spPr bwMode="auto">
            <a:xfrm flipV="1">
              <a:off x="5070" y="8959"/>
              <a:ext cx="127" cy="123"/>
            </a:xfrm>
            <a:prstGeom prst="straightConnector1">
              <a:avLst/>
            </a:prstGeom>
            <a:noFill/>
            <a:ln w="9525">
              <a:solidFill>
                <a:srgbClr val="000000"/>
              </a:solidFill>
              <a:round/>
              <a:headEnd/>
              <a:tailEnd/>
            </a:ln>
          </p:spPr>
        </p:cxnSp>
        <p:cxnSp>
          <p:nvCxnSpPr>
            <p:cNvPr id="2842" name="AutoShape 794"/>
            <p:cNvCxnSpPr>
              <a:cxnSpLocks noChangeShapeType="1"/>
            </p:cNvCxnSpPr>
            <p:nvPr/>
          </p:nvCxnSpPr>
          <p:spPr bwMode="auto">
            <a:xfrm>
              <a:off x="5070" y="8885"/>
              <a:ext cx="127" cy="74"/>
            </a:xfrm>
            <a:prstGeom prst="straightConnector1">
              <a:avLst/>
            </a:prstGeom>
            <a:noFill/>
            <a:ln w="9525">
              <a:solidFill>
                <a:srgbClr val="000000"/>
              </a:solidFill>
              <a:round/>
              <a:headEnd/>
              <a:tailEnd/>
            </a:ln>
          </p:spPr>
        </p:cxnSp>
        <p:cxnSp>
          <p:nvCxnSpPr>
            <p:cNvPr id="2843" name="AutoShape 795"/>
            <p:cNvCxnSpPr>
              <a:cxnSpLocks noChangeShapeType="1"/>
            </p:cNvCxnSpPr>
            <p:nvPr/>
          </p:nvCxnSpPr>
          <p:spPr bwMode="auto">
            <a:xfrm flipH="1">
              <a:off x="4174" y="9306"/>
              <a:ext cx="112" cy="99"/>
            </a:xfrm>
            <a:prstGeom prst="straightConnector1">
              <a:avLst/>
            </a:prstGeom>
            <a:noFill/>
            <a:ln w="9525">
              <a:solidFill>
                <a:srgbClr val="000000"/>
              </a:solidFill>
              <a:round/>
              <a:headEnd/>
              <a:tailEnd/>
            </a:ln>
          </p:spPr>
        </p:cxnSp>
        <p:cxnSp>
          <p:nvCxnSpPr>
            <p:cNvPr id="2844" name="AutoShape 796"/>
            <p:cNvCxnSpPr>
              <a:cxnSpLocks noChangeShapeType="1"/>
            </p:cNvCxnSpPr>
            <p:nvPr/>
          </p:nvCxnSpPr>
          <p:spPr bwMode="auto">
            <a:xfrm>
              <a:off x="4174" y="9405"/>
              <a:ext cx="112" cy="94"/>
            </a:xfrm>
            <a:prstGeom prst="straightConnector1">
              <a:avLst/>
            </a:prstGeom>
            <a:noFill/>
            <a:ln w="9525">
              <a:solidFill>
                <a:srgbClr val="000000"/>
              </a:solidFill>
              <a:round/>
              <a:headEnd/>
              <a:tailEnd/>
            </a:ln>
          </p:spPr>
        </p:cxnSp>
        <p:cxnSp>
          <p:nvCxnSpPr>
            <p:cNvPr id="2845" name="AutoShape 797"/>
            <p:cNvCxnSpPr>
              <a:cxnSpLocks noChangeShapeType="1"/>
            </p:cNvCxnSpPr>
            <p:nvPr/>
          </p:nvCxnSpPr>
          <p:spPr bwMode="auto">
            <a:xfrm flipV="1">
              <a:off x="4286" y="9472"/>
              <a:ext cx="784" cy="27"/>
            </a:xfrm>
            <a:prstGeom prst="straightConnector1">
              <a:avLst/>
            </a:prstGeom>
            <a:noFill/>
            <a:ln w="9525">
              <a:solidFill>
                <a:srgbClr val="000000"/>
              </a:solidFill>
              <a:round/>
              <a:headEnd/>
              <a:tailEnd/>
            </a:ln>
          </p:spPr>
        </p:cxnSp>
        <p:cxnSp>
          <p:nvCxnSpPr>
            <p:cNvPr id="2846" name="AutoShape 798"/>
            <p:cNvCxnSpPr>
              <a:cxnSpLocks noChangeShapeType="1"/>
            </p:cNvCxnSpPr>
            <p:nvPr/>
          </p:nvCxnSpPr>
          <p:spPr bwMode="auto">
            <a:xfrm flipV="1">
              <a:off x="5070" y="9349"/>
              <a:ext cx="127" cy="123"/>
            </a:xfrm>
            <a:prstGeom prst="straightConnector1">
              <a:avLst/>
            </a:prstGeom>
            <a:noFill/>
            <a:ln w="9525">
              <a:solidFill>
                <a:srgbClr val="000000"/>
              </a:solidFill>
              <a:round/>
              <a:headEnd/>
              <a:tailEnd/>
            </a:ln>
          </p:spPr>
        </p:cxnSp>
        <p:cxnSp>
          <p:nvCxnSpPr>
            <p:cNvPr id="2847" name="AutoShape 799"/>
            <p:cNvCxnSpPr>
              <a:cxnSpLocks noChangeShapeType="1"/>
            </p:cNvCxnSpPr>
            <p:nvPr/>
          </p:nvCxnSpPr>
          <p:spPr bwMode="auto">
            <a:xfrm>
              <a:off x="5070" y="9275"/>
              <a:ext cx="127" cy="74"/>
            </a:xfrm>
            <a:prstGeom prst="straightConnector1">
              <a:avLst/>
            </a:prstGeom>
            <a:noFill/>
            <a:ln w="9525">
              <a:solidFill>
                <a:srgbClr val="000000"/>
              </a:solidFill>
              <a:round/>
              <a:headEnd/>
              <a:tailEnd/>
            </a:ln>
          </p:spPr>
        </p:cxnSp>
        <p:cxnSp>
          <p:nvCxnSpPr>
            <p:cNvPr id="2848" name="AutoShape 800"/>
            <p:cNvCxnSpPr>
              <a:cxnSpLocks noChangeShapeType="1"/>
            </p:cNvCxnSpPr>
            <p:nvPr/>
          </p:nvCxnSpPr>
          <p:spPr bwMode="auto">
            <a:xfrm flipV="1">
              <a:off x="4287" y="9471"/>
              <a:ext cx="784" cy="31"/>
            </a:xfrm>
            <a:prstGeom prst="straightConnector1">
              <a:avLst/>
            </a:prstGeom>
            <a:noFill/>
            <a:ln w="9525">
              <a:solidFill>
                <a:srgbClr val="000000"/>
              </a:solidFill>
              <a:round/>
              <a:headEnd/>
              <a:tailEnd/>
            </a:ln>
          </p:spPr>
        </p:cxnSp>
        <p:cxnSp>
          <p:nvCxnSpPr>
            <p:cNvPr id="2849" name="AutoShape 801"/>
            <p:cNvCxnSpPr>
              <a:cxnSpLocks noChangeShapeType="1"/>
            </p:cNvCxnSpPr>
            <p:nvPr/>
          </p:nvCxnSpPr>
          <p:spPr bwMode="auto">
            <a:xfrm flipH="1">
              <a:off x="4175" y="9502"/>
              <a:ext cx="112" cy="99"/>
            </a:xfrm>
            <a:prstGeom prst="straightConnector1">
              <a:avLst/>
            </a:prstGeom>
            <a:noFill/>
            <a:ln w="9525">
              <a:solidFill>
                <a:srgbClr val="000000"/>
              </a:solidFill>
              <a:round/>
              <a:headEnd/>
              <a:tailEnd/>
            </a:ln>
          </p:spPr>
        </p:cxnSp>
        <p:cxnSp>
          <p:nvCxnSpPr>
            <p:cNvPr id="2850" name="AutoShape 802"/>
            <p:cNvCxnSpPr>
              <a:cxnSpLocks noChangeShapeType="1"/>
            </p:cNvCxnSpPr>
            <p:nvPr/>
          </p:nvCxnSpPr>
          <p:spPr bwMode="auto">
            <a:xfrm>
              <a:off x="4175" y="9601"/>
              <a:ext cx="112" cy="94"/>
            </a:xfrm>
            <a:prstGeom prst="straightConnector1">
              <a:avLst/>
            </a:prstGeom>
            <a:noFill/>
            <a:ln w="9525">
              <a:solidFill>
                <a:srgbClr val="000000"/>
              </a:solidFill>
              <a:round/>
              <a:headEnd/>
              <a:tailEnd/>
            </a:ln>
          </p:spPr>
        </p:cxnSp>
        <p:cxnSp>
          <p:nvCxnSpPr>
            <p:cNvPr id="2851" name="AutoShape 803"/>
            <p:cNvCxnSpPr>
              <a:cxnSpLocks noChangeShapeType="1"/>
            </p:cNvCxnSpPr>
            <p:nvPr/>
          </p:nvCxnSpPr>
          <p:spPr bwMode="auto">
            <a:xfrm flipV="1">
              <a:off x="5071" y="9545"/>
              <a:ext cx="127" cy="123"/>
            </a:xfrm>
            <a:prstGeom prst="straightConnector1">
              <a:avLst/>
            </a:prstGeom>
            <a:noFill/>
            <a:ln w="9525">
              <a:solidFill>
                <a:srgbClr val="000000"/>
              </a:solidFill>
              <a:round/>
              <a:headEnd/>
              <a:tailEnd/>
            </a:ln>
          </p:spPr>
        </p:cxnSp>
        <p:cxnSp>
          <p:nvCxnSpPr>
            <p:cNvPr id="2852" name="AutoShape 804"/>
            <p:cNvCxnSpPr>
              <a:cxnSpLocks noChangeShapeType="1"/>
            </p:cNvCxnSpPr>
            <p:nvPr/>
          </p:nvCxnSpPr>
          <p:spPr bwMode="auto">
            <a:xfrm>
              <a:off x="5071" y="9471"/>
              <a:ext cx="127" cy="74"/>
            </a:xfrm>
            <a:prstGeom prst="straightConnector1">
              <a:avLst/>
            </a:prstGeom>
            <a:noFill/>
            <a:ln w="9525">
              <a:solidFill>
                <a:srgbClr val="000000"/>
              </a:solidFill>
              <a:round/>
              <a:headEnd/>
              <a:tailEnd/>
            </a:ln>
          </p:spPr>
        </p:cxnSp>
        <p:cxnSp>
          <p:nvCxnSpPr>
            <p:cNvPr id="2853" name="AutoShape 805"/>
            <p:cNvCxnSpPr>
              <a:cxnSpLocks noChangeShapeType="1"/>
            </p:cNvCxnSpPr>
            <p:nvPr/>
          </p:nvCxnSpPr>
          <p:spPr bwMode="auto">
            <a:xfrm flipV="1">
              <a:off x="4286" y="9086"/>
              <a:ext cx="784" cy="27"/>
            </a:xfrm>
            <a:prstGeom prst="straightConnector1">
              <a:avLst/>
            </a:prstGeom>
            <a:noFill/>
            <a:ln w="9525">
              <a:solidFill>
                <a:srgbClr val="000000"/>
              </a:solidFill>
              <a:round/>
              <a:headEnd/>
              <a:tailEnd/>
            </a:ln>
          </p:spPr>
        </p:cxnSp>
        <p:cxnSp>
          <p:nvCxnSpPr>
            <p:cNvPr id="2854" name="AutoShape 806"/>
            <p:cNvCxnSpPr>
              <a:cxnSpLocks noChangeShapeType="1"/>
            </p:cNvCxnSpPr>
            <p:nvPr/>
          </p:nvCxnSpPr>
          <p:spPr bwMode="auto">
            <a:xfrm flipV="1">
              <a:off x="4286" y="9086"/>
              <a:ext cx="784" cy="31"/>
            </a:xfrm>
            <a:prstGeom prst="straightConnector1">
              <a:avLst/>
            </a:prstGeom>
            <a:noFill/>
            <a:ln w="9525">
              <a:solidFill>
                <a:srgbClr val="000000"/>
              </a:solidFill>
              <a:round/>
              <a:headEnd/>
              <a:tailEnd/>
            </a:ln>
          </p:spPr>
        </p:cxnSp>
        <p:cxnSp>
          <p:nvCxnSpPr>
            <p:cNvPr id="2855" name="AutoShape 807"/>
            <p:cNvCxnSpPr>
              <a:cxnSpLocks noChangeShapeType="1"/>
            </p:cNvCxnSpPr>
            <p:nvPr/>
          </p:nvCxnSpPr>
          <p:spPr bwMode="auto">
            <a:xfrm flipH="1">
              <a:off x="4174" y="9117"/>
              <a:ext cx="112" cy="99"/>
            </a:xfrm>
            <a:prstGeom prst="straightConnector1">
              <a:avLst/>
            </a:prstGeom>
            <a:noFill/>
            <a:ln w="9525">
              <a:solidFill>
                <a:srgbClr val="000000"/>
              </a:solidFill>
              <a:round/>
              <a:headEnd/>
              <a:tailEnd/>
            </a:ln>
          </p:spPr>
        </p:cxnSp>
        <p:cxnSp>
          <p:nvCxnSpPr>
            <p:cNvPr id="2856" name="AutoShape 808"/>
            <p:cNvCxnSpPr>
              <a:cxnSpLocks noChangeShapeType="1"/>
            </p:cNvCxnSpPr>
            <p:nvPr/>
          </p:nvCxnSpPr>
          <p:spPr bwMode="auto">
            <a:xfrm>
              <a:off x="4174" y="9216"/>
              <a:ext cx="112" cy="94"/>
            </a:xfrm>
            <a:prstGeom prst="straightConnector1">
              <a:avLst/>
            </a:prstGeom>
            <a:noFill/>
            <a:ln w="9525">
              <a:solidFill>
                <a:srgbClr val="000000"/>
              </a:solidFill>
              <a:round/>
              <a:headEnd/>
              <a:tailEnd/>
            </a:ln>
          </p:spPr>
        </p:cxnSp>
        <p:cxnSp>
          <p:nvCxnSpPr>
            <p:cNvPr id="2857" name="AutoShape 809"/>
            <p:cNvCxnSpPr>
              <a:cxnSpLocks noChangeShapeType="1"/>
            </p:cNvCxnSpPr>
            <p:nvPr/>
          </p:nvCxnSpPr>
          <p:spPr bwMode="auto">
            <a:xfrm flipV="1">
              <a:off x="4286" y="9283"/>
              <a:ext cx="784" cy="27"/>
            </a:xfrm>
            <a:prstGeom prst="straightConnector1">
              <a:avLst/>
            </a:prstGeom>
            <a:noFill/>
            <a:ln w="9525">
              <a:solidFill>
                <a:srgbClr val="000000"/>
              </a:solidFill>
              <a:round/>
              <a:headEnd/>
              <a:tailEnd/>
            </a:ln>
          </p:spPr>
        </p:cxnSp>
        <p:cxnSp>
          <p:nvCxnSpPr>
            <p:cNvPr id="2858" name="AutoShape 810"/>
            <p:cNvCxnSpPr>
              <a:cxnSpLocks noChangeShapeType="1"/>
            </p:cNvCxnSpPr>
            <p:nvPr/>
          </p:nvCxnSpPr>
          <p:spPr bwMode="auto">
            <a:xfrm flipV="1">
              <a:off x="5070" y="9160"/>
              <a:ext cx="127" cy="123"/>
            </a:xfrm>
            <a:prstGeom prst="straightConnector1">
              <a:avLst/>
            </a:prstGeom>
            <a:noFill/>
            <a:ln w="9525">
              <a:solidFill>
                <a:srgbClr val="000000"/>
              </a:solidFill>
              <a:round/>
              <a:headEnd/>
              <a:tailEnd/>
            </a:ln>
          </p:spPr>
        </p:cxnSp>
        <p:cxnSp>
          <p:nvCxnSpPr>
            <p:cNvPr id="2859" name="AutoShape 811"/>
            <p:cNvCxnSpPr>
              <a:cxnSpLocks noChangeShapeType="1"/>
            </p:cNvCxnSpPr>
            <p:nvPr/>
          </p:nvCxnSpPr>
          <p:spPr bwMode="auto">
            <a:xfrm>
              <a:off x="5070" y="9086"/>
              <a:ext cx="127" cy="74"/>
            </a:xfrm>
            <a:prstGeom prst="straightConnector1">
              <a:avLst/>
            </a:prstGeom>
            <a:noFill/>
            <a:ln w="9525">
              <a:solidFill>
                <a:srgbClr val="000000"/>
              </a:solidFill>
              <a:round/>
              <a:headEnd/>
              <a:tailEnd/>
            </a:ln>
          </p:spPr>
        </p:cxnSp>
        <p:cxnSp>
          <p:nvCxnSpPr>
            <p:cNvPr id="2860" name="AutoShape 812"/>
            <p:cNvCxnSpPr>
              <a:cxnSpLocks noChangeShapeType="1"/>
            </p:cNvCxnSpPr>
            <p:nvPr/>
          </p:nvCxnSpPr>
          <p:spPr bwMode="auto">
            <a:xfrm flipV="1">
              <a:off x="4286" y="9279"/>
              <a:ext cx="784" cy="31"/>
            </a:xfrm>
            <a:prstGeom prst="straightConnector1">
              <a:avLst/>
            </a:prstGeom>
            <a:noFill/>
            <a:ln w="9525">
              <a:solidFill>
                <a:srgbClr val="000000"/>
              </a:solidFill>
              <a:round/>
              <a:headEnd/>
              <a:tailEnd/>
            </a:ln>
          </p:spPr>
        </p:cxnSp>
        <p:cxnSp>
          <p:nvCxnSpPr>
            <p:cNvPr id="2861" name="AutoShape 813"/>
            <p:cNvCxnSpPr>
              <a:cxnSpLocks noChangeShapeType="1"/>
            </p:cNvCxnSpPr>
            <p:nvPr/>
          </p:nvCxnSpPr>
          <p:spPr bwMode="auto">
            <a:xfrm flipV="1">
              <a:off x="4286" y="9668"/>
              <a:ext cx="784" cy="31"/>
            </a:xfrm>
            <a:prstGeom prst="straightConnector1">
              <a:avLst/>
            </a:prstGeom>
            <a:noFill/>
            <a:ln w="9525">
              <a:solidFill>
                <a:srgbClr val="000000"/>
              </a:solidFill>
              <a:round/>
              <a:headEnd/>
              <a:tailEnd/>
            </a:ln>
          </p:spPr>
        </p:cxnSp>
        <p:cxnSp>
          <p:nvCxnSpPr>
            <p:cNvPr id="2862" name="AutoShape 814"/>
            <p:cNvCxnSpPr>
              <a:cxnSpLocks noChangeShapeType="1"/>
            </p:cNvCxnSpPr>
            <p:nvPr/>
          </p:nvCxnSpPr>
          <p:spPr bwMode="auto">
            <a:xfrm flipH="1">
              <a:off x="4174" y="9699"/>
              <a:ext cx="112" cy="99"/>
            </a:xfrm>
            <a:prstGeom prst="straightConnector1">
              <a:avLst/>
            </a:prstGeom>
            <a:noFill/>
            <a:ln w="9525">
              <a:solidFill>
                <a:srgbClr val="000000"/>
              </a:solidFill>
              <a:round/>
              <a:headEnd/>
              <a:tailEnd/>
            </a:ln>
          </p:spPr>
        </p:cxnSp>
        <p:cxnSp>
          <p:nvCxnSpPr>
            <p:cNvPr id="2863" name="AutoShape 815"/>
            <p:cNvCxnSpPr>
              <a:cxnSpLocks noChangeShapeType="1"/>
            </p:cNvCxnSpPr>
            <p:nvPr/>
          </p:nvCxnSpPr>
          <p:spPr bwMode="auto">
            <a:xfrm>
              <a:off x="4174" y="9798"/>
              <a:ext cx="112" cy="94"/>
            </a:xfrm>
            <a:prstGeom prst="straightConnector1">
              <a:avLst/>
            </a:prstGeom>
            <a:noFill/>
            <a:ln w="9525">
              <a:solidFill>
                <a:srgbClr val="000000"/>
              </a:solidFill>
              <a:round/>
              <a:headEnd/>
              <a:tailEnd/>
            </a:ln>
          </p:spPr>
        </p:cxnSp>
        <p:cxnSp>
          <p:nvCxnSpPr>
            <p:cNvPr id="2864" name="AutoShape 816"/>
            <p:cNvCxnSpPr>
              <a:cxnSpLocks noChangeShapeType="1"/>
            </p:cNvCxnSpPr>
            <p:nvPr/>
          </p:nvCxnSpPr>
          <p:spPr bwMode="auto">
            <a:xfrm flipV="1">
              <a:off x="5070" y="9742"/>
              <a:ext cx="127" cy="123"/>
            </a:xfrm>
            <a:prstGeom prst="straightConnector1">
              <a:avLst/>
            </a:prstGeom>
            <a:noFill/>
            <a:ln w="9525">
              <a:solidFill>
                <a:srgbClr val="000000"/>
              </a:solidFill>
              <a:round/>
              <a:headEnd/>
              <a:tailEnd/>
            </a:ln>
          </p:spPr>
        </p:cxnSp>
        <p:cxnSp>
          <p:nvCxnSpPr>
            <p:cNvPr id="2865" name="AutoShape 817"/>
            <p:cNvCxnSpPr>
              <a:cxnSpLocks noChangeShapeType="1"/>
            </p:cNvCxnSpPr>
            <p:nvPr/>
          </p:nvCxnSpPr>
          <p:spPr bwMode="auto">
            <a:xfrm>
              <a:off x="5070" y="9668"/>
              <a:ext cx="127" cy="74"/>
            </a:xfrm>
            <a:prstGeom prst="straightConnector1">
              <a:avLst/>
            </a:prstGeom>
            <a:noFill/>
            <a:ln w="9525">
              <a:solidFill>
                <a:srgbClr val="000000"/>
              </a:solidFill>
              <a:round/>
              <a:headEnd/>
              <a:tailEnd/>
            </a:ln>
          </p:spPr>
        </p:cxnSp>
        <p:cxnSp>
          <p:nvCxnSpPr>
            <p:cNvPr id="2866" name="AutoShape 818"/>
            <p:cNvCxnSpPr>
              <a:cxnSpLocks noChangeShapeType="1"/>
            </p:cNvCxnSpPr>
            <p:nvPr/>
          </p:nvCxnSpPr>
          <p:spPr bwMode="auto">
            <a:xfrm flipH="1">
              <a:off x="4174" y="10089"/>
              <a:ext cx="112" cy="99"/>
            </a:xfrm>
            <a:prstGeom prst="straightConnector1">
              <a:avLst/>
            </a:prstGeom>
            <a:noFill/>
            <a:ln w="9525">
              <a:solidFill>
                <a:srgbClr val="000000"/>
              </a:solidFill>
              <a:round/>
              <a:headEnd/>
              <a:tailEnd/>
            </a:ln>
          </p:spPr>
        </p:cxnSp>
        <p:cxnSp>
          <p:nvCxnSpPr>
            <p:cNvPr id="2867" name="AutoShape 819"/>
            <p:cNvCxnSpPr>
              <a:cxnSpLocks noChangeShapeType="1"/>
            </p:cNvCxnSpPr>
            <p:nvPr/>
          </p:nvCxnSpPr>
          <p:spPr bwMode="auto">
            <a:xfrm>
              <a:off x="4174" y="10188"/>
              <a:ext cx="112" cy="94"/>
            </a:xfrm>
            <a:prstGeom prst="straightConnector1">
              <a:avLst/>
            </a:prstGeom>
            <a:noFill/>
            <a:ln w="9525">
              <a:solidFill>
                <a:srgbClr val="000000"/>
              </a:solidFill>
              <a:round/>
              <a:headEnd/>
              <a:tailEnd/>
            </a:ln>
          </p:spPr>
        </p:cxnSp>
        <p:cxnSp>
          <p:nvCxnSpPr>
            <p:cNvPr id="2868" name="AutoShape 820"/>
            <p:cNvCxnSpPr>
              <a:cxnSpLocks noChangeShapeType="1"/>
            </p:cNvCxnSpPr>
            <p:nvPr/>
          </p:nvCxnSpPr>
          <p:spPr bwMode="auto">
            <a:xfrm flipV="1">
              <a:off x="4286" y="10255"/>
              <a:ext cx="784" cy="27"/>
            </a:xfrm>
            <a:prstGeom prst="straightConnector1">
              <a:avLst/>
            </a:prstGeom>
            <a:noFill/>
            <a:ln w="9525">
              <a:solidFill>
                <a:srgbClr val="000000"/>
              </a:solidFill>
              <a:round/>
              <a:headEnd/>
              <a:tailEnd/>
            </a:ln>
          </p:spPr>
        </p:cxnSp>
        <p:cxnSp>
          <p:nvCxnSpPr>
            <p:cNvPr id="2869" name="AutoShape 821"/>
            <p:cNvCxnSpPr>
              <a:cxnSpLocks noChangeShapeType="1"/>
            </p:cNvCxnSpPr>
            <p:nvPr/>
          </p:nvCxnSpPr>
          <p:spPr bwMode="auto">
            <a:xfrm flipV="1">
              <a:off x="5070" y="10132"/>
              <a:ext cx="127" cy="123"/>
            </a:xfrm>
            <a:prstGeom prst="straightConnector1">
              <a:avLst/>
            </a:prstGeom>
            <a:noFill/>
            <a:ln w="9525">
              <a:solidFill>
                <a:srgbClr val="000000"/>
              </a:solidFill>
              <a:round/>
              <a:headEnd/>
              <a:tailEnd/>
            </a:ln>
          </p:spPr>
        </p:cxnSp>
        <p:cxnSp>
          <p:nvCxnSpPr>
            <p:cNvPr id="2870" name="AutoShape 822"/>
            <p:cNvCxnSpPr>
              <a:cxnSpLocks noChangeShapeType="1"/>
            </p:cNvCxnSpPr>
            <p:nvPr/>
          </p:nvCxnSpPr>
          <p:spPr bwMode="auto">
            <a:xfrm>
              <a:off x="5070" y="10058"/>
              <a:ext cx="127" cy="74"/>
            </a:xfrm>
            <a:prstGeom prst="straightConnector1">
              <a:avLst/>
            </a:prstGeom>
            <a:noFill/>
            <a:ln w="9525">
              <a:solidFill>
                <a:srgbClr val="000000"/>
              </a:solidFill>
              <a:round/>
              <a:headEnd/>
              <a:tailEnd/>
            </a:ln>
          </p:spPr>
        </p:cxnSp>
        <p:cxnSp>
          <p:nvCxnSpPr>
            <p:cNvPr id="2871" name="AutoShape 823"/>
            <p:cNvCxnSpPr>
              <a:cxnSpLocks noChangeShapeType="1"/>
            </p:cNvCxnSpPr>
            <p:nvPr/>
          </p:nvCxnSpPr>
          <p:spPr bwMode="auto">
            <a:xfrm flipV="1">
              <a:off x="4287" y="10254"/>
              <a:ext cx="784" cy="31"/>
            </a:xfrm>
            <a:prstGeom prst="straightConnector1">
              <a:avLst/>
            </a:prstGeom>
            <a:noFill/>
            <a:ln w="9525">
              <a:solidFill>
                <a:srgbClr val="000000"/>
              </a:solidFill>
              <a:round/>
              <a:headEnd/>
              <a:tailEnd/>
            </a:ln>
          </p:spPr>
        </p:cxnSp>
        <p:cxnSp>
          <p:nvCxnSpPr>
            <p:cNvPr id="2872" name="AutoShape 824"/>
            <p:cNvCxnSpPr>
              <a:cxnSpLocks noChangeShapeType="1"/>
            </p:cNvCxnSpPr>
            <p:nvPr/>
          </p:nvCxnSpPr>
          <p:spPr bwMode="auto">
            <a:xfrm flipH="1">
              <a:off x="4175" y="10285"/>
              <a:ext cx="112" cy="99"/>
            </a:xfrm>
            <a:prstGeom prst="straightConnector1">
              <a:avLst/>
            </a:prstGeom>
            <a:noFill/>
            <a:ln w="9525">
              <a:solidFill>
                <a:srgbClr val="000000"/>
              </a:solidFill>
              <a:round/>
              <a:headEnd/>
              <a:tailEnd/>
            </a:ln>
          </p:spPr>
        </p:cxnSp>
        <p:cxnSp>
          <p:nvCxnSpPr>
            <p:cNvPr id="2873" name="AutoShape 825"/>
            <p:cNvCxnSpPr>
              <a:cxnSpLocks noChangeShapeType="1"/>
            </p:cNvCxnSpPr>
            <p:nvPr/>
          </p:nvCxnSpPr>
          <p:spPr bwMode="auto">
            <a:xfrm>
              <a:off x="4175" y="10384"/>
              <a:ext cx="112" cy="94"/>
            </a:xfrm>
            <a:prstGeom prst="straightConnector1">
              <a:avLst/>
            </a:prstGeom>
            <a:noFill/>
            <a:ln w="9525">
              <a:solidFill>
                <a:srgbClr val="000000"/>
              </a:solidFill>
              <a:round/>
              <a:headEnd/>
              <a:tailEnd/>
            </a:ln>
          </p:spPr>
        </p:cxnSp>
        <p:cxnSp>
          <p:nvCxnSpPr>
            <p:cNvPr id="2874" name="AutoShape 826"/>
            <p:cNvCxnSpPr>
              <a:cxnSpLocks noChangeShapeType="1"/>
            </p:cNvCxnSpPr>
            <p:nvPr/>
          </p:nvCxnSpPr>
          <p:spPr bwMode="auto">
            <a:xfrm flipV="1">
              <a:off x="5071" y="10328"/>
              <a:ext cx="127" cy="123"/>
            </a:xfrm>
            <a:prstGeom prst="straightConnector1">
              <a:avLst/>
            </a:prstGeom>
            <a:noFill/>
            <a:ln w="9525">
              <a:solidFill>
                <a:srgbClr val="000000"/>
              </a:solidFill>
              <a:round/>
              <a:headEnd/>
              <a:tailEnd/>
            </a:ln>
          </p:spPr>
        </p:cxnSp>
        <p:cxnSp>
          <p:nvCxnSpPr>
            <p:cNvPr id="2875" name="AutoShape 827"/>
            <p:cNvCxnSpPr>
              <a:cxnSpLocks noChangeShapeType="1"/>
            </p:cNvCxnSpPr>
            <p:nvPr/>
          </p:nvCxnSpPr>
          <p:spPr bwMode="auto">
            <a:xfrm>
              <a:off x="5071" y="10254"/>
              <a:ext cx="127" cy="74"/>
            </a:xfrm>
            <a:prstGeom prst="straightConnector1">
              <a:avLst/>
            </a:prstGeom>
            <a:noFill/>
            <a:ln w="9525">
              <a:solidFill>
                <a:srgbClr val="000000"/>
              </a:solidFill>
              <a:round/>
              <a:headEnd/>
              <a:tailEnd/>
            </a:ln>
          </p:spPr>
        </p:cxnSp>
        <p:cxnSp>
          <p:nvCxnSpPr>
            <p:cNvPr id="2876" name="AutoShape 828"/>
            <p:cNvCxnSpPr>
              <a:cxnSpLocks noChangeShapeType="1"/>
            </p:cNvCxnSpPr>
            <p:nvPr/>
          </p:nvCxnSpPr>
          <p:spPr bwMode="auto">
            <a:xfrm flipV="1">
              <a:off x="4286" y="9869"/>
              <a:ext cx="784" cy="27"/>
            </a:xfrm>
            <a:prstGeom prst="straightConnector1">
              <a:avLst/>
            </a:prstGeom>
            <a:noFill/>
            <a:ln w="9525">
              <a:solidFill>
                <a:srgbClr val="000000"/>
              </a:solidFill>
              <a:round/>
              <a:headEnd/>
              <a:tailEnd/>
            </a:ln>
          </p:spPr>
        </p:cxnSp>
        <p:cxnSp>
          <p:nvCxnSpPr>
            <p:cNvPr id="2877" name="AutoShape 829"/>
            <p:cNvCxnSpPr>
              <a:cxnSpLocks noChangeShapeType="1"/>
            </p:cNvCxnSpPr>
            <p:nvPr/>
          </p:nvCxnSpPr>
          <p:spPr bwMode="auto">
            <a:xfrm flipV="1">
              <a:off x="4286" y="9869"/>
              <a:ext cx="784" cy="31"/>
            </a:xfrm>
            <a:prstGeom prst="straightConnector1">
              <a:avLst/>
            </a:prstGeom>
            <a:noFill/>
            <a:ln w="9525">
              <a:solidFill>
                <a:srgbClr val="000000"/>
              </a:solidFill>
              <a:round/>
              <a:headEnd/>
              <a:tailEnd/>
            </a:ln>
          </p:spPr>
        </p:cxnSp>
        <p:cxnSp>
          <p:nvCxnSpPr>
            <p:cNvPr id="2878" name="AutoShape 830"/>
            <p:cNvCxnSpPr>
              <a:cxnSpLocks noChangeShapeType="1"/>
            </p:cNvCxnSpPr>
            <p:nvPr/>
          </p:nvCxnSpPr>
          <p:spPr bwMode="auto">
            <a:xfrm flipH="1">
              <a:off x="4174" y="9900"/>
              <a:ext cx="112" cy="99"/>
            </a:xfrm>
            <a:prstGeom prst="straightConnector1">
              <a:avLst/>
            </a:prstGeom>
            <a:noFill/>
            <a:ln w="9525">
              <a:solidFill>
                <a:srgbClr val="000000"/>
              </a:solidFill>
              <a:round/>
              <a:headEnd/>
              <a:tailEnd/>
            </a:ln>
          </p:spPr>
        </p:cxnSp>
        <p:cxnSp>
          <p:nvCxnSpPr>
            <p:cNvPr id="2879" name="AutoShape 831"/>
            <p:cNvCxnSpPr>
              <a:cxnSpLocks noChangeShapeType="1"/>
            </p:cNvCxnSpPr>
            <p:nvPr/>
          </p:nvCxnSpPr>
          <p:spPr bwMode="auto">
            <a:xfrm>
              <a:off x="4174" y="9999"/>
              <a:ext cx="112" cy="94"/>
            </a:xfrm>
            <a:prstGeom prst="straightConnector1">
              <a:avLst/>
            </a:prstGeom>
            <a:noFill/>
            <a:ln w="9525">
              <a:solidFill>
                <a:srgbClr val="000000"/>
              </a:solidFill>
              <a:round/>
              <a:headEnd/>
              <a:tailEnd/>
            </a:ln>
          </p:spPr>
        </p:cxnSp>
        <p:cxnSp>
          <p:nvCxnSpPr>
            <p:cNvPr id="2880" name="AutoShape 832"/>
            <p:cNvCxnSpPr>
              <a:cxnSpLocks noChangeShapeType="1"/>
            </p:cNvCxnSpPr>
            <p:nvPr/>
          </p:nvCxnSpPr>
          <p:spPr bwMode="auto">
            <a:xfrm flipV="1">
              <a:off x="4286" y="10066"/>
              <a:ext cx="784" cy="27"/>
            </a:xfrm>
            <a:prstGeom prst="straightConnector1">
              <a:avLst/>
            </a:prstGeom>
            <a:noFill/>
            <a:ln w="9525">
              <a:solidFill>
                <a:srgbClr val="000000"/>
              </a:solidFill>
              <a:round/>
              <a:headEnd/>
              <a:tailEnd/>
            </a:ln>
          </p:spPr>
        </p:cxnSp>
        <p:cxnSp>
          <p:nvCxnSpPr>
            <p:cNvPr id="2881" name="AutoShape 833"/>
            <p:cNvCxnSpPr>
              <a:cxnSpLocks noChangeShapeType="1"/>
            </p:cNvCxnSpPr>
            <p:nvPr/>
          </p:nvCxnSpPr>
          <p:spPr bwMode="auto">
            <a:xfrm flipV="1">
              <a:off x="5070" y="9943"/>
              <a:ext cx="127" cy="123"/>
            </a:xfrm>
            <a:prstGeom prst="straightConnector1">
              <a:avLst/>
            </a:prstGeom>
            <a:noFill/>
            <a:ln w="9525">
              <a:solidFill>
                <a:srgbClr val="000000"/>
              </a:solidFill>
              <a:round/>
              <a:headEnd/>
              <a:tailEnd/>
            </a:ln>
          </p:spPr>
        </p:cxnSp>
        <p:cxnSp>
          <p:nvCxnSpPr>
            <p:cNvPr id="2882" name="AutoShape 834"/>
            <p:cNvCxnSpPr>
              <a:cxnSpLocks noChangeShapeType="1"/>
            </p:cNvCxnSpPr>
            <p:nvPr/>
          </p:nvCxnSpPr>
          <p:spPr bwMode="auto">
            <a:xfrm>
              <a:off x="5070" y="9869"/>
              <a:ext cx="127" cy="74"/>
            </a:xfrm>
            <a:prstGeom prst="straightConnector1">
              <a:avLst/>
            </a:prstGeom>
            <a:noFill/>
            <a:ln w="9525">
              <a:solidFill>
                <a:srgbClr val="000000"/>
              </a:solidFill>
              <a:round/>
              <a:headEnd/>
              <a:tailEnd/>
            </a:ln>
          </p:spPr>
        </p:cxnSp>
        <p:cxnSp>
          <p:nvCxnSpPr>
            <p:cNvPr id="2883" name="AutoShape 835"/>
            <p:cNvCxnSpPr>
              <a:cxnSpLocks noChangeShapeType="1"/>
            </p:cNvCxnSpPr>
            <p:nvPr/>
          </p:nvCxnSpPr>
          <p:spPr bwMode="auto">
            <a:xfrm flipV="1">
              <a:off x="4286" y="10062"/>
              <a:ext cx="784" cy="31"/>
            </a:xfrm>
            <a:prstGeom prst="straightConnector1">
              <a:avLst/>
            </a:prstGeom>
            <a:noFill/>
            <a:ln w="9525">
              <a:solidFill>
                <a:srgbClr val="000000"/>
              </a:solidFill>
              <a:round/>
              <a:headEnd/>
              <a:tailEnd/>
            </a:ln>
          </p:spPr>
        </p:cxnSp>
      </p:grpSp>
      <p:grpSp>
        <p:nvGrpSpPr>
          <p:cNvPr id="2884" name="Group 836"/>
          <p:cNvGrpSpPr>
            <a:grpSpLocks/>
          </p:cNvGrpSpPr>
          <p:nvPr/>
        </p:nvGrpSpPr>
        <p:grpSpPr bwMode="auto">
          <a:xfrm rot="20219888">
            <a:off x="1073254" y="1963489"/>
            <a:ext cx="2380430" cy="2423666"/>
            <a:chOff x="4508" y="6723"/>
            <a:chExt cx="3255" cy="3257"/>
          </a:xfrm>
        </p:grpSpPr>
        <p:sp>
          <p:nvSpPr>
            <p:cNvPr id="2885" name="AutoShape 837"/>
            <p:cNvSpPr>
              <a:spLocks noChangeArrowheads="1"/>
            </p:cNvSpPr>
            <p:nvPr/>
          </p:nvSpPr>
          <p:spPr bwMode="auto">
            <a:xfrm>
              <a:off x="4562" y="6777"/>
              <a:ext cx="3136" cy="3136"/>
            </a:xfrm>
            <a:custGeom>
              <a:avLst/>
              <a:gdLst>
                <a:gd name="G0" fmla="+- 3722 0 0"/>
                <a:gd name="G1" fmla="+- 21600 0 3722"/>
                <a:gd name="G2" fmla="+- 21600 0 372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722" y="10800"/>
                  </a:moveTo>
                  <a:cubicBezTo>
                    <a:pt x="3722" y="14709"/>
                    <a:pt x="6891" y="17878"/>
                    <a:pt x="10800" y="17878"/>
                  </a:cubicBezTo>
                  <a:cubicBezTo>
                    <a:pt x="14709" y="17878"/>
                    <a:pt x="17878" y="14709"/>
                    <a:pt x="17878" y="10800"/>
                  </a:cubicBezTo>
                  <a:cubicBezTo>
                    <a:pt x="17878" y="6891"/>
                    <a:pt x="14709" y="3722"/>
                    <a:pt x="10800" y="3722"/>
                  </a:cubicBezTo>
                  <a:cubicBezTo>
                    <a:pt x="6891" y="3722"/>
                    <a:pt x="3722" y="6891"/>
                    <a:pt x="3722" y="10800"/>
                  </a:cubicBezTo>
                  <a:close/>
                </a:path>
              </a:pathLst>
            </a:custGeom>
            <a:solidFill>
              <a:srgbClr val="97470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2886" name="Group 838"/>
            <p:cNvGrpSpPr>
              <a:grpSpLocks/>
            </p:cNvGrpSpPr>
            <p:nvPr/>
          </p:nvGrpSpPr>
          <p:grpSpPr bwMode="auto">
            <a:xfrm>
              <a:off x="6099" y="9318"/>
              <a:ext cx="71" cy="662"/>
              <a:chOff x="7055" y="9672"/>
              <a:chExt cx="71" cy="662"/>
            </a:xfrm>
          </p:grpSpPr>
          <p:sp>
            <p:nvSpPr>
              <p:cNvPr id="2887" name="Rectangle 839"/>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888" name="AutoShape 840"/>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2889" name="AutoShape 841"/>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nvGrpSpPr>
            <p:cNvPr id="2890" name="Group 842"/>
            <p:cNvGrpSpPr>
              <a:grpSpLocks/>
            </p:cNvGrpSpPr>
            <p:nvPr/>
          </p:nvGrpSpPr>
          <p:grpSpPr bwMode="auto">
            <a:xfrm>
              <a:off x="6102" y="6723"/>
              <a:ext cx="71" cy="662"/>
              <a:chOff x="7055" y="9672"/>
              <a:chExt cx="71" cy="662"/>
            </a:xfrm>
          </p:grpSpPr>
          <p:sp>
            <p:nvSpPr>
              <p:cNvPr id="2891" name="Rectangle 843"/>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892" name="AutoShape 844"/>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2893" name="AutoShape 845"/>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nvGrpSpPr>
            <p:cNvPr id="2894" name="Group 846"/>
            <p:cNvGrpSpPr>
              <a:grpSpLocks/>
            </p:cNvGrpSpPr>
            <p:nvPr/>
          </p:nvGrpSpPr>
          <p:grpSpPr bwMode="auto">
            <a:xfrm rot="-5400000">
              <a:off x="4803" y="8006"/>
              <a:ext cx="71" cy="662"/>
              <a:chOff x="7055" y="9672"/>
              <a:chExt cx="71" cy="662"/>
            </a:xfrm>
          </p:grpSpPr>
          <p:sp>
            <p:nvSpPr>
              <p:cNvPr id="2895" name="Rectangle 847"/>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896" name="AutoShape 848"/>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2897" name="AutoShape 849"/>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nvGrpSpPr>
            <p:cNvPr id="2898" name="Group 850"/>
            <p:cNvGrpSpPr>
              <a:grpSpLocks/>
            </p:cNvGrpSpPr>
            <p:nvPr/>
          </p:nvGrpSpPr>
          <p:grpSpPr bwMode="auto">
            <a:xfrm rot="-5400000">
              <a:off x="7396" y="8015"/>
              <a:ext cx="71" cy="662"/>
              <a:chOff x="7055" y="9672"/>
              <a:chExt cx="71" cy="662"/>
            </a:xfrm>
          </p:grpSpPr>
          <p:sp>
            <p:nvSpPr>
              <p:cNvPr id="2899" name="Rectangle 851"/>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900" name="AutoShape 852"/>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2901" name="AutoShape 853"/>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nvGrpSpPr>
            <p:cNvPr id="2902" name="Group 854"/>
            <p:cNvGrpSpPr>
              <a:grpSpLocks/>
            </p:cNvGrpSpPr>
            <p:nvPr/>
          </p:nvGrpSpPr>
          <p:grpSpPr bwMode="auto">
            <a:xfrm rot="2700000">
              <a:off x="5177" y="8942"/>
              <a:ext cx="71" cy="662"/>
              <a:chOff x="7055" y="9672"/>
              <a:chExt cx="71" cy="662"/>
            </a:xfrm>
          </p:grpSpPr>
          <p:sp>
            <p:nvSpPr>
              <p:cNvPr id="2903" name="Rectangle 855"/>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904" name="AutoShape 856"/>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2905" name="AutoShape 857"/>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nvGrpSpPr>
            <p:cNvPr id="2906" name="Group 858"/>
            <p:cNvGrpSpPr>
              <a:grpSpLocks/>
            </p:cNvGrpSpPr>
            <p:nvPr/>
          </p:nvGrpSpPr>
          <p:grpSpPr bwMode="auto">
            <a:xfrm rot="-2700000">
              <a:off x="5170" y="7114"/>
              <a:ext cx="71" cy="662"/>
              <a:chOff x="7055" y="9672"/>
              <a:chExt cx="71" cy="662"/>
            </a:xfrm>
          </p:grpSpPr>
          <p:sp>
            <p:nvSpPr>
              <p:cNvPr id="2907" name="Rectangle 859"/>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908" name="AutoShape 860"/>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2909" name="AutoShape 861"/>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nvGrpSpPr>
            <p:cNvPr id="2910" name="Group 862"/>
            <p:cNvGrpSpPr>
              <a:grpSpLocks/>
            </p:cNvGrpSpPr>
            <p:nvPr/>
          </p:nvGrpSpPr>
          <p:grpSpPr bwMode="auto">
            <a:xfrm rot="-2700000">
              <a:off x="7015" y="8938"/>
              <a:ext cx="71" cy="662"/>
              <a:chOff x="7055" y="9672"/>
              <a:chExt cx="71" cy="662"/>
            </a:xfrm>
          </p:grpSpPr>
          <p:sp>
            <p:nvSpPr>
              <p:cNvPr id="2911" name="Rectangle 863"/>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912" name="AutoShape 864"/>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2913" name="AutoShape 865"/>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nvGrpSpPr>
            <p:cNvPr id="2914" name="Group 866"/>
            <p:cNvGrpSpPr>
              <a:grpSpLocks/>
            </p:cNvGrpSpPr>
            <p:nvPr/>
          </p:nvGrpSpPr>
          <p:grpSpPr bwMode="auto">
            <a:xfrm rot="2700000">
              <a:off x="7006" y="7095"/>
              <a:ext cx="71" cy="662"/>
              <a:chOff x="7055" y="9672"/>
              <a:chExt cx="71" cy="662"/>
            </a:xfrm>
          </p:grpSpPr>
          <p:sp>
            <p:nvSpPr>
              <p:cNvPr id="2915" name="Rectangle 867"/>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916" name="AutoShape 868"/>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2917" name="AutoShape 869"/>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sp>
        <p:nvSpPr>
          <p:cNvPr id="2918" name="AutoShape 870"/>
          <p:cNvSpPr>
            <a:spLocks noChangeArrowheads="1"/>
          </p:cNvSpPr>
          <p:nvPr/>
        </p:nvSpPr>
        <p:spPr bwMode="auto">
          <a:xfrm>
            <a:off x="1497416" y="2387650"/>
            <a:ext cx="1532105" cy="1558975"/>
          </a:xfrm>
          <a:custGeom>
            <a:avLst/>
            <a:gdLst>
              <a:gd name="G0" fmla="+- 3523 0 0"/>
              <a:gd name="G1" fmla="+- 21600 0 3523"/>
              <a:gd name="G2" fmla="+- 21600 0 352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523" y="10800"/>
                </a:moveTo>
                <a:cubicBezTo>
                  <a:pt x="3523" y="14819"/>
                  <a:pt x="6781" y="18077"/>
                  <a:pt x="10800" y="18077"/>
                </a:cubicBezTo>
                <a:cubicBezTo>
                  <a:pt x="14819" y="18077"/>
                  <a:pt x="18077" y="14819"/>
                  <a:pt x="18077" y="10800"/>
                </a:cubicBezTo>
                <a:cubicBezTo>
                  <a:pt x="18077" y="6781"/>
                  <a:pt x="14819" y="3523"/>
                  <a:pt x="10800" y="3523"/>
                </a:cubicBezTo>
                <a:cubicBezTo>
                  <a:pt x="6781" y="3523"/>
                  <a:pt x="3523" y="6781"/>
                  <a:pt x="3523" y="10800"/>
                </a:cubicBezTo>
                <a:close/>
              </a:path>
            </a:pathLst>
          </a:custGeom>
          <a:solidFill>
            <a:srgbClr val="00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919" name="AutoShape 871"/>
          <p:cNvCxnSpPr>
            <a:cxnSpLocks noChangeShapeType="1"/>
          </p:cNvCxnSpPr>
          <p:nvPr/>
        </p:nvCxnSpPr>
        <p:spPr bwMode="auto">
          <a:xfrm>
            <a:off x="2247745" y="2089249"/>
            <a:ext cx="0" cy="238125"/>
          </a:xfrm>
          <a:prstGeom prst="straightConnector1">
            <a:avLst/>
          </a:prstGeom>
          <a:noFill/>
          <a:ln w="9525">
            <a:solidFill>
              <a:srgbClr val="000000"/>
            </a:solidFill>
            <a:round/>
            <a:headEnd/>
            <a:tailEnd type="triangle" w="med" len="med"/>
          </a:ln>
        </p:spPr>
      </p:cxnSp>
      <p:cxnSp>
        <p:nvCxnSpPr>
          <p:cNvPr id="2920" name="AutoShape 872"/>
          <p:cNvCxnSpPr>
            <a:cxnSpLocks noChangeShapeType="1"/>
          </p:cNvCxnSpPr>
          <p:nvPr/>
        </p:nvCxnSpPr>
        <p:spPr bwMode="auto">
          <a:xfrm rot="2700000">
            <a:off x="2912511" y="2347286"/>
            <a:ext cx="0" cy="234021"/>
          </a:xfrm>
          <a:prstGeom prst="straightConnector1">
            <a:avLst/>
          </a:prstGeom>
          <a:noFill/>
          <a:ln w="9525">
            <a:solidFill>
              <a:srgbClr val="000000"/>
            </a:solidFill>
            <a:round/>
            <a:headEnd/>
            <a:tailEnd type="triangle" w="med" len="med"/>
          </a:ln>
        </p:spPr>
      </p:cxnSp>
      <p:cxnSp>
        <p:nvCxnSpPr>
          <p:cNvPr id="2921" name="AutoShape 873"/>
          <p:cNvCxnSpPr>
            <a:cxnSpLocks noChangeShapeType="1"/>
          </p:cNvCxnSpPr>
          <p:nvPr/>
        </p:nvCxnSpPr>
        <p:spPr bwMode="auto">
          <a:xfrm rot="8100000">
            <a:off x="2948345" y="3732312"/>
            <a:ext cx="0" cy="238125"/>
          </a:xfrm>
          <a:prstGeom prst="straightConnector1">
            <a:avLst/>
          </a:prstGeom>
          <a:noFill/>
          <a:ln w="9525">
            <a:solidFill>
              <a:srgbClr val="000000"/>
            </a:solidFill>
            <a:round/>
            <a:headEnd/>
            <a:tailEnd type="triangle" w="med" len="med"/>
          </a:ln>
        </p:spPr>
      </p:cxnSp>
      <p:cxnSp>
        <p:nvCxnSpPr>
          <p:cNvPr id="2922" name="AutoShape 874"/>
          <p:cNvCxnSpPr>
            <a:cxnSpLocks noChangeShapeType="1"/>
          </p:cNvCxnSpPr>
          <p:nvPr/>
        </p:nvCxnSpPr>
        <p:spPr bwMode="auto">
          <a:xfrm rot="10800000">
            <a:off x="2259446" y="4006155"/>
            <a:ext cx="0" cy="238125"/>
          </a:xfrm>
          <a:prstGeom prst="straightConnector1">
            <a:avLst/>
          </a:prstGeom>
          <a:noFill/>
          <a:ln w="9525">
            <a:solidFill>
              <a:srgbClr val="000000"/>
            </a:solidFill>
            <a:round/>
            <a:headEnd/>
            <a:tailEnd type="triangle" w="med" len="med"/>
          </a:ln>
        </p:spPr>
      </p:cxnSp>
      <p:cxnSp>
        <p:nvCxnSpPr>
          <p:cNvPr id="2923" name="AutoShape 875"/>
          <p:cNvCxnSpPr>
            <a:cxnSpLocks noChangeShapeType="1"/>
          </p:cNvCxnSpPr>
          <p:nvPr/>
        </p:nvCxnSpPr>
        <p:spPr bwMode="auto">
          <a:xfrm rot="5400000">
            <a:off x="3215275" y="3061661"/>
            <a:ext cx="0" cy="234021"/>
          </a:xfrm>
          <a:prstGeom prst="straightConnector1">
            <a:avLst/>
          </a:prstGeom>
          <a:noFill/>
          <a:ln w="9525">
            <a:solidFill>
              <a:srgbClr val="000000"/>
            </a:solidFill>
            <a:round/>
            <a:headEnd/>
            <a:tailEnd type="triangle" w="med" len="med"/>
          </a:ln>
        </p:spPr>
      </p:cxnSp>
      <p:cxnSp>
        <p:nvCxnSpPr>
          <p:cNvPr id="2924" name="AutoShape 876"/>
          <p:cNvCxnSpPr>
            <a:cxnSpLocks noChangeShapeType="1"/>
          </p:cNvCxnSpPr>
          <p:nvPr/>
        </p:nvCxnSpPr>
        <p:spPr bwMode="auto">
          <a:xfrm rot="16200000">
            <a:off x="1316050" y="3073567"/>
            <a:ext cx="0" cy="234021"/>
          </a:xfrm>
          <a:prstGeom prst="straightConnector1">
            <a:avLst/>
          </a:prstGeom>
          <a:noFill/>
          <a:ln w="9525">
            <a:solidFill>
              <a:srgbClr val="000000"/>
            </a:solidFill>
            <a:round/>
            <a:headEnd/>
            <a:tailEnd type="triangle" w="med" len="med"/>
          </a:ln>
        </p:spPr>
      </p:cxnSp>
      <p:cxnSp>
        <p:nvCxnSpPr>
          <p:cNvPr id="2925" name="AutoShape 877"/>
          <p:cNvCxnSpPr>
            <a:cxnSpLocks noChangeShapeType="1"/>
          </p:cNvCxnSpPr>
          <p:nvPr/>
        </p:nvCxnSpPr>
        <p:spPr bwMode="auto">
          <a:xfrm rot="18900000">
            <a:off x="1569085" y="2370534"/>
            <a:ext cx="0" cy="238125"/>
          </a:xfrm>
          <a:prstGeom prst="straightConnector1">
            <a:avLst/>
          </a:prstGeom>
          <a:noFill/>
          <a:ln w="9525">
            <a:solidFill>
              <a:srgbClr val="000000"/>
            </a:solidFill>
            <a:round/>
            <a:headEnd/>
            <a:tailEnd type="triangle" w="med" len="med"/>
          </a:ln>
        </p:spPr>
      </p:cxnSp>
      <p:cxnSp>
        <p:nvCxnSpPr>
          <p:cNvPr id="2926" name="AutoShape 878"/>
          <p:cNvCxnSpPr>
            <a:cxnSpLocks noChangeShapeType="1"/>
          </p:cNvCxnSpPr>
          <p:nvPr/>
        </p:nvCxnSpPr>
        <p:spPr bwMode="auto">
          <a:xfrm rot="13500000">
            <a:off x="1614427" y="3750735"/>
            <a:ext cx="0" cy="234021"/>
          </a:xfrm>
          <a:prstGeom prst="straightConnector1">
            <a:avLst/>
          </a:prstGeom>
          <a:noFill/>
          <a:ln w="9525">
            <a:solidFill>
              <a:srgbClr val="000000"/>
            </a:solidFill>
            <a:round/>
            <a:headEnd/>
            <a:tailEnd type="triangle" w="med" len="med"/>
          </a:ln>
        </p:spPr>
      </p:cxnSp>
      <p:sp>
        <p:nvSpPr>
          <p:cNvPr id="2927" name="AutoShape 879"/>
          <p:cNvSpPr>
            <a:spLocks noChangeArrowheads="1"/>
          </p:cNvSpPr>
          <p:nvPr/>
        </p:nvSpPr>
        <p:spPr bwMode="auto">
          <a:xfrm rot="5400000">
            <a:off x="707913" y="1656843"/>
            <a:ext cx="3103066" cy="3048121"/>
          </a:xfrm>
          <a:custGeom>
            <a:avLst/>
            <a:gdLst>
              <a:gd name="G0" fmla="+- 1469 0 0"/>
              <a:gd name="G1" fmla="+- 21600 0 1469"/>
              <a:gd name="G2" fmla="+- 21600 0 1469"/>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69" y="10800"/>
                </a:moveTo>
                <a:cubicBezTo>
                  <a:pt x="1469" y="15953"/>
                  <a:pt x="5647" y="20131"/>
                  <a:pt x="10800" y="20131"/>
                </a:cubicBezTo>
                <a:cubicBezTo>
                  <a:pt x="15953" y="20131"/>
                  <a:pt x="20131" y="15953"/>
                  <a:pt x="20131" y="10800"/>
                </a:cubicBezTo>
                <a:cubicBezTo>
                  <a:pt x="20131" y="5647"/>
                  <a:pt x="15953" y="1469"/>
                  <a:pt x="10800" y="1469"/>
                </a:cubicBezTo>
                <a:cubicBezTo>
                  <a:pt x="5647" y="1469"/>
                  <a:pt x="1469" y="5647"/>
                  <a:pt x="1469" y="10800"/>
                </a:cubicBezTo>
                <a:close/>
              </a:path>
            </a:pathLst>
          </a:custGeom>
          <a:solidFill>
            <a:srgbClr val="93895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928" name="AutoShape 880"/>
          <p:cNvCxnSpPr>
            <a:cxnSpLocks noChangeShapeType="1"/>
          </p:cNvCxnSpPr>
          <p:nvPr/>
        </p:nvCxnSpPr>
        <p:spPr bwMode="auto">
          <a:xfrm>
            <a:off x="2195091" y="1629370"/>
            <a:ext cx="0" cy="212824"/>
          </a:xfrm>
          <a:prstGeom prst="straightConnector1">
            <a:avLst/>
          </a:prstGeom>
          <a:noFill/>
          <a:ln w="9525">
            <a:solidFill>
              <a:srgbClr val="000000"/>
            </a:solidFill>
            <a:prstDash val="dash"/>
            <a:round/>
            <a:headEnd/>
            <a:tailEnd/>
          </a:ln>
        </p:spPr>
      </p:cxnSp>
      <p:cxnSp>
        <p:nvCxnSpPr>
          <p:cNvPr id="2929" name="AutoShape 881"/>
          <p:cNvCxnSpPr>
            <a:cxnSpLocks noChangeShapeType="1"/>
          </p:cNvCxnSpPr>
          <p:nvPr/>
        </p:nvCxnSpPr>
        <p:spPr bwMode="auto">
          <a:xfrm>
            <a:off x="2318683" y="1629370"/>
            <a:ext cx="0" cy="212824"/>
          </a:xfrm>
          <a:prstGeom prst="straightConnector1">
            <a:avLst/>
          </a:prstGeom>
          <a:noFill/>
          <a:ln w="9525">
            <a:solidFill>
              <a:srgbClr val="000000"/>
            </a:solidFill>
            <a:prstDash val="dash"/>
            <a:round/>
            <a:headEnd/>
            <a:tailEnd/>
          </a:ln>
        </p:spPr>
      </p:cxnSp>
      <p:cxnSp>
        <p:nvCxnSpPr>
          <p:cNvPr id="2930" name="AutoShape 882"/>
          <p:cNvCxnSpPr>
            <a:cxnSpLocks noChangeShapeType="1"/>
          </p:cNvCxnSpPr>
          <p:nvPr/>
        </p:nvCxnSpPr>
        <p:spPr bwMode="auto">
          <a:xfrm>
            <a:off x="2206792" y="4519613"/>
            <a:ext cx="0" cy="212824"/>
          </a:xfrm>
          <a:prstGeom prst="straightConnector1">
            <a:avLst/>
          </a:prstGeom>
          <a:noFill/>
          <a:ln w="9525">
            <a:solidFill>
              <a:srgbClr val="000000"/>
            </a:solidFill>
            <a:prstDash val="dash"/>
            <a:round/>
            <a:headEnd/>
            <a:tailEnd/>
          </a:ln>
        </p:spPr>
      </p:cxnSp>
      <p:cxnSp>
        <p:nvCxnSpPr>
          <p:cNvPr id="2931" name="AutoShape 883"/>
          <p:cNvCxnSpPr>
            <a:cxnSpLocks noChangeShapeType="1"/>
          </p:cNvCxnSpPr>
          <p:nvPr/>
        </p:nvCxnSpPr>
        <p:spPr bwMode="auto">
          <a:xfrm>
            <a:off x="2330384" y="4519613"/>
            <a:ext cx="0" cy="212824"/>
          </a:xfrm>
          <a:prstGeom prst="straightConnector1">
            <a:avLst/>
          </a:prstGeom>
          <a:noFill/>
          <a:ln w="9525">
            <a:solidFill>
              <a:srgbClr val="000000"/>
            </a:solidFill>
            <a:prstDash val="dash"/>
            <a:round/>
            <a:headEnd/>
            <a:tailEnd/>
          </a:ln>
        </p:spPr>
      </p:cxnSp>
      <p:cxnSp>
        <p:nvCxnSpPr>
          <p:cNvPr id="2932" name="AutoShape 884"/>
          <p:cNvCxnSpPr>
            <a:cxnSpLocks noChangeShapeType="1"/>
          </p:cNvCxnSpPr>
          <p:nvPr/>
        </p:nvCxnSpPr>
        <p:spPr bwMode="auto">
          <a:xfrm rot="16200000">
            <a:off x="3678929" y="3140322"/>
            <a:ext cx="0" cy="209156"/>
          </a:xfrm>
          <a:prstGeom prst="straightConnector1">
            <a:avLst/>
          </a:prstGeom>
          <a:noFill/>
          <a:ln w="9525">
            <a:solidFill>
              <a:srgbClr val="000000"/>
            </a:solidFill>
            <a:prstDash val="dash"/>
            <a:round/>
            <a:headEnd/>
            <a:tailEnd/>
          </a:ln>
        </p:spPr>
      </p:cxnSp>
      <p:cxnSp>
        <p:nvCxnSpPr>
          <p:cNvPr id="2933" name="AutoShape 885"/>
          <p:cNvCxnSpPr>
            <a:cxnSpLocks noChangeShapeType="1"/>
          </p:cNvCxnSpPr>
          <p:nvPr/>
        </p:nvCxnSpPr>
        <p:spPr bwMode="auto">
          <a:xfrm rot="16200000">
            <a:off x="3678929" y="3009353"/>
            <a:ext cx="0" cy="209156"/>
          </a:xfrm>
          <a:prstGeom prst="straightConnector1">
            <a:avLst/>
          </a:prstGeom>
          <a:noFill/>
          <a:ln w="9525">
            <a:solidFill>
              <a:srgbClr val="000000"/>
            </a:solidFill>
            <a:prstDash val="dash"/>
            <a:round/>
            <a:headEnd/>
            <a:tailEnd/>
          </a:ln>
        </p:spPr>
      </p:cxnSp>
      <p:cxnSp>
        <p:nvCxnSpPr>
          <p:cNvPr id="2934" name="AutoShape 886"/>
          <p:cNvCxnSpPr>
            <a:cxnSpLocks noChangeShapeType="1"/>
          </p:cNvCxnSpPr>
          <p:nvPr/>
        </p:nvCxnSpPr>
        <p:spPr bwMode="auto">
          <a:xfrm rot="16200000">
            <a:off x="839233" y="3140322"/>
            <a:ext cx="0" cy="209156"/>
          </a:xfrm>
          <a:prstGeom prst="straightConnector1">
            <a:avLst/>
          </a:prstGeom>
          <a:noFill/>
          <a:ln w="9525">
            <a:solidFill>
              <a:srgbClr val="000000"/>
            </a:solidFill>
            <a:prstDash val="dash"/>
            <a:round/>
            <a:headEnd/>
            <a:tailEnd/>
          </a:ln>
        </p:spPr>
      </p:cxnSp>
      <p:cxnSp>
        <p:nvCxnSpPr>
          <p:cNvPr id="2935" name="AutoShape 887"/>
          <p:cNvCxnSpPr>
            <a:cxnSpLocks noChangeShapeType="1"/>
          </p:cNvCxnSpPr>
          <p:nvPr/>
        </p:nvCxnSpPr>
        <p:spPr bwMode="auto">
          <a:xfrm rot="16200000">
            <a:off x="839964" y="3008609"/>
            <a:ext cx="0" cy="209156"/>
          </a:xfrm>
          <a:prstGeom prst="straightConnector1">
            <a:avLst/>
          </a:prstGeom>
          <a:noFill/>
          <a:ln w="9525">
            <a:solidFill>
              <a:srgbClr val="000000"/>
            </a:solidFill>
            <a:prstDash val="dash"/>
            <a:round/>
            <a:headEnd/>
            <a:tailEnd/>
          </a:ln>
        </p:spPr>
      </p:cxnSp>
      <p:cxnSp>
        <p:nvCxnSpPr>
          <p:cNvPr id="2936" name="AutoShape 888"/>
          <p:cNvCxnSpPr>
            <a:cxnSpLocks noChangeShapeType="1"/>
          </p:cNvCxnSpPr>
          <p:nvPr/>
        </p:nvCxnSpPr>
        <p:spPr bwMode="auto">
          <a:xfrm rot="2700000">
            <a:off x="1234143" y="4076450"/>
            <a:ext cx="0" cy="209156"/>
          </a:xfrm>
          <a:prstGeom prst="straightConnector1">
            <a:avLst/>
          </a:prstGeom>
          <a:noFill/>
          <a:ln w="9525">
            <a:solidFill>
              <a:srgbClr val="000000"/>
            </a:solidFill>
            <a:prstDash val="dash"/>
            <a:round/>
            <a:headEnd/>
            <a:tailEnd/>
          </a:ln>
        </p:spPr>
      </p:cxnSp>
      <p:cxnSp>
        <p:nvCxnSpPr>
          <p:cNvPr id="2937" name="AutoShape 889"/>
          <p:cNvCxnSpPr>
            <a:cxnSpLocks noChangeShapeType="1"/>
          </p:cNvCxnSpPr>
          <p:nvPr/>
        </p:nvCxnSpPr>
        <p:spPr bwMode="auto">
          <a:xfrm rot="2700000">
            <a:off x="1332870" y="4170956"/>
            <a:ext cx="0" cy="209156"/>
          </a:xfrm>
          <a:prstGeom prst="straightConnector1">
            <a:avLst/>
          </a:prstGeom>
          <a:noFill/>
          <a:ln w="9525">
            <a:solidFill>
              <a:srgbClr val="000000"/>
            </a:solidFill>
            <a:prstDash val="dash"/>
            <a:round/>
            <a:headEnd/>
            <a:tailEnd/>
          </a:ln>
        </p:spPr>
      </p:cxnSp>
      <p:cxnSp>
        <p:nvCxnSpPr>
          <p:cNvPr id="2938" name="AutoShape 890"/>
          <p:cNvCxnSpPr>
            <a:cxnSpLocks noChangeShapeType="1"/>
          </p:cNvCxnSpPr>
          <p:nvPr/>
        </p:nvCxnSpPr>
        <p:spPr bwMode="auto">
          <a:xfrm rot="2700000">
            <a:off x="3198455" y="1986904"/>
            <a:ext cx="0" cy="209156"/>
          </a:xfrm>
          <a:prstGeom prst="straightConnector1">
            <a:avLst/>
          </a:prstGeom>
          <a:noFill/>
          <a:ln w="9525">
            <a:solidFill>
              <a:srgbClr val="000000"/>
            </a:solidFill>
            <a:prstDash val="dash"/>
            <a:round/>
            <a:headEnd/>
            <a:tailEnd/>
          </a:ln>
        </p:spPr>
      </p:cxnSp>
      <p:cxnSp>
        <p:nvCxnSpPr>
          <p:cNvPr id="2939" name="AutoShape 891"/>
          <p:cNvCxnSpPr>
            <a:cxnSpLocks noChangeShapeType="1"/>
          </p:cNvCxnSpPr>
          <p:nvPr/>
        </p:nvCxnSpPr>
        <p:spPr bwMode="auto">
          <a:xfrm rot="2700000">
            <a:off x="3285481" y="2075456"/>
            <a:ext cx="0" cy="209156"/>
          </a:xfrm>
          <a:prstGeom prst="straightConnector1">
            <a:avLst/>
          </a:prstGeom>
          <a:noFill/>
          <a:ln w="9525">
            <a:solidFill>
              <a:srgbClr val="000000"/>
            </a:solidFill>
            <a:prstDash val="dash"/>
            <a:round/>
            <a:headEnd/>
            <a:tailEnd/>
          </a:ln>
        </p:spPr>
      </p:cxnSp>
      <p:cxnSp>
        <p:nvCxnSpPr>
          <p:cNvPr id="2940" name="AutoShape 892"/>
          <p:cNvCxnSpPr>
            <a:cxnSpLocks noChangeShapeType="1"/>
          </p:cNvCxnSpPr>
          <p:nvPr/>
        </p:nvCxnSpPr>
        <p:spPr bwMode="auto">
          <a:xfrm rot="18900000">
            <a:off x="1187339" y="2121991"/>
            <a:ext cx="0" cy="212824"/>
          </a:xfrm>
          <a:prstGeom prst="straightConnector1">
            <a:avLst/>
          </a:prstGeom>
          <a:noFill/>
          <a:ln w="9525">
            <a:solidFill>
              <a:srgbClr val="000000"/>
            </a:solidFill>
            <a:prstDash val="dash"/>
            <a:round/>
            <a:headEnd/>
            <a:tailEnd/>
          </a:ln>
        </p:spPr>
      </p:cxnSp>
      <p:cxnSp>
        <p:nvCxnSpPr>
          <p:cNvPr id="2941" name="AutoShape 893"/>
          <p:cNvCxnSpPr>
            <a:cxnSpLocks noChangeShapeType="1"/>
          </p:cNvCxnSpPr>
          <p:nvPr/>
        </p:nvCxnSpPr>
        <p:spPr bwMode="auto">
          <a:xfrm rot="18900000">
            <a:off x="1286066" y="2021532"/>
            <a:ext cx="0" cy="212824"/>
          </a:xfrm>
          <a:prstGeom prst="straightConnector1">
            <a:avLst/>
          </a:prstGeom>
          <a:noFill/>
          <a:ln w="9525">
            <a:solidFill>
              <a:srgbClr val="000000"/>
            </a:solidFill>
            <a:prstDash val="dash"/>
            <a:round/>
            <a:headEnd/>
            <a:tailEnd/>
          </a:ln>
        </p:spPr>
      </p:cxnSp>
      <p:cxnSp>
        <p:nvCxnSpPr>
          <p:cNvPr id="2942" name="AutoShape 894"/>
          <p:cNvCxnSpPr>
            <a:cxnSpLocks noChangeShapeType="1"/>
          </p:cNvCxnSpPr>
          <p:nvPr/>
        </p:nvCxnSpPr>
        <p:spPr bwMode="auto">
          <a:xfrm rot="18900000">
            <a:off x="3237215" y="4125962"/>
            <a:ext cx="0" cy="212824"/>
          </a:xfrm>
          <a:prstGeom prst="straightConnector1">
            <a:avLst/>
          </a:prstGeom>
          <a:noFill/>
          <a:ln w="9525">
            <a:solidFill>
              <a:srgbClr val="000000"/>
            </a:solidFill>
            <a:prstDash val="dash"/>
            <a:round/>
            <a:headEnd/>
            <a:tailEnd/>
          </a:ln>
        </p:spPr>
      </p:cxnSp>
      <p:cxnSp>
        <p:nvCxnSpPr>
          <p:cNvPr id="2943" name="AutoShape 895"/>
          <p:cNvCxnSpPr>
            <a:cxnSpLocks noChangeShapeType="1"/>
          </p:cNvCxnSpPr>
          <p:nvPr/>
        </p:nvCxnSpPr>
        <p:spPr bwMode="auto">
          <a:xfrm rot="18900000">
            <a:off x="3341793" y="4019550"/>
            <a:ext cx="0" cy="212824"/>
          </a:xfrm>
          <a:prstGeom prst="straightConnector1">
            <a:avLst/>
          </a:prstGeom>
          <a:noFill/>
          <a:ln w="9525">
            <a:solidFill>
              <a:srgbClr val="000000"/>
            </a:solidFill>
            <a:prstDash val="dash"/>
            <a:round/>
            <a:headEnd/>
            <a:tailEnd/>
          </a:ln>
        </p:spPr>
      </p:cxnSp>
      <p:grpSp>
        <p:nvGrpSpPr>
          <p:cNvPr id="2944" name="Group 896"/>
          <p:cNvGrpSpPr>
            <a:grpSpLocks/>
          </p:cNvGrpSpPr>
          <p:nvPr/>
        </p:nvGrpSpPr>
        <p:grpSpPr bwMode="auto">
          <a:xfrm>
            <a:off x="4671323" y="1447800"/>
            <a:ext cx="3329677" cy="3424535"/>
            <a:chOff x="6020" y="3159"/>
            <a:chExt cx="4553" cy="4602"/>
          </a:xfrm>
        </p:grpSpPr>
        <p:grpSp>
          <p:nvGrpSpPr>
            <p:cNvPr id="2945" name="Group 897"/>
            <p:cNvGrpSpPr>
              <a:grpSpLocks/>
            </p:cNvGrpSpPr>
            <p:nvPr/>
          </p:nvGrpSpPr>
          <p:grpSpPr bwMode="auto">
            <a:xfrm flipH="1">
              <a:off x="7823" y="3159"/>
              <a:ext cx="354" cy="680"/>
              <a:chOff x="3766" y="6558"/>
              <a:chExt cx="1805" cy="3920"/>
            </a:xfrm>
          </p:grpSpPr>
          <p:cxnSp>
            <p:nvCxnSpPr>
              <p:cNvPr id="2946" name="AutoShape 898"/>
              <p:cNvCxnSpPr>
                <a:cxnSpLocks noChangeShapeType="1"/>
              </p:cNvCxnSpPr>
              <p:nvPr/>
            </p:nvCxnSpPr>
            <p:spPr bwMode="auto">
              <a:xfrm>
                <a:off x="3766" y="7138"/>
                <a:ext cx="1805" cy="5"/>
              </a:xfrm>
              <a:prstGeom prst="straightConnector1">
                <a:avLst/>
              </a:prstGeom>
              <a:noFill/>
              <a:ln w="9525">
                <a:solidFill>
                  <a:srgbClr val="000000"/>
                </a:solidFill>
                <a:round/>
                <a:headEnd/>
                <a:tailEnd/>
              </a:ln>
            </p:spPr>
          </p:cxnSp>
          <p:cxnSp>
            <p:nvCxnSpPr>
              <p:cNvPr id="2947" name="AutoShape 899"/>
              <p:cNvCxnSpPr>
                <a:cxnSpLocks noChangeShapeType="1"/>
              </p:cNvCxnSpPr>
              <p:nvPr/>
            </p:nvCxnSpPr>
            <p:spPr bwMode="auto">
              <a:xfrm>
                <a:off x="4535" y="6558"/>
                <a:ext cx="0" cy="279"/>
              </a:xfrm>
              <a:prstGeom prst="straightConnector1">
                <a:avLst/>
              </a:prstGeom>
              <a:noFill/>
              <a:ln w="9525">
                <a:solidFill>
                  <a:srgbClr val="000000"/>
                </a:solidFill>
                <a:round/>
                <a:headEnd/>
                <a:tailEnd/>
              </a:ln>
            </p:spPr>
          </p:cxnSp>
          <p:cxnSp>
            <p:nvCxnSpPr>
              <p:cNvPr id="2948" name="AutoShape 900"/>
              <p:cNvCxnSpPr>
                <a:cxnSpLocks noChangeShapeType="1"/>
              </p:cNvCxnSpPr>
              <p:nvPr/>
            </p:nvCxnSpPr>
            <p:spPr bwMode="auto">
              <a:xfrm>
                <a:off x="4535" y="6837"/>
                <a:ext cx="261" cy="0"/>
              </a:xfrm>
              <a:prstGeom prst="straightConnector1">
                <a:avLst/>
              </a:prstGeom>
              <a:noFill/>
              <a:ln w="9525">
                <a:solidFill>
                  <a:srgbClr val="000000"/>
                </a:solidFill>
                <a:round/>
                <a:headEnd/>
                <a:tailEnd/>
              </a:ln>
            </p:spPr>
          </p:cxnSp>
          <p:cxnSp>
            <p:nvCxnSpPr>
              <p:cNvPr id="2949" name="AutoShape 901"/>
              <p:cNvCxnSpPr>
                <a:cxnSpLocks noChangeShapeType="1"/>
              </p:cNvCxnSpPr>
              <p:nvPr/>
            </p:nvCxnSpPr>
            <p:spPr bwMode="auto">
              <a:xfrm flipV="1">
                <a:off x="4796" y="6558"/>
                <a:ext cx="0" cy="279"/>
              </a:xfrm>
              <a:prstGeom prst="straightConnector1">
                <a:avLst/>
              </a:prstGeom>
              <a:noFill/>
              <a:ln w="9525">
                <a:solidFill>
                  <a:srgbClr val="000000"/>
                </a:solidFill>
                <a:round/>
                <a:headEnd/>
                <a:tailEnd/>
              </a:ln>
            </p:spPr>
          </p:cxnSp>
          <p:sp>
            <p:nvSpPr>
              <p:cNvPr id="2950" name="Arc 902"/>
              <p:cNvSpPr>
                <a:spLocks/>
              </p:cNvSpPr>
              <p:nvPr/>
            </p:nvSpPr>
            <p:spPr bwMode="auto">
              <a:xfrm>
                <a:off x="479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51" name="Arc 903"/>
              <p:cNvSpPr>
                <a:spLocks/>
              </p:cNvSpPr>
              <p:nvPr/>
            </p:nvSpPr>
            <p:spPr bwMode="auto">
              <a:xfrm flipH="1">
                <a:off x="376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952" name="AutoShape 904"/>
              <p:cNvCxnSpPr>
                <a:cxnSpLocks noChangeShapeType="1"/>
              </p:cNvCxnSpPr>
              <p:nvPr/>
            </p:nvCxnSpPr>
            <p:spPr bwMode="auto">
              <a:xfrm flipH="1">
                <a:off x="4165" y="7143"/>
                <a:ext cx="84" cy="93"/>
              </a:xfrm>
              <a:prstGeom prst="straightConnector1">
                <a:avLst/>
              </a:prstGeom>
              <a:noFill/>
              <a:ln w="9525">
                <a:solidFill>
                  <a:srgbClr val="000000"/>
                </a:solidFill>
                <a:round/>
                <a:headEnd/>
                <a:tailEnd/>
              </a:ln>
            </p:spPr>
          </p:cxnSp>
          <p:cxnSp>
            <p:nvCxnSpPr>
              <p:cNvPr id="2953" name="AutoShape 905"/>
              <p:cNvCxnSpPr>
                <a:cxnSpLocks noChangeShapeType="1"/>
              </p:cNvCxnSpPr>
              <p:nvPr/>
            </p:nvCxnSpPr>
            <p:spPr bwMode="auto">
              <a:xfrm>
                <a:off x="5126" y="7138"/>
                <a:ext cx="62" cy="57"/>
              </a:xfrm>
              <a:prstGeom prst="straightConnector1">
                <a:avLst/>
              </a:prstGeom>
              <a:noFill/>
              <a:ln w="9525">
                <a:solidFill>
                  <a:srgbClr val="000000"/>
                </a:solidFill>
                <a:round/>
                <a:headEnd/>
                <a:tailEnd/>
              </a:ln>
            </p:spPr>
          </p:cxnSp>
          <p:cxnSp>
            <p:nvCxnSpPr>
              <p:cNvPr id="2954" name="AutoShape 906"/>
              <p:cNvCxnSpPr>
                <a:cxnSpLocks noChangeShapeType="1"/>
              </p:cNvCxnSpPr>
              <p:nvPr/>
            </p:nvCxnSpPr>
            <p:spPr bwMode="auto">
              <a:xfrm flipH="1">
                <a:off x="5061" y="7195"/>
                <a:ext cx="127" cy="124"/>
              </a:xfrm>
              <a:prstGeom prst="straightConnector1">
                <a:avLst/>
              </a:prstGeom>
              <a:noFill/>
              <a:ln w="9525">
                <a:solidFill>
                  <a:srgbClr val="000000"/>
                </a:solidFill>
                <a:round/>
                <a:headEnd/>
                <a:tailEnd/>
              </a:ln>
            </p:spPr>
          </p:cxnSp>
          <p:cxnSp>
            <p:nvCxnSpPr>
              <p:cNvPr id="2955" name="AutoShape 907"/>
              <p:cNvCxnSpPr>
                <a:cxnSpLocks noChangeShapeType="1"/>
              </p:cNvCxnSpPr>
              <p:nvPr/>
            </p:nvCxnSpPr>
            <p:spPr bwMode="auto">
              <a:xfrm>
                <a:off x="4174" y="7236"/>
                <a:ext cx="103" cy="114"/>
              </a:xfrm>
              <a:prstGeom prst="straightConnector1">
                <a:avLst/>
              </a:prstGeom>
              <a:noFill/>
              <a:ln w="9525">
                <a:solidFill>
                  <a:srgbClr val="000000"/>
                </a:solidFill>
                <a:round/>
                <a:headEnd/>
                <a:tailEnd/>
              </a:ln>
            </p:spPr>
          </p:cxnSp>
          <p:cxnSp>
            <p:nvCxnSpPr>
              <p:cNvPr id="2956" name="AutoShape 908"/>
              <p:cNvCxnSpPr>
                <a:cxnSpLocks noChangeShapeType="1"/>
              </p:cNvCxnSpPr>
              <p:nvPr/>
            </p:nvCxnSpPr>
            <p:spPr bwMode="auto">
              <a:xfrm flipV="1">
                <a:off x="4277" y="7319"/>
                <a:ext cx="784" cy="31"/>
              </a:xfrm>
              <a:prstGeom prst="straightConnector1">
                <a:avLst/>
              </a:prstGeom>
              <a:noFill/>
              <a:ln w="9525">
                <a:solidFill>
                  <a:srgbClr val="000000"/>
                </a:solidFill>
                <a:round/>
                <a:headEnd/>
                <a:tailEnd/>
              </a:ln>
            </p:spPr>
          </p:cxnSp>
          <p:cxnSp>
            <p:nvCxnSpPr>
              <p:cNvPr id="2957" name="AutoShape 909"/>
              <p:cNvCxnSpPr>
                <a:cxnSpLocks noChangeShapeType="1"/>
              </p:cNvCxnSpPr>
              <p:nvPr/>
            </p:nvCxnSpPr>
            <p:spPr bwMode="auto">
              <a:xfrm flipH="1">
                <a:off x="4165" y="7350"/>
                <a:ext cx="112" cy="99"/>
              </a:xfrm>
              <a:prstGeom prst="straightConnector1">
                <a:avLst/>
              </a:prstGeom>
              <a:noFill/>
              <a:ln w="9525">
                <a:solidFill>
                  <a:srgbClr val="000000"/>
                </a:solidFill>
                <a:round/>
                <a:headEnd/>
                <a:tailEnd/>
              </a:ln>
            </p:spPr>
          </p:cxnSp>
          <p:cxnSp>
            <p:nvCxnSpPr>
              <p:cNvPr id="2958" name="AutoShape 910"/>
              <p:cNvCxnSpPr>
                <a:cxnSpLocks noChangeShapeType="1"/>
              </p:cNvCxnSpPr>
              <p:nvPr/>
            </p:nvCxnSpPr>
            <p:spPr bwMode="auto">
              <a:xfrm>
                <a:off x="4165" y="7449"/>
                <a:ext cx="112" cy="94"/>
              </a:xfrm>
              <a:prstGeom prst="straightConnector1">
                <a:avLst/>
              </a:prstGeom>
              <a:noFill/>
              <a:ln w="9525">
                <a:solidFill>
                  <a:srgbClr val="000000"/>
                </a:solidFill>
                <a:round/>
                <a:headEnd/>
                <a:tailEnd/>
              </a:ln>
            </p:spPr>
          </p:cxnSp>
          <p:cxnSp>
            <p:nvCxnSpPr>
              <p:cNvPr id="2959" name="AutoShape 911"/>
              <p:cNvCxnSpPr>
                <a:cxnSpLocks noChangeShapeType="1"/>
              </p:cNvCxnSpPr>
              <p:nvPr/>
            </p:nvCxnSpPr>
            <p:spPr bwMode="auto">
              <a:xfrm flipV="1">
                <a:off x="5061" y="7393"/>
                <a:ext cx="127" cy="123"/>
              </a:xfrm>
              <a:prstGeom prst="straightConnector1">
                <a:avLst/>
              </a:prstGeom>
              <a:noFill/>
              <a:ln w="9525">
                <a:solidFill>
                  <a:srgbClr val="000000"/>
                </a:solidFill>
                <a:round/>
                <a:headEnd/>
                <a:tailEnd/>
              </a:ln>
            </p:spPr>
          </p:cxnSp>
          <p:cxnSp>
            <p:nvCxnSpPr>
              <p:cNvPr id="2960" name="AutoShape 912"/>
              <p:cNvCxnSpPr>
                <a:cxnSpLocks noChangeShapeType="1"/>
              </p:cNvCxnSpPr>
              <p:nvPr/>
            </p:nvCxnSpPr>
            <p:spPr bwMode="auto">
              <a:xfrm>
                <a:off x="5061" y="7319"/>
                <a:ext cx="127" cy="74"/>
              </a:xfrm>
              <a:prstGeom prst="straightConnector1">
                <a:avLst/>
              </a:prstGeom>
              <a:noFill/>
              <a:ln w="9525">
                <a:solidFill>
                  <a:srgbClr val="000000"/>
                </a:solidFill>
                <a:round/>
                <a:headEnd/>
                <a:tailEnd/>
              </a:ln>
            </p:spPr>
          </p:cxnSp>
          <p:cxnSp>
            <p:nvCxnSpPr>
              <p:cNvPr id="2961" name="AutoShape 913"/>
              <p:cNvCxnSpPr>
                <a:cxnSpLocks noChangeShapeType="1"/>
              </p:cNvCxnSpPr>
              <p:nvPr/>
            </p:nvCxnSpPr>
            <p:spPr bwMode="auto">
              <a:xfrm flipH="1">
                <a:off x="4165" y="7740"/>
                <a:ext cx="112" cy="99"/>
              </a:xfrm>
              <a:prstGeom prst="straightConnector1">
                <a:avLst/>
              </a:prstGeom>
              <a:noFill/>
              <a:ln w="9525">
                <a:solidFill>
                  <a:srgbClr val="000000"/>
                </a:solidFill>
                <a:round/>
                <a:headEnd/>
                <a:tailEnd/>
              </a:ln>
            </p:spPr>
          </p:cxnSp>
          <p:cxnSp>
            <p:nvCxnSpPr>
              <p:cNvPr id="2962" name="AutoShape 914"/>
              <p:cNvCxnSpPr>
                <a:cxnSpLocks noChangeShapeType="1"/>
              </p:cNvCxnSpPr>
              <p:nvPr/>
            </p:nvCxnSpPr>
            <p:spPr bwMode="auto">
              <a:xfrm>
                <a:off x="4165" y="7839"/>
                <a:ext cx="112" cy="94"/>
              </a:xfrm>
              <a:prstGeom prst="straightConnector1">
                <a:avLst/>
              </a:prstGeom>
              <a:noFill/>
              <a:ln w="9525">
                <a:solidFill>
                  <a:srgbClr val="000000"/>
                </a:solidFill>
                <a:round/>
                <a:headEnd/>
                <a:tailEnd/>
              </a:ln>
            </p:spPr>
          </p:cxnSp>
          <p:cxnSp>
            <p:nvCxnSpPr>
              <p:cNvPr id="2963" name="AutoShape 915"/>
              <p:cNvCxnSpPr>
                <a:cxnSpLocks noChangeShapeType="1"/>
              </p:cNvCxnSpPr>
              <p:nvPr/>
            </p:nvCxnSpPr>
            <p:spPr bwMode="auto">
              <a:xfrm flipV="1">
                <a:off x="4277" y="7906"/>
                <a:ext cx="784" cy="27"/>
              </a:xfrm>
              <a:prstGeom prst="straightConnector1">
                <a:avLst/>
              </a:prstGeom>
              <a:noFill/>
              <a:ln w="9525">
                <a:solidFill>
                  <a:srgbClr val="000000"/>
                </a:solidFill>
                <a:round/>
                <a:headEnd/>
                <a:tailEnd/>
              </a:ln>
            </p:spPr>
          </p:cxnSp>
          <p:cxnSp>
            <p:nvCxnSpPr>
              <p:cNvPr id="2964" name="AutoShape 916"/>
              <p:cNvCxnSpPr>
                <a:cxnSpLocks noChangeShapeType="1"/>
              </p:cNvCxnSpPr>
              <p:nvPr/>
            </p:nvCxnSpPr>
            <p:spPr bwMode="auto">
              <a:xfrm flipV="1">
                <a:off x="5061" y="7783"/>
                <a:ext cx="127" cy="123"/>
              </a:xfrm>
              <a:prstGeom prst="straightConnector1">
                <a:avLst/>
              </a:prstGeom>
              <a:noFill/>
              <a:ln w="9525">
                <a:solidFill>
                  <a:srgbClr val="000000"/>
                </a:solidFill>
                <a:round/>
                <a:headEnd/>
                <a:tailEnd/>
              </a:ln>
            </p:spPr>
          </p:cxnSp>
          <p:cxnSp>
            <p:nvCxnSpPr>
              <p:cNvPr id="2965" name="AutoShape 917"/>
              <p:cNvCxnSpPr>
                <a:cxnSpLocks noChangeShapeType="1"/>
              </p:cNvCxnSpPr>
              <p:nvPr/>
            </p:nvCxnSpPr>
            <p:spPr bwMode="auto">
              <a:xfrm>
                <a:off x="5061" y="7709"/>
                <a:ext cx="127" cy="74"/>
              </a:xfrm>
              <a:prstGeom prst="straightConnector1">
                <a:avLst/>
              </a:prstGeom>
              <a:noFill/>
              <a:ln w="9525">
                <a:solidFill>
                  <a:srgbClr val="000000"/>
                </a:solidFill>
                <a:round/>
                <a:headEnd/>
                <a:tailEnd/>
              </a:ln>
            </p:spPr>
          </p:cxnSp>
          <p:cxnSp>
            <p:nvCxnSpPr>
              <p:cNvPr id="2966" name="AutoShape 918"/>
              <p:cNvCxnSpPr>
                <a:cxnSpLocks noChangeShapeType="1"/>
              </p:cNvCxnSpPr>
              <p:nvPr/>
            </p:nvCxnSpPr>
            <p:spPr bwMode="auto">
              <a:xfrm flipV="1">
                <a:off x="4278" y="7905"/>
                <a:ext cx="784" cy="31"/>
              </a:xfrm>
              <a:prstGeom prst="straightConnector1">
                <a:avLst/>
              </a:prstGeom>
              <a:noFill/>
              <a:ln w="9525">
                <a:solidFill>
                  <a:srgbClr val="000000"/>
                </a:solidFill>
                <a:round/>
                <a:headEnd/>
                <a:tailEnd/>
              </a:ln>
            </p:spPr>
          </p:cxnSp>
          <p:cxnSp>
            <p:nvCxnSpPr>
              <p:cNvPr id="2967" name="AutoShape 919"/>
              <p:cNvCxnSpPr>
                <a:cxnSpLocks noChangeShapeType="1"/>
              </p:cNvCxnSpPr>
              <p:nvPr/>
            </p:nvCxnSpPr>
            <p:spPr bwMode="auto">
              <a:xfrm flipH="1">
                <a:off x="4166" y="7936"/>
                <a:ext cx="112" cy="99"/>
              </a:xfrm>
              <a:prstGeom prst="straightConnector1">
                <a:avLst/>
              </a:prstGeom>
              <a:noFill/>
              <a:ln w="9525">
                <a:solidFill>
                  <a:srgbClr val="000000"/>
                </a:solidFill>
                <a:round/>
                <a:headEnd/>
                <a:tailEnd/>
              </a:ln>
            </p:spPr>
          </p:cxnSp>
          <p:cxnSp>
            <p:nvCxnSpPr>
              <p:cNvPr id="2968" name="AutoShape 920"/>
              <p:cNvCxnSpPr>
                <a:cxnSpLocks noChangeShapeType="1"/>
              </p:cNvCxnSpPr>
              <p:nvPr/>
            </p:nvCxnSpPr>
            <p:spPr bwMode="auto">
              <a:xfrm>
                <a:off x="4166" y="8035"/>
                <a:ext cx="112" cy="94"/>
              </a:xfrm>
              <a:prstGeom prst="straightConnector1">
                <a:avLst/>
              </a:prstGeom>
              <a:noFill/>
              <a:ln w="9525">
                <a:solidFill>
                  <a:srgbClr val="000000"/>
                </a:solidFill>
                <a:round/>
                <a:headEnd/>
                <a:tailEnd/>
              </a:ln>
            </p:spPr>
          </p:cxnSp>
          <p:cxnSp>
            <p:nvCxnSpPr>
              <p:cNvPr id="2969" name="AutoShape 921"/>
              <p:cNvCxnSpPr>
                <a:cxnSpLocks noChangeShapeType="1"/>
              </p:cNvCxnSpPr>
              <p:nvPr/>
            </p:nvCxnSpPr>
            <p:spPr bwMode="auto">
              <a:xfrm flipV="1">
                <a:off x="5062" y="7979"/>
                <a:ext cx="127" cy="123"/>
              </a:xfrm>
              <a:prstGeom prst="straightConnector1">
                <a:avLst/>
              </a:prstGeom>
              <a:noFill/>
              <a:ln w="9525">
                <a:solidFill>
                  <a:srgbClr val="000000"/>
                </a:solidFill>
                <a:round/>
                <a:headEnd/>
                <a:tailEnd/>
              </a:ln>
            </p:spPr>
          </p:cxnSp>
          <p:cxnSp>
            <p:nvCxnSpPr>
              <p:cNvPr id="2970" name="AutoShape 922"/>
              <p:cNvCxnSpPr>
                <a:cxnSpLocks noChangeShapeType="1"/>
              </p:cNvCxnSpPr>
              <p:nvPr/>
            </p:nvCxnSpPr>
            <p:spPr bwMode="auto">
              <a:xfrm>
                <a:off x="5062" y="7905"/>
                <a:ext cx="127" cy="74"/>
              </a:xfrm>
              <a:prstGeom prst="straightConnector1">
                <a:avLst/>
              </a:prstGeom>
              <a:noFill/>
              <a:ln w="9525">
                <a:solidFill>
                  <a:srgbClr val="000000"/>
                </a:solidFill>
                <a:round/>
                <a:headEnd/>
                <a:tailEnd/>
              </a:ln>
            </p:spPr>
          </p:cxnSp>
          <p:cxnSp>
            <p:nvCxnSpPr>
              <p:cNvPr id="2971" name="AutoShape 923"/>
              <p:cNvCxnSpPr>
                <a:cxnSpLocks noChangeShapeType="1"/>
              </p:cNvCxnSpPr>
              <p:nvPr/>
            </p:nvCxnSpPr>
            <p:spPr bwMode="auto">
              <a:xfrm flipV="1">
                <a:off x="4287" y="10451"/>
                <a:ext cx="784" cy="27"/>
              </a:xfrm>
              <a:prstGeom prst="straightConnector1">
                <a:avLst/>
              </a:prstGeom>
              <a:noFill/>
              <a:ln w="9525">
                <a:solidFill>
                  <a:srgbClr val="000000"/>
                </a:solidFill>
                <a:round/>
                <a:headEnd/>
                <a:tailEnd/>
              </a:ln>
            </p:spPr>
          </p:cxnSp>
          <p:cxnSp>
            <p:nvCxnSpPr>
              <p:cNvPr id="2972" name="AutoShape 924"/>
              <p:cNvCxnSpPr>
                <a:cxnSpLocks noChangeShapeType="1"/>
              </p:cNvCxnSpPr>
              <p:nvPr/>
            </p:nvCxnSpPr>
            <p:spPr bwMode="auto">
              <a:xfrm flipV="1">
                <a:off x="4277" y="7520"/>
                <a:ext cx="784" cy="27"/>
              </a:xfrm>
              <a:prstGeom prst="straightConnector1">
                <a:avLst/>
              </a:prstGeom>
              <a:noFill/>
              <a:ln w="9525">
                <a:solidFill>
                  <a:srgbClr val="000000"/>
                </a:solidFill>
                <a:round/>
                <a:headEnd/>
                <a:tailEnd/>
              </a:ln>
            </p:spPr>
          </p:cxnSp>
          <p:cxnSp>
            <p:nvCxnSpPr>
              <p:cNvPr id="2973" name="AutoShape 925"/>
              <p:cNvCxnSpPr>
                <a:cxnSpLocks noChangeShapeType="1"/>
              </p:cNvCxnSpPr>
              <p:nvPr/>
            </p:nvCxnSpPr>
            <p:spPr bwMode="auto">
              <a:xfrm flipV="1">
                <a:off x="4277" y="7520"/>
                <a:ext cx="784" cy="31"/>
              </a:xfrm>
              <a:prstGeom prst="straightConnector1">
                <a:avLst/>
              </a:prstGeom>
              <a:noFill/>
              <a:ln w="9525">
                <a:solidFill>
                  <a:srgbClr val="000000"/>
                </a:solidFill>
                <a:round/>
                <a:headEnd/>
                <a:tailEnd/>
              </a:ln>
            </p:spPr>
          </p:cxnSp>
          <p:cxnSp>
            <p:nvCxnSpPr>
              <p:cNvPr id="2974" name="AutoShape 926"/>
              <p:cNvCxnSpPr>
                <a:cxnSpLocks noChangeShapeType="1"/>
              </p:cNvCxnSpPr>
              <p:nvPr/>
            </p:nvCxnSpPr>
            <p:spPr bwMode="auto">
              <a:xfrm flipH="1">
                <a:off x="4165" y="7551"/>
                <a:ext cx="112" cy="99"/>
              </a:xfrm>
              <a:prstGeom prst="straightConnector1">
                <a:avLst/>
              </a:prstGeom>
              <a:noFill/>
              <a:ln w="9525">
                <a:solidFill>
                  <a:srgbClr val="000000"/>
                </a:solidFill>
                <a:round/>
                <a:headEnd/>
                <a:tailEnd/>
              </a:ln>
            </p:spPr>
          </p:cxnSp>
          <p:cxnSp>
            <p:nvCxnSpPr>
              <p:cNvPr id="2975" name="AutoShape 927"/>
              <p:cNvCxnSpPr>
                <a:cxnSpLocks noChangeShapeType="1"/>
              </p:cNvCxnSpPr>
              <p:nvPr/>
            </p:nvCxnSpPr>
            <p:spPr bwMode="auto">
              <a:xfrm>
                <a:off x="4165" y="7650"/>
                <a:ext cx="112" cy="94"/>
              </a:xfrm>
              <a:prstGeom prst="straightConnector1">
                <a:avLst/>
              </a:prstGeom>
              <a:noFill/>
              <a:ln w="9525">
                <a:solidFill>
                  <a:srgbClr val="000000"/>
                </a:solidFill>
                <a:round/>
                <a:headEnd/>
                <a:tailEnd/>
              </a:ln>
            </p:spPr>
          </p:cxnSp>
          <p:cxnSp>
            <p:nvCxnSpPr>
              <p:cNvPr id="2976" name="AutoShape 928"/>
              <p:cNvCxnSpPr>
                <a:cxnSpLocks noChangeShapeType="1"/>
              </p:cNvCxnSpPr>
              <p:nvPr/>
            </p:nvCxnSpPr>
            <p:spPr bwMode="auto">
              <a:xfrm flipV="1">
                <a:off x="4277" y="7717"/>
                <a:ext cx="784" cy="27"/>
              </a:xfrm>
              <a:prstGeom prst="straightConnector1">
                <a:avLst/>
              </a:prstGeom>
              <a:noFill/>
              <a:ln w="9525">
                <a:solidFill>
                  <a:srgbClr val="000000"/>
                </a:solidFill>
                <a:round/>
                <a:headEnd/>
                <a:tailEnd/>
              </a:ln>
            </p:spPr>
          </p:cxnSp>
          <p:cxnSp>
            <p:nvCxnSpPr>
              <p:cNvPr id="2977" name="AutoShape 929"/>
              <p:cNvCxnSpPr>
                <a:cxnSpLocks noChangeShapeType="1"/>
              </p:cNvCxnSpPr>
              <p:nvPr/>
            </p:nvCxnSpPr>
            <p:spPr bwMode="auto">
              <a:xfrm flipV="1">
                <a:off x="5061" y="7594"/>
                <a:ext cx="127" cy="123"/>
              </a:xfrm>
              <a:prstGeom prst="straightConnector1">
                <a:avLst/>
              </a:prstGeom>
              <a:noFill/>
              <a:ln w="9525">
                <a:solidFill>
                  <a:srgbClr val="000000"/>
                </a:solidFill>
                <a:round/>
                <a:headEnd/>
                <a:tailEnd/>
              </a:ln>
            </p:spPr>
          </p:cxnSp>
          <p:cxnSp>
            <p:nvCxnSpPr>
              <p:cNvPr id="2978" name="AutoShape 930"/>
              <p:cNvCxnSpPr>
                <a:cxnSpLocks noChangeShapeType="1"/>
              </p:cNvCxnSpPr>
              <p:nvPr/>
            </p:nvCxnSpPr>
            <p:spPr bwMode="auto">
              <a:xfrm>
                <a:off x="5061" y="7520"/>
                <a:ext cx="127" cy="74"/>
              </a:xfrm>
              <a:prstGeom prst="straightConnector1">
                <a:avLst/>
              </a:prstGeom>
              <a:noFill/>
              <a:ln w="9525">
                <a:solidFill>
                  <a:srgbClr val="000000"/>
                </a:solidFill>
                <a:round/>
                <a:headEnd/>
                <a:tailEnd/>
              </a:ln>
            </p:spPr>
          </p:cxnSp>
          <p:cxnSp>
            <p:nvCxnSpPr>
              <p:cNvPr id="2979" name="AutoShape 931"/>
              <p:cNvCxnSpPr>
                <a:cxnSpLocks noChangeShapeType="1"/>
              </p:cNvCxnSpPr>
              <p:nvPr/>
            </p:nvCxnSpPr>
            <p:spPr bwMode="auto">
              <a:xfrm flipV="1">
                <a:off x="4277" y="7713"/>
                <a:ext cx="784" cy="31"/>
              </a:xfrm>
              <a:prstGeom prst="straightConnector1">
                <a:avLst/>
              </a:prstGeom>
              <a:noFill/>
              <a:ln w="9525">
                <a:solidFill>
                  <a:srgbClr val="000000"/>
                </a:solidFill>
                <a:round/>
                <a:headEnd/>
                <a:tailEnd/>
              </a:ln>
            </p:spPr>
          </p:cxnSp>
          <p:cxnSp>
            <p:nvCxnSpPr>
              <p:cNvPr id="2980" name="AutoShape 932"/>
              <p:cNvCxnSpPr>
                <a:cxnSpLocks noChangeShapeType="1"/>
              </p:cNvCxnSpPr>
              <p:nvPr/>
            </p:nvCxnSpPr>
            <p:spPr bwMode="auto">
              <a:xfrm flipV="1">
                <a:off x="4282" y="8102"/>
                <a:ext cx="784" cy="31"/>
              </a:xfrm>
              <a:prstGeom prst="straightConnector1">
                <a:avLst/>
              </a:prstGeom>
              <a:noFill/>
              <a:ln w="9525">
                <a:solidFill>
                  <a:srgbClr val="000000"/>
                </a:solidFill>
                <a:round/>
                <a:headEnd/>
                <a:tailEnd/>
              </a:ln>
            </p:spPr>
          </p:cxnSp>
          <p:cxnSp>
            <p:nvCxnSpPr>
              <p:cNvPr id="2981" name="AutoShape 933"/>
              <p:cNvCxnSpPr>
                <a:cxnSpLocks noChangeShapeType="1"/>
              </p:cNvCxnSpPr>
              <p:nvPr/>
            </p:nvCxnSpPr>
            <p:spPr bwMode="auto">
              <a:xfrm flipH="1">
                <a:off x="4170" y="8133"/>
                <a:ext cx="112" cy="99"/>
              </a:xfrm>
              <a:prstGeom prst="straightConnector1">
                <a:avLst/>
              </a:prstGeom>
              <a:noFill/>
              <a:ln w="9525">
                <a:solidFill>
                  <a:srgbClr val="000000"/>
                </a:solidFill>
                <a:round/>
                <a:headEnd/>
                <a:tailEnd/>
              </a:ln>
            </p:spPr>
          </p:cxnSp>
          <p:cxnSp>
            <p:nvCxnSpPr>
              <p:cNvPr id="2982" name="AutoShape 934"/>
              <p:cNvCxnSpPr>
                <a:cxnSpLocks noChangeShapeType="1"/>
              </p:cNvCxnSpPr>
              <p:nvPr/>
            </p:nvCxnSpPr>
            <p:spPr bwMode="auto">
              <a:xfrm>
                <a:off x="4170" y="8232"/>
                <a:ext cx="112" cy="94"/>
              </a:xfrm>
              <a:prstGeom prst="straightConnector1">
                <a:avLst/>
              </a:prstGeom>
              <a:noFill/>
              <a:ln w="9525">
                <a:solidFill>
                  <a:srgbClr val="000000"/>
                </a:solidFill>
                <a:round/>
                <a:headEnd/>
                <a:tailEnd/>
              </a:ln>
            </p:spPr>
          </p:cxnSp>
          <p:cxnSp>
            <p:nvCxnSpPr>
              <p:cNvPr id="2983" name="AutoShape 935"/>
              <p:cNvCxnSpPr>
                <a:cxnSpLocks noChangeShapeType="1"/>
              </p:cNvCxnSpPr>
              <p:nvPr/>
            </p:nvCxnSpPr>
            <p:spPr bwMode="auto">
              <a:xfrm flipV="1">
                <a:off x="5066" y="8176"/>
                <a:ext cx="127" cy="123"/>
              </a:xfrm>
              <a:prstGeom prst="straightConnector1">
                <a:avLst/>
              </a:prstGeom>
              <a:noFill/>
              <a:ln w="9525">
                <a:solidFill>
                  <a:srgbClr val="000000"/>
                </a:solidFill>
                <a:round/>
                <a:headEnd/>
                <a:tailEnd/>
              </a:ln>
            </p:spPr>
          </p:cxnSp>
          <p:cxnSp>
            <p:nvCxnSpPr>
              <p:cNvPr id="2984" name="AutoShape 936"/>
              <p:cNvCxnSpPr>
                <a:cxnSpLocks noChangeShapeType="1"/>
              </p:cNvCxnSpPr>
              <p:nvPr/>
            </p:nvCxnSpPr>
            <p:spPr bwMode="auto">
              <a:xfrm>
                <a:off x="5066" y="8102"/>
                <a:ext cx="127" cy="74"/>
              </a:xfrm>
              <a:prstGeom prst="straightConnector1">
                <a:avLst/>
              </a:prstGeom>
              <a:noFill/>
              <a:ln w="9525">
                <a:solidFill>
                  <a:srgbClr val="000000"/>
                </a:solidFill>
                <a:round/>
                <a:headEnd/>
                <a:tailEnd/>
              </a:ln>
            </p:spPr>
          </p:cxnSp>
          <p:cxnSp>
            <p:nvCxnSpPr>
              <p:cNvPr id="2985" name="AutoShape 937"/>
              <p:cNvCxnSpPr>
                <a:cxnSpLocks noChangeShapeType="1"/>
              </p:cNvCxnSpPr>
              <p:nvPr/>
            </p:nvCxnSpPr>
            <p:spPr bwMode="auto">
              <a:xfrm flipH="1">
                <a:off x="4170" y="8523"/>
                <a:ext cx="112" cy="99"/>
              </a:xfrm>
              <a:prstGeom prst="straightConnector1">
                <a:avLst/>
              </a:prstGeom>
              <a:noFill/>
              <a:ln w="9525">
                <a:solidFill>
                  <a:srgbClr val="000000"/>
                </a:solidFill>
                <a:round/>
                <a:headEnd/>
                <a:tailEnd/>
              </a:ln>
            </p:spPr>
          </p:cxnSp>
          <p:cxnSp>
            <p:nvCxnSpPr>
              <p:cNvPr id="2986" name="AutoShape 938"/>
              <p:cNvCxnSpPr>
                <a:cxnSpLocks noChangeShapeType="1"/>
              </p:cNvCxnSpPr>
              <p:nvPr/>
            </p:nvCxnSpPr>
            <p:spPr bwMode="auto">
              <a:xfrm>
                <a:off x="4170" y="8622"/>
                <a:ext cx="112" cy="94"/>
              </a:xfrm>
              <a:prstGeom prst="straightConnector1">
                <a:avLst/>
              </a:prstGeom>
              <a:noFill/>
              <a:ln w="9525">
                <a:solidFill>
                  <a:srgbClr val="000000"/>
                </a:solidFill>
                <a:round/>
                <a:headEnd/>
                <a:tailEnd/>
              </a:ln>
            </p:spPr>
          </p:cxnSp>
          <p:cxnSp>
            <p:nvCxnSpPr>
              <p:cNvPr id="2987" name="AutoShape 939"/>
              <p:cNvCxnSpPr>
                <a:cxnSpLocks noChangeShapeType="1"/>
              </p:cNvCxnSpPr>
              <p:nvPr/>
            </p:nvCxnSpPr>
            <p:spPr bwMode="auto">
              <a:xfrm flipV="1">
                <a:off x="4282" y="8689"/>
                <a:ext cx="784" cy="27"/>
              </a:xfrm>
              <a:prstGeom prst="straightConnector1">
                <a:avLst/>
              </a:prstGeom>
              <a:noFill/>
              <a:ln w="9525">
                <a:solidFill>
                  <a:srgbClr val="000000"/>
                </a:solidFill>
                <a:round/>
                <a:headEnd/>
                <a:tailEnd/>
              </a:ln>
            </p:spPr>
          </p:cxnSp>
          <p:cxnSp>
            <p:nvCxnSpPr>
              <p:cNvPr id="2988" name="AutoShape 940"/>
              <p:cNvCxnSpPr>
                <a:cxnSpLocks noChangeShapeType="1"/>
              </p:cNvCxnSpPr>
              <p:nvPr/>
            </p:nvCxnSpPr>
            <p:spPr bwMode="auto">
              <a:xfrm flipV="1">
                <a:off x="5066" y="8566"/>
                <a:ext cx="127" cy="123"/>
              </a:xfrm>
              <a:prstGeom prst="straightConnector1">
                <a:avLst/>
              </a:prstGeom>
              <a:noFill/>
              <a:ln w="9525">
                <a:solidFill>
                  <a:srgbClr val="000000"/>
                </a:solidFill>
                <a:round/>
                <a:headEnd/>
                <a:tailEnd/>
              </a:ln>
            </p:spPr>
          </p:cxnSp>
          <p:cxnSp>
            <p:nvCxnSpPr>
              <p:cNvPr id="2989" name="AutoShape 941"/>
              <p:cNvCxnSpPr>
                <a:cxnSpLocks noChangeShapeType="1"/>
              </p:cNvCxnSpPr>
              <p:nvPr/>
            </p:nvCxnSpPr>
            <p:spPr bwMode="auto">
              <a:xfrm>
                <a:off x="5066" y="8492"/>
                <a:ext cx="127" cy="74"/>
              </a:xfrm>
              <a:prstGeom prst="straightConnector1">
                <a:avLst/>
              </a:prstGeom>
              <a:noFill/>
              <a:ln w="9525">
                <a:solidFill>
                  <a:srgbClr val="000000"/>
                </a:solidFill>
                <a:round/>
                <a:headEnd/>
                <a:tailEnd/>
              </a:ln>
            </p:spPr>
          </p:cxnSp>
          <p:cxnSp>
            <p:nvCxnSpPr>
              <p:cNvPr id="2990" name="AutoShape 942"/>
              <p:cNvCxnSpPr>
                <a:cxnSpLocks noChangeShapeType="1"/>
              </p:cNvCxnSpPr>
              <p:nvPr/>
            </p:nvCxnSpPr>
            <p:spPr bwMode="auto">
              <a:xfrm flipV="1">
                <a:off x="4283" y="8688"/>
                <a:ext cx="784" cy="31"/>
              </a:xfrm>
              <a:prstGeom prst="straightConnector1">
                <a:avLst/>
              </a:prstGeom>
              <a:noFill/>
              <a:ln w="9525">
                <a:solidFill>
                  <a:srgbClr val="000000"/>
                </a:solidFill>
                <a:round/>
                <a:headEnd/>
                <a:tailEnd/>
              </a:ln>
            </p:spPr>
          </p:cxnSp>
          <p:cxnSp>
            <p:nvCxnSpPr>
              <p:cNvPr id="2991" name="AutoShape 943"/>
              <p:cNvCxnSpPr>
                <a:cxnSpLocks noChangeShapeType="1"/>
              </p:cNvCxnSpPr>
              <p:nvPr/>
            </p:nvCxnSpPr>
            <p:spPr bwMode="auto">
              <a:xfrm flipH="1">
                <a:off x="4171" y="8719"/>
                <a:ext cx="112" cy="99"/>
              </a:xfrm>
              <a:prstGeom prst="straightConnector1">
                <a:avLst/>
              </a:prstGeom>
              <a:noFill/>
              <a:ln w="9525">
                <a:solidFill>
                  <a:srgbClr val="000000"/>
                </a:solidFill>
                <a:round/>
                <a:headEnd/>
                <a:tailEnd/>
              </a:ln>
            </p:spPr>
          </p:cxnSp>
          <p:cxnSp>
            <p:nvCxnSpPr>
              <p:cNvPr id="2992" name="AutoShape 944"/>
              <p:cNvCxnSpPr>
                <a:cxnSpLocks noChangeShapeType="1"/>
              </p:cNvCxnSpPr>
              <p:nvPr/>
            </p:nvCxnSpPr>
            <p:spPr bwMode="auto">
              <a:xfrm>
                <a:off x="4171" y="8818"/>
                <a:ext cx="112" cy="94"/>
              </a:xfrm>
              <a:prstGeom prst="straightConnector1">
                <a:avLst/>
              </a:prstGeom>
              <a:noFill/>
              <a:ln w="9525">
                <a:solidFill>
                  <a:srgbClr val="000000"/>
                </a:solidFill>
                <a:round/>
                <a:headEnd/>
                <a:tailEnd/>
              </a:ln>
            </p:spPr>
          </p:cxnSp>
          <p:cxnSp>
            <p:nvCxnSpPr>
              <p:cNvPr id="2993" name="AutoShape 945"/>
              <p:cNvCxnSpPr>
                <a:cxnSpLocks noChangeShapeType="1"/>
              </p:cNvCxnSpPr>
              <p:nvPr/>
            </p:nvCxnSpPr>
            <p:spPr bwMode="auto">
              <a:xfrm flipV="1">
                <a:off x="5067" y="8762"/>
                <a:ext cx="127" cy="123"/>
              </a:xfrm>
              <a:prstGeom prst="straightConnector1">
                <a:avLst/>
              </a:prstGeom>
              <a:noFill/>
              <a:ln w="9525">
                <a:solidFill>
                  <a:srgbClr val="000000"/>
                </a:solidFill>
                <a:round/>
                <a:headEnd/>
                <a:tailEnd/>
              </a:ln>
            </p:spPr>
          </p:cxnSp>
          <p:cxnSp>
            <p:nvCxnSpPr>
              <p:cNvPr id="2994" name="AutoShape 946"/>
              <p:cNvCxnSpPr>
                <a:cxnSpLocks noChangeShapeType="1"/>
              </p:cNvCxnSpPr>
              <p:nvPr/>
            </p:nvCxnSpPr>
            <p:spPr bwMode="auto">
              <a:xfrm>
                <a:off x="5067" y="8688"/>
                <a:ext cx="127" cy="74"/>
              </a:xfrm>
              <a:prstGeom prst="straightConnector1">
                <a:avLst/>
              </a:prstGeom>
              <a:noFill/>
              <a:ln w="9525">
                <a:solidFill>
                  <a:srgbClr val="000000"/>
                </a:solidFill>
                <a:round/>
                <a:headEnd/>
                <a:tailEnd/>
              </a:ln>
            </p:spPr>
          </p:cxnSp>
          <p:cxnSp>
            <p:nvCxnSpPr>
              <p:cNvPr id="2995" name="AutoShape 947"/>
              <p:cNvCxnSpPr>
                <a:cxnSpLocks noChangeShapeType="1"/>
              </p:cNvCxnSpPr>
              <p:nvPr/>
            </p:nvCxnSpPr>
            <p:spPr bwMode="auto">
              <a:xfrm flipV="1">
                <a:off x="4282" y="8303"/>
                <a:ext cx="784" cy="27"/>
              </a:xfrm>
              <a:prstGeom prst="straightConnector1">
                <a:avLst/>
              </a:prstGeom>
              <a:noFill/>
              <a:ln w="9525">
                <a:solidFill>
                  <a:srgbClr val="000000"/>
                </a:solidFill>
                <a:round/>
                <a:headEnd/>
                <a:tailEnd/>
              </a:ln>
            </p:spPr>
          </p:cxnSp>
          <p:cxnSp>
            <p:nvCxnSpPr>
              <p:cNvPr id="2996" name="AutoShape 948"/>
              <p:cNvCxnSpPr>
                <a:cxnSpLocks noChangeShapeType="1"/>
              </p:cNvCxnSpPr>
              <p:nvPr/>
            </p:nvCxnSpPr>
            <p:spPr bwMode="auto">
              <a:xfrm flipV="1">
                <a:off x="4282" y="8303"/>
                <a:ext cx="784" cy="31"/>
              </a:xfrm>
              <a:prstGeom prst="straightConnector1">
                <a:avLst/>
              </a:prstGeom>
              <a:noFill/>
              <a:ln w="9525">
                <a:solidFill>
                  <a:srgbClr val="000000"/>
                </a:solidFill>
                <a:round/>
                <a:headEnd/>
                <a:tailEnd/>
              </a:ln>
            </p:spPr>
          </p:cxnSp>
          <p:cxnSp>
            <p:nvCxnSpPr>
              <p:cNvPr id="2997" name="AutoShape 949"/>
              <p:cNvCxnSpPr>
                <a:cxnSpLocks noChangeShapeType="1"/>
              </p:cNvCxnSpPr>
              <p:nvPr/>
            </p:nvCxnSpPr>
            <p:spPr bwMode="auto">
              <a:xfrm flipH="1">
                <a:off x="4170" y="8334"/>
                <a:ext cx="112" cy="99"/>
              </a:xfrm>
              <a:prstGeom prst="straightConnector1">
                <a:avLst/>
              </a:prstGeom>
              <a:noFill/>
              <a:ln w="9525">
                <a:solidFill>
                  <a:srgbClr val="000000"/>
                </a:solidFill>
                <a:round/>
                <a:headEnd/>
                <a:tailEnd/>
              </a:ln>
            </p:spPr>
          </p:cxnSp>
          <p:cxnSp>
            <p:nvCxnSpPr>
              <p:cNvPr id="2998" name="AutoShape 950"/>
              <p:cNvCxnSpPr>
                <a:cxnSpLocks noChangeShapeType="1"/>
              </p:cNvCxnSpPr>
              <p:nvPr/>
            </p:nvCxnSpPr>
            <p:spPr bwMode="auto">
              <a:xfrm>
                <a:off x="4170" y="8433"/>
                <a:ext cx="112" cy="94"/>
              </a:xfrm>
              <a:prstGeom prst="straightConnector1">
                <a:avLst/>
              </a:prstGeom>
              <a:noFill/>
              <a:ln w="9525">
                <a:solidFill>
                  <a:srgbClr val="000000"/>
                </a:solidFill>
                <a:round/>
                <a:headEnd/>
                <a:tailEnd/>
              </a:ln>
            </p:spPr>
          </p:cxnSp>
          <p:cxnSp>
            <p:nvCxnSpPr>
              <p:cNvPr id="2999" name="AutoShape 951"/>
              <p:cNvCxnSpPr>
                <a:cxnSpLocks noChangeShapeType="1"/>
              </p:cNvCxnSpPr>
              <p:nvPr/>
            </p:nvCxnSpPr>
            <p:spPr bwMode="auto">
              <a:xfrm flipV="1">
                <a:off x="4282" y="8500"/>
                <a:ext cx="784" cy="27"/>
              </a:xfrm>
              <a:prstGeom prst="straightConnector1">
                <a:avLst/>
              </a:prstGeom>
              <a:noFill/>
              <a:ln w="9525">
                <a:solidFill>
                  <a:srgbClr val="000000"/>
                </a:solidFill>
                <a:round/>
                <a:headEnd/>
                <a:tailEnd/>
              </a:ln>
            </p:spPr>
          </p:cxnSp>
          <p:cxnSp>
            <p:nvCxnSpPr>
              <p:cNvPr id="3000" name="AutoShape 952"/>
              <p:cNvCxnSpPr>
                <a:cxnSpLocks noChangeShapeType="1"/>
              </p:cNvCxnSpPr>
              <p:nvPr/>
            </p:nvCxnSpPr>
            <p:spPr bwMode="auto">
              <a:xfrm flipV="1">
                <a:off x="5066" y="8377"/>
                <a:ext cx="127" cy="123"/>
              </a:xfrm>
              <a:prstGeom prst="straightConnector1">
                <a:avLst/>
              </a:prstGeom>
              <a:noFill/>
              <a:ln w="9525">
                <a:solidFill>
                  <a:srgbClr val="000000"/>
                </a:solidFill>
                <a:round/>
                <a:headEnd/>
                <a:tailEnd/>
              </a:ln>
            </p:spPr>
          </p:cxnSp>
          <p:cxnSp>
            <p:nvCxnSpPr>
              <p:cNvPr id="3001" name="AutoShape 953"/>
              <p:cNvCxnSpPr>
                <a:cxnSpLocks noChangeShapeType="1"/>
              </p:cNvCxnSpPr>
              <p:nvPr/>
            </p:nvCxnSpPr>
            <p:spPr bwMode="auto">
              <a:xfrm>
                <a:off x="5066" y="8303"/>
                <a:ext cx="127" cy="74"/>
              </a:xfrm>
              <a:prstGeom prst="straightConnector1">
                <a:avLst/>
              </a:prstGeom>
              <a:noFill/>
              <a:ln w="9525">
                <a:solidFill>
                  <a:srgbClr val="000000"/>
                </a:solidFill>
                <a:round/>
                <a:headEnd/>
                <a:tailEnd/>
              </a:ln>
            </p:spPr>
          </p:cxnSp>
          <p:cxnSp>
            <p:nvCxnSpPr>
              <p:cNvPr id="3002" name="AutoShape 954"/>
              <p:cNvCxnSpPr>
                <a:cxnSpLocks noChangeShapeType="1"/>
              </p:cNvCxnSpPr>
              <p:nvPr/>
            </p:nvCxnSpPr>
            <p:spPr bwMode="auto">
              <a:xfrm flipV="1">
                <a:off x="4282" y="8496"/>
                <a:ext cx="784" cy="31"/>
              </a:xfrm>
              <a:prstGeom prst="straightConnector1">
                <a:avLst/>
              </a:prstGeom>
              <a:noFill/>
              <a:ln w="9525">
                <a:solidFill>
                  <a:srgbClr val="000000"/>
                </a:solidFill>
                <a:round/>
                <a:headEnd/>
                <a:tailEnd/>
              </a:ln>
            </p:spPr>
          </p:cxnSp>
          <p:cxnSp>
            <p:nvCxnSpPr>
              <p:cNvPr id="3003" name="AutoShape 955"/>
              <p:cNvCxnSpPr>
                <a:cxnSpLocks noChangeShapeType="1"/>
              </p:cNvCxnSpPr>
              <p:nvPr/>
            </p:nvCxnSpPr>
            <p:spPr bwMode="auto">
              <a:xfrm flipV="1">
                <a:off x="4286" y="8885"/>
                <a:ext cx="784" cy="31"/>
              </a:xfrm>
              <a:prstGeom prst="straightConnector1">
                <a:avLst/>
              </a:prstGeom>
              <a:noFill/>
              <a:ln w="9525">
                <a:solidFill>
                  <a:srgbClr val="000000"/>
                </a:solidFill>
                <a:round/>
                <a:headEnd/>
                <a:tailEnd/>
              </a:ln>
            </p:spPr>
          </p:cxnSp>
          <p:cxnSp>
            <p:nvCxnSpPr>
              <p:cNvPr id="3004" name="AutoShape 956"/>
              <p:cNvCxnSpPr>
                <a:cxnSpLocks noChangeShapeType="1"/>
              </p:cNvCxnSpPr>
              <p:nvPr/>
            </p:nvCxnSpPr>
            <p:spPr bwMode="auto">
              <a:xfrm flipH="1">
                <a:off x="4174" y="8916"/>
                <a:ext cx="112" cy="99"/>
              </a:xfrm>
              <a:prstGeom prst="straightConnector1">
                <a:avLst/>
              </a:prstGeom>
              <a:noFill/>
              <a:ln w="9525">
                <a:solidFill>
                  <a:srgbClr val="000000"/>
                </a:solidFill>
                <a:round/>
                <a:headEnd/>
                <a:tailEnd/>
              </a:ln>
            </p:spPr>
          </p:cxnSp>
          <p:cxnSp>
            <p:nvCxnSpPr>
              <p:cNvPr id="3005" name="AutoShape 957"/>
              <p:cNvCxnSpPr>
                <a:cxnSpLocks noChangeShapeType="1"/>
              </p:cNvCxnSpPr>
              <p:nvPr/>
            </p:nvCxnSpPr>
            <p:spPr bwMode="auto">
              <a:xfrm>
                <a:off x="4174" y="9015"/>
                <a:ext cx="112" cy="94"/>
              </a:xfrm>
              <a:prstGeom prst="straightConnector1">
                <a:avLst/>
              </a:prstGeom>
              <a:noFill/>
              <a:ln w="9525">
                <a:solidFill>
                  <a:srgbClr val="000000"/>
                </a:solidFill>
                <a:round/>
                <a:headEnd/>
                <a:tailEnd/>
              </a:ln>
            </p:spPr>
          </p:cxnSp>
          <p:cxnSp>
            <p:nvCxnSpPr>
              <p:cNvPr id="3006" name="AutoShape 958"/>
              <p:cNvCxnSpPr>
                <a:cxnSpLocks noChangeShapeType="1"/>
              </p:cNvCxnSpPr>
              <p:nvPr/>
            </p:nvCxnSpPr>
            <p:spPr bwMode="auto">
              <a:xfrm flipV="1">
                <a:off x="5070" y="8959"/>
                <a:ext cx="127" cy="123"/>
              </a:xfrm>
              <a:prstGeom prst="straightConnector1">
                <a:avLst/>
              </a:prstGeom>
              <a:noFill/>
              <a:ln w="9525">
                <a:solidFill>
                  <a:srgbClr val="000000"/>
                </a:solidFill>
                <a:round/>
                <a:headEnd/>
                <a:tailEnd/>
              </a:ln>
            </p:spPr>
          </p:cxnSp>
          <p:cxnSp>
            <p:nvCxnSpPr>
              <p:cNvPr id="3007" name="AutoShape 959"/>
              <p:cNvCxnSpPr>
                <a:cxnSpLocks noChangeShapeType="1"/>
              </p:cNvCxnSpPr>
              <p:nvPr/>
            </p:nvCxnSpPr>
            <p:spPr bwMode="auto">
              <a:xfrm>
                <a:off x="5070" y="8885"/>
                <a:ext cx="127" cy="74"/>
              </a:xfrm>
              <a:prstGeom prst="straightConnector1">
                <a:avLst/>
              </a:prstGeom>
              <a:noFill/>
              <a:ln w="9525">
                <a:solidFill>
                  <a:srgbClr val="000000"/>
                </a:solidFill>
                <a:round/>
                <a:headEnd/>
                <a:tailEnd/>
              </a:ln>
            </p:spPr>
          </p:cxnSp>
          <p:cxnSp>
            <p:nvCxnSpPr>
              <p:cNvPr id="3008" name="AutoShape 960"/>
              <p:cNvCxnSpPr>
                <a:cxnSpLocks noChangeShapeType="1"/>
              </p:cNvCxnSpPr>
              <p:nvPr/>
            </p:nvCxnSpPr>
            <p:spPr bwMode="auto">
              <a:xfrm flipH="1">
                <a:off x="4174" y="9306"/>
                <a:ext cx="112" cy="99"/>
              </a:xfrm>
              <a:prstGeom prst="straightConnector1">
                <a:avLst/>
              </a:prstGeom>
              <a:noFill/>
              <a:ln w="9525">
                <a:solidFill>
                  <a:srgbClr val="000000"/>
                </a:solidFill>
                <a:round/>
                <a:headEnd/>
                <a:tailEnd/>
              </a:ln>
            </p:spPr>
          </p:cxnSp>
          <p:cxnSp>
            <p:nvCxnSpPr>
              <p:cNvPr id="3009" name="AutoShape 961"/>
              <p:cNvCxnSpPr>
                <a:cxnSpLocks noChangeShapeType="1"/>
              </p:cNvCxnSpPr>
              <p:nvPr/>
            </p:nvCxnSpPr>
            <p:spPr bwMode="auto">
              <a:xfrm>
                <a:off x="4174" y="9405"/>
                <a:ext cx="112" cy="94"/>
              </a:xfrm>
              <a:prstGeom prst="straightConnector1">
                <a:avLst/>
              </a:prstGeom>
              <a:noFill/>
              <a:ln w="9525">
                <a:solidFill>
                  <a:srgbClr val="000000"/>
                </a:solidFill>
                <a:round/>
                <a:headEnd/>
                <a:tailEnd/>
              </a:ln>
            </p:spPr>
          </p:cxnSp>
          <p:cxnSp>
            <p:nvCxnSpPr>
              <p:cNvPr id="3010" name="AutoShape 962"/>
              <p:cNvCxnSpPr>
                <a:cxnSpLocks noChangeShapeType="1"/>
              </p:cNvCxnSpPr>
              <p:nvPr/>
            </p:nvCxnSpPr>
            <p:spPr bwMode="auto">
              <a:xfrm flipV="1">
                <a:off x="4286" y="9472"/>
                <a:ext cx="784" cy="27"/>
              </a:xfrm>
              <a:prstGeom prst="straightConnector1">
                <a:avLst/>
              </a:prstGeom>
              <a:noFill/>
              <a:ln w="9525">
                <a:solidFill>
                  <a:srgbClr val="000000"/>
                </a:solidFill>
                <a:round/>
                <a:headEnd/>
                <a:tailEnd/>
              </a:ln>
            </p:spPr>
          </p:cxnSp>
          <p:cxnSp>
            <p:nvCxnSpPr>
              <p:cNvPr id="3011" name="AutoShape 963"/>
              <p:cNvCxnSpPr>
                <a:cxnSpLocks noChangeShapeType="1"/>
              </p:cNvCxnSpPr>
              <p:nvPr/>
            </p:nvCxnSpPr>
            <p:spPr bwMode="auto">
              <a:xfrm flipV="1">
                <a:off x="5070" y="9349"/>
                <a:ext cx="127" cy="123"/>
              </a:xfrm>
              <a:prstGeom prst="straightConnector1">
                <a:avLst/>
              </a:prstGeom>
              <a:noFill/>
              <a:ln w="9525">
                <a:solidFill>
                  <a:srgbClr val="000000"/>
                </a:solidFill>
                <a:round/>
                <a:headEnd/>
                <a:tailEnd/>
              </a:ln>
            </p:spPr>
          </p:cxnSp>
          <p:cxnSp>
            <p:nvCxnSpPr>
              <p:cNvPr id="3012" name="AutoShape 964"/>
              <p:cNvCxnSpPr>
                <a:cxnSpLocks noChangeShapeType="1"/>
              </p:cNvCxnSpPr>
              <p:nvPr/>
            </p:nvCxnSpPr>
            <p:spPr bwMode="auto">
              <a:xfrm>
                <a:off x="5070" y="9275"/>
                <a:ext cx="127" cy="74"/>
              </a:xfrm>
              <a:prstGeom prst="straightConnector1">
                <a:avLst/>
              </a:prstGeom>
              <a:noFill/>
              <a:ln w="9525">
                <a:solidFill>
                  <a:srgbClr val="000000"/>
                </a:solidFill>
                <a:round/>
                <a:headEnd/>
                <a:tailEnd/>
              </a:ln>
            </p:spPr>
          </p:cxnSp>
          <p:cxnSp>
            <p:nvCxnSpPr>
              <p:cNvPr id="3013" name="AutoShape 965"/>
              <p:cNvCxnSpPr>
                <a:cxnSpLocks noChangeShapeType="1"/>
              </p:cNvCxnSpPr>
              <p:nvPr/>
            </p:nvCxnSpPr>
            <p:spPr bwMode="auto">
              <a:xfrm flipV="1">
                <a:off x="4287" y="9471"/>
                <a:ext cx="784" cy="31"/>
              </a:xfrm>
              <a:prstGeom prst="straightConnector1">
                <a:avLst/>
              </a:prstGeom>
              <a:noFill/>
              <a:ln w="9525">
                <a:solidFill>
                  <a:srgbClr val="000000"/>
                </a:solidFill>
                <a:round/>
                <a:headEnd/>
                <a:tailEnd/>
              </a:ln>
            </p:spPr>
          </p:cxnSp>
          <p:cxnSp>
            <p:nvCxnSpPr>
              <p:cNvPr id="3014" name="AutoShape 966"/>
              <p:cNvCxnSpPr>
                <a:cxnSpLocks noChangeShapeType="1"/>
              </p:cNvCxnSpPr>
              <p:nvPr/>
            </p:nvCxnSpPr>
            <p:spPr bwMode="auto">
              <a:xfrm flipH="1">
                <a:off x="4175" y="9502"/>
                <a:ext cx="112" cy="99"/>
              </a:xfrm>
              <a:prstGeom prst="straightConnector1">
                <a:avLst/>
              </a:prstGeom>
              <a:noFill/>
              <a:ln w="9525">
                <a:solidFill>
                  <a:srgbClr val="000000"/>
                </a:solidFill>
                <a:round/>
                <a:headEnd/>
                <a:tailEnd/>
              </a:ln>
            </p:spPr>
          </p:cxnSp>
          <p:cxnSp>
            <p:nvCxnSpPr>
              <p:cNvPr id="3015" name="AutoShape 967"/>
              <p:cNvCxnSpPr>
                <a:cxnSpLocks noChangeShapeType="1"/>
              </p:cNvCxnSpPr>
              <p:nvPr/>
            </p:nvCxnSpPr>
            <p:spPr bwMode="auto">
              <a:xfrm>
                <a:off x="4175" y="9601"/>
                <a:ext cx="112" cy="94"/>
              </a:xfrm>
              <a:prstGeom prst="straightConnector1">
                <a:avLst/>
              </a:prstGeom>
              <a:noFill/>
              <a:ln w="9525">
                <a:solidFill>
                  <a:srgbClr val="000000"/>
                </a:solidFill>
                <a:round/>
                <a:headEnd/>
                <a:tailEnd/>
              </a:ln>
            </p:spPr>
          </p:cxnSp>
          <p:cxnSp>
            <p:nvCxnSpPr>
              <p:cNvPr id="3016" name="AutoShape 968"/>
              <p:cNvCxnSpPr>
                <a:cxnSpLocks noChangeShapeType="1"/>
              </p:cNvCxnSpPr>
              <p:nvPr/>
            </p:nvCxnSpPr>
            <p:spPr bwMode="auto">
              <a:xfrm flipV="1">
                <a:off x="5071" y="9545"/>
                <a:ext cx="127" cy="123"/>
              </a:xfrm>
              <a:prstGeom prst="straightConnector1">
                <a:avLst/>
              </a:prstGeom>
              <a:noFill/>
              <a:ln w="9525">
                <a:solidFill>
                  <a:srgbClr val="000000"/>
                </a:solidFill>
                <a:round/>
                <a:headEnd/>
                <a:tailEnd/>
              </a:ln>
            </p:spPr>
          </p:cxnSp>
          <p:cxnSp>
            <p:nvCxnSpPr>
              <p:cNvPr id="3017" name="AutoShape 969"/>
              <p:cNvCxnSpPr>
                <a:cxnSpLocks noChangeShapeType="1"/>
              </p:cNvCxnSpPr>
              <p:nvPr/>
            </p:nvCxnSpPr>
            <p:spPr bwMode="auto">
              <a:xfrm>
                <a:off x="5071" y="9471"/>
                <a:ext cx="127" cy="74"/>
              </a:xfrm>
              <a:prstGeom prst="straightConnector1">
                <a:avLst/>
              </a:prstGeom>
              <a:noFill/>
              <a:ln w="9525">
                <a:solidFill>
                  <a:srgbClr val="000000"/>
                </a:solidFill>
                <a:round/>
                <a:headEnd/>
                <a:tailEnd/>
              </a:ln>
            </p:spPr>
          </p:cxnSp>
          <p:cxnSp>
            <p:nvCxnSpPr>
              <p:cNvPr id="3018" name="AutoShape 970"/>
              <p:cNvCxnSpPr>
                <a:cxnSpLocks noChangeShapeType="1"/>
              </p:cNvCxnSpPr>
              <p:nvPr/>
            </p:nvCxnSpPr>
            <p:spPr bwMode="auto">
              <a:xfrm flipV="1">
                <a:off x="4286" y="9086"/>
                <a:ext cx="784" cy="27"/>
              </a:xfrm>
              <a:prstGeom prst="straightConnector1">
                <a:avLst/>
              </a:prstGeom>
              <a:noFill/>
              <a:ln w="9525">
                <a:solidFill>
                  <a:srgbClr val="000000"/>
                </a:solidFill>
                <a:round/>
                <a:headEnd/>
                <a:tailEnd/>
              </a:ln>
            </p:spPr>
          </p:cxnSp>
          <p:cxnSp>
            <p:nvCxnSpPr>
              <p:cNvPr id="3019" name="AutoShape 971"/>
              <p:cNvCxnSpPr>
                <a:cxnSpLocks noChangeShapeType="1"/>
              </p:cNvCxnSpPr>
              <p:nvPr/>
            </p:nvCxnSpPr>
            <p:spPr bwMode="auto">
              <a:xfrm flipV="1">
                <a:off x="4286" y="9086"/>
                <a:ext cx="784" cy="31"/>
              </a:xfrm>
              <a:prstGeom prst="straightConnector1">
                <a:avLst/>
              </a:prstGeom>
              <a:noFill/>
              <a:ln w="9525">
                <a:solidFill>
                  <a:srgbClr val="000000"/>
                </a:solidFill>
                <a:round/>
                <a:headEnd/>
                <a:tailEnd/>
              </a:ln>
            </p:spPr>
          </p:cxnSp>
          <p:cxnSp>
            <p:nvCxnSpPr>
              <p:cNvPr id="3020" name="AutoShape 972"/>
              <p:cNvCxnSpPr>
                <a:cxnSpLocks noChangeShapeType="1"/>
              </p:cNvCxnSpPr>
              <p:nvPr/>
            </p:nvCxnSpPr>
            <p:spPr bwMode="auto">
              <a:xfrm flipH="1">
                <a:off x="4174" y="9117"/>
                <a:ext cx="112" cy="99"/>
              </a:xfrm>
              <a:prstGeom prst="straightConnector1">
                <a:avLst/>
              </a:prstGeom>
              <a:noFill/>
              <a:ln w="9525">
                <a:solidFill>
                  <a:srgbClr val="000000"/>
                </a:solidFill>
                <a:round/>
                <a:headEnd/>
                <a:tailEnd/>
              </a:ln>
            </p:spPr>
          </p:cxnSp>
          <p:cxnSp>
            <p:nvCxnSpPr>
              <p:cNvPr id="3021" name="AutoShape 973"/>
              <p:cNvCxnSpPr>
                <a:cxnSpLocks noChangeShapeType="1"/>
              </p:cNvCxnSpPr>
              <p:nvPr/>
            </p:nvCxnSpPr>
            <p:spPr bwMode="auto">
              <a:xfrm>
                <a:off x="4174" y="9216"/>
                <a:ext cx="112" cy="94"/>
              </a:xfrm>
              <a:prstGeom prst="straightConnector1">
                <a:avLst/>
              </a:prstGeom>
              <a:noFill/>
              <a:ln w="9525">
                <a:solidFill>
                  <a:srgbClr val="000000"/>
                </a:solidFill>
                <a:round/>
                <a:headEnd/>
                <a:tailEnd/>
              </a:ln>
            </p:spPr>
          </p:cxnSp>
          <p:cxnSp>
            <p:nvCxnSpPr>
              <p:cNvPr id="3022" name="AutoShape 974"/>
              <p:cNvCxnSpPr>
                <a:cxnSpLocks noChangeShapeType="1"/>
              </p:cNvCxnSpPr>
              <p:nvPr/>
            </p:nvCxnSpPr>
            <p:spPr bwMode="auto">
              <a:xfrm flipV="1">
                <a:off x="4286" y="9283"/>
                <a:ext cx="784" cy="27"/>
              </a:xfrm>
              <a:prstGeom prst="straightConnector1">
                <a:avLst/>
              </a:prstGeom>
              <a:noFill/>
              <a:ln w="9525">
                <a:solidFill>
                  <a:srgbClr val="000000"/>
                </a:solidFill>
                <a:round/>
                <a:headEnd/>
                <a:tailEnd/>
              </a:ln>
            </p:spPr>
          </p:cxnSp>
          <p:cxnSp>
            <p:nvCxnSpPr>
              <p:cNvPr id="3023" name="AutoShape 975"/>
              <p:cNvCxnSpPr>
                <a:cxnSpLocks noChangeShapeType="1"/>
              </p:cNvCxnSpPr>
              <p:nvPr/>
            </p:nvCxnSpPr>
            <p:spPr bwMode="auto">
              <a:xfrm flipV="1">
                <a:off x="5070" y="9160"/>
                <a:ext cx="127" cy="123"/>
              </a:xfrm>
              <a:prstGeom prst="straightConnector1">
                <a:avLst/>
              </a:prstGeom>
              <a:noFill/>
              <a:ln w="9525">
                <a:solidFill>
                  <a:srgbClr val="000000"/>
                </a:solidFill>
                <a:round/>
                <a:headEnd/>
                <a:tailEnd/>
              </a:ln>
            </p:spPr>
          </p:cxnSp>
          <p:cxnSp>
            <p:nvCxnSpPr>
              <p:cNvPr id="3024" name="AutoShape 976"/>
              <p:cNvCxnSpPr>
                <a:cxnSpLocks noChangeShapeType="1"/>
              </p:cNvCxnSpPr>
              <p:nvPr/>
            </p:nvCxnSpPr>
            <p:spPr bwMode="auto">
              <a:xfrm>
                <a:off x="5070" y="9086"/>
                <a:ext cx="127" cy="74"/>
              </a:xfrm>
              <a:prstGeom prst="straightConnector1">
                <a:avLst/>
              </a:prstGeom>
              <a:noFill/>
              <a:ln w="9525">
                <a:solidFill>
                  <a:srgbClr val="000000"/>
                </a:solidFill>
                <a:round/>
                <a:headEnd/>
                <a:tailEnd/>
              </a:ln>
            </p:spPr>
          </p:cxnSp>
          <p:cxnSp>
            <p:nvCxnSpPr>
              <p:cNvPr id="3025" name="AutoShape 977"/>
              <p:cNvCxnSpPr>
                <a:cxnSpLocks noChangeShapeType="1"/>
              </p:cNvCxnSpPr>
              <p:nvPr/>
            </p:nvCxnSpPr>
            <p:spPr bwMode="auto">
              <a:xfrm flipV="1">
                <a:off x="4286" y="9279"/>
                <a:ext cx="784" cy="31"/>
              </a:xfrm>
              <a:prstGeom prst="straightConnector1">
                <a:avLst/>
              </a:prstGeom>
              <a:noFill/>
              <a:ln w="9525">
                <a:solidFill>
                  <a:srgbClr val="000000"/>
                </a:solidFill>
                <a:round/>
                <a:headEnd/>
                <a:tailEnd/>
              </a:ln>
            </p:spPr>
          </p:cxnSp>
          <p:cxnSp>
            <p:nvCxnSpPr>
              <p:cNvPr id="3026" name="AutoShape 978"/>
              <p:cNvCxnSpPr>
                <a:cxnSpLocks noChangeShapeType="1"/>
              </p:cNvCxnSpPr>
              <p:nvPr/>
            </p:nvCxnSpPr>
            <p:spPr bwMode="auto">
              <a:xfrm flipV="1">
                <a:off x="4286" y="9668"/>
                <a:ext cx="784" cy="31"/>
              </a:xfrm>
              <a:prstGeom prst="straightConnector1">
                <a:avLst/>
              </a:prstGeom>
              <a:noFill/>
              <a:ln w="9525">
                <a:solidFill>
                  <a:srgbClr val="000000"/>
                </a:solidFill>
                <a:round/>
                <a:headEnd/>
                <a:tailEnd/>
              </a:ln>
            </p:spPr>
          </p:cxnSp>
          <p:cxnSp>
            <p:nvCxnSpPr>
              <p:cNvPr id="3027" name="AutoShape 979"/>
              <p:cNvCxnSpPr>
                <a:cxnSpLocks noChangeShapeType="1"/>
              </p:cNvCxnSpPr>
              <p:nvPr/>
            </p:nvCxnSpPr>
            <p:spPr bwMode="auto">
              <a:xfrm flipH="1">
                <a:off x="4174" y="9699"/>
                <a:ext cx="112" cy="99"/>
              </a:xfrm>
              <a:prstGeom prst="straightConnector1">
                <a:avLst/>
              </a:prstGeom>
              <a:noFill/>
              <a:ln w="9525">
                <a:solidFill>
                  <a:srgbClr val="000000"/>
                </a:solidFill>
                <a:round/>
                <a:headEnd/>
                <a:tailEnd/>
              </a:ln>
            </p:spPr>
          </p:cxnSp>
          <p:cxnSp>
            <p:nvCxnSpPr>
              <p:cNvPr id="3028" name="AutoShape 980"/>
              <p:cNvCxnSpPr>
                <a:cxnSpLocks noChangeShapeType="1"/>
              </p:cNvCxnSpPr>
              <p:nvPr/>
            </p:nvCxnSpPr>
            <p:spPr bwMode="auto">
              <a:xfrm>
                <a:off x="4174" y="9798"/>
                <a:ext cx="112" cy="94"/>
              </a:xfrm>
              <a:prstGeom prst="straightConnector1">
                <a:avLst/>
              </a:prstGeom>
              <a:noFill/>
              <a:ln w="9525">
                <a:solidFill>
                  <a:srgbClr val="000000"/>
                </a:solidFill>
                <a:round/>
                <a:headEnd/>
                <a:tailEnd/>
              </a:ln>
            </p:spPr>
          </p:cxnSp>
          <p:cxnSp>
            <p:nvCxnSpPr>
              <p:cNvPr id="3029" name="AutoShape 981"/>
              <p:cNvCxnSpPr>
                <a:cxnSpLocks noChangeShapeType="1"/>
              </p:cNvCxnSpPr>
              <p:nvPr/>
            </p:nvCxnSpPr>
            <p:spPr bwMode="auto">
              <a:xfrm flipV="1">
                <a:off x="5070" y="9742"/>
                <a:ext cx="127" cy="123"/>
              </a:xfrm>
              <a:prstGeom prst="straightConnector1">
                <a:avLst/>
              </a:prstGeom>
              <a:noFill/>
              <a:ln w="9525">
                <a:solidFill>
                  <a:srgbClr val="000000"/>
                </a:solidFill>
                <a:round/>
                <a:headEnd/>
                <a:tailEnd/>
              </a:ln>
            </p:spPr>
          </p:cxnSp>
          <p:cxnSp>
            <p:nvCxnSpPr>
              <p:cNvPr id="3030" name="AutoShape 982"/>
              <p:cNvCxnSpPr>
                <a:cxnSpLocks noChangeShapeType="1"/>
              </p:cNvCxnSpPr>
              <p:nvPr/>
            </p:nvCxnSpPr>
            <p:spPr bwMode="auto">
              <a:xfrm>
                <a:off x="5070" y="9668"/>
                <a:ext cx="127" cy="74"/>
              </a:xfrm>
              <a:prstGeom prst="straightConnector1">
                <a:avLst/>
              </a:prstGeom>
              <a:noFill/>
              <a:ln w="9525">
                <a:solidFill>
                  <a:srgbClr val="000000"/>
                </a:solidFill>
                <a:round/>
                <a:headEnd/>
                <a:tailEnd/>
              </a:ln>
            </p:spPr>
          </p:cxnSp>
          <p:cxnSp>
            <p:nvCxnSpPr>
              <p:cNvPr id="3031" name="AutoShape 983"/>
              <p:cNvCxnSpPr>
                <a:cxnSpLocks noChangeShapeType="1"/>
              </p:cNvCxnSpPr>
              <p:nvPr/>
            </p:nvCxnSpPr>
            <p:spPr bwMode="auto">
              <a:xfrm flipH="1">
                <a:off x="4174" y="10089"/>
                <a:ext cx="112" cy="99"/>
              </a:xfrm>
              <a:prstGeom prst="straightConnector1">
                <a:avLst/>
              </a:prstGeom>
              <a:noFill/>
              <a:ln w="9525">
                <a:solidFill>
                  <a:srgbClr val="000000"/>
                </a:solidFill>
                <a:round/>
                <a:headEnd/>
                <a:tailEnd/>
              </a:ln>
            </p:spPr>
          </p:cxnSp>
          <p:cxnSp>
            <p:nvCxnSpPr>
              <p:cNvPr id="3032" name="AutoShape 984"/>
              <p:cNvCxnSpPr>
                <a:cxnSpLocks noChangeShapeType="1"/>
              </p:cNvCxnSpPr>
              <p:nvPr/>
            </p:nvCxnSpPr>
            <p:spPr bwMode="auto">
              <a:xfrm>
                <a:off x="4174" y="10188"/>
                <a:ext cx="112" cy="94"/>
              </a:xfrm>
              <a:prstGeom prst="straightConnector1">
                <a:avLst/>
              </a:prstGeom>
              <a:noFill/>
              <a:ln w="9525">
                <a:solidFill>
                  <a:srgbClr val="000000"/>
                </a:solidFill>
                <a:round/>
                <a:headEnd/>
                <a:tailEnd/>
              </a:ln>
            </p:spPr>
          </p:cxnSp>
          <p:cxnSp>
            <p:nvCxnSpPr>
              <p:cNvPr id="3033" name="AutoShape 985"/>
              <p:cNvCxnSpPr>
                <a:cxnSpLocks noChangeShapeType="1"/>
              </p:cNvCxnSpPr>
              <p:nvPr/>
            </p:nvCxnSpPr>
            <p:spPr bwMode="auto">
              <a:xfrm flipV="1">
                <a:off x="4286" y="10255"/>
                <a:ext cx="784" cy="27"/>
              </a:xfrm>
              <a:prstGeom prst="straightConnector1">
                <a:avLst/>
              </a:prstGeom>
              <a:noFill/>
              <a:ln w="9525">
                <a:solidFill>
                  <a:srgbClr val="000000"/>
                </a:solidFill>
                <a:round/>
                <a:headEnd/>
                <a:tailEnd/>
              </a:ln>
            </p:spPr>
          </p:cxnSp>
          <p:cxnSp>
            <p:nvCxnSpPr>
              <p:cNvPr id="3034" name="AutoShape 986"/>
              <p:cNvCxnSpPr>
                <a:cxnSpLocks noChangeShapeType="1"/>
              </p:cNvCxnSpPr>
              <p:nvPr/>
            </p:nvCxnSpPr>
            <p:spPr bwMode="auto">
              <a:xfrm flipV="1">
                <a:off x="5070" y="10132"/>
                <a:ext cx="127" cy="123"/>
              </a:xfrm>
              <a:prstGeom prst="straightConnector1">
                <a:avLst/>
              </a:prstGeom>
              <a:noFill/>
              <a:ln w="9525">
                <a:solidFill>
                  <a:srgbClr val="000000"/>
                </a:solidFill>
                <a:round/>
                <a:headEnd/>
                <a:tailEnd/>
              </a:ln>
            </p:spPr>
          </p:cxnSp>
          <p:cxnSp>
            <p:nvCxnSpPr>
              <p:cNvPr id="3035" name="AutoShape 987"/>
              <p:cNvCxnSpPr>
                <a:cxnSpLocks noChangeShapeType="1"/>
              </p:cNvCxnSpPr>
              <p:nvPr/>
            </p:nvCxnSpPr>
            <p:spPr bwMode="auto">
              <a:xfrm>
                <a:off x="5070" y="10058"/>
                <a:ext cx="127" cy="74"/>
              </a:xfrm>
              <a:prstGeom prst="straightConnector1">
                <a:avLst/>
              </a:prstGeom>
              <a:noFill/>
              <a:ln w="9525">
                <a:solidFill>
                  <a:srgbClr val="000000"/>
                </a:solidFill>
                <a:round/>
                <a:headEnd/>
                <a:tailEnd/>
              </a:ln>
            </p:spPr>
          </p:cxnSp>
          <p:cxnSp>
            <p:nvCxnSpPr>
              <p:cNvPr id="3036" name="AutoShape 988"/>
              <p:cNvCxnSpPr>
                <a:cxnSpLocks noChangeShapeType="1"/>
              </p:cNvCxnSpPr>
              <p:nvPr/>
            </p:nvCxnSpPr>
            <p:spPr bwMode="auto">
              <a:xfrm flipV="1">
                <a:off x="4287" y="10254"/>
                <a:ext cx="784" cy="31"/>
              </a:xfrm>
              <a:prstGeom prst="straightConnector1">
                <a:avLst/>
              </a:prstGeom>
              <a:noFill/>
              <a:ln w="9525">
                <a:solidFill>
                  <a:srgbClr val="000000"/>
                </a:solidFill>
                <a:round/>
                <a:headEnd/>
                <a:tailEnd/>
              </a:ln>
            </p:spPr>
          </p:cxnSp>
          <p:cxnSp>
            <p:nvCxnSpPr>
              <p:cNvPr id="3037" name="AutoShape 989"/>
              <p:cNvCxnSpPr>
                <a:cxnSpLocks noChangeShapeType="1"/>
              </p:cNvCxnSpPr>
              <p:nvPr/>
            </p:nvCxnSpPr>
            <p:spPr bwMode="auto">
              <a:xfrm flipH="1">
                <a:off x="4175" y="10285"/>
                <a:ext cx="112" cy="99"/>
              </a:xfrm>
              <a:prstGeom prst="straightConnector1">
                <a:avLst/>
              </a:prstGeom>
              <a:noFill/>
              <a:ln w="9525">
                <a:solidFill>
                  <a:srgbClr val="000000"/>
                </a:solidFill>
                <a:round/>
                <a:headEnd/>
                <a:tailEnd/>
              </a:ln>
            </p:spPr>
          </p:cxnSp>
          <p:cxnSp>
            <p:nvCxnSpPr>
              <p:cNvPr id="3038" name="AutoShape 990"/>
              <p:cNvCxnSpPr>
                <a:cxnSpLocks noChangeShapeType="1"/>
              </p:cNvCxnSpPr>
              <p:nvPr/>
            </p:nvCxnSpPr>
            <p:spPr bwMode="auto">
              <a:xfrm>
                <a:off x="4175" y="10384"/>
                <a:ext cx="112" cy="94"/>
              </a:xfrm>
              <a:prstGeom prst="straightConnector1">
                <a:avLst/>
              </a:prstGeom>
              <a:noFill/>
              <a:ln w="9525">
                <a:solidFill>
                  <a:srgbClr val="000000"/>
                </a:solidFill>
                <a:round/>
                <a:headEnd/>
                <a:tailEnd/>
              </a:ln>
            </p:spPr>
          </p:cxnSp>
          <p:cxnSp>
            <p:nvCxnSpPr>
              <p:cNvPr id="3039" name="AutoShape 991"/>
              <p:cNvCxnSpPr>
                <a:cxnSpLocks noChangeShapeType="1"/>
              </p:cNvCxnSpPr>
              <p:nvPr/>
            </p:nvCxnSpPr>
            <p:spPr bwMode="auto">
              <a:xfrm flipV="1">
                <a:off x="5071" y="10328"/>
                <a:ext cx="127" cy="123"/>
              </a:xfrm>
              <a:prstGeom prst="straightConnector1">
                <a:avLst/>
              </a:prstGeom>
              <a:noFill/>
              <a:ln w="9525">
                <a:solidFill>
                  <a:srgbClr val="000000"/>
                </a:solidFill>
                <a:round/>
                <a:headEnd/>
                <a:tailEnd/>
              </a:ln>
            </p:spPr>
          </p:cxnSp>
          <p:cxnSp>
            <p:nvCxnSpPr>
              <p:cNvPr id="3040" name="AutoShape 992"/>
              <p:cNvCxnSpPr>
                <a:cxnSpLocks noChangeShapeType="1"/>
              </p:cNvCxnSpPr>
              <p:nvPr/>
            </p:nvCxnSpPr>
            <p:spPr bwMode="auto">
              <a:xfrm>
                <a:off x="5071" y="10254"/>
                <a:ext cx="127" cy="74"/>
              </a:xfrm>
              <a:prstGeom prst="straightConnector1">
                <a:avLst/>
              </a:prstGeom>
              <a:noFill/>
              <a:ln w="9525">
                <a:solidFill>
                  <a:srgbClr val="000000"/>
                </a:solidFill>
                <a:round/>
                <a:headEnd/>
                <a:tailEnd/>
              </a:ln>
            </p:spPr>
          </p:cxnSp>
          <p:cxnSp>
            <p:nvCxnSpPr>
              <p:cNvPr id="3041" name="AutoShape 993"/>
              <p:cNvCxnSpPr>
                <a:cxnSpLocks noChangeShapeType="1"/>
              </p:cNvCxnSpPr>
              <p:nvPr/>
            </p:nvCxnSpPr>
            <p:spPr bwMode="auto">
              <a:xfrm flipV="1">
                <a:off x="4286" y="9869"/>
                <a:ext cx="784" cy="27"/>
              </a:xfrm>
              <a:prstGeom prst="straightConnector1">
                <a:avLst/>
              </a:prstGeom>
              <a:noFill/>
              <a:ln w="9525">
                <a:solidFill>
                  <a:srgbClr val="000000"/>
                </a:solidFill>
                <a:round/>
                <a:headEnd/>
                <a:tailEnd/>
              </a:ln>
            </p:spPr>
          </p:cxnSp>
          <p:cxnSp>
            <p:nvCxnSpPr>
              <p:cNvPr id="3042" name="AutoShape 994"/>
              <p:cNvCxnSpPr>
                <a:cxnSpLocks noChangeShapeType="1"/>
              </p:cNvCxnSpPr>
              <p:nvPr/>
            </p:nvCxnSpPr>
            <p:spPr bwMode="auto">
              <a:xfrm flipV="1">
                <a:off x="4286" y="9869"/>
                <a:ext cx="784" cy="31"/>
              </a:xfrm>
              <a:prstGeom prst="straightConnector1">
                <a:avLst/>
              </a:prstGeom>
              <a:noFill/>
              <a:ln w="9525">
                <a:solidFill>
                  <a:srgbClr val="000000"/>
                </a:solidFill>
                <a:round/>
                <a:headEnd/>
                <a:tailEnd/>
              </a:ln>
            </p:spPr>
          </p:cxnSp>
          <p:cxnSp>
            <p:nvCxnSpPr>
              <p:cNvPr id="3043" name="AutoShape 995"/>
              <p:cNvCxnSpPr>
                <a:cxnSpLocks noChangeShapeType="1"/>
              </p:cNvCxnSpPr>
              <p:nvPr/>
            </p:nvCxnSpPr>
            <p:spPr bwMode="auto">
              <a:xfrm flipH="1">
                <a:off x="4174" y="9900"/>
                <a:ext cx="112" cy="99"/>
              </a:xfrm>
              <a:prstGeom prst="straightConnector1">
                <a:avLst/>
              </a:prstGeom>
              <a:noFill/>
              <a:ln w="9525">
                <a:solidFill>
                  <a:srgbClr val="000000"/>
                </a:solidFill>
                <a:round/>
                <a:headEnd/>
                <a:tailEnd/>
              </a:ln>
            </p:spPr>
          </p:cxnSp>
          <p:cxnSp>
            <p:nvCxnSpPr>
              <p:cNvPr id="3044" name="AutoShape 996"/>
              <p:cNvCxnSpPr>
                <a:cxnSpLocks noChangeShapeType="1"/>
              </p:cNvCxnSpPr>
              <p:nvPr/>
            </p:nvCxnSpPr>
            <p:spPr bwMode="auto">
              <a:xfrm>
                <a:off x="4174" y="9999"/>
                <a:ext cx="112" cy="94"/>
              </a:xfrm>
              <a:prstGeom prst="straightConnector1">
                <a:avLst/>
              </a:prstGeom>
              <a:noFill/>
              <a:ln w="9525">
                <a:solidFill>
                  <a:srgbClr val="000000"/>
                </a:solidFill>
                <a:round/>
                <a:headEnd/>
                <a:tailEnd/>
              </a:ln>
            </p:spPr>
          </p:cxnSp>
          <p:cxnSp>
            <p:nvCxnSpPr>
              <p:cNvPr id="3045" name="AutoShape 997"/>
              <p:cNvCxnSpPr>
                <a:cxnSpLocks noChangeShapeType="1"/>
              </p:cNvCxnSpPr>
              <p:nvPr/>
            </p:nvCxnSpPr>
            <p:spPr bwMode="auto">
              <a:xfrm flipV="1">
                <a:off x="4286" y="10066"/>
                <a:ext cx="784" cy="27"/>
              </a:xfrm>
              <a:prstGeom prst="straightConnector1">
                <a:avLst/>
              </a:prstGeom>
              <a:noFill/>
              <a:ln w="9525">
                <a:solidFill>
                  <a:srgbClr val="000000"/>
                </a:solidFill>
                <a:round/>
                <a:headEnd/>
                <a:tailEnd/>
              </a:ln>
            </p:spPr>
          </p:cxnSp>
          <p:cxnSp>
            <p:nvCxnSpPr>
              <p:cNvPr id="3046" name="AutoShape 998"/>
              <p:cNvCxnSpPr>
                <a:cxnSpLocks noChangeShapeType="1"/>
              </p:cNvCxnSpPr>
              <p:nvPr/>
            </p:nvCxnSpPr>
            <p:spPr bwMode="auto">
              <a:xfrm flipV="1">
                <a:off x="5070" y="9943"/>
                <a:ext cx="127" cy="123"/>
              </a:xfrm>
              <a:prstGeom prst="straightConnector1">
                <a:avLst/>
              </a:prstGeom>
              <a:noFill/>
              <a:ln w="9525">
                <a:solidFill>
                  <a:srgbClr val="000000"/>
                </a:solidFill>
                <a:round/>
                <a:headEnd/>
                <a:tailEnd/>
              </a:ln>
            </p:spPr>
          </p:cxnSp>
          <p:cxnSp>
            <p:nvCxnSpPr>
              <p:cNvPr id="3047" name="AutoShape 999"/>
              <p:cNvCxnSpPr>
                <a:cxnSpLocks noChangeShapeType="1"/>
              </p:cNvCxnSpPr>
              <p:nvPr/>
            </p:nvCxnSpPr>
            <p:spPr bwMode="auto">
              <a:xfrm>
                <a:off x="5070" y="9869"/>
                <a:ext cx="127" cy="74"/>
              </a:xfrm>
              <a:prstGeom prst="straightConnector1">
                <a:avLst/>
              </a:prstGeom>
              <a:noFill/>
              <a:ln w="9525">
                <a:solidFill>
                  <a:srgbClr val="000000"/>
                </a:solidFill>
                <a:round/>
                <a:headEnd/>
                <a:tailEnd/>
              </a:ln>
            </p:spPr>
          </p:cxnSp>
          <p:cxnSp>
            <p:nvCxnSpPr>
              <p:cNvPr id="3048" name="AutoShape 1000"/>
              <p:cNvCxnSpPr>
                <a:cxnSpLocks noChangeShapeType="1"/>
              </p:cNvCxnSpPr>
              <p:nvPr/>
            </p:nvCxnSpPr>
            <p:spPr bwMode="auto">
              <a:xfrm flipV="1">
                <a:off x="4286" y="10062"/>
                <a:ext cx="784" cy="31"/>
              </a:xfrm>
              <a:prstGeom prst="straightConnector1">
                <a:avLst/>
              </a:prstGeom>
              <a:noFill/>
              <a:ln w="9525">
                <a:solidFill>
                  <a:srgbClr val="000000"/>
                </a:solidFill>
                <a:round/>
                <a:headEnd/>
                <a:tailEnd/>
              </a:ln>
            </p:spPr>
          </p:cxnSp>
        </p:grpSp>
        <p:grpSp>
          <p:nvGrpSpPr>
            <p:cNvPr id="3049" name="Group 1001"/>
            <p:cNvGrpSpPr>
              <a:grpSpLocks/>
            </p:cNvGrpSpPr>
            <p:nvPr/>
          </p:nvGrpSpPr>
          <p:grpSpPr bwMode="auto">
            <a:xfrm rot="10698138" flipH="1">
              <a:off x="7829" y="7081"/>
              <a:ext cx="354" cy="680"/>
              <a:chOff x="3766" y="6558"/>
              <a:chExt cx="1805" cy="3920"/>
            </a:xfrm>
          </p:grpSpPr>
          <p:cxnSp>
            <p:nvCxnSpPr>
              <p:cNvPr id="3050" name="AutoShape 1002"/>
              <p:cNvCxnSpPr>
                <a:cxnSpLocks noChangeShapeType="1"/>
              </p:cNvCxnSpPr>
              <p:nvPr/>
            </p:nvCxnSpPr>
            <p:spPr bwMode="auto">
              <a:xfrm>
                <a:off x="3766" y="7138"/>
                <a:ext cx="1805" cy="5"/>
              </a:xfrm>
              <a:prstGeom prst="straightConnector1">
                <a:avLst/>
              </a:prstGeom>
              <a:noFill/>
              <a:ln w="9525">
                <a:solidFill>
                  <a:srgbClr val="000000"/>
                </a:solidFill>
                <a:round/>
                <a:headEnd/>
                <a:tailEnd/>
              </a:ln>
            </p:spPr>
          </p:cxnSp>
          <p:cxnSp>
            <p:nvCxnSpPr>
              <p:cNvPr id="3051" name="AutoShape 1003"/>
              <p:cNvCxnSpPr>
                <a:cxnSpLocks noChangeShapeType="1"/>
              </p:cNvCxnSpPr>
              <p:nvPr/>
            </p:nvCxnSpPr>
            <p:spPr bwMode="auto">
              <a:xfrm>
                <a:off x="4535" y="6558"/>
                <a:ext cx="0" cy="279"/>
              </a:xfrm>
              <a:prstGeom prst="straightConnector1">
                <a:avLst/>
              </a:prstGeom>
              <a:noFill/>
              <a:ln w="9525">
                <a:solidFill>
                  <a:srgbClr val="000000"/>
                </a:solidFill>
                <a:round/>
                <a:headEnd/>
                <a:tailEnd/>
              </a:ln>
            </p:spPr>
          </p:cxnSp>
          <p:cxnSp>
            <p:nvCxnSpPr>
              <p:cNvPr id="3052" name="AutoShape 1004"/>
              <p:cNvCxnSpPr>
                <a:cxnSpLocks noChangeShapeType="1"/>
              </p:cNvCxnSpPr>
              <p:nvPr/>
            </p:nvCxnSpPr>
            <p:spPr bwMode="auto">
              <a:xfrm>
                <a:off x="4535" y="6837"/>
                <a:ext cx="261" cy="0"/>
              </a:xfrm>
              <a:prstGeom prst="straightConnector1">
                <a:avLst/>
              </a:prstGeom>
              <a:noFill/>
              <a:ln w="9525">
                <a:solidFill>
                  <a:srgbClr val="000000"/>
                </a:solidFill>
                <a:round/>
                <a:headEnd/>
                <a:tailEnd/>
              </a:ln>
            </p:spPr>
          </p:cxnSp>
          <p:cxnSp>
            <p:nvCxnSpPr>
              <p:cNvPr id="3053" name="AutoShape 1005"/>
              <p:cNvCxnSpPr>
                <a:cxnSpLocks noChangeShapeType="1"/>
              </p:cNvCxnSpPr>
              <p:nvPr/>
            </p:nvCxnSpPr>
            <p:spPr bwMode="auto">
              <a:xfrm flipV="1">
                <a:off x="4796" y="6558"/>
                <a:ext cx="0" cy="279"/>
              </a:xfrm>
              <a:prstGeom prst="straightConnector1">
                <a:avLst/>
              </a:prstGeom>
              <a:noFill/>
              <a:ln w="9525">
                <a:solidFill>
                  <a:srgbClr val="000000"/>
                </a:solidFill>
                <a:round/>
                <a:headEnd/>
                <a:tailEnd/>
              </a:ln>
            </p:spPr>
          </p:cxnSp>
          <p:sp>
            <p:nvSpPr>
              <p:cNvPr id="3054" name="Arc 1006"/>
              <p:cNvSpPr>
                <a:spLocks/>
              </p:cNvSpPr>
              <p:nvPr/>
            </p:nvSpPr>
            <p:spPr bwMode="auto">
              <a:xfrm>
                <a:off x="479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55" name="Arc 1007"/>
              <p:cNvSpPr>
                <a:spLocks/>
              </p:cNvSpPr>
              <p:nvPr/>
            </p:nvSpPr>
            <p:spPr bwMode="auto">
              <a:xfrm flipH="1">
                <a:off x="3766" y="6558"/>
                <a:ext cx="775" cy="5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3056" name="AutoShape 1008"/>
              <p:cNvCxnSpPr>
                <a:cxnSpLocks noChangeShapeType="1"/>
              </p:cNvCxnSpPr>
              <p:nvPr/>
            </p:nvCxnSpPr>
            <p:spPr bwMode="auto">
              <a:xfrm flipH="1">
                <a:off x="4165" y="7143"/>
                <a:ext cx="84" cy="93"/>
              </a:xfrm>
              <a:prstGeom prst="straightConnector1">
                <a:avLst/>
              </a:prstGeom>
              <a:noFill/>
              <a:ln w="9525">
                <a:solidFill>
                  <a:srgbClr val="000000"/>
                </a:solidFill>
                <a:round/>
                <a:headEnd/>
                <a:tailEnd/>
              </a:ln>
            </p:spPr>
          </p:cxnSp>
          <p:cxnSp>
            <p:nvCxnSpPr>
              <p:cNvPr id="3057" name="AutoShape 1009"/>
              <p:cNvCxnSpPr>
                <a:cxnSpLocks noChangeShapeType="1"/>
              </p:cNvCxnSpPr>
              <p:nvPr/>
            </p:nvCxnSpPr>
            <p:spPr bwMode="auto">
              <a:xfrm>
                <a:off x="5126" y="7138"/>
                <a:ext cx="62" cy="57"/>
              </a:xfrm>
              <a:prstGeom prst="straightConnector1">
                <a:avLst/>
              </a:prstGeom>
              <a:noFill/>
              <a:ln w="9525">
                <a:solidFill>
                  <a:srgbClr val="000000"/>
                </a:solidFill>
                <a:round/>
                <a:headEnd/>
                <a:tailEnd/>
              </a:ln>
            </p:spPr>
          </p:cxnSp>
          <p:cxnSp>
            <p:nvCxnSpPr>
              <p:cNvPr id="3058" name="AutoShape 1010"/>
              <p:cNvCxnSpPr>
                <a:cxnSpLocks noChangeShapeType="1"/>
              </p:cNvCxnSpPr>
              <p:nvPr/>
            </p:nvCxnSpPr>
            <p:spPr bwMode="auto">
              <a:xfrm flipH="1">
                <a:off x="5061" y="7195"/>
                <a:ext cx="127" cy="124"/>
              </a:xfrm>
              <a:prstGeom prst="straightConnector1">
                <a:avLst/>
              </a:prstGeom>
              <a:noFill/>
              <a:ln w="9525">
                <a:solidFill>
                  <a:srgbClr val="000000"/>
                </a:solidFill>
                <a:round/>
                <a:headEnd/>
                <a:tailEnd/>
              </a:ln>
            </p:spPr>
          </p:cxnSp>
          <p:cxnSp>
            <p:nvCxnSpPr>
              <p:cNvPr id="3059" name="AutoShape 1011"/>
              <p:cNvCxnSpPr>
                <a:cxnSpLocks noChangeShapeType="1"/>
              </p:cNvCxnSpPr>
              <p:nvPr/>
            </p:nvCxnSpPr>
            <p:spPr bwMode="auto">
              <a:xfrm>
                <a:off x="4174" y="7236"/>
                <a:ext cx="103" cy="114"/>
              </a:xfrm>
              <a:prstGeom prst="straightConnector1">
                <a:avLst/>
              </a:prstGeom>
              <a:noFill/>
              <a:ln w="9525">
                <a:solidFill>
                  <a:srgbClr val="000000"/>
                </a:solidFill>
                <a:round/>
                <a:headEnd/>
                <a:tailEnd/>
              </a:ln>
            </p:spPr>
          </p:cxnSp>
          <p:cxnSp>
            <p:nvCxnSpPr>
              <p:cNvPr id="3060" name="AutoShape 1012"/>
              <p:cNvCxnSpPr>
                <a:cxnSpLocks noChangeShapeType="1"/>
              </p:cNvCxnSpPr>
              <p:nvPr/>
            </p:nvCxnSpPr>
            <p:spPr bwMode="auto">
              <a:xfrm flipV="1">
                <a:off x="4277" y="7319"/>
                <a:ext cx="784" cy="31"/>
              </a:xfrm>
              <a:prstGeom prst="straightConnector1">
                <a:avLst/>
              </a:prstGeom>
              <a:noFill/>
              <a:ln w="9525">
                <a:solidFill>
                  <a:srgbClr val="000000"/>
                </a:solidFill>
                <a:round/>
                <a:headEnd/>
                <a:tailEnd/>
              </a:ln>
            </p:spPr>
          </p:cxnSp>
          <p:cxnSp>
            <p:nvCxnSpPr>
              <p:cNvPr id="3061" name="AutoShape 1013"/>
              <p:cNvCxnSpPr>
                <a:cxnSpLocks noChangeShapeType="1"/>
              </p:cNvCxnSpPr>
              <p:nvPr/>
            </p:nvCxnSpPr>
            <p:spPr bwMode="auto">
              <a:xfrm flipH="1">
                <a:off x="4165" y="7350"/>
                <a:ext cx="112" cy="99"/>
              </a:xfrm>
              <a:prstGeom prst="straightConnector1">
                <a:avLst/>
              </a:prstGeom>
              <a:noFill/>
              <a:ln w="9525">
                <a:solidFill>
                  <a:srgbClr val="000000"/>
                </a:solidFill>
                <a:round/>
                <a:headEnd/>
                <a:tailEnd/>
              </a:ln>
            </p:spPr>
          </p:cxnSp>
          <p:cxnSp>
            <p:nvCxnSpPr>
              <p:cNvPr id="3062" name="AutoShape 1014"/>
              <p:cNvCxnSpPr>
                <a:cxnSpLocks noChangeShapeType="1"/>
              </p:cNvCxnSpPr>
              <p:nvPr/>
            </p:nvCxnSpPr>
            <p:spPr bwMode="auto">
              <a:xfrm>
                <a:off x="4165" y="7449"/>
                <a:ext cx="112" cy="94"/>
              </a:xfrm>
              <a:prstGeom prst="straightConnector1">
                <a:avLst/>
              </a:prstGeom>
              <a:noFill/>
              <a:ln w="9525">
                <a:solidFill>
                  <a:srgbClr val="000000"/>
                </a:solidFill>
                <a:round/>
                <a:headEnd/>
                <a:tailEnd/>
              </a:ln>
            </p:spPr>
          </p:cxnSp>
          <p:cxnSp>
            <p:nvCxnSpPr>
              <p:cNvPr id="3063" name="AutoShape 1015"/>
              <p:cNvCxnSpPr>
                <a:cxnSpLocks noChangeShapeType="1"/>
              </p:cNvCxnSpPr>
              <p:nvPr/>
            </p:nvCxnSpPr>
            <p:spPr bwMode="auto">
              <a:xfrm flipV="1">
                <a:off x="5061" y="7393"/>
                <a:ext cx="127" cy="123"/>
              </a:xfrm>
              <a:prstGeom prst="straightConnector1">
                <a:avLst/>
              </a:prstGeom>
              <a:noFill/>
              <a:ln w="9525">
                <a:solidFill>
                  <a:srgbClr val="000000"/>
                </a:solidFill>
                <a:round/>
                <a:headEnd/>
                <a:tailEnd/>
              </a:ln>
            </p:spPr>
          </p:cxnSp>
          <p:cxnSp>
            <p:nvCxnSpPr>
              <p:cNvPr id="3064" name="AutoShape 1016"/>
              <p:cNvCxnSpPr>
                <a:cxnSpLocks noChangeShapeType="1"/>
              </p:cNvCxnSpPr>
              <p:nvPr/>
            </p:nvCxnSpPr>
            <p:spPr bwMode="auto">
              <a:xfrm>
                <a:off x="5061" y="7319"/>
                <a:ext cx="127" cy="74"/>
              </a:xfrm>
              <a:prstGeom prst="straightConnector1">
                <a:avLst/>
              </a:prstGeom>
              <a:noFill/>
              <a:ln w="9525">
                <a:solidFill>
                  <a:srgbClr val="000000"/>
                </a:solidFill>
                <a:round/>
                <a:headEnd/>
                <a:tailEnd/>
              </a:ln>
            </p:spPr>
          </p:cxnSp>
          <p:cxnSp>
            <p:nvCxnSpPr>
              <p:cNvPr id="3065" name="AutoShape 1017"/>
              <p:cNvCxnSpPr>
                <a:cxnSpLocks noChangeShapeType="1"/>
              </p:cNvCxnSpPr>
              <p:nvPr/>
            </p:nvCxnSpPr>
            <p:spPr bwMode="auto">
              <a:xfrm flipH="1">
                <a:off x="4165" y="7740"/>
                <a:ext cx="112" cy="99"/>
              </a:xfrm>
              <a:prstGeom prst="straightConnector1">
                <a:avLst/>
              </a:prstGeom>
              <a:noFill/>
              <a:ln w="9525">
                <a:solidFill>
                  <a:srgbClr val="000000"/>
                </a:solidFill>
                <a:round/>
                <a:headEnd/>
                <a:tailEnd/>
              </a:ln>
            </p:spPr>
          </p:cxnSp>
          <p:cxnSp>
            <p:nvCxnSpPr>
              <p:cNvPr id="3066" name="AutoShape 1018"/>
              <p:cNvCxnSpPr>
                <a:cxnSpLocks noChangeShapeType="1"/>
              </p:cNvCxnSpPr>
              <p:nvPr/>
            </p:nvCxnSpPr>
            <p:spPr bwMode="auto">
              <a:xfrm>
                <a:off x="4165" y="7839"/>
                <a:ext cx="112" cy="94"/>
              </a:xfrm>
              <a:prstGeom prst="straightConnector1">
                <a:avLst/>
              </a:prstGeom>
              <a:noFill/>
              <a:ln w="9525">
                <a:solidFill>
                  <a:srgbClr val="000000"/>
                </a:solidFill>
                <a:round/>
                <a:headEnd/>
                <a:tailEnd/>
              </a:ln>
            </p:spPr>
          </p:cxnSp>
          <p:cxnSp>
            <p:nvCxnSpPr>
              <p:cNvPr id="3067" name="AutoShape 1019"/>
              <p:cNvCxnSpPr>
                <a:cxnSpLocks noChangeShapeType="1"/>
              </p:cNvCxnSpPr>
              <p:nvPr/>
            </p:nvCxnSpPr>
            <p:spPr bwMode="auto">
              <a:xfrm flipV="1">
                <a:off x="4277" y="7906"/>
                <a:ext cx="784" cy="27"/>
              </a:xfrm>
              <a:prstGeom prst="straightConnector1">
                <a:avLst/>
              </a:prstGeom>
              <a:noFill/>
              <a:ln w="9525">
                <a:solidFill>
                  <a:srgbClr val="000000"/>
                </a:solidFill>
                <a:round/>
                <a:headEnd/>
                <a:tailEnd/>
              </a:ln>
            </p:spPr>
          </p:cxnSp>
          <p:cxnSp>
            <p:nvCxnSpPr>
              <p:cNvPr id="3068" name="AutoShape 1020"/>
              <p:cNvCxnSpPr>
                <a:cxnSpLocks noChangeShapeType="1"/>
              </p:cNvCxnSpPr>
              <p:nvPr/>
            </p:nvCxnSpPr>
            <p:spPr bwMode="auto">
              <a:xfrm flipV="1">
                <a:off x="5061" y="7783"/>
                <a:ext cx="127" cy="123"/>
              </a:xfrm>
              <a:prstGeom prst="straightConnector1">
                <a:avLst/>
              </a:prstGeom>
              <a:noFill/>
              <a:ln w="9525">
                <a:solidFill>
                  <a:srgbClr val="000000"/>
                </a:solidFill>
                <a:round/>
                <a:headEnd/>
                <a:tailEnd/>
              </a:ln>
            </p:spPr>
          </p:cxnSp>
          <p:cxnSp>
            <p:nvCxnSpPr>
              <p:cNvPr id="3069" name="AutoShape 1021"/>
              <p:cNvCxnSpPr>
                <a:cxnSpLocks noChangeShapeType="1"/>
              </p:cNvCxnSpPr>
              <p:nvPr/>
            </p:nvCxnSpPr>
            <p:spPr bwMode="auto">
              <a:xfrm>
                <a:off x="5061" y="7709"/>
                <a:ext cx="127" cy="74"/>
              </a:xfrm>
              <a:prstGeom prst="straightConnector1">
                <a:avLst/>
              </a:prstGeom>
              <a:noFill/>
              <a:ln w="9525">
                <a:solidFill>
                  <a:srgbClr val="000000"/>
                </a:solidFill>
                <a:round/>
                <a:headEnd/>
                <a:tailEnd/>
              </a:ln>
            </p:spPr>
          </p:cxnSp>
          <p:cxnSp>
            <p:nvCxnSpPr>
              <p:cNvPr id="3070" name="AutoShape 1022"/>
              <p:cNvCxnSpPr>
                <a:cxnSpLocks noChangeShapeType="1"/>
              </p:cNvCxnSpPr>
              <p:nvPr/>
            </p:nvCxnSpPr>
            <p:spPr bwMode="auto">
              <a:xfrm flipV="1">
                <a:off x="4278" y="7905"/>
                <a:ext cx="784" cy="31"/>
              </a:xfrm>
              <a:prstGeom prst="straightConnector1">
                <a:avLst/>
              </a:prstGeom>
              <a:noFill/>
              <a:ln w="9525">
                <a:solidFill>
                  <a:srgbClr val="000000"/>
                </a:solidFill>
                <a:round/>
                <a:headEnd/>
                <a:tailEnd/>
              </a:ln>
            </p:spPr>
          </p:cxnSp>
          <p:cxnSp>
            <p:nvCxnSpPr>
              <p:cNvPr id="3071" name="AutoShape 1023"/>
              <p:cNvCxnSpPr>
                <a:cxnSpLocks noChangeShapeType="1"/>
              </p:cNvCxnSpPr>
              <p:nvPr/>
            </p:nvCxnSpPr>
            <p:spPr bwMode="auto">
              <a:xfrm flipH="1">
                <a:off x="4166" y="7936"/>
                <a:ext cx="112" cy="99"/>
              </a:xfrm>
              <a:prstGeom prst="straightConnector1">
                <a:avLst/>
              </a:prstGeom>
              <a:noFill/>
              <a:ln w="9525">
                <a:solidFill>
                  <a:srgbClr val="000000"/>
                </a:solidFill>
                <a:round/>
                <a:headEnd/>
                <a:tailEnd/>
              </a:ln>
            </p:spPr>
          </p:cxnSp>
          <p:cxnSp>
            <p:nvCxnSpPr>
              <p:cNvPr id="3072" name="AutoShape 1024"/>
              <p:cNvCxnSpPr>
                <a:cxnSpLocks noChangeShapeType="1"/>
              </p:cNvCxnSpPr>
              <p:nvPr/>
            </p:nvCxnSpPr>
            <p:spPr bwMode="auto">
              <a:xfrm>
                <a:off x="4166" y="8035"/>
                <a:ext cx="112" cy="94"/>
              </a:xfrm>
              <a:prstGeom prst="straightConnector1">
                <a:avLst/>
              </a:prstGeom>
              <a:noFill/>
              <a:ln w="9525">
                <a:solidFill>
                  <a:srgbClr val="000000"/>
                </a:solidFill>
                <a:round/>
                <a:headEnd/>
                <a:tailEnd/>
              </a:ln>
            </p:spPr>
          </p:cxnSp>
          <p:cxnSp>
            <p:nvCxnSpPr>
              <p:cNvPr id="3073" name="AutoShape 1025"/>
              <p:cNvCxnSpPr>
                <a:cxnSpLocks noChangeShapeType="1"/>
              </p:cNvCxnSpPr>
              <p:nvPr/>
            </p:nvCxnSpPr>
            <p:spPr bwMode="auto">
              <a:xfrm flipV="1">
                <a:off x="5062" y="7979"/>
                <a:ext cx="127" cy="123"/>
              </a:xfrm>
              <a:prstGeom prst="straightConnector1">
                <a:avLst/>
              </a:prstGeom>
              <a:noFill/>
              <a:ln w="9525">
                <a:solidFill>
                  <a:srgbClr val="000000"/>
                </a:solidFill>
                <a:round/>
                <a:headEnd/>
                <a:tailEnd/>
              </a:ln>
            </p:spPr>
          </p:cxnSp>
          <p:cxnSp>
            <p:nvCxnSpPr>
              <p:cNvPr id="3074" name="AutoShape 1026"/>
              <p:cNvCxnSpPr>
                <a:cxnSpLocks noChangeShapeType="1"/>
              </p:cNvCxnSpPr>
              <p:nvPr/>
            </p:nvCxnSpPr>
            <p:spPr bwMode="auto">
              <a:xfrm>
                <a:off x="5062" y="7905"/>
                <a:ext cx="127" cy="74"/>
              </a:xfrm>
              <a:prstGeom prst="straightConnector1">
                <a:avLst/>
              </a:prstGeom>
              <a:noFill/>
              <a:ln w="9525">
                <a:solidFill>
                  <a:srgbClr val="000000"/>
                </a:solidFill>
                <a:round/>
                <a:headEnd/>
                <a:tailEnd/>
              </a:ln>
            </p:spPr>
          </p:cxnSp>
          <p:cxnSp>
            <p:nvCxnSpPr>
              <p:cNvPr id="3075" name="AutoShape 1027"/>
              <p:cNvCxnSpPr>
                <a:cxnSpLocks noChangeShapeType="1"/>
              </p:cNvCxnSpPr>
              <p:nvPr/>
            </p:nvCxnSpPr>
            <p:spPr bwMode="auto">
              <a:xfrm flipV="1">
                <a:off x="4287" y="10451"/>
                <a:ext cx="784" cy="27"/>
              </a:xfrm>
              <a:prstGeom prst="straightConnector1">
                <a:avLst/>
              </a:prstGeom>
              <a:noFill/>
              <a:ln w="9525">
                <a:solidFill>
                  <a:srgbClr val="000000"/>
                </a:solidFill>
                <a:round/>
                <a:headEnd/>
                <a:tailEnd/>
              </a:ln>
            </p:spPr>
          </p:cxnSp>
          <p:cxnSp>
            <p:nvCxnSpPr>
              <p:cNvPr id="3076" name="AutoShape 1028"/>
              <p:cNvCxnSpPr>
                <a:cxnSpLocks noChangeShapeType="1"/>
              </p:cNvCxnSpPr>
              <p:nvPr/>
            </p:nvCxnSpPr>
            <p:spPr bwMode="auto">
              <a:xfrm flipV="1">
                <a:off x="4277" y="7520"/>
                <a:ext cx="784" cy="27"/>
              </a:xfrm>
              <a:prstGeom prst="straightConnector1">
                <a:avLst/>
              </a:prstGeom>
              <a:noFill/>
              <a:ln w="9525">
                <a:solidFill>
                  <a:srgbClr val="000000"/>
                </a:solidFill>
                <a:round/>
                <a:headEnd/>
                <a:tailEnd/>
              </a:ln>
            </p:spPr>
          </p:cxnSp>
          <p:cxnSp>
            <p:nvCxnSpPr>
              <p:cNvPr id="3077" name="AutoShape 1029"/>
              <p:cNvCxnSpPr>
                <a:cxnSpLocks noChangeShapeType="1"/>
              </p:cNvCxnSpPr>
              <p:nvPr/>
            </p:nvCxnSpPr>
            <p:spPr bwMode="auto">
              <a:xfrm flipV="1">
                <a:off x="4277" y="7520"/>
                <a:ext cx="784" cy="31"/>
              </a:xfrm>
              <a:prstGeom prst="straightConnector1">
                <a:avLst/>
              </a:prstGeom>
              <a:noFill/>
              <a:ln w="9525">
                <a:solidFill>
                  <a:srgbClr val="000000"/>
                </a:solidFill>
                <a:round/>
                <a:headEnd/>
                <a:tailEnd/>
              </a:ln>
            </p:spPr>
          </p:cxnSp>
          <p:cxnSp>
            <p:nvCxnSpPr>
              <p:cNvPr id="3078" name="AutoShape 1030"/>
              <p:cNvCxnSpPr>
                <a:cxnSpLocks noChangeShapeType="1"/>
              </p:cNvCxnSpPr>
              <p:nvPr/>
            </p:nvCxnSpPr>
            <p:spPr bwMode="auto">
              <a:xfrm flipH="1">
                <a:off x="4165" y="7551"/>
                <a:ext cx="112" cy="99"/>
              </a:xfrm>
              <a:prstGeom prst="straightConnector1">
                <a:avLst/>
              </a:prstGeom>
              <a:noFill/>
              <a:ln w="9525">
                <a:solidFill>
                  <a:srgbClr val="000000"/>
                </a:solidFill>
                <a:round/>
                <a:headEnd/>
                <a:tailEnd/>
              </a:ln>
            </p:spPr>
          </p:cxnSp>
          <p:cxnSp>
            <p:nvCxnSpPr>
              <p:cNvPr id="3079" name="AutoShape 1031"/>
              <p:cNvCxnSpPr>
                <a:cxnSpLocks noChangeShapeType="1"/>
              </p:cNvCxnSpPr>
              <p:nvPr/>
            </p:nvCxnSpPr>
            <p:spPr bwMode="auto">
              <a:xfrm>
                <a:off x="4165" y="7650"/>
                <a:ext cx="112" cy="94"/>
              </a:xfrm>
              <a:prstGeom prst="straightConnector1">
                <a:avLst/>
              </a:prstGeom>
              <a:noFill/>
              <a:ln w="9525">
                <a:solidFill>
                  <a:srgbClr val="000000"/>
                </a:solidFill>
                <a:round/>
                <a:headEnd/>
                <a:tailEnd/>
              </a:ln>
            </p:spPr>
          </p:cxnSp>
          <p:cxnSp>
            <p:nvCxnSpPr>
              <p:cNvPr id="3080" name="AutoShape 1032"/>
              <p:cNvCxnSpPr>
                <a:cxnSpLocks noChangeShapeType="1"/>
              </p:cNvCxnSpPr>
              <p:nvPr/>
            </p:nvCxnSpPr>
            <p:spPr bwMode="auto">
              <a:xfrm flipV="1">
                <a:off x="4277" y="7717"/>
                <a:ext cx="784" cy="27"/>
              </a:xfrm>
              <a:prstGeom prst="straightConnector1">
                <a:avLst/>
              </a:prstGeom>
              <a:noFill/>
              <a:ln w="9525">
                <a:solidFill>
                  <a:srgbClr val="000000"/>
                </a:solidFill>
                <a:round/>
                <a:headEnd/>
                <a:tailEnd/>
              </a:ln>
            </p:spPr>
          </p:cxnSp>
          <p:cxnSp>
            <p:nvCxnSpPr>
              <p:cNvPr id="3081" name="AutoShape 1033"/>
              <p:cNvCxnSpPr>
                <a:cxnSpLocks noChangeShapeType="1"/>
              </p:cNvCxnSpPr>
              <p:nvPr/>
            </p:nvCxnSpPr>
            <p:spPr bwMode="auto">
              <a:xfrm flipV="1">
                <a:off x="5061" y="7594"/>
                <a:ext cx="127" cy="123"/>
              </a:xfrm>
              <a:prstGeom prst="straightConnector1">
                <a:avLst/>
              </a:prstGeom>
              <a:noFill/>
              <a:ln w="9525">
                <a:solidFill>
                  <a:srgbClr val="000000"/>
                </a:solidFill>
                <a:round/>
                <a:headEnd/>
                <a:tailEnd/>
              </a:ln>
            </p:spPr>
          </p:cxnSp>
          <p:cxnSp>
            <p:nvCxnSpPr>
              <p:cNvPr id="3082" name="AutoShape 1034"/>
              <p:cNvCxnSpPr>
                <a:cxnSpLocks noChangeShapeType="1"/>
              </p:cNvCxnSpPr>
              <p:nvPr/>
            </p:nvCxnSpPr>
            <p:spPr bwMode="auto">
              <a:xfrm>
                <a:off x="5061" y="7520"/>
                <a:ext cx="127" cy="74"/>
              </a:xfrm>
              <a:prstGeom prst="straightConnector1">
                <a:avLst/>
              </a:prstGeom>
              <a:noFill/>
              <a:ln w="9525">
                <a:solidFill>
                  <a:srgbClr val="000000"/>
                </a:solidFill>
                <a:round/>
                <a:headEnd/>
                <a:tailEnd/>
              </a:ln>
            </p:spPr>
          </p:cxnSp>
          <p:cxnSp>
            <p:nvCxnSpPr>
              <p:cNvPr id="3083" name="AutoShape 1035"/>
              <p:cNvCxnSpPr>
                <a:cxnSpLocks noChangeShapeType="1"/>
              </p:cNvCxnSpPr>
              <p:nvPr/>
            </p:nvCxnSpPr>
            <p:spPr bwMode="auto">
              <a:xfrm flipV="1">
                <a:off x="4277" y="7713"/>
                <a:ext cx="784" cy="31"/>
              </a:xfrm>
              <a:prstGeom prst="straightConnector1">
                <a:avLst/>
              </a:prstGeom>
              <a:noFill/>
              <a:ln w="9525">
                <a:solidFill>
                  <a:srgbClr val="000000"/>
                </a:solidFill>
                <a:round/>
                <a:headEnd/>
                <a:tailEnd/>
              </a:ln>
            </p:spPr>
          </p:cxnSp>
          <p:cxnSp>
            <p:nvCxnSpPr>
              <p:cNvPr id="3084" name="AutoShape 1036"/>
              <p:cNvCxnSpPr>
                <a:cxnSpLocks noChangeShapeType="1"/>
              </p:cNvCxnSpPr>
              <p:nvPr/>
            </p:nvCxnSpPr>
            <p:spPr bwMode="auto">
              <a:xfrm flipV="1">
                <a:off x="4282" y="8102"/>
                <a:ext cx="784" cy="31"/>
              </a:xfrm>
              <a:prstGeom prst="straightConnector1">
                <a:avLst/>
              </a:prstGeom>
              <a:noFill/>
              <a:ln w="9525">
                <a:solidFill>
                  <a:srgbClr val="000000"/>
                </a:solidFill>
                <a:round/>
                <a:headEnd/>
                <a:tailEnd/>
              </a:ln>
            </p:spPr>
          </p:cxnSp>
          <p:cxnSp>
            <p:nvCxnSpPr>
              <p:cNvPr id="3085" name="AutoShape 1037"/>
              <p:cNvCxnSpPr>
                <a:cxnSpLocks noChangeShapeType="1"/>
              </p:cNvCxnSpPr>
              <p:nvPr/>
            </p:nvCxnSpPr>
            <p:spPr bwMode="auto">
              <a:xfrm flipH="1">
                <a:off x="4170" y="8133"/>
                <a:ext cx="112" cy="99"/>
              </a:xfrm>
              <a:prstGeom prst="straightConnector1">
                <a:avLst/>
              </a:prstGeom>
              <a:noFill/>
              <a:ln w="9525">
                <a:solidFill>
                  <a:srgbClr val="000000"/>
                </a:solidFill>
                <a:round/>
                <a:headEnd/>
                <a:tailEnd/>
              </a:ln>
            </p:spPr>
          </p:cxnSp>
          <p:cxnSp>
            <p:nvCxnSpPr>
              <p:cNvPr id="3086" name="AutoShape 1038"/>
              <p:cNvCxnSpPr>
                <a:cxnSpLocks noChangeShapeType="1"/>
              </p:cNvCxnSpPr>
              <p:nvPr/>
            </p:nvCxnSpPr>
            <p:spPr bwMode="auto">
              <a:xfrm>
                <a:off x="4170" y="8232"/>
                <a:ext cx="112" cy="94"/>
              </a:xfrm>
              <a:prstGeom prst="straightConnector1">
                <a:avLst/>
              </a:prstGeom>
              <a:noFill/>
              <a:ln w="9525">
                <a:solidFill>
                  <a:srgbClr val="000000"/>
                </a:solidFill>
                <a:round/>
                <a:headEnd/>
                <a:tailEnd/>
              </a:ln>
            </p:spPr>
          </p:cxnSp>
          <p:cxnSp>
            <p:nvCxnSpPr>
              <p:cNvPr id="3087" name="AutoShape 1039"/>
              <p:cNvCxnSpPr>
                <a:cxnSpLocks noChangeShapeType="1"/>
              </p:cNvCxnSpPr>
              <p:nvPr/>
            </p:nvCxnSpPr>
            <p:spPr bwMode="auto">
              <a:xfrm flipV="1">
                <a:off x="5066" y="8176"/>
                <a:ext cx="127" cy="123"/>
              </a:xfrm>
              <a:prstGeom prst="straightConnector1">
                <a:avLst/>
              </a:prstGeom>
              <a:noFill/>
              <a:ln w="9525">
                <a:solidFill>
                  <a:srgbClr val="000000"/>
                </a:solidFill>
                <a:round/>
                <a:headEnd/>
                <a:tailEnd/>
              </a:ln>
            </p:spPr>
          </p:cxnSp>
          <p:cxnSp>
            <p:nvCxnSpPr>
              <p:cNvPr id="3088" name="AutoShape 1040"/>
              <p:cNvCxnSpPr>
                <a:cxnSpLocks noChangeShapeType="1"/>
              </p:cNvCxnSpPr>
              <p:nvPr/>
            </p:nvCxnSpPr>
            <p:spPr bwMode="auto">
              <a:xfrm>
                <a:off x="5066" y="8102"/>
                <a:ext cx="127" cy="74"/>
              </a:xfrm>
              <a:prstGeom prst="straightConnector1">
                <a:avLst/>
              </a:prstGeom>
              <a:noFill/>
              <a:ln w="9525">
                <a:solidFill>
                  <a:srgbClr val="000000"/>
                </a:solidFill>
                <a:round/>
                <a:headEnd/>
                <a:tailEnd/>
              </a:ln>
            </p:spPr>
          </p:cxnSp>
          <p:cxnSp>
            <p:nvCxnSpPr>
              <p:cNvPr id="3089" name="AutoShape 1041"/>
              <p:cNvCxnSpPr>
                <a:cxnSpLocks noChangeShapeType="1"/>
              </p:cNvCxnSpPr>
              <p:nvPr/>
            </p:nvCxnSpPr>
            <p:spPr bwMode="auto">
              <a:xfrm flipH="1">
                <a:off x="4170" y="8523"/>
                <a:ext cx="112" cy="99"/>
              </a:xfrm>
              <a:prstGeom prst="straightConnector1">
                <a:avLst/>
              </a:prstGeom>
              <a:noFill/>
              <a:ln w="9525">
                <a:solidFill>
                  <a:srgbClr val="000000"/>
                </a:solidFill>
                <a:round/>
                <a:headEnd/>
                <a:tailEnd/>
              </a:ln>
            </p:spPr>
          </p:cxnSp>
          <p:cxnSp>
            <p:nvCxnSpPr>
              <p:cNvPr id="3090" name="AutoShape 1042"/>
              <p:cNvCxnSpPr>
                <a:cxnSpLocks noChangeShapeType="1"/>
              </p:cNvCxnSpPr>
              <p:nvPr/>
            </p:nvCxnSpPr>
            <p:spPr bwMode="auto">
              <a:xfrm>
                <a:off x="4170" y="8622"/>
                <a:ext cx="112" cy="94"/>
              </a:xfrm>
              <a:prstGeom prst="straightConnector1">
                <a:avLst/>
              </a:prstGeom>
              <a:noFill/>
              <a:ln w="9525">
                <a:solidFill>
                  <a:srgbClr val="000000"/>
                </a:solidFill>
                <a:round/>
                <a:headEnd/>
                <a:tailEnd/>
              </a:ln>
            </p:spPr>
          </p:cxnSp>
          <p:cxnSp>
            <p:nvCxnSpPr>
              <p:cNvPr id="3091" name="AutoShape 1043"/>
              <p:cNvCxnSpPr>
                <a:cxnSpLocks noChangeShapeType="1"/>
              </p:cNvCxnSpPr>
              <p:nvPr/>
            </p:nvCxnSpPr>
            <p:spPr bwMode="auto">
              <a:xfrm flipV="1">
                <a:off x="4282" y="8689"/>
                <a:ext cx="784" cy="27"/>
              </a:xfrm>
              <a:prstGeom prst="straightConnector1">
                <a:avLst/>
              </a:prstGeom>
              <a:noFill/>
              <a:ln w="9525">
                <a:solidFill>
                  <a:srgbClr val="000000"/>
                </a:solidFill>
                <a:round/>
                <a:headEnd/>
                <a:tailEnd/>
              </a:ln>
            </p:spPr>
          </p:cxnSp>
          <p:cxnSp>
            <p:nvCxnSpPr>
              <p:cNvPr id="3092" name="AutoShape 1044"/>
              <p:cNvCxnSpPr>
                <a:cxnSpLocks noChangeShapeType="1"/>
              </p:cNvCxnSpPr>
              <p:nvPr/>
            </p:nvCxnSpPr>
            <p:spPr bwMode="auto">
              <a:xfrm flipV="1">
                <a:off x="5066" y="8566"/>
                <a:ext cx="127" cy="123"/>
              </a:xfrm>
              <a:prstGeom prst="straightConnector1">
                <a:avLst/>
              </a:prstGeom>
              <a:noFill/>
              <a:ln w="9525">
                <a:solidFill>
                  <a:srgbClr val="000000"/>
                </a:solidFill>
                <a:round/>
                <a:headEnd/>
                <a:tailEnd/>
              </a:ln>
            </p:spPr>
          </p:cxnSp>
          <p:cxnSp>
            <p:nvCxnSpPr>
              <p:cNvPr id="3093" name="AutoShape 1045"/>
              <p:cNvCxnSpPr>
                <a:cxnSpLocks noChangeShapeType="1"/>
              </p:cNvCxnSpPr>
              <p:nvPr/>
            </p:nvCxnSpPr>
            <p:spPr bwMode="auto">
              <a:xfrm>
                <a:off x="5066" y="8492"/>
                <a:ext cx="127" cy="74"/>
              </a:xfrm>
              <a:prstGeom prst="straightConnector1">
                <a:avLst/>
              </a:prstGeom>
              <a:noFill/>
              <a:ln w="9525">
                <a:solidFill>
                  <a:srgbClr val="000000"/>
                </a:solidFill>
                <a:round/>
                <a:headEnd/>
                <a:tailEnd/>
              </a:ln>
            </p:spPr>
          </p:cxnSp>
          <p:cxnSp>
            <p:nvCxnSpPr>
              <p:cNvPr id="3094" name="AutoShape 1046"/>
              <p:cNvCxnSpPr>
                <a:cxnSpLocks noChangeShapeType="1"/>
              </p:cNvCxnSpPr>
              <p:nvPr/>
            </p:nvCxnSpPr>
            <p:spPr bwMode="auto">
              <a:xfrm flipV="1">
                <a:off x="4283" y="8688"/>
                <a:ext cx="784" cy="31"/>
              </a:xfrm>
              <a:prstGeom prst="straightConnector1">
                <a:avLst/>
              </a:prstGeom>
              <a:noFill/>
              <a:ln w="9525">
                <a:solidFill>
                  <a:srgbClr val="000000"/>
                </a:solidFill>
                <a:round/>
                <a:headEnd/>
                <a:tailEnd/>
              </a:ln>
            </p:spPr>
          </p:cxnSp>
          <p:cxnSp>
            <p:nvCxnSpPr>
              <p:cNvPr id="3095" name="AutoShape 1047"/>
              <p:cNvCxnSpPr>
                <a:cxnSpLocks noChangeShapeType="1"/>
              </p:cNvCxnSpPr>
              <p:nvPr/>
            </p:nvCxnSpPr>
            <p:spPr bwMode="auto">
              <a:xfrm flipH="1">
                <a:off x="4171" y="8719"/>
                <a:ext cx="112" cy="99"/>
              </a:xfrm>
              <a:prstGeom prst="straightConnector1">
                <a:avLst/>
              </a:prstGeom>
              <a:noFill/>
              <a:ln w="9525">
                <a:solidFill>
                  <a:srgbClr val="000000"/>
                </a:solidFill>
                <a:round/>
                <a:headEnd/>
                <a:tailEnd/>
              </a:ln>
            </p:spPr>
          </p:cxnSp>
          <p:cxnSp>
            <p:nvCxnSpPr>
              <p:cNvPr id="3096" name="AutoShape 1048"/>
              <p:cNvCxnSpPr>
                <a:cxnSpLocks noChangeShapeType="1"/>
              </p:cNvCxnSpPr>
              <p:nvPr/>
            </p:nvCxnSpPr>
            <p:spPr bwMode="auto">
              <a:xfrm>
                <a:off x="4171" y="8818"/>
                <a:ext cx="112" cy="94"/>
              </a:xfrm>
              <a:prstGeom prst="straightConnector1">
                <a:avLst/>
              </a:prstGeom>
              <a:noFill/>
              <a:ln w="9525">
                <a:solidFill>
                  <a:srgbClr val="000000"/>
                </a:solidFill>
                <a:round/>
                <a:headEnd/>
                <a:tailEnd/>
              </a:ln>
            </p:spPr>
          </p:cxnSp>
          <p:cxnSp>
            <p:nvCxnSpPr>
              <p:cNvPr id="3097" name="AutoShape 1049"/>
              <p:cNvCxnSpPr>
                <a:cxnSpLocks noChangeShapeType="1"/>
              </p:cNvCxnSpPr>
              <p:nvPr/>
            </p:nvCxnSpPr>
            <p:spPr bwMode="auto">
              <a:xfrm flipV="1">
                <a:off x="5067" y="8762"/>
                <a:ext cx="127" cy="123"/>
              </a:xfrm>
              <a:prstGeom prst="straightConnector1">
                <a:avLst/>
              </a:prstGeom>
              <a:noFill/>
              <a:ln w="9525">
                <a:solidFill>
                  <a:srgbClr val="000000"/>
                </a:solidFill>
                <a:round/>
                <a:headEnd/>
                <a:tailEnd/>
              </a:ln>
            </p:spPr>
          </p:cxnSp>
          <p:cxnSp>
            <p:nvCxnSpPr>
              <p:cNvPr id="3098" name="AutoShape 1050"/>
              <p:cNvCxnSpPr>
                <a:cxnSpLocks noChangeShapeType="1"/>
              </p:cNvCxnSpPr>
              <p:nvPr/>
            </p:nvCxnSpPr>
            <p:spPr bwMode="auto">
              <a:xfrm>
                <a:off x="5067" y="8688"/>
                <a:ext cx="127" cy="74"/>
              </a:xfrm>
              <a:prstGeom prst="straightConnector1">
                <a:avLst/>
              </a:prstGeom>
              <a:noFill/>
              <a:ln w="9525">
                <a:solidFill>
                  <a:srgbClr val="000000"/>
                </a:solidFill>
                <a:round/>
                <a:headEnd/>
                <a:tailEnd/>
              </a:ln>
            </p:spPr>
          </p:cxnSp>
          <p:cxnSp>
            <p:nvCxnSpPr>
              <p:cNvPr id="3099" name="AutoShape 1051"/>
              <p:cNvCxnSpPr>
                <a:cxnSpLocks noChangeShapeType="1"/>
              </p:cNvCxnSpPr>
              <p:nvPr/>
            </p:nvCxnSpPr>
            <p:spPr bwMode="auto">
              <a:xfrm flipV="1">
                <a:off x="4282" y="8303"/>
                <a:ext cx="784" cy="27"/>
              </a:xfrm>
              <a:prstGeom prst="straightConnector1">
                <a:avLst/>
              </a:prstGeom>
              <a:noFill/>
              <a:ln w="9525">
                <a:solidFill>
                  <a:srgbClr val="000000"/>
                </a:solidFill>
                <a:round/>
                <a:headEnd/>
                <a:tailEnd/>
              </a:ln>
            </p:spPr>
          </p:cxnSp>
          <p:cxnSp>
            <p:nvCxnSpPr>
              <p:cNvPr id="3100" name="AutoShape 1052"/>
              <p:cNvCxnSpPr>
                <a:cxnSpLocks noChangeShapeType="1"/>
              </p:cNvCxnSpPr>
              <p:nvPr/>
            </p:nvCxnSpPr>
            <p:spPr bwMode="auto">
              <a:xfrm flipV="1">
                <a:off x="4282" y="8303"/>
                <a:ext cx="784" cy="31"/>
              </a:xfrm>
              <a:prstGeom prst="straightConnector1">
                <a:avLst/>
              </a:prstGeom>
              <a:noFill/>
              <a:ln w="9525">
                <a:solidFill>
                  <a:srgbClr val="000000"/>
                </a:solidFill>
                <a:round/>
                <a:headEnd/>
                <a:tailEnd/>
              </a:ln>
            </p:spPr>
          </p:cxnSp>
          <p:cxnSp>
            <p:nvCxnSpPr>
              <p:cNvPr id="3101" name="AutoShape 1053"/>
              <p:cNvCxnSpPr>
                <a:cxnSpLocks noChangeShapeType="1"/>
              </p:cNvCxnSpPr>
              <p:nvPr/>
            </p:nvCxnSpPr>
            <p:spPr bwMode="auto">
              <a:xfrm flipH="1">
                <a:off x="4170" y="8334"/>
                <a:ext cx="112" cy="99"/>
              </a:xfrm>
              <a:prstGeom prst="straightConnector1">
                <a:avLst/>
              </a:prstGeom>
              <a:noFill/>
              <a:ln w="9525">
                <a:solidFill>
                  <a:srgbClr val="000000"/>
                </a:solidFill>
                <a:round/>
                <a:headEnd/>
                <a:tailEnd/>
              </a:ln>
            </p:spPr>
          </p:cxnSp>
          <p:cxnSp>
            <p:nvCxnSpPr>
              <p:cNvPr id="3102" name="AutoShape 1054"/>
              <p:cNvCxnSpPr>
                <a:cxnSpLocks noChangeShapeType="1"/>
              </p:cNvCxnSpPr>
              <p:nvPr/>
            </p:nvCxnSpPr>
            <p:spPr bwMode="auto">
              <a:xfrm>
                <a:off x="4170" y="8433"/>
                <a:ext cx="112" cy="94"/>
              </a:xfrm>
              <a:prstGeom prst="straightConnector1">
                <a:avLst/>
              </a:prstGeom>
              <a:noFill/>
              <a:ln w="9525">
                <a:solidFill>
                  <a:srgbClr val="000000"/>
                </a:solidFill>
                <a:round/>
                <a:headEnd/>
                <a:tailEnd/>
              </a:ln>
            </p:spPr>
          </p:cxnSp>
          <p:cxnSp>
            <p:nvCxnSpPr>
              <p:cNvPr id="3103" name="AutoShape 1055"/>
              <p:cNvCxnSpPr>
                <a:cxnSpLocks noChangeShapeType="1"/>
              </p:cNvCxnSpPr>
              <p:nvPr/>
            </p:nvCxnSpPr>
            <p:spPr bwMode="auto">
              <a:xfrm flipV="1">
                <a:off x="4282" y="8500"/>
                <a:ext cx="784" cy="27"/>
              </a:xfrm>
              <a:prstGeom prst="straightConnector1">
                <a:avLst/>
              </a:prstGeom>
              <a:noFill/>
              <a:ln w="9525">
                <a:solidFill>
                  <a:srgbClr val="000000"/>
                </a:solidFill>
                <a:round/>
                <a:headEnd/>
                <a:tailEnd/>
              </a:ln>
            </p:spPr>
          </p:cxnSp>
          <p:cxnSp>
            <p:nvCxnSpPr>
              <p:cNvPr id="3104" name="AutoShape 1056"/>
              <p:cNvCxnSpPr>
                <a:cxnSpLocks noChangeShapeType="1"/>
              </p:cNvCxnSpPr>
              <p:nvPr/>
            </p:nvCxnSpPr>
            <p:spPr bwMode="auto">
              <a:xfrm flipV="1">
                <a:off x="5066" y="8377"/>
                <a:ext cx="127" cy="123"/>
              </a:xfrm>
              <a:prstGeom prst="straightConnector1">
                <a:avLst/>
              </a:prstGeom>
              <a:noFill/>
              <a:ln w="9525">
                <a:solidFill>
                  <a:srgbClr val="000000"/>
                </a:solidFill>
                <a:round/>
                <a:headEnd/>
                <a:tailEnd/>
              </a:ln>
            </p:spPr>
          </p:cxnSp>
          <p:cxnSp>
            <p:nvCxnSpPr>
              <p:cNvPr id="3105" name="AutoShape 1057"/>
              <p:cNvCxnSpPr>
                <a:cxnSpLocks noChangeShapeType="1"/>
              </p:cNvCxnSpPr>
              <p:nvPr/>
            </p:nvCxnSpPr>
            <p:spPr bwMode="auto">
              <a:xfrm>
                <a:off x="5066" y="8303"/>
                <a:ext cx="127" cy="74"/>
              </a:xfrm>
              <a:prstGeom prst="straightConnector1">
                <a:avLst/>
              </a:prstGeom>
              <a:noFill/>
              <a:ln w="9525">
                <a:solidFill>
                  <a:srgbClr val="000000"/>
                </a:solidFill>
                <a:round/>
                <a:headEnd/>
                <a:tailEnd/>
              </a:ln>
            </p:spPr>
          </p:cxnSp>
          <p:cxnSp>
            <p:nvCxnSpPr>
              <p:cNvPr id="3106" name="AutoShape 1058"/>
              <p:cNvCxnSpPr>
                <a:cxnSpLocks noChangeShapeType="1"/>
              </p:cNvCxnSpPr>
              <p:nvPr/>
            </p:nvCxnSpPr>
            <p:spPr bwMode="auto">
              <a:xfrm flipV="1">
                <a:off x="4282" y="8496"/>
                <a:ext cx="784" cy="31"/>
              </a:xfrm>
              <a:prstGeom prst="straightConnector1">
                <a:avLst/>
              </a:prstGeom>
              <a:noFill/>
              <a:ln w="9525">
                <a:solidFill>
                  <a:srgbClr val="000000"/>
                </a:solidFill>
                <a:round/>
                <a:headEnd/>
                <a:tailEnd/>
              </a:ln>
            </p:spPr>
          </p:cxnSp>
          <p:cxnSp>
            <p:nvCxnSpPr>
              <p:cNvPr id="3107" name="AutoShape 1059"/>
              <p:cNvCxnSpPr>
                <a:cxnSpLocks noChangeShapeType="1"/>
              </p:cNvCxnSpPr>
              <p:nvPr/>
            </p:nvCxnSpPr>
            <p:spPr bwMode="auto">
              <a:xfrm flipV="1">
                <a:off x="4286" y="8885"/>
                <a:ext cx="784" cy="31"/>
              </a:xfrm>
              <a:prstGeom prst="straightConnector1">
                <a:avLst/>
              </a:prstGeom>
              <a:noFill/>
              <a:ln w="9525">
                <a:solidFill>
                  <a:srgbClr val="000000"/>
                </a:solidFill>
                <a:round/>
                <a:headEnd/>
                <a:tailEnd/>
              </a:ln>
            </p:spPr>
          </p:cxnSp>
          <p:cxnSp>
            <p:nvCxnSpPr>
              <p:cNvPr id="3108" name="AutoShape 1060"/>
              <p:cNvCxnSpPr>
                <a:cxnSpLocks noChangeShapeType="1"/>
              </p:cNvCxnSpPr>
              <p:nvPr/>
            </p:nvCxnSpPr>
            <p:spPr bwMode="auto">
              <a:xfrm flipH="1">
                <a:off x="4174" y="8916"/>
                <a:ext cx="112" cy="99"/>
              </a:xfrm>
              <a:prstGeom prst="straightConnector1">
                <a:avLst/>
              </a:prstGeom>
              <a:noFill/>
              <a:ln w="9525">
                <a:solidFill>
                  <a:srgbClr val="000000"/>
                </a:solidFill>
                <a:round/>
                <a:headEnd/>
                <a:tailEnd/>
              </a:ln>
            </p:spPr>
          </p:cxnSp>
          <p:cxnSp>
            <p:nvCxnSpPr>
              <p:cNvPr id="3109" name="AutoShape 1061"/>
              <p:cNvCxnSpPr>
                <a:cxnSpLocks noChangeShapeType="1"/>
              </p:cNvCxnSpPr>
              <p:nvPr/>
            </p:nvCxnSpPr>
            <p:spPr bwMode="auto">
              <a:xfrm>
                <a:off x="4174" y="9015"/>
                <a:ext cx="112" cy="94"/>
              </a:xfrm>
              <a:prstGeom prst="straightConnector1">
                <a:avLst/>
              </a:prstGeom>
              <a:noFill/>
              <a:ln w="9525">
                <a:solidFill>
                  <a:srgbClr val="000000"/>
                </a:solidFill>
                <a:round/>
                <a:headEnd/>
                <a:tailEnd/>
              </a:ln>
            </p:spPr>
          </p:cxnSp>
          <p:cxnSp>
            <p:nvCxnSpPr>
              <p:cNvPr id="3110" name="AutoShape 1062"/>
              <p:cNvCxnSpPr>
                <a:cxnSpLocks noChangeShapeType="1"/>
              </p:cNvCxnSpPr>
              <p:nvPr/>
            </p:nvCxnSpPr>
            <p:spPr bwMode="auto">
              <a:xfrm flipV="1">
                <a:off x="5070" y="8959"/>
                <a:ext cx="127" cy="123"/>
              </a:xfrm>
              <a:prstGeom prst="straightConnector1">
                <a:avLst/>
              </a:prstGeom>
              <a:noFill/>
              <a:ln w="9525">
                <a:solidFill>
                  <a:srgbClr val="000000"/>
                </a:solidFill>
                <a:round/>
                <a:headEnd/>
                <a:tailEnd/>
              </a:ln>
            </p:spPr>
          </p:cxnSp>
          <p:cxnSp>
            <p:nvCxnSpPr>
              <p:cNvPr id="3111" name="AutoShape 1063"/>
              <p:cNvCxnSpPr>
                <a:cxnSpLocks noChangeShapeType="1"/>
              </p:cNvCxnSpPr>
              <p:nvPr/>
            </p:nvCxnSpPr>
            <p:spPr bwMode="auto">
              <a:xfrm>
                <a:off x="5070" y="8885"/>
                <a:ext cx="127" cy="74"/>
              </a:xfrm>
              <a:prstGeom prst="straightConnector1">
                <a:avLst/>
              </a:prstGeom>
              <a:noFill/>
              <a:ln w="9525">
                <a:solidFill>
                  <a:srgbClr val="000000"/>
                </a:solidFill>
                <a:round/>
                <a:headEnd/>
                <a:tailEnd/>
              </a:ln>
            </p:spPr>
          </p:cxnSp>
          <p:cxnSp>
            <p:nvCxnSpPr>
              <p:cNvPr id="3112" name="AutoShape 1064"/>
              <p:cNvCxnSpPr>
                <a:cxnSpLocks noChangeShapeType="1"/>
              </p:cNvCxnSpPr>
              <p:nvPr/>
            </p:nvCxnSpPr>
            <p:spPr bwMode="auto">
              <a:xfrm flipH="1">
                <a:off x="4174" y="9306"/>
                <a:ext cx="112" cy="99"/>
              </a:xfrm>
              <a:prstGeom prst="straightConnector1">
                <a:avLst/>
              </a:prstGeom>
              <a:noFill/>
              <a:ln w="9525">
                <a:solidFill>
                  <a:srgbClr val="000000"/>
                </a:solidFill>
                <a:round/>
                <a:headEnd/>
                <a:tailEnd/>
              </a:ln>
            </p:spPr>
          </p:cxnSp>
          <p:cxnSp>
            <p:nvCxnSpPr>
              <p:cNvPr id="3113" name="AutoShape 1065"/>
              <p:cNvCxnSpPr>
                <a:cxnSpLocks noChangeShapeType="1"/>
              </p:cNvCxnSpPr>
              <p:nvPr/>
            </p:nvCxnSpPr>
            <p:spPr bwMode="auto">
              <a:xfrm>
                <a:off x="4174" y="9405"/>
                <a:ext cx="112" cy="94"/>
              </a:xfrm>
              <a:prstGeom prst="straightConnector1">
                <a:avLst/>
              </a:prstGeom>
              <a:noFill/>
              <a:ln w="9525">
                <a:solidFill>
                  <a:srgbClr val="000000"/>
                </a:solidFill>
                <a:round/>
                <a:headEnd/>
                <a:tailEnd/>
              </a:ln>
            </p:spPr>
          </p:cxnSp>
          <p:cxnSp>
            <p:nvCxnSpPr>
              <p:cNvPr id="3114" name="AutoShape 1066"/>
              <p:cNvCxnSpPr>
                <a:cxnSpLocks noChangeShapeType="1"/>
              </p:cNvCxnSpPr>
              <p:nvPr/>
            </p:nvCxnSpPr>
            <p:spPr bwMode="auto">
              <a:xfrm flipV="1">
                <a:off x="4286" y="9472"/>
                <a:ext cx="784" cy="27"/>
              </a:xfrm>
              <a:prstGeom prst="straightConnector1">
                <a:avLst/>
              </a:prstGeom>
              <a:noFill/>
              <a:ln w="9525">
                <a:solidFill>
                  <a:srgbClr val="000000"/>
                </a:solidFill>
                <a:round/>
                <a:headEnd/>
                <a:tailEnd/>
              </a:ln>
            </p:spPr>
          </p:cxnSp>
          <p:cxnSp>
            <p:nvCxnSpPr>
              <p:cNvPr id="3115" name="AutoShape 1067"/>
              <p:cNvCxnSpPr>
                <a:cxnSpLocks noChangeShapeType="1"/>
              </p:cNvCxnSpPr>
              <p:nvPr/>
            </p:nvCxnSpPr>
            <p:spPr bwMode="auto">
              <a:xfrm flipV="1">
                <a:off x="5070" y="9349"/>
                <a:ext cx="127" cy="123"/>
              </a:xfrm>
              <a:prstGeom prst="straightConnector1">
                <a:avLst/>
              </a:prstGeom>
              <a:noFill/>
              <a:ln w="9525">
                <a:solidFill>
                  <a:srgbClr val="000000"/>
                </a:solidFill>
                <a:round/>
                <a:headEnd/>
                <a:tailEnd/>
              </a:ln>
            </p:spPr>
          </p:cxnSp>
          <p:cxnSp>
            <p:nvCxnSpPr>
              <p:cNvPr id="3116" name="AutoShape 1068"/>
              <p:cNvCxnSpPr>
                <a:cxnSpLocks noChangeShapeType="1"/>
              </p:cNvCxnSpPr>
              <p:nvPr/>
            </p:nvCxnSpPr>
            <p:spPr bwMode="auto">
              <a:xfrm>
                <a:off x="5070" y="9275"/>
                <a:ext cx="127" cy="74"/>
              </a:xfrm>
              <a:prstGeom prst="straightConnector1">
                <a:avLst/>
              </a:prstGeom>
              <a:noFill/>
              <a:ln w="9525">
                <a:solidFill>
                  <a:srgbClr val="000000"/>
                </a:solidFill>
                <a:round/>
                <a:headEnd/>
                <a:tailEnd/>
              </a:ln>
            </p:spPr>
          </p:cxnSp>
          <p:cxnSp>
            <p:nvCxnSpPr>
              <p:cNvPr id="3117" name="AutoShape 1069"/>
              <p:cNvCxnSpPr>
                <a:cxnSpLocks noChangeShapeType="1"/>
              </p:cNvCxnSpPr>
              <p:nvPr/>
            </p:nvCxnSpPr>
            <p:spPr bwMode="auto">
              <a:xfrm flipV="1">
                <a:off x="4287" y="9471"/>
                <a:ext cx="784" cy="31"/>
              </a:xfrm>
              <a:prstGeom prst="straightConnector1">
                <a:avLst/>
              </a:prstGeom>
              <a:noFill/>
              <a:ln w="9525">
                <a:solidFill>
                  <a:srgbClr val="000000"/>
                </a:solidFill>
                <a:round/>
                <a:headEnd/>
                <a:tailEnd/>
              </a:ln>
            </p:spPr>
          </p:cxnSp>
          <p:cxnSp>
            <p:nvCxnSpPr>
              <p:cNvPr id="3118" name="AutoShape 1070"/>
              <p:cNvCxnSpPr>
                <a:cxnSpLocks noChangeShapeType="1"/>
              </p:cNvCxnSpPr>
              <p:nvPr/>
            </p:nvCxnSpPr>
            <p:spPr bwMode="auto">
              <a:xfrm flipH="1">
                <a:off x="4175" y="9502"/>
                <a:ext cx="112" cy="99"/>
              </a:xfrm>
              <a:prstGeom prst="straightConnector1">
                <a:avLst/>
              </a:prstGeom>
              <a:noFill/>
              <a:ln w="9525">
                <a:solidFill>
                  <a:srgbClr val="000000"/>
                </a:solidFill>
                <a:round/>
                <a:headEnd/>
                <a:tailEnd/>
              </a:ln>
            </p:spPr>
          </p:cxnSp>
          <p:cxnSp>
            <p:nvCxnSpPr>
              <p:cNvPr id="3119" name="AutoShape 1071"/>
              <p:cNvCxnSpPr>
                <a:cxnSpLocks noChangeShapeType="1"/>
              </p:cNvCxnSpPr>
              <p:nvPr/>
            </p:nvCxnSpPr>
            <p:spPr bwMode="auto">
              <a:xfrm>
                <a:off x="4175" y="9601"/>
                <a:ext cx="112" cy="94"/>
              </a:xfrm>
              <a:prstGeom prst="straightConnector1">
                <a:avLst/>
              </a:prstGeom>
              <a:noFill/>
              <a:ln w="9525">
                <a:solidFill>
                  <a:srgbClr val="000000"/>
                </a:solidFill>
                <a:round/>
                <a:headEnd/>
                <a:tailEnd/>
              </a:ln>
            </p:spPr>
          </p:cxnSp>
          <p:cxnSp>
            <p:nvCxnSpPr>
              <p:cNvPr id="3120" name="AutoShape 1072"/>
              <p:cNvCxnSpPr>
                <a:cxnSpLocks noChangeShapeType="1"/>
              </p:cNvCxnSpPr>
              <p:nvPr/>
            </p:nvCxnSpPr>
            <p:spPr bwMode="auto">
              <a:xfrm flipV="1">
                <a:off x="5071" y="9545"/>
                <a:ext cx="127" cy="123"/>
              </a:xfrm>
              <a:prstGeom prst="straightConnector1">
                <a:avLst/>
              </a:prstGeom>
              <a:noFill/>
              <a:ln w="9525">
                <a:solidFill>
                  <a:srgbClr val="000000"/>
                </a:solidFill>
                <a:round/>
                <a:headEnd/>
                <a:tailEnd/>
              </a:ln>
            </p:spPr>
          </p:cxnSp>
          <p:cxnSp>
            <p:nvCxnSpPr>
              <p:cNvPr id="3121" name="AutoShape 1073"/>
              <p:cNvCxnSpPr>
                <a:cxnSpLocks noChangeShapeType="1"/>
              </p:cNvCxnSpPr>
              <p:nvPr/>
            </p:nvCxnSpPr>
            <p:spPr bwMode="auto">
              <a:xfrm>
                <a:off x="5071" y="9471"/>
                <a:ext cx="127" cy="74"/>
              </a:xfrm>
              <a:prstGeom prst="straightConnector1">
                <a:avLst/>
              </a:prstGeom>
              <a:noFill/>
              <a:ln w="9525">
                <a:solidFill>
                  <a:srgbClr val="000000"/>
                </a:solidFill>
                <a:round/>
                <a:headEnd/>
                <a:tailEnd/>
              </a:ln>
            </p:spPr>
          </p:cxnSp>
          <p:cxnSp>
            <p:nvCxnSpPr>
              <p:cNvPr id="3122" name="AutoShape 1074"/>
              <p:cNvCxnSpPr>
                <a:cxnSpLocks noChangeShapeType="1"/>
              </p:cNvCxnSpPr>
              <p:nvPr/>
            </p:nvCxnSpPr>
            <p:spPr bwMode="auto">
              <a:xfrm flipV="1">
                <a:off x="4286" y="9086"/>
                <a:ext cx="784" cy="27"/>
              </a:xfrm>
              <a:prstGeom prst="straightConnector1">
                <a:avLst/>
              </a:prstGeom>
              <a:noFill/>
              <a:ln w="9525">
                <a:solidFill>
                  <a:srgbClr val="000000"/>
                </a:solidFill>
                <a:round/>
                <a:headEnd/>
                <a:tailEnd/>
              </a:ln>
            </p:spPr>
          </p:cxnSp>
          <p:cxnSp>
            <p:nvCxnSpPr>
              <p:cNvPr id="3123" name="AutoShape 1075"/>
              <p:cNvCxnSpPr>
                <a:cxnSpLocks noChangeShapeType="1"/>
              </p:cNvCxnSpPr>
              <p:nvPr/>
            </p:nvCxnSpPr>
            <p:spPr bwMode="auto">
              <a:xfrm flipV="1">
                <a:off x="4286" y="9086"/>
                <a:ext cx="784" cy="31"/>
              </a:xfrm>
              <a:prstGeom prst="straightConnector1">
                <a:avLst/>
              </a:prstGeom>
              <a:noFill/>
              <a:ln w="9525">
                <a:solidFill>
                  <a:srgbClr val="000000"/>
                </a:solidFill>
                <a:round/>
                <a:headEnd/>
                <a:tailEnd/>
              </a:ln>
            </p:spPr>
          </p:cxnSp>
          <p:cxnSp>
            <p:nvCxnSpPr>
              <p:cNvPr id="3124" name="AutoShape 1076"/>
              <p:cNvCxnSpPr>
                <a:cxnSpLocks noChangeShapeType="1"/>
              </p:cNvCxnSpPr>
              <p:nvPr/>
            </p:nvCxnSpPr>
            <p:spPr bwMode="auto">
              <a:xfrm flipH="1">
                <a:off x="4174" y="9117"/>
                <a:ext cx="112" cy="99"/>
              </a:xfrm>
              <a:prstGeom prst="straightConnector1">
                <a:avLst/>
              </a:prstGeom>
              <a:noFill/>
              <a:ln w="9525">
                <a:solidFill>
                  <a:srgbClr val="000000"/>
                </a:solidFill>
                <a:round/>
                <a:headEnd/>
                <a:tailEnd/>
              </a:ln>
            </p:spPr>
          </p:cxnSp>
          <p:cxnSp>
            <p:nvCxnSpPr>
              <p:cNvPr id="3125" name="AutoShape 1077"/>
              <p:cNvCxnSpPr>
                <a:cxnSpLocks noChangeShapeType="1"/>
              </p:cNvCxnSpPr>
              <p:nvPr/>
            </p:nvCxnSpPr>
            <p:spPr bwMode="auto">
              <a:xfrm>
                <a:off x="4174" y="9216"/>
                <a:ext cx="112" cy="94"/>
              </a:xfrm>
              <a:prstGeom prst="straightConnector1">
                <a:avLst/>
              </a:prstGeom>
              <a:noFill/>
              <a:ln w="9525">
                <a:solidFill>
                  <a:srgbClr val="000000"/>
                </a:solidFill>
                <a:round/>
                <a:headEnd/>
                <a:tailEnd/>
              </a:ln>
            </p:spPr>
          </p:cxnSp>
          <p:cxnSp>
            <p:nvCxnSpPr>
              <p:cNvPr id="3126" name="AutoShape 1078"/>
              <p:cNvCxnSpPr>
                <a:cxnSpLocks noChangeShapeType="1"/>
              </p:cNvCxnSpPr>
              <p:nvPr/>
            </p:nvCxnSpPr>
            <p:spPr bwMode="auto">
              <a:xfrm flipV="1">
                <a:off x="4286" y="9283"/>
                <a:ext cx="784" cy="27"/>
              </a:xfrm>
              <a:prstGeom prst="straightConnector1">
                <a:avLst/>
              </a:prstGeom>
              <a:noFill/>
              <a:ln w="9525">
                <a:solidFill>
                  <a:srgbClr val="000000"/>
                </a:solidFill>
                <a:round/>
                <a:headEnd/>
                <a:tailEnd/>
              </a:ln>
            </p:spPr>
          </p:cxnSp>
          <p:cxnSp>
            <p:nvCxnSpPr>
              <p:cNvPr id="3127" name="AutoShape 1079"/>
              <p:cNvCxnSpPr>
                <a:cxnSpLocks noChangeShapeType="1"/>
              </p:cNvCxnSpPr>
              <p:nvPr/>
            </p:nvCxnSpPr>
            <p:spPr bwMode="auto">
              <a:xfrm flipV="1">
                <a:off x="5070" y="9160"/>
                <a:ext cx="127" cy="123"/>
              </a:xfrm>
              <a:prstGeom prst="straightConnector1">
                <a:avLst/>
              </a:prstGeom>
              <a:noFill/>
              <a:ln w="9525">
                <a:solidFill>
                  <a:srgbClr val="000000"/>
                </a:solidFill>
                <a:round/>
                <a:headEnd/>
                <a:tailEnd/>
              </a:ln>
            </p:spPr>
          </p:cxnSp>
          <p:cxnSp>
            <p:nvCxnSpPr>
              <p:cNvPr id="3128" name="AutoShape 1080"/>
              <p:cNvCxnSpPr>
                <a:cxnSpLocks noChangeShapeType="1"/>
              </p:cNvCxnSpPr>
              <p:nvPr/>
            </p:nvCxnSpPr>
            <p:spPr bwMode="auto">
              <a:xfrm>
                <a:off x="5070" y="9086"/>
                <a:ext cx="127" cy="74"/>
              </a:xfrm>
              <a:prstGeom prst="straightConnector1">
                <a:avLst/>
              </a:prstGeom>
              <a:noFill/>
              <a:ln w="9525">
                <a:solidFill>
                  <a:srgbClr val="000000"/>
                </a:solidFill>
                <a:round/>
                <a:headEnd/>
                <a:tailEnd/>
              </a:ln>
            </p:spPr>
          </p:cxnSp>
          <p:cxnSp>
            <p:nvCxnSpPr>
              <p:cNvPr id="3129" name="AutoShape 1081"/>
              <p:cNvCxnSpPr>
                <a:cxnSpLocks noChangeShapeType="1"/>
              </p:cNvCxnSpPr>
              <p:nvPr/>
            </p:nvCxnSpPr>
            <p:spPr bwMode="auto">
              <a:xfrm flipV="1">
                <a:off x="4286" y="9279"/>
                <a:ext cx="784" cy="31"/>
              </a:xfrm>
              <a:prstGeom prst="straightConnector1">
                <a:avLst/>
              </a:prstGeom>
              <a:noFill/>
              <a:ln w="9525">
                <a:solidFill>
                  <a:srgbClr val="000000"/>
                </a:solidFill>
                <a:round/>
                <a:headEnd/>
                <a:tailEnd/>
              </a:ln>
            </p:spPr>
          </p:cxnSp>
          <p:cxnSp>
            <p:nvCxnSpPr>
              <p:cNvPr id="3130" name="AutoShape 1082"/>
              <p:cNvCxnSpPr>
                <a:cxnSpLocks noChangeShapeType="1"/>
              </p:cNvCxnSpPr>
              <p:nvPr/>
            </p:nvCxnSpPr>
            <p:spPr bwMode="auto">
              <a:xfrm flipV="1">
                <a:off x="4286" y="9668"/>
                <a:ext cx="784" cy="31"/>
              </a:xfrm>
              <a:prstGeom prst="straightConnector1">
                <a:avLst/>
              </a:prstGeom>
              <a:noFill/>
              <a:ln w="9525">
                <a:solidFill>
                  <a:srgbClr val="000000"/>
                </a:solidFill>
                <a:round/>
                <a:headEnd/>
                <a:tailEnd/>
              </a:ln>
            </p:spPr>
          </p:cxnSp>
          <p:cxnSp>
            <p:nvCxnSpPr>
              <p:cNvPr id="3131" name="AutoShape 1083"/>
              <p:cNvCxnSpPr>
                <a:cxnSpLocks noChangeShapeType="1"/>
              </p:cNvCxnSpPr>
              <p:nvPr/>
            </p:nvCxnSpPr>
            <p:spPr bwMode="auto">
              <a:xfrm flipH="1">
                <a:off x="4174" y="9699"/>
                <a:ext cx="112" cy="99"/>
              </a:xfrm>
              <a:prstGeom prst="straightConnector1">
                <a:avLst/>
              </a:prstGeom>
              <a:noFill/>
              <a:ln w="9525">
                <a:solidFill>
                  <a:srgbClr val="000000"/>
                </a:solidFill>
                <a:round/>
                <a:headEnd/>
                <a:tailEnd/>
              </a:ln>
            </p:spPr>
          </p:cxnSp>
          <p:cxnSp>
            <p:nvCxnSpPr>
              <p:cNvPr id="3132" name="AutoShape 1084"/>
              <p:cNvCxnSpPr>
                <a:cxnSpLocks noChangeShapeType="1"/>
              </p:cNvCxnSpPr>
              <p:nvPr/>
            </p:nvCxnSpPr>
            <p:spPr bwMode="auto">
              <a:xfrm>
                <a:off x="4174" y="9798"/>
                <a:ext cx="112" cy="94"/>
              </a:xfrm>
              <a:prstGeom prst="straightConnector1">
                <a:avLst/>
              </a:prstGeom>
              <a:noFill/>
              <a:ln w="9525">
                <a:solidFill>
                  <a:srgbClr val="000000"/>
                </a:solidFill>
                <a:round/>
                <a:headEnd/>
                <a:tailEnd/>
              </a:ln>
            </p:spPr>
          </p:cxnSp>
          <p:cxnSp>
            <p:nvCxnSpPr>
              <p:cNvPr id="3133" name="AutoShape 1085"/>
              <p:cNvCxnSpPr>
                <a:cxnSpLocks noChangeShapeType="1"/>
              </p:cNvCxnSpPr>
              <p:nvPr/>
            </p:nvCxnSpPr>
            <p:spPr bwMode="auto">
              <a:xfrm flipV="1">
                <a:off x="5070" y="9742"/>
                <a:ext cx="127" cy="123"/>
              </a:xfrm>
              <a:prstGeom prst="straightConnector1">
                <a:avLst/>
              </a:prstGeom>
              <a:noFill/>
              <a:ln w="9525">
                <a:solidFill>
                  <a:srgbClr val="000000"/>
                </a:solidFill>
                <a:round/>
                <a:headEnd/>
                <a:tailEnd/>
              </a:ln>
            </p:spPr>
          </p:cxnSp>
          <p:cxnSp>
            <p:nvCxnSpPr>
              <p:cNvPr id="3134" name="AutoShape 1086"/>
              <p:cNvCxnSpPr>
                <a:cxnSpLocks noChangeShapeType="1"/>
              </p:cNvCxnSpPr>
              <p:nvPr/>
            </p:nvCxnSpPr>
            <p:spPr bwMode="auto">
              <a:xfrm>
                <a:off x="5070" y="9668"/>
                <a:ext cx="127" cy="74"/>
              </a:xfrm>
              <a:prstGeom prst="straightConnector1">
                <a:avLst/>
              </a:prstGeom>
              <a:noFill/>
              <a:ln w="9525">
                <a:solidFill>
                  <a:srgbClr val="000000"/>
                </a:solidFill>
                <a:round/>
                <a:headEnd/>
                <a:tailEnd/>
              </a:ln>
            </p:spPr>
          </p:cxnSp>
          <p:cxnSp>
            <p:nvCxnSpPr>
              <p:cNvPr id="3135" name="AutoShape 1087"/>
              <p:cNvCxnSpPr>
                <a:cxnSpLocks noChangeShapeType="1"/>
              </p:cNvCxnSpPr>
              <p:nvPr/>
            </p:nvCxnSpPr>
            <p:spPr bwMode="auto">
              <a:xfrm flipH="1">
                <a:off x="4174" y="10089"/>
                <a:ext cx="112" cy="99"/>
              </a:xfrm>
              <a:prstGeom prst="straightConnector1">
                <a:avLst/>
              </a:prstGeom>
              <a:noFill/>
              <a:ln w="9525">
                <a:solidFill>
                  <a:srgbClr val="000000"/>
                </a:solidFill>
                <a:round/>
                <a:headEnd/>
                <a:tailEnd/>
              </a:ln>
            </p:spPr>
          </p:cxnSp>
          <p:cxnSp>
            <p:nvCxnSpPr>
              <p:cNvPr id="3136" name="AutoShape 1088"/>
              <p:cNvCxnSpPr>
                <a:cxnSpLocks noChangeShapeType="1"/>
              </p:cNvCxnSpPr>
              <p:nvPr/>
            </p:nvCxnSpPr>
            <p:spPr bwMode="auto">
              <a:xfrm>
                <a:off x="4174" y="10188"/>
                <a:ext cx="112" cy="94"/>
              </a:xfrm>
              <a:prstGeom prst="straightConnector1">
                <a:avLst/>
              </a:prstGeom>
              <a:noFill/>
              <a:ln w="9525">
                <a:solidFill>
                  <a:srgbClr val="000000"/>
                </a:solidFill>
                <a:round/>
                <a:headEnd/>
                <a:tailEnd/>
              </a:ln>
            </p:spPr>
          </p:cxnSp>
          <p:cxnSp>
            <p:nvCxnSpPr>
              <p:cNvPr id="3137" name="AutoShape 1089"/>
              <p:cNvCxnSpPr>
                <a:cxnSpLocks noChangeShapeType="1"/>
              </p:cNvCxnSpPr>
              <p:nvPr/>
            </p:nvCxnSpPr>
            <p:spPr bwMode="auto">
              <a:xfrm flipV="1">
                <a:off x="4286" y="10255"/>
                <a:ext cx="784" cy="27"/>
              </a:xfrm>
              <a:prstGeom prst="straightConnector1">
                <a:avLst/>
              </a:prstGeom>
              <a:noFill/>
              <a:ln w="9525">
                <a:solidFill>
                  <a:srgbClr val="000000"/>
                </a:solidFill>
                <a:round/>
                <a:headEnd/>
                <a:tailEnd/>
              </a:ln>
            </p:spPr>
          </p:cxnSp>
          <p:cxnSp>
            <p:nvCxnSpPr>
              <p:cNvPr id="3138" name="AutoShape 1090"/>
              <p:cNvCxnSpPr>
                <a:cxnSpLocks noChangeShapeType="1"/>
              </p:cNvCxnSpPr>
              <p:nvPr/>
            </p:nvCxnSpPr>
            <p:spPr bwMode="auto">
              <a:xfrm flipV="1">
                <a:off x="5070" y="10132"/>
                <a:ext cx="127" cy="123"/>
              </a:xfrm>
              <a:prstGeom prst="straightConnector1">
                <a:avLst/>
              </a:prstGeom>
              <a:noFill/>
              <a:ln w="9525">
                <a:solidFill>
                  <a:srgbClr val="000000"/>
                </a:solidFill>
                <a:round/>
                <a:headEnd/>
                <a:tailEnd/>
              </a:ln>
            </p:spPr>
          </p:cxnSp>
          <p:cxnSp>
            <p:nvCxnSpPr>
              <p:cNvPr id="3139" name="AutoShape 1091"/>
              <p:cNvCxnSpPr>
                <a:cxnSpLocks noChangeShapeType="1"/>
              </p:cNvCxnSpPr>
              <p:nvPr/>
            </p:nvCxnSpPr>
            <p:spPr bwMode="auto">
              <a:xfrm>
                <a:off x="5070" y="10058"/>
                <a:ext cx="127" cy="74"/>
              </a:xfrm>
              <a:prstGeom prst="straightConnector1">
                <a:avLst/>
              </a:prstGeom>
              <a:noFill/>
              <a:ln w="9525">
                <a:solidFill>
                  <a:srgbClr val="000000"/>
                </a:solidFill>
                <a:round/>
                <a:headEnd/>
                <a:tailEnd/>
              </a:ln>
            </p:spPr>
          </p:cxnSp>
          <p:cxnSp>
            <p:nvCxnSpPr>
              <p:cNvPr id="3140" name="AutoShape 1092"/>
              <p:cNvCxnSpPr>
                <a:cxnSpLocks noChangeShapeType="1"/>
              </p:cNvCxnSpPr>
              <p:nvPr/>
            </p:nvCxnSpPr>
            <p:spPr bwMode="auto">
              <a:xfrm flipV="1">
                <a:off x="4287" y="10254"/>
                <a:ext cx="784" cy="31"/>
              </a:xfrm>
              <a:prstGeom prst="straightConnector1">
                <a:avLst/>
              </a:prstGeom>
              <a:noFill/>
              <a:ln w="9525">
                <a:solidFill>
                  <a:srgbClr val="000000"/>
                </a:solidFill>
                <a:round/>
                <a:headEnd/>
                <a:tailEnd/>
              </a:ln>
            </p:spPr>
          </p:cxnSp>
          <p:cxnSp>
            <p:nvCxnSpPr>
              <p:cNvPr id="3141" name="AutoShape 1093"/>
              <p:cNvCxnSpPr>
                <a:cxnSpLocks noChangeShapeType="1"/>
              </p:cNvCxnSpPr>
              <p:nvPr/>
            </p:nvCxnSpPr>
            <p:spPr bwMode="auto">
              <a:xfrm flipH="1">
                <a:off x="4175" y="10285"/>
                <a:ext cx="112" cy="99"/>
              </a:xfrm>
              <a:prstGeom prst="straightConnector1">
                <a:avLst/>
              </a:prstGeom>
              <a:noFill/>
              <a:ln w="9525">
                <a:solidFill>
                  <a:srgbClr val="000000"/>
                </a:solidFill>
                <a:round/>
                <a:headEnd/>
                <a:tailEnd/>
              </a:ln>
            </p:spPr>
          </p:cxnSp>
          <p:cxnSp>
            <p:nvCxnSpPr>
              <p:cNvPr id="3142" name="AutoShape 1094"/>
              <p:cNvCxnSpPr>
                <a:cxnSpLocks noChangeShapeType="1"/>
              </p:cNvCxnSpPr>
              <p:nvPr/>
            </p:nvCxnSpPr>
            <p:spPr bwMode="auto">
              <a:xfrm>
                <a:off x="4175" y="10384"/>
                <a:ext cx="112" cy="94"/>
              </a:xfrm>
              <a:prstGeom prst="straightConnector1">
                <a:avLst/>
              </a:prstGeom>
              <a:noFill/>
              <a:ln w="9525">
                <a:solidFill>
                  <a:srgbClr val="000000"/>
                </a:solidFill>
                <a:round/>
                <a:headEnd/>
                <a:tailEnd/>
              </a:ln>
            </p:spPr>
          </p:cxnSp>
          <p:cxnSp>
            <p:nvCxnSpPr>
              <p:cNvPr id="3143" name="AutoShape 1095"/>
              <p:cNvCxnSpPr>
                <a:cxnSpLocks noChangeShapeType="1"/>
              </p:cNvCxnSpPr>
              <p:nvPr/>
            </p:nvCxnSpPr>
            <p:spPr bwMode="auto">
              <a:xfrm flipV="1">
                <a:off x="5071" y="10328"/>
                <a:ext cx="127" cy="123"/>
              </a:xfrm>
              <a:prstGeom prst="straightConnector1">
                <a:avLst/>
              </a:prstGeom>
              <a:noFill/>
              <a:ln w="9525">
                <a:solidFill>
                  <a:srgbClr val="000000"/>
                </a:solidFill>
                <a:round/>
                <a:headEnd/>
                <a:tailEnd/>
              </a:ln>
            </p:spPr>
          </p:cxnSp>
          <p:cxnSp>
            <p:nvCxnSpPr>
              <p:cNvPr id="3144" name="AutoShape 1096"/>
              <p:cNvCxnSpPr>
                <a:cxnSpLocks noChangeShapeType="1"/>
              </p:cNvCxnSpPr>
              <p:nvPr/>
            </p:nvCxnSpPr>
            <p:spPr bwMode="auto">
              <a:xfrm>
                <a:off x="5071" y="10254"/>
                <a:ext cx="127" cy="74"/>
              </a:xfrm>
              <a:prstGeom prst="straightConnector1">
                <a:avLst/>
              </a:prstGeom>
              <a:noFill/>
              <a:ln w="9525">
                <a:solidFill>
                  <a:srgbClr val="000000"/>
                </a:solidFill>
                <a:round/>
                <a:headEnd/>
                <a:tailEnd/>
              </a:ln>
            </p:spPr>
          </p:cxnSp>
          <p:cxnSp>
            <p:nvCxnSpPr>
              <p:cNvPr id="3145" name="AutoShape 1097"/>
              <p:cNvCxnSpPr>
                <a:cxnSpLocks noChangeShapeType="1"/>
              </p:cNvCxnSpPr>
              <p:nvPr/>
            </p:nvCxnSpPr>
            <p:spPr bwMode="auto">
              <a:xfrm flipV="1">
                <a:off x="4286" y="9869"/>
                <a:ext cx="784" cy="27"/>
              </a:xfrm>
              <a:prstGeom prst="straightConnector1">
                <a:avLst/>
              </a:prstGeom>
              <a:noFill/>
              <a:ln w="9525">
                <a:solidFill>
                  <a:srgbClr val="000000"/>
                </a:solidFill>
                <a:round/>
                <a:headEnd/>
                <a:tailEnd/>
              </a:ln>
            </p:spPr>
          </p:cxnSp>
          <p:cxnSp>
            <p:nvCxnSpPr>
              <p:cNvPr id="3146" name="AutoShape 1098"/>
              <p:cNvCxnSpPr>
                <a:cxnSpLocks noChangeShapeType="1"/>
              </p:cNvCxnSpPr>
              <p:nvPr/>
            </p:nvCxnSpPr>
            <p:spPr bwMode="auto">
              <a:xfrm flipV="1">
                <a:off x="4286" y="9869"/>
                <a:ext cx="784" cy="31"/>
              </a:xfrm>
              <a:prstGeom prst="straightConnector1">
                <a:avLst/>
              </a:prstGeom>
              <a:noFill/>
              <a:ln w="9525">
                <a:solidFill>
                  <a:srgbClr val="000000"/>
                </a:solidFill>
                <a:round/>
                <a:headEnd/>
                <a:tailEnd/>
              </a:ln>
            </p:spPr>
          </p:cxnSp>
          <p:cxnSp>
            <p:nvCxnSpPr>
              <p:cNvPr id="3147" name="AutoShape 1099"/>
              <p:cNvCxnSpPr>
                <a:cxnSpLocks noChangeShapeType="1"/>
              </p:cNvCxnSpPr>
              <p:nvPr/>
            </p:nvCxnSpPr>
            <p:spPr bwMode="auto">
              <a:xfrm flipH="1">
                <a:off x="4174" y="9900"/>
                <a:ext cx="112" cy="99"/>
              </a:xfrm>
              <a:prstGeom prst="straightConnector1">
                <a:avLst/>
              </a:prstGeom>
              <a:noFill/>
              <a:ln w="9525">
                <a:solidFill>
                  <a:srgbClr val="000000"/>
                </a:solidFill>
                <a:round/>
                <a:headEnd/>
                <a:tailEnd/>
              </a:ln>
            </p:spPr>
          </p:cxnSp>
          <p:cxnSp>
            <p:nvCxnSpPr>
              <p:cNvPr id="3148" name="AutoShape 1100"/>
              <p:cNvCxnSpPr>
                <a:cxnSpLocks noChangeShapeType="1"/>
              </p:cNvCxnSpPr>
              <p:nvPr/>
            </p:nvCxnSpPr>
            <p:spPr bwMode="auto">
              <a:xfrm>
                <a:off x="4174" y="9999"/>
                <a:ext cx="112" cy="94"/>
              </a:xfrm>
              <a:prstGeom prst="straightConnector1">
                <a:avLst/>
              </a:prstGeom>
              <a:noFill/>
              <a:ln w="9525">
                <a:solidFill>
                  <a:srgbClr val="000000"/>
                </a:solidFill>
                <a:round/>
                <a:headEnd/>
                <a:tailEnd/>
              </a:ln>
            </p:spPr>
          </p:cxnSp>
          <p:cxnSp>
            <p:nvCxnSpPr>
              <p:cNvPr id="3149" name="AutoShape 1101"/>
              <p:cNvCxnSpPr>
                <a:cxnSpLocks noChangeShapeType="1"/>
              </p:cNvCxnSpPr>
              <p:nvPr/>
            </p:nvCxnSpPr>
            <p:spPr bwMode="auto">
              <a:xfrm flipV="1">
                <a:off x="4286" y="10066"/>
                <a:ext cx="784" cy="27"/>
              </a:xfrm>
              <a:prstGeom prst="straightConnector1">
                <a:avLst/>
              </a:prstGeom>
              <a:noFill/>
              <a:ln w="9525">
                <a:solidFill>
                  <a:srgbClr val="000000"/>
                </a:solidFill>
                <a:round/>
                <a:headEnd/>
                <a:tailEnd/>
              </a:ln>
            </p:spPr>
          </p:cxnSp>
          <p:cxnSp>
            <p:nvCxnSpPr>
              <p:cNvPr id="3150" name="AutoShape 1102"/>
              <p:cNvCxnSpPr>
                <a:cxnSpLocks noChangeShapeType="1"/>
              </p:cNvCxnSpPr>
              <p:nvPr/>
            </p:nvCxnSpPr>
            <p:spPr bwMode="auto">
              <a:xfrm flipV="1">
                <a:off x="5070" y="9943"/>
                <a:ext cx="127" cy="123"/>
              </a:xfrm>
              <a:prstGeom prst="straightConnector1">
                <a:avLst/>
              </a:prstGeom>
              <a:noFill/>
              <a:ln w="9525">
                <a:solidFill>
                  <a:srgbClr val="000000"/>
                </a:solidFill>
                <a:round/>
                <a:headEnd/>
                <a:tailEnd/>
              </a:ln>
            </p:spPr>
          </p:cxnSp>
          <p:cxnSp>
            <p:nvCxnSpPr>
              <p:cNvPr id="3151" name="AutoShape 1103"/>
              <p:cNvCxnSpPr>
                <a:cxnSpLocks noChangeShapeType="1"/>
              </p:cNvCxnSpPr>
              <p:nvPr/>
            </p:nvCxnSpPr>
            <p:spPr bwMode="auto">
              <a:xfrm>
                <a:off x="5070" y="9869"/>
                <a:ext cx="127" cy="74"/>
              </a:xfrm>
              <a:prstGeom prst="straightConnector1">
                <a:avLst/>
              </a:prstGeom>
              <a:noFill/>
              <a:ln w="9525">
                <a:solidFill>
                  <a:srgbClr val="000000"/>
                </a:solidFill>
                <a:round/>
                <a:headEnd/>
                <a:tailEnd/>
              </a:ln>
            </p:spPr>
          </p:cxnSp>
          <p:cxnSp>
            <p:nvCxnSpPr>
              <p:cNvPr id="3152" name="AutoShape 1104"/>
              <p:cNvCxnSpPr>
                <a:cxnSpLocks noChangeShapeType="1"/>
              </p:cNvCxnSpPr>
              <p:nvPr/>
            </p:nvCxnSpPr>
            <p:spPr bwMode="auto">
              <a:xfrm flipV="1">
                <a:off x="4286" y="10062"/>
                <a:ext cx="784" cy="31"/>
              </a:xfrm>
              <a:prstGeom prst="straightConnector1">
                <a:avLst/>
              </a:prstGeom>
              <a:noFill/>
              <a:ln w="9525">
                <a:solidFill>
                  <a:srgbClr val="000000"/>
                </a:solidFill>
                <a:round/>
                <a:headEnd/>
                <a:tailEnd/>
              </a:ln>
            </p:spPr>
          </p:cxnSp>
        </p:grpSp>
        <p:sp>
          <p:nvSpPr>
            <p:cNvPr id="3153" name="Rectangle 1105"/>
            <p:cNvSpPr>
              <a:spLocks noChangeArrowheads="1"/>
            </p:cNvSpPr>
            <p:nvPr/>
          </p:nvSpPr>
          <p:spPr bwMode="auto">
            <a:xfrm>
              <a:off x="6020" y="4419"/>
              <a:ext cx="4553" cy="2080"/>
            </a:xfrm>
            <a:prstGeom prst="rect">
              <a:avLst/>
            </a:prstGeom>
            <a:gradFill rotWithShape="1">
              <a:gsLst>
                <a:gs pos="0">
                  <a:srgbClr val="009900"/>
                </a:gs>
                <a:gs pos="50000">
                  <a:srgbClr val="009900">
                    <a:gamma/>
                    <a:shade val="61961"/>
                    <a:invGamma/>
                  </a:srgbClr>
                </a:gs>
                <a:gs pos="100000">
                  <a:srgbClr val="009900"/>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3154" name="AutoShape 1106"/>
            <p:cNvCxnSpPr>
              <a:cxnSpLocks noChangeShapeType="1"/>
            </p:cNvCxnSpPr>
            <p:nvPr/>
          </p:nvCxnSpPr>
          <p:spPr bwMode="auto">
            <a:xfrm>
              <a:off x="6020" y="6196"/>
              <a:ext cx="4553" cy="1"/>
            </a:xfrm>
            <a:prstGeom prst="straightConnector1">
              <a:avLst/>
            </a:prstGeom>
            <a:noFill/>
            <a:ln w="9525">
              <a:solidFill>
                <a:srgbClr val="000000"/>
              </a:solidFill>
              <a:prstDash val="dash"/>
              <a:round/>
              <a:headEnd/>
              <a:tailEnd/>
            </a:ln>
          </p:spPr>
        </p:cxnSp>
        <p:cxnSp>
          <p:nvCxnSpPr>
            <p:cNvPr id="3155" name="AutoShape 1107"/>
            <p:cNvCxnSpPr>
              <a:cxnSpLocks noChangeShapeType="1"/>
            </p:cNvCxnSpPr>
            <p:nvPr/>
          </p:nvCxnSpPr>
          <p:spPr bwMode="auto">
            <a:xfrm>
              <a:off x="6020" y="4751"/>
              <a:ext cx="4553" cy="1"/>
            </a:xfrm>
            <a:prstGeom prst="straightConnector1">
              <a:avLst/>
            </a:prstGeom>
            <a:noFill/>
            <a:ln w="9525">
              <a:solidFill>
                <a:srgbClr val="000000"/>
              </a:solidFill>
              <a:prstDash val="dash"/>
              <a:round/>
              <a:headEnd/>
              <a:tailEnd/>
            </a:ln>
          </p:spPr>
        </p:cxnSp>
        <p:sp>
          <p:nvSpPr>
            <p:cNvPr id="3156" name="Rectangle 1108"/>
            <p:cNvSpPr>
              <a:spLocks noChangeArrowheads="1"/>
            </p:cNvSpPr>
            <p:nvPr/>
          </p:nvSpPr>
          <p:spPr bwMode="auto">
            <a:xfrm>
              <a:off x="7088" y="3369"/>
              <a:ext cx="1795" cy="4172"/>
            </a:xfrm>
            <a:prstGeom prst="rect">
              <a:avLst/>
            </a:prstGeom>
            <a:gradFill rotWithShape="1">
              <a:gsLst>
                <a:gs pos="0">
                  <a:srgbClr val="938953"/>
                </a:gs>
                <a:gs pos="50000">
                  <a:srgbClr val="938953">
                    <a:gamma/>
                    <a:shade val="57255"/>
                    <a:invGamma/>
                  </a:srgbClr>
                </a:gs>
                <a:gs pos="100000">
                  <a:srgbClr val="938953"/>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3157" name="AutoShape 1109"/>
            <p:cNvCxnSpPr>
              <a:cxnSpLocks noChangeShapeType="1"/>
            </p:cNvCxnSpPr>
            <p:nvPr/>
          </p:nvCxnSpPr>
          <p:spPr bwMode="auto">
            <a:xfrm>
              <a:off x="7088" y="3658"/>
              <a:ext cx="1795" cy="1"/>
            </a:xfrm>
            <a:prstGeom prst="straightConnector1">
              <a:avLst/>
            </a:prstGeom>
            <a:noFill/>
            <a:ln w="9525">
              <a:solidFill>
                <a:srgbClr val="000000"/>
              </a:solidFill>
              <a:prstDash val="dash"/>
              <a:round/>
              <a:headEnd/>
              <a:tailEnd/>
            </a:ln>
          </p:spPr>
        </p:cxnSp>
        <p:cxnSp>
          <p:nvCxnSpPr>
            <p:cNvPr id="3158" name="AutoShape 1110"/>
            <p:cNvCxnSpPr>
              <a:cxnSpLocks noChangeShapeType="1"/>
            </p:cNvCxnSpPr>
            <p:nvPr/>
          </p:nvCxnSpPr>
          <p:spPr bwMode="auto">
            <a:xfrm>
              <a:off x="7088" y="7254"/>
              <a:ext cx="1795" cy="1"/>
            </a:xfrm>
            <a:prstGeom prst="straightConnector1">
              <a:avLst/>
            </a:prstGeom>
            <a:noFill/>
            <a:ln w="9525">
              <a:solidFill>
                <a:srgbClr val="000000"/>
              </a:solidFill>
              <a:prstDash val="dash"/>
              <a:round/>
              <a:headEnd/>
              <a:tailEnd/>
            </a:ln>
          </p:spPr>
        </p:cxnSp>
        <p:cxnSp>
          <p:nvCxnSpPr>
            <p:cNvPr id="3159" name="AutoShape 1111"/>
            <p:cNvCxnSpPr>
              <a:cxnSpLocks noChangeShapeType="1"/>
            </p:cNvCxnSpPr>
            <p:nvPr/>
          </p:nvCxnSpPr>
          <p:spPr bwMode="auto">
            <a:xfrm>
              <a:off x="7910" y="3372"/>
              <a:ext cx="0" cy="286"/>
            </a:xfrm>
            <a:prstGeom prst="straightConnector1">
              <a:avLst/>
            </a:prstGeom>
            <a:noFill/>
            <a:ln w="9525">
              <a:solidFill>
                <a:srgbClr val="000000"/>
              </a:solidFill>
              <a:prstDash val="dash"/>
              <a:round/>
              <a:headEnd/>
              <a:tailEnd/>
            </a:ln>
          </p:spPr>
        </p:cxnSp>
        <p:cxnSp>
          <p:nvCxnSpPr>
            <p:cNvPr id="3160" name="AutoShape 1112"/>
            <p:cNvCxnSpPr>
              <a:cxnSpLocks noChangeShapeType="1"/>
            </p:cNvCxnSpPr>
            <p:nvPr/>
          </p:nvCxnSpPr>
          <p:spPr bwMode="auto">
            <a:xfrm>
              <a:off x="8088" y="3371"/>
              <a:ext cx="0" cy="286"/>
            </a:xfrm>
            <a:prstGeom prst="straightConnector1">
              <a:avLst/>
            </a:prstGeom>
            <a:noFill/>
            <a:ln w="9525">
              <a:solidFill>
                <a:srgbClr val="000000"/>
              </a:solidFill>
              <a:prstDash val="dash"/>
              <a:round/>
              <a:headEnd/>
              <a:tailEnd/>
            </a:ln>
          </p:spPr>
        </p:cxnSp>
        <p:cxnSp>
          <p:nvCxnSpPr>
            <p:cNvPr id="3161" name="AutoShape 1113"/>
            <p:cNvCxnSpPr>
              <a:cxnSpLocks noChangeShapeType="1"/>
            </p:cNvCxnSpPr>
            <p:nvPr/>
          </p:nvCxnSpPr>
          <p:spPr bwMode="auto">
            <a:xfrm>
              <a:off x="7928" y="7269"/>
              <a:ext cx="0" cy="286"/>
            </a:xfrm>
            <a:prstGeom prst="straightConnector1">
              <a:avLst/>
            </a:prstGeom>
            <a:noFill/>
            <a:ln w="9525">
              <a:solidFill>
                <a:srgbClr val="000000"/>
              </a:solidFill>
              <a:prstDash val="dash"/>
              <a:round/>
              <a:headEnd/>
              <a:tailEnd/>
            </a:ln>
          </p:spPr>
        </p:cxnSp>
        <p:cxnSp>
          <p:nvCxnSpPr>
            <p:cNvPr id="3162" name="AutoShape 1114"/>
            <p:cNvCxnSpPr>
              <a:cxnSpLocks noChangeShapeType="1"/>
            </p:cNvCxnSpPr>
            <p:nvPr/>
          </p:nvCxnSpPr>
          <p:spPr bwMode="auto">
            <a:xfrm>
              <a:off x="8097" y="7250"/>
              <a:ext cx="0" cy="286"/>
            </a:xfrm>
            <a:prstGeom prst="straightConnector1">
              <a:avLst/>
            </a:prstGeom>
            <a:noFill/>
            <a:ln w="9525">
              <a:solidFill>
                <a:srgbClr val="000000"/>
              </a:solidFill>
              <a:prstDash val="dash"/>
              <a:round/>
              <a:headEnd/>
              <a:tailEnd/>
            </a:ln>
          </p:spPr>
        </p:cxnSp>
        <p:sp>
          <p:nvSpPr>
            <p:cNvPr id="3163" name="Oval 1115"/>
            <p:cNvSpPr>
              <a:spLocks noChangeArrowheads="1"/>
            </p:cNvSpPr>
            <p:nvPr/>
          </p:nvSpPr>
          <p:spPr bwMode="auto">
            <a:xfrm>
              <a:off x="7781" y="4238"/>
              <a:ext cx="410" cy="19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64" name="Oval 1116"/>
            <p:cNvSpPr>
              <a:spLocks noChangeArrowheads="1"/>
            </p:cNvSpPr>
            <p:nvPr/>
          </p:nvSpPr>
          <p:spPr bwMode="auto">
            <a:xfrm>
              <a:off x="7799" y="6762"/>
              <a:ext cx="410" cy="19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65" name="Oval 1117"/>
            <p:cNvSpPr>
              <a:spLocks noChangeArrowheads="1"/>
            </p:cNvSpPr>
            <p:nvPr/>
          </p:nvSpPr>
          <p:spPr bwMode="auto">
            <a:xfrm rot="5400000">
              <a:off x="7823" y="5318"/>
              <a:ext cx="353"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3166" name="AutoShape 1118"/>
            <p:cNvCxnSpPr>
              <a:cxnSpLocks noChangeShapeType="1"/>
            </p:cNvCxnSpPr>
            <p:nvPr/>
          </p:nvCxnSpPr>
          <p:spPr bwMode="auto">
            <a:xfrm rot="5400000">
              <a:off x="7999" y="5293"/>
              <a:ext cx="1" cy="331"/>
            </a:xfrm>
            <a:prstGeom prst="straightConnector1">
              <a:avLst/>
            </a:prstGeom>
            <a:noFill/>
            <a:ln w="9525">
              <a:solidFill>
                <a:srgbClr val="000000"/>
              </a:solidFill>
              <a:round/>
              <a:headEnd/>
              <a:tailEnd/>
            </a:ln>
          </p:spPr>
        </p:cxnSp>
        <p:cxnSp>
          <p:nvCxnSpPr>
            <p:cNvPr id="3167" name="AutoShape 1119"/>
            <p:cNvCxnSpPr>
              <a:cxnSpLocks noChangeShapeType="1"/>
            </p:cNvCxnSpPr>
            <p:nvPr/>
          </p:nvCxnSpPr>
          <p:spPr bwMode="auto">
            <a:xfrm rot="5400000">
              <a:off x="7998" y="5346"/>
              <a:ext cx="1" cy="333"/>
            </a:xfrm>
            <a:prstGeom prst="straightConnector1">
              <a:avLst/>
            </a:prstGeom>
            <a:noFill/>
            <a:ln w="9525">
              <a:solidFill>
                <a:srgbClr val="000000"/>
              </a:solidFill>
              <a:round/>
              <a:headEnd/>
              <a:tailEnd/>
            </a:ln>
          </p:spPr>
        </p:cxnSp>
        <p:cxnSp>
          <p:nvCxnSpPr>
            <p:cNvPr id="3168" name="AutoShape 1120"/>
            <p:cNvCxnSpPr>
              <a:cxnSpLocks noChangeShapeType="1"/>
            </p:cNvCxnSpPr>
            <p:nvPr/>
          </p:nvCxnSpPr>
          <p:spPr bwMode="auto">
            <a:xfrm flipH="1">
              <a:off x="7807" y="6852"/>
              <a:ext cx="390" cy="4"/>
            </a:xfrm>
            <a:prstGeom prst="straightConnector1">
              <a:avLst/>
            </a:prstGeom>
            <a:noFill/>
            <a:ln w="9525">
              <a:solidFill>
                <a:srgbClr val="000000"/>
              </a:solidFill>
              <a:round/>
              <a:headEnd/>
              <a:tailEnd/>
            </a:ln>
          </p:spPr>
        </p:cxnSp>
        <p:cxnSp>
          <p:nvCxnSpPr>
            <p:cNvPr id="3169" name="AutoShape 1121"/>
            <p:cNvCxnSpPr>
              <a:cxnSpLocks noChangeShapeType="1"/>
            </p:cNvCxnSpPr>
            <p:nvPr/>
          </p:nvCxnSpPr>
          <p:spPr bwMode="auto">
            <a:xfrm flipH="1">
              <a:off x="7805" y="6887"/>
              <a:ext cx="391" cy="4"/>
            </a:xfrm>
            <a:prstGeom prst="straightConnector1">
              <a:avLst/>
            </a:prstGeom>
            <a:noFill/>
            <a:ln w="9525">
              <a:solidFill>
                <a:srgbClr val="000000"/>
              </a:solidFill>
              <a:round/>
              <a:headEnd/>
              <a:tailEnd/>
            </a:ln>
          </p:spPr>
        </p:cxnSp>
        <p:cxnSp>
          <p:nvCxnSpPr>
            <p:cNvPr id="3170" name="AutoShape 1122"/>
            <p:cNvCxnSpPr>
              <a:cxnSpLocks noChangeShapeType="1"/>
            </p:cNvCxnSpPr>
            <p:nvPr/>
          </p:nvCxnSpPr>
          <p:spPr bwMode="auto">
            <a:xfrm flipH="1">
              <a:off x="7789" y="4344"/>
              <a:ext cx="390" cy="4"/>
            </a:xfrm>
            <a:prstGeom prst="straightConnector1">
              <a:avLst/>
            </a:prstGeom>
            <a:noFill/>
            <a:ln w="9525">
              <a:solidFill>
                <a:srgbClr val="000000"/>
              </a:solidFill>
              <a:round/>
              <a:headEnd/>
              <a:tailEnd/>
            </a:ln>
          </p:spPr>
        </p:cxnSp>
        <p:cxnSp>
          <p:nvCxnSpPr>
            <p:cNvPr id="3171" name="AutoShape 1123"/>
            <p:cNvCxnSpPr>
              <a:cxnSpLocks noChangeShapeType="1"/>
            </p:cNvCxnSpPr>
            <p:nvPr/>
          </p:nvCxnSpPr>
          <p:spPr bwMode="auto">
            <a:xfrm flipH="1">
              <a:off x="7787" y="4380"/>
              <a:ext cx="391" cy="4"/>
            </a:xfrm>
            <a:prstGeom prst="straightConnector1">
              <a:avLst/>
            </a:prstGeom>
            <a:noFill/>
            <a:ln w="9525">
              <a:solidFill>
                <a:srgbClr val="000000"/>
              </a:solidFill>
              <a:round/>
              <a:headEnd/>
              <a:tailEnd/>
            </a:ln>
          </p:spPr>
        </p:cxnSp>
        <p:cxnSp>
          <p:nvCxnSpPr>
            <p:cNvPr id="3172" name="AutoShape 1124"/>
            <p:cNvCxnSpPr>
              <a:cxnSpLocks noChangeShapeType="1"/>
            </p:cNvCxnSpPr>
            <p:nvPr/>
          </p:nvCxnSpPr>
          <p:spPr bwMode="auto">
            <a:xfrm>
              <a:off x="7896" y="4469"/>
              <a:ext cx="0" cy="152"/>
            </a:xfrm>
            <a:prstGeom prst="straightConnector1">
              <a:avLst/>
            </a:prstGeom>
            <a:noFill/>
            <a:ln w="9525">
              <a:solidFill>
                <a:srgbClr val="000000"/>
              </a:solidFill>
              <a:prstDash val="dash"/>
              <a:round/>
              <a:headEnd/>
              <a:tailEnd/>
            </a:ln>
          </p:spPr>
        </p:cxnSp>
        <p:cxnSp>
          <p:nvCxnSpPr>
            <p:cNvPr id="3173" name="AutoShape 1125"/>
            <p:cNvCxnSpPr>
              <a:cxnSpLocks noChangeShapeType="1"/>
            </p:cNvCxnSpPr>
            <p:nvPr/>
          </p:nvCxnSpPr>
          <p:spPr bwMode="auto">
            <a:xfrm>
              <a:off x="8074" y="4468"/>
              <a:ext cx="0" cy="142"/>
            </a:xfrm>
            <a:prstGeom prst="straightConnector1">
              <a:avLst/>
            </a:prstGeom>
            <a:noFill/>
            <a:ln w="9525">
              <a:solidFill>
                <a:srgbClr val="000000"/>
              </a:solidFill>
              <a:prstDash val="dash"/>
              <a:round/>
              <a:headEnd/>
              <a:tailEnd/>
            </a:ln>
          </p:spPr>
        </p:cxnSp>
        <p:cxnSp>
          <p:nvCxnSpPr>
            <p:cNvPr id="3174" name="AutoShape 1126"/>
            <p:cNvCxnSpPr>
              <a:cxnSpLocks noChangeShapeType="1"/>
            </p:cNvCxnSpPr>
            <p:nvPr/>
          </p:nvCxnSpPr>
          <p:spPr bwMode="auto">
            <a:xfrm>
              <a:off x="7919" y="6602"/>
              <a:ext cx="1" cy="154"/>
            </a:xfrm>
            <a:prstGeom prst="straightConnector1">
              <a:avLst/>
            </a:prstGeom>
            <a:noFill/>
            <a:ln w="9525">
              <a:solidFill>
                <a:srgbClr val="000000"/>
              </a:solidFill>
              <a:prstDash val="dash"/>
              <a:round/>
              <a:headEnd/>
              <a:tailEnd/>
            </a:ln>
          </p:spPr>
        </p:cxnSp>
        <p:cxnSp>
          <p:nvCxnSpPr>
            <p:cNvPr id="3175" name="AutoShape 1127"/>
            <p:cNvCxnSpPr>
              <a:cxnSpLocks noChangeShapeType="1"/>
            </p:cNvCxnSpPr>
            <p:nvPr/>
          </p:nvCxnSpPr>
          <p:spPr bwMode="auto">
            <a:xfrm>
              <a:off x="8097" y="6606"/>
              <a:ext cx="1" cy="149"/>
            </a:xfrm>
            <a:prstGeom prst="straightConnector1">
              <a:avLst/>
            </a:prstGeom>
            <a:noFill/>
            <a:ln w="9525">
              <a:solidFill>
                <a:srgbClr val="000000"/>
              </a:solidFill>
              <a:prstDash val="dash"/>
              <a:round/>
              <a:headEnd/>
              <a:tailEnd/>
            </a:ln>
          </p:spPr>
        </p:cxnSp>
      </p:grpSp>
      <p:sp>
        <p:nvSpPr>
          <p:cNvPr id="1135" name="TextBox 1134"/>
          <p:cNvSpPr txBox="1"/>
          <p:nvPr/>
        </p:nvSpPr>
        <p:spPr>
          <a:xfrm>
            <a:off x="609600" y="5105400"/>
            <a:ext cx="7620000" cy="923330"/>
          </a:xfrm>
          <a:prstGeom prst="rect">
            <a:avLst/>
          </a:prstGeom>
          <a:noFill/>
        </p:spPr>
        <p:txBody>
          <a:bodyPr wrap="square" rtlCol="0">
            <a:spAutoFit/>
          </a:bodyPr>
          <a:lstStyle/>
          <a:p>
            <a:pPr algn="ctr"/>
            <a:r>
              <a:rPr lang="en-US" b="1" dirty="0" smtClean="0"/>
              <a:t>Figure 4 – New Idea</a:t>
            </a:r>
          </a:p>
          <a:p>
            <a:pPr algn="ctr"/>
            <a:r>
              <a:rPr lang="en-US" i="1" dirty="0" smtClean="0"/>
              <a:t>Sections of material that are to be tightened down at the same time using an external plate as support shown</a:t>
            </a:r>
            <a:endParaRPr lang="en-US" b="1" i="1" dirty="0" smtClean="0"/>
          </a:p>
        </p:txBody>
      </p:sp>
      <p:pic>
        <p:nvPicPr>
          <p:cNvPr id="1136" name="Picture 2"/>
          <p:cNvPicPr>
            <a:picLocks noChangeAspect="1" noChangeArrowheads="1"/>
          </p:cNvPicPr>
          <p:nvPr/>
        </p:nvPicPr>
        <p:blipFill>
          <a:blip r:embed="rId3" cstate="print"/>
          <a:srcRect/>
          <a:stretch>
            <a:fillRect/>
          </a:stretch>
        </p:blipFill>
        <p:spPr bwMode="auto">
          <a:xfrm>
            <a:off x="6686550" y="5715000"/>
            <a:ext cx="1244600" cy="627318"/>
          </a:xfrm>
          <a:prstGeom prst="rect">
            <a:avLst/>
          </a:prstGeom>
          <a:noFill/>
          <a:ln w="9525">
            <a:noFill/>
            <a:miter lim="800000"/>
            <a:headEnd/>
            <a:tailEnd/>
          </a:ln>
        </p:spPr>
      </p:pic>
      <p:sp>
        <p:nvSpPr>
          <p:cNvPr id="1137" name="Slide Number Placeholder 1136"/>
          <p:cNvSpPr>
            <a:spLocks noGrp="1"/>
          </p:cNvSpPr>
          <p:nvPr>
            <p:ph type="sldNum" sz="quarter" idx="12"/>
          </p:nvPr>
        </p:nvSpPr>
        <p:spPr/>
        <p:txBody>
          <a:bodyPr/>
          <a:lstStyle/>
          <a:p>
            <a:pPr>
              <a:defRPr/>
            </a:pPr>
            <a:fld id="{93B7BC8B-5BE3-46C4-A7D7-933215032A6D}"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Even Better</a:t>
            </a:r>
            <a:endParaRPr lang="en-US" dirty="0"/>
          </a:p>
        </p:txBody>
      </p:sp>
      <p:grpSp>
        <p:nvGrpSpPr>
          <p:cNvPr id="4248" name="Group 152"/>
          <p:cNvGrpSpPr>
            <a:grpSpLocks/>
          </p:cNvGrpSpPr>
          <p:nvPr/>
        </p:nvGrpSpPr>
        <p:grpSpPr bwMode="auto">
          <a:xfrm>
            <a:off x="4876800" y="609600"/>
            <a:ext cx="2649538" cy="2590800"/>
            <a:chOff x="119" y="3179"/>
            <a:chExt cx="5494" cy="5475"/>
          </a:xfrm>
        </p:grpSpPr>
        <p:grpSp>
          <p:nvGrpSpPr>
            <p:cNvPr id="4249" name="Group 153"/>
            <p:cNvGrpSpPr>
              <a:grpSpLocks/>
            </p:cNvGrpSpPr>
            <p:nvPr/>
          </p:nvGrpSpPr>
          <p:grpSpPr bwMode="auto">
            <a:xfrm>
              <a:off x="2591" y="3532"/>
              <a:ext cx="526" cy="896"/>
              <a:chOff x="2941" y="3622"/>
              <a:chExt cx="526" cy="896"/>
            </a:xfrm>
          </p:grpSpPr>
          <p:grpSp>
            <p:nvGrpSpPr>
              <p:cNvPr id="4250" name="Group 154"/>
              <p:cNvGrpSpPr>
                <a:grpSpLocks/>
              </p:cNvGrpSpPr>
              <p:nvPr/>
            </p:nvGrpSpPr>
            <p:grpSpPr bwMode="auto">
              <a:xfrm>
                <a:off x="2941" y="3622"/>
                <a:ext cx="526" cy="896"/>
                <a:chOff x="2923" y="3498"/>
                <a:chExt cx="526" cy="896"/>
              </a:xfrm>
            </p:grpSpPr>
            <p:sp>
              <p:nvSpPr>
                <p:cNvPr id="4251" name="AutoShape 155"/>
                <p:cNvSpPr>
                  <a:spLocks noChangeArrowheads="1"/>
                </p:cNvSpPr>
                <p:nvPr/>
              </p:nvSpPr>
              <p:spPr bwMode="auto">
                <a:xfrm rot="10800000">
                  <a:off x="2923" y="3498"/>
                  <a:ext cx="526" cy="337"/>
                </a:xfrm>
                <a:prstGeom prst="triangle">
                  <a:avLst>
                    <a:gd name="adj" fmla="val 50000"/>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52" name="Rectangle 156"/>
                <p:cNvSpPr>
                  <a:spLocks noChangeArrowheads="1"/>
                </p:cNvSpPr>
                <p:nvPr/>
              </p:nvSpPr>
              <p:spPr bwMode="auto">
                <a:xfrm>
                  <a:off x="3094" y="3546"/>
                  <a:ext cx="188" cy="802"/>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53" name="Rectangle 157"/>
                <p:cNvSpPr>
                  <a:spLocks noChangeArrowheads="1"/>
                </p:cNvSpPr>
                <p:nvPr/>
              </p:nvSpPr>
              <p:spPr bwMode="auto">
                <a:xfrm>
                  <a:off x="3013" y="3997"/>
                  <a:ext cx="344" cy="397"/>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54" name="AutoShape 158"/>
                <p:cNvSpPr>
                  <a:spLocks noChangeArrowheads="1"/>
                </p:cNvSpPr>
                <p:nvPr/>
              </p:nvSpPr>
              <p:spPr bwMode="auto">
                <a:xfrm rot="10800000" flipH="1">
                  <a:off x="3216" y="3561"/>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55" name="AutoShape 159"/>
                <p:cNvSpPr>
                  <a:spLocks noChangeArrowheads="1"/>
                </p:cNvSpPr>
                <p:nvPr/>
              </p:nvSpPr>
              <p:spPr bwMode="auto">
                <a:xfrm rot="10800000">
                  <a:off x="2979" y="3546"/>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256" name="Rectangle 160"/>
              <p:cNvSpPr>
                <a:spLocks noChangeArrowheads="1"/>
              </p:cNvSpPr>
              <p:nvPr/>
            </p:nvSpPr>
            <p:spPr bwMode="auto">
              <a:xfrm>
                <a:off x="3055" y="3649"/>
                <a:ext cx="297" cy="95"/>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257" name="Group 161"/>
            <p:cNvGrpSpPr>
              <a:grpSpLocks/>
            </p:cNvGrpSpPr>
            <p:nvPr/>
          </p:nvGrpSpPr>
          <p:grpSpPr bwMode="auto">
            <a:xfrm rot="10800000">
              <a:off x="2624" y="7446"/>
              <a:ext cx="526" cy="896"/>
              <a:chOff x="2941" y="3622"/>
              <a:chExt cx="526" cy="896"/>
            </a:xfrm>
          </p:grpSpPr>
          <p:grpSp>
            <p:nvGrpSpPr>
              <p:cNvPr id="4258" name="Group 162"/>
              <p:cNvGrpSpPr>
                <a:grpSpLocks/>
              </p:cNvGrpSpPr>
              <p:nvPr/>
            </p:nvGrpSpPr>
            <p:grpSpPr bwMode="auto">
              <a:xfrm>
                <a:off x="2941" y="3622"/>
                <a:ext cx="526" cy="896"/>
                <a:chOff x="2923" y="3498"/>
                <a:chExt cx="526" cy="896"/>
              </a:xfrm>
            </p:grpSpPr>
            <p:sp>
              <p:nvSpPr>
                <p:cNvPr id="4259" name="AutoShape 163"/>
                <p:cNvSpPr>
                  <a:spLocks noChangeArrowheads="1"/>
                </p:cNvSpPr>
                <p:nvPr/>
              </p:nvSpPr>
              <p:spPr bwMode="auto">
                <a:xfrm rot="10800000">
                  <a:off x="2923" y="3498"/>
                  <a:ext cx="526" cy="337"/>
                </a:xfrm>
                <a:prstGeom prst="triangle">
                  <a:avLst>
                    <a:gd name="adj" fmla="val 50000"/>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60" name="Rectangle 164"/>
                <p:cNvSpPr>
                  <a:spLocks noChangeArrowheads="1"/>
                </p:cNvSpPr>
                <p:nvPr/>
              </p:nvSpPr>
              <p:spPr bwMode="auto">
                <a:xfrm>
                  <a:off x="3094" y="3546"/>
                  <a:ext cx="188" cy="802"/>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61" name="Rectangle 165"/>
                <p:cNvSpPr>
                  <a:spLocks noChangeArrowheads="1"/>
                </p:cNvSpPr>
                <p:nvPr/>
              </p:nvSpPr>
              <p:spPr bwMode="auto">
                <a:xfrm>
                  <a:off x="3013" y="3997"/>
                  <a:ext cx="344" cy="397"/>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62" name="AutoShape 166"/>
                <p:cNvSpPr>
                  <a:spLocks noChangeArrowheads="1"/>
                </p:cNvSpPr>
                <p:nvPr/>
              </p:nvSpPr>
              <p:spPr bwMode="auto">
                <a:xfrm rot="10800000" flipH="1">
                  <a:off x="3216" y="3561"/>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63" name="AutoShape 167"/>
                <p:cNvSpPr>
                  <a:spLocks noChangeArrowheads="1"/>
                </p:cNvSpPr>
                <p:nvPr/>
              </p:nvSpPr>
              <p:spPr bwMode="auto">
                <a:xfrm rot="10800000">
                  <a:off x="2979" y="3546"/>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264" name="Rectangle 168"/>
              <p:cNvSpPr>
                <a:spLocks noChangeArrowheads="1"/>
              </p:cNvSpPr>
              <p:nvPr/>
            </p:nvSpPr>
            <p:spPr bwMode="auto">
              <a:xfrm>
                <a:off x="3055" y="3649"/>
                <a:ext cx="297" cy="95"/>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265" name="Group 169"/>
            <p:cNvGrpSpPr>
              <a:grpSpLocks/>
            </p:cNvGrpSpPr>
            <p:nvPr/>
          </p:nvGrpSpPr>
          <p:grpSpPr bwMode="auto">
            <a:xfrm rot="5400000">
              <a:off x="4557" y="5464"/>
              <a:ext cx="526" cy="896"/>
              <a:chOff x="2941" y="3622"/>
              <a:chExt cx="526" cy="896"/>
            </a:xfrm>
          </p:grpSpPr>
          <p:grpSp>
            <p:nvGrpSpPr>
              <p:cNvPr id="4266" name="Group 170"/>
              <p:cNvGrpSpPr>
                <a:grpSpLocks/>
              </p:cNvGrpSpPr>
              <p:nvPr/>
            </p:nvGrpSpPr>
            <p:grpSpPr bwMode="auto">
              <a:xfrm>
                <a:off x="2941" y="3622"/>
                <a:ext cx="526" cy="896"/>
                <a:chOff x="2923" y="3498"/>
                <a:chExt cx="526" cy="896"/>
              </a:xfrm>
            </p:grpSpPr>
            <p:sp>
              <p:nvSpPr>
                <p:cNvPr id="4267" name="AutoShape 171"/>
                <p:cNvSpPr>
                  <a:spLocks noChangeArrowheads="1"/>
                </p:cNvSpPr>
                <p:nvPr/>
              </p:nvSpPr>
              <p:spPr bwMode="auto">
                <a:xfrm rot="10800000">
                  <a:off x="2923" y="3498"/>
                  <a:ext cx="526" cy="337"/>
                </a:xfrm>
                <a:prstGeom prst="triangle">
                  <a:avLst>
                    <a:gd name="adj" fmla="val 50000"/>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68" name="Rectangle 172"/>
                <p:cNvSpPr>
                  <a:spLocks noChangeArrowheads="1"/>
                </p:cNvSpPr>
                <p:nvPr/>
              </p:nvSpPr>
              <p:spPr bwMode="auto">
                <a:xfrm>
                  <a:off x="3094" y="3546"/>
                  <a:ext cx="188" cy="802"/>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69" name="Rectangle 173"/>
                <p:cNvSpPr>
                  <a:spLocks noChangeArrowheads="1"/>
                </p:cNvSpPr>
                <p:nvPr/>
              </p:nvSpPr>
              <p:spPr bwMode="auto">
                <a:xfrm>
                  <a:off x="3013" y="3997"/>
                  <a:ext cx="344" cy="397"/>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70" name="AutoShape 174"/>
                <p:cNvSpPr>
                  <a:spLocks noChangeArrowheads="1"/>
                </p:cNvSpPr>
                <p:nvPr/>
              </p:nvSpPr>
              <p:spPr bwMode="auto">
                <a:xfrm rot="10800000" flipH="1">
                  <a:off x="3216" y="3561"/>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71" name="AutoShape 175"/>
                <p:cNvSpPr>
                  <a:spLocks noChangeArrowheads="1"/>
                </p:cNvSpPr>
                <p:nvPr/>
              </p:nvSpPr>
              <p:spPr bwMode="auto">
                <a:xfrm rot="10800000">
                  <a:off x="2979" y="3546"/>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272" name="Rectangle 176"/>
              <p:cNvSpPr>
                <a:spLocks noChangeArrowheads="1"/>
              </p:cNvSpPr>
              <p:nvPr/>
            </p:nvSpPr>
            <p:spPr bwMode="auto">
              <a:xfrm>
                <a:off x="3055" y="3649"/>
                <a:ext cx="297" cy="95"/>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273" name="Group 177"/>
            <p:cNvGrpSpPr>
              <a:grpSpLocks/>
            </p:cNvGrpSpPr>
            <p:nvPr/>
          </p:nvGrpSpPr>
          <p:grpSpPr bwMode="auto">
            <a:xfrm rot="16200000">
              <a:off x="634" y="5474"/>
              <a:ext cx="526" cy="896"/>
              <a:chOff x="2941" y="3622"/>
              <a:chExt cx="526" cy="896"/>
            </a:xfrm>
          </p:grpSpPr>
          <p:grpSp>
            <p:nvGrpSpPr>
              <p:cNvPr id="4274" name="Group 178"/>
              <p:cNvGrpSpPr>
                <a:grpSpLocks/>
              </p:cNvGrpSpPr>
              <p:nvPr/>
            </p:nvGrpSpPr>
            <p:grpSpPr bwMode="auto">
              <a:xfrm>
                <a:off x="2941" y="3622"/>
                <a:ext cx="526" cy="896"/>
                <a:chOff x="2923" y="3498"/>
                <a:chExt cx="526" cy="896"/>
              </a:xfrm>
            </p:grpSpPr>
            <p:sp>
              <p:nvSpPr>
                <p:cNvPr id="4275" name="AutoShape 179"/>
                <p:cNvSpPr>
                  <a:spLocks noChangeArrowheads="1"/>
                </p:cNvSpPr>
                <p:nvPr/>
              </p:nvSpPr>
              <p:spPr bwMode="auto">
                <a:xfrm rot="10800000">
                  <a:off x="2923" y="3498"/>
                  <a:ext cx="526" cy="337"/>
                </a:xfrm>
                <a:prstGeom prst="triangle">
                  <a:avLst>
                    <a:gd name="adj" fmla="val 50000"/>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76" name="Rectangle 180"/>
                <p:cNvSpPr>
                  <a:spLocks noChangeArrowheads="1"/>
                </p:cNvSpPr>
                <p:nvPr/>
              </p:nvSpPr>
              <p:spPr bwMode="auto">
                <a:xfrm>
                  <a:off x="3094" y="3546"/>
                  <a:ext cx="188" cy="802"/>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77" name="Rectangle 181"/>
                <p:cNvSpPr>
                  <a:spLocks noChangeArrowheads="1"/>
                </p:cNvSpPr>
                <p:nvPr/>
              </p:nvSpPr>
              <p:spPr bwMode="auto">
                <a:xfrm>
                  <a:off x="3013" y="3997"/>
                  <a:ext cx="344" cy="397"/>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78" name="AutoShape 182"/>
                <p:cNvSpPr>
                  <a:spLocks noChangeArrowheads="1"/>
                </p:cNvSpPr>
                <p:nvPr/>
              </p:nvSpPr>
              <p:spPr bwMode="auto">
                <a:xfrm rot="10800000" flipH="1">
                  <a:off x="3216" y="3561"/>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79" name="AutoShape 183"/>
                <p:cNvSpPr>
                  <a:spLocks noChangeArrowheads="1"/>
                </p:cNvSpPr>
                <p:nvPr/>
              </p:nvSpPr>
              <p:spPr bwMode="auto">
                <a:xfrm rot="10800000">
                  <a:off x="2979" y="3546"/>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280" name="Rectangle 184"/>
              <p:cNvSpPr>
                <a:spLocks noChangeArrowheads="1"/>
              </p:cNvSpPr>
              <p:nvPr/>
            </p:nvSpPr>
            <p:spPr bwMode="auto">
              <a:xfrm>
                <a:off x="3055" y="3649"/>
                <a:ext cx="297" cy="95"/>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281" name="Group 185"/>
            <p:cNvGrpSpPr>
              <a:grpSpLocks/>
            </p:cNvGrpSpPr>
            <p:nvPr/>
          </p:nvGrpSpPr>
          <p:grpSpPr bwMode="auto">
            <a:xfrm rot="-2640454">
              <a:off x="1198" y="4089"/>
              <a:ext cx="526" cy="896"/>
              <a:chOff x="2941" y="3622"/>
              <a:chExt cx="526" cy="896"/>
            </a:xfrm>
          </p:grpSpPr>
          <p:grpSp>
            <p:nvGrpSpPr>
              <p:cNvPr id="4282" name="Group 186"/>
              <p:cNvGrpSpPr>
                <a:grpSpLocks/>
              </p:cNvGrpSpPr>
              <p:nvPr/>
            </p:nvGrpSpPr>
            <p:grpSpPr bwMode="auto">
              <a:xfrm>
                <a:off x="2941" y="3622"/>
                <a:ext cx="526" cy="896"/>
                <a:chOff x="2923" y="3498"/>
                <a:chExt cx="526" cy="896"/>
              </a:xfrm>
            </p:grpSpPr>
            <p:sp>
              <p:nvSpPr>
                <p:cNvPr id="4283" name="AutoShape 187"/>
                <p:cNvSpPr>
                  <a:spLocks noChangeArrowheads="1"/>
                </p:cNvSpPr>
                <p:nvPr/>
              </p:nvSpPr>
              <p:spPr bwMode="auto">
                <a:xfrm rot="10800000">
                  <a:off x="2923" y="3498"/>
                  <a:ext cx="526" cy="337"/>
                </a:xfrm>
                <a:prstGeom prst="triangle">
                  <a:avLst>
                    <a:gd name="adj" fmla="val 50000"/>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84" name="Rectangle 188"/>
                <p:cNvSpPr>
                  <a:spLocks noChangeArrowheads="1"/>
                </p:cNvSpPr>
                <p:nvPr/>
              </p:nvSpPr>
              <p:spPr bwMode="auto">
                <a:xfrm>
                  <a:off x="3094" y="3546"/>
                  <a:ext cx="188" cy="802"/>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85" name="Rectangle 189"/>
                <p:cNvSpPr>
                  <a:spLocks noChangeArrowheads="1"/>
                </p:cNvSpPr>
                <p:nvPr/>
              </p:nvSpPr>
              <p:spPr bwMode="auto">
                <a:xfrm>
                  <a:off x="3013" y="3997"/>
                  <a:ext cx="344" cy="397"/>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86" name="AutoShape 190"/>
                <p:cNvSpPr>
                  <a:spLocks noChangeArrowheads="1"/>
                </p:cNvSpPr>
                <p:nvPr/>
              </p:nvSpPr>
              <p:spPr bwMode="auto">
                <a:xfrm rot="10800000" flipH="1">
                  <a:off x="3216" y="3561"/>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87" name="AutoShape 191"/>
                <p:cNvSpPr>
                  <a:spLocks noChangeArrowheads="1"/>
                </p:cNvSpPr>
                <p:nvPr/>
              </p:nvSpPr>
              <p:spPr bwMode="auto">
                <a:xfrm rot="10800000">
                  <a:off x="2979" y="3546"/>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288" name="Rectangle 192"/>
              <p:cNvSpPr>
                <a:spLocks noChangeArrowheads="1"/>
              </p:cNvSpPr>
              <p:nvPr/>
            </p:nvSpPr>
            <p:spPr bwMode="auto">
              <a:xfrm>
                <a:off x="3055" y="3649"/>
                <a:ext cx="297" cy="95"/>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289" name="Group 193"/>
            <p:cNvGrpSpPr>
              <a:grpSpLocks/>
            </p:cNvGrpSpPr>
            <p:nvPr/>
          </p:nvGrpSpPr>
          <p:grpSpPr bwMode="auto">
            <a:xfrm rot="2682652">
              <a:off x="3978" y="4056"/>
              <a:ext cx="526" cy="896"/>
              <a:chOff x="2941" y="3622"/>
              <a:chExt cx="526" cy="896"/>
            </a:xfrm>
          </p:grpSpPr>
          <p:grpSp>
            <p:nvGrpSpPr>
              <p:cNvPr id="4290" name="Group 194"/>
              <p:cNvGrpSpPr>
                <a:grpSpLocks/>
              </p:cNvGrpSpPr>
              <p:nvPr/>
            </p:nvGrpSpPr>
            <p:grpSpPr bwMode="auto">
              <a:xfrm>
                <a:off x="2941" y="3622"/>
                <a:ext cx="526" cy="896"/>
                <a:chOff x="2923" y="3498"/>
                <a:chExt cx="526" cy="896"/>
              </a:xfrm>
            </p:grpSpPr>
            <p:sp>
              <p:nvSpPr>
                <p:cNvPr id="4291" name="AutoShape 195"/>
                <p:cNvSpPr>
                  <a:spLocks noChangeArrowheads="1"/>
                </p:cNvSpPr>
                <p:nvPr/>
              </p:nvSpPr>
              <p:spPr bwMode="auto">
                <a:xfrm rot="10800000">
                  <a:off x="2923" y="3498"/>
                  <a:ext cx="526" cy="337"/>
                </a:xfrm>
                <a:prstGeom prst="triangle">
                  <a:avLst>
                    <a:gd name="adj" fmla="val 50000"/>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92" name="Rectangle 196"/>
                <p:cNvSpPr>
                  <a:spLocks noChangeArrowheads="1"/>
                </p:cNvSpPr>
                <p:nvPr/>
              </p:nvSpPr>
              <p:spPr bwMode="auto">
                <a:xfrm>
                  <a:off x="3094" y="3546"/>
                  <a:ext cx="188" cy="802"/>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93" name="Rectangle 197"/>
                <p:cNvSpPr>
                  <a:spLocks noChangeArrowheads="1"/>
                </p:cNvSpPr>
                <p:nvPr/>
              </p:nvSpPr>
              <p:spPr bwMode="auto">
                <a:xfrm>
                  <a:off x="3013" y="3997"/>
                  <a:ext cx="344" cy="397"/>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94" name="AutoShape 198"/>
                <p:cNvSpPr>
                  <a:spLocks noChangeArrowheads="1"/>
                </p:cNvSpPr>
                <p:nvPr/>
              </p:nvSpPr>
              <p:spPr bwMode="auto">
                <a:xfrm rot="10800000" flipH="1">
                  <a:off x="3216" y="3561"/>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95" name="AutoShape 199"/>
                <p:cNvSpPr>
                  <a:spLocks noChangeArrowheads="1"/>
                </p:cNvSpPr>
                <p:nvPr/>
              </p:nvSpPr>
              <p:spPr bwMode="auto">
                <a:xfrm rot="10800000">
                  <a:off x="2979" y="3546"/>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296" name="Rectangle 200"/>
              <p:cNvSpPr>
                <a:spLocks noChangeArrowheads="1"/>
              </p:cNvSpPr>
              <p:nvPr/>
            </p:nvSpPr>
            <p:spPr bwMode="auto">
              <a:xfrm>
                <a:off x="3055" y="3649"/>
                <a:ext cx="297" cy="95"/>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297" name="Group 201"/>
            <p:cNvGrpSpPr>
              <a:grpSpLocks/>
            </p:cNvGrpSpPr>
            <p:nvPr/>
          </p:nvGrpSpPr>
          <p:grpSpPr bwMode="auto">
            <a:xfrm rot="8136474">
              <a:off x="4018" y="6824"/>
              <a:ext cx="526" cy="896"/>
              <a:chOff x="2941" y="3622"/>
              <a:chExt cx="526" cy="896"/>
            </a:xfrm>
          </p:grpSpPr>
          <p:grpSp>
            <p:nvGrpSpPr>
              <p:cNvPr id="4298" name="Group 202"/>
              <p:cNvGrpSpPr>
                <a:grpSpLocks/>
              </p:cNvGrpSpPr>
              <p:nvPr/>
            </p:nvGrpSpPr>
            <p:grpSpPr bwMode="auto">
              <a:xfrm>
                <a:off x="2941" y="3622"/>
                <a:ext cx="526" cy="896"/>
                <a:chOff x="2923" y="3498"/>
                <a:chExt cx="526" cy="896"/>
              </a:xfrm>
            </p:grpSpPr>
            <p:sp>
              <p:nvSpPr>
                <p:cNvPr id="4299" name="AutoShape 203"/>
                <p:cNvSpPr>
                  <a:spLocks noChangeArrowheads="1"/>
                </p:cNvSpPr>
                <p:nvPr/>
              </p:nvSpPr>
              <p:spPr bwMode="auto">
                <a:xfrm rot="10800000">
                  <a:off x="2923" y="3498"/>
                  <a:ext cx="526" cy="337"/>
                </a:xfrm>
                <a:prstGeom prst="triangle">
                  <a:avLst>
                    <a:gd name="adj" fmla="val 50000"/>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00" name="Rectangle 204"/>
                <p:cNvSpPr>
                  <a:spLocks noChangeArrowheads="1"/>
                </p:cNvSpPr>
                <p:nvPr/>
              </p:nvSpPr>
              <p:spPr bwMode="auto">
                <a:xfrm>
                  <a:off x="3094" y="3546"/>
                  <a:ext cx="188" cy="802"/>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01" name="Rectangle 205"/>
                <p:cNvSpPr>
                  <a:spLocks noChangeArrowheads="1"/>
                </p:cNvSpPr>
                <p:nvPr/>
              </p:nvSpPr>
              <p:spPr bwMode="auto">
                <a:xfrm>
                  <a:off x="3013" y="3997"/>
                  <a:ext cx="344" cy="397"/>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02" name="AutoShape 206"/>
                <p:cNvSpPr>
                  <a:spLocks noChangeArrowheads="1"/>
                </p:cNvSpPr>
                <p:nvPr/>
              </p:nvSpPr>
              <p:spPr bwMode="auto">
                <a:xfrm rot="10800000" flipH="1">
                  <a:off x="3216" y="3561"/>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03" name="AutoShape 207"/>
                <p:cNvSpPr>
                  <a:spLocks noChangeArrowheads="1"/>
                </p:cNvSpPr>
                <p:nvPr/>
              </p:nvSpPr>
              <p:spPr bwMode="auto">
                <a:xfrm rot="10800000">
                  <a:off x="2979" y="3546"/>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304" name="Rectangle 208"/>
              <p:cNvSpPr>
                <a:spLocks noChangeArrowheads="1"/>
              </p:cNvSpPr>
              <p:nvPr/>
            </p:nvSpPr>
            <p:spPr bwMode="auto">
              <a:xfrm>
                <a:off x="3055" y="3649"/>
                <a:ext cx="297" cy="95"/>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305" name="Group 209"/>
            <p:cNvGrpSpPr>
              <a:grpSpLocks/>
            </p:cNvGrpSpPr>
            <p:nvPr/>
          </p:nvGrpSpPr>
          <p:grpSpPr bwMode="auto">
            <a:xfrm rot="13428821">
              <a:off x="1259" y="6893"/>
              <a:ext cx="526" cy="896"/>
              <a:chOff x="2941" y="3622"/>
              <a:chExt cx="526" cy="896"/>
            </a:xfrm>
          </p:grpSpPr>
          <p:grpSp>
            <p:nvGrpSpPr>
              <p:cNvPr id="4306" name="Group 210"/>
              <p:cNvGrpSpPr>
                <a:grpSpLocks/>
              </p:cNvGrpSpPr>
              <p:nvPr/>
            </p:nvGrpSpPr>
            <p:grpSpPr bwMode="auto">
              <a:xfrm>
                <a:off x="2941" y="3622"/>
                <a:ext cx="526" cy="896"/>
                <a:chOff x="2923" y="3498"/>
                <a:chExt cx="526" cy="896"/>
              </a:xfrm>
            </p:grpSpPr>
            <p:sp>
              <p:nvSpPr>
                <p:cNvPr id="4307" name="AutoShape 211"/>
                <p:cNvSpPr>
                  <a:spLocks noChangeArrowheads="1"/>
                </p:cNvSpPr>
                <p:nvPr/>
              </p:nvSpPr>
              <p:spPr bwMode="auto">
                <a:xfrm rot="10800000">
                  <a:off x="2923" y="3498"/>
                  <a:ext cx="526" cy="337"/>
                </a:xfrm>
                <a:prstGeom prst="triangle">
                  <a:avLst>
                    <a:gd name="adj" fmla="val 50000"/>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08" name="Rectangle 212"/>
                <p:cNvSpPr>
                  <a:spLocks noChangeArrowheads="1"/>
                </p:cNvSpPr>
                <p:nvPr/>
              </p:nvSpPr>
              <p:spPr bwMode="auto">
                <a:xfrm>
                  <a:off x="3094" y="3546"/>
                  <a:ext cx="188" cy="802"/>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09" name="Rectangle 213"/>
                <p:cNvSpPr>
                  <a:spLocks noChangeArrowheads="1"/>
                </p:cNvSpPr>
                <p:nvPr/>
              </p:nvSpPr>
              <p:spPr bwMode="auto">
                <a:xfrm>
                  <a:off x="3013" y="3997"/>
                  <a:ext cx="344" cy="397"/>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10" name="AutoShape 214"/>
                <p:cNvSpPr>
                  <a:spLocks noChangeArrowheads="1"/>
                </p:cNvSpPr>
                <p:nvPr/>
              </p:nvSpPr>
              <p:spPr bwMode="auto">
                <a:xfrm rot="10800000" flipH="1">
                  <a:off x="3216" y="3561"/>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11" name="AutoShape 215"/>
                <p:cNvSpPr>
                  <a:spLocks noChangeArrowheads="1"/>
                </p:cNvSpPr>
                <p:nvPr/>
              </p:nvSpPr>
              <p:spPr bwMode="auto">
                <a:xfrm rot="10800000">
                  <a:off x="2979" y="3546"/>
                  <a:ext cx="162" cy="213"/>
                </a:xfrm>
                <a:prstGeom prst="triangle">
                  <a:avLst>
                    <a:gd name="adj" fmla="val 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312" name="Rectangle 216"/>
              <p:cNvSpPr>
                <a:spLocks noChangeArrowheads="1"/>
              </p:cNvSpPr>
              <p:nvPr/>
            </p:nvSpPr>
            <p:spPr bwMode="auto">
              <a:xfrm>
                <a:off x="3055" y="3649"/>
                <a:ext cx="297" cy="95"/>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313" name="Group 217"/>
            <p:cNvGrpSpPr>
              <a:grpSpLocks/>
            </p:cNvGrpSpPr>
            <p:nvPr/>
          </p:nvGrpSpPr>
          <p:grpSpPr bwMode="auto">
            <a:xfrm rot="-1380112">
              <a:off x="1249" y="4292"/>
              <a:ext cx="3255" cy="3257"/>
              <a:chOff x="4508" y="6723"/>
              <a:chExt cx="3255" cy="3257"/>
            </a:xfrm>
          </p:grpSpPr>
          <p:sp>
            <p:nvSpPr>
              <p:cNvPr id="4314" name="AutoShape 218"/>
              <p:cNvSpPr>
                <a:spLocks noChangeArrowheads="1"/>
              </p:cNvSpPr>
              <p:nvPr/>
            </p:nvSpPr>
            <p:spPr bwMode="auto">
              <a:xfrm>
                <a:off x="4562" y="6777"/>
                <a:ext cx="3136" cy="3136"/>
              </a:xfrm>
              <a:custGeom>
                <a:avLst/>
                <a:gdLst>
                  <a:gd name="G0" fmla="+- 3722 0 0"/>
                  <a:gd name="G1" fmla="+- 21600 0 3722"/>
                  <a:gd name="G2" fmla="+- 21600 0 372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722" y="10800"/>
                    </a:moveTo>
                    <a:cubicBezTo>
                      <a:pt x="3722" y="14709"/>
                      <a:pt x="6891" y="17878"/>
                      <a:pt x="10800" y="17878"/>
                    </a:cubicBezTo>
                    <a:cubicBezTo>
                      <a:pt x="14709" y="17878"/>
                      <a:pt x="17878" y="14709"/>
                      <a:pt x="17878" y="10800"/>
                    </a:cubicBezTo>
                    <a:cubicBezTo>
                      <a:pt x="17878" y="6891"/>
                      <a:pt x="14709" y="3722"/>
                      <a:pt x="10800" y="3722"/>
                    </a:cubicBezTo>
                    <a:cubicBezTo>
                      <a:pt x="6891" y="3722"/>
                      <a:pt x="3722" y="6891"/>
                      <a:pt x="3722" y="10800"/>
                    </a:cubicBezTo>
                    <a:close/>
                  </a:path>
                </a:pathLst>
              </a:custGeom>
              <a:solidFill>
                <a:srgbClr val="97470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4315" name="Group 219"/>
              <p:cNvGrpSpPr>
                <a:grpSpLocks/>
              </p:cNvGrpSpPr>
              <p:nvPr/>
            </p:nvGrpSpPr>
            <p:grpSpPr bwMode="auto">
              <a:xfrm>
                <a:off x="6099" y="9318"/>
                <a:ext cx="71" cy="662"/>
                <a:chOff x="7055" y="9672"/>
                <a:chExt cx="71" cy="662"/>
              </a:xfrm>
            </p:grpSpPr>
            <p:sp>
              <p:nvSpPr>
                <p:cNvPr id="4316" name="Rectangle 220"/>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4317" name="AutoShape 221"/>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4318" name="AutoShape 222"/>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nvGrpSpPr>
              <p:cNvPr id="4319" name="Group 223"/>
              <p:cNvGrpSpPr>
                <a:grpSpLocks/>
              </p:cNvGrpSpPr>
              <p:nvPr/>
            </p:nvGrpSpPr>
            <p:grpSpPr bwMode="auto">
              <a:xfrm>
                <a:off x="6102" y="6723"/>
                <a:ext cx="71" cy="662"/>
                <a:chOff x="7055" y="9672"/>
                <a:chExt cx="71" cy="662"/>
              </a:xfrm>
            </p:grpSpPr>
            <p:sp>
              <p:nvSpPr>
                <p:cNvPr id="4320" name="Rectangle 224"/>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4321" name="AutoShape 225"/>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4322" name="AutoShape 226"/>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nvGrpSpPr>
              <p:cNvPr id="4323" name="Group 227"/>
              <p:cNvGrpSpPr>
                <a:grpSpLocks/>
              </p:cNvGrpSpPr>
              <p:nvPr/>
            </p:nvGrpSpPr>
            <p:grpSpPr bwMode="auto">
              <a:xfrm rot="-5400000">
                <a:off x="4803" y="8006"/>
                <a:ext cx="71" cy="662"/>
                <a:chOff x="7055" y="9672"/>
                <a:chExt cx="71" cy="662"/>
              </a:xfrm>
            </p:grpSpPr>
            <p:sp>
              <p:nvSpPr>
                <p:cNvPr id="4324" name="Rectangle 228"/>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4325" name="AutoShape 229"/>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4326" name="AutoShape 230"/>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nvGrpSpPr>
              <p:cNvPr id="4327" name="Group 231"/>
              <p:cNvGrpSpPr>
                <a:grpSpLocks/>
              </p:cNvGrpSpPr>
              <p:nvPr/>
            </p:nvGrpSpPr>
            <p:grpSpPr bwMode="auto">
              <a:xfrm rot="-5400000">
                <a:off x="7396" y="8015"/>
                <a:ext cx="71" cy="662"/>
                <a:chOff x="7055" y="9672"/>
                <a:chExt cx="71" cy="662"/>
              </a:xfrm>
            </p:grpSpPr>
            <p:sp>
              <p:nvSpPr>
                <p:cNvPr id="4328" name="Rectangle 232"/>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4329" name="AutoShape 233"/>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4330" name="AutoShape 234"/>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nvGrpSpPr>
              <p:cNvPr id="4331" name="Group 235"/>
              <p:cNvGrpSpPr>
                <a:grpSpLocks/>
              </p:cNvGrpSpPr>
              <p:nvPr/>
            </p:nvGrpSpPr>
            <p:grpSpPr bwMode="auto">
              <a:xfrm rot="2700000">
                <a:off x="5177" y="8942"/>
                <a:ext cx="71" cy="662"/>
                <a:chOff x="7055" y="9672"/>
                <a:chExt cx="71" cy="662"/>
              </a:xfrm>
            </p:grpSpPr>
            <p:sp>
              <p:nvSpPr>
                <p:cNvPr id="4332" name="Rectangle 236"/>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4333" name="AutoShape 237"/>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4334" name="AutoShape 238"/>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nvGrpSpPr>
              <p:cNvPr id="4335" name="Group 239"/>
              <p:cNvGrpSpPr>
                <a:grpSpLocks/>
              </p:cNvGrpSpPr>
              <p:nvPr/>
            </p:nvGrpSpPr>
            <p:grpSpPr bwMode="auto">
              <a:xfrm rot="-2700000">
                <a:off x="5170" y="7114"/>
                <a:ext cx="71" cy="662"/>
                <a:chOff x="7055" y="9672"/>
                <a:chExt cx="71" cy="662"/>
              </a:xfrm>
            </p:grpSpPr>
            <p:sp>
              <p:nvSpPr>
                <p:cNvPr id="4336" name="Rectangle 240"/>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4337" name="AutoShape 241"/>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4338" name="AutoShape 242"/>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nvGrpSpPr>
              <p:cNvPr id="4339" name="Group 243"/>
              <p:cNvGrpSpPr>
                <a:grpSpLocks/>
              </p:cNvGrpSpPr>
              <p:nvPr/>
            </p:nvGrpSpPr>
            <p:grpSpPr bwMode="auto">
              <a:xfrm rot="-2700000">
                <a:off x="7015" y="8938"/>
                <a:ext cx="71" cy="662"/>
                <a:chOff x="7055" y="9672"/>
                <a:chExt cx="71" cy="662"/>
              </a:xfrm>
            </p:grpSpPr>
            <p:sp>
              <p:nvSpPr>
                <p:cNvPr id="4340" name="Rectangle 244"/>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4341" name="AutoShape 245"/>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4342" name="AutoShape 246"/>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nvGrpSpPr>
              <p:cNvPr id="4343" name="Group 247"/>
              <p:cNvGrpSpPr>
                <a:grpSpLocks/>
              </p:cNvGrpSpPr>
              <p:nvPr/>
            </p:nvGrpSpPr>
            <p:grpSpPr bwMode="auto">
              <a:xfrm rot="2700000">
                <a:off x="7006" y="7095"/>
                <a:ext cx="71" cy="662"/>
                <a:chOff x="7055" y="9672"/>
                <a:chExt cx="71" cy="662"/>
              </a:xfrm>
            </p:grpSpPr>
            <p:sp>
              <p:nvSpPr>
                <p:cNvPr id="4344" name="Rectangle 248"/>
                <p:cNvSpPr>
                  <a:spLocks noChangeArrowheads="1"/>
                </p:cNvSpPr>
                <p:nvPr/>
              </p:nvSpPr>
              <p:spPr bwMode="auto">
                <a:xfrm>
                  <a:off x="7055" y="9672"/>
                  <a:ext cx="71" cy="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4345" name="AutoShape 249"/>
                <p:cNvCxnSpPr>
                  <a:cxnSpLocks noChangeShapeType="1"/>
                </p:cNvCxnSpPr>
                <p:nvPr/>
              </p:nvCxnSpPr>
              <p:spPr bwMode="auto">
                <a:xfrm>
                  <a:off x="7126" y="9726"/>
                  <a:ext cx="0" cy="541"/>
                </a:xfrm>
                <a:prstGeom prst="straightConnector1">
                  <a:avLst/>
                </a:prstGeom>
                <a:noFill/>
                <a:ln w="9525">
                  <a:solidFill>
                    <a:srgbClr val="000000"/>
                  </a:solidFill>
                  <a:round/>
                  <a:headEnd/>
                  <a:tailEnd/>
                </a:ln>
              </p:spPr>
            </p:cxnSp>
            <p:cxnSp>
              <p:nvCxnSpPr>
                <p:cNvPr id="4346" name="AutoShape 250"/>
                <p:cNvCxnSpPr>
                  <a:cxnSpLocks noChangeShapeType="1"/>
                </p:cNvCxnSpPr>
                <p:nvPr/>
              </p:nvCxnSpPr>
              <p:spPr bwMode="auto">
                <a:xfrm>
                  <a:off x="7058" y="9726"/>
                  <a:ext cx="0" cy="541"/>
                </a:xfrm>
                <a:prstGeom prst="straightConnector1">
                  <a:avLst/>
                </a:prstGeom>
                <a:noFill/>
                <a:ln w="9525">
                  <a:solidFill>
                    <a:srgbClr val="000000"/>
                  </a:solidFill>
                  <a:round/>
                  <a:headEnd/>
                  <a:tailEnd/>
                </a:ln>
              </p:spPr>
            </p:cxnSp>
          </p:grpSp>
        </p:grpSp>
        <p:sp>
          <p:nvSpPr>
            <p:cNvPr id="4347" name="AutoShape 251"/>
            <p:cNvSpPr>
              <a:spLocks noChangeArrowheads="1"/>
            </p:cNvSpPr>
            <p:nvPr/>
          </p:nvSpPr>
          <p:spPr bwMode="auto">
            <a:xfrm>
              <a:off x="1829" y="4862"/>
              <a:ext cx="2095" cy="2095"/>
            </a:xfrm>
            <a:custGeom>
              <a:avLst/>
              <a:gdLst>
                <a:gd name="G0" fmla="+- 3523 0 0"/>
                <a:gd name="G1" fmla="+- 21600 0 3523"/>
                <a:gd name="G2" fmla="+- 21600 0 352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523" y="10800"/>
                  </a:moveTo>
                  <a:cubicBezTo>
                    <a:pt x="3523" y="14819"/>
                    <a:pt x="6781" y="18077"/>
                    <a:pt x="10800" y="18077"/>
                  </a:cubicBezTo>
                  <a:cubicBezTo>
                    <a:pt x="14819" y="18077"/>
                    <a:pt x="18077" y="14819"/>
                    <a:pt x="18077" y="10800"/>
                  </a:cubicBezTo>
                  <a:cubicBezTo>
                    <a:pt x="18077" y="6781"/>
                    <a:pt x="14819" y="3523"/>
                    <a:pt x="10800" y="3523"/>
                  </a:cubicBezTo>
                  <a:cubicBezTo>
                    <a:pt x="6781" y="3523"/>
                    <a:pt x="3523" y="6781"/>
                    <a:pt x="3523" y="10800"/>
                  </a:cubicBezTo>
                  <a:close/>
                </a:path>
              </a:pathLst>
            </a:custGeom>
            <a:solidFill>
              <a:srgbClr val="00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4348" name="AutoShape 252"/>
            <p:cNvCxnSpPr>
              <a:cxnSpLocks noChangeShapeType="1"/>
            </p:cNvCxnSpPr>
            <p:nvPr/>
          </p:nvCxnSpPr>
          <p:spPr bwMode="auto">
            <a:xfrm>
              <a:off x="1004" y="5920"/>
              <a:ext cx="199" cy="1"/>
            </a:xfrm>
            <a:prstGeom prst="straightConnector1">
              <a:avLst/>
            </a:prstGeom>
            <a:noFill/>
            <a:ln w="9525">
              <a:solidFill>
                <a:srgbClr val="000000"/>
              </a:solidFill>
              <a:round/>
              <a:headEnd/>
              <a:tailEnd type="triangle" w="med" len="med"/>
            </a:ln>
          </p:spPr>
        </p:cxnSp>
        <p:cxnSp>
          <p:nvCxnSpPr>
            <p:cNvPr id="4349" name="AutoShape 253"/>
            <p:cNvCxnSpPr>
              <a:cxnSpLocks noChangeShapeType="1"/>
            </p:cNvCxnSpPr>
            <p:nvPr/>
          </p:nvCxnSpPr>
          <p:spPr bwMode="auto">
            <a:xfrm flipH="1">
              <a:off x="4495" y="5924"/>
              <a:ext cx="195" cy="1"/>
            </a:xfrm>
            <a:prstGeom prst="straightConnector1">
              <a:avLst/>
            </a:prstGeom>
            <a:noFill/>
            <a:ln w="9525">
              <a:solidFill>
                <a:srgbClr val="000000"/>
              </a:solidFill>
              <a:round/>
              <a:headEnd/>
              <a:tailEnd type="triangle" w="med" len="med"/>
            </a:ln>
          </p:spPr>
        </p:cxnSp>
        <p:sp>
          <p:nvSpPr>
            <p:cNvPr id="4350" name="AutoShape 254"/>
            <p:cNvSpPr>
              <a:spLocks noChangeArrowheads="1"/>
            </p:cNvSpPr>
            <p:nvPr/>
          </p:nvSpPr>
          <p:spPr bwMode="auto">
            <a:xfrm rot="5400000">
              <a:off x="128" y="3170"/>
              <a:ext cx="5475" cy="5494"/>
            </a:xfrm>
            <a:custGeom>
              <a:avLst/>
              <a:gdLst>
                <a:gd name="G0" fmla="+- 1513 0 0"/>
                <a:gd name="G1" fmla="+- 21600 0 1513"/>
                <a:gd name="G2" fmla="+- 21600 0 151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13" y="10800"/>
                  </a:moveTo>
                  <a:cubicBezTo>
                    <a:pt x="1513" y="15929"/>
                    <a:pt x="5671" y="20087"/>
                    <a:pt x="10800" y="20087"/>
                  </a:cubicBezTo>
                  <a:cubicBezTo>
                    <a:pt x="15929" y="20087"/>
                    <a:pt x="20087" y="15929"/>
                    <a:pt x="20087" y="10800"/>
                  </a:cubicBezTo>
                  <a:cubicBezTo>
                    <a:pt x="20087" y="5671"/>
                    <a:pt x="15929" y="1513"/>
                    <a:pt x="10800" y="1513"/>
                  </a:cubicBezTo>
                  <a:cubicBezTo>
                    <a:pt x="5671" y="1513"/>
                    <a:pt x="1513" y="5671"/>
                    <a:pt x="1513" y="10800"/>
                  </a:cubicBezTo>
                  <a:close/>
                </a:path>
              </a:pathLst>
            </a:custGeom>
            <a:solidFill>
              <a:srgbClr val="93895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4351" name="AutoShape 255"/>
            <p:cNvCxnSpPr>
              <a:cxnSpLocks noChangeShapeType="1"/>
            </p:cNvCxnSpPr>
            <p:nvPr/>
          </p:nvCxnSpPr>
          <p:spPr bwMode="auto">
            <a:xfrm>
              <a:off x="2860" y="4072"/>
              <a:ext cx="0" cy="225"/>
            </a:xfrm>
            <a:prstGeom prst="straightConnector1">
              <a:avLst/>
            </a:prstGeom>
            <a:noFill/>
            <a:ln w="9525">
              <a:solidFill>
                <a:srgbClr val="000000"/>
              </a:solidFill>
              <a:round/>
              <a:headEnd/>
              <a:tailEnd type="triangle" w="med" len="med"/>
            </a:ln>
          </p:spPr>
        </p:cxnSp>
        <p:cxnSp>
          <p:nvCxnSpPr>
            <p:cNvPr id="4352" name="AutoShape 256"/>
            <p:cNvCxnSpPr>
              <a:cxnSpLocks noChangeShapeType="1"/>
            </p:cNvCxnSpPr>
            <p:nvPr/>
          </p:nvCxnSpPr>
          <p:spPr bwMode="auto">
            <a:xfrm flipV="1">
              <a:off x="2857" y="3660"/>
              <a:ext cx="0" cy="209"/>
            </a:xfrm>
            <a:prstGeom prst="straightConnector1">
              <a:avLst/>
            </a:prstGeom>
            <a:noFill/>
            <a:ln w="9525">
              <a:solidFill>
                <a:srgbClr val="000000"/>
              </a:solidFill>
              <a:round/>
              <a:headEnd/>
              <a:tailEnd type="triangle" w="med" len="med"/>
            </a:ln>
          </p:spPr>
        </p:cxnSp>
        <p:cxnSp>
          <p:nvCxnSpPr>
            <p:cNvPr id="4353" name="AutoShape 257"/>
            <p:cNvCxnSpPr>
              <a:cxnSpLocks noChangeShapeType="1"/>
            </p:cNvCxnSpPr>
            <p:nvPr/>
          </p:nvCxnSpPr>
          <p:spPr bwMode="auto">
            <a:xfrm>
              <a:off x="4867" y="5916"/>
              <a:ext cx="199" cy="1"/>
            </a:xfrm>
            <a:prstGeom prst="straightConnector1">
              <a:avLst/>
            </a:prstGeom>
            <a:noFill/>
            <a:ln w="9525">
              <a:solidFill>
                <a:srgbClr val="000000"/>
              </a:solidFill>
              <a:round/>
              <a:headEnd/>
              <a:tailEnd type="triangle" w="med" len="med"/>
            </a:ln>
          </p:spPr>
        </p:cxnSp>
        <p:cxnSp>
          <p:nvCxnSpPr>
            <p:cNvPr id="4354" name="AutoShape 258"/>
            <p:cNvCxnSpPr>
              <a:cxnSpLocks noChangeShapeType="1"/>
            </p:cNvCxnSpPr>
            <p:nvPr/>
          </p:nvCxnSpPr>
          <p:spPr bwMode="auto">
            <a:xfrm flipH="1">
              <a:off x="643" y="5921"/>
              <a:ext cx="195" cy="1"/>
            </a:xfrm>
            <a:prstGeom prst="straightConnector1">
              <a:avLst/>
            </a:prstGeom>
            <a:noFill/>
            <a:ln w="9525">
              <a:solidFill>
                <a:srgbClr val="000000"/>
              </a:solidFill>
              <a:round/>
              <a:headEnd/>
              <a:tailEnd type="triangle" w="med" len="med"/>
            </a:ln>
          </p:spPr>
        </p:cxnSp>
        <p:cxnSp>
          <p:nvCxnSpPr>
            <p:cNvPr id="4355" name="AutoShape 259"/>
            <p:cNvCxnSpPr>
              <a:cxnSpLocks noChangeShapeType="1"/>
            </p:cNvCxnSpPr>
            <p:nvPr/>
          </p:nvCxnSpPr>
          <p:spPr bwMode="auto">
            <a:xfrm flipV="1">
              <a:off x="2884" y="7563"/>
              <a:ext cx="0" cy="209"/>
            </a:xfrm>
            <a:prstGeom prst="straightConnector1">
              <a:avLst/>
            </a:prstGeom>
            <a:noFill/>
            <a:ln w="9525">
              <a:solidFill>
                <a:srgbClr val="000000"/>
              </a:solidFill>
              <a:round/>
              <a:headEnd/>
              <a:tailEnd type="triangle" w="med" len="med"/>
            </a:ln>
          </p:spPr>
        </p:cxnSp>
        <p:cxnSp>
          <p:nvCxnSpPr>
            <p:cNvPr id="4356" name="AutoShape 260"/>
            <p:cNvCxnSpPr>
              <a:cxnSpLocks noChangeShapeType="1"/>
            </p:cNvCxnSpPr>
            <p:nvPr/>
          </p:nvCxnSpPr>
          <p:spPr bwMode="auto">
            <a:xfrm>
              <a:off x="2877" y="7933"/>
              <a:ext cx="0" cy="225"/>
            </a:xfrm>
            <a:prstGeom prst="straightConnector1">
              <a:avLst/>
            </a:prstGeom>
            <a:noFill/>
            <a:ln w="9525">
              <a:solidFill>
                <a:srgbClr val="000000"/>
              </a:solidFill>
              <a:round/>
              <a:headEnd/>
              <a:tailEnd type="triangle" w="med" len="med"/>
            </a:ln>
          </p:spPr>
        </p:cxnSp>
        <p:cxnSp>
          <p:nvCxnSpPr>
            <p:cNvPr id="4357" name="AutoShape 261"/>
            <p:cNvCxnSpPr>
              <a:cxnSpLocks noChangeShapeType="1"/>
            </p:cNvCxnSpPr>
            <p:nvPr/>
          </p:nvCxnSpPr>
          <p:spPr bwMode="auto">
            <a:xfrm rot="2700000" flipH="1">
              <a:off x="1233" y="4394"/>
              <a:ext cx="195" cy="1"/>
            </a:xfrm>
            <a:prstGeom prst="straightConnector1">
              <a:avLst/>
            </a:prstGeom>
            <a:noFill/>
            <a:ln w="9525">
              <a:solidFill>
                <a:srgbClr val="000000"/>
              </a:solidFill>
              <a:round/>
              <a:headEnd/>
              <a:tailEnd type="triangle" w="med" len="med"/>
            </a:ln>
          </p:spPr>
        </p:cxnSp>
        <p:cxnSp>
          <p:nvCxnSpPr>
            <p:cNvPr id="4358" name="AutoShape 262"/>
            <p:cNvCxnSpPr>
              <a:cxnSpLocks noChangeShapeType="1"/>
            </p:cNvCxnSpPr>
            <p:nvPr/>
          </p:nvCxnSpPr>
          <p:spPr bwMode="auto">
            <a:xfrm rot="18900000" flipH="1">
              <a:off x="1287" y="7484"/>
              <a:ext cx="195" cy="1"/>
            </a:xfrm>
            <a:prstGeom prst="straightConnector1">
              <a:avLst/>
            </a:prstGeom>
            <a:noFill/>
            <a:ln w="9525">
              <a:solidFill>
                <a:srgbClr val="000000"/>
              </a:solidFill>
              <a:round/>
              <a:headEnd/>
              <a:tailEnd type="triangle" w="med" len="med"/>
            </a:ln>
          </p:spPr>
        </p:cxnSp>
        <p:cxnSp>
          <p:nvCxnSpPr>
            <p:cNvPr id="4359" name="AutoShape 263"/>
            <p:cNvCxnSpPr>
              <a:cxnSpLocks noChangeShapeType="1"/>
            </p:cNvCxnSpPr>
            <p:nvPr/>
          </p:nvCxnSpPr>
          <p:spPr bwMode="auto">
            <a:xfrm rot="13500000" flipH="1">
              <a:off x="1525" y="4699"/>
              <a:ext cx="195" cy="1"/>
            </a:xfrm>
            <a:prstGeom prst="straightConnector1">
              <a:avLst/>
            </a:prstGeom>
            <a:noFill/>
            <a:ln w="9525">
              <a:solidFill>
                <a:srgbClr val="000000"/>
              </a:solidFill>
              <a:round/>
              <a:headEnd/>
              <a:tailEnd type="triangle" w="med" len="med"/>
            </a:ln>
          </p:spPr>
        </p:cxnSp>
        <p:cxnSp>
          <p:nvCxnSpPr>
            <p:cNvPr id="4360" name="AutoShape 264"/>
            <p:cNvCxnSpPr>
              <a:cxnSpLocks noChangeShapeType="1"/>
            </p:cNvCxnSpPr>
            <p:nvPr/>
          </p:nvCxnSpPr>
          <p:spPr bwMode="auto">
            <a:xfrm rot="8100000" flipH="1">
              <a:off x="1565" y="7188"/>
              <a:ext cx="195" cy="1"/>
            </a:xfrm>
            <a:prstGeom prst="straightConnector1">
              <a:avLst/>
            </a:prstGeom>
            <a:noFill/>
            <a:ln w="9525">
              <a:solidFill>
                <a:srgbClr val="000000"/>
              </a:solidFill>
              <a:round/>
              <a:headEnd/>
              <a:tailEnd type="triangle" w="med" len="med"/>
            </a:ln>
          </p:spPr>
        </p:cxnSp>
        <p:cxnSp>
          <p:nvCxnSpPr>
            <p:cNvPr id="4361" name="AutoShape 265"/>
            <p:cNvCxnSpPr>
              <a:cxnSpLocks noChangeShapeType="1"/>
            </p:cNvCxnSpPr>
            <p:nvPr/>
          </p:nvCxnSpPr>
          <p:spPr bwMode="auto">
            <a:xfrm rot="2700000" flipH="1">
              <a:off x="4018" y="7102"/>
              <a:ext cx="195" cy="1"/>
            </a:xfrm>
            <a:prstGeom prst="straightConnector1">
              <a:avLst/>
            </a:prstGeom>
            <a:noFill/>
            <a:ln w="9525">
              <a:solidFill>
                <a:srgbClr val="000000"/>
              </a:solidFill>
              <a:round/>
              <a:headEnd/>
              <a:tailEnd type="triangle" w="med" len="med"/>
            </a:ln>
          </p:spPr>
        </p:cxnSp>
        <p:cxnSp>
          <p:nvCxnSpPr>
            <p:cNvPr id="4362" name="AutoShape 266"/>
            <p:cNvCxnSpPr>
              <a:cxnSpLocks noChangeShapeType="1"/>
            </p:cNvCxnSpPr>
            <p:nvPr/>
          </p:nvCxnSpPr>
          <p:spPr bwMode="auto">
            <a:xfrm rot="8100000" flipH="1">
              <a:off x="4271" y="4366"/>
              <a:ext cx="195" cy="1"/>
            </a:xfrm>
            <a:prstGeom prst="straightConnector1">
              <a:avLst/>
            </a:prstGeom>
            <a:noFill/>
            <a:ln w="9525">
              <a:solidFill>
                <a:srgbClr val="000000"/>
              </a:solidFill>
              <a:round/>
              <a:headEnd/>
              <a:tailEnd type="triangle" w="med" len="med"/>
            </a:ln>
          </p:spPr>
        </p:cxnSp>
        <p:cxnSp>
          <p:nvCxnSpPr>
            <p:cNvPr id="4363" name="AutoShape 267"/>
            <p:cNvCxnSpPr>
              <a:cxnSpLocks noChangeShapeType="1"/>
            </p:cNvCxnSpPr>
            <p:nvPr/>
          </p:nvCxnSpPr>
          <p:spPr bwMode="auto">
            <a:xfrm rot="13500000" flipH="1">
              <a:off x="4308" y="7406"/>
              <a:ext cx="195" cy="1"/>
            </a:xfrm>
            <a:prstGeom prst="straightConnector1">
              <a:avLst/>
            </a:prstGeom>
            <a:noFill/>
            <a:ln w="9525">
              <a:solidFill>
                <a:srgbClr val="000000"/>
              </a:solidFill>
              <a:round/>
              <a:headEnd/>
              <a:tailEnd type="triangle" w="med" len="med"/>
            </a:ln>
          </p:spPr>
        </p:cxnSp>
        <p:cxnSp>
          <p:nvCxnSpPr>
            <p:cNvPr id="4364" name="AutoShape 268"/>
            <p:cNvCxnSpPr>
              <a:cxnSpLocks noChangeShapeType="1"/>
            </p:cNvCxnSpPr>
            <p:nvPr/>
          </p:nvCxnSpPr>
          <p:spPr bwMode="auto">
            <a:xfrm rot="18900000" flipH="1">
              <a:off x="3962" y="4672"/>
              <a:ext cx="195" cy="1"/>
            </a:xfrm>
            <a:prstGeom prst="straightConnector1">
              <a:avLst/>
            </a:prstGeom>
            <a:noFill/>
            <a:ln w="9525">
              <a:solidFill>
                <a:srgbClr val="000000"/>
              </a:solidFill>
              <a:round/>
              <a:headEnd/>
              <a:tailEnd type="triangle" w="med" len="med"/>
            </a:ln>
          </p:spPr>
        </p:cxnSp>
      </p:grpSp>
      <p:grpSp>
        <p:nvGrpSpPr>
          <p:cNvPr id="4365" name="Group 269"/>
          <p:cNvGrpSpPr>
            <a:grpSpLocks/>
          </p:cNvGrpSpPr>
          <p:nvPr/>
        </p:nvGrpSpPr>
        <p:grpSpPr bwMode="auto">
          <a:xfrm>
            <a:off x="609600" y="1981200"/>
            <a:ext cx="6860819" cy="2946887"/>
            <a:chOff x="5535" y="1252"/>
            <a:chExt cx="14223" cy="6228"/>
          </a:xfrm>
        </p:grpSpPr>
        <p:cxnSp>
          <p:nvCxnSpPr>
            <p:cNvPr id="4366" name="AutoShape 270"/>
            <p:cNvCxnSpPr>
              <a:cxnSpLocks noChangeShapeType="1"/>
            </p:cNvCxnSpPr>
            <p:nvPr/>
          </p:nvCxnSpPr>
          <p:spPr bwMode="auto">
            <a:xfrm rot="10800000">
              <a:off x="8416" y="5368"/>
              <a:ext cx="2882" cy="421"/>
            </a:xfrm>
            <a:prstGeom prst="curvedConnector3">
              <a:avLst>
                <a:gd name="adj1" fmla="val 50000"/>
              </a:avLst>
            </a:prstGeom>
            <a:noFill/>
            <a:ln w="38100">
              <a:solidFill>
                <a:srgbClr val="000000"/>
              </a:solidFill>
              <a:round/>
              <a:headEnd/>
              <a:tailEnd/>
            </a:ln>
          </p:spPr>
        </p:cxnSp>
        <p:cxnSp>
          <p:nvCxnSpPr>
            <p:cNvPr id="4367" name="AutoShape 271"/>
            <p:cNvCxnSpPr>
              <a:cxnSpLocks noChangeShapeType="1"/>
            </p:cNvCxnSpPr>
            <p:nvPr/>
          </p:nvCxnSpPr>
          <p:spPr bwMode="auto">
            <a:xfrm rot="10800000">
              <a:off x="8378" y="5368"/>
              <a:ext cx="2920" cy="1474"/>
            </a:xfrm>
            <a:prstGeom prst="curvedConnector3">
              <a:avLst>
                <a:gd name="adj1" fmla="val 50000"/>
              </a:avLst>
            </a:prstGeom>
            <a:noFill/>
            <a:ln w="38100">
              <a:solidFill>
                <a:srgbClr val="000000"/>
              </a:solidFill>
              <a:round/>
              <a:headEnd/>
              <a:tailEnd/>
            </a:ln>
          </p:spPr>
        </p:cxnSp>
        <p:cxnSp>
          <p:nvCxnSpPr>
            <p:cNvPr id="4368" name="AutoShape 272"/>
            <p:cNvCxnSpPr>
              <a:cxnSpLocks noChangeShapeType="1"/>
            </p:cNvCxnSpPr>
            <p:nvPr/>
          </p:nvCxnSpPr>
          <p:spPr bwMode="auto">
            <a:xfrm rot="10800000">
              <a:off x="8397" y="5350"/>
              <a:ext cx="2901" cy="18"/>
            </a:xfrm>
            <a:prstGeom prst="curvedConnector3">
              <a:avLst>
                <a:gd name="adj1" fmla="val 49981"/>
              </a:avLst>
            </a:prstGeom>
            <a:noFill/>
            <a:ln w="38100">
              <a:solidFill>
                <a:srgbClr val="000000"/>
              </a:solidFill>
              <a:round/>
              <a:headEnd/>
              <a:tailEnd/>
            </a:ln>
          </p:spPr>
        </p:cxnSp>
        <p:sp>
          <p:nvSpPr>
            <p:cNvPr id="4369" name="Rectangle 273"/>
            <p:cNvSpPr>
              <a:spLocks noChangeArrowheads="1"/>
            </p:cNvSpPr>
            <p:nvPr/>
          </p:nvSpPr>
          <p:spPr bwMode="auto">
            <a:xfrm>
              <a:off x="10230" y="4395"/>
              <a:ext cx="9528" cy="2080"/>
            </a:xfrm>
            <a:prstGeom prst="rect">
              <a:avLst/>
            </a:prstGeom>
            <a:gradFill rotWithShape="1">
              <a:gsLst>
                <a:gs pos="0">
                  <a:srgbClr val="009900"/>
                </a:gs>
                <a:gs pos="50000">
                  <a:srgbClr val="009900">
                    <a:gamma/>
                    <a:shade val="61961"/>
                    <a:invGamma/>
                  </a:srgbClr>
                </a:gs>
                <a:gs pos="100000">
                  <a:srgbClr val="009900"/>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4370" name="AutoShape 274"/>
            <p:cNvCxnSpPr>
              <a:cxnSpLocks noChangeShapeType="1"/>
            </p:cNvCxnSpPr>
            <p:nvPr/>
          </p:nvCxnSpPr>
          <p:spPr bwMode="auto">
            <a:xfrm>
              <a:off x="10230" y="6172"/>
              <a:ext cx="9528" cy="1"/>
            </a:xfrm>
            <a:prstGeom prst="straightConnector1">
              <a:avLst/>
            </a:prstGeom>
            <a:noFill/>
            <a:ln w="9525">
              <a:solidFill>
                <a:srgbClr val="000000"/>
              </a:solidFill>
              <a:prstDash val="dash"/>
              <a:round/>
              <a:headEnd/>
              <a:tailEnd/>
            </a:ln>
          </p:spPr>
        </p:cxnSp>
        <p:cxnSp>
          <p:nvCxnSpPr>
            <p:cNvPr id="4371" name="AutoShape 275"/>
            <p:cNvCxnSpPr>
              <a:cxnSpLocks noChangeShapeType="1"/>
            </p:cNvCxnSpPr>
            <p:nvPr/>
          </p:nvCxnSpPr>
          <p:spPr bwMode="auto">
            <a:xfrm>
              <a:off x="10230" y="4727"/>
              <a:ext cx="9528" cy="1"/>
            </a:xfrm>
            <a:prstGeom prst="straightConnector1">
              <a:avLst/>
            </a:prstGeom>
            <a:noFill/>
            <a:ln w="9525">
              <a:solidFill>
                <a:srgbClr val="000000"/>
              </a:solidFill>
              <a:prstDash val="dash"/>
              <a:round/>
              <a:headEnd/>
              <a:tailEnd/>
            </a:ln>
          </p:spPr>
        </p:cxnSp>
        <p:sp>
          <p:nvSpPr>
            <p:cNvPr id="4372" name="Rectangle 276"/>
            <p:cNvSpPr>
              <a:spLocks noChangeArrowheads="1"/>
            </p:cNvSpPr>
            <p:nvPr/>
          </p:nvSpPr>
          <p:spPr bwMode="auto">
            <a:xfrm>
              <a:off x="11298" y="3308"/>
              <a:ext cx="1795" cy="4172"/>
            </a:xfrm>
            <a:prstGeom prst="rect">
              <a:avLst/>
            </a:prstGeom>
            <a:gradFill rotWithShape="1">
              <a:gsLst>
                <a:gs pos="0">
                  <a:srgbClr val="938953"/>
                </a:gs>
                <a:gs pos="50000">
                  <a:srgbClr val="938953">
                    <a:gamma/>
                    <a:shade val="57255"/>
                    <a:invGamma/>
                  </a:srgbClr>
                </a:gs>
                <a:gs pos="100000">
                  <a:srgbClr val="938953"/>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4373" name="AutoShape 277"/>
            <p:cNvCxnSpPr>
              <a:cxnSpLocks noChangeShapeType="1"/>
            </p:cNvCxnSpPr>
            <p:nvPr/>
          </p:nvCxnSpPr>
          <p:spPr bwMode="auto">
            <a:xfrm>
              <a:off x="11298" y="3615"/>
              <a:ext cx="1795" cy="1"/>
            </a:xfrm>
            <a:prstGeom prst="straightConnector1">
              <a:avLst/>
            </a:prstGeom>
            <a:noFill/>
            <a:ln w="9525">
              <a:solidFill>
                <a:srgbClr val="000000"/>
              </a:solidFill>
              <a:prstDash val="dash"/>
              <a:round/>
              <a:headEnd/>
              <a:tailEnd/>
            </a:ln>
          </p:spPr>
        </p:cxnSp>
        <p:cxnSp>
          <p:nvCxnSpPr>
            <p:cNvPr id="4374" name="AutoShape 278"/>
            <p:cNvCxnSpPr>
              <a:cxnSpLocks noChangeShapeType="1"/>
            </p:cNvCxnSpPr>
            <p:nvPr/>
          </p:nvCxnSpPr>
          <p:spPr bwMode="auto">
            <a:xfrm>
              <a:off x="11298" y="7211"/>
              <a:ext cx="1795" cy="1"/>
            </a:xfrm>
            <a:prstGeom prst="straightConnector1">
              <a:avLst/>
            </a:prstGeom>
            <a:noFill/>
            <a:ln w="9525">
              <a:solidFill>
                <a:srgbClr val="000000"/>
              </a:solidFill>
              <a:prstDash val="dash"/>
              <a:round/>
              <a:headEnd/>
              <a:tailEnd/>
            </a:ln>
          </p:spPr>
        </p:cxnSp>
        <p:cxnSp>
          <p:nvCxnSpPr>
            <p:cNvPr id="4375" name="AutoShape 279"/>
            <p:cNvCxnSpPr>
              <a:cxnSpLocks noChangeShapeType="1"/>
            </p:cNvCxnSpPr>
            <p:nvPr/>
          </p:nvCxnSpPr>
          <p:spPr bwMode="auto">
            <a:xfrm rot="10800000" flipV="1">
              <a:off x="8378" y="3843"/>
              <a:ext cx="2901" cy="1416"/>
            </a:xfrm>
            <a:prstGeom prst="curvedConnector3">
              <a:avLst>
                <a:gd name="adj1" fmla="val 49981"/>
              </a:avLst>
            </a:prstGeom>
            <a:noFill/>
            <a:ln w="38100">
              <a:solidFill>
                <a:srgbClr val="000000"/>
              </a:solidFill>
              <a:round/>
              <a:headEnd/>
              <a:tailEnd/>
            </a:ln>
          </p:spPr>
        </p:cxnSp>
        <p:cxnSp>
          <p:nvCxnSpPr>
            <p:cNvPr id="4376" name="AutoShape 280"/>
            <p:cNvCxnSpPr>
              <a:cxnSpLocks noChangeShapeType="1"/>
            </p:cNvCxnSpPr>
            <p:nvPr/>
          </p:nvCxnSpPr>
          <p:spPr bwMode="auto">
            <a:xfrm rot="10800000" flipV="1">
              <a:off x="8397" y="3558"/>
              <a:ext cx="2882" cy="1735"/>
            </a:xfrm>
            <a:prstGeom prst="curvedConnector3">
              <a:avLst>
                <a:gd name="adj1" fmla="val 50000"/>
              </a:avLst>
            </a:prstGeom>
            <a:noFill/>
            <a:ln w="38100">
              <a:solidFill>
                <a:srgbClr val="000000"/>
              </a:solidFill>
              <a:round/>
              <a:headEnd/>
              <a:tailEnd/>
            </a:ln>
          </p:spPr>
        </p:cxnSp>
        <p:cxnSp>
          <p:nvCxnSpPr>
            <p:cNvPr id="4377" name="AutoShape 281"/>
            <p:cNvCxnSpPr>
              <a:cxnSpLocks noChangeShapeType="1"/>
            </p:cNvCxnSpPr>
            <p:nvPr/>
          </p:nvCxnSpPr>
          <p:spPr bwMode="auto">
            <a:xfrm rot="10800000" flipV="1">
              <a:off x="8378" y="5050"/>
              <a:ext cx="2901" cy="228"/>
            </a:xfrm>
            <a:prstGeom prst="curvedConnector3">
              <a:avLst>
                <a:gd name="adj1" fmla="val 49981"/>
              </a:avLst>
            </a:prstGeom>
            <a:noFill/>
            <a:ln w="38100">
              <a:solidFill>
                <a:srgbClr val="000000"/>
              </a:solidFill>
              <a:round/>
              <a:headEnd/>
              <a:tailEnd/>
            </a:ln>
          </p:spPr>
        </p:cxnSp>
        <p:cxnSp>
          <p:nvCxnSpPr>
            <p:cNvPr id="4378" name="AutoShape 282"/>
            <p:cNvCxnSpPr>
              <a:cxnSpLocks noChangeShapeType="1"/>
            </p:cNvCxnSpPr>
            <p:nvPr/>
          </p:nvCxnSpPr>
          <p:spPr bwMode="auto">
            <a:xfrm rot="10800000" flipV="1">
              <a:off x="8397" y="3997"/>
              <a:ext cx="2882" cy="1290"/>
            </a:xfrm>
            <a:prstGeom prst="curvedConnector3">
              <a:avLst>
                <a:gd name="adj1" fmla="val 50000"/>
              </a:avLst>
            </a:prstGeom>
            <a:noFill/>
            <a:ln w="38100">
              <a:solidFill>
                <a:srgbClr val="000000"/>
              </a:solidFill>
              <a:round/>
              <a:headEnd/>
              <a:tailEnd/>
            </a:ln>
          </p:spPr>
        </p:cxnSp>
        <p:cxnSp>
          <p:nvCxnSpPr>
            <p:cNvPr id="4379" name="AutoShape 283"/>
            <p:cNvCxnSpPr>
              <a:cxnSpLocks noChangeShapeType="1"/>
            </p:cNvCxnSpPr>
            <p:nvPr/>
          </p:nvCxnSpPr>
          <p:spPr bwMode="auto">
            <a:xfrm rot="10800000">
              <a:off x="8397" y="5368"/>
              <a:ext cx="2901" cy="1609"/>
            </a:xfrm>
            <a:prstGeom prst="curvedConnector3">
              <a:avLst>
                <a:gd name="adj1" fmla="val 49981"/>
              </a:avLst>
            </a:prstGeom>
            <a:noFill/>
            <a:ln w="38100">
              <a:solidFill>
                <a:srgbClr val="000000"/>
              </a:solidFill>
              <a:round/>
              <a:headEnd/>
              <a:tailEnd/>
            </a:ln>
          </p:spPr>
        </p:cxnSp>
        <p:cxnSp>
          <p:nvCxnSpPr>
            <p:cNvPr id="4380" name="AutoShape 284"/>
            <p:cNvCxnSpPr>
              <a:cxnSpLocks noChangeShapeType="1"/>
            </p:cNvCxnSpPr>
            <p:nvPr/>
          </p:nvCxnSpPr>
          <p:spPr bwMode="auto">
            <a:xfrm rot="10800000">
              <a:off x="8397" y="5312"/>
              <a:ext cx="2901" cy="1950"/>
            </a:xfrm>
            <a:prstGeom prst="curvedConnector3">
              <a:avLst>
                <a:gd name="adj1" fmla="val 49981"/>
              </a:avLst>
            </a:prstGeom>
            <a:noFill/>
            <a:ln w="38100">
              <a:solidFill>
                <a:srgbClr val="000000"/>
              </a:solidFill>
              <a:round/>
              <a:headEnd/>
              <a:tailEnd/>
            </a:ln>
          </p:spPr>
        </p:cxnSp>
        <p:grpSp>
          <p:nvGrpSpPr>
            <p:cNvPr id="4381" name="Group 285"/>
            <p:cNvGrpSpPr>
              <a:grpSpLocks/>
            </p:cNvGrpSpPr>
            <p:nvPr/>
          </p:nvGrpSpPr>
          <p:grpSpPr bwMode="auto">
            <a:xfrm>
              <a:off x="6663" y="1252"/>
              <a:ext cx="1350" cy="1981"/>
              <a:chOff x="8767" y="4859"/>
              <a:chExt cx="1350" cy="1981"/>
            </a:xfrm>
          </p:grpSpPr>
          <p:sp>
            <p:nvSpPr>
              <p:cNvPr id="4382" name="AutoShape 286"/>
              <p:cNvSpPr>
                <a:spLocks noChangeArrowheads="1"/>
              </p:cNvSpPr>
              <p:nvPr/>
            </p:nvSpPr>
            <p:spPr bwMode="auto">
              <a:xfrm>
                <a:off x="8767" y="4859"/>
                <a:ext cx="1350" cy="1221"/>
              </a:xfrm>
              <a:custGeom>
                <a:avLst/>
                <a:gdLst>
                  <a:gd name="G0" fmla="+- 3003 0 0"/>
                  <a:gd name="G1" fmla="+- 21600 0 3003"/>
                  <a:gd name="G2" fmla="+- 21600 0 30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83" name="Rectangle 287"/>
              <p:cNvSpPr>
                <a:spLocks noChangeArrowheads="1"/>
              </p:cNvSpPr>
              <p:nvPr/>
            </p:nvSpPr>
            <p:spPr bwMode="auto">
              <a:xfrm>
                <a:off x="9059" y="5928"/>
                <a:ext cx="766" cy="468"/>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84" name="Oval 288"/>
              <p:cNvSpPr>
                <a:spLocks noChangeArrowheads="1"/>
              </p:cNvSpPr>
              <p:nvPr/>
            </p:nvSpPr>
            <p:spPr bwMode="auto">
              <a:xfrm>
                <a:off x="9148" y="6153"/>
                <a:ext cx="577" cy="426"/>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85" name="Rectangle 289"/>
              <p:cNvSpPr>
                <a:spLocks noChangeArrowheads="1"/>
              </p:cNvSpPr>
              <p:nvPr/>
            </p:nvSpPr>
            <p:spPr bwMode="auto">
              <a:xfrm>
                <a:off x="9352" y="6366"/>
                <a:ext cx="217" cy="474"/>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86" name="AutoShape 290"/>
              <p:cNvSpPr>
                <a:spLocks noChangeArrowheads="1"/>
              </p:cNvSpPr>
              <p:nvPr/>
            </p:nvSpPr>
            <p:spPr bwMode="auto">
              <a:xfrm rot="2527700">
                <a:off x="9491" y="5026"/>
                <a:ext cx="265" cy="519"/>
              </a:xfrm>
              <a:prstGeom prst="triangle">
                <a:avLst>
                  <a:gd name="adj" fmla="val 62093"/>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387" name="Group 291"/>
            <p:cNvGrpSpPr>
              <a:grpSpLocks/>
            </p:cNvGrpSpPr>
            <p:nvPr/>
          </p:nvGrpSpPr>
          <p:grpSpPr bwMode="auto">
            <a:xfrm>
              <a:off x="5535" y="4508"/>
              <a:ext cx="3005" cy="1568"/>
              <a:chOff x="6144" y="5256"/>
              <a:chExt cx="3005" cy="1568"/>
            </a:xfrm>
          </p:grpSpPr>
          <p:grpSp>
            <p:nvGrpSpPr>
              <p:cNvPr id="4388" name="Group 292"/>
              <p:cNvGrpSpPr>
                <a:grpSpLocks/>
              </p:cNvGrpSpPr>
              <p:nvPr/>
            </p:nvGrpSpPr>
            <p:grpSpPr bwMode="auto">
              <a:xfrm rot="18000000">
                <a:off x="7345" y="4055"/>
                <a:ext cx="285" cy="2688"/>
                <a:chOff x="7215" y="3179"/>
                <a:chExt cx="285" cy="2688"/>
              </a:xfrm>
            </p:grpSpPr>
            <p:sp>
              <p:nvSpPr>
                <p:cNvPr id="4389" name="Rectangle 293"/>
                <p:cNvSpPr>
                  <a:spLocks noChangeArrowheads="1"/>
                </p:cNvSpPr>
                <p:nvPr/>
              </p:nvSpPr>
              <p:spPr bwMode="auto">
                <a:xfrm>
                  <a:off x="7260" y="3179"/>
                  <a:ext cx="195" cy="2688"/>
                </a:xfrm>
                <a:prstGeom prst="rect">
                  <a:avLst/>
                </a:prstGeom>
                <a:solidFill>
                  <a:srgbClr val="0000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90" name="Rectangle 294"/>
                <p:cNvSpPr>
                  <a:spLocks noChangeArrowheads="1"/>
                </p:cNvSpPr>
                <p:nvPr/>
              </p:nvSpPr>
              <p:spPr bwMode="auto">
                <a:xfrm>
                  <a:off x="7215" y="3179"/>
                  <a:ext cx="285" cy="852"/>
                </a:xfrm>
                <a:prstGeom prst="rect">
                  <a:avLst/>
                </a:prstGeom>
                <a:solidFill>
                  <a:srgbClr val="0000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391" name="Oval 295"/>
              <p:cNvSpPr>
                <a:spLocks noChangeArrowheads="1"/>
              </p:cNvSpPr>
              <p:nvPr/>
            </p:nvSpPr>
            <p:spPr bwMode="auto">
              <a:xfrm>
                <a:off x="6865" y="5807"/>
                <a:ext cx="2255" cy="786"/>
              </a:xfrm>
              <a:prstGeom prst="ellipse">
                <a:avLst/>
              </a:prstGeom>
              <a:solidFill>
                <a:srgbClr val="0000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92" name="Rectangle 296"/>
              <p:cNvSpPr>
                <a:spLocks noChangeArrowheads="1"/>
              </p:cNvSpPr>
              <p:nvPr/>
            </p:nvSpPr>
            <p:spPr bwMode="auto">
              <a:xfrm>
                <a:off x="6490" y="6169"/>
                <a:ext cx="2659" cy="65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4393" name="AutoShape 297"/>
              <p:cNvCxnSpPr>
                <a:cxnSpLocks noChangeShapeType="1"/>
              </p:cNvCxnSpPr>
              <p:nvPr/>
            </p:nvCxnSpPr>
            <p:spPr bwMode="auto">
              <a:xfrm>
                <a:off x="6885" y="6137"/>
                <a:ext cx="2209" cy="1"/>
              </a:xfrm>
              <a:prstGeom prst="straightConnector1">
                <a:avLst/>
              </a:prstGeom>
              <a:noFill/>
              <a:ln w="28575">
                <a:solidFill>
                  <a:srgbClr val="000000"/>
                </a:solidFill>
                <a:round/>
                <a:headEnd/>
                <a:tailEnd/>
              </a:ln>
            </p:spPr>
          </p:cxnSp>
        </p:grpSp>
        <p:cxnSp>
          <p:nvCxnSpPr>
            <p:cNvPr id="4394" name="AutoShape 298"/>
            <p:cNvCxnSpPr>
              <a:cxnSpLocks noChangeShapeType="1"/>
            </p:cNvCxnSpPr>
            <p:nvPr/>
          </p:nvCxnSpPr>
          <p:spPr bwMode="auto">
            <a:xfrm rot="5400000" flipH="1">
              <a:off x="6865" y="3821"/>
              <a:ext cx="1852" cy="852"/>
            </a:xfrm>
            <a:prstGeom prst="curvedConnector3">
              <a:avLst>
                <a:gd name="adj1" fmla="val 50000"/>
              </a:avLst>
            </a:prstGeom>
            <a:noFill/>
            <a:ln w="38100">
              <a:solidFill>
                <a:srgbClr val="000000"/>
              </a:solidFill>
              <a:round/>
              <a:headEnd/>
              <a:tailEnd/>
            </a:ln>
          </p:spPr>
        </p:cxnSp>
      </p:grpSp>
      <p:sp>
        <p:nvSpPr>
          <p:cNvPr id="305" name="TextBox 304"/>
          <p:cNvSpPr txBox="1"/>
          <p:nvPr/>
        </p:nvSpPr>
        <p:spPr>
          <a:xfrm>
            <a:off x="609600" y="5105400"/>
            <a:ext cx="7620000" cy="646331"/>
          </a:xfrm>
          <a:prstGeom prst="rect">
            <a:avLst/>
          </a:prstGeom>
          <a:noFill/>
        </p:spPr>
        <p:txBody>
          <a:bodyPr wrap="square" rtlCol="0">
            <a:spAutoFit/>
          </a:bodyPr>
          <a:lstStyle/>
          <a:p>
            <a:pPr algn="ctr"/>
            <a:r>
              <a:rPr lang="en-US" b="1" dirty="0" smtClean="0"/>
              <a:t>Figure 5 – Using Hydrostatic Presses</a:t>
            </a:r>
          </a:p>
          <a:p>
            <a:pPr algn="ctr"/>
            <a:r>
              <a:rPr lang="en-US" i="1" dirty="0" smtClean="0"/>
              <a:t>Eight sections using hydraulic presses that will expand instead of screws</a:t>
            </a:r>
            <a:endParaRPr lang="en-US" b="1" i="1" dirty="0" smtClean="0"/>
          </a:p>
        </p:txBody>
      </p:sp>
      <p:pic>
        <p:nvPicPr>
          <p:cNvPr id="306" name="Picture 2"/>
          <p:cNvPicPr>
            <a:picLocks noChangeAspect="1" noChangeArrowheads="1"/>
          </p:cNvPicPr>
          <p:nvPr/>
        </p:nvPicPr>
        <p:blipFill>
          <a:blip r:embed="rId3" cstate="print"/>
          <a:srcRect/>
          <a:stretch>
            <a:fillRect/>
          </a:stretch>
        </p:blipFill>
        <p:spPr bwMode="auto">
          <a:xfrm>
            <a:off x="6686550" y="5715000"/>
            <a:ext cx="1244600" cy="627318"/>
          </a:xfrm>
          <a:prstGeom prst="rect">
            <a:avLst/>
          </a:prstGeom>
          <a:noFill/>
          <a:ln w="9525">
            <a:noFill/>
            <a:miter lim="800000"/>
            <a:headEnd/>
            <a:tailEnd/>
          </a:ln>
        </p:spPr>
      </p:pic>
      <p:sp>
        <p:nvSpPr>
          <p:cNvPr id="307" name="Slide Number Placeholder 306"/>
          <p:cNvSpPr>
            <a:spLocks noGrp="1"/>
          </p:cNvSpPr>
          <p:nvPr>
            <p:ph type="sldNum" sz="quarter" idx="12"/>
          </p:nvPr>
        </p:nvSpPr>
        <p:spPr/>
        <p:txBody>
          <a:bodyPr/>
          <a:lstStyle/>
          <a:p>
            <a:pPr>
              <a:defRPr/>
            </a:pPr>
            <a:fld id="{93B7BC8B-5BE3-46C4-A7D7-933215032A6D}"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a:t>
            </a:r>
            <a:endParaRPr lang="en-US" dirty="0"/>
          </a:p>
        </p:txBody>
      </p:sp>
      <p:sp>
        <p:nvSpPr>
          <p:cNvPr id="4" name="Content Placeholder 3"/>
          <p:cNvSpPr>
            <a:spLocks noGrp="1"/>
          </p:cNvSpPr>
          <p:nvPr>
            <p:ph sz="quarter" idx="2"/>
          </p:nvPr>
        </p:nvSpPr>
        <p:spPr>
          <a:xfrm>
            <a:off x="685800" y="1600200"/>
            <a:ext cx="3886200" cy="4572000"/>
          </a:xfrm>
        </p:spPr>
        <p:txBody>
          <a:bodyPr/>
          <a:lstStyle/>
          <a:p>
            <a:r>
              <a:rPr lang="en-US" dirty="0" smtClean="0"/>
              <a:t>Thinking about these sections and </a:t>
            </a:r>
            <a:r>
              <a:rPr lang="en-US" b="1" dirty="0" smtClean="0"/>
              <a:t>how close</a:t>
            </a:r>
            <a:r>
              <a:rPr lang="en-US" dirty="0" smtClean="0"/>
              <a:t> to real hydrostatic pressure these forces will be, we have to find out how many pieces (sections) we need.</a:t>
            </a:r>
          </a:p>
          <a:p>
            <a:r>
              <a:rPr lang="en-US" dirty="0" smtClean="0"/>
              <a:t>An FEA was done to determine the pressure distribution, failure points and strains.</a:t>
            </a:r>
            <a:endParaRPr lang="en-US" dirty="0"/>
          </a:p>
        </p:txBody>
      </p:sp>
      <p:pic>
        <p:nvPicPr>
          <p:cNvPr id="6" name="Picture 5"/>
          <p:cNvPicPr/>
          <p:nvPr/>
        </p:nvPicPr>
        <p:blipFill>
          <a:blip r:embed="rId3" cstate="print"/>
          <a:srcRect l="8471" t="14501" r="21867" b="11770"/>
          <a:stretch>
            <a:fillRect/>
          </a:stretch>
        </p:blipFill>
        <p:spPr bwMode="auto">
          <a:xfrm>
            <a:off x="5029200" y="1066800"/>
            <a:ext cx="3200400" cy="3124200"/>
          </a:xfrm>
          <a:prstGeom prst="rect">
            <a:avLst/>
          </a:prstGeom>
          <a:noFill/>
          <a:ln w="9525">
            <a:noFill/>
            <a:miter lim="800000"/>
            <a:headEnd/>
            <a:tailEnd/>
          </a:ln>
        </p:spPr>
      </p:pic>
      <p:grpSp>
        <p:nvGrpSpPr>
          <p:cNvPr id="5122" name="Group 2"/>
          <p:cNvGrpSpPr>
            <a:grpSpLocks/>
          </p:cNvGrpSpPr>
          <p:nvPr/>
        </p:nvGrpSpPr>
        <p:grpSpPr bwMode="auto">
          <a:xfrm>
            <a:off x="6172200" y="838200"/>
            <a:ext cx="914400" cy="304800"/>
            <a:chOff x="4618" y="4941"/>
            <a:chExt cx="2135" cy="720"/>
          </a:xfrm>
        </p:grpSpPr>
        <p:cxnSp>
          <p:nvCxnSpPr>
            <p:cNvPr id="5123" name="AutoShape 3"/>
            <p:cNvCxnSpPr>
              <a:cxnSpLocks noChangeShapeType="1"/>
            </p:cNvCxnSpPr>
            <p:nvPr/>
          </p:nvCxnSpPr>
          <p:spPr bwMode="auto">
            <a:xfrm>
              <a:off x="4618" y="4941"/>
              <a:ext cx="0" cy="720"/>
            </a:xfrm>
            <a:prstGeom prst="straightConnector1">
              <a:avLst/>
            </a:prstGeom>
            <a:noFill/>
            <a:ln w="9525">
              <a:solidFill>
                <a:srgbClr val="000000"/>
              </a:solidFill>
              <a:round/>
              <a:headEnd/>
              <a:tailEnd type="triangle" w="med" len="med"/>
            </a:ln>
          </p:spPr>
        </p:cxnSp>
        <p:cxnSp>
          <p:nvCxnSpPr>
            <p:cNvPr id="5124" name="AutoShape 4"/>
            <p:cNvCxnSpPr>
              <a:cxnSpLocks noChangeShapeType="1"/>
            </p:cNvCxnSpPr>
            <p:nvPr/>
          </p:nvCxnSpPr>
          <p:spPr bwMode="auto">
            <a:xfrm>
              <a:off x="4833" y="4941"/>
              <a:ext cx="0" cy="720"/>
            </a:xfrm>
            <a:prstGeom prst="straightConnector1">
              <a:avLst/>
            </a:prstGeom>
            <a:noFill/>
            <a:ln w="9525">
              <a:solidFill>
                <a:srgbClr val="000000"/>
              </a:solidFill>
              <a:round/>
              <a:headEnd/>
              <a:tailEnd type="triangle" w="med" len="med"/>
            </a:ln>
          </p:spPr>
        </p:cxnSp>
        <p:cxnSp>
          <p:nvCxnSpPr>
            <p:cNvPr id="5125" name="AutoShape 5"/>
            <p:cNvCxnSpPr>
              <a:cxnSpLocks noChangeShapeType="1"/>
            </p:cNvCxnSpPr>
            <p:nvPr/>
          </p:nvCxnSpPr>
          <p:spPr bwMode="auto">
            <a:xfrm>
              <a:off x="5040" y="4941"/>
              <a:ext cx="0" cy="720"/>
            </a:xfrm>
            <a:prstGeom prst="straightConnector1">
              <a:avLst/>
            </a:prstGeom>
            <a:noFill/>
            <a:ln w="9525">
              <a:solidFill>
                <a:srgbClr val="000000"/>
              </a:solidFill>
              <a:round/>
              <a:headEnd/>
              <a:tailEnd type="triangle" w="med" len="med"/>
            </a:ln>
          </p:spPr>
        </p:cxnSp>
        <p:cxnSp>
          <p:nvCxnSpPr>
            <p:cNvPr id="5126" name="AutoShape 6"/>
            <p:cNvCxnSpPr>
              <a:cxnSpLocks noChangeShapeType="1"/>
            </p:cNvCxnSpPr>
            <p:nvPr/>
          </p:nvCxnSpPr>
          <p:spPr bwMode="auto">
            <a:xfrm>
              <a:off x="5263" y="4941"/>
              <a:ext cx="0" cy="720"/>
            </a:xfrm>
            <a:prstGeom prst="straightConnector1">
              <a:avLst/>
            </a:prstGeom>
            <a:noFill/>
            <a:ln w="9525">
              <a:solidFill>
                <a:srgbClr val="000000"/>
              </a:solidFill>
              <a:round/>
              <a:headEnd/>
              <a:tailEnd type="triangle" w="med" len="med"/>
            </a:ln>
          </p:spPr>
        </p:cxnSp>
        <p:cxnSp>
          <p:nvCxnSpPr>
            <p:cNvPr id="5127" name="AutoShape 7"/>
            <p:cNvCxnSpPr>
              <a:cxnSpLocks noChangeShapeType="1"/>
            </p:cNvCxnSpPr>
            <p:nvPr/>
          </p:nvCxnSpPr>
          <p:spPr bwMode="auto">
            <a:xfrm>
              <a:off x="5438" y="4941"/>
              <a:ext cx="0" cy="720"/>
            </a:xfrm>
            <a:prstGeom prst="straightConnector1">
              <a:avLst/>
            </a:prstGeom>
            <a:noFill/>
            <a:ln w="9525">
              <a:solidFill>
                <a:srgbClr val="000000"/>
              </a:solidFill>
              <a:round/>
              <a:headEnd/>
              <a:tailEnd type="triangle" w="med" len="med"/>
            </a:ln>
          </p:spPr>
        </p:cxnSp>
        <p:cxnSp>
          <p:nvCxnSpPr>
            <p:cNvPr id="5128" name="AutoShape 8"/>
            <p:cNvCxnSpPr>
              <a:cxnSpLocks noChangeShapeType="1"/>
            </p:cNvCxnSpPr>
            <p:nvPr/>
          </p:nvCxnSpPr>
          <p:spPr bwMode="auto">
            <a:xfrm>
              <a:off x="5678" y="4941"/>
              <a:ext cx="0" cy="720"/>
            </a:xfrm>
            <a:prstGeom prst="straightConnector1">
              <a:avLst/>
            </a:prstGeom>
            <a:noFill/>
            <a:ln w="9525">
              <a:solidFill>
                <a:srgbClr val="000000"/>
              </a:solidFill>
              <a:round/>
              <a:headEnd/>
              <a:tailEnd type="triangle" w="med" len="med"/>
            </a:ln>
          </p:spPr>
        </p:cxnSp>
        <p:cxnSp>
          <p:nvCxnSpPr>
            <p:cNvPr id="5129" name="AutoShape 9"/>
            <p:cNvCxnSpPr>
              <a:cxnSpLocks noChangeShapeType="1"/>
            </p:cNvCxnSpPr>
            <p:nvPr/>
          </p:nvCxnSpPr>
          <p:spPr bwMode="auto">
            <a:xfrm>
              <a:off x="5885" y="4941"/>
              <a:ext cx="0" cy="720"/>
            </a:xfrm>
            <a:prstGeom prst="straightConnector1">
              <a:avLst/>
            </a:prstGeom>
            <a:noFill/>
            <a:ln w="9525">
              <a:solidFill>
                <a:srgbClr val="000000"/>
              </a:solidFill>
              <a:round/>
              <a:headEnd/>
              <a:tailEnd type="triangle" w="med" len="med"/>
            </a:ln>
          </p:spPr>
        </p:cxnSp>
        <p:cxnSp>
          <p:nvCxnSpPr>
            <p:cNvPr id="5130" name="AutoShape 10"/>
            <p:cNvCxnSpPr>
              <a:cxnSpLocks noChangeShapeType="1"/>
            </p:cNvCxnSpPr>
            <p:nvPr/>
          </p:nvCxnSpPr>
          <p:spPr bwMode="auto">
            <a:xfrm>
              <a:off x="6108" y="4941"/>
              <a:ext cx="0" cy="720"/>
            </a:xfrm>
            <a:prstGeom prst="straightConnector1">
              <a:avLst/>
            </a:prstGeom>
            <a:noFill/>
            <a:ln w="9525">
              <a:solidFill>
                <a:srgbClr val="000000"/>
              </a:solidFill>
              <a:round/>
              <a:headEnd/>
              <a:tailEnd type="triangle" w="med" len="med"/>
            </a:ln>
          </p:spPr>
        </p:cxnSp>
        <p:cxnSp>
          <p:nvCxnSpPr>
            <p:cNvPr id="5131" name="AutoShape 11"/>
            <p:cNvCxnSpPr>
              <a:cxnSpLocks noChangeShapeType="1"/>
            </p:cNvCxnSpPr>
            <p:nvPr/>
          </p:nvCxnSpPr>
          <p:spPr bwMode="auto">
            <a:xfrm>
              <a:off x="6323" y="4941"/>
              <a:ext cx="0" cy="720"/>
            </a:xfrm>
            <a:prstGeom prst="straightConnector1">
              <a:avLst/>
            </a:prstGeom>
            <a:noFill/>
            <a:ln w="9525">
              <a:solidFill>
                <a:srgbClr val="000000"/>
              </a:solidFill>
              <a:round/>
              <a:headEnd/>
              <a:tailEnd type="triangle" w="med" len="med"/>
            </a:ln>
          </p:spPr>
        </p:cxnSp>
        <p:cxnSp>
          <p:nvCxnSpPr>
            <p:cNvPr id="5132" name="AutoShape 12"/>
            <p:cNvCxnSpPr>
              <a:cxnSpLocks noChangeShapeType="1"/>
            </p:cNvCxnSpPr>
            <p:nvPr/>
          </p:nvCxnSpPr>
          <p:spPr bwMode="auto">
            <a:xfrm>
              <a:off x="6530" y="4941"/>
              <a:ext cx="0" cy="720"/>
            </a:xfrm>
            <a:prstGeom prst="straightConnector1">
              <a:avLst/>
            </a:prstGeom>
            <a:noFill/>
            <a:ln w="9525">
              <a:solidFill>
                <a:srgbClr val="000000"/>
              </a:solidFill>
              <a:round/>
              <a:headEnd/>
              <a:tailEnd type="triangle" w="med" len="med"/>
            </a:ln>
          </p:spPr>
        </p:cxnSp>
        <p:cxnSp>
          <p:nvCxnSpPr>
            <p:cNvPr id="5133" name="AutoShape 13"/>
            <p:cNvCxnSpPr>
              <a:cxnSpLocks noChangeShapeType="1"/>
            </p:cNvCxnSpPr>
            <p:nvPr/>
          </p:nvCxnSpPr>
          <p:spPr bwMode="auto">
            <a:xfrm>
              <a:off x="6753" y="4941"/>
              <a:ext cx="0" cy="720"/>
            </a:xfrm>
            <a:prstGeom prst="straightConnector1">
              <a:avLst/>
            </a:prstGeom>
            <a:noFill/>
            <a:ln w="9525">
              <a:solidFill>
                <a:srgbClr val="000000"/>
              </a:solidFill>
              <a:round/>
              <a:headEnd/>
              <a:tailEnd type="triangle" w="med" len="med"/>
            </a:ln>
          </p:spPr>
        </p:cxnSp>
      </p:grpSp>
      <p:grpSp>
        <p:nvGrpSpPr>
          <p:cNvPr id="5134" name="Group 14"/>
          <p:cNvGrpSpPr>
            <a:grpSpLocks/>
          </p:cNvGrpSpPr>
          <p:nvPr/>
        </p:nvGrpSpPr>
        <p:grpSpPr bwMode="auto">
          <a:xfrm rot="5400000">
            <a:off x="7848599" y="2438402"/>
            <a:ext cx="1143001" cy="381000"/>
            <a:chOff x="4618" y="4941"/>
            <a:chExt cx="2135" cy="720"/>
          </a:xfrm>
        </p:grpSpPr>
        <p:cxnSp>
          <p:nvCxnSpPr>
            <p:cNvPr id="5135" name="AutoShape 15"/>
            <p:cNvCxnSpPr>
              <a:cxnSpLocks noChangeShapeType="1"/>
            </p:cNvCxnSpPr>
            <p:nvPr/>
          </p:nvCxnSpPr>
          <p:spPr bwMode="auto">
            <a:xfrm>
              <a:off x="4618" y="4941"/>
              <a:ext cx="0" cy="720"/>
            </a:xfrm>
            <a:prstGeom prst="straightConnector1">
              <a:avLst/>
            </a:prstGeom>
            <a:noFill/>
            <a:ln w="9525">
              <a:solidFill>
                <a:srgbClr val="000000"/>
              </a:solidFill>
              <a:round/>
              <a:headEnd/>
              <a:tailEnd type="triangle" w="med" len="med"/>
            </a:ln>
          </p:spPr>
        </p:cxnSp>
        <p:cxnSp>
          <p:nvCxnSpPr>
            <p:cNvPr id="5136" name="AutoShape 16"/>
            <p:cNvCxnSpPr>
              <a:cxnSpLocks noChangeShapeType="1"/>
            </p:cNvCxnSpPr>
            <p:nvPr/>
          </p:nvCxnSpPr>
          <p:spPr bwMode="auto">
            <a:xfrm>
              <a:off x="4833" y="4941"/>
              <a:ext cx="0" cy="720"/>
            </a:xfrm>
            <a:prstGeom prst="straightConnector1">
              <a:avLst/>
            </a:prstGeom>
            <a:noFill/>
            <a:ln w="9525">
              <a:solidFill>
                <a:srgbClr val="000000"/>
              </a:solidFill>
              <a:round/>
              <a:headEnd/>
              <a:tailEnd type="triangle" w="med" len="med"/>
            </a:ln>
          </p:spPr>
        </p:cxnSp>
        <p:cxnSp>
          <p:nvCxnSpPr>
            <p:cNvPr id="5137" name="AutoShape 17"/>
            <p:cNvCxnSpPr>
              <a:cxnSpLocks noChangeShapeType="1"/>
            </p:cNvCxnSpPr>
            <p:nvPr/>
          </p:nvCxnSpPr>
          <p:spPr bwMode="auto">
            <a:xfrm>
              <a:off x="5040" y="4941"/>
              <a:ext cx="0" cy="720"/>
            </a:xfrm>
            <a:prstGeom prst="straightConnector1">
              <a:avLst/>
            </a:prstGeom>
            <a:noFill/>
            <a:ln w="9525">
              <a:solidFill>
                <a:srgbClr val="000000"/>
              </a:solidFill>
              <a:round/>
              <a:headEnd/>
              <a:tailEnd type="triangle" w="med" len="med"/>
            </a:ln>
          </p:spPr>
        </p:cxnSp>
        <p:cxnSp>
          <p:nvCxnSpPr>
            <p:cNvPr id="5138" name="AutoShape 18"/>
            <p:cNvCxnSpPr>
              <a:cxnSpLocks noChangeShapeType="1"/>
            </p:cNvCxnSpPr>
            <p:nvPr/>
          </p:nvCxnSpPr>
          <p:spPr bwMode="auto">
            <a:xfrm>
              <a:off x="5263" y="4941"/>
              <a:ext cx="0" cy="720"/>
            </a:xfrm>
            <a:prstGeom prst="straightConnector1">
              <a:avLst/>
            </a:prstGeom>
            <a:noFill/>
            <a:ln w="9525">
              <a:solidFill>
                <a:srgbClr val="000000"/>
              </a:solidFill>
              <a:round/>
              <a:headEnd/>
              <a:tailEnd type="triangle" w="med" len="med"/>
            </a:ln>
          </p:spPr>
        </p:cxnSp>
        <p:cxnSp>
          <p:nvCxnSpPr>
            <p:cNvPr id="5139" name="AutoShape 19"/>
            <p:cNvCxnSpPr>
              <a:cxnSpLocks noChangeShapeType="1"/>
            </p:cNvCxnSpPr>
            <p:nvPr/>
          </p:nvCxnSpPr>
          <p:spPr bwMode="auto">
            <a:xfrm>
              <a:off x="5438" y="4941"/>
              <a:ext cx="0" cy="720"/>
            </a:xfrm>
            <a:prstGeom prst="straightConnector1">
              <a:avLst/>
            </a:prstGeom>
            <a:noFill/>
            <a:ln w="9525">
              <a:solidFill>
                <a:srgbClr val="000000"/>
              </a:solidFill>
              <a:round/>
              <a:headEnd/>
              <a:tailEnd type="triangle" w="med" len="med"/>
            </a:ln>
          </p:spPr>
        </p:cxnSp>
        <p:cxnSp>
          <p:nvCxnSpPr>
            <p:cNvPr id="5140" name="AutoShape 20"/>
            <p:cNvCxnSpPr>
              <a:cxnSpLocks noChangeShapeType="1"/>
            </p:cNvCxnSpPr>
            <p:nvPr/>
          </p:nvCxnSpPr>
          <p:spPr bwMode="auto">
            <a:xfrm>
              <a:off x="5678" y="4941"/>
              <a:ext cx="0" cy="720"/>
            </a:xfrm>
            <a:prstGeom prst="straightConnector1">
              <a:avLst/>
            </a:prstGeom>
            <a:noFill/>
            <a:ln w="9525">
              <a:solidFill>
                <a:srgbClr val="000000"/>
              </a:solidFill>
              <a:round/>
              <a:headEnd/>
              <a:tailEnd type="triangle" w="med" len="med"/>
            </a:ln>
          </p:spPr>
        </p:cxnSp>
        <p:cxnSp>
          <p:nvCxnSpPr>
            <p:cNvPr id="5141" name="AutoShape 21"/>
            <p:cNvCxnSpPr>
              <a:cxnSpLocks noChangeShapeType="1"/>
            </p:cNvCxnSpPr>
            <p:nvPr/>
          </p:nvCxnSpPr>
          <p:spPr bwMode="auto">
            <a:xfrm>
              <a:off x="5885" y="4941"/>
              <a:ext cx="0" cy="720"/>
            </a:xfrm>
            <a:prstGeom prst="straightConnector1">
              <a:avLst/>
            </a:prstGeom>
            <a:noFill/>
            <a:ln w="9525">
              <a:solidFill>
                <a:srgbClr val="000000"/>
              </a:solidFill>
              <a:round/>
              <a:headEnd/>
              <a:tailEnd type="triangle" w="med" len="med"/>
            </a:ln>
          </p:spPr>
        </p:cxnSp>
        <p:cxnSp>
          <p:nvCxnSpPr>
            <p:cNvPr id="5142" name="AutoShape 22"/>
            <p:cNvCxnSpPr>
              <a:cxnSpLocks noChangeShapeType="1"/>
            </p:cNvCxnSpPr>
            <p:nvPr/>
          </p:nvCxnSpPr>
          <p:spPr bwMode="auto">
            <a:xfrm>
              <a:off x="6108" y="4941"/>
              <a:ext cx="0" cy="720"/>
            </a:xfrm>
            <a:prstGeom prst="straightConnector1">
              <a:avLst/>
            </a:prstGeom>
            <a:noFill/>
            <a:ln w="9525">
              <a:solidFill>
                <a:srgbClr val="000000"/>
              </a:solidFill>
              <a:round/>
              <a:headEnd/>
              <a:tailEnd type="triangle" w="med" len="med"/>
            </a:ln>
          </p:spPr>
        </p:cxnSp>
        <p:cxnSp>
          <p:nvCxnSpPr>
            <p:cNvPr id="5143" name="AutoShape 23"/>
            <p:cNvCxnSpPr>
              <a:cxnSpLocks noChangeShapeType="1"/>
            </p:cNvCxnSpPr>
            <p:nvPr/>
          </p:nvCxnSpPr>
          <p:spPr bwMode="auto">
            <a:xfrm>
              <a:off x="6323" y="4941"/>
              <a:ext cx="0" cy="720"/>
            </a:xfrm>
            <a:prstGeom prst="straightConnector1">
              <a:avLst/>
            </a:prstGeom>
            <a:noFill/>
            <a:ln w="9525">
              <a:solidFill>
                <a:srgbClr val="000000"/>
              </a:solidFill>
              <a:round/>
              <a:headEnd/>
              <a:tailEnd type="triangle" w="med" len="med"/>
            </a:ln>
          </p:spPr>
        </p:cxnSp>
        <p:cxnSp>
          <p:nvCxnSpPr>
            <p:cNvPr id="5144" name="AutoShape 24"/>
            <p:cNvCxnSpPr>
              <a:cxnSpLocks noChangeShapeType="1"/>
            </p:cNvCxnSpPr>
            <p:nvPr/>
          </p:nvCxnSpPr>
          <p:spPr bwMode="auto">
            <a:xfrm>
              <a:off x="6530" y="4941"/>
              <a:ext cx="0" cy="720"/>
            </a:xfrm>
            <a:prstGeom prst="straightConnector1">
              <a:avLst/>
            </a:prstGeom>
            <a:noFill/>
            <a:ln w="9525">
              <a:solidFill>
                <a:srgbClr val="000000"/>
              </a:solidFill>
              <a:round/>
              <a:headEnd/>
              <a:tailEnd type="triangle" w="med" len="med"/>
            </a:ln>
          </p:spPr>
        </p:cxnSp>
        <p:cxnSp>
          <p:nvCxnSpPr>
            <p:cNvPr id="5145" name="AutoShape 25"/>
            <p:cNvCxnSpPr>
              <a:cxnSpLocks noChangeShapeType="1"/>
            </p:cNvCxnSpPr>
            <p:nvPr/>
          </p:nvCxnSpPr>
          <p:spPr bwMode="auto">
            <a:xfrm>
              <a:off x="6753" y="4941"/>
              <a:ext cx="0" cy="720"/>
            </a:xfrm>
            <a:prstGeom prst="straightConnector1">
              <a:avLst/>
            </a:prstGeom>
            <a:noFill/>
            <a:ln w="9525">
              <a:solidFill>
                <a:srgbClr val="000000"/>
              </a:solidFill>
              <a:round/>
              <a:headEnd/>
              <a:tailEnd type="triangle" w="med" len="med"/>
            </a:ln>
          </p:spPr>
        </p:cxnSp>
      </p:grpSp>
      <p:grpSp>
        <p:nvGrpSpPr>
          <p:cNvPr id="5146" name="Group 26"/>
          <p:cNvGrpSpPr>
            <a:grpSpLocks/>
          </p:cNvGrpSpPr>
          <p:nvPr/>
        </p:nvGrpSpPr>
        <p:grpSpPr bwMode="auto">
          <a:xfrm rot="10800000">
            <a:off x="6019800" y="4114800"/>
            <a:ext cx="1295400" cy="457200"/>
            <a:chOff x="4618" y="4941"/>
            <a:chExt cx="2135" cy="720"/>
          </a:xfrm>
        </p:grpSpPr>
        <p:cxnSp>
          <p:nvCxnSpPr>
            <p:cNvPr id="5147" name="AutoShape 27"/>
            <p:cNvCxnSpPr>
              <a:cxnSpLocks noChangeShapeType="1"/>
            </p:cNvCxnSpPr>
            <p:nvPr/>
          </p:nvCxnSpPr>
          <p:spPr bwMode="auto">
            <a:xfrm>
              <a:off x="4618" y="4941"/>
              <a:ext cx="0" cy="720"/>
            </a:xfrm>
            <a:prstGeom prst="straightConnector1">
              <a:avLst/>
            </a:prstGeom>
            <a:noFill/>
            <a:ln w="9525">
              <a:solidFill>
                <a:srgbClr val="000000"/>
              </a:solidFill>
              <a:round/>
              <a:headEnd/>
              <a:tailEnd type="triangle" w="med" len="med"/>
            </a:ln>
          </p:spPr>
        </p:cxnSp>
        <p:cxnSp>
          <p:nvCxnSpPr>
            <p:cNvPr id="5148" name="AutoShape 28"/>
            <p:cNvCxnSpPr>
              <a:cxnSpLocks noChangeShapeType="1"/>
            </p:cNvCxnSpPr>
            <p:nvPr/>
          </p:nvCxnSpPr>
          <p:spPr bwMode="auto">
            <a:xfrm>
              <a:off x="4833" y="4941"/>
              <a:ext cx="0" cy="720"/>
            </a:xfrm>
            <a:prstGeom prst="straightConnector1">
              <a:avLst/>
            </a:prstGeom>
            <a:noFill/>
            <a:ln w="9525">
              <a:solidFill>
                <a:srgbClr val="000000"/>
              </a:solidFill>
              <a:round/>
              <a:headEnd/>
              <a:tailEnd type="triangle" w="med" len="med"/>
            </a:ln>
          </p:spPr>
        </p:cxnSp>
        <p:cxnSp>
          <p:nvCxnSpPr>
            <p:cNvPr id="5149" name="AutoShape 29"/>
            <p:cNvCxnSpPr>
              <a:cxnSpLocks noChangeShapeType="1"/>
            </p:cNvCxnSpPr>
            <p:nvPr/>
          </p:nvCxnSpPr>
          <p:spPr bwMode="auto">
            <a:xfrm>
              <a:off x="5040" y="4941"/>
              <a:ext cx="0" cy="720"/>
            </a:xfrm>
            <a:prstGeom prst="straightConnector1">
              <a:avLst/>
            </a:prstGeom>
            <a:noFill/>
            <a:ln w="9525">
              <a:solidFill>
                <a:srgbClr val="000000"/>
              </a:solidFill>
              <a:round/>
              <a:headEnd/>
              <a:tailEnd type="triangle" w="med" len="med"/>
            </a:ln>
          </p:spPr>
        </p:cxnSp>
        <p:cxnSp>
          <p:nvCxnSpPr>
            <p:cNvPr id="5150" name="AutoShape 30"/>
            <p:cNvCxnSpPr>
              <a:cxnSpLocks noChangeShapeType="1"/>
            </p:cNvCxnSpPr>
            <p:nvPr/>
          </p:nvCxnSpPr>
          <p:spPr bwMode="auto">
            <a:xfrm>
              <a:off x="5263" y="4941"/>
              <a:ext cx="0" cy="720"/>
            </a:xfrm>
            <a:prstGeom prst="straightConnector1">
              <a:avLst/>
            </a:prstGeom>
            <a:noFill/>
            <a:ln w="9525">
              <a:solidFill>
                <a:srgbClr val="000000"/>
              </a:solidFill>
              <a:round/>
              <a:headEnd/>
              <a:tailEnd type="triangle" w="med" len="med"/>
            </a:ln>
          </p:spPr>
        </p:cxnSp>
        <p:cxnSp>
          <p:nvCxnSpPr>
            <p:cNvPr id="5151" name="AutoShape 31"/>
            <p:cNvCxnSpPr>
              <a:cxnSpLocks noChangeShapeType="1"/>
            </p:cNvCxnSpPr>
            <p:nvPr/>
          </p:nvCxnSpPr>
          <p:spPr bwMode="auto">
            <a:xfrm>
              <a:off x="5438" y="4941"/>
              <a:ext cx="0" cy="720"/>
            </a:xfrm>
            <a:prstGeom prst="straightConnector1">
              <a:avLst/>
            </a:prstGeom>
            <a:noFill/>
            <a:ln w="9525">
              <a:solidFill>
                <a:srgbClr val="000000"/>
              </a:solidFill>
              <a:round/>
              <a:headEnd/>
              <a:tailEnd type="triangle" w="med" len="med"/>
            </a:ln>
          </p:spPr>
        </p:cxnSp>
        <p:cxnSp>
          <p:nvCxnSpPr>
            <p:cNvPr id="5152" name="AutoShape 32"/>
            <p:cNvCxnSpPr>
              <a:cxnSpLocks noChangeShapeType="1"/>
            </p:cNvCxnSpPr>
            <p:nvPr/>
          </p:nvCxnSpPr>
          <p:spPr bwMode="auto">
            <a:xfrm>
              <a:off x="5678" y="4941"/>
              <a:ext cx="0" cy="720"/>
            </a:xfrm>
            <a:prstGeom prst="straightConnector1">
              <a:avLst/>
            </a:prstGeom>
            <a:noFill/>
            <a:ln w="9525">
              <a:solidFill>
                <a:srgbClr val="000000"/>
              </a:solidFill>
              <a:round/>
              <a:headEnd/>
              <a:tailEnd type="triangle" w="med" len="med"/>
            </a:ln>
          </p:spPr>
        </p:cxnSp>
        <p:cxnSp>
          <p:nvCxnSpPr>
            <p:cNvPr id="5153" name="AutoShape 33"/>
            <p:cNvCxnSpPr>
              <a:cxnSpLocks noChangeShapeType="1"/>
            </p:cNvCxnSpPr>
            <p:nvPr/>
          </p:nvCxnSpPr>
          <p:spPr bwMode="auto">
            <a:xfrm>
              <a:off x="5885" y="4941"/>
              <a:ext cx="0" cy="720"/>
            </a:xfrm>
            <a:prstGeom prst="straightConnector1">
              <a:avLst/>
            </a:prstGeom>
            <a:noFill/>
            <a:ln w="9525">
              <a:solidFill>
                <a:srgbClr val="000000"/>
              </a:solidFill>
              <a:round/>
              <a:headEnd/>
              <a:tailEnd type="triangle" w="med" len="med"/>
            </a:ln>
          </p:spPr>
        </p:cxnSp>
        <p:cxnSp>
          <p:nvCxnSpPr>
            <p:cNvPr id="5154" name="AutoShape 34"/>
            <p:cNvCxnSpPr>
              <a:cxnSpLocks noChangeShapeType="1"/>
            </p:cNvCxnSpPr>
            <p:nvPr/>
          </p:nvCxnSpPr>
          <p:spPr bwMode="auto">
            <a:xfrm>
              <a:off x="6108" y="4941"/>
              <a:ext cx="0" cy="720"/>
            </a:xfrm>
            <a:prstGeom prst="straightConnector1">
              <a:avLst/>
            </a:prstGeom>
            <a:noFill/>
            <a:ln w="9525">
              <a:solidFill>
                <a:srgbClr val="000000"/>
              </a:solidFill>
              <a:round/>
              <a:headEnd/>
              <a:tailEnd type="triangle" w="med" len="med"/>
            </a:ln>
          </p:spPr>
        </p:cxnSp>
        <p:cxnSp>
          <p:nvCxnSpPr>
            <p:cNvPr id="5155" name="AutoShape 35"/>
            <p:cNvCxnSpPr>
              <a:cxnSpLocks noChangeShapeType="1"/>
            </p:cNvCxnSpPr>
            <p:nvPr/>
          </p:nvCxnSpPr>
          <p:spPr bwMode="auto">
            <a:xfrm>
              <a:off x="6323" y="4941"/>
              <a:ext cx="0" cy="720"/>
            </a:xfrm>
            <a:prstGeom prst="straightConnector1">
              <a:avLst/>
            </a:prstGeom>
            <a:noFill/>
            <a:ln w="9525">
              <a:solidFill>
                <a:srgbClr val="000000"/>
              </a:solidFill>
              <a:round/>
              <a:headEnd/>
              <a:tailEnd type="triangle" w="med" len="med"/>
            </a:ln>
          </p:spPr>
        </p:cxnSp>
        <p:cxnSp>
          <p:nvCxnSpPr>
            <p:cNvPr id="5156" name="AutoShape 36"/>
            <p:cNvCxnSpPr>
              <a:cxnSpLocks noChangeShapeType="1"/>
            </p:cNvCxnSpPr>
            <p:nvPr/>
          </p:nvCxnSpPr>
          <p:spPr bwMode="auto">
            <a:xfrm>
              <a:off x="6530" y="4941"/>
              <a:ext cx="0" cy="720"/>
            </a:xfrm>
            <a:prstGeom prst="straightConnector1">
              <a:avLst/>
            </a:prstGeom>
            <a:noFill/>
            <a:ln w="9525">
              <a:solidFill>
                <a:srgbClr val="000000"/>
              </a:solidFill>
              <a:round/>
              <a:headEnd/>
              <a:tailEnd type="triangle" w="med" len="med"/>
            </a:ln>
          </p:spPr>
        </p:cxnSp>
        <p:cxnSp>
          <p:nvCxnSpPr>
            <p:cNvPr id="5157" name="AutoShape 37"/>
            <p:cNvCxnSpPr>
              <a:cxnSpLocks noChangeShapeType="1"/>
            </p:cNvCxnSpPr>
            <p:nvPr/>
          </p:nvCxnSpPr>
          <p:spPr bwMode="auto">
            <a:xfrm>
              <a:off x="6753" y="4941"/>
              <a:ext cx="0" cy="720"/>
            </a:xfrm>
            <a:prstGeom prst="straightConnector1">
              <a:avLst/>
            </a:prstGeom>
            <a:noFill/>
            <a:ln w="9525">
              <a:solidFill>
                <a:srgbClr val="000000"/>
              </a:solidFill>
              <a:round/>
              <a:headEnd/>
              <a:tailEnd type="triangle" w="med" len="med"/>
            </a:ln>
          </p:spPr>
        </p:cxnSp>
      </p:grpSp>
      <p:grpSp>
        <p:nvGrpSpPr>
          <p:cNvPr id="5158" name="Group 38"/>
          <p:cNvGrpSpPr>
            <a:grpSpLocks/>
          </p:cNvGrpSpPr>
          <p:nvPr/>
        </p:nvGrpSpPr>
        <p:grpSpPr bwMode="auto">
          <a:xfrm rot="16200000">
            <a:off x="4358481" y="2377281"/>
            <a:ext cx="1036638" cy="457200"/>
            <a:chOff x="4618" y="4941"/>
            <a:chExt cx="2135" cy="720"/>
          </a:xfrm>
        </p:grpSpPr>
        <p:cxnSp>
          <p:nvCxnSpPr>
            <p:cNvPr id="5159" name="AutoShape 39"/>
            <p:cNvCxnSpPr>
              <a:cxnSpLocks noChangeShapeType="1"/>
            </p:cNvCxnSpPr>
            <p:nvPr/>
          </p:nvCxnSpPr>
          <p:spPr bwMode="auto">
            <a:xfrm>
              <a:off x="4618" y="4941"/>
              <a:ext cx="0" cy="720"/>
            </a:xfrm>
            <a:prstGeom prst="straightConnector1">
              <a:avLst/>
            </a:prstGeom>
            <a:noFill/>
            <a:ln w="9525">
              <a:solidFill>
                <a:srgbClr val="000000"/>
              </a:solidFill>
              <a:round/>
              <a:headEnd/>
              <a:tailEnd type="triangle" w="med" len="med"/>
            </a:ln>
          </p:spPr>
        </p:cxnSp>
        <p:cxnSp>
          <p:nvCxnSpPr>
            <p:cNvPr id="5160" name="AutoShape 40"/>
            <p:cNvCxnSpPr>
              <a:cxnSpLocks noChangeShapeType="1"/>
            </p:cNvCxnSpPr>
            <p:nvPr/>
          </p:nvCxnSpPr>
          <p:spPr bwMode="auto">
            <a:xfrm>
              <a:off x="4833" y="4941"/>
              <a:ext cx="0" cy="720"/>
            </a:xfrm>
            <a:prstGeom prst="straightConnector1">
              <a:avLst/>
            </a:prstGeom>
            <a:noFill/>
            <a:ln w="9525">
              <a:solidFill>
                <a:srgbClr val="000000"/>
              </a:solidFill>
              <a:round/>
              <a:headEnd/>
              <a:tailEnd type="triangle" w="med" len="med"/>
            </a:ln>
          </p:spPr>
        </p:cxnSp>
        <p:cxnSp>
          <p:nvCxnSpPr>
            <p:cNvPr id="5161" name="AutoShape 41"/>
            <p:cNvCxnSpPr>
              <a:cxnSpLocks noChangeShapeType="1"/>
            </p:cNvCxnSpPr>
            <p:nvPr/>
          </p:nvCxnSpPr>
          <p:spPr bwMode="auto">
            <a:xfrm>
              <a:off x="5040" y="4941"/>
              <a:ext cx="0" cy="720"/>
            </a:xfrm>
            <a:prstGeom prst="straightConnector1">
              <a:avLst/>
            </a:prstGeom>
            <a:noFill/>
            <a:ln w="9525">
              <a:solidFill>
                <a:srgbClr val="000000"/>
              </a:solidFill>
              <a:round/>
              <a:headEnd/>
              <a:tailEnd type="triangle" w="med" len="med"/>
            </a:ln>
          </p:spPr>
        </p:cxnSp>
        <p:cxnSp>
          <p:nvCxnSpPr>
            <p:cNvPr id="5162" name="AutoShape 42"/>
            <p:cNvCxnSpPr>
              <a:cxnSpLocks noChangeShapeType="1"/>
            </p:cNvCxnSpPr>
            <p:nvPr/>
          </p:nvCxnSpPr>
          <p:spPr bwMode="auto">
            <a:xfrm>
              <a:off x="5263" y="4941"/>
              <a:ext cx="0" cy="720"/>
            </a:xfrm>
            <a:prstGeom prst="straightConnector1">
              <a:avLst/>
            </a:prstGeom>
            <a:noFill/>
            <a:ln w="9525">
              <a:solidFill>
                <a:srgbClr val="000000"/>
              </a:solidFill>
              <a:round/>
              <a:headEnd/>
              <a:tailEnd type="triangle" w="med" len="med"/>
            </a:ln>
          </p:spPr>
        </p:cxnSp>
        <p:cxnSp>
          <p:nvCxnSpPr>
            <p:cNvPr id="5163" name="AutoShape 43"/>
            <p:cNvCxnSpPr>
              <a:cxnSpLocks noChangeShapeType="1"/>
            </p:cNvCxnSpPr>
            <p:nvPr/>
          </p:nvCxnSpPr>
          <p:spPr bwMode="auto">
            <a:xfrm>
              <a:off x="5438" y="4941"/>
              <a:ext cx="0" cy="720"/>
            </a:xfrm>
            <a:prstGeom prst="straightConnector1">
              <a:avLst/>
            </a:prstGeom>
            <a:noFill/>
            <a:ln w="9525">
              <a:solidFill>
                <a:srgbClr val="000000"/>
              </a:solidFill>
              <a:round/>
              <a:headEnd/>
              <a:tailEnd type="triangle" w="med" len="med"/>
            </a:ln>
          </p:spPr>
        </p:cxnSp>
        <p:cxnSp>
          <p:nvCxnSpPr>
            <p:cNvPr id="5164" name="AutoShape 44"/>
            <p:cNvCxnSpPr>
              <a:cxnSpLocks noChangeShapeType="1"/>
            </p:cNvCxnSpPr>
            <p:nvPr/>
          </p:nvCxnSpPr>
          <p:spPr bwMode="auto">
            <a:xfrm>
              <a:off x="5678" y="4941"/>
              <a:ext cx="0" cy="720"/>
            </a:xfrm>
            <a:prstGeom prst="straightConnector1">
              <a:avLst/>
            </a:prstGeom>
            <a:noFill/>
            <a:ln w="9525">
              <a:solidFill>
                <a:srgbClr val="000000"/>
              </a:solidFill>
              <a:round/>
              <a:headEnd/>
              <a:tailEnd type="triangle" w="med" len="med"/>
            </a:ln>
          </p:spPr>
        </p:cxnSp>
        <p:cxnSp>
          <p:nvCxnSpPr>
            <p:cNvPr id="5165" name="AutoShape 45"/>
            <p:cNvCxnSpPr>
              <a:cxnSpLocks noChangeShapeType="1"/>
            </p:cNvCxnSpPr>
            <p:nvPr/>
          </p:nvCxnSpPr>
          <p:spPr bwMode="auto">
            <a:xfrm>
              <a:off x="5885" y="4941"/>
              <a:ext cx="0" cy="720"/>
            </a:xfrm>
            <a:prstGeom prst="straightConnector1">
              <a:avLst/>
            </a:prstGeom>
            <a:noFill/>
            <a:ln w="9525">
              <a:solidFill>
                <a:srgbClr val="000000"/>
              </a:solidFill>
              <a:round/>
              <a:headEnd/>
              <a:tailEnd type="triangle" w="med" len="med"/>
            </a:ln>
          </p:spPr>
        </p:cxnSp>
        <p:cxnSp>
          <p:nvCxnSpPr>
            <p:cNvPr id="5166" name="AutoShape 46"/>
            <p:cNvCxnSpPr>
              <a:cxnSpLocks noChangeShapeType="1"/>
            </p:cNvCxnSpPr>
            <p:nvPr/>
          </p:nvCxnSpPr>
          <p:spPr bwMode="auto">
            <a:xfrm>
              <a:off x="6108" y="4941"/>
              <a:ext cx="0" cy="720"/>
            </a:xfrm>
            <a:prstGeom prst="straightConnector1">
              <a:avLst/>
            </a:prstGeom>
            <a:noFill/>
            <a:ln w="9525">
              <a:solidFill>
                <a:srgbClr val="000000"/>
              </a:solidFill>
              <a:round/>
              <a:headEnd/>
              <a:tailEnd type="triangle" w="med" len="med"/>
            </a:ln>
          </p:spPr>
        </p:cxnSp>
        <p:cxnSp>
          <p:nvCxnSpPr>
            <p:cNvPr id="5167" name="AutoShape 47"/>
            <p:cNvCxnSpPr>
              <a:cxnSpLocks noChangeShapeType="1"/>
            </p:cNvCxnSpPr>
            <p:nvPr/>
          </p:nvCxnSpPr>
          <p:spPr bwMode="auto">
            <a:xfrm>
              <a:off x="6323" y="4941"/>
              <a:ext cx="0" cy="720"/>
            </a:xfrm>
            <a:prstGeom prst="straightConnector1">
              <a:avLst/>
            </a:prstGeom>
            <a:noFill/>
            <a:ln w="9525">
              <a:solidFill>
                <a:srgbClr val="000000"/>
              </a:solidFill>
              <a:round/>
              <a:headEnd/>
              <a:tailEnd type="triangle" w="med" len="med"/>
            </a:ln>
          </p:spPr>
        </p:cxnSp>
        <p:cxnSp>
          <p:nvCxnSpPr>
            <p:cNvPr id="5168" name="AutoShape 48"/>
            <p:cNvCxnSpPr>
              <a:cxnSpLocks noChangeShapeType="1"/>
            </p:cNvCxnSpPr>
            <p:nvPr/>
          </p:nvCxnSpPr>
          <p:spPr bwMode="auto">
            <a:xfrm>
              <a:off x="6530" y="4941"/>
              <a:ext cx="0" cy="720"/>
            </a:xfrm>
            <a:prstGeom prst="straightConnector1">
              <a:avLst/>
            </a:prstGeom>
            <a:noFill/>
            <a:ln w="9525">
              <a:solidFill>
                <a:srgbClr val="000000"/>
              </a:solidFill>
              <a:round/>
              <a:headEnd/>
              <a:tailEnd type="triangle" w="med" len="med"/>
            </a:ln>
          </p:spPr>
        </p:cxnSp>
        <p:cxnSp>
          <p:nvCxnSpPr>
            <p:cNvPr id="5169" name="AutoShape 49"/>
            <p:cNvCxnSpPr>
              <a:cxnSpLocks noChangeShapeType="1"/>
            </p:cNvCxnSpPr>
            <p:nvPr/>
          </p:nvCxnSpPr>
          <p:spPr bwMode="auto">
            <a:xfrm>
              <a:off x="6753" y="4941"/>
              <a:ext cx="0" cy="720"/>
            </a:xfrm>
            <a:prstGeom prst="straightConnector1">
              <a:avLst/>
            </a:prstGeom>
            <a:noFill/>
            <a:ln w="9525">
              <a:solidFill>
                <a:srgbClr val="000000"/>
              </a:solidFill>
              <a:round/>
              <a:headEnd/>
              <a:tailEnd type="triangle" w="med" len="med"/>
            </a:ln>
          </p:spPr>
        </p:cxnSp>
      </p:grpSp>
      <p:sp>
        <p:nvSpPr>
          <p:cNvPr id="56" name="TextBox 55"/>
          <p:cNvSpPr txBox="1"/>
          <p:nvPr/>
        </p:nvSpPr>
        <p:spPr>
          <a:xfrm>
            <a:off x="4800600" y="4648200"/>
            <a:ext cx="3581400" cy="923330"/>
          </a:xfrm>
          <a:prstGeom prst="rect">
            <a:avLst/>
          </a:prstGeom>
          <a:noFill/>
        </p:spPr>
        <p:txBody>
          <a:bodyPr wrap="square" rtlCol="0">
            <a:spAutoFit/>
          </a:bodyPr>
          <a:lstStyle/>
          <a:p>
            <a:pPr algn="ctr"/>
            <a:r>
              <a:rPr lang="en-US" b="1" dirty="0" smtClean="0"/>
              <a:t>Figure 6 – FEA sample </a:t>
            </a:r>
          </a:p>
          <a:p>
            <a:pPr algn="ctr"/>
            <a:r>
              <a:rPr lang="en-US" i="1" dirty="0" smtClean="0"/>
              <a:t>Using 4 sections and a distributed known load</a:t>
            </a:r>
          </a:p>
        </p:txBody>
      </p:sp>
      <p:pic>
        <p:nvPicPr>
          <p:cNvPr id="57" name="Picture 2"/>
          <p:cNvPicPr>
            <a:picLocks noChangeAspect="1" noChangeArrowheads="1"/>
          </p:cNvPicPr>
          <p:nvPr/>
        </p:nvPicPr>
        <p:blipFill>
          <a:blip r:embed="rId4" cstate="print"/>
          <a:srcRect/>
          <a:stretch>
            <a:fillRect/>
          </a:stretch>
        </p:blipFill>
        <p:spPr bwMode="auto">
          <a:xfrm>
            <a:off x="6686550" y="5715000"/>
            <a:ext cx="1244600" cy="627318"/>
          </a:xfrm>
          <a:prstGeom prst="rect">
            <a:avLst/>
          </a:prstGeom>
          <a:noFill/>
          <a:ln w="9525">
            <a:noFill/>
            <a:miter lim="800000"/>
            <a:headEnd/>
            <a:tailEnd/>
          </a:ln>
        </p:spPr>
      </p:pic>
      <p:sp>
        <p:nvSpPr>
          <p:cNvPr id="58" name="Slide Number Placeholder 57"/>
          <p:cNvSpPr>
            <a:spLocks noGrp="1"/>
          </p:cNvSpPr>
          <p:nvPr>
            <p:ph type="sldNum" sz="quarter" idx="12"/>
          </p:nvPr>
        </p:nvSpPr>
        <p:spPr/>
        <p:txBody>
          <a:bodyPr/>
          <a:lstStyle/>
          <a:p>
            <a:pPr>
              <a:defRPr/>
            </a:pPr>
            <a:fld id="{93B7BC8B-5BE3-46C4-A7D7-933215032A6D}"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457200"/>
            <a:ext cx="6172200" cy="1219200"/>
          </a:xfrm>
        </p:spPr>
        <p:txBody>
          <a:bodyPr>
            <a:normAutofit/>
          </a:bodyPr>
          <a:lstStyle/>
          <a:p>
            <a:pPr eaLnBrk="1" fontAlgn="auto" hangingPunct="1">
              <a:spcAft>
                <a:spcPts val="0"/>
              </a:spcAft>
              <a:defRPr/>
            </a:pPr>
            <a:r>
              <a:rPr lang="en-US" dirty="0" smtClean="0"/>
              <a:t>Exploring the number of sections in detail</a:t>
            </a:r>
            <a:endParaRPr lang="en-US" dirty="0"/>
          </a:p>
        </p:txBody>
      </p:sp>
      <p:pic>
        <p:nvPicPr>
          <p:cNvPr id="7" name="Picture 6"/>
          <p:cNvPicPr/>
          <p:nvPr/>
        </p:nvPicPr>
        <p:blipFill>
          <a:blip r:embed="rId3" cstate="print"/>
          <a:srcRect l="8917" t="14634" r="21755" b="14634"/>
          <a:stretch>
            <a:fillRect/>
          </a:stretch>
        </p:blipFill>
        <p:spPr bwMode="auto">
          <a:xfrm>
            <a:off x="2667000" y="1981200"/>
            <a:ext cx="1219200" cy="1143000"/>
          </a:xfrm>
          <a:prstGeom prst="rect">
            <a:avLst/>
          </a:prstGeom>
          <a:noFill/>
          <a:ln w="9525">
            <a:noFill/>
            <a:miter lim="800000"/>
            <a:headEnd/>
            <a:tailEnd/>
          </a:ln>
        </p:spPr>
      </p:pic>
      <p:pic>
        <p:nvPicPr>
          <p:cNvPr id="8" name="Picture 7"/>
          <p:cNvPicPr/>
          <p:nvPr/>
        </p:nvPicPr>
        <p:blipFill>
          <a:blip r:embed="rId4" cstate="print"/>
          <a:srcRect l="9342" t="14198" r="21539" b="12820"/>
          <a:stretch>
            <a:fillRect/>
          </a:stretch>
        </p:blipFill>
        <p:spPr bwMode="auto">
          <a:xfrm>
            <a:off x="6019800" y="2209800"/>
            <a:ext cx="1600200" cy="1524000"/>
          </a:xfrm>
          <a:prstGeom prst="rect">
            <a:avLst/>
          </a:prstGeom>
          <a:noFill/>
          <a:ln w="9525">
            <a:noFill/>
            <a:miter lim="800000"/>
            <a:headEnd/>
            <a:tailEnd/>
          </a:ln>
        </p:spPr>
      </p:pic>
      <p:pic>
        <p:nvPicPr>
          <p:cNvPr id="9" name="Picture 8"/>
          <p:cNvPicPr/>
          <p:nvPr/>
        </p:nvPicPr>
        <p:blipFill>
          <a:blip r:embed="rId5" cstate="print"/>
          <a:srcRect l="8952" t="9614" r="21779" b="13522"/>
          <a:stretch>
            <a:fillRect/>
          </a:stretch>
        </p:blipFill>
        <p:spPr bwMode="auto">
          <a:xfrm>
            <a:off x="2743200" y="3733800"/>
            <a:ext cx="1676400" cy="1752600"/>
          </a:xfrm>
          <a:prstGeom prst="rect">
            <a:avLst/>
          </a:prstGeom>
          <a:noFill/>
          <a:ln w="9525">
            <a:noFill/>
            <a:miter lim="800000"/>
            <a:headEnd/>
            <a:tailEnd/>
          </a:ln>
        </p:spPr>
      </p:pic>
      <p:pic>
        <p:nvPicPr>
          <p:cNvPr id="10" name="Picture 9"/>
          <p:cNvPicPr/>
          <p:nvPr/>
        </p:nvPicPr>
        <p:blipFill>
          <a:blip r:embed="rId6" cstate="print"/>
          <a:srcRect l="8842" t="11436" r="21704" b="12722"/>
          <a:stretch>
            <a:fillRect/>
          </a:stretch>
        </p:blipFill>
        <p:spPr bwMode="auto">
          <a:xfrm>
            <a:off x="6019800" y="4572000"/>
            <a:ext cx="1676400" cy="1600200"/>
          </a:xfrm>
          <a:prstGeom prst="rect">
            <a:avLst/>
          </a:prstGeom>
          <a:noFill/>
          <a:ln w="9525">
            <a:noFill/>
            <a:miter lim="800000"/>
            <a:headEnd/>
            <a:tailEnd/>
          </a:ln>
        </p:spPr>
      </p:pic>
      <p:sp>
        <p:nvSpPr>
          <p:cNvPr id="11" name="Right Arrow 10"/>
          <p:cNvSpPr/>
          <p:nvPr/>
        </p:nvSpPr>
        <p:spPr>
          <a:xfrm rot="963523">
            <a:off x="4304712" y="2542842"/>
            <a:ext cx="1371600" cy="4646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12" name="Right Arrow 11"/>
          <p:cNvSpPr/>
          <p:nvPr/>
        </p:nvSpPr>
        <p:spPr>
          <a:xfrm rot="8802369">
            <a:off x="4510779" y="3614923"/>
            <a:ext cx="1371600" cy="4646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13" name="Right Arrow 12"/>
          <p:cNvSpPr/>
          <p:nvPr/>
        </p:nvSpPr>
        <p:spPr>
          <a:xfrm rot="963523">
            <a:off x="4380911" y="4981241"/>
            <a:ext cx="1371600" cy="4646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14" name="TextBox 13"/>
          <p:cNvSpPr txBox="1"/>
          <p:nvPr/>
        </p:nvSpPr>
        <p:spPr>
          <a:xfrm>
            <a:off x="3352800" y="4495800"/>
            <a:ext cx="457200" cy="369332"/>
          </a:xfrm>
          <a:prstGeom prst="rect">
            <a:avLst/>
          </a:prstGeom>
          <a:noFill/>
        </p:spPr>
        <p:txBody>
          <a:bodyPr wrap="square" rtlCol="0">
            <a:spAutoFit/>
          </a:bodyPr>
          <a:lstStyle/>
          <a:p>
            <a:pPr algn="ctr"/>
            <a:r>
              <a:rPr lang="en-US" b="1" dirty="0" smtClean="0"/>
              <a:t>6</a:t>
            </a:r>
            <a:endParaRPr lang="en-US" i="1" dirty="0" smtClean="0"/>
          </a:p>
        </p:txBody>
      </p:sp>
      <p:sp>
        <p:nvSpPr>
          <p:cNvPr id="15" name="TextBox 14"/>
          <p:cNvSpPr txBox="1"/>
          <p:nvPr/>
        </p:nvSpPr>
        <p:spPr>
          <a:xfrm>
            <a:off x="6629400" y="5257800"/>
            <a:ext cx="457200" cy="369332"/>
          </a:xfrm>
          <a:prstGeom prst="rect">
            <a:avLst/>
          </a:prstGeom>
          <a:noFill/>
        </p:spPr>
        <p:txBody>
          <a:bodyPr wrap="square" rtlCol="0">
            <a:spAutoFit/>
          </a:bodyPr>
          <a:lstStyle/>
          <a:p>
            <a:pPr algn="ctr"/>
            <a:r>
              <a:rPr lang="en-US" b="1" dirty="0" smtClean="0"/>
              <a:t>8</a:t>
            </a:r>
            <a:endParaRPr lang="en-US" i="1" dirty="0" smtClean="0"/>
          </a:p>
        </p:txBody>
      </p:sp>
      <p:sp>
        <p:nvSpPr>
          <p:cNvPr id="16" name="TextBox 15"/>
          <p:cNvSpPr txBox="1"/>
          <p:nvPr/>
        </p:nvSpPr>
        <p:spPr>
          <a:xfrm>
            <a:off x="6553200" y="2819400"/>
            <a:ext cx="457200" cy="369332"/>
          </a:xfrm>
          <a:prstGeom prst="rect">
            <a:avLst/>
          </a:prstGeom>
          <a:noFill/>
        </p:spPr>
        <p:txBody>
          <a:bodyPr wrap="square" rtlCol="0">
            <a:spAutoFit/>
          </a:bodyPr>
          <a:lstStyle/>
          <a:p>
            <a:pPr algn="ctr"/>
            <a:r>
              <a:rPr lang="en-US" b="1" dirty="0" smtClean="0"/>
              <a:t>4</a:t>
            </a:r>
            <a:endParaRPr lang="en-US" i="1" dirty="0" smtClean="0"/>
          </a:p>
        </p:txBody>
      </p:sp>
      <p:sp>
        <p:nvSpPr>
          <p:cNvPr id="17" name="TextBox 16"/>
          <p:cNvSpPr txBox="1"/>
          <p:nvPr/>
        </p:nvSpPr>
        <p:spPr>
          <a:xfrm>
            <a:off x="3048000" y="2438400"/>
            <a:ext cx="457200" cy="369332"/>
          </a:xfrm>
          <a:prstGeom prst="rect">
            <a:avLst/>
          </a:prstGeom>
          <a:noFill/>
        </p:spPr>
        <p:txBody>
          <a:bodyPr wrap="square" rtlCol="0">
            <a:spAutoFit/>
          </a:bodyPr>
          <a:lstStyle/>
          <a:p>
            <a:pPr algn="ctr"/>
            <a:r>
              <a:rPr lang="en-US" b="1" dirty="0" smtClean="0"/>
              <a:t>2</a:t>
            </a:r>
            <a:endParaRPr lang="en-US" i="1" dirty="0" smtClean="0"/>
          </a:p>
        </p:txBody>
      </p:sp>
      <p:sp>
        <p:nvSpPr>
          <p:cNvPr id="18" name="Slide Number Placeholder 17"/>
          <p:cNvSpPr>
            <a:spLocks noGrp="1"/>
          </p:cNvSpPr>
          <p:nvPr>
            <p:ph type="sldNum" sz="quarter" idx="12"/>
          </p:nvPr>
        </p:nvSpPr>
        <p:spPr/>
        <p:txBody>
          <a:bodyPr/>
          <a:lstStyle/>
          <a:p>
            <a:pPr>
              <a:defRPr/>
            </a:pPr>
            <a:fld id="{06732B4C-4783-4D3C-B5B3-EC114DA3B359}" type="slidenum">
              <a:rPr lang="en-US" smtClean="0"/>
              <a:pPr>
                <a:defRPr/>
              </a:pPr>
              <a:t>8</a:t>
            </a:fld>
            <a:endParaRPr lang="en-US" dirty="0"/>
          </a:p>
        </p:txBody>
      </p:sp>
      <p:pic>
        <p:nvPicPr>
          <p:cNvPr id="1026" name="Picture 2"/>
          <p:cNvPicPr>
            <a:picLocks noChangeAspect="1" noChangeArrowheads="1"/>
          </p:cNvPicPr>
          <p:nvPr/>
        </p:nvPicPr>
        <p:blipFill>
          <a:blip r:embed="rId7" cstate="print"/>
          <a:srcRect/>
          <a:stretch>
            <a:fillRect/>
          </a:stretch>
        </p:blipFill>
        <p:spPr bwMode="auto">
          <a:xfrm>
            <a:off x="7315200" y="5868015"/>
            <a:ext cx="1244600" cy="627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655638"/>
          </a:xfrm>
        </p:spPr>
        <p:txBody>
          <a:bodyPr/>
          <a:lstStyle/>
          <a:p>
            <a:r>
              <a:rPr lang="en-US" dirty="0" smtClean="0"/>
              <a:t>Two sections</a:t>
            </a:r>
            <a:endParaRPr lang="en-US" dirty="0"/>
          </a:p>
        </p:txBody>
      </p:sp>
      <p:pic>
        <p:nvPicPr>
          <p:cNvPr id="6" name="Picture 5"/>
          <p:cNvPicPr/>
          <p:nvPr/>
        </p:nvPicPr>
        <p:blipFill>
          <a:blip r:embed="rId3" cstate="print"/>
          <a:srcRect/>
          <a:stretch>
            <a:fillRect/>
          </a:stretch>
        </p:blipFill>
        <p:spPr bwMode="auto">
          <a:xfrm>
            <a:off x="2209800" y="990600"/>
            <a:ext cx="4419600" cy="4038600"/>
          </a:xfrm>
          <a:prstGeom prst="rect">
            <a:avLst/>
          </a:prstGeom>
          <a:noFill/>
          <a:ln w="9525">
            <a:solidFill>
              <a:srgbClr val="FF0000"/>
            </a:solidFill>
            <a:miter lim="800000"/>
            <a:headEnd/>
            <a:tailEnd/>
          </a:ln>
        </p:spPr>
      </p:pic>
      <p:sp>
        <p:nvSpPr>
          <p:cNvPr id="7" name="TextBox 6"/>
          <p:cNvSpPr txBox="1"/>
          <p:nvPr/>
        </p:nvSpPr>
        <p:spPr>
          <a:xfrm>
            <a:off x="609600" y="5105400"/>
            <a:ext cx="7620000" cy="646331"/>
          </a:xfrm>
          <a:prstGeom prst="rect">
            <a:avLst/>
          </a:prstGeom>
          <a:noFill/>
        </p:spPr>
        <p:txBody>
          <a:bodyPr wrap="square" rtlCol="0">
            <a:spAutoFit/>
          </a:bodyPr>
          <a:lstStyle/>
          <a:p>
            <a:pPr algn="ctr"/>
            <a:r>
              <a:rPr lang="en-US" b="1" dirty="0" smtClean="0"/>
              <a:t>Figure 7 – Two sections</a:t>
            </a:r>
          </a:p>
          <a:p>
            <a:pPr algn="ctr"/>
            <a:r>
              <a:rPr lang="en-US" i="1" dirty="0" smtClean="0"/>
              <a:t>Not an option!</a:t>
            </a:r>
            <a:endParaRPr lang="en-US" b="1" i="1" dirty="0" smtClean="0"/>
          </a:p>
        </p:txBody>
      </p:sp>
      <p:sp>
        <p:nvSpPr>
          <p:cNvPr id="8" name="Slide Number Placeholder 7"/>
          <p:cNvSpPr>
            <a:spLocks noGrp="1"/>
          </p:cNvSpPr>
          <p:nvPr>
            <p:ph type="sldNum" sz="quarter" idx="12"/>
          </p:nvPr>
        </p:nvSpPr>
        <p:spPr/>
        <p:txBody>
          <a:bodyPr/>
          <a:lstStyle/>
          <a:p>
            <a:pPr>
              <a:defRPr/>
            </a:pPr>
            <a:fld id="{93B7BC8B-5BE3-46C4-A7D7-933215032A6D}" type="slidenum">
              <a:rPr lang="en-US" smtClean="0"/>
              <a:pPr>
                <a:defRPr/>
              </a:pPr>
              <a:t>9</a:t>
            </a:fld>
            <a:endParaRPr lang="en-US" dirty="0"/>
          </a:p>
        </p:txBody>
      </p:sp>
      <p:grpSp>
        <p:nvGrpSpPr>
          <p:cNvPr id="34" name="Group 33"/>
          <p:cNvGrpSpPr/>
          <p:nvPr/>
        </p:nvGrpSpPr>
        <p:grpSpPr>
          <a:xfrm>
            <a:off x="3625850" y="1215570"/>
            <a:ext cx="946150" cy="457200"/>
            <a:chOff x="3625850" y="1215570"/>
            <a:chExt cx="946150" cy="457200"/>
          </a:xfrm>
        </p:grpSpPr>
        <p:cxnSp>
          <p:nvCxnSpPr>
            <p:cNvPr id="6150" name="AutoShape 6"/>
            <p:cNvCxnSpPr>
              <a:cxnSpLocks noChangeShapeType="1"/>
            </p:cNvCxnSpPr>
            <p:nvPr/>
          </p:nvCxnSpPr>
          <p:spPr bwMode="auto">
            <a:xfrm>
              <a:off x="3625850" y="1215570"/>
              <a:ext cx="0" cy="457200"/>
            </a:xfrm>
            <a:prstGeom prst="straightConnector1">
              <a:avLst/>
            </a:prstGeom>
            <a:noFill/>
            <a:ln w="9525">
              <a:solidFill>
                <a:srgbClr val="000000"/>
              </a:solidFill>
              <a:round/>
              <a:headEnd/>
              <a:tailEnd type="triangle" w="med" len="med"/>
            </a:ln>
          </p:spPr>
        </p:cxnSp>
        <p:cxnSp>
          <p:nvCxnSpPr>
            <p:cNvPr id="6151" name="AutoShape 7"/>
            <p:cNvCxnSpPr>
              <a:cxnSpLocks noChangeShapeType="1"/>
            </p:cNvCxnSpPr>
            <p:nvPr/>
          </p:nvCxnSpPr>
          <p:spPr bwMode="auto">
            <a:xfrm>
              <a:off x="3736975" y="1215570"/>
              <a:ext cx="0" cy="457200"/>
            </a:xfrm>
            <a:prstGeom prst="straightConnector1">
              <a:avLst/>
            </a:prstGeom>
            <a:noFill/>
            <a:ln w="9525">
              <a:solidFill>
                <a:srgbClr val="000000"/>
              </a:solidFill>
              <a:round/>
              <a:headEnd/>
              <a:tailEnd type="triangle" w="med" len="med"/>
            </a:ln>
          </p:spPr>
        </p:cxnSp>
        <p:cxnSp>
          <p:nvCxnSpPr>
            <p:cNvPr id="6152" name="AutoShape 8"/>
            <p:cNvCxnSpPr>
              <a:cxnSpLocks noChangeShapeType="1"/>
            </p:cNvCxnSpPr>
            <p:nvPr/>
          </p:nvCxnSpPr>
          <p:spPr bwMode="auto">
            <a:xfrm>
              <a:off x="3889375" y="1215570"/>
              <a:ext cx="0" cy="457200"/>
            </a:xfrm>
            <a:prstGeom prst="straightConnector1">
              <a:avLst/>
            </a:prstGeom>
            <a:noFill/>
            <a:ln w="9525">
              <a:solidFill>
                <a:srgbClr val="000000"/>
              </a:solidFill>
              <a:round/>
              <a:headEnd/>
              <a:tailEnd type="triangle" w="med" len="med"/>
            </a:ln>
          </p:spPr>
        </p:cxnSp>
        <p:cxnSp>
          <p:nvCxnSpPr>
            <p:cNvPr id="6153" name="AutoShape 9"/>
            <p:cNvCxnSpPr>
              <a:cxnSpLocks noChangeShapeType="1"/>
            </p:cNvCxnSpPr>
            <p:nvPr/>
          </p:nvCxnSpPr>
          <p:spPr bwMode="auto">
            <a:xfrm>
              <a:off x="4020820" y="1215570"/>
              <a:ext cx="0" cy="457200"/>
            </a:xfrm>
            <a:prstGeom prst="straightConnector1">
              <a:avLst/>
            </a:prstGeom>
            <a:noFill/>
            <a:ln w="9525">
              <a:solidFill>
                <a:srgbClr val="000000"/>
              </a:solidFill>
              <a:round/>
              <a:headEnd/>
              <a:tailEnd type="triangle" w="med" len="med"/>
            </a:ln>
          </p:spPr>
        </p:cxnSp>
        <p:cxnSp>
          <p:nvCxnSpPr>
            <p:cNvPr id="6154" name="AutoShape 10"/>
            <p:cNvCxnSpPr>
              <a:cxnSpLocks noChangeShapeType="1"/>
            </p:cNvCxnSpPr>
            <p:nvPr/>
          </p:nvCxnSpPr>
          <p:spPr bwMode="auto">
            <a:xfrm>
              <a:off x="4162425" y="1215570"/>
              <a:ext cx="0" cy="457200"/>
            </a:xfrm>
            <a:prstGeom prst="straightConnector1">
              <a:avLst/>
            </a:prstGeom>
            <a:noFill/>
            <a:ln w="9525">
              <a:solidFill>
                <a:srgbClr val="000000"/>
              </a:solidFill>
              <a:round/>
              <a:headEnd/>
              <a:tailEnd type="triangle" w="med" len="med"/>
            </a:ln>
          </p:spPr>
        </p:cxnSp>
        <p:cxnSp>
          <p:nvCxnSpPr>
            <p:cNvPr id="6155" name="AutoShape 11"/>
            <p:cNvCxnSpPr>
              <a:cxnSpLocks noChangeShapeType="1"/>
            </p:cNvCxnSpPr>
            <p:nvPr/>
          </p:nvCxnSpPr>
          <p:spPr bwMode="auto">
            <a:xfrm>
              <a:off x="4298950" y="1215570"/>
              <a:ext cx="0" cy="457200"/>
            </a:xfrm>
            <a:prstGeom prst="straightConnector1">
              <a:avLst/>
            </a:prstGeom>
            <a:noFill/>
            <a:ln w="9525">
              <a:solidFill>
                <a:srgbClr val="000000"/>
              </a:solidFill>
              <a:round/>
              <a:headEnd/>
              <a:tailEnd type="triangle" w="med" len="med"/>
            </a:ln>
          </p:spPr>
        </p:cxnSp>
        <p:cxnSp>
          <p:nvCxnSpPr>
            <p:cNvPr id="6156" name="AutoShape 12"/>
            <p:cNvCxnSpPr>
              <a:cxnSpLocks noChangeShapeType="1"/>
            </p:cNvCxnSpPr>
            <p:nvPr/>
          </p:nvCxnSpPr>
          <p:spPr bwMode="auto">
            <a:xfrm>
              <a:off x="4430395" y="1215570"/>
              <a:ext cx="0" cy="457200"/>
            </a:xfrm>
            <a:prstGeom prst="straightConnector1">
              <a:avLst/>
            </a:prstGeom>
            <a:noFill/>
            <a:ln w="9525">
              <a:solidFill>
                <a:srgbClr val="000000"/>
              </a:solidFill>
              <a:round/>
              <a:headEnd/>
              <a:tailEnd type="triangle" w="med" len="med"/>
            </a:ln>
          </p:spPr>
        </p:cxnSp>
        <p:cxnSp>
          <p:nvCxnSpPr>
            <p:cNvPr id="6157" name="AutoShape 13"/>
            <p:cNvCxnSpPr>
              <a:cxnSpLocks noChangeShapeType="1"/>
            </p:cNvCxnSpPr>
            <p:nvPr/>
          </p:nvCxnSpPr>
          <p:spPr bwMode="auto">
            <a:xfrm>
              <a:off x="4572000" y="1215570"/>
              <a:ext cx="0" cy="457200"/>
            </a:xfrm>
            <a:prstGeom prst="straightConnector1">
              <a:avLst/>
            </a:prstGeom>
            <a:noFill/>
            <a:ln w="9525">
              <a:solidFill>
                <a:srgbClr val="000000"/>
              </a:solidFill>
              <a:round/>
              <a:headEnd/>
              <a:tailEnd type="triangle" w="med" len="med"/>
            </a:ln>
          </p:spPr>
        </p:cxnSp>
      </p:grpSp>
      <p:sp>
        <p:nvSpPr>
          <p:cNvPr id="6170" name="Text Box 26"/>
          <p:cNvSpPr txBox="1">
            <a:spLocks noChangeArrowheads="1"/>
          </p:cNvSpPr>
          <p:nvPr/>
        </p:nvSpPr>
        <p:spPr bwMode="auto">
          <a:xfrm>
            <a:off x="4800600" y="1219200"/>
            <a:ext cx="838200" cy="381000"/>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70MPa</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5" name="Group 34"/>
          <p:cNvGrpSpPr/>
          <p:nvPr/>
        </p:nvGrpSpPr>
        <p:grpSpPr>
          <a:xfrm rot="10800000">
            <a:off x="3672114" y="4448628"/>
            <a:ext cx="946150" cy="457200"/>
            <a:chOff x="3625850" y="1215570"/>
            <a:chExt cx="946150" cy="457200"/>
          </a:xfrm>
        </p:grpSpPr>
        <p:cxnSp>
          <p:nvCxnSpPr>
            <p:cNvPr id="36" name="AutoShape 6"/>
            <p:cNvCxnSpPr>
              <a:cxnSpLocks noChangeShapeType="1"/>
            </p:cNvCxnSpPr>
            <p:nvPr/>
          </p:nvCxnSpPr>
          <p:spPr bwMode="auto">
            <a:xfrm>
              <a:off x="3625850" y="1215570"/>
              <a:ext cx="0" cy="457200"/>
            </a:xfrm>
            <a:prstGeom prst="straightConnector1">
              <a:avLst/>
            </a:prstGeom>
            <a:noFill/>
            <a:ln w="9525">
              <a:solidFill>
                <a:srgbClr val="000000"/>
              </a:solidFill>
              <a:round/>
              <a:headEnd/>
              <a:tailEnd type="triangle" w="med" len="med"/>
            </a:ln>
          </p:spPr>
        </p:cxnSp>
        <p:cxnSp>
          <p:nvCxnSpPr>
            <p:cNvPr id="37" name="AutoShape 7"/>
            <p:cNvCxnSpPr>
              <a:cxnSpLocks noChangeShapeType="1"/>
            </p:cNvCxnSpPr>
            <p:nvPr/>
          </p:nvCxnSpPr>
          <p:spPr bwMode="auto">
            <a:xfrm>
              <a:off x="3736975" y="1215570"/>
              <a:ext cx="0" cy="457200"/>
            </a:xfrm>
            <a:prstGeom prst="straightConnector1">
              <a:avLst/>
            </a:prstGeom>
            <a:noFill/>
            <a:ln w="9525">
              <a:solidFill>
                <a:srgbClr val="000000"/>
              </a:solidFill>
              <a:round/>
              <a:headEnd/>
              <a:tailEnd type="triangle" w="med" len="med"/>
            </a:ln>
          </p:spPr>
        </p:cxnSp>
        <p:cxnSp>
          <p:nvCxnSpPr>
            <p:cNvPr id="38" name="AutoShape 8"/>
            <p:cNvCxnSpPr>
              <a:cxnSpLocks noChangeShapeType="1"/>
            </p:cNvCxnSpPr>
            <p:nvPr/>
          </p:nvCxnSpPr>
          <p:spPr bwMode="auto">
            <a:xfrm>
              <a:off x="3889375" y="1215570"/>
              <a:ext cx="0" cy="457200"/>
            </a:xfrm>
            <a:prstGeom prst="straightConnector1">
              <a:avLst/>
            </a:prstGeom>
            <a:noFill/>
            <a:ln w="9525">
              <a:solidFill>
                <a:srgbClr val="000000"/>
              </a:solidFill>
              <a:round/>
              <a:headEnd/>
              <a:tailEnd type="triangle" w="med" len="med"/>
            </a:ln>
          </p:spPr>
        </p:cxnSp>
        <p:cxnSp>
          <p:nvCxnSpPr>
            <p:cNvPr id="39" name="AutoShape 9"/>
            <p:cNvCxnSpPr>
              <a:cxnSpLocks noChangeShapeType="1"/>
            </p:cNvCxnSpPr>
            <p:nvPr/>
          </p:nvCxnSpPr>
          <p:spPr bwMode="auto">
            <a:xfrm>
              <a:off x="4020820" y="1215570"/>
              <a:ext cx="0" cy="457200"/>
            </a:xfrm>
            <a:prstGeom prst="straightConnector1">
              <a:avLst/>
            </a:prstGeom>
            <a:noFill/>
            <a:ln w="9525">
              <a:solidFill>
                <a:srgbClr val="000000"/>
              </a:solidFill>
              <a:round/>
              <a:headEnd/>
              <a:tailEnd type="triangle" w="med" len="med"/>
            </a:ln>
          </p:spPr>
        </p:cxnSp>
        <p:cxnSp>
          <p:nvCxnSpPr>
            <p:cNvPr id="40" name="AutoShape 10"/>
            <p:cNvCxnSpPr>
              <a:cxnSpLocks noChangeShapeType="1"/>
            </p:cNvCxnSpPr>
            <p:nvPr/>
          </p:nvCxnSpPr>
          <p:spPr bwMode="auto">
            <a:xfrm>
              <a:off x="4162425" y="1215570"/>
              <a:ext cx="0" cy="457200"/>
            </a:xfrm>
            <a:prstGeom prst="straightConnector1">
              <a:avLst/>
            </a:prstGeom>
            <a:noFill/>
            <a:ln w="9525">
              <a:solidFill>
                <a:srgbClr val="000000"/>
              </a:solidFill>
              <a:round/>
              <a:headEnd/>
              <a:tailEnd type="triangle" w="med" len="med"/>
            </a:ln>
          </p:spPr>
        </p:cxnSp>
        <p:cxnSp>
          <p:nvCxnSpPr>
            <p:cNvPr id="41" name="AutoShape 11"/>
            <p:cNvCxnSpPr>
              <a:cxnSpLocks noChangeShapeType="1"/>
            </p:cNvCxnSpPr>
            <p:nvPr/>
          </p:nvCxnSpPr>
          <p:spPr bwMode="auto">
            <a:xfrm>
              <a:off x="4298950" y="1215570"/>
              <a:ext cx="0" cy="457200"/>
            </a:xfrm>
            <a:prstGeom prst="straightConnector1">
              <a:avLst/>
            </a:prstGeom>
            <a:noFill/>
            <a:ln w="9525">
              <a:solidFill>
                <a:srgbClr val="000000"/>
              </a:solidFill>
              <a:round/>
              <a:headEnd/>
              <a:tailEnd type="triangle" w="med" len="med"/>
            </a:ln>
          </p:spPr>
        </p:cxnSp>
        <p:cxnSp>
          <p:nvCxnSpPr>
            <p:cNvPr id="42" name="AutoShape 12"/>
            <p:cNvCxnSpPr>
              <a:cxnSpLocks noChangeShapeType="1"/>
            </p:cNvCxnSpPr>
            <p:nvPr/>
          </p:nvCxnSpPr>
          <p:spPr bwMode="auto">
            <a:xfrm>
              <a:off x="4430395" y="1215570"/>
              <a:ext cx="0" cy="457200"/>
            </a:xfrm>
            <a:prstGeom prst="straightConnector1">
              <a:avLst/>
            </a:prstGeom>
            <a:noFill/>
            <a:ln w="9525">
              <a:solidFill>
                <a:srgbClr val="000000"/>
              </a:solidFill>
              <a:round/>
              <a:headEnd/>
              <a:tailEnd type="triangle" w="med" len="med"/>
            </a:ln>
          </p:spPr>
        </p:cxnSp>
        <p:cxnSp>
          <p:nvCxnSpPr>
            <p:cNvPr id="43" name="AutoShape 13"/>
            <p:cNvCxnSpPr>
              <a:cxnSpLocks noChangeShapeType="1"/>
            </p:cNvCxnSpPr>
            <p:nvPr/>
          </p:nvCxnSpPr>
          <p:spPr bwMode="auto">
            <a:xfrm>
              <a:off x="4572000" y="1215570"/>
              <a:ext cx="0" cy="457200"/>
            </a:xfrm>
            <a:prstGeom prst="straightConnector1">
              <a:avLst/>
            </a:prstGeom>
            <a:noFill/>
            <a:ln w="9525">
              <a:solidFill>
                <a:srgbClr val="000000"/>
              </a:solidFill>
              <a:round/>
              <a:headEnd/>
              <a:tailEnd type="triangle" w="med" len="med"/>
            </a:ln>
          </p:spPr>
        </p:cxnSp>
      </p:grpSp>
      <p:pic>
        <p:nvPicPr>
          <p:cNvPr id="44" name="Picture 2"/>
          <p:cNvPicPr>
            <a:picLocks noChangeAspect="1" noChangeArrowheads="1"/>
          </p:cNvPicPr>
          <p:nvPr/>
        </p:nvPicPr>
        <p:blipFill>
          <a:blip r:embed="rId4" cstate="print"/>
          <a:srcRect/>
          <a:stretch>
            <a:fillRect/>
          </a:stretch>
        </p:blipFill>
        <p:spPr bwMode="auto">
          <a:xfrm>
            <a:off x="6686550" y="5715000"/>
            <a:ext cx="1244600" cy="627318"/>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7184</TotalTime>
  <Words>1863</Words>
  <Application>Microsoft Office PowerPoint</Application>
  <PresentationFormat>On-screen Show (4:3)</PresentationFormat>
  <Paragraphs>216</Paragraphs>
  <Slides>28</Slides>
  <Notes>24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Oriel</vt:lpstr>
      <vt:lpstr>The CRUSHED Experiment </vt:lpstr>
      <vt:lpstr>The Experiment</vt:lpstr>
      <vt:lpstr>Our Previous Idea</vt:lpstr>
      <vt:lpstr>The Problem: Crinkling</vt:lpstr>
      <vt:lpstr>Our New Idea</vt:lpstr>
      <vt:lpstr>Or Even Better</vt:lpstr>
      <vt:lpstr>FEA</vt:lpstr>
      <vt:lpstr>Exploring the number of sections in detail</vt:lpstr>
      <vt:lpstr>Two sections</vt:lpstr>
      <vt:lpstr>Four sections</vt:lpstr>
      <vt:lpstr>Four sections close up</vt:lpstr>
      <vt:lpstr>Six sections</vt:lpstr>
      <vt:lpstr>Six sections close up</vt:lpstr>
      <vt:lpstr>Eight sections</vt:lpstr>
      <vt:lpstr>Eight sections close up</vt:lpstr>
      <vt:lpstr>How many?</vt:lpstr>
      <vt:lpstr>Failure?... Nope!</vt:lpstr>
      <vt:lpstr>Deflection?... Nope!</vt:lpstr>
      <vt:lpstr>Deflection?... Nope!</vt:lpstr>
      <vt:lpstr>Material Selection</vt:lpstr>
      <vt:lpstr>Material Selection</vt:lpstr>
      <vt:lpstr>Material Selection</vt:lpstr>
      <vt:lpstr>Material Selection</vt:lpstr>
      <vt:lpstr>Analysis On the Fasteners</vt:lpstr>
      <vt:lpstr>FEA On the Nut - 6280 lbf on threads Shear Stress = 139 ksi</vt:lpstr>
      <vt:lpstr>FEA On the Nut - 6280 lbf on threads Shear Stress = 258 ksi</vt:lpstr>
      <vt:lpstr>Does the Nut Fail…………..NO!</vt:lpstr>
      <vt:lpstr>How about the pressure application?   Ring Failure?  We are working on 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ITER TF-L5 Cable   Individual Strand Analysis</dc:title>
  <dc:creator>asc-user</dc:creator>
  <cp:lastModifiedBy>FMRL</cp:lastModifiedBy>
  <cp:revision>395</cp:revision>
  <dcterms:created xsi:type="dcterms:W3CDTF">2010-05-05T16:17:54Z</dcterms:created>
  <dcterms:modified xsi:type="dcterms:W3CDTF">2011-01-07T17:20:48Z</dcterms:modified>
</cp:coreProperties>
</file>