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2" r:id="rId4"/>
    <p:sldId id="267" r:id="rId5"/>
    <p:sldId id="263" r:id="rId6"/>
    <p:sldId id="264" r:id="rId7"/>
    <p:sldId id="268" r:id="rId8"/>
    <p:sldId id="259" r:id="rId9"/>
    <p:sldId id="260" r:id="rId10"/>
    <p:sldId id="261" r:id="rId11"/>
    <p:sldId id="272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775CA-BF0D-43B3-8E3A-C64BE3999785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93407-9F44-4051-8026-E6B25646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6580-F97F-4650-8190-81A252D0A396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722-DDA4-436C-9486-B4EACD99038C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F7F-998A-417A-BD09-754E03970584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2DD-4C3B-469B-98AF-2C5B21ED9191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E1A4-57D1-4361-95B5-B8DAF0F354B8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AD4-C683-4EA4-A36A-9B5EB7C6F6EE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BD2-C618-4598-A60C-53BC05B72764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48BC-3E21-4CC5-9534-B3E0DD17E062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0399-E01E-4075-8D9A-CF12FE85AFFD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BAA9-8715-4420-8FF6-19502BF150D0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703-CF25-4AF1-A8CB-A4CFE2AE6AB6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4C242B-7DAD-44D1-A393-9479ECA1321B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_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038600"/>
            <a:ext cx="3429000" cy="133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438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1E7DB8"/>
                </a:solidFill>
                <a:latin typeface="Arial" pitchFamily="34" charset="0"/>
                <a:cs typeface="Arial" pitchFamily="34" charset="0"/>
              </a:rPr>
              <a:t>Rotational Compressor Valve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43200" y="1981200"/>
            <a:ext cx="30480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Group 18: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Alejandro Castro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Sam Leuthold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Andrew Borger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DB669A7-D0C6-41AF-BFC8-0AAA6740DC9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c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6147710"/>
            <a:ext cx="1981200" cy="570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6096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GE Sponsor</a:t>
            </a:r>
            <a:r>
              <a:rPr lang="en-US" dirty="0" smtClean="0">
                <a:solidFill>
                  <a:schemeClr val="accent1"/>
                </a:solidFill>
              </a:rPr>
              <a:t>: Todd Hopwood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Faculty Advisor</a:t>
            </a:r>
            <a:r>
              <a:rPr lang="en-US" dirty="0" smtClean="0">
                <a:solidFill>
                  <a:schemeClr val="accent1"/>
                </a:solidFill>
              </a:rPr>
              <a:t>: Dr. Van </a:t>
            </a:r>
            <a:r>
              <a:rPr lang="en-US" dirty="0" err="1" smtClean="0">
                <a:solidFill>
                  <a:schemeClr val="accent1"/>
                </a:solidFill>
              </a:rPr>
              <a:t>Sciver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114800" y="4744632"/>
            <a:ext cx="1076325" cy="21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57582">
            <a:off x="2036831" y="2371646"/>
            <a:ext cx="5923505" cy="25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Parameters: Volumetric flow, temperature, and pressure</a:t>
            </a:r>
          </a:p>
          <a:p>
            <a:r>
              <a:rPr lang="en-US" sz="2000" dirty="0" smtClean="0"/>
              <a:t>4 piece design</a:t>
            </a:r>
          </a:p>
          <a:p>
            <a:r>
              <a:rPr lang="en-US" sz="2000" dirty="0" smtClean="0"/>
              <a:t>Material selection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81800" y="4343400"/>
            <a:ext cx="2209800" cy="23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4343399"/>
            <a:ext cx="241013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973407">
            <a:off x="1015079" y="3752944"/>
            <a:ext cx="10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Flow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5569482">
            <a:off x="1569665" y="3747737"/>
            <a:ext cx="228600" cy="75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have been ordered and ready for pickup: 12”x 12” x 2” , 12” x 12” x 1” , 12” x 12” x ½” Steel plates  </a:t>
            </a:r>
          </a:p>
          <a:p>
            <a:r>
              <a:rPr lang="en-US" dirty="0" smtClean="0"/>
              <a:t>Machinist contacted for machining advice</a:t>
            </a:r>
          </a:p>
          <a:p>
            <a:r>
              <a:rPr lang="en-US" dirty="0" smtClean="0"/>
              <a:t>Final Design changes have been made for ease of machining</a:t>
            </a:r>
          </a:p>
          <a:p>
            <a:r>
              <a:rPr lang="en-US" dirty="0" smtClean="0"/>
              <a:t>Test rig currently being designed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Machining is to begin next week</a:t>
            </a:r>
          </a:p>
          <a:p>
            <a:r>
              <a:rPr lang="en-US" dirty="0" smtClean="0"/>
              <a:t>Test rig is to be constructed within machining time</a:t>
            </a:r>
          </a:p>
          <a:p>
            <a:r>
              <a:rPr lang="en-US" dirty="0" smtClean="0"/>
              <a:t>Rigorous testing will follow for the remainder of the semester</a:t>
            </a:r>
          </a:p>
          <a:p>
            <a:r>
              <a:rPr lang="en-US" dirty="0" smtClean="0"/>
              <a:t>During testing valve performance will be optimized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8515755" cy="21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3-D prototype already implemented</a:t>
            </a:r>
          </a:p>
          <a:p>
            <a:r>
              <a:rPr lang="en-US" dirty="0" smtClean="0"/>
              <a:t>Design slightly changed for machining purposes </a:t>
            </a:r>
          </a:p>
          <a:p>
            <a:r>
              <a:rPr lang="en-US" dirty="0" smtClean="0"/>
              <a:t>Parts have been ordered</a:t>
            </a:r>
          </a:p>
          <a:p>
            <a:r>
              <a:rPr lang="en-US" dirty="0" smtClean="0"/>
              <a:t>Machining is to be started next week</a:t>
            </a:r>
          </a:p>
          <a:p>
            <a:r>
              <a:rPr lang="en-US" dirty="0" smtClean="0"/>
              <a:t>Test rig currently being designed</a:t>
            </a:r>
          </a:p>
          <a:p>
            <a:r>
              <a:rPr lang="en-US" dirty="0" smtClean="0"/>
              <a:t>Total Budget: $2000</a:t>
            </a:r>
          </a:p>
          <a:p>
            <a:r>
              <a:rPr lang="en-US" dirty="0" smtClean="0"/>
              <a:t>Total spent: $197.76 </a:t>
            </a:r>
          </a:p>
          <a:p>
            <a:r>
              <a:rPr lang="en-US" dirty="0" smtClean="0"/>
              <a:t>Project is running within accepted schedule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7"/>
          <a:stretch>
            <a:fillRect/>
          </a:stretch>
        </p:blipFill>
        <p:spPr bwMode="auto">
          <a:xfrm>
            <a:off x="4038600" y="1828800"/>
            <a:ext cx="5105400" cy="45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2"/>
                </a:solidFill>
              </a:rPr>
              <a:t>Questions</a:t>
            </a:r>
            <a:endParaRPr lang="en-US" sz="8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749"/>
            <a:ext cx="5105400" cy="30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Current Valves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Concept Selection</a:t>
            </a:r>
          </a:p>
          <a:p>
            <a:r>
              <a:rPr lang="en-US" dirty="0" smtClean="0"/>
              <a:t>Interim Designs</a:t>
            </a:r>
          </a:p>
          <a:p>
            <a:r>
              <a:rPr lang="en-US" dirty="0" smtClean="0"/>
              <a:t>Final Design Selection</a:t>
            </a:r>
          </a:p>
          <a:p>
            <a:r>
              <a:rPr lang="en-US" dirty="0" smtClean="0"/>
              <a:t>Final Design</a:t>
            </a:r>
          </a:p>
          <a:p>
            <a:r>
              <a:rPr lang="en-US" dirty="0" smtClean="0"/>
              <a:t>Current Progress </a:t>
            </a:r>
          </a:p>
          <a:p>
            <a:r>
              <a:rPr lang="en-US" dirty="0" smtClean="0"/>
              <a:t>Future Scope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e_compress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590800"/>
            <a:ext cx="4876800" cy="323171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55034" y="2941166"/>
            <a:ext cx="4876799" cy="2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1356332">
            <a:off x="6205601" y="23195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1356332">
            <a:off x="7424800" y="23195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356332">
            <a:off x="7424800" y="35387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356332">
            <a:off x="6205600" y="35387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4800600" cy="361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609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tx2"/>
                </a:solidFill>
                <a:latin typeface="+mj-lt"/>
              </a:rPr>
              <a:t>Current</a:t>
            </a:r>
            <a:r>
              <a:rPr lang="en-US" sz="6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5000" dirty="0" smtClean="0">
                <a:solidFill>
                  <a:schemeClr val="tx2"/>
                </a:solidFill>
                <a:latin typeface="+mj-lt"/>
              </a:rPr>
              <a:t>Valves</a:t>
            </a:r>
            <a:endParaRPr lang="en-US" sz="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129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Stop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Shutter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132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Seat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438400" y="2743200"/>
            <a:ext cx="558800" cy="18602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4953000"/>
            <a:ext cx="15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Springs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171711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953000"/>
            <a:ext cx="312420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144780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 Valves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144780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Poppet Valves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473" b="13083"/>
          <a:stretch>
            <a:fillRect/>
          </a:stretch>
        </p:blipFill>
        <p:spPr bwMode="auto">
          <a:xfrm>
            <a:off x="2819400" y="4419600"/>
            <a:ext cx="6324600" cy="28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Reciprocating compressors move large volumes of natural gas </a:t>
            </a:r>
          </a:p>
          <a:p>
            <a:r>
              <a:rPr lang="en-US" dirty="0" smtClean="0"/>
              <a:t>Current compressor valves are reliable but </a:t>
            </a:r>
            <a:r>
              <a:rPr lang="en-US" u="sng" dirty="0" smtClean="0"/>
              <a:t>inefficient</a:t>
            </a:r>
          </a:p>
          <a:p>
            <a:r>
              <a:rPr lang="en-US" dirty="0" smtClean="0"/>
              <a:t>Inefficiencies caused from indirect flow path</a:t>
            </a:r>
          </a:p>
          <a:p>
            <a:r>
              <a:rPr lang="en-US" u="sng" dirty="0" smtClean="0"/>
              <a:t>Project Goal</a:t>
            </a:r>
            <a:r>
              <a:rPr lang="en-US" dirty="0" smtClean="0"/>
              <a:t>: Obtain direct flow with a rotational type valve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Must operate in a rotational manner and obtain laminar flow</a:t>
            </a:r>
          </a:p>
          <a:p>
            <a:r>
              <a:rPr lang="en-US" dirty="0" smtClean="0"/>
              <a:t>Operate at pressures between 30 psi and 600 psi</a:t>
            </a:r>
          </a:p>
          <a:p>
            <a:r>
              <a:rPr lang="en-US" dirty="0" smtClean="0"/>
              <a:t>Materials must be able to withstand temperatures approaching 350F</a:t>
            </a:r>
          </a:p>
          <a:p>
            <a:r>
              <a:rPr lang="en-US" dirty="0" smtClean="0"/>
              <a:t>Modifiable to fit all current gas compressors used by G.E.</a:t>
            </a:r>
          </a:p>
          <a:p>
            <a:r>
              <a:rPr lang="en-US" dirty="0" smtClean="0"/>
              <a:t>Is to be easily replaced</a:t>
            </a:r>
          </a:p>
          <a:p>
            <a:r>
              <a:rPr lang="en-US" dirty="0" smtClean="0"/>
              <a:t>The valve is to outperform the volumetric flow rate of the current plate and poppet valve</a:t>
            </a:r>
          </a:p>
          <a:p>
            <a:r>
              <a:rPr lang="en-US" dirty="0" smtClean="0"/>
              <a:t>2000$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Concept Selection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DB669A7-D0C6-41AF-BFC8-0AAA6740DC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11" descr="Dec_Matrix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553200" cy="48731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EXPLODEC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0"/>
            <a:ext cx="3505781" cy="2133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4343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Housing Pitch Rotation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4114800" cy="1341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Same basic concept as Design 1</a:t>
            </a:r>
          </a:p>
          <a:p>
            <a:r>
              <a:rPr lang="en-US" sz="2000" dirty="0" smtClean="0"/>
              <a:t>Threaded outside housing plate</a:t>
            </a:r>
          </a:p>
          <a:p>
            <a:r>
              <a:rPr lang="en-US" sz="2000" dirty="0" smtClean="0"/>
              <a:t>Simple retaining bolt</a:t>
            </a:r>
          </a:p>
        </p:txBody>
      </p:sp>
      <p:sp>
        <p:nvSpPr>
          <p:cNvPr id="9" name="Down Arrow 8"/>
          <p:cNvSpPr/>
          <p:nvPr/>
        </p:nvSpPr>
        <p:spPr>
          <a:xfrm rot="15131447">
            <a:off x="585040" y="5714055"/>
            <a:ext cx="228600" cy="75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535372">
            <a:off x="30454" y="5719263"/>
            <a:ext cx="10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Flow</a:t>
            </a:r>
            <a:endParaRPr lang="en-US" dirty="0"/>
          </a:p>
        </p:txBody>
      </p:sp>
      <p:pic>
        <p:nvPicPr>
          <p:cNvPr id="7" name="Content Placeholder 7" descr="EXPLOD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5219">
            <a:off x="5555241" y="4609221"/>
            <a:ext cx="3532152" cy="18482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535372">
            <a:off x="4450054" y="5643063"/>
            <a:ext cx="10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Flow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5131447">
            <a:off x="5004640" y="5637856"/>
            <a:ext cx="228600" cy="75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19600" y="3200400"/>
            <a:ext cx="4191000" cy="129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outer casing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Rotating/translating center plate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Splined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threaded center bolt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spring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95800" y="2133600"/>
            <a:ext cx="4114800" cy="9723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Inner Thread Rotation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Interim Designs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Design Selection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460392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371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Rotational Compressor Valve </vt:lpstr>
      <vt:lpstr>Overview</vt:lpstr>
      <vt:lpstr>Application</vt:lpstr>
      <vt:lpstr>Slide 4</vt:lpstr>
      <vt:lpstr>Problem Statement</vt:lpstr>
      <vt:lpstr>Project Scope</vt:lpstr>
      <vt:lpstr>Concept Selection</vt:lpstr>
      <vt:lpstr>Housing Pitch Rotation</vt:lpstr>
      <vt:lpstr>Final Design Selection</vt:lpstr>
      <vt:lpstr>Final Design</vt:lpstr>
      <vt:lpstr>Current Progress</vt:lpstr>
      <vt:lpstr>Future Scope</vt:lpstr>
      <vt:lpstr>Summary</vt:lpstr>
      <vt:lpstr>Slide 14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cmstest</cp:lastModifiedBy>
  <cp:revision>31</cp:revision>
  <dcterms:created xsi:type="dcterms:W3CDTF">2012-01-17T23:56:58Z</dcterms:created>
  <dcterms:modified xsi:type="dcterms:W3CDTF">2012-01-19T17:52:39Z</dcterms:modified>
</cp:coreProperties>
</file>