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2" r:id="rId4"/>
    <p:sldId id="267" r:id="rId5"/>
    <p:sldId id="263" r:id="rId6"/>
    <p:sldId id="264" r:id="rId7"/>
    <p:sldId id="261" r:id="rId8"/>
    <p:sldId id="277" r:id="rId9"/>
    <p:sldId id="275" r:id="rId10"/>
    <p:sldId id="272" r:id="rId11"/>
    <p:sldId id="279" r:id="rId12"/>
    <p:sldId id="280" r:id="rId13"/>
    <p:sldId id="274" r:id="rId14"/>
    <p:sldId id="278" r:id="rId15"/>
    <p:sldId id="269" r:id="rId16"/>
    <p:sldId id="270" r:id="rId17"/>
    <p:sldId id="271" r:id="rId18"/>
    <p:sldId id="276" r:id="rId19"/>
    <p:sldId id="27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775CA-BF0D-43B3-8E3A-C64BE3999785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93407-9F44-4051-8026-E6B256463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51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379D-96FB-482A-AA6D-08C1C2F05AE1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C8E5-A736-4B1C-B9F9-E59CAA80DD71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3C-9152-40AD-898E-467221F654CE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43-5219-4618-8ECE-FDA6473F08B3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D31A-A9C7-4418-B84C-F9C5D5DAC5C5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FE87-69BC-4121-A666-86E3A5125886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6080-5E30-42D6-9267-B1692DC25780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7581-DA5A-4699-9520-F730AEF076CB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A766-98FC-48FB-9310-EDA939D08D91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A1B0-D596-425C-A52F-24D6834D43AF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3208-E900-4296-A39D-968A73D2C1C1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FA8F07-C0ED-43A2-9A06-8A81F822CE39}" type="datetime1">
              <a:rPr lang="en-US" smtClean="0"/>
              <a:pPr/>
              <a:t>2/16/2012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5A1C09-DF1A-48CB-9912-3C912DB80A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_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038600"/>
            <a:ext cx="3429000" cy="133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2438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1E7DB8"/>
                </a:solidFill>
                <a:latin typeface="Arial" pitchFamily="34" charset="0"/>
                <a:cs typeface="Arial" pitchFamily="34" charset="0"/>
              </a:rPr>
              <a:t>Rotational Compressor Valve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43200" y="1981200"/>
            <a:ext cx="30480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Group 18: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Alejandro Castro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Sam Leuthold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Andrew Borger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co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6147710"/>
            <a:ext cx="1981200" cy="570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6096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GE Sponsor</a:t>
            </a:r>
            <a:r>
              <a:rPr lang="en-US" dirty="0" smtClean="0">
                <a:solidFill>
                  <a:schemeClr val="accent1"/>
                </a:solidFill>
              </a:rPr>
              <a:t>: Todd Hopwood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Faculty Advisor</a:t>
            </a:r>
            <a:r>
              <a:rPr lang="en-US" dirty="0" smtClean="0">
                <a:solidFill>
                  <a:schemeClr val="accent1"/>
                </a:solidFill>
              </a:rPr>
              <a:t>: Dr. Van </a:t>
            </a:r>
            <a:r>
              <a:rPr lang="en-US" dirty="0" err="1" smtClean="0">
                <a:solidFill>
                  <a:schemeClr val="accent1"/>
                </a:solidFill>
              </a:rPr>
              <a:t>Sciver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Progress(update)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</a:t>
            </a:r>
            <a:r>
              <a:rPr lang="en-US" dirty="0" smtClean="0"/>
              <a:t>esign changes have been made for ease of machining</a:t>
            </a:r>
          </a:p>
          <a:p>
            <a:r>
              <a:rPr lang="en-US" dirty="0" smtClean="0"/>
              <a:t>Valve machining in progress</a:t>
            </a:r>
          </a:p>
          <a:p>
            <a:r>
              <a:rPr lang="en-US" dirty="0" smtClean="0"/>
              <a:t>Materials for test rig in process of being ordered: $438.43</a:t>
            </a:r>
          </a:p>
          <a:p>
            <a:r>
              <a:rPr lang="en-US" dirty="0" smtClean="0"/>
              <a:t>Materials for flow visualization have been ordered: $243.67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63150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Rig_new_pain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3028950" cy="27336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52400" y="3048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1114089">
            <a:off x="1992922" y="5374891"/>
            <a:ext cx="595281" cy="208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≈</a:t>
            </a:r>
            <a:r>
              <a:rPr lang="en-US" dirty="0" smtClean="0"/>
              <a:t> 50 psi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121228">
            <a:off x="1697455" y="5016867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≈</a:t>
            </a:r>
            <a:r>
              <a:rPr lang="en-US" dirty="0" smtClean="0"/>
              <a:t> 50 psi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Rig</a:t>
            </a:r>
            <a:endParaRPr lang="en-US" dirty="0"/>
          </a:p>
        </p:txBody>
      </p:sp>
      <p:pic>
        <p:nvPicPr>
          <p:cNvPr id="5" name="Content Placeholder 4" descr="New_Rig_side_expl_pai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0803"/>
            <a:ext cx="8229600" cy="31981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IDE_VIE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743200"/>
            <a:ext cx="1292539" cy="280635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2400" y="3962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≈</a:t>
            </a:r>
            <a:r>
              <a:rPr lang="en-US" dirty="0" smtClean="0"/>
              <a:t> 50 psi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Wind-Tunnel Smoke Wire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simplified acrylic model </a:t>
            </a:r>
            <a:r>
              <a:rPr lang="en-US" dirty="0" smtClean="0"/>
              <a:t>will allow flow visualization through entire valve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windtunnels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267200" cy="320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356" y="2667000"/>
            <a:ext cx="295244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Valve does not completely open</a:t>
            </a:r>
          </a:p>
          <a:p>
            <a:r>
              <a:rPr lang="en-US" dirty="0" smtClean="0"/>
              <a:t>Test conditions are not the same as operating conditions</a:t>
            </a:r>
          </a:p>
          <a:p>
            <a:r>
              <a:rPr lang="en-US" dirty="0" smtClean="0"/>
              <a:t>Thread and/or pin binding </a:t>
            </a:r>
          </a:p>
          <a:p>
            <a:r>
              <a:rPr lang="en-US" dirty="0" smtClean="0"/>
              <a:t>Machining tolerances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5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Machining in progress</a:t>
            </a:r>
          </a:p>
          <a:p>
            <a:r>
              <a:rPr lang="en-US" sz="2200" dirty="0" smtClean="0"/>
              <a:t>Parts for test rig being ordered</a:t>
            </a:r>
          </a:p>
          <a:p>
            <a:r>
              <a:rPr lang="en-US" sz="2200" dirty="0" smtClean="0"/>
              <a:t>Testing will follow for the remainder of the semester</a:t>
            </a:r>
          </a:p>
          <a:p>
            <a:r>
              <a:rPr lang="en-US" sz="2200" dirty="0" smtClean="0"/>
              <a:t>During testing valve performance will be optimized</a:t>
            </a:r>
          </a:p>
          <a:p>
            <a:r>
              <a:rPr lang="en-US" sz="2200" dirty="0" smtClean="0"/>
              <a:t>Collaboration with team 19 not likely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3-D prototype already implemented</a:t>
            </a:r>
          </a:p>
          <a:p>
            <a:r>
              <a:rPr lang="en-US" dirty="0" smtClean="0"/>
              <a:t>Design slightly changed for machining purposes </a:t>
            </a:r>
          </a:p>
          <a:p>
            <a:r>
              <a:rPr lang="en-US" dirty="0" smtClean="0"/>
              <a:t>Machining in progress</a:t>
            </a:r>
          </a:p>
          <a:p>
            <a:r>
              <a:rPr lang="en-US" dirty="0" smtClean="0"/>
              <a:t>Parts for test rig currently being ordered</a:t>
            </a:r>
          </a:p>
          <a:p>
            <a:r>
              <a:rPr lang="en-US" dirty="0" smtClean="0"/>
              <a:t>Total Budget: $2000</a:t>
            </a:r>
          </a:p>
          <a:p>
            <a:r>
              <a:rPr lang="en-US" dirty="0" smtClean="0"/>
              <a:t>Total spent: $879.86 </a:t>
            </a:r>
          </a:p>
          <a:p>
            <a:r>
              <a:rPr lang="en-US" dirty="0" smtClean="0"/>
              <a:t>Project is running slightly behind accepted schedule due to machining difficulties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7"/>
          <a:stretch>
            <a:fillRect/>
          </a:stretch>
        </p:blipFill>
        <p:spPr bwMode="auto">
          <a:xfrm>
            <a:off x="4038600" y="1828800"/>
            <a:ext cx="5105400" cy="454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2"/>
                </a:solidFill>
              </a:rPr>
              <a:t>Questions</a:t>
            </a:r>
            <a:endParaRPr lang="en-US" sz="8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Bill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24286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28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Original Test Rig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Content Placeholder 7" descr="Rig_1_pai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7410450" cy="1495425"/>
          </a:xfrm>
        </p:spPr>
      </p:pic>
      <p:pic>
        <p:nvPicPr>
          <p:cNvPr id="9" name="Picture 8" descr="Rig_1_exp_pain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911542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749"/>
            <a:ext cx="5105400" cy="304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Final Design(Initial)</a:t>
            </a:r>
          </a:p>
          <a:p>
            <a:r>
              <a:rPr lang="en-US" dirty="0" smtClean="0"/>
              <a:t>Problems Encountered</a:t>
            </a:r>
          </a:p>
          <a:p>
            <a:r>
              <a:rPr lang="en-US" dirty="0" smtClean="0"/>
              <a:t>Final Design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Potential Issues</a:t>
            </a:r>
          </a:p>
          <a:p>
            <a:r>
              <a:rPr lang="en-US" dirty="0" smtClean="0"/>
              <a:t>Modified Future Scope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2803"/>
            <a:ext cx="4191000" cy="51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1725"/>
            <a:ext cx="4419600" cy="50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ge_compress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590800"/>
            <a:ext cx="4876800" cy="323171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55034" y="2941166"/>
            <a:ext cx="4876799" cy="2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1356332">
            <a:off x="6205601" y="23195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1356332">
            <a:off x="7424800" y="23195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1356332">
            <a:off x="7424800" y="35387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356332">
            <a:off x="6205600" y="3538782"/>
            <a:ext cx="983040" cy="978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4800600" cy="361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609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tx2"/>
                </a:solidFill>
                <a:latin typeface="+mj-lt"/>
              </a:rPr>
              <a:t>Current</a:t>
            </a:r>
            <a:r>
              <a:rPr lang="en-US" sz="6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5000" dirty="0" smtClean="0">
                <a:solidFill>
                  <a:schemeClr val="tx2"/>
                </a:solidFill>
                <a:latin typeface="+mj-lt"/>
              </a:rPr>
              <a:t>Valves</a:t>
            </a:r>
            <a:endParaRPr lang="en-US" sz="5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129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Stop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Shutter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132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Seat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2438400" y="2743200"/>
            <a:ext cx="558800" cy="18602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4953000"/>
            <a:ext cx="15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Springs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171711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953000"/>
            <a:ext cx="312420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1447800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 Valves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144780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Poppet Valves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473" b="13083"/>
          <a:stretch>
            <a:fillRect/>
          </a:stretch>
        </p:blipFill>
        <p:spPr bwMode="auto">
          <a:xfrm>
            <a:off x="2819400" y="4267200"/>
            <a:ext cx="6324600" cy="28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Reciprocating compressors move large volumes of natural gas </a:t>
            </a:r>
          </a:p>
          <a:p>
            <a:r>
              <a:rPr lang="en-US" dirty="0" smtClean="0"/>
              <a:t>Current compressor valves are reliable but inefficient</a:t>
            </a:r>
          </a:p>
          <a:p>
            <a:r>
              <a:rPr lang="en-US" dirty="0" smtClean="0"/>
              <a:t>Inefficiencies caused from indirect flow path</a:t>
            </a:r>
          </a:p>
          <a:p>
            <a:r>
              <a:rPr lang="en-US" dirty="0" smtClean="0"/>
              <a:t>Project Goal: Obtain direct flow with a rotational type valve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operate in a rotational manner and obtain direct flow</a:t>
            </a:r>
          </a:p>
          <a:p>
            <a:r>
              <a:rPr lang="en-US" dirty="0" smtClean="0"/>
              <a:t>Operate at pressures between 30 psi and 600 psi</a:t>
            </a:r>
          </a:p>
          <a:p>
            <a:r>
              <a:rPr lang="en-US" dirty="0" smtClean="0"/>
              <a:t>Materials must be able to withstand temperatures approaching 350F</a:t>
            </a:r>
          </a:p>
          <a:p>
            <a:r>
              <a:rPr lang="en-US" dirty="0" smtClean="0"/>
              <a:t>Modifiable to fit all current gas compressors used by G.E.</a:t>
            </a:r>
          </a:p>
          <a:p>
            <a:r>
              <a:rPr lang="en-US" dirty="0" smtClean="0"/>
              <a:t>Is to be easily replaced</a:t>
            </a:r>
          </a:p>
          <a:p>
            <a:r>
              <a:rPr lang="en-US" smtClean="0"/>
              <a:t>$2000 </a:t>
            </a:r>
            <a:r>
              <a:rPr lang="en-US" dirty="0" smtClean="0"/>
              <a:t>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Design(initial)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07149"/>
            <a:ext cx="2209800" cy="23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4204595"/>
            <a:ext cx="2543175" cy="26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744632"/>
            <a:ext cx="1076325" cy="21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OLD_EXPLOD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862634"/>
            <a:ext cx="6019800" cy="267619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1401927">
            <a:off x="7329869" y="3639386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656979">
            <a:off x="7264233" y="329974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Encountered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Machining of the threads on the outer housing would have been overly complicated </a:t>
            </a:r>
          </a:p>
          <a:p>
            <a:r>
              <a:rPr lang="en-US" dirty="0" smtClean="0"/>
              <a:t>A separate threaded insert needed to be designed </a:t>
            </a:r>
          </a:p>
          <a:p>
            <a:r>
              <a:rPr lang="en-US" dirty="0" smtClean="0"/>
              <a:t>Thickness of back plate needed to be minimized to be easily milled</a:t>
            </a:r>
          </a:p>
          <a:p>
            <a:r>
              <a:rPr lang="en-US" dirty="0" smtClean="0"/>
              <a:t>Prototype materials have been changed from production materials due to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2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ont_Closed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48933"/>
            <a:ext cx="1981200" cy="2709067"/>
          </a:xfrm>
          <a:prstGeom prst="rect">
            <a:avLst/>
          </a:prstGeom>
        </p:spPr>
      </p:pic>
      <p:pic>
        <p:nvPicPr>
          <p:cNvPr id="11" name="Picture 10" descr="Exploded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5715000" cy="270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Design(Modified)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1C09-DF1A-48CB-9912-3C912DB80A0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 descr="Closed_small.bmp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2821" r="-72821"/>
          <a:stretch>
            <a:fillRect/>
          </a:stretch>
        </p:blipFill>
        <p:spPr>
          <a:xfrm>
            <a:off x="-1295400" y="4267200"/>
            <a:ext cx="4857401" cy="2590800"/>
          </a:xfrm>
        </p:spPr>
      </p:pic>
      <p:sp>
        <p:nvSpPr>
          <p:cNvPr id="8" name="Right Arrow 7"/>
          <p:cNvSpPr/>
          <p:nvPr/>
        </p:nvSpPr>
        <p:spPr>
          <a:xfrm rot="12125034">
            <a:off x="6858000" y="3962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303843">
            <a:off x="6811746" y="3616065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Flow</a:t>
            </a:r>
            <a:endParaRPr lang="en-US" dirty="0"/>
          </a:p>
        </p:txBody>
      </p:sp>
      <p:pic>
        <p:nvPicPr>
          <p:cNvPr id="7" name="Picture 6" descr="HELIX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971800" y="4293881"/>
            <a:ext cx="2286000" cy="256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2204</TotalTime>
  <Words>396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Rotational Compressor Valve </vt:lpstr>
      <vt:lpstr>Overview</vt:lpstr>
      <vt:lpstr>Application</vt:lpstr>
      <vt:lpstr>Slide 4</vt:lpstr>
      <vt:lpstr>Problem Statement</vt:lpstr>
      <vt:lpstr>Project Scope</vt:lpstr>
      <vt:lpstr>Final Design(initial)</vt:lpstr>
      <vt:lpstr>Problems Encountered </vt:lpstr>
      <vt:lpstr>Final Design(Modified)</vt:lpstr>
      <vt:lpstr>Current Progress(update)</vt:lpstr>
      <vt:lpstr>Test Rig</vt:lpstr>
      <vt:lpstr>Test Rig</vt:lpstr>
      <vt:lpstr>Wind-Tunnel Smoke Wire Test</vt:lpstr>
      <vt:lpstr>Potential Issues</vt:lpstr>
      <vt:lpstr>Future Scope</vt:lpstr>
      <vt:lpstr>Summary</vt:lpstr>
      <vt:lpstr>Slide 17</vt:lpstr>
      <vt:lpstr>Bill of Materials</vt:lpstr>
      <vt:lpstr>Original Test Rig Design </vt:lpstr>
      <vt:lpstr>Calculations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cmstest</cp:lastModifiedBy>
  <cp:revision>77</cp:revision>
  <dcterms:created xsi:type="dcterms:W3CDTF">2012-01-17T23:56:58Z</dcterms:created>
  <dcterms:modified xsi:type="dcterms:W3CDTF">2012-02-16T17:35:08Z</dcterms:modified>
</cp:coreProperties>
</file>