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7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05" r:id="rId11"/>
    <p:sldId id="306" r:id="rId12"/>
    <p:sldId id="307" r:id="rId13"/>
    <p:sldId id="261" r:id="rId14"/>
    <p:sldId id="262" r:id="rId15"/>
    <p:sldId id="265" r:id="rId16"/>
    <p:sldId id="279" r:id="rId17"/>
    <p:sldId id="280" r:id="rId18"/>
    <p:sldId id="281" r:id="rId19"/>
    <p:sldId id="318" r:id="rId20"/>
    <p:sldId id="312" r:id="rId21"/>
    <p:sldId id="313" r:id="rId22"/>
    <p:sldId id="314" r:id="rId23"/>
    <p:sldId id="315" r:id="rId24"/>
    <p:sldId id="316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11" r:id="rId33"/>
    <p:sldId id="310" r:id="rId34"/>
    <p:sldId id="290" r:id="rId35"/>
    <p:sldId id="30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63A31-FF93-46AB-A326-A8DE34FDA7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05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2EA6BBA-F0E7-4AE7-8481-E93FAD4D578A}" type="datetimeFigureOut">
              <a:rPr lang="en-US" smtClean="0"/>
              <a:pPr/>
              <a:t>9/26/2011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29C0E7-5D6A-461E-B812-5201F65D15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851648" cy="2667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600" dirty="0" smtClean="0"/>
              <a:t>Team #2 </a:t>
            </a:r>
            <a:br>
              <a:rPr lang="en-US" sz="6600" dirty="0" smtClean="0"/>
            </a:br>
            <a:r>
              <a:rPr lang="en-US" sz="6600" dirty="0" smtClean="0"/>
              <a:t>Solar Car Project</a:t>
            </a:r>
            <a:br>
              <a:rPr lang="en-US" sz="6600" dirty="0" smtClean="0"/>
            </a:br>
            <a:r>
              <a:rPr lang="en-US" sz="4000" dirty="0" smtClean="0"/>
              <a:t>Senior Design 2011 - 2012</a:t>
            </a:r>
            <a:endParaRPr lang="en-US" sz="4000" dirty="0"/>
          </a:p>
        </p:txBody>
      </p:sp>
      <p:grpSp>
        <p:nvGrpSpPr>
          <p:cNvPr id="3" name="Group 5"/>
          <p:cNvGrpSpPr/>
          <p:nvPr/>
        </p:nvGrpSpPr>
        <p:grpSpPr>
          <a:xfrm>
            <a:off x="0" y="4724400"/>
            <a:ext cx="9144000" cy="1325880"/>
            <a:chOff x="731520" y="5394960"/>
            <a:chExt cx="7680960" cy="1097280"/>
          </a:xfrm>
        </p:grpSpPr>
        <p:pic>
          <p:nvPicPr>
            <p:cNvPr id="4" name="Picture 3" descr="::Desktop:Picture 5 13-28-36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5200" y="5394960"/>
              <a:ext cx="109728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::Desktop:Picture 6 13-29-01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" y="5394960"/>
              <a:ext cx="109728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3850342"/>
            <a:ext cx="5715000" cy="30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74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and </a:t>
            </a:r>
            <a:br>
              <a:rPr lang="en-US" dirty="0" smtClean="0"/>
            </a:br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64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Purchasing more solar cells</a:t>
            </a:r>
          </a:p>
          <a:p>
            <a:pPr lvl="0"/>
            <a:endParaRPr lang="en-US" b="1" dirty="0" smtClean="0"/>
          </a:p>
          <a:p>
            <a:pPr lvl="0">
              <a:buNone/>
            </a:pPr>
            <a:endParaRPr lang="en-US" b="1" dirty="0" smtClean="0"/>
          </a:p>
          <a:p>
            <a:r>
              <a:rPr lang="en-US" dirty="0" smtClean="0"/>
              <a:t>Design </a:t>
            </a:r>
            <a:r>
              <a:rPr lang="en-US" dirty="0"/>
              <a:t>solar array </a:t>
            </a:r>
            <a:r>
              <a:rPr lang="en-US" dirty="0" smtClean="0"/>
              <a:t>integration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Implement Max power point tracker(MPPT)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charging system to interface the solar arrays with the </a:t>
            </a:r>
            <a:r>
              <a:rPr lang="en-US" dirty="0" smtClean="0"/>
              <a:t>batteries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Allow charging of batteries while in </a:t>
            </a:r>
            <a:r>
              <a:rPr lang="en-US" dirty="0" smtClean="0"/>
              <a:t>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and </a:t>
            </a:r>
            <a:br>
              <a:rPr lang="en-US" dirty="0" smtClean="0"/>
            </a:br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64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Mechanical </a:t>
            </a:r>
            <a:br>
              <a:rPr lang="en-US" dirty="0" smtClean="0"/>
            </a:br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21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Implement parking brake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Integrate regenerative </a:t>
            </a:r>
            <a:r>
              <a:rPr lang="en-US" dirty="0"/>
              <a:t>braking with mechanical </a:t>
            </a:r>
            <a:r>
              <a:rPr lang="en-US" dirty="0" smtClean="0"/>
              <a:t>brake</a:t>
            </a:r>
          </a:p>
          <a:p>
            <a:pPr lvl="0"/>
            <a:r>
              <a:rPr lang="en-US" dirty="0" smtClean="0"/>
              <a:t>Extend height of steering column and stabilizing rod</a:t>
            </a:r>
          </a:p>
          <a:p>
            <a:pPr lvl="0"/>
            <a:r>
              <a:rPr lang="en-US" dirty="0" smtClean="0"/>
              <a:t>Redesign rear wheel attachment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lvl="0"/>
            <a:endParaRPr lang="en-US" dirty="0"/>
          </a:p>
          <a:p>
            <a:pPr lvl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09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Mechanical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2193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Design driver enclosure (bubble)</a:t>
            </a:r>
          </a:p>
          <a:p>
            <a:pPr lvl="0">
              <a:lnSpc>
                <a:spcPct val="150000"/>
              </a:lnSpc>
            </a:pP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Latching system for the lid</a:t>
            </a:r>
          </a:p>
          <a:p>
            <a:pPr lvl="0">
              <a:lnSpc>
                <a:spcPct val="150000"/>
              </a:lnSpc>
            </a:pP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Driver cockpit equipped with an air ventilation system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09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64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Dimensions for car</a:t>
            </a:r>
          </a:p>
          <a:p>
            <a:pPr lvl="1"/>
            <a:r>
              <a:rPr lang="en-US" dirty="0" smtClean="0"/>
              <a:t>Length 5.0 m</a:t>
            </a:r>
          </a:p>
          <a:p>
            <a:pPr lvl="1"/>
            <a:r>
              <a:rPr lang="en-US" dirty="0" smtClean="0"/>
              <a:t>Width 1.8 m</a:t>
            </a:r>
          </a:p>
          <a:p>
            <a:pPr lvl="1"/>
            <a:r>
              <a:rPr lang="en-US" dirty="0" smtClean="0"/>
              <a:t>Height 1.6 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Weight Requirement</a:t>
            </a:r>
          </a:p>
          <a:p>
            <a:pPr lvl="1"/>
            <a:r>
              <a:rPr lang="en-US" dirty="0" smtClean="0"/>
              <a:t>No total minimum</a:t>
            </a:r>
          </a:p>
          <a:p>
            <a:pPr lvl="1"/>
            <a:r>
              <a:rPr lang="en-US" dirty="0" smtClean="0"/>
              <a:t>No maximum weight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038600"/>
            <a:ext cx="34290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Constraints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limited to current design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number of holes in body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4800600" cy="19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0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Mechanical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r>
              <a:rPr lang="en-US" sz="3200" dirty="0" smtClean="0"/>
              <a:t>Visibility</a:t>
            </a:r>
            <a:endParaRPr lang="en-US" dirty="0" smtClean="0"/>
          </a:p>
          <a:p>
            <a:pPr lvl="1"/>
            <a:r>
              <a:rPr lang="en-US" dirty="0" smtClean="0"/>
              <a:t>100 degrees from center</a:t>
            </a:r>
          </a:p>
          <a:p>
            <a:pPr lvl="1"/>
            <a:r>
              <a:rPr lang="en-US" dirty="0" smtClean="0"/>
              <a:t>Windshield shatter resistant</a:t>
            </a:r>
          </a:p>
          <a:p>
            <a:pPr lvl="1"/>
            <a:r>
              <a:rPr lang="en-US" dirty="0" smtClean="0"/>
              <a:t>Rear viewing system</a:t>
            </a:r>
            <a:endParaRPr lang="en-US" dirty="0"/>
          </a:p>
          <a:p>
            <a:pPr lvl="1"/>
            <a:r>
              <a:rPr lang="en-US" dirty="0" smtClean="0"/>
              <a:t>Water removal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en-US" sz="3200" dirty="0" smtClean="0"/>
              <a:t>Cockpit</a:t>
            </a:r>
          </a:p>
          <a:p>
            <a:pPr lvl="1">
              <a:defRPr/>
            </a:pPr>
            <a:r>
              <a:rPr lang="en-US" dirty="0" smtClean="0"/>
              <a:t>5 point seat belt</a:t>
            </a:r>
          </a:p>
          <a:p>
            <a:pPr lvl="1">
              <a:defRPr/>
            </a:pPr>
            <a:r>
              <a:rPr lang="en-US" dirty="0" smtClean="0"/>
              <a:t>Maintain aerodynamic properties for bubble</a:t>
            </a:r>
          </a:p>
          <a:p>
            <a:pPr lvl="1">
              <a:defRPr/>
            </a:pPr>
            <a:r>
              <a:rPr lang="en-US" dirty="0" smtClean="0"/>
              <a:t>Size of bubble</a:t>
            </a:r>
          </a:p>
          <a:p>
            <a:pPr lvl="1">
              <a:defRPr/>
            </a:pPr>
            <a:r>
              <a:rPr lang="en-US" dirty="0" smtClean="0"/>
              <a:t>Roll cage</a:t>
            </a:r>
          </a:p>
          <a:p>
            <a:pPr lvl="2">
              <a:defRPr/>
            </a:pPr>
            <a:r>
              <a:rPr lang="en-US" dirty="0" smtClean="0"/>
              <a:t>Encompass entire driver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4191000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29914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64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Braking</a:t>
            </a:r>
            <a:endParaRPr lang="en-US" dirty="0" smtClean="0"/>
          </a:p>
          <a:p>
            <a:pPr lvl="1"/>
            <a:r>
              <a:rPr lang="en-US" dirty="0" smtClean="0"/>
              <a:t>Balanced</a:t>
            </a:r>
          </a:p>
          <a:p>
            <a:pPr lvl="1"/>
            <a:r>
              <a:rPr lang="en-US" dirty="0" smtClean="0"/>
              <a:t>Dual system</a:t>
            </a:r>
          </a:p>
          <a:p>
            <a:pPr lvl="1"/>
            <a:r>
              <a:rPr lang="en-US" dirty="0" smtClean="0"/>
              <a:t>Parking brake </a:t>
            </a:r>
          </a:p>
          <a:p>
            <a:pPr lvl="1"/>
            <a:r>
              <a:rPr lang="en-US" dirty="0" smtClean="0"/>
              <a:t>Performance test</a:t>
            </a:r>
          </a:p>
          <a:p>
            <a:pPr lvl="1"/>
            <a:r>
              <a:rPr lang="en-US" dirty="0" smtClean="0"/>
              <a:t>Disc Brakes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Wheels</a:t>
            </a:r>
            <a:endParaRPr lang="en-US" dirty="0" smtClean="0"/>
          </a:p>
          <a:p>
            <a:pPr lvl="1"/>
            <a:r>
              <a:rPr lang="en-US" dirty="0" smtClean="0"/>
              <a:t>3 wheels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Friction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3581400" cy="284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241579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Meet The Team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981200"/>
            <a:ext cx="8229600" cy="457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Engineers (EE) 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Shawn Ryster – EE-Team Leader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Patrick Breslend –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C0-Treasurer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Greg Proctor - C0-Treasurer 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Jordan Eldridge –EE Tech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Engineers (ME)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Valerie Pezzullo – Secretary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Bradford Burke– ME-Team Lead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Tyler Holes - Media Specialist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6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64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Electrical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Integrating into an existing electrical system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Sources of energy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91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</a:t>
            </a:r>
          </a:p>
          <a:p>
            <a:pPr lvl="1">
              <a:buFontTx/>
              <a:buChar char="-"/>
            </a:pPr>
            <a:r>
              <a:rPr lang="en-US" dirty="0" smtClean="0"/>
              <a:t>The solar account is limited to the existing balance left of $580.00 and the sponsors found this year.</a:t>
            </a:r>
          </a:p>
          <a:p>
            <a:pPr lvl="1">
              <a:buNone/>
            </a:pPr>
            <a:r>
              <a:rPr lang="en-US" dirty="0" smtClean="0"/>
              <a:t>		-Motor Controller		$3000</a:t>
            </a:r>
          </a:p>
          <a:p>
            <a:pPr lvl="1">
              <a:buNone/>
            </a:pPr>
            <a:r>
              <a:rPr lang="en-US" dirty="0" smtClean="0"/>
              <a:t>		-Motor			$6950 </a:t>
            </a:r>
          </a:p>
          <a:p>
            <a:pPr lvl="1">
              <a:buNone/>
            </a:pPr>
            <a:r>
              <a:rPr lang="en-US" dirty="0" smtClean="0"/>
              <a:t>		- Solar Array(partial)	$4930</a:t>
            </a:r>
          </a:p>
          <a:p>
            <a:pPr lvl="1">
              <a:buNone/>
            </a:pPr>
            <a:r>
              <a:rPr lang="en-US" dirty="0" smtClean="0"/>
              <a:t>		-Batteries System	 	$4250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into an existing electrical system</a:t>
            </a:r>
          </a:p>
          <a:p>
            <a:pPr lvl="1">
              <a:buFontTx/>
              <a:buChar char="-"/>
            </a:pPr>
            <a:r>
              <a:rPr lang="en-US" dirty="0" smtClean="0"/>
              <a:t>Not feasible to  change existing system components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MPPT design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FontTx/>
              <a:buChar char="-"/>
            </a:pPr>
            <a:r>
              <a:rPr lang="en-US" dirty="0" smtClean="0"/>
              <a:t>Wiring design</a:t>
            </a:r>
          </a:p>
          <a:p>
            <a:pPr lvl="2">
              <a:buFontTx/>
              <a:buChar char="-"/>
            </a:pPr>
            <a:r>
              <a:rPr lang="en-US" dirty="0" smtClean="0"/>
              <a:t>Size, voltage, and current specific to devices parameters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of Energy</a:t>
            </a:r>
          </a:p>
          <a:p>
            <a:pPr lvl="1">
              <a:buFontTx/>
              <a:buChar char="-"/>
            </a:pPr>
            <a:r>
              <a:rPr lang="en-US" dirty="0" smtClean="0"/>
              <a:t>Solar Panels </a:t>
            </a:r>
          </a:p>
          <a:p>
            <a:pPr lvl="2">
              <a:buFontTx/>
              <a:buChar char="-"/>
            </a:pPr>
            <a:r>
              <a:rPr lang="en-US" dirty="0" smtClean="0"/>
              <a:t> size, temperature, power output</a:t>
            </a:r>
          </a:p>
          <a:p>
            <a:pPr lvl="1">
              <a:buFontTx/>
              <a:buChar char="-"/>
            </a:pPr>
            <a:r>
              <a:rPr lang="en-US" dirty="0" smtClean="0"/>
              <a:t>Regen </a:t>
            </a:r>
          </a:p>
          <a:p>
            <a:pPr lvl="2">
              <a:buFontTx/>
              <a:buChar char="-"/>
            </a:pPr>
            <a:r>
              <a:rPr lang="en-US" dirty="0" smtClean="0"/>
              <a:t> Optimize existing system</a:t>
            </a:r>
          </a:p>
          <a:p>
            <a:pPr lvl="1">
              <a:buFontTx/>
              <a:buChar char="-"/>
            </a:pPr>
            <a:r>
              <a:rPr lang="en-US" dirty="0" smtClean="0"/>
              <a:t>Batteries</a:t>
            </a:r>
          </a:p>
          <a:p>
            <a:pPr lvl="2">
              <a:buFontTx/>
              <a:buChar char="-"/>
            </a:pPr>
            <a:r>
              <a:rPr lang="en-US" dirty="0" smtClean="0"/>
              <a:t>Existing batteries are within nominal motor voltage.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P</a:t>
            </a:r>
            <a:r>
              <a:rPr lang="en-US" dirty="0" smtClean="0"/>
              <a:t>lans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8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Latch safety </a:t>
            </a:r>
          </a:p>
          <a:p>
            <a:pPr lvl="1"/>
            <a:r>
              <a:rPr lang="en-US" sz="2400" dirty="0" smtClean="0"/>
              <a:t>Feedback from last year’s team shows us the danger of the top of the body not being secure.</a:t>
            </a:r>
          </a:p>
          <a:p>
            <a:pPr lvl="1"/>
            <a:r>
              <a:rPr lang="en-US" sz="2400" dirty="0" smtClean="0"/>
              <a:t>We will be doing test runs at high speed on a straight-away to determine the stability of the body.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038600"/>
            <a:ext cx="382249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smtClean="0"/>
              <a:t>Mechanical </a:t>
            </a:r>
            <a:r>
              <a:rPr lang="en-US" sz="2800" i="1" dirty="0" smtClean="0"/>
              <a:t>continued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229600" cy="2185988"/>
          </a:xfrm>
        </p:spPr>
        <p:txBody>
          <a:bodyPr/>
          <a:lstStyle/>
          <a:p>
            <a:r>
              <a:rPr lang="en-US" sz="2800" dirty="0" smtClean="0"/>
              <a:t>Braking Tests</a:t>
            </a:r>
            <a:endParaRPr lang="en-US" sz="2800" dirty="0"/>
          </a:p>
          <a:p>
            <a:pPr lvl="1"/>
            <a:r>
              <a:rPr lang="en-US" sz="2400" dirty="0" smtClean="0"/>
              <a:t>Multiple tests will be conducted under normal and emergency circumstances</a:t>
            </a:r>
          </a:p>
          <a:p>
            <a:pPr lvl="1"/>
            <a:r>
              <a:rPr lang="en-US" sz="2400" dirty="0" smtClean="0"/>
              <a:t>60ft</a:t>
            </a:r>
          </a:p>
          <a:p>
            <a:pPr lvl="1"/>
            <a:r>
              <a:rPr lang="en-US" sz="2400" dirty="0" smtClean="0"/>
              <a:t>120ft</a:t>
            </a:r>
          </a:p>
          <a:p>
            <a:pPr lvl="1"/>
            <a:endParaRPr 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4038600"/>
            <a:ext cx="8229600" cy="21859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Regenerative Braking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Disc, regenerative, and combo braking trials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-while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monitoring recaptured energy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defRPr/>
            </a:pPr>
            <a:r>
              <a:rPr lang="en-US" dirty="0" smtClean="0"/>
              <a:t>Mechanical </a:t>
            </a:r>
            <a:r>
              <a:rPr lang="en-US" sz="2800" i="1" dirty="0" smtClean="0"/>
              <a:t>continued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4800600" cy="2185988"/>
          </a:xfrm>
        </p:spPr>
        <p:txBody>
          <a:bodyPr/>
          <a:lstStyle/>
          <a:p>
            <a:r>
              <a:rPr lang="en-US" sz="2800" dirty="0" smtClean="0"/>
              <a:t>Parking Brake</a:t>
            </a:r>
            <a:endParaRPr lang="en-US" sz="2800" dirty="0"/>
          </a:p>
          <a:p>
            <a:pPr lvl="1"/>
            <a:r>
              <a:rPr lang="en-US" sz="2400" dirty="0" smtClean="0"/>
              <a:t>Parking on an inclined hill.</a:t>
            </a:r>
          </a:p>
          <a:p>
            <a:pPr lvl="1"/>
            <a:r>
              <a:rPr lang="en-US" sz="2400" dirty="0" smtClean="0"/>
              <a:t>Large angles simulated with inclining only the front of the solar car.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14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defRPr/>
            </a:pPr>
            <a:r>
              <a:rPr lang="en-US" dirty="0" smtClean="0"/>
              <a:t>Mechanical </a:t>
            </a:r>
            <a:r>
              <a:rPr lang="en-US" sz="2800" i="1" dirty="0" smtClean="0"/>
              <a:t>continued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Integrated 2-step Braking</a:t>
            </a:r>
            <a:endParaRPr lang="en-US" sz="2800" dirty="0"/>
          </a:p>
          <a:p>
            <a:pPr lvl="1"/>
            <a:r>
              <a:rPr lang="en-US" sz="2400" dirty="0" smtClean="0"/>
              <a:t>Slowly braking on a level surface to determine when regenerative breaking is engaged.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4200"/>
            <a:ext cx="5181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Top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6"/>
              </a:buClr>
            </a:pPr>
            <a:r>
              <a:rPr lang="en-US" sz="3200" dirty="0"/>
              <a:t>Integrate solar panels into existing </a:t>
            </a:r>
            <a:r>
              <a:rPr lang="en-US" sz="3200" dirty="0" smtClean="0"/>
              <a:t>system</a:t>
            </a:r>
          </a:p>
          <a:p>
            <a:pPr>
              <a:lnSpc>
                <a:spcPct val="200000"/>
              </a:lnSpc>
              <a:buClr>
                <a:schemeClr val="accent6"/>
              </a:buClr>
            </a:pPr>
            <a:r>
              <a:rPr lang="en-US" sz="3200" dirty="0" smtClean="0"/>
              <a:t>Revisit regenerative braking system</a:t>
            </a:r>
          </a:p>
          <a:p>
            <a:pPr>
              <a:lnSpc>
                <a:spcPct val="200000"/>
              </a:lnSpc>
              <a:buClr>
                <a:schemeClr val="accent6"/>
              </a:buClr>
            </a:pPr>
            <a:r>
              <a:rPr lang="en-US" sz="3200" dirty="0" smtClean="0"/>
              <a:t>Construct driver enclosure</a:t>
            </a:r>
          </a:p>
          <a:p>
            <a:pPr>
              <a:lnSpc>
                <a:spcPct val="200000"/>
              </a:lnSpc>
              <a:buClr>
                <a:schemeClr val="accent6"/>
              </a:buClr>
            </a:pPr>
            <a:r>
              <a:rPr lang="en-US" sz="3200" dirty="0" smtClean="0"/>
              <a:t>Latch the top to the bottom</a:t>
            </a:r>
          </a:p>
          <a:p>
            <a:pPr marL="109728" indent="0">
              <a:buNone/>
            </a:pP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P</a:t>
            </a:r>
            <a:r>
              <a:rPr lang="en-US" dirty="0" smtClean="0"/>
              <a:t>lans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46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066800"/>
          </a:xfrm>
        </p:spPr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686800" cy="432511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Solar Arrays for output voltage potential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Simulink model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55066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51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Test box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795947"/>
            <a:ext cx="3810000" cy="60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6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86200" cy="432511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Battery Charger 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Test through implementation</a:t>
            </a:r>
          </a:p>
          <a:p>
            <a:pPr lvl="1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Test Box 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52513"/>
            <a:ext cx="402431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51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32511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Regenerative Braking System</a:t>
            </a:r>
          </a:p>
          <a:p>
            <a:pPr lvl="1">
              <a:buFont typeface="Arial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Test Box</a:t>
            </a:r>
          </a:p>
          <a:p>
            <a:pPr lvl="1">
              <a:buFont typeface="Arial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ttp://gm-volt.com/forum/attachment.php?attachmentid=112&amp;d=12133655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90057"/>
            <a:ext cx="6096000" cy="4767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6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Testing component temp ranges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Physical testing of parts to find optimal efficiency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Using Microcontroller to record temp. values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6930" y="2135529"/>
            <a:ext cx="395854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6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6600" dirty="0" smtClean="0"/>
              <a:t>Questions</a:t>
            </a:r>
            <a:endParaRPr lang="en-US" sz="6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19500" y="3211513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59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Fundraising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Website and Brochure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Events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Advertising space on car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92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Desires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Mechanical and Electrical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64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Redesign the battery box and optimize existing electrical system</a:t>
            </a:r>
          </a:p>
          <a:p>
            <a:endParaRPr lang="en-US" sz="3200" dirty="0" smtClean="0"/>
          </a:p>
          <a:p>
            <a:r>
              <a:rPr lang="en-US" sz="3200" dirty="0" smtClean="0"/>
              <a:t>Additional information recorded and displayed to driver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</a:t>
            </a:r>
            <a:r>
              <a:rPr lang="en-US" sz="2800" i="1" dirty="0" smtClean="0"/>
              <a:t>continued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Menu based input system for the MCU</a:t>
            </a:r>
          </a:p>
          <a:p>
            <a:endParaRPr lang="en-US" sz="3200" dirty="0" smtClean="0"/>
          </a:p>
          <a:p>
            <a:r>
              <a:rPr lang="en-US" sz="3200" dirty="0" smtClean="0"/>
              <a:t>Safety and Indicator lights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en-US" dirty="0" smtClean="0"/>
          </a:p>
          <a:p>
            <a:pPr>
              <a:lnSpc>
                <a:spcPts val="2200"/>
              </a:lnSpc>
            </a:pPr>
            <a:endParaRPr lang="en-US" dirty="0" smtClean="0"/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r>
              <a:rPr lang="en-US" dirty="0" smtClean="0"/>
              <a:t>Hinged, Assisted lift top </a:t>
            </a:r>
          </a:p>
          <a:p>
            <a:pPr>
              <a:lnSpc>
                <a:spcPts val="2200"/>
              </a:lnSpc>
            </a:pPr>
            <a:endParaRPr lang="en-US" dirty="0"/>
          </a:p>
          <a:p>
            <a:pPr marL="109728" indent="0">
              <a:lnSpc>
                <a:spcPts val="22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ts val="2200"/>
              </a:lnSpc>
            </a:pPr>
            <a:r>
              <a:rPr lang="en-US" dirty="0" smtClean="0"/>
              <a:t>Multi-positional top for more direct sun exposure</a:t>
            </a:r>
          </a:p>
          <a:p>
            <a:pPr>
              <a:lnSpc>
                <a:spcPts val="2200"/>
              </a:lnSpc>
            </a:pPr>
            <a:endParaRPr lang="en-US" dirty="0" smtClean="0"/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</a:t>
            </a:r>
            <a:r>
              <a:rPr lang="en-US" sz="2800" dirty="0" smtClean="0"/>
              <a:t>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en-US" dirty="0" smtClean="0"/>
          </a:p>
          <a:p>
            <a:pPr>
              <a:lnSpc>
                <a:spcPts val="2200"/>
              </a:lnSpc>
            </a:pPr>
            <a:endParaRPr lang="en-US" dirty="0" smtClean="0"/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r>
              <a:rPr lang="en-US" dirty="0" smtClean="0"/>
              <a:t>Design </a:t>
            </a:r>
            <a:r>
              <a:rPr lang="en-US" dirty="0"/>
              <a:t>roll cage to meet safety requirements for solar races.</a:t>
            </a:r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r>
              <a:rPr lang="en-US" dirty="0"/>
              <a:t>Extend length of rack &amp; pinion</a:t>
            </a:r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r>
              <a:rPr lang="en-US" dirty="0"/>
              <a:t>Optimize existing suspension</a:t>
            </a:r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r>
              <a:rPr lang="en-US" dirty="0"/>
              <a:t>Add wheel wells </a:t>
            </a:r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endParaRPr lang="en-US" dirty="0"/>
          </a:p>
          <a:p>
            <a:pPr>
              <a:lnSpc>
                <a:spcPts val="22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9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549</TotalTime>
  <Words>528</Words>
  <Application>Microsoft Office PowerPoint</Application>
  <PresentationFormat>On-screen Show (4:3)</PresentationFormat>
  <Paragraphs>214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Urban</vt:lpstr>
      <vt:lpstr>Team #2  Solar Car Project Senior Design 2011 - 2012</vt:lpstr>
      <vt:lpstr>Slide 2</vt:lpstr>
      <vt:lpstr>Top Priorities</vt:lpstr>
      <vt:lpstr>Fundraising </vt:lpstr>
      <vt:lpstr>Additional Desires</vt:lpstr>
      <vt:lpstr>Electrical</vt:lpstr>
      <vt:lpstr>Electrical continued</vt:lpstr>
      <vt:lpstr>Mechanical</vt:lpstr>
      <vt:lpstr>Mechanical continued</vt:lpstr>
      <vt:lpstr>Functional and  Non-Functional Requirements</vt:lpstr>
      <vt:lpstr>Electrical </vt:lpstr>
      <vt:lpstr>Electrical continued</vt:lpstr>
      <vt:lpstr>Functional and  Non-Functional Requirements</vt:lpstr>
      <vt:lpstr>Mechanical  Functional Requirements</vt:lpstr>
      <vt:lpstr>Mechanical  Non-Functional Requirements</vt:lpstr>
      <vt:lpstr>Constraints</vt:lpstr>
      <vt:lpstr>Mechanical</vt:lpstr>
      <vt:lpstr>Mechanical continued</vt:lpstr>
      <vt:lpstr>Mechanical continued</vt:lpstr>
      <vt:lpstr>Constraints</vt:lpstr>
      <vt:lpstr>Main Electrical Constraints</vt:lpstr>
      <vt:lpstr>Electrical continued</vt:lpstr>
      <vt:lpstr>Electrical continued</vt:lpstr>
      <vt:lpstr>Electrical continued</vt:lpstr>
      <vt:lpstr>Test Plans</vt:lpstr>
      <vt:lpstr>Mechanical</vt:lpstr>
      <vt:lpstr>Slide 27</vt:lpstr>
      <vt:lpstr>Mechanical continued</vt:lpstr>
      <vt:lpstr>Mechanical continued</vt:lpstr>
      <vt:lpstr>Test Plans</vt:lpstr>
      <vt:lpstr>Electrical</vt:lpstr>
      <vt:lpstr>Electrical continued</vt:lpstr>
      <vt:lpstr>Electrical continued</vt:lpstr>
      <vt:lpstr>Electrical continued</vt:lpstr>
      <vt:lpstr>Electrical continued</vt:lpstr>
      <vt:lpstr>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#2  Solar Car Project Senior Design 2011 - 2012</dc:title>
  <dc:creator>Jordan</dc:creator>
  <cp:lastModifiedBy>Jordan</cp:lastModifiedBy>
  <cp:revision>55</cp:revision>
  <dcterms:created xsi:type="dcterms:W3CDTF">2011-09-25T20:55:04Z</dcterms:created>
  <dcterms:modified xsi:type="dcterms:W3CDTF">2011-09-27T01:54:30Z</dcterms:modified>
</cp:coreProperties>
</file>