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468EC00-9B20-4207-BF22-427E3789F57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46FC940-0802-4D70-9D3C-1EB3796B901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304800"/>
            <a:ext cx="5638800" cy="685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Progress Report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1143000"/>
            <a:ext cx="2895600" cy="2209800"/>
          </a:xfrm>
        </p:spPr>
        <p:txBody>
          <a:bodyPr/>
          <a:lstStyle/>
          <a:p>
            <a:r>
              <a:rPr lang="en-US" dirty="0" smtClean="0"/>
              <a:t>Team 25 </a:t>
            </a:r>
            <a:r>
              <a:rPr lang="en-US" dirty="0" err="1" smtClean="0"/>
              <a:t>COSMICi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5814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Mechanical Engineers</a:t>
            </a:r>
          </a:p>
          <a:p>
            <a:r>
              <a:rPr lang="en-US" dirty="0" smtClean="0"/>
              <a:t>George </a:t>
            </a:r>
            <a:r>
              <a:rPr lang="en-US" dirty="0" err="1" smtClean="0"/>
              <a:t>Chakhtoura</a:t>
            </a:r>
            <a:endParaRPr lang="en-US" dirty="0" smtClean="0"/>
          </a:p>
          <a:p>
            <a:r>
              <a:rPr lang="en-US" dirty="0" smtClean="0"/>
              <a:t>Brian Kirkland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3581400"/>
            <a:ext cx="3276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Electrical/Computer Engineers</a:t>
            </a:r>
          </a:p>
          <a:p>
            <a:r>
              <a:rPr lang="en-US" dirty="0" err="1" smtClean="0"/>
              <a:t>Aarmondas</a:t>
            </a:r>
            <a:r>
              <a:rPr lang="en-US" dirty="0" smtClean="0"/>
              <a:t> Walker</a:t>
            </a:r>
          </a:p>
          <a:p>
            <a:r>
              <a:rPr lang="en-US" dirty="0" err="1"/>
              <a:t>Samad</a:t>
            </a:r>
            <a:r>
              <a:rPr lang="en-US" dirty="0"/>
              <a:t> </a:t>
            </a:r>
            <a:r>
              <a:rPr lang="en-US" dirty="0" err="1" smtClean="0"/>
              <a:t>Nurideen</a:t>
            </a:r>
            <a:endParaRPr lang="en-US" dirty="0" smtClean="0"/>
          </a:p>
          <a:p>
            <a:r>
              <a:rPr lang="en-US" dirty="0"/>
              <a:t>Juan </a:t>
            </a:r>
            <a:r>
              <a:rPr lang="en-US" dirty="0" err="1"/>
              <a:t>Calderin</a:t>
            </a:r>
            <a:r>
              <a:rPr lang="en-US" dirty="0"/>
              <a:t>               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Michael </a:t>
            </a:r>
            <a:r>
              <a:rPr lang="en-US" dirty="0" smtClean="0"/>
              <a:t>Dean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ow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3790290"/>
            <a:ext cx="5029200" cy="306771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959640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Install and implement a network of Cosmic Ray detectors that will triangulate the origins of UHECR (Ultra High Energy Cosmic Rays) shower </a:t>
            </a:r>
            <a:r>
              <a:rPr lang="en-US" sz="1800" dirty="0" smtClean="0"/>
              <a:t>events</a:t>
            </a:r>
          </a:p>
          <a:p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0" y="381000"/>
            <a:ext cx="46482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Project</a:t>
            </a:r>
            <a:r>
              <a:rPr lang="en-US" sz="3600" dirty="0" smtClean="0"/>
              <a:t> Goal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1828800"/>
            <a:ext cx="79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•Cosmic Ray Showers enter earth from outer space.</a:t>
            </a:r>
            <a:br>
              <a:rPr lang="en-US" dirty="0" smtClean="0"/>
            </a:br>
            <a:r>
              <a:rPr lang="en-US" dirty="0" smtClean="0"/>
              <a:t>•Showers are detected by </a:t>
            </a:r>
            <a:r>
              <a:rPr lang="en-US" dirty="0" err="1" smtClean="0"/>
              <a:t>Scintillators</a:t>
            </a:r>
            <a:r>
              <a:rPr lang="en-US" dirty="0" smtClean="0"/>
              <a:t> and Photomultiplier Tubes (PMT) setup.</a:t>
            </a:r>
            <a:br>
              <a:rPr lang="en-US" dirty="0" smtClean="0"/>
            </a:br>
            <a:r>
              <a:rPr lang="en-US" dirty="0" smtClean="0"/>
              <a:t>•Emits light when excited by radiation.</a:t>
            </a:r>
          </a:p>
          <a:p>
            <a:r>
              <a:rPr lang="en-US" dirty="0" smtClean="0"/>
              <a:t>•Light is detected by Photo Multiplier Tube and amplified.</a:t>
            </a:r>
          </a:p>
          <a:p>
            <a:r>
              <a:rPr lang="en-US" dirty="0" smtClean="0"/>
              <a:t>•Signal is sent to the electronics board.</a:t>
            </a:r>
          </a:p>
          <a:p>
            <a:r>
              <a:rPr lang="en-US" dirty="0" smtClean="0"/>
              <a:t>•FPGA board analyzes pulses from PMT and records the data on a server.</a:t>
            </a:r>
          </a:p>
          <a:p>
            <a:r>
              <a:rPr lang="en-US" dirty="0" smtClean="0"/>
              <a:t>•Apply data along with Google Sky maps to Triangulate Cosmic Ray origin. 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7772400" cy="4572000"/>
          </a:xfrm>
        </p:spPr>
        <p:txBody>
          <a:bodyPr/>
          <a:lstStyle/>
          <a:p>
            <a:r>
              <a:rPr lang="en-US" sz="2000" dirty="0" smtClean="0"/>
              <a:t>Simple Design due to limited space and low budget.</a:t>
            </a:r>
          </a:p>
          <a:p>
            <a:r>
              <a:rPr lang="en-US" sz="2000" dirty="0" smtClean="0"/>
              <a:t>A redesign of current cooling system to prevent water damage on circuit board and obtain lower operation temperature. </a:t>
            </a:r>
          </a:p>
          <a:p>
            <a:r>
              <a:rPr lang="en-US" sz="2000" dirty="0" smtClean="0"/>
              <a:t>Create necessary enclosure to protect all electronic components.  </a:t>
            </a:r>
          </a:p>
          <a:p>
            <a:r>
              <a:rPr lang="en-US" sz="2000" dirty="0" smtClean="0"/>
              <a:t>Main components need to be visible for learning experience of viewers and users. </a:t>
            </a:r>
            <a:r>
              <a:rPr lang="en-US" sz="2000" dirty="0" err="1" smtClean="0"/>
              <a:t>i.e</a:t>
            </a:r>
            <a:r>
              <a:rPr lang="en-US" sz="2000" dirty="0" smtClean="0"/>
              <a:t> All three detectors and  the electronics enclosure.  </a:t>
            </a:r>
          </a:p>
          <a:p>
            <a:r>
              <a:rPr lang="en-US" sz="2000" dirty="0" smtClean="0"/>
              <a:t>Data needs to be sent to a server for logging and processing i.e. a visual representation.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0" y="381000"/>
            <a:ext cx="46482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Approach</a:t>
            </a:r>
            <a:endParaRPr lang="en-US" sz="3200" dirty="0"/>
          </a:p>
        </p:txBody>
      </p:sp>
      <p:pic>
        <p:nvPicPr>
          <p:cNvPr id="5" name="Picture 4" descr="netwo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114800"/>
            <a:ext cx="6287008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Structural Support Design.</a:t>
            </a:r>
          </a:p>
          <a:p>
            <a:r>
              <a:rPr lang="en-US" sz="2400" dirty="0" smtClean="0"/>
              <a:t>Challenger Learning Center Structural Regulations.  </a:t>
            </a:r>
          </a:p>
          <a:p>
            <a:r>
              <a:rPr lang="en-US" sz="2400" dirty="0" smtClean="0"/>
              <a:t>Three structural design plans.</a:t>
            </a:r>
          </a:p>
          <a:p>
            <a:r>
              <a:rPr lang="en-US" sz="2400" dirty="0" smtClean="0"/>
              <a:t>Detectors and Enclosure placement issues due to CLC room layout.</a:t>
            </a:r>
          </a:p>
          <a:p>
            <a:r>
              <a:rPr lang="en-US" sz="2400" dirty="0" smtClean="0"/>
              <a:t>Loss of team member at critical design point left significant work load of structure analysis and testing to be redistributed among remaining members.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0" y="381000"/>
            <a:ext cx="46482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Problems Encountered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057400" y="381000"/>
            <a:ext cx="5638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High-Speed Components and Bit-Width Reduction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System was </a:t>
            </a:r>
            <a:r>
              <a:rPr lang="en-US" sz="2400" dirty="0" smtClean="0"/>
              <a:t>tested at FAMU lab with successful data retrieval.</a:t>
            </a:r>
          </a:p>
          <a:p>
            <a:r>
              <a:rPr lang="en-US" sz="2400" dirty="0" smtClean="0"/>
              <a:t>Approaching the conclusion of software coding using Python.  </a:t>
            </a:r>
          </a:p>
          <a:p>
            <a:r>
              <a:rPr lang="en-US" sz="2400" dirty="0" smtClean="0"/>
              <a:t>Currently creating increase for the FPGA board operational frequency from 200MHz to 500MHz.</a:t>
            </a:r>
          </a:p>
          <a:p>
            <a:pPr lvl="1"/>
            <a:r>
              <a:rPr lang="en-US" sz="2000" dirty="0" smtClean="0"/>
              <a:t>Brings time precision into +/- 1ns   </a:t>
            </a:r>
          </a:p>
          <a:p>
            <a:r>
              <a:rPr lang="en-US" sz="2400" dirty="0" smtClean="0"/>
              <a:t>Waiting for arrival of power and coaxial cables for CLC wiring.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0" y="381000"/>
            <a:ext cx="46482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Structural</a:t>
            </a:r>
            <a:r>
              <a:rPr lang="en-US" sz="3600" dirty="0" smtClean="0"/>
              <a:t> Support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048000"/>
            <a:ext cx="7772400" cy="367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219200" y="1143000"/>
            <a:ext cx="701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Support Structure analysis had been concluded.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Most necessary components will be ordered Monday Jan 22</a:t>
            </a:r>
            <a:r>
              <a:rPr lang="en-US" baseline="30000" dirty="0" smtClean="0"/>
              <a:t>nd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Detector shelving design still underway.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0" y="381000"/>
            <a:ext cx="46482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Component Enclosure &amp; Cooling System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5434" y="1784350"/>
            <a:ext cx="7550331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0" y="381000"/>
            <a:ext cx="4648200" cy="685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Component Enclosure &amp; Cooling </a:t>
            </a:r>
            <a:r>
              <a:rPr lang="en-US" sz="3200" dirty="0" smtClean="0"/>
              <a:t>System Cont…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Copper rod and thermoelectric cooler have been obtained.</a:t>
            </a:r>
          </a:p>
          <a:p>
            <a:r>
              <a:rPr lang="en-US" sz="2400" dirty="0" smtClean="0"/>
              <a:t>Awaiting arrival of copper fin/fan heat sink component.</a:t>
            </a:r>
          </a:p>
          <a:p>
            <a:r>
              <a:rPr lang="en-US" sz="2400" dirty="0" smtClean="0"/>
              <a:t>Heat transfer testing will begin upon component arrival between Wed Jan 25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and Friday Jan 27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All circuit board placement has been finalized and will begin fitment upon arrival of all enclosure components.  (Anticipated arrival date for enclosure components Jan. 27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.  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19400" y="381000"/>
            <a:ext cx="4648200" cy="685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 to software coding finalization.</a:t>
            </a:r>
          </a:p>
          <a:p>
            <a:r>
              <a:rPr lang="en-US" dirty="0" smtClean="0"/>
              <a:t>All parts excluding shelving have been ordered.</a:t>
            </a:r>
          </a:p>
          <a:p>
            <a:r>
              <a:rPr lang="en-US" dirty="0" smtClean="0"/>
              <a:t>Next step’s 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opper rod testing.</a:t>
            </a:r>
          </a:p>
          <a:p>
            <a:pPr lvl="1"/>
            <a:r>
              <a:rPr lang="en-US" dirty="0" smtClean="0"/>
              <a:t>Circuit board placement and fastening on enclosure.</a:t>
            </a:r>
          </a:p>
          <a:p>
            <a:pPr lvl="1"/>
            <a:r>
              <a:rPr lang="en-US" dirty="0" smtClean="0"/>
              <a:t>Determine Structural support shelving design.</a:t>
            </a:r>
          </a:p>
          <a:p>
            <a:pPr lvl="1"/>
            <a:r>
              <a:rPr lang="en-US" dirty="0" smtClean="0"/>
              <a:t>Testing system supports.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134</TotalTime>
  <Words>388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Metro</vt:lpstr>
      <vt:lpstr>Progress Report 1</vt:lpstr>
      <vt:lpstr>Project Goal</vt:lpstr>
      <vt:lpstr>Approach</vt:lpstr>
      <vt:lpstr>Problems Encountered</vt:lpstr>
      <vt:lpstr>High-Speed Components and Bit-Width Reduction</vt:lpstr>
      <vt:lpstr>Structural Support</vt:lpstr>
      <vt:lpstr>Component Enclosure &amp; Cooling System</vt:lpstr>
      <vt:lpstr>Component Enclosure &amp; Cooling System Cont…</vt:lpstr>
      <vt:lpstr>Summary</vt:lpstr>
    </vt:vector>
  </TitlesOfParts>
  <Company>FAMU-FSU College of Engineering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cmstest</dc:creator>
  <cp:lastModifiedBy>cmstest</cp:lastModifiedBy>
  <cp:revision>15</cp:revision>
  <dcterms:created xsi:type="dcterms:W3CDTF">2012-01-19T17:57:58Z</dcterms:created>
  <dcterms:modified xsi:type="dcterms:W3CDTF">2012-01-19T20:12:45Z</dcterms:modified>
</cp:coreProperties>
</file>