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3" r:id="rId3"/>
    <p:sldId id="274" r:id="rId4"/>
    <p:sldId id="257" r:id="rId5"/>
    <p:sldId id="269" r:id="rId6"/>
    <p:sldId id="268" r:id="rId7"/>
    <p:sldId id="267" r:id="rId8"/>
    <p:sldId id="260" r:id="rId9"/>
    <p:sldId id="261" r:id="rId10"/>
    <p:sldId id="262" r:id="rId11"/>
    <p:sldId id="263" r:id="rId12"/>
    <p:sldId id="264" r:id="rId13"/>
    <p:sldId id="270" r:id="rId14"/>
    <p:sldId id="272" r:id="rId15"/>
    <p:sldId id="271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627412-8401-4FCC-A583-C8B7C8B5131D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EFFB87-1D15-4DA6-B7E2-6064F2F14F1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51648" cy="1828800"/>
          </a:xfrm>
        </p:spPr>
        <p:txBody>
          <a:bodyPr/>
          <a:lstStyle/>
          <a:p>
            <a:r>
              <a:rPr lang="en-US" dirty="0" smtClean="0"/>
              <a:t>Define Phase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7854696" cy="32484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Group 26 – Palm Harvester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Members:</a:t>
            </a:r>
          </a:p>
          <a:p>
            <a:pPr algn="ctr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Obie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Abakporo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Bill Carpenter</a:t>
            </a:r>
          </a:p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William Craig</a:t>
            </a:r>
          </a:p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Juan Antonio Rojas</a:t>
            </a:r>
          </a:p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Christopher Xavier Smith</a:t>
            </a:r>
          </a:p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Sarah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Trayner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Customer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19050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Customer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2362200"/>
            <a:ext cx="19050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Voice of the Customer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2362200"/>
            <a:ext cx="19050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Key Customer Issues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2362200"/>
            <a:ext cx="19050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Critical Requirements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819400"/>
            <a:ext cx="1905000" cy="1676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Okenwa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Okoli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819400"/>
            <a:ext cx="1905000" cy="1676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Efficient Quantity? Cost effective? Minimal man power? Time efficient?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2819400"/>
            <a:ext cx="1905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 Down Fruit, $2,000 Maximum, Robot to Climb Tree, Easy and Safe to Use, Light Weight, Portable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2819400"/>
            <a:ext cx="1905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 Proximity of Trees, Not Damaging Fruit, Height of the Trees, Expenses, Labor, Difficulty, Not Damaging the Tree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09800" y="3505200"/>
            <a:ext cx="3048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629400" y="3505200"/>
            <a:ext cx="3048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19600" y="3505200"/>
            <a:ext cx="3048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32688"/>
          </a:xfrm>
        </p:spPr>
        <p:txBody>
          <a:bodyPr/>
          <a:lstStyle/>
          <a:p>
            <a:r>
              <a:rPr lang="en-US" dirty="0" smtClean="0"/>
              <a:t>Voice of Customer Tree</a:t>
            </a:r>
            <a:endParaRPr lang="en-US" dirty="0"/>
          </a:p>
        </p:txBody>
      </p:sp>
      <p:pic>
        <p:nvPicPr>
          <p:cNvPr id="5" name="Picture 4" descr="voc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6629400" cy="523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House of Quality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781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Potential Concept Designs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2819400" y="1600200"/>
            <a:ext cx="4495800" cy="50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 rot="10800000" flipV="1">
            <a:off x="1066800" y="1676400"/>
            <a:ext cx="1905000" cy="533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Design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Design 2: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2444" y="0"/>
            <a:ext cx="44591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Design 3: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28600"/>
            <a:ext cx="5887859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Project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Semi-Autonomous device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Improve harvesting methods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Improve cost efficiency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Faster ascent/descent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Infrastructure development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Safer environment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Immediate/Long term economical advantages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Customer satisfaction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798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Questions?</a:t>
            </a:r>
            <a:endParaRPr lang="en-US" sz="96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3886200" cy="270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8077200" cy="40843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Christopher Xavier Smith, ME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Coordinator, Engineering and Design Team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William Craig, ME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ME Lead, Engineering and Design Team 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Obiechina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Abakporo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ME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Secretary, Commercialization Engineering Team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Sarah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Trayner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IE Lead, Engineering and Design Team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Juan 	Antonio Rojas, IE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Treasurer, Commercialization Engineering Team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Bill Carpenter, IE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Engineering and Design Team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Mentor: David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Olawale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Sponsor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The sponsor of our project is Dr.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Okenwa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Okoli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Associate Professor of the FAMU-FSU College of Industrial and Manufacturing Engineering. 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Research interests include the characterization of polymer composites and the development of liquid molding techniques for the cost-effective production of composites.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His research led to the development of a composite manufacturing technique known as Resin Infusion between Double Flexible Tooling (RIDFT).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36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Palm Harvester project is based on providing an efficient, economical, effective means of harvesting fruit palms in subtropical regions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Methods of harvesting the oil palm are primitive.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Our group will develop a Computer-integrated robot that can climb the oil palm and harvest the fruits as efficient as possible.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267200"/>
            <a:ext cx="3048000" cy="228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Palm Oil Output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981200"/>
          <a:ext cx="6172200" cy="3566160"/>
        </p:xfrm>
        <a:graphic>
          <a:graphicData uri="http://schemas.openxmlformats.org/drawingml/2006/table">
            <a:tbl>
              <a:tblPr/>
              <a:tblGrid>
                <a:gridCol w="1794424"/>
                <a:gridCol w="2861797"/>
                <a:gridCol w="1515979"/>
              </a:tblGrid>
              <a:tr h="713232"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Country/Region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Palm Oil Output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(million metric </a:t>
                      </a:r>
                      <a:r>
                        <a:rPr lang="en-US" sz="15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tonnes</a:t>
                      </a: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World Share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Malaysia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14,962,000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Indonesia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14,000,000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Nigeria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Thailand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Columbia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661,000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Papua New Guinea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Cote D’Ivoire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Brazil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5867400"/>
            <a:ext cx="8305800" cy="5334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>
                <a:latin typeface="Arial" pitchFamily="34" charset="0"/>
                <a:cs typeface="Arial" pitchFamily="34" charset="0"/>
              </a:rPr>
              <a:t>Products: coconut oil, margarine, shortening, cosmetics, cleaning supplies</a:t>
            </a:r>
          </a:p>
          <a:p>
            <a:r>
              <a:rPr lang="en-US" sz="6400" dirty="0" smtClean="0">
                <a:latin typeface="Arial" pitchFamily="34" charset="0"/>
                <a:cs typeface="Arial" pitchFamily="34" charset="0"/>
              </a:rPr>
              <a:t>Business appeal: creation of innovative method could lead to profit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"/>
            <a:ext cx="2758984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Main restraints include: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$2000 budget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Safety factors (palm tree and harvester)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Maintain low skill level for harvester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Semiautonomous (minimize work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harvestor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Optimum way for efficiency (hydraulic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electric)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Milestones</a:t>
            </a:r>
          </a:p>
          <a:p>
            <a:pPr lvl="1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Concept to innovate and develop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two-piece retractable robot with clamps that secure an upward and downward movement along the base of the palm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Critical route: conduct research, create assumptions, set milestones, use tools for analysis (fishbone, voice of customer, house of quality), select concept design, select materials, assemble and test prototype, create instruction protocol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Scope: development of minimal requirements for semi-autonomous robot specifications for cost efficiency and effective palm pruning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Minimize: work done by palm harvester and time to prune palms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Increase: amount of palm fruits harvested and safety factors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Assumptions: spacing between palms, average palm base diameter, safe for palm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343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Goal: make the most efficient and reliable oil palm harvester in the market today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Palm oil promises to be an attractive business for entrepreneurial enterprises (not limited to foods and cleaning supplies)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Open door for new jobs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Reduce injuries and fatalities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Whenever there is a surplus of palm oil, different refineries can evolve to balance the market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Business Significance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8458200" cy="4678812"/>
        </p:xfrm>
        <a:graphic>
          <a:graphicData uri="http://schemas.openxmlformats.org/drawingml/2006/table">
            <a:tbl>
              <a:tblPr/>
              <a:tblGrid>
                <a:gridCol w="1244871"/>
                <a:gridCol w="3388752"/>
                <a:gridCol w="3824577"/>
              </a:tblGrid>
              <a:tr h="232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716" marR="1671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Helpful to Objective</a:t>
                      </a:r>
                      <a:endParaRPr lang="en-US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716" marR="1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Harmful to Objective</a:t>
                      </a:r>
                      <a:endParaRPr lang="en-US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716" marR="1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6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Internal Origin</a:t>
                      </a:r>
                      <a:endParaRPr lang="en-US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(Team Attributes)</a:t>
                      </a:r>
                      <a:endParaRPr lang="en-US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716" marR="1671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Strengths: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Diverse group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Member’s personal experiences and skills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Advisor owns oil palm farm (familiarity with trees)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Number of team members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Multiple advisors</a:t>
                      </a:r>
                    </a:p>
                  </a:txBody>
                  <a:tcPr marL="16716" marR="1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Weaknesses: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 physical contact with oil palm tree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Time conflicts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Lack of programming experience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Advisor owns oil palm farm (narrow thinking)</a:t>
                      </a:r>
                    </a:p>
                  </a:txBody>
                  <a:tcPr marL="16716" marR="1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6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External Origin</a:t>
                      </a:r>
                      <a:endParaRPr lang="en-US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(Environmental Attributes)</a:t>
                      </a:r>
                      <a:endParaRPr lang="en-US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716" marR="1671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Opportunities:</a:t>
                      </a:r>
                      <a:endParaRPr lang="en-US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High demand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Growing industry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Lack of effective methods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Durable fruit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Valuable to import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Nutritional value exceeds other oil sources</a:t>
                      </a:r>
                    </a:p>
                  </a:txBody>
                  <a:tcPr marL="16716" marR="1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Threats:</a:t>
                      </a:r>
                      <a:endParaRPr lang="en-US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$2000 budget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Tree texture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Plantation location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Movement of mechanism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Material acquisition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Customer satisfaction/approval</a:t>
                      </a:r>
                    </a:p>
                  </a:txBody>
                  <a:tcPr marL="16716" marR="1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714</Words>
  <Application>Microsoft Office PowerPoint</Application>
  <PresentationFormat>On-screen Show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Define Phase</vt:lpstr>
      <vt:lpstr>Team Organization</vt:lpstr>
      <vt:lpstr>Project Sponsor</vt:lpstr>
      <vt:lpstr>Introduction</vt:lpstr>
      <vt:lpstr>Palm Oil Output</vt:lpstr>
      <vt:lpstr>Challenges</vt:lpstr>
      <vt:lpstr>Project Definition</vt:lpstr>
      <vt:lpstr>Project Charter</vt:lpstr>
      <vt:lpstr>Business Significance</vt:lpstr>
      <vt:lpstr>Analysis of Customer</vt:lpstr>
      <vt:lpstr>Voice of Customer Tree</vt:lpstr>
      <vt:lpstr>House of Quality</vt:lpstr>
      <vt:lpstr>Potential Concept Designs</vt:lpstr>
      <vt:lpstr>Design 2:</vt:lpstr>
      <vt:lpstr>Design 3: </vt:lpstr>
      <vt:lpstr>Project Goals </vt:lpstr>
      <vt:lpstr>Slide 17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 Phase</dc:title>
  <dc:creator>cmstest</dc:creator>
  <cp:lastModifiedBy>cmstest</cp:lastModifiedBy>
  <cp:revision>25</cp:revision>
  <dcterms:created xsi:type="dcterms:W3CDTF">2011-10-25T17:56:06Z</dcterms:created>
  <dcterms:modified xsi:type="dcterms:W3CDTF">2011-10-26T20:48:00Z</dcterms:modified>
</cp:coreProperties>
</file>