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0" r:id="rId3"/>
    <p:sldId id="259" r:id="rId4"/>
    <p:sldId id="262" r:id="rId5"/>
    <p:sldId id="261" r:id="rId6"/>
    <p:sldId id="258" r:id="rId7"/>
    <p:sldId id="257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82" d="100"/>
          <a:sy n="82" d="100"/>
        </p:scale>
        <p:origin x="-1696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72557-DC3B-B54F-B069-915FA990E20C}" type="datetimeFigureOut">
              <a:rPr lang="en-US" smtClean="0"/>
              <a:t>4/4/13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276CE-F443-AC41-8012-362B0E882B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81613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72557-DC3B-B54F-B069-915FA990E20C}" type="datetimeFigureOut">
              <a:rPr lang="en-US" smtClean="0"/>
              <a:t>4/4/13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276CE-F443-AC41-8012-362B0E882B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0469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72557-DC3B-B54F-B069-915FA990E20C}" type="datetimeFigureOut">
              <a:rPr lang="en-US" smtClean="0"/>
              <a:t>4/4/13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276CE-F443-AC41-8012-362B0E882B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202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72557-DC3B-B54F-B069-915FA990E20C}" type="datetimeFigureOut">
              <a:rPr lang="en-US" smtClean="0"/>
              <a:t>4/4/13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276CE-F443-AC41-8012-362B0E882B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63881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72557-DC3B-B54F-B069-915FA990E20C}" type="datetimeFigureOut">
              <a:rPr lang="en-US" smtClean="0"/>
              <a:t>4/4/13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276CE-F443-AC41-8012-362B0E882B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6146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72557-DC3B-B54F-B069-915FA990E20C}" type="datetimeFigureOut">
              <a:rPr lang="en-US" smtClean="0"/>
              <a:t>4/4/13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276CE-F443-AC41-8012-362B0E882B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2566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72557-DC3B-B54F-B069-915FA990E20C}" type="datetimeFigureOut">
              <a:rPr lang="en-US" smtClean="0"/>
              <a:t>4/4/13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276CE-F443-AC41-8012-362B0E882B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8306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72557-DC3B-B54F-B069-915FA990E20C}" type="datetimeFigureOut">
              <a:rPr lang="en-US" smtClean="0"/>
              <a:t>4/4/13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276CE-F443-AC41-8012-362B0E882B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964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72557-DC3B-B54F-B069-915FA990E20C}" type="datetimeFigureOut">
              <a:rPr lang="en-US" smtClean="0"/>
              <a:t>4/4/13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276CE-F443-AC41-8012-362B0E882B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5510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72557-DC3B-B54F-B069-915FA990E20C}" type="datetimeFigureOut">
              <a:rPr lang="en-US" smtClean="0"/>
              <a:t>4/4/13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276CE-F443-AC41-8012-362B0E882B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8995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72557-DC3B-B54F-B069-915FA990E20C}" type="datetimeFigureOut">
              <a:rPr lang="en-US" smtClean="0"/>
              <a:t>4/4/13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276CE-F443-AC41-8012-362B0E882B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206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672557-DC3B-B54F-B069-915FA990E20C}" type="datetimeFigureOut">
              <a:rPr lang="en-US" smtClean="0"/>
              <a:t>4/4/13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3276CE-F443-AC41-8012-362B0E882B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6203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1.png"/><Relationship Id="rId1" Type="http://schemas.microsoft.com/office/2007/relationships/media" Target="file://localhost/Users/bmwmotorradman/Desktop/Presentation_2/Hi_Robotics.MOV" TargetMode="External"/><Relationship Id="rId2" Type="http://schemas.openxmlformats.org/officeDocument/2006/relationships/video" Target="file://localhost/Users/bmwmotorradman/Desktop/Presentation_2/Hi_Robotics.MOV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Intro to Robotics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Team Do Less</a:t>
            </a:r>
          </a:p>
          <a:p>
            <a:r>
              <a:rPr lang="en-US" sz="2200" dirty="0" smtClean="0"/>
              <a:t>Jason Brown</a:t>
            </a:r>
          </a:p>
          <a:p>
            <a:r>
              <a:rPr lang="en-US" sz="2200" dirty="0" smtClean="0"/>
              <a:t>Daniel Bucken</a:t>
            </a:r>
          </a:p>
          <a:p>
            <a:r>
              <a:rPr lang="en-US" sz="2200" dirty="0" smtClean="0"/>
              <a:t>Steven Edwards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41724930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Planned Accomplishment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Begin hard code all letters and symbols</a:t>
            </a:r>
          </a:p>
          <a:p>
            <a:r>
              <a:rPr lang="en-US" dirty="0" smtClean="0"/>
              <a:t>Continue exploring built in DENSO library functions</a:t>
            </a:r>
          </a:p>
          <a:p>
            <a:r>
              <a:rPr lang="en-US" dirty="0" smtClean="0"/>
              <a:t>Explore input/output functions</a:t>
            </a:r>
          </a:p>
          <a:p>
            <a:pPr lvl="1"/>
            <a:r>
              <a:rPr lang="en-US" dirty="0" smtClean="0"/>
              <a:t>User input from keyboard</a:t>
            </a:r>
          </a:p>
        </p:txBody>
      </p:sp>
    </p:spTree>
    <p:extLst>
      <p:ext uri="{BB962C8B-B14F-4D97-AF65-F5344CB8AC3E}">
        <p14:creationId xmlns:p14="http://schemas.microsoft.com/office/powerpoint/2010/main" val="1255364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We’ve Learned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DENSO library functions not adequate</a:t>
            </a:r>
          </a:p>
          <a:p>
            <a:r>
              <a:rPr lang="en-US" dirty="0" smtClean="0"/>
              <a:t>WINCAPS III does not allow functions calls within program</a:t>
            </a:r>
          </a:p>
          <a:p>
            <a:r>
              <a:rPr lang="en-US" dirty="0" smtClean="0"/>
              <a:t>Installed Orin2 IDE</a:t>
            </a:r>
          </a:p>
          <a:p>
            <a:pPr lvl="1"/>
            <a:r>
              <a:rPr lang="en-US" dirty="0" smtClean="0"/>
              <a:t>Communicates directly with DENSO manipulator</a:t>
            </a:r>
          </a:p>
          <a:p>
            <a:pPr lvl="1"/>
            <a:r>
              <a:rPr lang="en-US" dirty="0" smtClean="0"/>
              <a:t>Allows programming in C/C++</a:t>
            </a:r>
          </a:p>
          <a:p>
            <a:pPr lvl="1"/>
            <a:r>
              <a:rPr lang="en-US" dirty="0" smtClean="0"/>
              <a:t>Haven’t figured out how to use it</a:t>
            </a:r>
          </a:p>
        </p:txBody>
      </p:sp>
    </p:spTree>
    <p:extLst>
      <p:ext uri="{BB962C8B-B14F-4D97-AF65-F5344CB8AC3E}">
        <p14:creationId xmlns:p14="http://schemas.microsoft.com/office/powerpoint/2010/main" val="36310088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Purchased tiny markers and dry erase board</a:t>
            </a:r>
          </a:p>
          <a:p>
            <a:r>
              <a:rPr lang="en-US" dirty="0" smtClean="0"/>
              <a:t>Laser cut grippers for marker dexterity</a:t>
            </a:r>
          </a:p>
          <a:p>
            <a:pPr lvl="1"/>
            <a:r>
              <a:rPr lang="en-US" dirty="0" smtClean="0"/>
              <a:t>Allows manipulator to grab and holster marker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What We’ve Accomplished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46727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We’ve Accomplished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Coded for marker retrieval</a:t>
            </a:r>
          </a:p>
          <a:p>
            <a:r>
              <a:rPr lang="en-US" dirty="0" smtClean="0"/>
              <a:t>Hardcoded all letter motions</a:t>
            </a:r>
          </a:p>
          <a:p>
            <a:pPr lvl="1"/>
            <a:r>
              <a:rPr lang="en-US" dirty="0" smtClean="0"/>
              <a:t>All in separate functions</a:t>
            </a:r>
          </a:p>
          <a:p>
            <a:r>
              <a:rPr lang="en-US" dirty="0" smtClean="0"/>
              <a:t>Haven’t figured out how to call functions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737725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We’ve Accomplished</a:t>
            </a:r>
            <a:endParaRPr lang="en-US" dirty="0"/>
          </a:p>
        </p:txBody>
      </p:sp>
      <p:pic>
        <p:nvPicPr>
          <p:cNvPr id="3" name="Hi_Robotics.MO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57200" y="1588028"/>
            <a:ext cx="8229600" cy="4636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78904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Project	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Test all letters for </a:t>
            </a:r>
            <a:r>
              <a:rPr lang="en-US" dirty="0" smtClean="0"/>
              <a:t>consistency and spacing</a:t>
            </a:r>
            <a:endParaRPr lang="en-US" dirty="0"/>
          </a:p>
          <a:p>
            <a:r>
              <a:rPr lang="en-US" dirty="0" smtClean="0"/>
              <a:t>Move code to new IDE</a:t>
            </a:r>
            <a:r>
              <a:rPr lang="en-US" dirty="0"/>
              <a:t> </a:t>
            </a:r>
            <a:r>
              <a:rPr lang="en-US" dirty="0" smtClean="0"/>
              <a:t>in order to call functions</a:t>
            </a:r>
          </a:p>
          <a:p>
            <a:pPr lvl="1"/>
            <a:r>
              <a:rPr lang="en-US" dirty="0" smtClean="0"/>
              <a:t>Allows more functionality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708265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2639</TotalTime>
  <Words>147</Words>
  <Application>Microsoft Macintosh PowerPoint</Application>
  <PresentationFormat>On-screen Show (4:3)</PresentationFormat>
  <Paragraphs>32</Paragraphs>
  <Slides>7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Intro to Robotics</vt:lpstr>
      <vt:lpstr>Planned Accomplishment</vt:lpstr>
      <vt:lpstr>What We’ve Learned</vt:lpstr>
      <vt:lpstr>What We’ve Accomplished</vt:lpstr>
      <vt:lpstr>What We’ve Accomplished</vt:lpstr>
      <vt:lpstr>What We’ve Accomplished</vt:lpstr>
      <vt:lpstr>Our Project Plan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 to Robotics</dc:title>
  <dc:creator>Daniel Bucken</dc:creator>
  <cp:lastModifiedBy>Daniel Bucken</cp:lastModifiedBy>
  <cp:revision>23</cp:revision>
  <dcterms:created xsi:type="dcterms:W3CDTF">2013-03-26T14:12:57Z</dcterms:created>
  <dcterms:modified xsi:type="dcterms:W3CDTF">2013-04-04T10:11:25Z</dcterms:modified>
</cp:coreProperties>
</file>