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3" r:id="rId4"/>
    <p:sldId id="284" r:id="rId5"/>
    <p:sldId id="285" r:id="rId6"/>
    <p:sldId id="286" r:id="rId7"/>
    <p:sldId id="276" r:id="rId8"/>
    <p:sldId id="289" r:id="rId9"/>
    <p:sldId id="290" r:id="rId10"/>
    <p:sldId id="291" r:id="rId11"/>
    <p:sldId id="266" r:id="rId12"/>
    <p:sldId id="288" r:id="rId13"/>
    <p:sldId id="265" r:id="rId14"/>
    <p:sldId id="280" r:id="rId15"/>
    <p:sldId id="281" r:id="rId16"/>
    <p:sldId id="287" r:id="rId17"/>
    <p:sldId id="278" r:id="rId18"/>
    <p:sldId id="293" r:id="rId19"/>
    <p:sldId id="279" r:id="rId20"/>
    <p:sldId id="292" r:id="rId21"/>
  </p:sldIdLst>
  <p:sldSz cx="9144000" cy="6858000" type="screen4x3"/>
  <p:notesSz cx="7010400" cy="92964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71" autoAdjust="0"/>
  </p:normalViewPr>
  <p:slideViewPr>
    <p:cSldViewPr>
      <p:cViewPr>
        <p:scale>
          <a:sx n="80" d="100"/>
          <a:sy n="80" d="100"/>
        </p:scale>
        <p:origin x="-16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\Documents\Senior%20design\Experiment_PC_vs_ST_Datasheet.doc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Experimental</a:t>
            </a:r>
            <a:r>
              <a:rPr lang="en-US" baseline="0"/>
              <a:t> Data Vs. Model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Sheet1!$G$29</c:f>
              <c:strCache>
                <c:ptCount val="1"/>
                <c:pt idx="0">
                  <c:v>Parachute 1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Sheet1!$G$41:$G$50</c:f>
              <c:numCache>
                <c:formatCode>General</c:formatCode>
                <c:ptCount val="10"/>
                <c:pt idx="0">
                  <c:v>0.292</c:v>
                </c:pt>
                <c:pt idx="1">
                  <c:v>0.292</c:v>
                </c:pt>
                <c:pt idx="2">
                  <c:v>0.292</c:v>
                </c:pt>
                <c:pt idx="3">
                  <c:v>0.292</c:v>
                </c:pt>
                <c:pt idx="4">
                  <c:v>0.292</c:v>
                </c:pt>
                <c:pt idx="5">
                  <c:v>0.292</c:v>
                </c:pt>
                <c:pt idx="6">
                  <c:v>0.292</c:v>
                </c:pt>
                <c:pt idx="7">
                  <c:v>0.292</c:v>
                </c:pt>
                <c:pt idx="8">
                  <c:v>0.292</c:v>
                </c:pt>
                <c:pt idx="9">
                  <c:v>0.292</c:v>
                </c:pt>
              </c:numCache>
            </c:numRef>
          </c:xVal>
          <c:yVal>
            <c:numRef>
              <c:f>Sheet1!$D$41:$D$50</c:f>
              <c:numCache>
                <c:formatCode>General</c:formatCode>
                <c:ptCount val="10"/>
                <c:pt idx="0">
                  <c:v>1.8</c:v>
                </c:pt>
                <c:pt idx="1">
                  <c:v>1.7</c:v>
                </c:pt>
                <c:pt idx="2">
                  <c:v>2.7</c:v>
                </c:pt>
                <c:pt idx="3">
                  <c:v>2.7</c:v>
                </c:pt>
                <c:pt idx="4">
                  <c:v>2.6</c:v>
                </c:pt>
                <c:pt idx="5">
                  <c:v>2.4</c:v>
                </c:pt>
                <c:pt idx="6">
                  <c:v>2.4</c:v>
                </c:pt>
                <c:pt idx="7">
                  <c:v>2.3</c:v>
                </c:pt>
                <c:pt idx="8">
                  <c:v>2.7</c:v>
                </c:pt>
                <c:pt idx="9">
                  <c:v>2.5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Sheet1!$D$52</c:f>
              <c:strCache>
                <c:ptCount val="1"/>
                <c:pt idx="0">
                  <c:v>Model P1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Sheet1!$G$53</c:f>
              <c:numCache>
                <c:formatCode>General</c:formatCode>
                <c:ptCount val="1"/>
                <c:pt idx="0">
                  <c:v>0.292</c:v>
                </c:pt>
              </c:numCache>
            </c:numRef>
          </c:xVal>
          <c:yVal>
            <c:numRef>
              <c:f>Sheet1!$D$53</c:f>
              <c:numCache>
                <c:formatCode>General</c:formatCode>
                <c:ptCount val="1"/>
                <c:pt idx="0">
                  <c:v>2.46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Sheet1!$G$30</c:f>
              <c:strCache>
                <c:ptCount val="1"/>
                <c:pt idx="0">
                  <c:v>Parachute 2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Sheet1!$H$41:$H$50</c:f>
              <c:numCache>
                <c:formatCode>General</c:formatCode>
                <c:ptCount val="10"/>
                <c:pt idx="0">
                  <c:v>0.073</c:v>
                </c:pt>
                <c:pt idx="1">
                  <c:v>0.073</c:v>
                </c:pt>
                <c:pt idx="2">
                  <c:v>0.073</c:v>
                </c:pt>
                <c:pt idx="3">
                  <c:v>0.073</c:v>
                </c:pt>
                <c:pt idx="4">
                  <c:v>0.073</c:v>
                </c:pt>
                <c:pt idx="5">
                  <c:v>0.073</c:v>
                </c:pt>
                <c:pt idx="6">
                  <c:v>0.073</c:v>
                </c:pt>
                <c:pt idx="7">
                  <c:v>0.073</c:v>
                </c:pt>
                <c:pt idx="8">
                  <c:v>0.073</c:v>
                </c:pt>
                <c:pt idx="9">
                  <c:v>0.073</c:v>
                </c:pt>
              </c:numCache>
            </c:numRef>
          </c:xVal>
          <c:yVal>
            <c:numRef>
              <c:f>Sheet1!$E$41:$E$50</c:f>
              <c:numCache>
                <c:formatCode>General</c:formatCode>
                <c:ptCount val="10"/>
                <c:pt idx="0">
                  <c:v>1.9</c:v>
                </c:pt>
                <c:pt idx="1">
                  <c:v>2.0</c:v>
                </c:pt>
                <c:pt idx="2">
                  <c:v>1.9</c:v>
                </c:pt>
                <c:pt idx="3">
                  <c:v>1.7</c:v>
                </c:pt>
                <c:pt idx="4">
                  <c:v>2.1</c:v>
                </c:pt>
                <c:pt idx="5">
                  <c:v>1.9</c:v>
                </c:pt>
                <c:pt idx="6">
                  <c:v>1.9</c:v>
                </c:pt>
                <c:pt idx="7">
                  <c:v>1.6</c:v>
                </c:pt>
                <c:pt idx="8">
                  <c:v>1.9</c:v>
                </c:pt>
                <c:pt idx="9">
                  <c:v>2.1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Sheet1!$E$52</c:f>
              <c:strCache>
                <c:ptCount val="1"/>
                <c:pt idx="0">
                  <c:v>Model P2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Sheet1!$H$53</c:f>
              <c:numCache>
                <c:formatCode>General</c:formatCode>
                <c:ptCount val="1"/>
                <c:pt idx="0">
                  <c:v>0.073</c:v>
                </c:pt>
              </c:numCache>
            </c:numRef>
          </c:xVal>
          <c:yVal>
            <c:numRef>
              <c:f>Sheet1!$E$53</c:f>
              <c:numCache>
                <c:formatCode>General</c:formatCode>
                <c:ptCount val="1"/>
                <c:pt idx="0">
                  <c:v>1.8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Sheet1!$G$31</c:f>
              <c:strCache>
                <c:ptCount val="1"/>
                <c:pt idx="0">
                  <c:v>Steamer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Sheet1!$I$41:$I$48</c:f>
              <c:numCache>
                <c:formatCode>General</c:formatCode>
                <c:ptCount val="8"/>
                <c:pt idx="0">
                  <c:v>0.105</c:v>
                </c:pt>
                <c:pt idx="1">
                  <c:v>0.105</c:v>
                </c:pt>
                <c:pt idx="2">
                  <c:v>0.105</c:v>
                </c:pt>
                <c:pt idx="3">
                  <c:v>0.105</c:v>
                </c:pt>
                <c:pt idx="4">
                  <c:v>0.105</c:v>
                </c:pt>
                <c:pt idx="5">
                  <c:v>0.105</c:v>
                </c:pt>
                <c:pt idx="6">
                  <c:v>0.105</c:v>
                </c:pt>
                <c:pt idx="7">
                  <c:v>0.105</c:v>
                </c:pt>
              </c:numCache>
            </c:numRef>
          </c:xVal>
          <c:yVal>
            <c:numRef>
              <c:f>Sheet1!$F$41:$F$48</c:f>
              <c:numCache>
                <c:formatCode>General</c:formatCode>
                <c:ptCount val="8"/>
                <c:pt idx="0">
                  <c:v>1.5</c:v>
                </c:pt>
                <c:pt idx="1">
                  <c:v>1.5</c:v>
                </c:pt>
                <c:pt idx="2">
                  <c:v>1.7</c:v>
                </c:pt>
                <c:pt idx="3">
                  <c:v>1.2</c:v>
                </c:pt>
                <c:pt idx="4">
                  <c:v>1.7</c:v>
                </c:pt>
                <c:pt idx="5">
                  <c:v>1.5</c:v>
                </c:pt>
                <c:pt idx="6">
                  <c:v>1.4</c:v>
                </c:pt>
                <c:pt idx="7">
                  <c:v>1.1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Sheet1!$F$52</c:f>
              <c:strCache>
                <c:ptCount val="1"/>
                <c:pt idx="0">
                  <c:v>Model 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Sheet1!$I$53</c:f>
              <c:numCache>
                <c:formatCode>General</c:formatCode>
                <c:ptCount val="1"/>
                <c:pt idx="0">
                  <c:v>0.105</c:v>
                </c:pt>
              </c:numCache>
            </c:numRef>
          </c:xVal>
          <c:yVal>
            <c:numRef>
              <c:f>Sheet1!$F$53</c:f>
              <c:numCache>
                <c:formatCode>General</c:formatCode>
                <c:ptCount val="1"/>
                <c:pt idx="0">
                  <c:v>1.62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502904"/>
        <c:axId val="2126624712"/>
      </c:scatterChart>
      <c:valAx>
        <c:axId val="2107502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6624712"/>
        <c:crosses val="autoZero"/>
        <c:crossBetween val="midCat"/>
      </c:valAx>
      <c:valAx>
        <c:axId val="2126624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Descent</a:t>
                </a:r>
                <a:r>
                  <a:rPr lang="en-US" baseline="0"/>
                  <a:t> Time (s)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7502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72338186500272"/>
          <c:y val="0.153429667896092"/>
          <c:w val="0.204471347331584"/>
          <c:h val="0.317104890163707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6A521-C622-4E43-BE9D-0746F3FFA9F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7B1D5-6C3E-3C47-9E6F-663DA0472F94}">
      <dgm:prSet phldrT="[Text]"/>
      <dgm:spPr/>
      <dgm:t>
        <a:bodyPr/>
        <a:lstStyle/>
        <a:p>
          <a:r>
            <a:rPr lang="en-US" dirty="0" smtClean="0"/>
            <a:t>Microcontroller</a:t>
          </a:r>
        </a:p>
        <a:p>
          <a:r>
            <a:rPr lang="en-US" dirty="0" smtClean="0"/>
            <a:t>Flight Software</a:t>
          </a:r>
          <a:endParaRPr lang="en-US" dirty="0"/>
        </a:p>
      </dgm:t>
    </dgm:pt>
    <dgm:pt modelId="{5ABF5537-E5A3-3445-A170-896A01EC1ABB}" type="parTrans" cxnId="{B013AEBA-04C0-7C43-9C51-0001A32B28AB}">
      <dgm:prSet/>
      <dgm:spPr/>
      <dgm:t>
        <a:bodyPr/>
        <a:lstStyle/>
        <a:p>
          <a:endParaRPr lang="en-US"/>
        </a:p>
      </dgm:t>
    </dgm:pt>
    <dgm:pt modelId="{0D1BD9A1-C5DA-464E-969F-A461C22614AB}" type="sibTrans" cxnId="{B013AEBA-04C0-7C43-9C51-0001A32B28AB}">
      <dgm:prSet/>
      <dgm:spPr/>
      <dgm:t>
        <a:bodyPr/>
        <a:lstStyle/>
        <a:p>
          <a:endParaRPr lang="en-US"/>
        </a:p>
      </dgm:t>
    </dgm:pt>
    <dgm:pt modelId="{74997ED6-B593-AA44-8F92-5704A40D972F}">
      <dgm:prSet phldrT="[Text]"/>
      <dgm:spPr/>
      <dgm:t>
        <a:bodyPr/>
        <a:lstStyle/>
        <a:p>
          <a:r>
            <a:rPr lang="en-US" dirty="0" smtClean="0"/>
            <a:t>XBEE</a:t>
          </a:r>
        </a:p>
        <a:p>
          <a:r>
            <a:rPr lang="en-US" dirty="0" err="1" smtClean="0"/>
            <a:t>Tx</a:t>
          </a:r>
          <a:r>
            <a:rPr lang="en-US" dirty="0" smtClean="0"/>
            <a:t>/Rx</a:t>
          </a:r>
          <a:endParaRPr lang="en-US" dirty="0"/>
        </a:p>
      </dgm:t>
    </dgm:pt>
    <dgm:pt modelId="{9B72B856-EF26-F949-9933-72CA7FDF42CF}" type="parTrans" cxnId="{BA390515-3795-9842-9D6F-6FCB8CB380AE}">
      <dgm:prSet/>
      <dgm:spPr/>
      <dgm:t>
        <a:bodyPr/>
        <a:lstStyle/>
        <a:p>
          <a:endParaRPr lang="en-US"/>
        </a:p>
      </dgm:t>
    </dgm:pt>
    <dgm:pt modelId="{B73CF756-FF2A-6442-9359-574819A8437D}" type="sibTrans" cxnId="{BA390515-3795-9842-9D6F-6FCB8CB380AE}">
      <dgm:prSet/>
      <dgm:spPr/>
      <dgm:t>
        <a:bodyPr/>
        <a:lstStyle/>
        <a:p>
          <a:endParaRPr lang="en-US"/>
        </a:p>
      </dgm:t>
    </dgm:pt>
    <dgm:pt modelId="{9BFF4903-F8E3-5846-A7E0-91F8C11D741D}">
      <dgm:prSet phldrT="[Text]"/>
      <dgm:spPr/>
      <dgm:t>
        <a:bodyPr/>
        <a:lstStyle/>
        <a:p>
          <a:r>
            <a:rPr lang="en-US" dirty="0" smtClean="0"/>
            <a:t>Altimeter</a:t>
          </a:r>
          <a:endParaRPr lang="en-US" dirty="0"/>
        </a:p>
      </dgm:t>
    </dgm:pt>
    <dgm:pt modelId="{0FDEFABA-6BBC-F64F-BFC1-850EF37BBCE1}" type="parTrans" cxnId="{C2EB7792-FE9C-5047-A4BA-6EBB7993FB38}">
      <dgm:prSet/>
      <dgm:spPr/>
      <dgm:t>
        <a:bodyPr/>
        <a:lstStyle/>
        <a:p>
          <a:endParaRPr lang="en-US"/>
        </a:p>
      </dgm:t>
    </dgm:pt>
    <dgm:pt modelId="{6703A220-136B-4844-B15A-2B8B68A5AFC2}" type="sibTrans" cxnId="{C2EB7792-FE9C-5047-A4BA-6EBB7993FB38}">
      <dgm:prSet/>
      <dgm:spPr/>
      <dgm:t>
        <a:bodyPr/>
        <a:lstStyle/>
        <a:p>
          <a:endParaRPr lang="en-US"/>
        </a:p>
      </dgm:t>
    </dgm:pt>
    <dgm:pt modelId="{4A01381C-3614-174A-A5BE-AA103670B07E}">
      <dgm:prSet phldrT="[Text]"/>
      <dgm:spPr/>
      <dgm:t>
        <a:bodyPr/>
        <a:lstStyle/>
        <a:p>
          <a:r>
            <a:rPr lang="en-US" dirty="0" smtClean="0"/>
            <a:t>Force Sensor/</a:t>
          </a:r>
          <a:r>
            <a:rPr lang="en-US" dirty="0" err="1" smtClean="0"/>
            <a:t>Accel</a:t>
          </a:r>
          <a:r>
            <a:rPr lang="en-US" dirty="0" smtClean="0"/>
            <a:t>.</a:t>
          </a:r>
          <a:endParaRPr lang="en-US" dirty="0"/>
        </a:p>
      </dgm:t>
    </dgm:pt>
    <dgm:pt modelId="{9319650A-FD39-0243-8930-18D1A2CDBB70}" type="parTrans" cxnId="{10EA91DB-BFC4-014F-A6D2-047759AA1213}">
      <dgm:prSet/>
      <dgm:spPr/>
      <dgm:t>
        <a:bodyPr/>
        <a:lstStyle/>
        <a:p>
          <a:endParaRPr lang="en-US"/>
        </a:p>
      </dgm:t>
    </dgm:pt>
    <dgm:pt modelId="{84BF7D9F-B3BF-A342-ABB3-6D3C26550CBA}" type="sibTrans" cxnId="{10EA91DB-BFC4-014F-A6D2-047759AA1213}">
      <dgm:prSet/>
      <dgm:spPr/>
      <dgm:t>
        <a:bodyPr/>
        <a:lstStyle/>
        <a:p>
          <a:endParaRPr lang="en-US"/>
        </a:p>
      </dgm:t>
    </dgm:pt>
    <dgm:pt modelId="{CEEE1AFF-FFDA-F746-A2D5-9BF6687971EA}">
      <dgm:prSet phldrT="[Text]"/>
      <dgm:spPr/>
      <dgm:t>
        <a:bodyPr/>
        <a:lstStyle/>
        <a:p>
          <a:r>
            <a:rPr lang="en-US" dirty="0" smtClean="0"/>
            <a:t>GPS</a:t>
          </a:r>
        </a:p>
      </dgm:t>
    </dgm:pt>
    <dgm:pt modelId="{97A531D3-51EE-AE4D-97C6-C1F72CF28390}" type="parTrans" cxnId="{C66F8244-DFBD-EF4D-8A21-9A156CF502DF}">
      <dgm:prSet/>
      <dgm:spPr/>
      <dgm:t>
        <a:bodyPr/>
        <a:lstStyle/>
        <a:p>
          <a:endParaRPr lang="en-US"/>
        </a:p>
      </dgm:t>
    </dgm:pt>
    <dgm:pt modelId="{CBE703E2-98BA-8E48-8A97-51E17DA2D770}" type="sibTrans" cxnId="{C66F8244-DFBD-EF4D-8A21-9A156CF502DF}">
      <dgm:prSet/>
      <dgm:spPr/>
      <dgm:t>
        <a:bodyPr/>
        <a:lstStyle/>
        <a:p>
          <a:endParaRPr lang="en-US"/>
        </a:p>
      </dgm:t>
    </dgm:pt>
    <dgm:pt modelId="{D4D3223A-A70C-6344-ACDD-C13CDA8E21D4}">
      <dgm:prSet phldrT="[Text]"/>
      <dgm:spPr/>
      <dgm:t>
        <a:bodyPr/>
        <a:lstStyle/>
        <a:p>
          <a:endParaRPr lang="en-US"/>
        </a:p>
      </dgm:t>
    </dgm:pt>
    <dgm:pt modelId="{2B4892DA-0479-1A4D-B726-97604CA9C710}" type="parTrans" cxnId="{0956B128-6E24-E645-A79B-79D1AAC22C5B}">
      <dgm:prSet/>
      <dgm:spPr/>
      <dgm:t>
        <a:bodyPr/>
        <a:lstStyle/>
        <a:p>
          <a:endParaRPr lang="en-US"/>
        </a:p>
      </dgm:t>
    </dgm:pt>
    <dgm:pt modelId="{98A68FD2-C300-8848-9C26-3AD1808D1300}" type="sibTrans" cxnId="{0956B128-6E24-E645-A79B-79D1AAC22C5B}">
      <dgm:prSet/>
      <dgm:spPr/>
      <dgm:t>
        <a:bodyPr/>
        <a:lstStyle/>
        <a:p>
          <a:endParaRPr lang="en-US"/>
        </a:p>
      </dgm:t>
    </dgm:pt>
    <dgm:pt modelId="{496E0A3C-1E63-084C-AD6E-9852FC5E8E7B}">
      <dgm:prSet phldrT="[Text]"/>
      <dgm:spPr/>
      <dgm:t>
        <a:bodyPr/>
        <a:lstStyle/>
        <a:p>
          <a:r>
            <a:rPr lang="en-US" dirty="0" smtClean="0"/>
            <a:t>Audible Locator</a:t>
          </a:r>
          <a:endParaRPr lang="en-US" dirty="0"/>
        </a:p>
      </dgm:t>
    </dgm:pt>
    <dgm:pt modelId="{A9936690-BF7E-2E42-9DF4-6B1199D20788}" type="parTrans" cxnId="{D275046F-B7EA-8948-A2D4-FFDD0386A247}">
      <dgm:prSet/>
      <dgm:spPr/>
      <dgm:t>
        <a:bodyPr/>
        <a:lstStyle/>
        <a:p>
          <a:endParaRPr lang="en-US"/>
        </a:p>
      </dgm:t>
    </dgm:pt>
    <dgm:pt modelId="{85515E2A-3110-B249-B502-F817501AD61F}" type="sibTrans" cxnId="{D275046F-B7EA-8948-A2D4-FFDD0386A247}">
      <dgm:prSet/>
      <dgm:spPr/>
      <dgm:t>
        <a:bodyPr/>
        <a:lstStyle/>
        <a:p>
          <a:endParaRPr lang="en-US"/>
        </a:p>
      </dgm:t>
    </dgm:pt>
    <dgm:pt modelId="{460C845C-DA7A-0A45-A0BA-49C7037A12B8}">
      <dgm:prSet phldrT="[Text]"/>
      <dgm:spPr/>
      <dgm:t>
        <a:bodyPr/>
        <a:lstStyle/>
        <a:p>
          <a:r>
            <a:rPr lang="en-US" dirty="0" smtClean="0"/>
            <a:t>Battery</a:t>
          </a:r>
          <a:endParaRPr lang="en-US" dirty="0"/>
        </a:p>
      </dgm:t>
    </dgm:pt>
    <dgm:pt modelId="{C0D1F567-F03D-1843-972F-B894F2B1C99F}" type="parTrans" cxnId="{3C563143-2EF6-394C-8363-D8349B51E7B1}">
      <dgm:prSet/>
      <dgm:spPr/>
      <dgm:t>
        <a:bodyPr/>
        <a:lstStyle/>
        <a:p>
          <a:endParaRPr lang="en-US"/>
        </a:p>
      </dgm:t>
    </dgm:pt>
    <dgm:pt modelId="{8715EFB3-FA65-8146-9384-4A6B4BDC979A}" type="sibTrans" cxnId="{3C563143-2EF6-394C-8363-D8349B51E7B1}">
      <dgm:prSet/>
      <dgm:spPr/>
      <dgm:t>
        <a:bodyPr/>
        <a:lstStyle/>
        <a:p>
          <a:endParaRPr lang="en-US"/>
        </a:p>
      </dgm:t>
    </dgm:pt>
    <dgm:pt modelId="{B15F9DBB-F4D0-E049-852A-4432494FD286}" type="pres">
      <dgm:prSet presAssocID="{2F26A521-C622-4E43-BE9D-0746F3FFA9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2CBCD6-90E9-3C4B-989C-FD97F5145C58}" type="pres">
      <dgm:prSet presAssocID="{F087B1D5-6C3E-3C47-9E6F-663DA0472F94}" presName="singleCycle" presStyleCnt="0"/>
      <dgm:spPr/>
    </dgm:pt>
    <dgm:pt modelId="{1B362118-0A7D-8B4D-85F8-6D58CCB0C27F}" type="pres">
      <dgm:prSet presAssocID="{F087B1D5-6C3E-3C47-9E6F-663DA0472F94}" presName="singleCenter" presStyleLbl="node1" presStyleIdx="0" presStyleCnt="7" custScaleX="185198" custScaleY="107105" custLinFactNeighborX="14657" custLinFactNeighborY="-33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DFBD6FD-9BE4-7D4A-A9BB-BFB5318773B0}" type="pres">
      <dgm:prSet presAssocID="{9B72B856-EF26-F949-9933-72CA7FDF42CF}" presName="Name56" presStyleLbl="parChTrans1D2" presStyleIdx="0" presStyleCnt="6"/>
      <dgm:spPr/>
      <dgm:t>
        <a:bodyPr/>
        <a:lstStyle/>
        <a:p>
          <a:endParaRPr lang="en-US"/>
        </a:p>
      </dgm:t>
    </dgm:pt>
    <dgm:pt modelId="{2AA0EEB2-9064-3946-A7B4-DF4555E6618F}" type="pres">
      <dgm:prSet presAssocID="{74997ED6-B593-AA44-8F92-5704A40D972F}" presName="text0" presStyleLbl="node1" presStyleIdx="1" presStyleCnt="7" custScaleX="113219" custScaleY="95451" custRadScaleRad="117640" custRadScaleInc="75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B3AAE-681C-E745-8F29-069E82578F54}" type="pres">
      <dgm:prSet presAssocID="{0FDEFABA-6BBC-F64F-BFC1-850EF37BBCE1}" presName="Name56" presStyleLbl="parChTrans1D2" presStyleIdx="1" presStyleCnt="6"/>
      <dgm:spPr/>
      <dgm:t>
        <a:bodyPr/>
        <a:lstStyle/>
        <a:p>
          <a:endParaRPr lang="en-US"/>
        </a:p>
      </dgm:t>
    </dgm:pt>
    <dgm:pt modelId="{2B5F482B-CB1B-B042-852C-3A405380FF5C}" type="pres">
      <dgm:prSet presAssocID="{9BFF4903-F8E3-5846-A7E0-91F8C11D741D}" presName="text0" presStyleLbl="node1" presStyleIdx="2" presStyleCnt="7" custRadScaleRad="133570" custRadScaleInc="-334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10864-6109-6D4D-A514-36E8D49ECB03}" type="pres">
      <dgm:prSet presAssocID="{97A531D3-51EE-AE4D-97C6-C1F72CF28390}" presName="Name56" presStyleLbl="parChTrans1D2" presStyleIdx="2" presStyleCnt="6"/>
      <dgm:spPr/>
      <dgm:t>
        <a:bodyPr/>
        <a:lstStyle/>
        <a:p>
          <a:endParaRPr lang="en-US"/>
        </a:p>
      </dgm:t>
    </dgm:pt>
    <dgm:pt modelId="{0A2CE752-1E07-5D49-80D7-68B975ADB36A}" type="pres">
      <dgm:prSet presAssocID="{CEEE1AFF-FFDA-F746-A2D5-9BF6687971EA}" presName="text0" presStyleLbl="node1" presStyleIdx="3" presStyleCnt="7" custRadScaleRad="112273" custRadScaleInc="307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5D6A9-41B7-AA4C-B5F8-DFCDD51EC82A}" type="pres">
      <dgm:prSet presAssocID="{9319650A-FD39-0243-8930-18D1A2CDBB70}" presName="Name56" presStyleLbl="parChTrans1D2" presStyleIdx="3" presStyleCnt="6"/>
      <dgm:spPr/>
      <dgm:t>
        <a:bodyPr/>
        <a:lstStyle/>
        <a:p>
          <a:endParaRPr lang="en-US"/>
        </a:p>
      </dgm:t>
    </dgm:pt>
    <dgm:pt modelId="{A46C7AA1-AE7B-FA4A-9D8C-C79F3F4EC9DC}" type="pres">
      <dgm:prSet presAssocID="{4A01381C-3614-174A-A5BE-AA103670B07E}" presName="text0" presStyleLbl="node1" presStyleIdx="4" presStyleCnt="7" custRadScaleRad="97259" custRadScaleInc="-40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A338C-6438-4346-85E5-08D58E8ADF86}" type="pres">
      <dgm:prSet presAssocID="{A9936690-BF7E-2E42-9DF4-6B1199D20788}" presName="Name56" presStyleLbl="parChTrans1D2" presStyleIdx="4" presStyleCnt="6"/>
      <dgm:spPr/>
      <dgm:t>
        <a:bodyPr/>
        <a:lstStyle/>
        <a:p>
          <a:endParaRPr lang="en-US"/>
        </a:p>
      </dgm:t>
    </dgm:pt>
    <dgm:pt modelId="{A338B0E0-AC5A-2E45-ADB7-3692688700C5}" type="pres">
      <dgm:prSet presAssocID="{496E0A3C-1E63-084C-AD6E-9852FC5E8E7B}" presName="text0" presStyleLbl="node1" presStyleIdx="5" presStyleCnt="7" custRadScaleRad="89740" custRadScaleInc="4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3988F-76EF-C741-A3F0-511F2727338E}" type="pres">
      <dgm:prSet presAssocID="{C0D1F567-F03D-1843-972F-B894F2B1C99F}" presName="Name56" presStyleLbl="parChTrans1D2" presStyleIdx="5" presStyleCnt="6"/>
      <dgm:spPr/>
      <dgm:t>
        <a:bodyPr/>
        <a:lstStyle/>
        <a:p>
          <a:endParaRPr lang="en-US"/>
        </a:p>
      </dgm:t>
    </dgm:pt>
    <dgm:pt modelId="{FA699028-FBD2-AC4A-9E1C-A252405CBDB5}" type="pres">
      <dgm:prSet presAssocID="{460C845C-DA7A-0A45-A0BA-49C7037A12B8}" presName="text0" presStyleLbl="node1" presStyleIdx="6" presStyleCnt="7" custRadScaleRad="96948" custRadScaleInc="-10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F8244-DFBD-EF4D-8A21-9A156CF502DF}" srcId="{F087B1D5-6C3E-3C47-9E6F-663DA0472F94}" destId="{CEEE1AFF-FFDA-F746-A2D5-9BF6687971EA}" srcOrd="2" destOrd="0" parTransId="{97A531D3-51EE-AE4D-97C6-C1F72CF28390}" sibTransId="{CBE703E2-98BA-8E48-8A97-51E17DA2D770}"/>
    <dgm:cxn modelId="{0956B128-6E24-E645-A79B-79D1AAC22C5B}" srcId="{2F26A521-C622-4E43-BE9D-0746F3FFA9F4}" destId="{D4D3223A-A70C-6344-ACDD-C13CDA8E21D4}" srcOrd="1" destOrd="0" parTransId="{2B4892DA-0479-1A4D-B726-97604CA9C710}" sibTransId="{98A68FD2-C300-8848-9C26-3AD1808D1300}"/>
    <dgm:cxn modelId="{3C563143-2EF6-394C-8363-D8349B51E7B1}" srcId="{F087B1D5-6C3E-3C47-9E6F-663DA0472F94}" destId="{460C845C-DA7A-0A45-A0BA-49C7037A12B8}" srcOrd="5" destOrd="0" parTransId="{C0D1F567-F03D-1843-972F-B894F2B1C99F}" sibTransId="{8715EFB3-FA65-8146-9384-4A6B4BDC979A}"/>
    <dgm:cxn modelId="{10EA91DB-BFC4-014F-A6D2-047759AA1213}" srcId="{F087B1D5-6C3E-3C47-9E6F-663DA0472F94}" destId="{4A01381C-3614-174A-A5BE-AA103670B07E}" srcOrd="3" destOrd="0" parTransId="{9319650A-FD39-0243-8930-18D1A2CDBB70}" sibTransId="{84BF7D9F-B3BF-A342-ABB3-6D3C26550CBA}"/>
    <dgm:cxn modelId="{3966321A-893D-9342-82A1-84407CC19835}" type="presOf" srcId="{A9936690-BF7E-2E42-9DF4-6B1199D20788}" destId="{A5BA338C-6438-4346-85E5-08D58E8ADF86}" srcOrd="0" destOrd="0" presId="urn:microsoft.com/office/officeart/2008/layout/RadialCluster"/>
    <dgm:cxn modelId="{055CF886-D9A4-4E4C-90A2-2CD125479142}" type="presOf" srcId="{F087B1D5-6C3E-3C47-9E6F-663DA0472F94}" destId="{1B362118-0A7D-8B4D-85F8-6D58CCB0C27F}" srcOrd="0" destOrd="0" presId="urn:microsoft.com/office/officeart/2008/layout/RadialCluster"/>
    <dgm:cxn modelId="{D275046F-B7EA-8948-A2D4-FFDD0386A247}" srcId="{F087B1D5-6C3E-3C47-9E6F-663DA0472F94}" destId="{496E0A3C-1E63-084C-AD6E-9852FC5E8E7B}" srcOrd="4" destOrd="0" parTransId="{A9936690-BF7E-2E42-9DF4-6B1199D20788}" sibTransId="{85515E2A-3110-B249-B502-F817501AD61F}"/>
    <dgm:cxn modelId="{B013AEBA-04C0-7C43-9C51-0001A32B28AB}" srcId="{2F26A521-C622-4E43-BE9D-0746F3FFA9F4}" destId="{F087B1D5-6C3E-3C47-9E6F-663DA0472F94}" srcOrd="0" destOrd="0" parTransId="{5ABF5537-E5A3-3445-A170-896A01EC1ABB}" sibTransId="{0D1BD9A1-C5DA-464E-969F-A461C22614AB}"/>
    <dgm:cxn modelId="{E07E4E7A-C8EA-2244-A89B-B317B82E8A72}" type="presOf" srcId="{CEEE1AFF-FFDA-F746-A2D5-9BF6687971EA}" destId="{0A2CE752-1E07-5D49-80D7-68B975ADB36A}" srcOrd="0" destOrd="0" presId="urn:microsoft.com/office/officeart/2008/layout/RadialCluster"/>
    <dgm:cxn modelId="{88B5075A-E590-A341-A615-E8FA422BD502}" type="presOf" srcId="{9319650A-FD39-0243-8930-18D1A2CDBB70}" destId="{51B5D6A9-41B7-AA4C-B5F8-DFCDD51EC82A}" srcOrd="0" destOrd="0" presId="urn:microsoft.com/office/officeart/2008/layout/RadialCluster"/>
    <dgm:cxn modelId="{FAA9A376-DE38-7C47-AEFE-BEC4E1EC8F79}" type="presOf" srcId="{0FDEFABA-6BBC-F64F-BFC1-850EF37BBCE1}" destId="{E48B3AAE-681C-E745-8F29-069E82578F54}" srcOrd="0" destOrd="0" presId="urn:microsoft.com/office/officeart/2008/layout/RadialCluster"/>
    <dgm:cxn modelId="{2B6CDD47-E3CD-0B46-BEE9-C17A5AB6257A}" type="presOf" srcId="{460C845C-DA7A-0A45-A0BA-49C7037A12B8}" destId="{FA699028-FBD2-AC4A-9E1C-A252405CBDB5}" srcOrd="0" destOrd="0" presId="urn:microsoft.com/office/officeart/2008/layout/RadialCluster"/>
    <dgm:cxn modelId="{C2EB7792-FE9C-5047-A4BA-6EBB7993FB38}" srcId="{F087B1D5-6C3E-3C47-9E6F-663DA0472F94}" destId="{9BFF4903-F8E3-5846-A7E0-91F8C11D741D}" srcOrd="1" destOrd="0" parTransId="{0FDEFABA-6BBC-F64F-BFC1-850EF37BBCE1}" sibTransId="{6703A220-136B-4844-B15A-2B8B68A5AFC2}"/>
    <dgm:cxn modelId="{EB1FF278-2A60-B841-BFF1-19CB349184AD}" type="presOf" srcId="{C0D1F567-F03D-1843-972F-B894F2B1C99F}" destId="{1B73988F-76EF-C741-A3F0-511F2727338E}" srcOrd="0" destOrd="0" presId="urn:microsoft.com/office/officeart/2008/layout/RadialCluster"/>
    <dgm:cxn modelId="{C3E38E41-A55B-834E-A6D6-F7F3F94F6BE1}" type="presOf" srcId="{4A01381C-3614-174A-A5BE-AA103670B07E}" destId="{A46C7AA1-AE7B-FA4A-9D8C-C79F3F4EC9DC}" srcOrd="0" destOrd="0" presId="urn:microsoft.com/office/officeart/2008/layout/RadialCluster"/>
    <dgm:cxn modelId="{4B16D111-EFFC-904F-B3A6-0C6F4003DDB1}" type="presOf" srcId="{97A531D3-51EE-AE4D-97C6-C1F72CF28390}" destId="{A6B10864-6109-6D4D-A514-36E8D49ECB03}" srcOrd="0" destOrd="0" presId="urn:microsoft.com/office/officeart/2008/layout/RadialCluster"/>
    <dgm:cxn modelId="{9402AF0C-7016-F14B-8089-9DF30BA04F5F}" type="presOf" srcId="{496E0A3C-1E63-084C-AD6E-9852FC5E8E7B}" destId="{A338B0E0-AC5A-2E45-ADB7-3692688700C5}" srcOrd="0" destOrd="0" presId="urn:microsoft.com/office/officeart/2008/layout/RadialCluster"/>
    <dgm:cxn modelId="{D7DE6F0D-5423-0646-9F52-BF31E77EB1FF}" type="presOf" srcId="{9B72B856-EF26-F949-9933-72CA7FDF42CF}" destId="{CDFBD6FD-9BE4-7D4A-A9BB-BFB5318773B0}" srcOrd="0" destOrd="0" presId="urn:microsoft.com/office/officeart/2008/layout/RadialCluster"/>
    <dgm:cxn modelId="{4A0F9F9F-19BA-0B45-8BC4-3038B40BDAA3}" type="presOf" srcId="{9BFF4903-F8E3-5846-A7E0-91F8C11D741D}" destId="{2B5F482B-CB1B-B042-852C-3A405380FF5C}" srcOrd="0" destOrd="0" presId="urn:microsoft.com/office/officeart/2008/layout/RadialCluster"/>
    <dgm:cxn modelId="{BA390515-3795-9842-9D6F-6FCB8CB380AE}" srcId="{F087B1D5-6C3E-3C47-9E6F-663DA0472F94}" destId="{74997ED6-B593-AA44-8F92-5704A40D972F}" srcOrd="0" destOrd="0" parTransId="{9B72B856-EF26-F949-9933-72CA7FDF42CF}" sibTransId="{B73CF756-FF2A-6442-9359-574819A8437D}"/>
    <dgm:cxn modelId="{2F82BA36-11EF-AC48-9B00-C7B76BF39130}" type="presOf" srcId="{74997ED6-B593-AA44-8F92-5704A40D972F}" destId="{2AA0EEB2-9064-3946-A7B4-DF4555E6618F}" srcOrd="0" destOrd="0" presId="urn:microsoft.com/office/officeart/2008/layout/RadialCluster"/>
    <dgm:cxn modelId="{0616B18D-A529-D747-89EB-C53E5E6DAA38}" type="presOf" srcId="{2F26A521-C622-4E43-BE9D-0746F3FFA9F4}" destId="{B15F9DBB-F4D0-E049-852A-4432494FD286}" srcOrd="0" destOrd="0" presId="urn:microsoft.com/office/officeart/2008/layout/RadialCluster"/>
    <dgm:cxn modelId="{B05084F6-D7DD-B849-8A74-9F64CC804B28}" type="presParOf" srcId="{B15F9DBB-F4D0-E049-852A-4432494FD286}" destId="{202CBCD6-90E9-3C4B-989C-FD97F5145C58}" srcOrd="0" destOrd="0" presId="urn:microsoft.com/office/officeart/2008/layout/RadialCluster"/>
    <dgm:cxn modelId="{AAB5666C-ADC3-BF45-AF0D-5BDBD55E078F}" type="presParOf" srcId="{202CBCD6-90E9-3C4B-989C-FD97F5145C58}" destId="{1B362118-0A7D-8B4D-85F8-6D58CCB0C27F}" srcOrd="0" destOrd="0" presId="urn:microsoft.com/office/officeart/2008/layout/RadialCluster"/>
    <dgm:cxn modelId="{6A394D84-A42A-7E41-B1FC-ED63BB998A0C}" type="presParOf" srcId="{202CBCD6-90E9-3C4B-989C-FD97F5145C58}" destId="{CDFBD6FD-9BE4-7D4A-A9BB-BFB5318773B0}" srcOrd="1" destOrd="0" presId="urn:microsoft.com/office/officeart/2008/layout/RadialCluster"/>
    <dgm:cxn modelId="{7BEB3972-915B-3741-B1BD-BD162A84FE82}" type="presParOf" srcId="{202CBCD6-90E9-3C4B-989C-FD97F5145C58}" destId="{2AA0EEB2-9064-3946-A7B4-DF4555E6618F}" srcOrd="2" destOrd="0" presId="urn:microsoft.com/office/officeart/2008/layout/RadialCluster"/>
    <dgm:cxn modelId="{00679D75-13F6-5145-9C34-D93420729280}" type="presParOf" srcId="{202CBCD6-90E9-3C4B-989C-FD97F5145C58}" destId="{E48B3AAE-681C-E745-8F29-069E82578F54}" srcOrd="3" destOrd="0" presId="urn:microsoft.com/office/officeart/2008/layout/RadialCluster"/>
    <dgm:cxn modelId="{16035B7D-4870-4341-A76C-FF9A2FA34673}" type="presParOf" srcId="{202CBCD6-90E9-3C4B-989C-FD97F5145C58}" destId="{2B5F482B-CB1B-B042-852C-3A405380FF5C}" srcOrd="4" destOrd="0" presId="urn:microsoft.com/office/officeart/2008/layout/RadialCluster"/>
    <dgm:cxn modelId="{F7A556AA-DADE-074B-8391-A4F398613611}" type="presParOf" srcId="{202CBCD6-90E9-3C4B-989C-FD97F5145C58}" destId="{A6B10864-6109-6D4D-A514-36E8D49ECB03}" srcOrd="5" destOrd="0" presId="urn:microsoft.com/office/officeart/2008/layout/RadialCluster"/>
    <dgm:cxn modelId="{0751D9B6-9442-D349-8388-1C0B53EF371F}" type="presParOf" srcId="{202CBCD6-90E9-3C4B-989C-FD97F5145C58}" destId="{0A2CE752-1E07-5D49-80D7-68B975ADB36A}" srcOrd="6" destOrd="0" presId="urn:microsoft.com/office/officeart/2008/layout/RadialCluster"/>
    <dgm:cxn modelId="{E11F044F-D438-4C43-93EF-1800809CE62F}" type="presParOf" srcId="{202CBCD6-90E9-3C4B-989C-FD97F5145C58}" destId="{51B5D6A9-41B7-AA4C-B5F8-DFCDD51EC82A}" srcOrd="7" destOrd="0" presId="urn:microsoft.com/office/officeart/2008/layout/RadialCluster"/>
    <dgm:cxn modelId="{E07E6323-44B5-A349-8B48-96A47A2C96F4}" type="presParOf" srcId="{202CBCD6-90E9-3C4B-989C-FD97F5145C58}" destId="{A46C7AA1-AE7B-FA4A-9D8C-C79F3F4EC9DC}" srcOrd="8" destOrd="0" presId="urn:microsoft.com/office/officeart/2008/layout/RadialCluster"/>
    <dgm:cxn modelId="{3D9E4034-1DAE-F34A-9D7E-C54623F0576B}" type="presParOf" srcId="{202CBCD6-90E9-3C4B-989C-FD97F5145C58}" destId="{A5BA338C-6438-4346-85E5-08D58E8ADF86}" srcOrd="9" destOrd="0" presId="urn:microsoft.com/office/officeart/2008/layout/RadialCluster"/>
    <dgm:cxn modelId="{4BF20BE7-808A-644A-9F83-2D47DFD7FF28}" type="presParOf" srcId="{202CBCD6-90E9-3C4B-989C-FD97F5145C58}" destId="{A338B0E0-AC5A-2E45-ADB7-3692688700C5}" srcOrd="10" destOrd="0" presId="urn:microsoft.com/office/officeart/2008/layout/RadialCluster"/>
    <dgm:cxn modelId="{1AB83AF0-12BA-494B-B51D-9646C57A53BE}" type="presParOf" srcId="{202CBCD6-90E9-3C4B-989C-FD97F5145C58}" destId="{1B73988F-76EF-C741-A3F0-511F2727338E}" srcOrd="11" destOrd="0" presId="urn:microsoft.com/office/officeart/2008/layout/RadialCluster"/>
    <dgm:cxn modelId="{4E650746-6F9D-6547-B042-3E82188720AD}" type="presParOf" srcId="{202CBCD6-90E9-3C4B-989C-FD97F5145C58}" destId="{FA699028-FBD2-AC4A-9E1C-A252405CBDB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6A521-C622-4E43-BE9D-0746F3FFA9F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7B1D5-6C3E-3C47-9E6F-663DA0472F94}">
      <dgm:prSet phldrT="[Text]"/>
      <dgm:spPr/>
      <dgm:t>
        <a:bodyPr/>
        <a:lstStyle/>
        <a:p>
          <a:r>
            <a:rPr lang="en-US" dirty="0" smtClean="0"/>
            <a:t>Ground Station</a:t>
          </a:r>
        </a:p>
        <a:p>
          <a:r>
            <a:rPr lang="en-US" dirty="0" smtClean="0"/>
            <a:t>Laptop</a:t>
          </a:r>
        </a:p>
        <a:p>
          <a:r>
            <a:rPr lang="en-US" dirty="0" smtClean="0"/>
            <a:t>Flight Software</a:t>
          </a:r>
          <a:endParaRPr lang="en-US" dirty="0"/>
        </a:p>
      </dgm:t>
    </dgm:pt>
    <dgm:pt modelId="{5ABF5537-E5A3-3445-A170-896A01EC1ABB}" type="parTrans" cxnId="{B013AEBA-04C0-7C43-9C51-0001A32B28AB}">
      <dgm:prSet/>
      <dgm:spPr/>
      <dgm:t>
        <a:bodyPr/>
        <a:lstStyle/>
        <a:p>
          <a:endParaRPr lang="en-US"/>
        </a:p>
      </dgm:t>
    </dgm:pt>
    <dgm:pt modelId="{0D1BD9A1-C5DA-464E-969F-A461C22614AB}" type="sibTrans" cxnId="{B013AEBA-04C0-7C43-9C51-0001A32B28AB}">
      <dgm:prSet/>
      <dgm:spPr/>
      <dgm:t>
        <a:bodyPr/>
        <a:lstStyle/>
        <a:p>
          <a:endParaRPr lang="en-US"/>
        </a:p>
      </dgm:t>
    </dgm:pt>
    <dgm:pt modelId="{74997ED6-B593-AA44-8F92-5704A40D972F}">
      <dgm:prSet phldrT="[Text]"/>
      <dgm:spPr/>
      <dgm:t>
        <a:bodyPr/>
        <a:lstStyle/>
        <a:p>
          <a:r>
            <a:rPr lang="en-US" dirty="0" smtClean="0"/>
            <a:t>XBEE</a:t>
          </a:r>
        </a:p>
        <a:p>
          <a:r>
            <a:rPr lang="en-US" dirty="0" smtClean="0"/>
            <a:t>Rx/</a:t>
          </a:r>
          <a:r>
            <a:rPr lang="en-US" dirty="0" err="1" smtClean="0"/>
            <a:t>Tx</a:t>
          </a:r>
          <a:endParaRPr lang="en-US" dirty="0"/>
        </a:p>
      </dgm:t>
    </dgm:pt>
    <dgm:pt modelId="{9B72B856-EF26-F949-9933-72CA7FDF42CF}" type="parTrans" cxnId="{BA390515-3795-9842-9D6F-6FCB8CB380AE}">
      <dgm:prSet/>
      <dgm:spPr/>
      <dgm:t>
        <a:bodyPr/>
        <a:lstStyle/>
        <a:p>
          <a:endParaRPr lang="en-US"/>
        </a:p>
      </dgm:t>
    </dgm:pt>
    <dgm:pt modelId="{B73CF756-FF2A-6442-9359-574819A8437D}" type="sibTrans" cxnId="{BA390515-3795-9842-9D6F-6FCB8CB380AE}">
      <dgm:prSet/>
      <dgm:spPr/>
      <dgm:t>
        <a:bodyPr/>
        <a:lstStyle/>
        <a:p>
          <a:endParaRPr lang="en-US"/>
        </a:p>
      </dgm:t>
    </dgm:pt>
    <dgm:pt modelId="{D4D3223A-A70C-6344-ACDD-C13CDA8E21D4}">
      <dgm:prSet phldrT="[Text]"/>
      <dgm:spPr/>
      <dgm:t>
        <a:bodyPr/>
        <a:lstStyle/>
        <a:p>
          <a:endParaRPr lang="en-US"/>
        </a:p>
      </dgm:t>
    </dgm:pt>
    <dgm:pt modelId="{2B4892DA-0479-1A4D-B726-97604CA9C710}" type="parTrans" cxnId="{0956B128-6E24-E645-A79B-79D1AAC22C5B}">
      <dgm:prSet/>
      <dgm:spPr/>
      <dgm:t>
        <a:bodyPr/>
        <a:lstStyle/>
        <a:p>
          <a:endParaRPr lang="en-US"/>
        </a:p>
      </dgm:t>
    </dgm:pt>
    <dgm:pt modelId="{98A68FD2-C300-8848-9C26-3AD1808D1300}" type="sibTrans" cxnId="{0956B128-6E24-E645-A79B-79D1AAC22C5B}">
      <dgm:prSet/>
      <dgm:spPr/>
      <dgm:t>
        <a:bodyPr/>
        <a:lstStyle/>
        <a:p>
          <a:endParaRPr lang="en-US"/>
        </a:p>
      </dgm:t>
    </dgm:pt>
    <dgm:pt modelId="{B15F9DBB-F4D0-E049-852A-4432494FD286}" type="pres">
      <dgm:prSet presAssocID="{2F26A521-C622-4E43-BE9D-0746F3FFA9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2CBCD6-90E9-3C4B-989C-FD97F5145C58}" type="pres">
      <dgm:prSet presAssocID="{F087B1D5-6C3E-3C47-9E6F-663DA0472F94}" presName="singleCycle" presStyleCnt="0"/>
      <dgm:spPr/>
    </dgm:pt>
    <dgm:pt modelId="{1B362118-0A7D-8B4D-85F8-6D58CCB0C27F}" type="pres">
      <dgm:prSet presAssocID="{F087B1D5-6C3E-3C47-9E6F-663DA0472F94}" presName="singleCenter" presStyleLbl="node1" presStyleIdx="0" presStyleCnt="2" custScaleX="144469" custScaleY="71390" custLinFactNeighborX="14495" custLinFactNeighborY="1456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DFBD6FD-9BE4-7D4A-A9BB-BFB5318773B0}" type="pres">
      <dgm:prSet presAssocID="{9B72B856-EF26-F949-9933-72CA7FDF42CF}" presName="Name56" presStyleLbl="parChTrans1D2" presStyleIdx="0" presStyleCnt="1"/>
      <dgm:spPr/>
      <dgm:t>
        <a:bodyPr/>
        <a:lstStyle/>
        <a:p>
          <a:endParaRPr lang="en-US"/>
        </a:p>
      </dgm:t>
    </dgm:pt>
    <dgm:pt modelId="{2AA0EEB2-9064-3946-A7B4-DF4555E6618F}" type="pres">
      <dgm:prSet presAssocID="{74997ED6-B593-AA44-8F92-5704A40D972F}" presName="text0" presStyleLbl="node1" presStyleIdx="1" presStyleCnt="2" custScaleX="72793" custScaleY="57356" custRadScaleRad="70994" custRadScaleInc="-51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B214A-8E4A-7441-9E9F-3AAB8FB0501A}" type="presOf" srcId="{9B72B856-EF26-F949-9933-72CA7FDF42CF}" destId="{CDFBD6FD-9BE4-7D4A-A9BB-BFB5318773B0}" srcOrd="0" destOrd="0" presId="urn:microsoft.com/office/officeart/2008/layout/RadialCluster"/>
    <dgm:cxn modelId="{B013AEBA-04C0-7C43-9C51-0001A32B28AB}" srcId="{2F26A521-C622-4E43-BE9D-0746F3FFA9F4}" destId="{F087B1D5-6C3E-3C47-9E6F-663DA0472F94}" srcOrd="0" destOrd="0" parTransId="{5ABF5537-E5A3-3445-A170-896A01EC1ABB}" sibTransId="{0D1BD9A1-C5DA-464E-969F-A461C22614AB}"/>
    <dgm:cxn modelId="{0956B128-6E24-E645-A79B-79D1AAC22C5B}" srcId="{2F26A521-C622-4E43-BE9D-0746F3FFA9F4}" destId="{D4D3223A-A70C-6344-ACDD-C13CDA8E21D4}" srcOrd="1" destOrd="0" parTransId="{2B4892DA-0479-1A4D-B726-97604CA9C710}" sibTransId="{98A68FD2-C300-8848-9C26-3AD1808D1300}"/>
    <dgm:cxn modelId="{BA390515-3795-9842-9D6F-6FCB8CB380AE}" srcId="{F087B1D5-6C3E-3C47-9E6F-663DA0472F94}" destId="{74997ED6-B593-AA44-8F92-5704A40D972F}" srcOrd="0" destOrd="0" parTransId="{9B72B856-EF26-F949-9933-72CA7FDF42CF}" sibTransId="{B73CF756-FF2A-6442-9359-574819A8437D}"/>
    <dgm:cxn modelId="{94C29E2A-6234-3640-A847-D1A866C7716E}" type="presOf" srcId="{F087B1D5-6C3E-3C47-9E6F-663DA0472F94}" destId="{1B362118-0A7D-8B4D-85F8-6D58CCB0C27F}" srcOrd="0" destOrd="0" presId="urn:microsoft.com/office/officeart/2008/layout/RadialCluster"/>
    <dgm:cxn modelId="{05AD4AAC-BA94-8B47-A370-FB9F752100A8}" type="presOf" srcId="{74997ED6-B593-AA44-8F92-5704A40D972F}" destId="{2AA0EEB2-9064-3946-A7B4-DF4555E6618F}" srcOrd="0" destOrd="0" presId="urn:microsoft.com/office/officeart/2008/layout/RadialCluster"/>
    <dgm:cxn modelId="{4DF60326-2174-8044-8212-7AB1634C85B6}" type="presOf" srcId="{2F26A521-C622-4E43-BE9D-0746F3FFA9F4}" destId="{B15F9DBB-F4D0-E049-852A-4432494FD286}" srcOrd="0" destOrd="0" presId="urn:microsoft.com/office/officeart/2008/layout/RadialCluster"/>
    <dgm:cxn modelId="{EF3D7ECC-8A8F-E64C-A70C-374AA0DFD785}" type="presParOf" srcId="{B15F9DBB-F4D0-E049-852A-4432494FD286}" destId="{202CBCD6-90E9-3C4B-989C-FD97F5145C58}" srcOrd="0" destOrd="0" presId="urn:microsoft.com/office/officeart/2008/layout/RadialCluster"/>
    <dgm:cxn modelId="{777160BA-72C9-5544-8B6E-2E38A70B3D6B}" type="presParOf" srcId="{202CBCD6-90E9-3C4B-989C-FD97F5145C58}" destId="{1B362118-0A7D-8B4D-85F8-6D58CCB0C27F}" srcOrd="0" destOrd="0" presId="urn:microsoft.com/office/officeart/2008/layout/RadialCluster"/>
    <dgm:cxn modelId="{5BCC99BC-324E-AC4D-AE2D-8E0F0507B565}" type="presParOf" srcId="{202CBCD6-90E9-3C4B-989C-FD97F5145C58}" destId="{CDFBD6FD-9BE4-7D4A-A9BB-BFB5318773B0}" srcOrd="1" destOrd="0" presId="urn:microsoft.com/office/officeart/2008/layout/RadialCluster"/>
    <dgm:cxn modelId="{335B9F57-0798-8747-AA88-642B0A131602}" type="presParOf" srcId="{202CBCD6-90E9-3C4B-989C-FD97F5145C58}" destId="{2AA0EEB2-9064-3946-A7B4-DF4555E6618F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2118-0A7D-8B4D-85F8-6D58CCB0C27F}">
      <dsp:nvSpPr>
        <dsp:cNvPr id="0" name=""/>
        <dsp:cNvSpPr/>
      </dsp:nvSpPr>
      <dsp:spPr>
        <a:xfrm>
          <a:off x="1447806" y="1514253"/>
          <a:ext cx="2370830" cy="13711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Microcontroller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Flight Software</a:t>
          </a:r>
          <a:endParaRPr lang="en-US" sz="2600" kern="1200" dirty="0"/>
        </a:p>
      </dsp:txBody>
      <dsp:txXfrm>
        <a:off x="1514738" y="1581185"/>
        <a:ext cx="2236966" cy="1237251"/>
      </dsp:txXfrm>
    </dsp:sp>
    <dsp:sp modelId="{CDFBD6FD-9BE4-7D4A-A9BB-BFB5318773B0}">
      <dsp:nvSpPr>
        <dsp:cNvPr id="0" name=""/>
        <dsp:cNvSpPr/>
      </dsp:nvSpPr>
      <dsp:spPr>
        <a:xfrm rot="16726457">
          <a:off x="2463459" y="1192878"/>
          <a:ext cx="650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36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0EEB2-9064-3946-A7B4-DF4555E6618F}">
      <dsp:nvSpPr>
        <dsp:cNvPr id="0" name=""/>
        <dsp:cNvSpPr/>
      </dsp:nvSpPr>
      <dsp:spPr>
        <a:xfrm>
          <a:off x="2415882" y="52813"/>
          <a:ext cx="971087" cy="818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XBEE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Tx</a:t>
          </a:r>
          <a:r>
            <a:rPr lang="en-US" sz="1900" kern="1200" dirty="0" smtClean="0"/>
            <a:t>/Rx</a:t>
          </a:r>
          <a:endParaRPr lang="en-US" sz="1900" kern="1200" dirty="0"/>
        </a:p>
      </dsp:txBody>
      <dsp:txXfrm>
        <a:off x="2455847" y="92778"/>
        <a:ext cx="891157" cy="738760"/>
      </dsp:txXfrm>
    </dsp:sp>
    <dsp:sp modelId="{E48B3AAE-681C-E745-8F29-069E82578F54}">
      <dsp:nvSpPr>
        <dsp:cNvPr id="0" name=""/>
        <dsp:cNvSpPr/>
      </dsp:nvSpPr>
      <dsp:spPr>
        <a:xfrm rot="13159476">
          <a:off x="982387" y="1223410"/>
          <a:ext cx="9179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790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F482B-CB1B-B042-852C-3A405380FF5C}">
      <dsp:nvSpPr>
        <dsp:cNvPr id="0" name=""/>
        <dsp:cNvSpPr/>
      </dsp:nvSpPr>
      <dsp:spPr>
        <a:xfrm>
          <a:off x="228600" y="152394"/>
          <a:ext cx="857707" cy="857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Altimeter</a:t>
          </a:r>
          <a:endParaRPr lang="en-US" sz="1400" kern="1200" dirty="0"/>
        </a:p>
      </dsp:txBody>
      <dsp:txXfrm>
        <a:off x="270470" y="194264"/>
        <a:ext cx="773967" cy="773967"/>
      </dsp:txXfrm>
    </dsp:sp>
    <dsp:sp modelId="{A6B10864-6109-6D4D-A514-36E8D49ECB03}">
      <dsp:nvSpPr>
        <dsp:cNvPr id="0" name=""/>
        <dsp:cNvSpPr/>
      </dsp:nvSpPr>
      <dsp:spPr>
        <a:xfrm rot="7872402">
          <a:off x="1349610" y="3195283"/>
          <a:ext cx="8238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387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CE752-1E07-5D49-80D7-68B975ADB36A}">
      <dsp:nvSpPr>
        <dsp:cNvPr id="0" name=""/>
        <dsp:cNvSpPr/>
      </dsp:nvSpPr>
      <dsp:spPr>
        <a:xfrm>
          <a:off x="685797" y="3505198"/>
          <a:ext cx="857707" cy="857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GPS</a:t>
          </a:r>
        </a:p>
      </dsp:txBody>
      <dsp:txXfrm>
        <a:off x="727667" y="3547068"/>
        <a:ext cx="773967" cy="773967"/>
      </dsp:txXfrm>
    </dsp:sp>
    <dsp:sp modelId="{51B5D6A9-41B7-AA4C-B5F8-DFCDD51EC82A}">
      <dsp:nvSpPr>
        <dsp:cNvPr id="0" name=""/>
        <dsp:cNvSpPr/>
      </dsp:nvSpPr>
      <dsp:spPr>
        <a:xfrm rot="5690628">
          <a:off x="2237832" y="3195288"/>
          <a:ext cx="6220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06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C7AA1-AE7B-FA4A-9D8C-C79F3F4EC9DC}">
      <dsp:nvSpPr>
        <dsp:cNvPr id="0" name=""/>
        <dsp:cNvSpPr/>
      </dsp:nvSpPr>
      <dsp:spPr>
        <a:xfrm>
          <a:off x="2057404" y="3505207"/>
          <a:ext cx="857707" cy="857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 Sensor/</a:t>
          </a:r>
          <a:r>
            <a:rPr lang="en-US" sz="1600" kern="1200" dirty="0" err="1" smtClean="0"/>
            <a:t>Accel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2099274" y="3547077"/>
        <a:ext cx="773967" cy="773967"/>
      </dsp:txXfrm>
    </dsp:sp>
    <dsp:sp modelId="{A5BA338C-6438-4346-85E5-08D58E8ADF86}">
      <dsp:nvSpPr>
        <dsp:cNvPr id="0" name=""/>
        <dsp:cNvSpPr/>
      </dsp:nvSpPr>
      <dsp:spPr>
        <a:xfrm rot="9923361">
          <a:off x="1080270" y="2555941"/>
          <a:ext cx="373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57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8B0E0-AC5A-2E45-ADB7-3692688700C5}">
      <dsp:nvSpPr>
        <dsp:cNvPr id="0" name=""/>
        <dsp:cNvSpPr/>
      </dsp:nvSpPr>
      <dsp:spPr>
        <a:xfrm>
          <a:off x="228603" y="2285997"/>
          <a:ext cx="857707" cy="857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Audible Locator</a:t>
          </a:r>
          <a:endParaRPr lang="en-US" sz="1700" kern="1200" dirty="0"/>
        </a:p>
      </dsp:txBody>
      <dsp:txXfrm>
        <a:off x="270473" y="2327867"/>
        <a:ext cx="773967" cy="773967"/>
      </dsp:txXfrm>
    </dsp:sp>
    <dsp:sp modelId="{1B73988F-76EF-C741-A3F0-511F2727338E}">
      <dsp:nvSpPr>
        <dsp:cNvPr id="0" name=""/>
        <dsp:cNvSpPr/>
      </dsp:nvSpPr>
      <dsp:spPr>
        <a:xfrm rot="11857908">
          <a:off x="1077398" y="1765603"/>
          <a:ext cx="3793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3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99028-FBD2-AC4A-9E1C-A252405CBDB5}">
      <dsp:nvSpPr>
        <dsp:cNvPr id="0" name=""/>
        <dsp:cNvSpPr/>
      </dsp:nvSpPr>
      <dsp:spPr>
        <a:xfrm>
          <a:off x="228600" y="1143000"/>
          <a:ext cx="857707" cy="857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Battery</a:t>
          </a:r>
          <a:endParaRPr lang="en-US" sz="1800" kern="1200" dirty="0"/>
        </a:p>
      </dsp:txBody>
      <dsp:txXfrm>
        <a:off x="270470" y="1184870"/>
        <a:ext cx="773967" cy="773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2118-0A7D-8B4D-85F8-6D58CCB0C27F}">
      <dsp:nvSpPr>
        <dsp:cNvPr id="0" name=""/>
        <dsp:cNvSpPr/>
      </dsp:nvSpPr>
      <dsp:spPr>
        <a:xfrm>
          <a:off x="581042" y="2285996"/>
          <a:ext cx="3082390" cy="152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Ground Station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Laptop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Flight Software</a:t>
          </a:r>
          <a:endParaRPr lang="en-US" sz="2400" kern="1200" dirty="0"/>
        </a:p>
      </dsp:txBody>
      <dsp:txXfrm>
        <a:off x="655397" y="2360351"/>
        <a:ext cx="2933680" cy="1374467"/>
      </dsp:txXfrm>
    </dsp:sp>
    <dsp:sp modelId="{CDFBD6FD-9BE4-7D4A-A9BB-BFB5318773B0}">
      <dsp:nvSpPr>
        <dsp:cNvPr id="0" name=""/>
        <dsp:cNvSpPr/>
      </dsp:nvSpPr>
      <dsp:spPr>
        <a:xfrm rot="15139016">
          <a:off x="980596" y="1629149"/>
          <a:ext cx="1378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884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0EEB2-9064-3946-A7B4-DF4555E6618F}">
      <dsp:nvSpPr>
        <dsp:cNvPr id="0" name=""/>
        <dsp:cNvSpPr/>
      </dsp:nvSpPr>
      <dsp:spPr>
        <a:xfrm>
          <a:off x="809613" y="152390"/>
          <a:ext cx="1040584" cy="819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XBEE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Rx/</a:t>
          </a:r>
          <a:r>
            <a:rPr lang="en-US" sz="1900" kern="1200" dirty="0" err="1" smtClean="0"/>
            <a:t>Tx</a:t>
          </a:r>
          <a:endParaRPr lang="en-US" sz="1900" kern="1200" dirty="0"/>
        </a:p>
      </dsp:txBody>
      <dsp:txXfrm>
        <a:off x="849638" y="192415"/>
        <a:ext cx="960534" cy="73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1EB9-4393-4054-898B-47A5108E6762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31FE-B1DA-483E-B1FB-DA62773B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9A1DA-D2F4-4124-8EA5-E56E957A288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CE935C-F3EE-4526-9EB7-D63B6823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6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7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033" descr="title-backgrund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2895601"/>
            <a:ext cx="7772400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6400800" cy="533400"/>
          </a:xfrm>
        </p:spPr>
        <p:txBody>
          <a:bodyPr/>
          <a:lstStyle>
            <a:lvl1pPr marL="0" indent="0">
              <a:buFont typeface="Times" pitchFamily="18" charset="0"/>
              <a:buNone/>
              <a:defRPr sz="17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26" name="Picture 2" descr="File:Aiaa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5562"/>
            <a:ext cx="3381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6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9D14D8-6632-4556-9964-05BF0EE0AE08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C86E-023D-461F-B3BC-93FCDA6BD0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509AF-FC4A-4FD3-976F-2CA55F090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9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B69CB-9E71-4BB8-8CF9-3CFF4D3E88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D722-346A-4F85-A5D0-3B4C790691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5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E584-7042-4889-9E73-362B03889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D52FD-9F56-4B9E-B5AA-E1AB2D0BD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0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0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DD50-8FA5-483F-A154-48B5BB6109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4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9AD76-F1FF-43A7-B93D-DBC17C07EE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8D71-B546-4D23-AECF-46FE09502F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71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19ED-C3D2-4B08-9D5F-B8118AD0D9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16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5B7AB6-77A6-4BC3-9967-B13C9329BE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1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5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1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5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3B02-566A-483D-9824-8130F366C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4" descr="typical-slide-background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9D14D8-6632-4556-9964-05BF0EE0AE08}" type="slidenum">
              <a:rPr 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5pPr>
      <a:lvl6pPr marL="457153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30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458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61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Clr>
          <a:srgbClr val="E98B01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fontAlgn="base">
        <a:spcBef>
          <a:spcPct val="20000"/>
        </a:spcBef>
        <a:spcAft>
          <a:spcPct val="0"/>
        </a:spcAft>
        <a:buClr>
          <a:srgbClr val="1380DC"/>
        </a:buClr>
        <a:buFont typeface="Wingdings" pitchFamily="2" charset="2"/>
        <a:buChar char="§"/>
        <a:defRPr sz="2800">
          <a:solidFill>
            <a:srgbClr val="4F4F4F"/>
          </a:solidFill>
          <a:latin typeface="+mn-lt"/>
          <a:ea typeface="+mn-ea"/>
        </a:defRPr>
      </a:lvl2pPr>
      <a:lvl3pPr marL="1142882" indent="-2285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034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F4F4F"/>
          </a:solidFill>
          <a:latin typeface="+mn-lt"/>
          <a:ea typeface="+mn-ea"/>
        </a:defRPr>
      </a:lvl4pPr>
      <a:lvl5pPr marL="2057187" indent="-228577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fsucansat13@gmail.com" TargetMode="Externa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971800"/>
            <a:ext cx="7772400" cy="1295400"/>
          </a:xfrm>
        </p:spPr>
        <p:txBody>
          <a:bodyPr/>
          <a:lstStyle/>
          <a:p>
            <a:r>
              <a:rPr lang="en-US" dirty="0" err="1" smtClean="0"/>
              <a:t>CanSat</a:t>
            </a:r>
            <a:r>
              <a:rPr lang="en-US" dirty="0" smtClean="0"/>
              <a:t> Interim Presentation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1" y="4419600"/>
            <a:ext cx="8534400" cy="1295400"/>
          </a:xfrm>
        </p:spPr>
        <p:txBody>
          <a:bodyPr/>
          <a:lstStyle/>
          <a:p>
            <a:r>
              <a:rPr lang="en-US" b="1" dirty="0" smtClean="0"/>
              <a:t>Group Members: </a:t>
            </a:r>
            <a:r>
              <a:rPr lang="en-US" b="1" dirty="0"/>
              <a:t>Samuel </a:t>
            </a:r>
            <a:r>
              <a:rPr lang="en-US" b="1" dirty="0" smtClean="0"/>
              <a:t>Rustan,Yasmin </a:t>
            </a:r>
            <a:r>
              <a:rPr lang="en-US" b="1" dirty="0" err="1" smtClean="0"/>
              <a:t>Belhaj</a:t>
            </a:r>
            <a:r>
              <a:rPr lang="en-US" b="1" dirty="0" smtClean="0"/>
              <a:t>, Andrew Grant, Andrew </a:t>
            </a:r>
            <a:r>
              <a:rPr lang="en-US" b="1" dirty="0" err="1" smtClean="0"/>
              <a:t>Guerr</a:t>
            </a:r>
            <a:r>
              <a:rPr lang="en-US" b="1" dirty="0" smtClean="0"/>
              <a:t>, Maxwell Sandler </a:t>
            </a:r>
            <a:endParaRPr lang="en-US" dirty="0" smtClean="0"/>
          </a:p>
          <a:p>
            <a:r>
              <a:rPr lang="en-US" b="1" dirty="0" smtClean="0"/>
              <a:t>Faculty Advisor: Dr. Kamal Amin, Dr. Michael Frank</a:t>
            </a:r>
          </a:p>
          <a:p>
            <a:r>
              <a:rPr lang="en-US" b="1" dirty="0" smtClean="0"/>
              <a:t>Technical Advisors: Dr. David </a:t>
            </a:r>
            <a:r>
              <a:rPr lang="en-US" b="1" dirty="0" err="1" smtClean="0"/>
              <a:t>Cartes</a:t>
            </a:r>
            <a:r>
              <a:rPr lang="en-US" b="1" dirty="0" smtClean="0"/>
              <a:t>, Dr. Victor </a:t>
            </a:r>
            <a:r>
              <a:rPr lang="en-US" b="1" dirty="0" err="1" smtClean="0"/>
              <a:t>DeBrunner</a:t>
            </a: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#18</a:t>
            </a:r>
          </a:p>
          <a:p>
            <a:r>
              <a:rPr lang="en-US" b="1" dirty="0" smtClean="0"/>
              <a:t>11/14/2012 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828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i="1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Lucida Grande"/>
                <a:cs typeface="Lucida Grande"/>
              </a:rPr>
              <a:t>Phase 1 Experiment </a:t>
            </a:r>
            <a:br>
              <a:rPr lang="en-US" sz="3600" dirty="0" smtClean="0">
                <a:latin typeface="Lucida Grande"/>
                <a:cs typeface="Lucida Grande"/>
              </a:rPr>
            </a:br>
            <a:r>
              <a:rPr lang="en-US" sz="3600" dirty="0" smtClean="0">
                <a:latin typeface="Lucida Grande"/>
                <a:cs typeface="Lucida Grande"/>
              </a:rPr>
              <a:t>“Parachute </a:t>
            </a:r>
            <a:r>
              <a:rPr lang="en-US" sz="3600" dirty="0">
                <a:latin typeface="Lucida Grande"/>
                <a:cs typeface="Lucida Grande"/>
              </a:rPr>
              <a:t>v</a:t>
            </a:r>
            <a:r>
              <a:rPr lang="en-US" sz="3600" dirty="0" smtClean="0">
                <a:latin typeface="Lucida Grande"/>
                <a:cs typeface="Lucida Grande"/>
              </a:rPr>
              <a:t>s. Streamer”</a:t>
            </a:r>
            <a:endParaRPr lang="en-US" sz="3600" dirty="0">
              <a:latin typeface="Lucida Grande"/>
              <a:cs typeface="Lucida Grande"/>
            </a:endParaRPr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4907201"/>
              </p:ext>
            </p:extLst>
          </p:nvPr>
        </p:nvGraphicFramePr>
        <p:xfrm>
          <a:off x="457200" y="1590676"/>
          <a:ext cx="8305800" cy="221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914400"/>
                <a:gridCol w="1295400"/>
                <a:gridCol w="1447800"/>
                <a:gridCol w="838200"/>
                <a:gridCol w="762000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1 Decision</a:t>
                      </a:r>
                      <a:r>
                        <a:rPr lang="en-US" baseline="0" dirty="0" smtClean="0"/>
                        <a:t> Matrix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Drag </a:t>
                      </a:r>
                      <a:r>
                        <a:rPr lang="en-US" sz="1600" u="none" strike="noStrike" dirty="0" smtClean="0">
                          <a:effectLst/>
                        </a:rPr>
                        <a:t>Coefficient </a:t>
                      </a:r>
                      <a:r>
                        <a:rPr lang="en-US" sz="1600" u="none" strike="noStrike" dirty="0">
                          <a:effectLst/>
                        </a:rPr>
                        <a:t>(0.2)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Small Size (0.1)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Low Wind Drift (0.3)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Low Complexity (0.2)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Low Cost (0.2)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Flat Streamer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Folded Streamer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Parasheet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Round Parachute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Square Parachute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4114800" cy="2239963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Test Model</a:t>
            </a:r>
          </a:p>
          <a:p>
            <a:pPr lvl="1"/>
            <a:r>
              <a:rPr lang="en-US" dirty="0" smtClean="0"/>
              <a:t>Aid in Phase 1 decision</a:t>
            </a:r>
          </a:p>
        </p:txBody>
      </p:sp>
      <p:pic>
        <p:nvPicPr>
          <p:cNvPr id="14" name="Picture 2" descr="C:\Users\Andrew\Downloads\phot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40386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B9DD-8313-DA4C-98F4-CA2534F45110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Andrew Grant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6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ucida Grande"/>
                <a:cs typeface="Lucida Grande"/>
              </a:rPr>
              <a:t>Phase 1 Experiment </a:t>
            </a:r>
            <a:br>
              <a:rPr lang="en-US" dirty="0">
                <a:latin typeface="Lucida Grande"/>
                <a:cs typeface="Lucida Grande"/>
              </a:rPr>
            </a:br>
            <a:r>
              <a:rPr lang="en-US" dirty="0">
                <a:latin typeface="Lucida Grande"/>
                <a:cs typeface="Lucida Grande"/>
              </a:rPr>
              <a:t>“Parachute vs. Streamer”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Chute/Streamer</a:t>
            </a:r>
          </a:p>
          <a:p>
            <a:r>
              <a:rPr lang="en-US" dirty="0" smtClean="0"/>
              <a:t>Dependent Variables</a:t>
            </a:r>
          </a:p>
          <a:p>
            <a:pPr lvl="1"/>
            <a:r>
              <a:rPr lang="en-US" dirty="0" smtClean="0"/>
              <a:t>Time</a:t>
            </a:r>
          </a:p>
          <a:p>
            <a:r>
              <a:rPr lang="en-US" dirty="0" smtClean="0"/>
              <a:t>Required Number of People</a:t>
            </a:r>
          </a:p>
          <a:p>
            <a:r>
              <a:rPr lang="en-US" dirty="0" smtClean="0"/>
              <a:t>Iterations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0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Parachute Vs. Streamer Results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 Accuracy</a:t>
            </a:r>
          </a:p>
          <a:p>
            <a:pPr lvl="1"/>
            <a:r>
              <a:rPr lang="en-US" dirty="0" smtClean="0"/>
              <a:t>Parachute: experimental data fit model</a:t>
            </a:r>
          </a:p>
          <a:p>
            <a:pPr lvl="1"/>
            <a:r>
              <a:rPr lang="en-US" dirty="0" smtClean="0"/>
              <a:t>Expected more drag for streamer</a:t>
            </a:r>
          </a:p>
          <a:p>
            <a:pPr lvl="2"/>
            <a:r>
              <a:rPr lang="en-US" dirty="0" smtClean="0"/>
              <a:t>Difficult to determine drag coefficient</a:t>
            </a:r>
          </a:p>
          <a:p>
            <a:r>
              <a:rPr lang="en-US" dirty="0" smtClean="0"/>
              <a:t>Using the model to determine size</a:t>
            </a:r>
          </a:p>
          <a:p>
            <a:pPr lvl="1"/>
            <a:r>
              <a:rPr lang="en-US" dirty="0" smtClean="0"/>
              <a:t>A streamer would be over 5 times larger.</a:t>
            </a:r>
          </a:p>
          <a:p>
            <a:pPr lvl="1"/>
            <a:r>
              <a:rPr lang="en-US" dirty="0" smtClean="0"/>
              <a:t>Decision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E01-EDBD-9C4F-99D6-04526A6397A0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Andrew Grant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996751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1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Grande"/>
                <a:cs typeface="Lucida Grande"/>
              </a:rPr>
              <a:t>ECE Systems Design</a:t>
            </a:r>
            <a:endParaRPr lang="en-US" sz="3600" dirty="0">
              <a:latin typeface="Lucida Grande"/>
              <a:cs typeface="Lucida Grand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3400" y="4038600"/>
            <a:ext cx="7848600" cy="6095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9519990"/>
              </p:ext>
            </p:extLst>
          </p:nvPr>
        </p:nvGraphicFramePr>
        <p:xfrm>
          <a:off x="838200" y="16002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224890"/>
              </p:ext>
            </p:extLst>
          </p:nvPr>
        </p:nvGraphicFramePr>
        <p:xfrm>
          <a:off x="4905375" y="17526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6F71-EF97-404A-8C3D-F47412F64E99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Sam Rustan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Component Selection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7685390"/>
              </p:ext>
            </p:extLst>
          </p:nvPr>
        </p:nvGraphicFramePr>
        <p:xfrm>
          <a:off x="762000" y="1600200"/>
          <a:ext cx="7543802" cy="283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3565"/>
                <a:gridCol w="1338635"/>
                <a:gridCol w="762000"/>
                <a:gridCol w="2286002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Req.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mW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($US)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Pro-802.15.4 </a:t>
                      </a:r>
                    </a:p>
                    <a:p>
                      <a:pPr algn="ctr"/>
                      <a:r>
                        <a:rPr lang="en-US" dirty="0" smtClean="0"/>
                        <a:t>Series 1 (S1)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Point-to-point</a:t>
                      </a:r>
                    </a:p>
                    <a:p>
                      <a:pPr algn="ctr"/>
                      <a:r>
                        <a:rPr lang="en-US" dirty="0" smtClean="0"/>
                        <a:t>(easily configured)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DigiMesh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Series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Mesh Network</a:t>
                      </a:r>
                    </a:p>
                    <a:p>
                      <a:pPr algn="ctr"/>
                      <a:r>
                        <a:rPr lang="en-US" dirty="0" smtClean="0"/>
                        <a:t>(more</a:t>
                      </a:r>
                      <a:r>
                        <a:rPr lang="en-US" baseline="0" dirty="0" smtClean="0"/>
                        <a:t> difficult)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ZigBee</a:t>
                      </a:r>
                      <a:r>
                        <a:rPr lang="en-US" baseline="0" dirty="0" smtClean="0"/>
                        <a:t> SMT </a:t>
                      </a:r>
                    </a:p>
                    <a:p>
                      <a:pPr algn="ctr"/>
                      <a:r>
                        <a:rPr lang="en-US" baseline="0" dirty="0" smtClean="0"/>
                        <a:t>Series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Point-to-point</a:t>
                      </a:r>
                    </a:p>
                    <a:p>
                      <a:pPr algn="ctr"/>
                      <a:r>
                        <a:rPr lang="en-US" dirty="0" smtClean="0"/>
                        <a:t>(configuration</a:t>
                      </a:r>
                      <a:r>
                        <a:rPr lang="en-US" baseline="0" dirty="0" smtClean="0"/>
                        <a:t> more complex than S1)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802.15.4 Series 1 meets requirements</a:t>
            </a:r>
          </a:p>
          <a:p>
            <a:pPr marL="914353" lvl="1" indent="-457200">
              <a:buFont typeface="Arial"/>
              <a:buChar char="•"/>
            </a:pPr>
            <a:r>
              <a:rPr lang="en-US" sz="2800" dirty="0" smtClean="0"/>
              <a:t>Range requirement </a:t>
            </a:r>
          </a:p>
          <a:p>
            <a:pPr marL="914353" lvl="1" indent="-457200">
              <a:buFont typeface="Arial"/>
              <a:buChar char="•"/>
            </a:pPr>
            <a:r>
              <a:rPr lang="en-US" sz="2800" dirty="0" smtClean="0"/>
              <a:t>Ease of implementation/configuration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9C1A-7A77-CF4C-80E7-BA5D9A42E0DC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Sam Rustan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8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ECE Component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0827073"/>
              </p:ext>
            </p:extLst>
          </p:nvPr>
        </p:nvGraphicFramePr>
        <p:xfrm>
          <a:off x="685800" y="2240280"/>
          <a:ext cx="8001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414"/>
                <a:gridCol w="785527"/>
                <a:gridCol w="1463259"/>
                <a:gridCol w="609600"/>
                <a:gridCol w="1524000"/>
                <a:gridCol w="1981200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</a:p>
                    <a:p>
                      <a:pPr algn="ctr"/>
                      <a:r>
                        <a:rPr lang="en-US" dirty="0" smtClean="0"/>
                        <a:t>Priority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Req.</a:t>
                      </a:r>
                    </a:p>
                    <a:p>
                      <a:pPr algn="ctr"/>
                      <a:r>
                        <a:rPr lang="en-US" baseline="0" dirty="0" smtClean="0"/>
                        <a:t>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Configuration</a:t>
                      </a:r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Weighted</a:t>
                      </a:r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Pro-802.15.4 </a:t>
                      </a:r>
                    </a:p>
                    <a:p>
                      <a:pPr algn="ctr"/>
                      <a:r>
                        <a:rPr lang="en-US" dirty="0" smtClean="0"/>
                        <a:t>Series 1 (S1)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DigiMesh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Series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 anchor="ctr"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ZigBee</a:t>
                      </a:r>
                      <a:r>
                        <a:rPr lang="en-US" baseline="0" dirty="0" smtClean="0"/>
                        <a:t> SMT </a:t>
                      </a:r>
                    </a:p>
                    <a:p>
                      <a:pPr algn="ctr"/>
                      <a:r>
                        <a:rPr lang="en-US" baseline="0" dirty="0" smtClean="0"/>
                        <a:t>Series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610380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XBEE Series 1, Decision Matrix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08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Website &amp; File Management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1600200"/>
            <a:ext cx="8534400" cy="5005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17640" rIns="0" bIns="0" rtlCol="0" anchor="ctr">
            <a:normAutofit fontScale="92500" lnSpcReduction="20000"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700" lvl="2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431800" lvl="2" indent="0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/>
          </a:p>
          <a:p>
            <a:pPr marL="431800" lvl="2" indent="0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dirty="0" smtClean="0"/>
              <a:t>Website available</a:t>
            </a:r>
            <a:endParaRPr lang="en-US" sz="3000" dirty="0"/>
          </a:p>
          <a:p>
            <a:pPr marL="647700" lvl="2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Contains meeting minutes, </a:t>
            </a:r>
          </a:p>
          <a:p>
            <a:pPr marL="647700" lvl="2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calendar</a:t>
            </a:r>
            <a:endParaRPr lang="en-US" sz="2600" dirty="0"/>
          </a:p>
          <a:p>
            <a:pPr marL="647700" lvl="2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deliverables, other information</a:t>
            </a:r>
          </a:p>
          <a:p>
            <a:pPr marL="431800" lvl="2" indent="0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/>
          </a:p>
          <a:p>
            <a:pPr marL="0" indent="0">
              <a:spcAft>
                <a:spcPct val="0"/>
              </a:spcAft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lvl="2" indent="0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/>
              <a:t>http://</a:t>
            </a:r>
            <a:r>
              <a:rPr lang="en-US" sz="2600" dirty="0" err="1"/>
              <a:t>eng.fsu.edu</a:t>
            </a:r>
            <a:r>
              <a:rPr lang="en-US" sz="2600" dirty="0"/>
              <a:t>/me/</a:t>
            </a:r>
            <a:r>
              <a:rPr lang="en-US" sz="2600" dirty="0" err="1"/>
              <a:t>senior_design</a:t>
            </a:r>
            <a:r>
              <a:rPr lang="en-US" sz="2600" dirty="0"/>
              <a:t>/2013/team18</a:t>
            </a:r>
            <a:r>
              <a:rPr lang="en-US" sz="1700" dirty="0"/>
              <a:t>/</a:t>
            </a:r>
            <a:r>
              <a:rPr lang="en-US" sz="1800" dirty="0"/>
              <a:t> </a:t>
            </a:r>
          </a:p>
          <a:p>
            <a:pPr marL="0" indent="0">
              <a:spcAft>
                <a:spcPct val="0"/>
              </a:spcAft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Group email address set up at </a:t>
            </a:r>
            <a:r>
              <a:rPr lang="en-US" sz="2200" dirty="0" smtClean="0">
                <a:hlinkClick r:id="rId2"/>
              </a:rPr>
              <a:t>fsucansat13@gmail.com</a:t>
            </a:r>
          </a:p>
          <a:p>
            <a:pPr marL="431800" lvl="1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Emails to this address are forwarded to each team member</a:t>
            </a:r>
          </a:p>
          <a:p>
            <a:pPr marL="431800" lvl="1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Google docs folder used as central repository for documents </a:t>
            </a:r>
          </a:p>
          <a:p>
            <a:pPr marL="431800" lvl="1" indent="-215900">
              <a:spcAft>
                <a:spcPct val="0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Google calendar used to keep track of meeting times and deadlines</a:t>
            </a:r>
          </a:p>
          <a:p>
            <a:pPr marL="0" indent="0">
              <a:spcAft>
                <a:spcPct val="0"/>
              </a:spcAft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indent="0">
              <a:spcAft>
                <a:spcPct val="0"/>
              </a:spcAft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indent="0">
              <a:spcAft>
                <a:spcPct val="0"/>
              </a:spcAft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321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8109-C4F8-CE4D-824D-7B9D0E85B7EC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Sam Rustan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7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Andrew Grant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D726-71D6-DD43-8D19-8AC7BD4802DD}" type="datetime1">
              <a:rPr lang="en-US" smtClean="0"/>
              <a:t>11/14/12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3329"/>
              </p:ext>
            </p:extLst>
          </p:nvPr>
        </p:nvGraphicFramePr>
        <p:xfrm>
          <a:off x="781050" y="1417638"/>
          <a:ext cx="7581900" cy="427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458"/>
                <a:gridCol w="1390458"/>
                <a:gridCol w="1303555"/>
                <a:gridCol w="1911880"/>
                <a:gridCol w="1585549"/>
              </a:tblGrid>
              <a:tr h="495338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Income and Expenses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 Received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 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ECE 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xbee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radios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84.81</a:t>
                      </a:r>
                    </a:p>
                  </a:txBody>
                  <a:tcPr marL="9525" marR="9525" marT="9525" marB="0" anchor="b"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 Donation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rocket parachutes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</a:t>
                      </a:r>
                    </a:p>
                  </a:txBody>
                  <a:tcPr marL="9525" marR="9525" marT="9525" marB="0" anchor="b"/>
                </a:tc>
              </a:tr>
              <a:tr h="59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Shih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of Oats, Fishing Line, Ribbon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8.75</a:t>
                      </a:r>
                    </a:p>
                  </a:txBody>
                  <a:tcPr marL="9525" marR="9525" marT="9525" marB="0" anchor="b"/>
                </a:tc>
              </a:tr>
              <a:tr h="59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Farm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of Oats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</a:t>
                      </a:r>
                    </a:p>
                  </a:txBody>
                  <a:tcPr marL="9525" marR="9525" marT="9525" marB="0" anchor="b"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Funding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Expenses</a:t>
                      </a:r>
                      <a:endParaRPr lang="en-US" sz="1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101.23</a:t>
                      </a:r>
                    </a:p>
                  </a:txBody>
                  <a:tcPr marL="9525" marR="9525" marT="9525" marB="0" anchor="b"/>
                </a:tc>
              </a:tr>
              <a:tr h="59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Available Funds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75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source</a:t>
            </a:r>
          </a:p>
          <a:p>
            <a:r>
              <a:rPr lang="en-US" dirty="0" smtClean="0"/>
              <a:t>That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person/org</a:t>
            </a:r>
          </a:p>
          <a:p>
            <a:r>
              <a:rPr lang="en-US" dirty="0" smtClean="0"/>
              <a:t>That person/org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3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Competition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American </a:t>
            </a:r>
            <a:r>
              <a:rPr lang="en-US" dirty="0"/>
              <a:t>Institute of Aeronautics and Astronautics (AIAA) </a:t>
            </a:r>
            <a:r>
              <a:rPr lang="en-US" dirty="0" smtClean="0"/>
              <a:t>organize design-build-launch </a:t>
            </a:r>
            <a:r>
              <a:rPr lang="en-US" dirty="0"/>
              <a:t>competition</a:t>
            </a:r>
            <a:endParaRPr lang="en-US" dirty="0" smtClean="0"/>
          </a:p>
          <a:p>
            <a:r>
              <a:rPr lang="en-US" dirty="0" smtClean="0"/>
              <a:t>Simulate satellite </a:t>
            </a:r>
            <a:r>
              <a:rPr lang="en-US" dirty="0"/>
              <a:t>entering </a:t>
            </a:r>
            <a:r>
              <a:rPr lang="en-US" dirty="0" smtClean="0"/>
              <a:t>planet atmosphere </a:t>
            </a:r>
          </a:p>
          <a:p>
            <a:r>
              <a:rPr lang="en-US" dirty="0"/>
              <a:t>G</a:t>
            </a:r>
            <a:r>
              <a:rPr lang="en-US" dirty="0" smtClean="0"/>
              <a:t>athers </a:t>
            </a:r>
            <a:r>
              <a:rPr lang="en-US" dirty="0"/>
              <a:t>flight data and safely delivers a sensor payload to the planet’s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Main Components of CanSat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that secures the sensor (a hen egg) </a:t>
            </a:r>
          </a:p>
          <a:p>
            <a:pPr lvl="1"/>
            <a:r>
              <a:rPr lang="en-US" dirty="0" smtClean="0"/>
              <a:t>Container </a:t>
            </a:r>
            <a:r>
              <a:rPr lang="en-US" dirty="0"/>
              <a:t>that encloses the payload from ascent to initial descent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02E-DA8A-9546-B724-721A54697C37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Yasmin Belhaj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t="18849" r="23656" b="10516"/>
          <a:stretch/>
        </p:blipFill>
        <p:spPr bwMode="auto">
          <a:xfrm>
            <a:off x="914400" y="304800"/>
            <a:ext cx="654479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364-5966-DB4F-9B4B-D335F1553BA2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Yasmin Belhaj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5927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Phase 1: Passive Braking, at 670 m, uses streamer or parachute to reduce velocity to 20 m/s 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Phase 2: Active Braking autonomously engages at 400 m when payload is released from container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Phase 3: How to secure the “sensor”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Telemetry and communication specifications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Additional requirements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Weight, mass, shape of CanSat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Limitations on methods of braking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Selectable objective (camera v force sensor)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3A81-FB67-B349-A159-9080B28A9640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Yasmin Belhaj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Gantt </a:t>
            </a:r>
            <a:r>
              <a:rPr lang="en-US" dirty="0" smtClean="0"/>
              <a:t>Chart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1600" b="34064"/>
          <a:stretch/>
        </p:blipFill>
        <p:spPr>
          <a:xfrm>
            <a:off x="10886" y="1143000"/>
            <a:ext cx="9144001" cy="485304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3DAE-C6FC-8D49-B909-BFEFECDD7C7A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Yasmin Belhaj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4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0"/>
            <a:ext cx="2298700" cy="3732212"/>
          </a:xfrm>
          <a:prstGeom prst="rect">
            <a:avLst/>
          </a:prstGeom>
          <a:ln/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/>
            <a:r>
              <a:rPr lang="en-US" sz="2400" dirty="0" smtClean="0">
                <a:latin typeface="Arial Rounded MT Bold"/>
                <a:cs typeface="Arial Rounded MT Bold"/>
              </a:rPr>
              <a:t>Round Parachute</a:t>
            </a:r>
          </a:p>
          <a:p>
            <a:pPr marL="304800" indent="-304800"/>
            <a:r>
              <a:rPr lang="en-US" sz="2400" dirty="0" smtClean="0">
                <a:latin typeface="Arial Rounded MT Bold"/>
                <a:cs typeface="Arial Rounded MT Bold"/>
              </a:rPr>
              <a:t>Square Parachute</a:t>
            </a:r>
          </a:p>
          <a:p>
            <a:pPr marL="304800" indent="-304800"/>
            <a:r>
              <a:rPr lang="en-US" sz="2400" dirty="0" err="1" smtClean="0">
                <a:latin typeface="Arial Rounded MT Bold"/>
                <a:cs typeface="Arial Rounded MT Bold"/>
              </a:rPr>
              <a:t>Parasheet</a:t>
            </a:r>
            <a:endParaRPr lang="en-US" sz="2400" dirty="0" smtClean="0">
              <a:latin typeface="Arial Rounded MT Bold"/>
              <a:cs typeface="Arial Rounded MT Bold"/>
            </a:endParaRPr>
          </a:p>
          <a:p>
            <a:pPr marL="304800" indent="-304800"/>
            <a:r>
              <a:rPr lang="en-US" sz="2400" dirty="0" smtClean="0">
                <a:latin typeface="Arial Rounded MT Bold"/>
                <a:cs typeface="Arial Rounded MT Bold"/>
              </a:rPr>
              <a:t>Streamer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971800" y="2362200"/>
            <a:ext cx="2895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Fixed, Rigid</a:t>
            </a:r>
          </a:p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Rotational, Rigid</a:t>
            </a:r>
          </a:p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Rotational, </a:t>
            </a:r>
            <a:r>
              <a:rPr lang="en-US" sz="2400" dirty="0"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/>
            </a:r>
            <a:br>
              <a:rPr lang="en-US" sz="2400" dirty="0"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Semi</a:t>
            </a:r>
            <a:r>
              <a:rPr lang="en-US" sz="2400" dirty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-rigid</a:t>
            </a:r>
          </a:p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Compressed Gas</a:t>
            </a:r>
            <a:r>
              <a:rPr lang="en-US" sz="2400" baseline="30000" dirty="0" smtClean="0"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 </a:t>
            </a:r>
            <a:r>
              <a:rPr lang="en-US" sz="2400" dirty="0" smtClean="0"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 </a:t>
            </a:r>
            <a:endParaRPr lang="en-US" sz="2400" baseline="-6000" dirty="0">
              <a:solidFill>
                <a:schemeClr val="tx1"/>
              </a:solidFill>
              <a:latin typeface="Arial Rounded MT Bold"/>
              <a:ea typeface="ＭＳ Ｐゴシック" charset="0"/>
              <a:cs typeface="Arial Rounded MT Bold"/>
              <a:sym typeface="Lucida Grande" charset="0"/>
            </a:endParaRPr>
          </a:p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Electric Motor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6324600" y="2438400"/>
            <a:ext cx="2667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Buoyant Neutral Fluid</a:t>
            </a:r>
            <a:endParaRPr lang="en-US" sz="2400" dirty="0">
              <a:solidFill>
                <a:schemeClr val="tx1"/>
              </a:solidFill>
              <a:latin typeface="Arial Rounded MT Bold"/>
              <a:ea typeface="ＭＳ Ｐゴシック" charset="0"/>
              <a:cs typeface="Arial Rounded MT Bold"/>
              <a:sym typeface="Lucida Grande" charset="0"/>
            </a:endParaRPr>
          </a:p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Dough/Foam Enclosure</a:t>
            </a:r>
            <a:endParaRPr lang="en-US" sz="2400" dirty="0">
              <a:solidFill>
                <a:schemeClr val="tx1"/>
              </a:solidFill>
              <a:latin typeface="Arial Rounded MT Bold"/>
              <a:ea typeface="ＭＳ Ｐゴシック" charset="0"/>
              <a:cs typeface="Arial Rounded MT Bold"/>
              <a:sym typeface="Lucida Grande" charset="0"/>
            </a:endParaRPr>
          </a:p>
          <a:p>
            <a:pPr marL="342900" indent="-342900">
              <a:spcBef>
                <a:spcPts val="7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  <a:sym typeface="Lucida Grande" charset="0"/>
              </a:rPr>
              <a:t>Flexible Membrane Clamp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685800" y="1447800"/>
            <a:ext cx="17271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Phase </a:t>
            </a:r>
            <a:r>
              <a:rPr lang="en-US" sz="36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3505200" y="1447800"/>
            <a:ext cx="1722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Phase 2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6553200" y="1447800"/>
            <a:ext cx="1722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Phase 3</a:t>
            </a: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457200" y="254000"/>
            <a:ext cx="8255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Concept Generation Review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1295400"/>
            <a:ext cx="0" cy="426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1295400"/>
            <a:ext cx="0" cy="426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E5E8-A4F2-194D-A0E8-5148379B8FCB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Max Sandler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92053" y="3244334"/>
            <a:ext cx="95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Expense</a:t>
            </a:r>
          </a:p>
        </p:txBody>
      </p:sp>
    </p:spTree>
    <p:extLst>
      <p:ext uri="{BB962C8B-B14F-4D97-AF65-F5344CB8AC3E}">
        <p14:creationId xmlns:p14="http://schemas.microsoft.com/office/powerpoint/2010/main" val="155917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Phase 2 Generated Concepts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800150" cy="43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0" y="1295400"/>
            <a:ext cx="4343850" cy="43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56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8</a:t>
            </a:fld>
            <a:endParaRPr lang="en-US" dirty="0"/>
          </a:p>
        </p:txBody>
      </p:sp>
      <p:pic>
        <p:nvPicPr>
          <p:cNvPr id="1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1100138"/>
            <a:ext cx="4687887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ctangle 7"/>
          <p:cNvSpPr>
            <a:spLocks/>
          </p:cNvSpPr>
          <p:nvPr/>
        </p:nvSpPr>
        <p:spPr bwMode="auto">
          <a:xfrm>
            <a:off x="457200" y="254000"/>
            <a:ext cx="8255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Lucida Grande" charset="0"/>
                <a:sym typeface="Lucida Grande" charset="0"/>
              </a:rPr>
              <a:t>Model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Concept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F9B7-3B56-9149-A938-29753F4F5202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36899" y="6324600"/>
            <a:ext cx="2895600" cy="365125"/>
          </a:xfrm>
        </p:spPr>
        <p:txBody>
          <a:bodyPr/>
          <a:lstStyle/>
          <a:p>
            <a:r>
              <a:rPr lang="en-US" smtClean="0"/>
              <a:t>Presenter: Max Sandler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7" y="3971925"/>
            <a:ext cx="27908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1997" y="371499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326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4114800"/>
            <a:ext cx="8382000" cy="2514600"/>
          </a:xfrm>
          <a:prstGeom prst="rect">
            <a:avLst/>
          </a:prstGeom>
          <a:ln/>
        </p:spPr>
        <p:txBody>
          <a:bodyPr vert="horz" lIns="91430" tIns="45715" rIns="91430" bIns="45715" rtlCol="0">
            <a:normAutofit fontScale="92500" lnSpcReduction="10000"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500" dirty="0" smtClean="0"/>
              <a:t>Outputs: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2900" dirty="0" smtClean="0"/>
          </a:p>
          <a:p>
            <a:pPr marL="304800" indent="-304800">
              <a:lnSpc>
                <a:spcPct val="80000"/>
              </a:lnSpc>
              <a:spcBef>
                <a:spcPct val="0"/>
              </a:spcBef>
            </a:pPr>
            <a:r>
              <a:rPr lang="en-US" sz="2900" dirty="0" smtClean="0">
                <a:cs typeface="Helvetica Neue"/>
              </a:rPr>
              <a:t>Accurate prediction of the objects decent</a:t>
            </a:r>
          </a:p>
          <a:p>
            <a:pPr marL="704808" lvl="1" indent="-304800">
              <a:lnSpc>
                <a:spcPct val="80000"/>
              </a:lnSpc>
              <a:spcBef>
                <a:spcPct val="0"/>
              </a:spcBef>
            </a:pPr>
            <a:r>
              <a:rPr lang="en-US" sz="2200" dirty="0" smtClean="0">
                <a:cs typeface="Helvetica Neue"/>
              </a:rPr>
              <a:t>Verified by experiment</a:t>
            </a:r>
          </a:p>
          <a:p>
            <a:pPr marL="304800" indent="-304800">
              <a:lnSpc>
                <a:spcPct val="80000"/>
              </a:lnSpc>
            </a:pPr>
            <a:r>
              <a:rPr lang="en-US" sz="2900" dirty="0" smtClean="0">
                <a:cs typeface="Helvetica Neue"/>
              </a:rPr>
              <a:t>Determines parachute or streamer size, given terminal velocity</a:t>
            </a:r>
          </a:p>
          <a:p>
            <a:pPr marL="304800" indent="-304800">
              <a:lnSpc>
                <a:spcPct val="80000"/>
              </a:lnSpc>
            </a:pPr>
            <a:r>
              <a:rPr lang="en-US" sz="2900" dirty="0" smtClean="0">
                <a:cs typeface="Helvetica Neue"/>
              </a:rPr>
              <a:t>Core code will be applied to subsequent phases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457200" y="152400"/>
            <a:ext cx="8255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  <a:ea typeface="ＭＳ Ｐゴシック" charset="0"/>
                <a:cs typeface="Lucida Grande" charset="0"/>
                <a:sym typeface="Lucida Grande" charset="0"/>
              </a:rPr>
              <a:t>Model</a:t>
            </a:r>
            <a:r>
              <a:rPr lang="en-US" sz="3600" dirty="0" smtClean="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Application</a:t>
            </a:r>
            <a:endParaRPr lang="en-US" sz="3600" dirty="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E56-157A-284F-B1E4-F30F12E738CD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Max Sandler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3355" y="773668"/>
            <a:ext cx="18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Decent Prediction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03" y="1066800"/>
            <a:ext cx="6557994" cy="30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58" y="408975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Figure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321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775</Words>
  <Application>Microsoft Macintosh PowerPoint</Application>
  <PresentationFormat>On-screen Show (4:3)</PresentationFormat>
  <Paragraphs>300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Blank Presentation</vt:lpstr>
      <vt:lpstr>CanSat Interim Presentation</vt:lpstr>
      <vt:lpstr>Competition Background</vt:lpstr>
      <vt:lpstr>PowerPoint Presentation</vt:lpstr>
      <vt:lpstr>PowerPoint Presentation</vt:lpstr>
      <vt:lpstr>Previous Gantt Chart</vt:lpstr>
      <vt:lpstr>PowerPoint Presentation</vt:lpstr>
      <vt:lpstr>Phase 2 Generated Concepts</vt:lpstr>
      <vt:lpstr>PowerPoint Presentation</vt:lpstr>
      <vt:lpstr>PowerPoint Presentation</vt:lpstr>
      <vt:lpstr>Phase 1 Experiment  “Parachute vs. Streamer”</vt:lpstr>
      <vt:lpstr>Phase 1 Experiment  “Parachute vs. Streamer”</vt:lpstr>
      <vt:lpstr>Parachute Vs. Streamer Results</vt:lpstr>
      <vt:lpstr>ECE Systems Design</vt:lpstr>
      <vt:lpstr>ECE Component Selection</vt:lpstr>
      <vt:lpstr>ECE Component Selection</vt:lpstr>
      <vt:lpstr>Website &amp; File Management</vt:lpstr>
      <vt:lpstr>PowerPoint Presentation</vt:lpstr>
      <vt:lpstr>PowerPoint Presentation</vt:lpstr>
      <vt:lpstr>References &amp; 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</dc:creator>
  <cp:lastModifiedBy>Samuel Rustan</cp:lastModifiedBy>
  <cp:revision>77</cp:revision>
  <cp:lastPrinted>2012-10-25T19:10:39Z</cp:lastPrinted>
  <dcterms:created xsi:type="dcterms:W3CDTF">2012-10-23T15:19:18Z</dcterms:created>
  <dcterms:modified xsi:type="dcterms:W3CDTF">2012-11-15T15:24:52Z</dcterms:modified>
</cp:coreProperties>
</file>