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2" r:id="rId3"/>
    <p:sldId id="257" r:id="rId4"/>
    <p:sldId id="273" r:id="rId5"/>
    <p:sldId id="275" r:id="rId6"/>
    <p:sldId id="260" r:id="rId7"/>
    <p:sldId id="277" r:id="rId8"/>
    <p:sldId id="283" r:id="rId9"/>
    <p:sldId id="284" r:id="rId10"/>
    <p:sldId id="267" r:id="rId11"/>
    <p:sldId id="278" r:id="rId12"/>
    <p:sldId id="266" r:id="rId13"/>
    <p:sldId id="28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C3B8-F43A-CA4D-B45D-6241F70B899E}" type="datetimeFigureOut">
              <a:rPr lang="en-US" smtClean="0"/>
              <a:t>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0CC52-446E-264E-8961-4F9B2142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120B-3630-41CD-A72C-0D6F3AA17A6C}" type="datetimeFigureOut">
              <a:rPr lang="en-US" smtClean="0"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713F-F428-4CC9-B9B9-B716AFB3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95800"/>
            <a:ext cx="2133600" cy="21336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772400" cy="1524000"/>
          </a:xfrm>
        </p:spPr>
        <p:txBody>
          <a:bodyPr/>
          <a:lstStyle/>
          <a:p>
            <a:r>
              <a:rPr lang="en-US" b="1" dirty="0" err="1" smtClean="0"/>
              <a:t>CanSat</a:t>
            </a:r>
            <a:r>
              <a:rPr lang="en-US" b="1" dirty="0" smtClean="0"/>
              <a:t> Mid-Term Presentation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8534400" cy="2133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Group Members: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Samuel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Rustan,Yasmin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Belhaj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Andrew Grant,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 Andrew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Guerr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Maxwell Sandler 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Technical Advisors: Dr. David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Cartes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Dr. Victor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DeBrunner</a:t>
            </a:r>
            <a:endParaRPr lang="en-US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Course Instructors: Dr. Kamal Amin, Dr. Michael Frank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ME Senior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Team #18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ECE Senior Design Team #10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02/14/2013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2-13 at 10.46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02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of Electrical Components with Physical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362200"/>
            <a:ext cx="441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Multi-Level Electronics Arrangement</a:t>
            </a:r>
          </a:p>
          <a:p>
            <a:endParaRPr lang="en-US" dirty="0" smtClean="0"/>
          </a:p>
          <a:p>
            <a:r>
              <a:rPr lang="en-US" dirty="0" smtClean="0"/>
              <a:t>Permanently Affixed to Payload Half</a:t>
            </a:r>
          </a:p>
          <a:p>
            <a:endParaRPr lang="en-US" dirty="0" smtClean="0"/>
          </a:p>
          <a:p>
            <a:r>
              <a:rPr lang="en-US" dirty="0" smtClean="0"/>
              <a:t>Thin, Rigid Wafers</a:t>
            </a:r>
          </a:p>
          <a:p>
            <a:pPr lvl="1"/>
            <a:r>
              <a:rPr lang="en-US" dirty="0" smtClean="0"/>
              <a:t>Material: ABS Plastic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hel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179824" cy="3499514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smtClean="0">
                <a:solidFill>
                  <a:srgbClr val="000000"/>
                </a:solidFill>
              </a:rPr>
              <a:t>Maxwell Sandler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Telemetry component tests</a:t>
            </a:r>
            <a:endParaRPr lang="en-US" sz="4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2398242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Test: Verified read sensor data over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2800" y="5065242"/>
            <a:ext cx="21336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Test: XBEE Verification sent over FTDI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52800" y="1255242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Test: Verified read sensor data over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2" name="Picture 11" descr="Screen Shot 2013-02-01 at 1.4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851" y="3475191"/>
            <a:ext cx="1163298" cy="14478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352800" y="3693642"/>
            <a:ext cx="2133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Test: Verified read GPS data</a:t>
            </a:r>
            <a:endParaRPr lang="en-US" dirty="0"/>
          </a:p>
        </p:txBody>
      </p:sp>
      <p:pic>
        <p:nvPicPr>
          <p:cNvPr id="14" name="Picture 13" descr="Screen Shot 2013-02-01 at 1.4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348" y="2378837"/>
            <a:ext cx="1093057" cy="1081847"/>
          </a:xfrm>
          <a:prstGeom prst="rect">
            <a:avLst/>
          </a:prstGeom>
        </p:spPr>
      </p:pic>
      <p:pic>
        <p:nvPicPr>
          <p:cNvPr id="16" name="Picture 15" descr="Screen Shot 2013-02-01 at 6.48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255" y="1199745"/>
            <a:ext cx="1180290" cy="1066800"/>
          </a:xfrm>
          <a:prstGeom prst="rect">
            <a:avLst/>
          </a:prstGeom>
        </p:spPr>
      </p:pic>
      <p:pic>
        <p:nvPicPr>
          <p:cNvPr id="17" name="Picture 16" descr="Screen Shot 2013-02-11 at 9.40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75752"/>
            <a:ext cx="2057400" cy="162504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2362200" y="1560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362200" y="2703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362200" y="39222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362200" y="5370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15000" y="1560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15000" y="2703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715000" y="39222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15000" y="5370042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5600" y="2398242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Result:</a:t>
            </a:r>
          </a:p>
          <a:p>
            <a:pPr algn="ctr"/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705600" y="5065242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Result:</a:t>
            </a:r>
          </a:p>
          <a:p>
            <a:pPr algn="ctr"/>
            <a:r>
              <a:rPr lang="en-US" dirty="0" smtClean="0"/>
              <a:t>Incomplete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05600" y="3693642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Result: </a:t>
            </a:r>
          </a:p>
          <a:p>
            <a:pPr algn="ctr"/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705600" y="1255242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Result:</a:t>
            </a:r>
          </a:p>
          <a:p>
            <a:pPr algn="ctr"/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6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Development and Microcontroller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314325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400" dirty="0">
                <a:latin typeface="Calibri" charset="0"/>
              </a:rPr>
              <a:t>Flight Software</a:t>
            </a:r>
          </a:p>
          <a:p>
            <a:pPr hangingPunct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 dirty="0">
                <a:latin typeface="Calibri" charset="0"/>
              </a:rPr>
              <a:t>Basic framework </a:t>
            </a:r>
            <a:r>
              <a:rPr lang="en-US" sz="2000" dirty="0" smtClean="0">
                <a:latin typeface="Calibri" charset="0"/>
              </a:rPr>
              <a:t>coded</a:t>
            </a:r>
            <a:endParaRPr lang="en-US" sz="2000" dirty="0">
              <a:latin typeface="Calibri" charset="0"/>
            </a:endParaRPr>
          </a:p>
          <a:p>
            <a:pPr hangingPunct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 dirty="0">
                <a:latin typeface="Calibri" charset="0"/>
              </a:rPr>
              <a:t>Needs to be integrated with sensor input and </a:t>
            </a:r>
            <a:r>
              <a:rPr lang="en-US" sz="2000" dirty="0" smtClean="0">
                <a:latin typeface="Calibri" charset="0"/>
              </a:rPr>
              <a:t>radio</a:t>
            </a:r>
            <a:endParaRPr lang="en-US" sz="2000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sz="2000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400" dirty="0">
                <a:latin typeface="Calibri" charset="0"/>
              </a:rPr>
              <a:t>Ground Station Software</a:t>
            </a:r>
          </a:p>
          <a:p>
            <a:pPr hangingPunct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 dirty="0">
                <a:latin typeface="Calibri" charset="0"/>
              </a:rPr>
              <a:t>In planning stages.</a:t>
            </a:r>
          </a:p>
          <a:p>
            <a:pPr hangingPunct="1">
              <a:lnSpc>
                <a:spcPct val="100000"/>
              </a:lnSpc>
              <a:buSzPct val="45000"/>
              <a:buFont typeface="Wingdings" charset="0"/>
              <a:buChar char=""/>
            </a:pPr>
            <a:r>
              <a:rPr lang="en-US" sz="2000" dirty="0" smtClean="0">
                <a:latin typeface="Calibri" charset="0"/>
              </a:rPr>
              <a:t>Input from </a:t>
            </a:r>
            <a:r>
              <a:rPr lang="en-US" sz="2000" dirty="0">
                <a:latin typeface="Calibri" charset="0"/>
              </a:rPr>
              <a:t>XBEE radio and display and graph the information in a GUI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Microcontroller reselection</a:t>
            </a:r>
            <a:endParaRPr lang="en-US" sz="2400" dirty="0">
              <a:latin typeface="Calibri" charset="0"/>
            </a:endParaRPr>
          </a:p>
          <a:p>
            <a:pPr>
              <a:buSzPct val="45000"/>
              <a:buFont typeface="Wingdings" charset="0"/>
              <a:buChar char=""/>
            </a:pPr>
            <a:r>
              <a:rPr lang="en-US" sz="2000" dirty="0" err="1" smtClean="0">
                <a:latin typeface="Calibri" charset="0"/>
              </a:rPr>
              <a:t>Arduino</a:t>
            </a:r>
            <a:r>
              <a:rPr lang="en-US" sz="2000" dirty="0" smtClean="0">
                <a:latin typeface="Calibri" charset="0"/>
              </a:rPr>
              <a:t> Platform, different configuration</a:t>
            </a:r>
            <a:endParaRPr lang="en-US" sz="2000" dirty="0">
              <a:latin typeface="Calibri" charset="0"/>
            </a:endParaRPr>
          </a:p>
          <a:p>
            <a:pPr>
              <a:buSzPct val="45000"/>
              <a:buFont typeface="Wingdings" charset="0"/>
              <a:buChar char=""/>
            </a:pPr>
            <a:r>
              <a:rPr lang="en-US" sz="2000" dirty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maller profile as well as smaller area</a:t>
            </a:r>
            <a:endParaRPr lang="en-US" sz="2000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Andrew </a:t>
            </a:r>
            <a:r>
              <a:rPr lang="en-US" dirty="0" err="1" smtClean="0">
                <a:solidFill>
                  <a:srgbClr val="000000"/>
                </a:solidFill>
              </a:rPr>
              <a:t>Guerr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57317"/>
              </p:ext>
            </p:extLst>
          </p:nvPr>
        </p:nvGraphicFramePr>
        <p:xfrm>
          <a:off x="457200" y="838200"/>
          <a:ext cx="8229600" cy="497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438400"/>
                <a:gridCol w="2057400"/>
                <a:gridCol w="2057400"/>
              </a:tblGrid>
              <a:tr h="6470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Revenue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Expenses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419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 Source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Received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Procured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</a:t>
                      </a:r>
                      <a:r>
                        <a:rPr lang="en-US" sz="18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Amount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ECE 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ECE Components (Telemetry)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Donation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&amp; Structural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Shih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Farm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$2200.00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Procurement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Expenditures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$285.00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Available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Funds Remaining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</a:tr>
              <a:tr h="4192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Funding / Project Budget</a:t>
            </a:r>
            <a:endParaRPr lang="en-US" sz="40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smtClean="0">
                <a:solidFill>
                  <a:srgbClr val="000000"/>
                </a:solidFill>
              </a:rPr>
              <a:t>Maxwell Sandler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Gantt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3-02-14 at 10.5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914400"/>
            <a:ext cx="8242300" cy="54864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smtClean="0">
                <a:solidFill>
                  <a:srgbClr val="000000"/>
                </a:solidFill>
              </a:rPr>
              <a:t>Maxwell Sandler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Challenges and Future 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Parachute attachment</a:t>
            </a:r>
          </a:p>
          <a:p>
            <a:r>
              <a:rPr lang="en-US" dirty="0" smtClean="0"/>
              <a:t>Test ring release mechanism</a:t>
            </a:r>
          </a:p>
          <a:p>
            <a:pPr lvl="1"/>
            <a:r>
              <a:rPr lang="en-US" dirty="0" smtClean="0"/>
              <a:t>Adjust constraints to require least possible torque</a:t>
            </a:r>
          </a:p>
          <a:p>
            <a:r>
              <a:rPr lang="en-US" dirty="0" smtClean="0"/>
              <a:t>XBEE Radio Range Testing </a:t>
            </a:r>
          </a:p>
          <a:p>
            <a:pPr lvl="1"/>
            <a:r>
              <a:rPr lang="en-US" dirty="0" smtClean="0"/>
              <a:t>Find clear line of sight for 1.6 km</a:t>
            </a:r>
          </a:p>
          <a:p>
            <a:r>
              <a:rPr lang="en-US" dirty="0" smtClean="0"/>
              <a:t>Motor selection and trade </a:t>
            </a:r>
          </a:p>
          <a:p>
            <a:pPr lvl="1"/>
            <a:r>
              <a:rPr lang="en-US" dirty="0" smtClean="0"/>
              <a:t>Separation mechanism</a:t>
            </a:r>
          </a:p>
          <a:p>
            <a:r>
              <a:rPr lang="en-US" dirty="0" smtClean="0"/>
              <a:t>Prototype Structure and integrate electronics</a:t>
            </a:r>
          </a:p>
          <a:p>
            <a:pPr lvl="1"/>
            <a:r>
              <a:rPr lang="en-US" dirty="0" smtClean="0"/>
              <a:t>Including battery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smtClean="0">
                <a:solidFill>
                  <a:srgbClr val="000000"/>
                </a:solidFill>
              </a:rPr>
              <a:t>Maxwell Sandler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 smtClean="0"/>
              <a:t> Project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Designed for AIAA sponsored competition</a:t>
            </a:r>
          </a:p>
          <a:p>
            <a:pPr lvl="1"/>
            <a:r>
              <a:rPr lang="en-US" dirty="0" smtClean="0"/>
              <a:t>Registered and Mentor assigned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Deliverable (Prelim. Design Review) submitted</a:t>
            </a:r>
          </a:p>
          <a:p>
            <a:r>
              <a:rPr lang="en-US" dirty="0" smtClean="0"/>
              <a:t>Competition is in central Texas in June 2013</a:t>
            </a:r>
          </a:p>
          <a:p>
            <a:r>
              <a:rPr lang="en-US" dirty="0" err="1" smtClean="0"/>
              <a:t>CanSat</a:t>
            </a:r>
            <a:r>
              <a:rPr lang="en-US" dirty="0" smtClean="0"/>
              <a:t> is a container with a deployable payload</a:t>
            </a:r>
          </a:p>
          <a:p>
            <a:pPr lvl="1"/>
            <a:r>
              <a:rPr lang="en-US" dirty="0" err="1" smtClean="0"/>
              <a:t>CanSat</a:t>
            </a:r>
            <a:r>
              <a:rPr lang="en-US" dirty="0" smtClean="0"/>
              <a:t> is housed in Rocket (supplied by AIAA)</a:t>
            </a:r>
          </a:p>
          <a:p>
            <a:r>
              <a:rPr lang="en-US" dirty="0" smtClean="0"/>
              <a:t>Main objective </a:t>
            </a:r>
          </a:p>
          <a:p>
            <a:pPr lvl="1"/>
            <a:r>
              <a:rPr lang="en-US" dirty="0" smtClean="0"/>
              <a:t>Deliver the payload safely to the ground</a:t>
            </a:r>
          </a:p>
          <a:p>
            <a:r>
              <a:rPr lang="en-US" dirty="0" smtClean="0"/>
              <a:t>Secondary objective</a:t>
            </a:r>
          </a:p>
          <a:p>
            <a:pPr lvl="1"/>
            <a:r>
              <a:rPr lang="en-US" dirty="0" smtClean="0"/>
              <a:t>Telemetry data &amp; impact force calculation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CanSat</a:t>
            </a:r>
            <a:r>
              <a:rPr lang="en-US" sz="4000" dirty="0" smtClean="0"/>
              <a:t> Overview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2-12-09 at 11.3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054100"/>
            <a:ext cx="76327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1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Launch Configuration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37085"/>
            <a:ext cx="9249741" cy="6120915"/>
            <a:chOff x="-1" y="1078173"/>
            <a:chExt cx="9419675" cy="5497750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1078173"/>
              <a:ext cx="9311546" cy="5497750"/>
              <a:chOff x="769522" y="1031823"/>
              <a:chExt cx="7943145" cy="5628146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02" t="17700" r="16718" b="6748"/>
              <a:stretch/>
            </p:blipFill>
            <p:spPr bwMode="auto">
              <a:xfrm>
                <a:off x="769522" y="1031823"/>
                <a:ext cx="7943145" cy="5628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1375012" y="4876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Egg Compartment</a:t>
                </a:r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354540" y="304766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Electronic</a:t>
                </a:r>
              </a:p>
              <a:p>
                <a:pPr algn="ctr"/>
                <a:r>
                  <a:rPr lang="en-US" dirty="0" smtClean="0"/>
                  <a:t>Components</a:t>
                </a:r>
                <a:endParaRPr lang="en-US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354540" y="19812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Separation</a:t>
                </a:r>
              </a:p>
              <a:p>
                <a:pPr algn="ctr"/>
                <a:r>
                  <a:rPr lang="en-US" dirty="0" smtClean="0"/>
                  <a:t>Mechanism</a:t>
                </a:r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354540" y="1188535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Parachute</a:t>
                </a:r>
                <a:endParaRPr lang="en-US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375012" y="3867834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Aero-braking</a:t>
                </a:r>
              </a:p>
              <a:p>
                <a:pPr algn="ctr"/>
                <a:r>
                  <a:rPr lang="en-US" dirty="0" smtClean="0"/>
                  <a:t>Structure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942229" y="1373201"/>
                <a:ext cx="5299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942229" y="2304365"/>
                <a:ext cx="13249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942229" y="3370827"/>
                <a:ext cx="10963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975212" y="4114800"/>
                <a:ext cx="5299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954740" y="5199965"/>
                <a:ext cx="1178257" cy="165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7078390" y="1231250"/>
              <a:ext cx="2341284" cy="4864745"/>
              <a:chOff x="7078390" y="1231250"/>
              <a:chExt cx="2341284" cy="4864745"/>
            </a:xfrm>
          </p:grpSpPr>
          <p:sp>
            <p:nvSpPr>
              <p:cNvPr id="7" name="TextBox 29"/>
              <p:cNvSpPr txBox="1"/>
              <p:nvPr/>
            </p:nvSpPr>
            <p:spPr>
              <a:xfrm>
                <a:off x="7696200" y="2677976"/>
                <a:ext cx="172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Container</a:t>
                </a:r>
                <a:endParaRPr lang="en-US" dirty="0"/>
              </a:p>
            </p:txBody>
          </p:sp>
          <p:sp>
            <p:nvSpPr>
              <p:cNvPr id="8" name="TextBox 30"/>
              <p:cNvSpPr txBox="1"/>
              <p:nvPr/>
            </p:nvSpPr>
            <p:spPr>
              <a:xfrm>
                <a:off x="7696200" y="4077663"/>
                <a:ext cx="1671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Payload</a:t>
                </a:r>
                <a:endParaRPr lang="en-US" dirty="0"/>
              </a:p>
            </p:txBody>
          </p:sp>
          <p:sp>
            <p:nvSpPr>
              <p:cNvPr id="9" name="Right Brace 8"/>
              <p:cNvSpPr/>
              <p:nvPr/>
            </p:nvSpPr>
            <p:spPr>
              <a:xfrm>
                <a:off x="7078390" y="2553317"/>
                <a:ext cx="541610" cy="3418024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7403020" y="1231250"/>
                <a:ext cx="570239" cy="4864745"/>
              </a:xfrm>
              <a:prstGeom prst="rightBrace">
                <a:avLst>
                  <a:gd name="adj1" fmla="val 8333"/>
                  <a:gd name="adj2" fmla="val 33448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7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762000"/>
            <a:ext cx="9144000" cy="6096000"/>
            <a:chOff x="437" y="979250"/>
            <a:chExt cx="9143563" cy="54977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2" t="17700" r="16718" b="6748"/>
            <a:stretch/>
          </p:blipFill>
          <p:spPr bwMode="auto">
            <a:xfrm>
              <a:off x="437" y="979250"/>
              <a:ext cx="9143563" cy="549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2971800" y="1143000"/>
              <a:ext cx="4953000" cy="5274677"/>
              <a:chOff x="2971800" y="1143000"/>
              <a:chExt cx="4953000" cy="527467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6629400" y="1143000"/>
                <a:ext cx="0" cy="50292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0" y="2819400"/>
                <a:ext cx="0" cy="1295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0" y="4191000"/>
                <a:ext cx="0" cy="17526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4343400" y="5833646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73 mm</a:t>
                </a:r>
                <a:endParaRPr lang="en-US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10200" y="4728746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100 mm</a:t>
                </a:r>
                <a:endParaRPr lang="en-US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4749" y="3297823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45 mm</a:t>
                </a:r>
                <a:endParaRPr lang="en-US" sz="1600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5334000" y="1752600"/>
                <a:ext cx="0" cy="8382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410200" y="1964323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50 mm</a:t>
                </a:r>
                <a:endParaRPr lang="en-US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67200" y="6079123"/>
                <a:ext cx="1071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120 mm</a:t>
                </a:r>
                <a:endParaRPr lang="en-US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81800" y="3319046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220 mm</a:t>
                </a:r>
                <a:endParaRPr lang="en-US" sz="16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5253251" y="6248400"/>
                <a:ext cx="114754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971800" y="6248400"/>
                <a:ext cx="129540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181600" y="6019800"/>
                <a:ext cx="573774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3695700" y="6019800"/>
                <a:ext cx="6095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52400" y="2462287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llow clearance in the  rocket section of </a:t>
            </a:r>
          </a:p>
          <a:p>
            <a:r>
              <a:rPr lang="en-US" dirty="0" smtClean="0"/>
              <a:t>      130 mm x 250 mm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Overcome sizing issues of micro-controller, motor, and payload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Materials selected to meet mass budget of 700 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Dimensioned Layout</a:t>
            </a:r>
            <a:endParaRPr lang="en-US" sz="4000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5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" y="940064"/>
            <a:ext cx="4118728" cy="37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78523"/>
            <a:ext cx="4495800" cy="30982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Materials</a:t>
            </a:r>
          </a:p>
          <a:p>
            <a:pPr lvl="1"/>
            <a:r>
              <a:rPr lang="en-US" sz="2000" dirty="0" smtClean="0"/>
              <a:t>Prototype in Aluminum</a:t>
            </a:r>
          </a:p>
          <a:p>
            <a:pPr lvl="1"/>
            <a:r>
              <a:rPr lang="en-US" sz="2000" dirty="0" smtClean="0"/>
              <a:t>Nylon, other Plastics if feasible</a:t>
            </a:r>
          </a:p>
          <a:p>
            <a:r>
              <a:rPr lang="en-US" sz="2000" dirty="0" smtClean="0"/>
              <a:t>Manufacturability</a:t>
            </a:r>
          </a:p>
          <a:p>
            <a:pPr lvl="1"/>
            <a:r>
              <a:rPr lang="en-US" sz="2000" dirty="0" err="1" smtClean="0"/>
              <a:t>WaterJet</a:t>
            </a:r>
            <a:r>
              <a:rPr lang="en-US" sz="2000" dirty="0" smtClean="0"/>
              <a:t> followed by processing for smooth action.</a:t>
            </a:r>
          </a:p>
          <a:p>
            <a:r>
              <a:rPr lang="en-US" sz="2000" dirty="0" smtClean="0"/>
              <a:t>Progress in prototyping</a:t>
            </a:r>
          </a:p>
          <a:p>
            <a:pPr lvl="1"/>
            <a:r>
              <a:rPr lang="en-US" sz="2000" dirty="0" smtClean="0"/>
              <a:t>Submitted to Machine shop</a:t>
            </a:r>
            <a:endParaRPr lang="en-US" sz="2000" dirty="0"/>
          </a:p>
        </p:txBody>
      </p:sp>
      <p:pic>
        <p:nvPicPr>
          <p:cNvPr id="1028" name="Picture 4" descr="http://images2.mcmaster.com/Contents/gfx/large/9684t71p1l.png?ver=426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03" y="4876799"/>
            <a:ext cx="8858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1273" y="5257800"/>
            <a:ext cx="4495800" cy="120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Material: Nylon</a:t>
            </a:r>
          </a:p>
          <a:p>
            <a:pPr lvl="1"/>
            <a:r>
              <a:rPr lang="en-US" sz="2000" dirty="0" smtClean="0"/>
              <a:t>Lightweight</a:t>
            </a:r>
          </a:p>
          <a:p>
            <a:pPr lvl="1"/>
            <a:r>
              <a:rPr lang="en-US" sz="2000" dirty="0" smtClean="0"/>
              <a:t>Low Friction Coefficient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86200" y="5943600"/>
            <a:ext cx="4495800" cy="120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4899891"/>
            <a:ext cx="17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Eye Bolt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214735"/>
            <a:ext cx="281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Detachment Ring</a:t>
            </a:r>
            <a:endParaRPr lang="en-US" sz="240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Separation Mechanism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7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38200"/>
            <a:ext cx="9144000" cy="6019800"/>
            <a:chOff x="1040073" y="2133600"/>
            <a:chExt cx="7368654" cy="44196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0" t="23492" r="18227" b="16092"/>
            <a:stretch/>
          </p:blipFill>
          <p:spPr bwMode="auto">
            <a:xfrm>
              <a:off x="1040073" y="2133600"/>
              <a:ext cx="7368654" cy="4419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485899" y="2389909"/>
              <a:ext cx="6477000" cy="7620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74516" y="2155099"/>
              <a:ext cx="941127" cy="29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400 mm</a:t>
              </a:r>
              <a:endParaRPr lang="en-US" sz="16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Aero-braking Structure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3089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Fabric wings purchased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ABS plastic for 3-D printing of top and bottom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Aluminum, Plastic, and Wooden dowels considered for rods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472267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Torsional Springs for release ordered (size and torque limit)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Connecting Pins for pivot points ordered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to be done on securing rods pre-deployment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562"/>
            <a:ext cx="8229600" cy="731838"/>
          </a:xfrm>
        </p:spPr>
        <p:txBody>
          <a:bodyPr>
            <a:normAutofit/>
          </a:bodyPr>
          <a:lstStyle/>
          <a:p>
            <a:r>
              <a:rPr lang="en-US" sz="4000" dirty="0"/>
              <a:t>Payload </a:t>
            </a:r>
            <a:r>
              <a:rPr lang="en-US" sz="4000" dirty="0" smtClean="0"/>
              <a:t>Layout and access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819400" cy="4525963"/>
          </a:xfrm>
        </p:spPr>
        <p:txBody>
          <a:bodyPr/>
          <a:lstStyle/>
          <a:p>
            <a:r>
              <a:rPr lang="en-US" dirty="0" smtClean="0"/>
              <a:t>High Density Polyethylene</a:t>
            </a:r>
          </a:p>
          <a:p>
            <a:r>
              <a:rPr lang="en-US" dirty="0" smtClean="0"/>
              <a:t>HDPE can easily be cut</a:t>
            </a:r>
          </a:p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Copper Hinge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l="1443" t="13828" r="22725" b="8016"/>
          <a:stretch/>
        </p:blipFill>
        <p:spPr bwMode="auto">
          <a:xfrm>
            <a:off x="3276600" y="1600200"/>
            <a:ext cx="548922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Andrew Grant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3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Egg (Payload) Protection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35052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olystyrene beads</a:t>
            </a:r>
          </a:p>
          <a:p>
            <a:pPr lvl="1"/>
            <a:r>
              <a:rPr lang="en-US" dirty="0" smtClean="0"/>
              <a:t>Based on iterative tests of several materials</a:t>
            </a:r>
          </a:p>
          <a:p>
            <a:r>
              <a:rPr lang="en-US" dirty="0" smtClean="0"/>
              <a:t>Separate container</a:t>
            </a:r>
          </a:p>
          <a:p>
            <a:r>
              <a:rPr lang="en-US" dirty="0" smtClean="0"/>
              <a:t>Materials ordered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Andrew\Downloads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17088" b="29648"/>
          <a:stretch/>
        </p:blipFill>
        <p:spPr bwMode="auto">
          <a:xfrm>
            <a:off x="4953000" y="1524000"/>
            <a:ext cx="374110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404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Andrew Grant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577</Words>
  <Application>Microsoft Macintosh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CanSat Mid-Term Presentation</vt:lpstr>
      <vt:lpstr>CanSat Project Overview</vt:lpstr>
      <vt:lpstr>CanSat Overview</vt:lpstr>
      <vt:lpstr>Launch Configuration </vt:lpstr>
      <vt:lpstr>Dimensioned Layout</vt:lpstr>
      <vt:lpstr>PowerPoint Presentation</vt:lpstr>
      <vt:lpstr>Aero-braking Structure</vt:lpstr>
      <vt:lpstr>Payload Layout and access</vt:lpstr>
      <vt:lpstr>Egg (Payload) Protection</vt:lpstr>
      <vt:lpstr>Integration of Electrical Components with Physical Structure</vt:lpstr>
      <vt:lpstr>Telemetry component tests</vt:lpstr>
      <vt:lpstr>Software Development and Microcontroller</vt:lpstr>
      <vt:lpstr>PowerPoint Presentation</vt:lpstr>
      <vt:lpstr>Updated Gantt</vt:lpstr>
      <vt:lpstr>Other Challenges and 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Marshall</dc:creator>
  <cp:lastModifiedBy>Samuel Rustan</cp:lastModifiedBy>
  <cp:revision>64</cp:revision>
  <dcterms:created xsi:type="dcterms:W3CDTF">2013-02-11T18:38:10Z</dcterms:created>
  <dcterms:modified xsi:type="dcterms:W3CDTF">2013-02-15T22:29:31Z</dcterms:modified>
</cp:coreProperties>
</file>