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4"/>
  </p:notesMasterIdLst>
  <p:handoutMasterIdLst>
    <p:handoutMasterId r:id="rId35"/>
  </p:handoutMasterIdLst>
  <p:sldIdLst>
    <p:sldId id="269" r:id="rId3"/>
    <p:sldId id="261" r:id="rId4"/>
    <p:sldId id="273" r:id="rId5"/>
    <p:sldId id="257" r:id="rId6"/>
    <p:sldId id="292" r:id="rId7"/>
    <p:sldId id="258" r:id="rId8"/>
    <p:sldId id="272" r:id="rId9"/>
    <p:sldId id="259" r:id="rId10"/>
    <p:sldId id="278" r:id="rId11"/>
    <p:sldId id="279" r:id="rId12"/>
    <p:sldId id="294" r:id="rId13"/>
    <p:sldId id="313" r:id="rId14"/>
    <p:sldId id="301" r:id="rId15"/>
    <p:sldId id="275" r:id="rId16"/>
    <p:sldId id="276" r:id="rId17"/>
    <p:sldId id="302" r:id="rId18"/>
    <p:sldId id="312" r:id="rId19"/>
    <p:sldId id="307" r:id="rId20"/>
    <p:sldId id="304" r:id="rId21"/>
    <p:sldId id="285" r:id="rId22"/>
    <p:sldId id="308" r:id="rId23"/>
    <p:sldId id="315" r:id="rId24"/>
    <p:sldId id="284" r:id="rId25"/>
    <p:sldId id="264" r:id="rId26"/>
    <p:sldId id="286" r:id="rId27"/>
    <p:sldId id="310" r:id="rId28"/>
    <p:sldId id="314" r:id="rId29"/>
    <p:sldId id="289" r:id="rId30"/>
    <p:sldId id="311" r:id="rId31"/>
    <p:sldId id="265" r:id="rId32"/>
    <p:sldId id="26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0606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4" autoAdjust="0"/>
    <p:restoredTop sz="87567" autoAdjust="0"/>
  </p:normalViewPr>
  <p:slideViewPr>
    <p:cSldViewPr>
      <p:cViewPr>
        <p:scale>
          <a:sx n="70" d="100"/>
          <a:sy n="70" d="100"/>
        </p:scale>
        <p:origin x="-1140" y="132"/>
      </p:cViewPr>
      <p:guideLst>
        <p:guide orient="horz" pos="2160"/>
        <p:guide pos="2880"/>
      </p:guideLst>
    </p:cSldViewPr>
  </p:slideViewPr>
  <p:outlineViewPr>
    <p:cViewPr>
      <p:scale>
        <a:sx n="33" d="100"/>
        <a:sy n="33" d="100"/>
      </p:scale>
      <p:origin x="0" y="360"/>
    </p:cViewPr>
  </p:outlineViewPr>
  <p:notesTextViewPr>
    <p:cViewPr>
      <p:scale>
        <a:sx n="1" d="1"/>
        <a:sy n="1" d="1"/>
      </p:scale>
      <p:origin x="0" y="0"/>
    </p:cViewPr>
  </p:notesTextViewPr>
  <p:notesViewPr>
    <p:cSldViewPr>
      <p:cViewPr varScale="1">
        <p:scale>
          <a:sx n="56" d="100"/>
          <a:sy n="56" d="100"/>
        </p:scale>
        <p:origin x="-28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E51BAB-0456-4397-97C2-EADFF7925D7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25507693-4089-49D4-BE73-F12A23C7B7EB}">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1600" b="1" dirty="0" smtClean="0"/>
            <a:t>Level 1</a:t>
          </a:r>
          <a:endParaRPr lang="en-US" sz="1600" b="1" dirty="0"/>
        </a:p>
      </dgm:t>
    </dgm:pt>
    <dgm:pt modelId="{3955F5A4-A7C9-4D6E-98F7-C56291549802}" type="parTrans" cxnId="{CCE76BF8-CA51-431E-9DC8-B1B03937440F}">
      <dgm:prSet/>
      <dgm:spPr/>
      <dgm:t>
        <a:bodyPr/>
        <a:lstStyle/>
        <a:p>
          <a:endParaRPr lang="en-US"/>
        </a:p>
      </dgm:t>
    </dgm:pt>
    <dgm:pt modelId="{B16CE340-9AA4-47A3-9937-D79FC09A032C}" type="sibTrans" cxnId="{CCE76BF8-CA51-431E-9DC8-B1B03937440F}">
      <dgm:prSet/>
      <dgm:spPr/>
      <dgm:t>
        <a:bodyPr/>
        <a:lstStyle/>
        <a:p>
          <a:endParaRPr lang="en-US"/>
        </a:p>
      </dgm:t>
    </dgm:pt>
    <dgm:pt modelId="{D9626ADE-1CF6-440A-9522-93CA88F6B643}">
      <dgm:prSet phldrT="[Text]"/>
      <dgm:spPr/>
      <dgm:t>
        <a:bodyPr/>
        <a:lstStyle/>
        <a:p>
          <a:r>
            <a:rPr lang="en-US" dirty="0" smtClean="0"/>
            <a:t>Telemetry Sensors</a:t>
          </a:r>
          <a:endParaRPr lang="en-US" dirty="0"/>
        </a:p>
      </dgm:t>
    </dgm:pt>
    <dgm:pt modelId="{3F7E007A-D6FD-4647-8E2F-B80545A59F2B}" type="parTrans" cxnId="{AA7E341B-0D32-4BBB-B668-F721084BB6C5}">
      <dgm:prSet/>
      <dgm:spPr/>
      <dgm:t>
        <a:bodyPr/>
        <a:lstStyle/>
        <a:p>
          <a:endParaRPr lang="en-US"/>
        </a:p>
      </dgm:t>
    </dgm:pt>
    <dgm:pt modelId="{174A9C33-13D7-4659-95F4-62D18A4FB45F}" type="sibTrans" cxnId="{AA7E341B-0D32-4BBB-B668-F721084BB6C5}">
      <dgm:prSet/>
      <dgm:spPr/>
      <dgm:t>
        <a:bodyPr/>
        <a:lstStyle/>
        <a:p>
          <a:endParaRPr lang="en-US"/>
        </a:p>
      </dgm:t>
    </dgm:pt>
    <dgm:pt modelId="{BD2A4A3B-1466-426D-B0CB-95CD9C429B03}">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1600" b="1" dirty="0" smtClean="0"/>
            <a:t>Level 2</a:t>
          </a:r>
          <a:endParaRPr lang="en-US" sz="1600" b="1" dirty="0"/>
        </a:p>
      </dgm:t>
    </dgm:pt>
    <dgm:pt modelId="{150686F1-E6BC-4D9A-9B02-3292E4D0BE49}" type="parTrans" cxnId="{747C1285-55A1-4EBF-9697-283C4342DEFF}">
      <dgm:prSet/>
      <dgm:spPr/>
      <dgm:t>
        <a:bodyPr/>
        <a:lstStyle/>
        <a:p>
          <a:endParaRPr lang="en-US"/>
        </a:p>
      </dgm:t>
    </dgm:pt>
    <dgm:pt modelId="{E1027585-7AF7-41B0-A601-1E514782D852}" type="sibTrans" cxnId="{747C1285-55A1-4EBF-9697-283C4342DEFF}">
      <dgm:prSet/>
      <dgm:spPr/>
      <dgm:t>
        <a:bodyPr/>
        <a:lstStyle/>
        <a:p>
          <a:endParaRPr lang="en-US"/>
        </a:p>
      </dgm:t>
    </dgm:pt>
    <dgm:pt modelId="{83DFCB2E-D76F-40FA-87D3-45B16A25D59A}">
      <dgm:prSet phldrT="[Text]"/>
      <dgm:spPr/>
      <dgm:t>
        <a:bodyPr/>
        <a:lstStyle/>
        <a:p>
          <a:r>
            <a:rPr lang="en-US" dirty="0" smtClean="0"/>
            <a:t>Data Handling &amp; Communications</a:t>
          </a:r>
          <a:endParaRPr lang="en-US" dirty="0"/>
        </a:p>
      </dgm:t>
    </dgm:pt>
    <dgm:pt modelId="{97CA89C3-1E2A-459A-A048-9F5BF6FBA4F1}" type="parTrans" cxnId="{1B9DB740-0004-4CD0-8179-A07B79DEC7AF}">
      <dgm:prSet/>
      <dgm:spPr/>
      <dgm:t>
        <a:bodyPr/>
        <a:lstStyle/>
        <a:p>
          <a:endParaRPr lang="en-US"/>
        </a:p>
      </dgm:t>
    </dgm:pt>
    <dgm:pt modelId="{803C0614-ED8A-4B2F-9279-759DCD88CF54}" type="sibTrans" cxnId="{1B9DB740-0004-4CD0-8179-A07B79DEC7AF}">
      <dgm:prSet/>
      <dgm:spPr/>
      <dgm:t>
        <a:bodyPr/>
        <a:lstStyle/>
        <a:p>
          <a:endParaRPr lang="en-US"/>
        </a:p>
      </dgm:t>
    </dgm:pt>
    <dgm:pt modelId="{BD4812F3-7827-46D0-81DB-9C7AFCCED894}">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1600" dirty="0" smtClean="0"/>
            <a:t>Level 3</a:t>
          </a:r>
          <a:endParaRPr lang="en-US" sz="1600" dirty="0"/>
        </a:p>
      </dgm:t>
    </dgm:pt>
    <dgm:pt modelId="{554790D9-C1C6-4F07-B979-FFAD038AF1D6}" type="parTrans" cxnId="{A87EA60A-E304-4243-BF19-CFC358B7457D}">
      <dgm:prSet/>
      <dgm:spPr/>
      <dgm:t>
        <a:bodyPr/>
        <a:lstStyle/>
        <a:p>
          <a:endParaRPr lang="en-US"/>
        </a:p>
      </dgm:t>
    </dgm:pt>
    <dgm:pt modelId="{D832E484-B453-48EA-80CC-086856D8924B}" type="sibTrans" cxnId="{A87EA60A-E304-4243-BF19-CFC358B7457D}">
      <dgm:prSet/>
      <dgm:spPr/>
      <dgm:t>
        <a:bodyPr/>
        <a:lstStyle/>
        <a:p>
          <a:endParaRPr lang="en-US"/>
        </a:p>
      </dgm:t>
    </dgm:pt>
    <dgm:pt modelId="{4005FD32-9DDB-4C3B-901D-C790DFE630BB}">
      <dgm:prSet phldrT="[Text]"/>
      <dgm:spPr/>
      <dgm:t>
        <a:bodyPr/>
        <a:lstStyle/>
        <a:p>
          <a:r>
            <a:rPr lang="en-US" dirty="0" smtClean="0"/>
            <a:t>Electrical Power System</a:t>
          </a:r>
          <a:endParaRPr lang="en-US" dirty="0"/>
        </a:p>
      </dgm:t>
    </dgm:pt>
    <dgm:pt modelId="{818DF6DD-6C6C-4C28-91A1-97A39EC0A8CA}" type="parTrans" cxnId="{F164FFC4-7D65-4B97-80B9-BF8A470E57EC}">
      <dgm:prSet/>
      <dgm:spPr/>
      <dgm:t>
        <a:bodyPr/>
        <a:lstStyle/>
        <a:p>
          <a:endParaRPr lang="en-US"/>
        </a:p>
      </dgm:t>
    </dgm:pt>
    <dgm:pt modelId="{0465B75E-A0E0-4A6E-A2B3-3922AD329722}" type="sibTrans" cxnId="{F164FFC4-7D65-4B97-80B9-BF8A470E57EC}">
      <dgm:prSet/>
      <dgm:spPr/>
      <dgm:t>
        <a:bodyPr/>
        <a:lstStyle/>
        <a:p>
          <a:endParaRPr lang="en-US"/>
        </a:p>
      </dgm:t>
    </dgm:pt>
    <dgm:pt modelId="{2DDE4BF0-7547-4935-827C-96AE6D53200D}" type="pres">
      <dgm:prSet presAssocID="{9BE51BAB-0456-4397-97C2-EADFF7925D70}" presName="Name0" presStyleCnt="0">
        <dgm:presLayoutVars>
          <dgm:dir/>
          <dgm:animLvl val="lvl"/>
          <dgm:resizeHandles val="exact"/>
        </dgm:presLayoutVars>
      </dgm:prSet>
      <dgm:spPr/>
      <dgm:t>
        <a:bodyPr/>
        <a:lstStyle/>
        <a:p>
          <a:endParaRPr lang="en-US"/>
        </a:p>
      </dgm:t>
    </dgm:pt>
    <dgm:pt modelId="{6814D73C-5251-4B4A-B266-92A024F18838}" type="pres">
      <dgm:prSet presAssocID="{BD4812F3-7827-46D0-81DB-9C7AFCCED894}" presName="boxAndChildren" presStyleCnt="0"/>
      <dgm:spPr/>
    </dgm:pt>
    <dgm:pt modelId="{7FE797C9-E387-4817-9760-FFE96579BE9D}" type="pres">
      <dgm:prSet presAssocID="{BD4812F3-7827-46D0-81DB-9C7AFCCED894}" presName="parentTextBox" presStyleLbl="node1" presStyleIdx="0" presStyleCnt="3"/>
      <dgm:spPr/>
      <dgm:t>
        <a:bodyPr/>
        <a:lstStyle/>
        <a:p>
          <a:endParaRPr lang="en-US"/>
        </a:p>
      </dgm:t>
    </dgm:pt>
    <dgm:pt modelId="{9A1F546B-3E4B-4800-8304-F9566769EFA2}" type="pres">
      <dgm:prSet presAssocID="{BD4812F3-7827-46D0-81DB-9C7AFCCED894}" presName="entireBox" presStyleLbl="node1" presStyleIdx="0" presStyleCnt="3"/>
      <dgm:spPr/>
      <dgm:t>
        <a:bodyPr/>
        <a:lstStyle/>
        <a:p>
          <a:endParaRPr lang="en-US"/>
        </a:p>
      </dgm:t>
    </dgm:pt>
    <dgm:pt modelId="{CE4C28CC-773D-452E-9D96-9B665D15FA05}" type="pres">
      <dgm:prSet presAssocID="{BD4812F3-7827-46D0-81DB-9C7AFCCED894}" presName="descendantBox" presStyleCnt="0"/>
      <dgm:spPr/>
    </dgm:pt>
    <dgm:pt modelId="{F55140BA-DC4B-457A-811A-6B856B84F01D}" type="pres">
      <dgm:prSet presAssocID="{4005FD32-9DDB-4C3B-901D-C790DFE630BB}" presName="childTextBox" presStyleLbl="fgAccFollowNode1" presStyleIdx="0" presStyleCnt="3">
        <dgm:presLayoutVars>
          <dgm:bulletEnabled val="1"/>
        </dgm:presLayoutVars>
      </dgm:prSet>
      <dgm:spPr/>
      <dgm:t>
        <a:bodyPr/>
        <a:lstStyle/>
        <a:p>
          <a:endParaRPr lang="en-US"/>
        </a:p>
      </dgm:t>
    </dgm:pt>
    <dgm:pt modelId="{E481094B-41DA-4EE3-AE17-C96A5F3D3D06}" type="pres">
      <dgm:prSet presAssocID="{E1027585-7AF7-41B0-A601-1E514782D852}" presName="sp" presStyleCnt="0"/>
      <dgm:spPr/>
    </dgm:pt>
    <dgm:pt modelId="{1465E9ED-F24E-4E6D-B1F1-FD6BF721BF75}" type="pres">
      <dgm:prSet presAssocID="{BD2A4A3B-1466-426D-B0CB-95CD9C429B03}" presName="arrowAndChildren" presStyleCnt="0"/>
      <dgm:spPr/>
    </dgm:pt>
    <dgm:pt modelId="{0EBECF0B-D430-4318-A482-ECD7DE015BDF}" type="pres">
      <dgm:prSet presAssocID="{BD2A4A3B-1466-426D-B0CB-95CD9C429B03}" presName="parentTextArrow" presStyleLbl="node1" presStyleIdx="0" presStyleCnt="3"/>
      <dgm:spPr/>
      <dgm:t>
        <a:bodyPr/>
        <a:lstStyle/>
        <a:p>
          <a:endParaRPr lang="en-US"/>
        </a:p>
      </dgm:t>
    </dgm:pt>
    <dgm:pt modelId="{594A5D7C-FA53-4D52-A289-CB19D25DEFE2}" type="pres">
      <dgm:prSet presAssocID="{BD2A4A3B-1466-426D-B0CB-95CD9C429B03}" presName="arrow" presStyleLbl="node1" presStyleIdx="1" presStyleCnt="3"/>
      <dgm:spPr/>
      <dgm:t>
        <a:bodyPr/>
        <a:lstStyle/>
        <a:p>
          <a:endParaRPr lang="en-US"/>
        </a:p>
      </dgm:t>
    </dgm:pt>
    <dgm:pt modelId="{76C303B7-10DB-4780-B59F-F39E5F096F58}" type="pres">
      <dgm:prSet presAssocID="{BD2A4A3B-1466-426D-B0CB-95CD9C429B03}" presName="descendantArrow" presStyleCnt="0"/>
      <dgm:spPr/>
    </dgm:pt>
    <dgm:pt modelId="{94E16A33-6377-4295-BD76-8F87FBA32CF6}" type="pres">
      <dgm:prSet presAssocID="{83DFCB2E-D76F-40FA-87D3-45B16A25D59A}" presName="childTextArrow" presStyleLbl="fgAccFollowNode1" presStyleIdx="1" presStyleCnt="3" custAng="0">
        <dgm:presLayoutVars>
          <dgm:bulletEnabled val="1"/>
        </dgm:presLayoutVars>
      </dgm:prSet>
      <dgm:spPr/>
      <dgm:t>
        <a:bodyPr/>
        <a:lstStyle/>
        <a:p>
          <a:endParaRPr lang="en-US"/>
        </a:p>
      </dgm:t>
    </dgm:pt>
    <dgm:pt modelId="{8A6557D9-11C8-4627-8C3D-EC5B20A0A569}" type="pres">
      <dgm:prSet presAssocID="{B16CE340-9AA4-47A3-9937-D79FC09A032C}" presName="sp" presStyleCnt="0"/>
      <dgm:spPr/>
    </dgm:pt>
    <dgm:pt modelId="{B3AA2FF1-AEAF-4FAF-A8EB-2FC062E4148A}" type="pres">
      <dgm:prSet presAssocID="{25507693-4089-49D4-BE73-F12A23C7B7EB}" presName="arrowAndChildren" presStyleCnt="0"/>
      <dgm:spPr/>
    </dgm:pt>
    <dgm:pt modelId="{E1999001-1D80-43E8-9C19-9FD7BC721D4A}" type="pres">
      <dgm:prSet presAssocID="{25507693-4089-49D4-BE73-F12A23C7B7EB}" presName="parentTextArrow" presStyleLbl="node1" presStyleIdx="1" presStyleCnt="3"/>
      <dgm:spPr/>
      <dgm:t>
        <a:bodyPr/>
        <a:lstStyle/>
        <a:p>
          <a:endParaRPr lang="en-US"/>
        </a:p>
      </dgm:t>
    </dgm:pt>
    <dgm:pt modelId="{48370B65-339C-4D02-9C14-24921818262B}" type="pres">
      <dgm:prSet presAssocID="{25507693-4089-49D4-BE73-F12A23C7B7EB}" presName="arrow" presStyleLbl="node1" presStyleIdx="2" presStyleCnt="3"/>
      <dgm:spPr/>
      <dgm:t>
        <a:bodyPr/>
        <a:lstStyle/>
        <a:p>
          <a:endParaRPr lang="en-US"/>
        </a:p>
      </dgm:t>
    </dgm:pt>
    <dgm:pt modelId="{67203ED8-31E8-49E5-9549-FD387A607C7B}" type="pres">
      <dgm:prSet presAssocID="{25507693-4089-49D4-BE73-F12A23C7B7EB}" presName="descendantArrow" presStyleCnt="0"/>
      <dgm:spPr/>
    </dgm:pt>
    <dgm:pt modelId="{6A858B40-B6B2-44C5-BE30-665DCEBE9179}" type="pres">
      <dgm:prSet presAssocID="{D9626ADE-1CF6-440A-9522-93CA88F6B643}" presName="childTextArrow" presStyleLbl="fgAccFollowNode1" presStyleIdx="2" presStyleCnt="3">
        <dgm:presLayoutVars>
          <dgm:bulletEnabled val="1"/>
        </dgm:presLayoutVars>
      </dgm:prSet>
      <dgm:spPr/>
      <dgm:t>
        <a:bodyPr/>
        <a:lstStyle/>
        <a:p>
          <a:endParaRPr lang="en-US"/>
        </a:p>
      </dgm:t>
    </dgm:pt>
  </dgm:ptLst>
  <dgm:cxnLst>
    <dgm:cxn modelId="{FE0018EB-C86A-4311-978C-9F56ACD8A5F9}" type="presOf" srcId="{25507693-4089-49D4-BE73-F12A23C7B7EB}" destId="{48370B65-339C-4D02-9C14-24921818262B}" srcOrd="1" destOrd="0" presId="urn:microsoft.com/office/officeart/2005/8/layout/process4"/>
    <dgm:cxn modelId="{F164FFC4-7D65-4B97-80B9-BF8A470E57EC}" srcId="{BD4812F3-7827-46D0-81DB-9C7AFCCED894}" destId="{4005FD32-9DDB-4C3B-901D-C790DFE630BB}" srcOrd="0" destOrd="0" parTransId="{818DF6DD-6C6C-4C28-91A1-97A39EC0A8CA}" sibTransId="{0465B75E-A0E0-4A6E-A2B3-3922AD329722}"/>
    <dgm:cxn modelId="{D3D0D24F-F8B2-4E3A-9ABC-6A24E5D81C12}" type="presOf" srcId="{83DFCB2E-D76F-40FA-87D3-45B16A25D59A}" destId="{94E16A33-6377-4295-BD76-8F87FBA32CF6}" srcOrd="0" destOrd="0" presId="urn:microsoft.com/office/officeart/2005/8/layout/process4"/>
    <dgm:cxn modelId="{747C1285-55A1-4EBF-9697-283C4342DEFF}" srcId="{9BE51BAB-0456-4397-97C2-EADFF7925D70}" destId="{BD2A4A3B-1466-426D-B0CB-95CD9C429B03}" srcOrd="1" destOrd="0" parTransId="{150686F1-E6BC-4D9A-9B02-3292E4D0BE49}" sibTransId="{E1027585-7AF7-41B0-A601-1E514782D852}"/>
    <dgm:cxn modelId="{AA7E341B-0D32-4BBB-B668-F721084BB6C5}" srcId="{25507693-4089-49D4-BE73-F12A23C7B7EB}" destId="{D9626ADE-1CF6-440A-9522-93CA88F6B643}" srcOrd="0" destOrd="0" parTransId="{3F7E007A-D6FD-4647-8E2F-B80545A59F2B}" sibTransId="{174A9C33-13D7-4659-95F4-62D18A4FB45F}"/>
    <dgm:cxn modelId="{CCE76BF8-CA51-431E-9DC8-B1B03937440F}" srcId="{9BE51BAB-0456-4397-97C2-EADFF7925D70}" destId="{25507693-4089-49D4-BE73-F12A23C7B7EB}" srcOrd="0" destOrd="0" parTransId="{3955F5A4-A7C9-4D6E-98F7-C56291549802}" sibTransId="{B16CE340-9AA4-47A3-9937-D79FC09A032C}"/>
    <dgm:cxn modelId="{629DC6B9-BE6C-43AC-8621-1BC393FE022F}" type="presOf" srcId="{D9626ADE-1CF6-440A-9522-93CA88F6B643}" destId="{6A858B40-B6B2-44C5-BE30-665DCEBE9179}" srcOrd="0" destOrd="0" presId="urn:microsoft.com/office/officeart/2005/8/layout/process4"/>
    <dgm:cxn modelId="{57760CB6-5637-4A29-8867-673A4DA0EE49}" type="presOf" srcId="{BD2A4A3B-1466-426D-B0CB-95CD9C429B03}" destId="{0EBECF0B-D430-4318-A482-ECD7DE015BDF}" srcOrd="0" destOrd="0" presId="urn:microsoft.com/office/officeart/2005/8/layout/process4"/>
    <dgm:cxn modelId="{1B9DB740-0004-4CD0-8179-A07B79DEC7AF}" srcId="{BD2A4A3B-1466-426D-B0CB-95CD9C429B03}" destId="{83DFCB2E-D76F-40FA-87D3-45B16A25D59A}" srcOrd="0" destOrd="0" parTransId="{97CA89C3-1E2A-459A-A048-9F5BF6FBA4F1}" sibTransId="{803C0614-ED8A-4B2F-9279-759DCD88CF54}"/>
    <dgm:cxn modelId="{DF08CA1E-4F65-41E6-AD53-BA91925626F8}" type="presOf" srcId="{BD4812F3-7827-46D0-81DB-9C7AFCCED894}" destId="{7FE797C9-E387-4817-9760-FFE96579BE9D}" srcOrd="0" destOrd="0" presId="urn:microsoft.com/office/officeart/2005/8/layout/process4"/>
    <dgm:cxn modelId="{47B5274C-5FB3-4B6F-84BA-4C2ADE79C9A0}" type="presOf" srcId="{25507693-4089-49D4-BE73-F12A23C7B7EB}" destId="{E1999001-1D80-43E8-9C19-9FD7BC721D4A}" srcOrd="0" destOrd="0" presId="urn:microsoft.com/office/officeart/2005/8/layout/process4"/>
    <dgm:cxn modelId="{D6DE5273-26E3-455A-BDE5-58AE1478E594}" type="presOf" srcId="{BD2A4A3B-1466-426D-B0CB-95CD9C429B03}" destId="{594A5D7C-FA53-4D52-A289-CB19D25DEFE2}" srcOrd="1" destOrd="0" presId="urn:microsoft.com/office/officeart/2005/8/layout/process4"/>
    <dgm:cxn modelId="{C768677E-2389-4815-846A-539D976F519F}" type="presOf" srcId="{4005FD32-9DDB-4C3B-901D-C790DFE630BB}" destId="{F55140BA-DC4B-457A-811A-6B856B84F01D}" srcOrd="0" destOrd="0" presId="urn:microsoft.com/office/officeart/2005/8/layout/process4"/>
    <dgm:cxn modelId="{FE5B994E-046E-4C89-91FF-8DDFE0819CBA}" type="presOf" srcId="{9BE51BAB-0456-4397-97C2-EADFF7925D70}" destId="{2DDE4BF0-7547-4935-827C-96AE6D53200D}" srcOrd="0" destOrd="0" presId="urn:microsoft.com/office/officeart/2005/8/layout/process4"/>
    <dgm:cxn modelId="{CD00840B-ADE4-4268-A7F8-C55062CCB396}" type="presOf" srcId="{BD4812F3-7827-46D0-81DB-9C7AFCCED894}" destId="{9A1F546B-3E4B-4800-8304-F9566769EFA2}" srcOrd="1" destOrd="0" presId="urn:microsoft.com/office/officeart/2005/8/layout/process4"/>
    <dgm:cxn modelId="{A87EA60A-E304-4243-BF19-CFC358B7457D}" srcId="{9BE51BAB-0456-4397-97C2-EADFF7925D70}" destId="{BD4812F3-7827-46D0-81DB-9C7AFCCED894}" srcOrd="2" destOrd="0" parTransId="{554790D9-C1C6-4F07-B979-FFAD038AF1D6}" sibTransId="{D832E484-B453-48EA-80CC-086856D8924B}"/>
    <dgm:cxn modelId="{C6C21A25-CF3C-407C-BCFE-78D978558F59}" type="presParOf" srcId="{2DDE4BF0-7547-4935-827C-96AE6D53200D}" destId="{6814D73C-5251-4B4A-B266-92A024F18838}" srcOrd="0" destOrd="0" presId="urn:microsoft.com/office/officeart/2005/8/layout/process4"/>
    <dgm:cxn modelId="{A89E9506-E81F-4DCE-84DD-6FE186B64A2C}" type="presParOf" srcId="{6814D73C-5251-4B4A-B266-92A024F18838}" destId="{7FE797C9-E387-4817-9760-FFE96579BE9D}" srcOrd="0" destOrd="0" presId="urn:microsoft.com/office/officeart/2005/8/layout/process4"/>
    <dgm:cxn modelId="{C48908CC-0DB8-4611-9954-FC7F491AFC53}" type="presParOf" srcId="{6814D73C-5251-4B4A-B266-92A024F18838}" destId="{9A1F546B-3E4B-4800-8304-F9566769EFA2}" srcOrd="1" destOrd="0" presId="urn:microsoft.com/office/officeart/2005/8/layout/process4"/>
    <dgm:cxn modelId="{03D24637-9040-41D5-BCEB-E730DBC35023}" type="presParOf" srcId="{6814D73C-5251-4B4A-B266-92A024F18838}" destId="{CE4C28CC-773D-452E-9D96-9B665D15FA05}" srcOrd="2" destOrd="0" presId="urn:microsoft.com/office/officeart/2005/8/layout/process4"/>
    <dgm:cxn modelId="{7C6F4452-68EB-467A-9D3C-72394AB607E2}" type="presParOf" srcId="{CE4C28CC-773D-452E-9D96-9B665D15FA05}" destId="{F55140BA-DC4B-457A-811A-6B856B84F01D}" srcOrd="0" destOrd="0" presId="urn:microsoft.com/office/officeart/2005/8/layout/process4"/>
    <dgm:cxn modelId="{64F3A18F-0682-4D56-BA10-EE22E1068A18}" type="presParOf" srcId="{2DDE4BF0-7547-4935-827C-96AE6D53200D}" destId="{E481094B-41DA-4EE3-AE17-C96A5F3D3D06}" srcOrd="1" destOrd="0" presId="urn:microsoft.com/office/officeart/2005/8/layout/process4"/>
    <dgm:cxn modelId="{7C2E134C-8C46-43B4-AB16-75E09A759BCC}" type="presParOf" srcId="{2DDE4BF0-7547-4935-827C-96AE6D53200D}" destId="{1465E9ED-F24E-4E6D-B1F1-FD6BF721BF75}" srcOrd="2" destOrd="0" presId="urn:microsoft.com/office/officeart/2005/8/layout/process4"/>
    <dgm:cxn modelId="{19F669E8-5C0D-4360-ACC6-F7A60AFEF59C}" type="presParOf" srcId="{1465E9ED-F24E-4E6D-B1F1-FD6BF721BF75}" destId="{0EBECF0B-D430-4318-A482-ECD7DE015BDF}" srcOrd="0" destOrd="0" presId="urn:microsoft.com/office/officeart/2005/8/layout/process4"/>
    <dgm:cxn modelId="{AA0AD970-E0D6-4D1C-A4BB-F9D012AAE6F7}" type="presParOf" srcId="{1465E9ED-F24E-4E6D-B1F1-FD6BF721BF75}" destId="{594A5D7C-FA53-4D52-A289-CB19D25DEFE2}" srcOrd="1" destOrd="0" presId="urn:microsoft.com/office/officeart/2005/8/layout/process4"/>
    <dgm:cxn modelId="{708711E9-9B70-46E4-97EC-1D9C6ACE26C9}" type="presParOf" srcId="{1465E9ED-F24E-4E6D-B1F1-FD6BF721BF75}" destId="{76C303B7-10DB-4780-B59F-F39E5F096F58}" srcOrd="2" destOrd="0" presId="urn:microsoft.com/office/officeart/2005/8/layout/process4"/>
    <dgm:cxn modelId="{4374F03E-D3E9-481B-BCDF-DD857BF8692B}" type="presParOf" srcId="{76C303B7-10DB-4780-B59F-F39E5F096F58}" destId="{94E16A33-6377-4295-BD76-8F87FBA32CF6}" srcOrd="0" destOrd="0" presId="urn:microsoft.com/office/officeart/2005/8/layout/process4"/>
    <dgm:cxn modelId="{1DADEC0C-D526-43FF-BC64-DF8915685E3A}" type="presParOf" srcId="{2DDE4BF0-7547-4935-827C-96AE6D53200D}" destId="{8A6557D9-11C8-4627-8C3D-EC5B20A0A569}" srcOrd="3" destOrd="0" presId="urn:microsoft.com/office/officeart/2005/8/layout/process4"/>
    <dgm:cxn modelId="{CA27B178-C16E-4F02-8744-07D2B72D137D}" type="presParOf" srcId="{2DDE4BF0-7547-4935-827C-96AE6D53200D}" destId="{B3AA2FF1-AEAF-4FAF-A8EB-2FC062E4148A}" srcOrd="4" destOrd="0" presId="urn:microsoft.com/office/officeart/2005/8/layout/process4"/>
    <dgm:cxn modelId="{AD4626B2-E2D6-4C50-A427-A21D59C5BC7D}" type="presParOf" srcId="{B3AA2FF1-AEAF-4FAF-A8EB-2FC062E4148A}" destId="{E1999001-1D80-43E8-9C19-9FD7BC721D4A}" srcOrd="0" destOrd="0" presId="urn:microsoft.com/office/officeart/2005/8/layout/process4"/>
    <dgm:cxn modelId="{1ECE3F66-6F4C-42D0-B232-7AEACC0B5E0C}" type="presParOf" srcId="{B3AA2FF1-AEAF-4FAF-A8EB-2FC062E4148A}" destId="{48370B65-339C-4D02-9C14-24921818262B}" srcOrd="1" destOrd="0" presId="urn:microsoft.com/office/officeart/2005/8/layout/process4"/>
    <dgm:cxn modelId="{725CC27C-AD53-402A-BB39-C5966BCE4834}" type="presParOf" srcId="{B3AA2FF1-AEAF-4FAF-A8EB-2FC062E4148A}" destId="{67203ED8-31E8-49E5-9549-FD387A607C7B}" srcOrd="2" destOrd="0" presId="urn:microsoft.com/office/officeart/2005/8/layout/process4"/>
    <dgm:cxn modelId="{20E21985-0B2A-4271-973D-EDE31454BF37}" type="presParOf" srcId="{67203ED8-31E8-49E5-9549-FD387A607C7B}" destId="{6A858B40-B6B2-44C5-BE30-665DCEBE9179}"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0EE527-786D-41AB-9766-9637247FFF48}"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0C27F6ED-B8E4-45D8-950A-511A58EC492F}">
      <dgm:prSet phldrT="[Text]" custT="1"/>
      <dgm:spPr/>
      <dgm:t>
        <a:bodyPr/>
        <a:lstStyle/>
        <a:p>
          <a:r>
            <a:rPr lang="en-US" sz="1600" dirty="0" smtClean="0"/>
            <a:t>Secure Egg Inside Payload Envelope and Assemble Payload</a:t>
          </a:r>
          <a:endParaRPr lang="en-US" sz="1600" dirty="0"/>
        </a:p>
      </dgm:t>
    </dgm:pt>
    <dgm:pt modelId="{5C7C9AD1-A3B4-4280-9201-CA14633C6F05}" type="parTrans" cxnId="{AC5DCBD5-CF9E-4DAA-8FB7-811789D50B4F}">
      <dgm:prSet/>
      <dgm:spPr/>
      <dgm:t>
        <a:bodyPr/>
        <a:lstStyle/>
        <a:p>
          <a:endParaRPr lang="en-US"/>
        </a:p>
      </dgm:t>
    </dgm:pt>
    <dgm:pt modelId="{9062FBE4-8618-4AF6-A125-CF611995067C}" type="sibTrans" cxnId="{AC5DCBD5-CF9E-4DAA-8FB7-811789D50B4F}">
      <dgm:prSet/>
      <dgm:spPr/>
      <dgm:t>
        <a:bodyPr/>
        <a:lstStyle/>
        <a:p>
          <a:endParaRPr lang="en-US"/>
        </a:p>
      </dgm:t>
    </dgm:pt>
    <dgm:pt modelId="{424B3719-987F-4A5C-A9AD-B9A734C51786}">
      <dgm:prSet phldrT="[Text]" custT="1"/>
      <dgm:spPr/>
      <dgm:t>
        <a:bodyPr/>
        <a:lstStyle/>
        <a:p>
          <a:r>
            <a:rPr lang="en-US" sz="1600" dirty="0" smtClean="0"/>
            <a:t>Place in Launch Configuration. Telemetry Data Transfer to Ground Station.</a:t>
          </a:r>
          <a:endParaRPr lang="en-US" sz="1600" dirty="0"/>
        </a:p>
      </dgm:t>
    </dgm:pt>
    <dgm:pt modelId="{31A2107B-1536-42E8-82DD-083EA250B6CA}" type="parTrans" cxnId="{EB6645A2-E0D9-4CB0-8923-90510A9C7246}">
      <dgm:prSet/>
      <dgm:spPr/>
      <dgm:t>
        <a:bodyPr/>
        <a:lstStyle/>
        <a:p>
          <a:endParaRPr lang="en-US"/>
        </a:p>
      </dgm:t>
    </dgm:pt>
    <dgm:pt modelId="{C82334AE-DD0B-4CBB-A133-E2EB6DC8261E}" type="sibTrans" cxnId="{EB6645A2-E0D9-4CB0-8923-90510A9C7246}">
      <dgm:prSet/>
      <dgm:spPr/>
      <dgm:t>
        <a:bodyPr/>
        <a:lstStyle/>
        <a:p>
          <a:endParaRPr lang="en-US"/>
        </a:p>
      </dgm:t>
    </dgm:pt>
    <dgm:pt modelId="{515E86E8-00CE-4E1E-9147-F91929C7B1E1}">
      <dgm:prSet phldrT="[Text]"/>
      <dgm:spPr/>
      <dgm:t>
        <a:bodyPr/>
        <a:lstStyle/>
        <a:p>
          <a:r>
            <a:rPr lang="en-US" dirty="0" smtClean="0"/>
            <a:t>Launch and Eject at Apogee.</a:t>
          </a:r>
          <a:endParaRPr lang="en-US" dirty="0"/>
        </a:p>
      </dgm:t>
    </dgm:pt>
    <dgm:pt modelId="{5AE9D5AB-07AB-499F-AB51-E3E2D0AFC64C}" type="parTrans" cxnId="{CA206503-1EB4-47A2-B8B0-460D1E74AE64}">
      <dgm:prSet/>
      <dgm:spPr/>
      <dgm:t>
        <a:bodyPr/>
        <a:lstStyle/>
        <a:p>
          <a:endParaRPr lang="en-US"/>
        </a:p>
      </dgm:t>
    </dgm:pt>
    <dgm:pt modelId="{2865A97F-9FB8-4959-9FED-14EBED1D3E9A}" type="sibTrans" cxnId="{CA206503-1EB4-47A2-B8B0-460D1E74AE64}">
      <dgm:prSet/>
      <dgm:spPr/>
      <dgm:t>
        <a:bodyPr/>
        <a:lstStyle/>
        <a:p>
          <a:endParaRPr lang="en-US"/>
        </a:p>
      </dgm:t>
    </dgm:pt>
    <dgm:pt modelId="{8C5A6561-2ED2-4B84-8689-4CFC0EFED794}">
      <dgm:prSet phldrT="[Text]"/>
      <dgm:spPr/>
      <dgm:t>
        <a:bodyPr/>
        <a:lstStyle/>
        <a:p>
          <a:r>
            <a:rPr lang="en-US" dirty="0" smtClean="0"/>
            <a:t>Parachute Deployment. 20m/s Decent from 670m.</a:t>
          </a:r>
          <a:endParaRPr lang="en-US" dirty="0"/>
        </a:p>
      </dgm:t>
    </dgm:pt>
    <dgm:pt modelId="{7A639DC1-2BE1-4261-AFD4-82E517EC3057}" type="parTrans" cxnId="{4BED913A-622B-4B6D-AC03-E1754EC9BD04}">
      <dgm:prSet/>
      <dgm:spPr/>
      <dgm:t>
        <a:bodyPr/>
        <a:lstStyle/>
        <a:p>
          <a:endParaRPr lang="en-US"/>
        </a:p>
      </dgm:t>
    </dgm:pt>
    <dgm:pt modelId="{74158F6A-2042-4BFB-8649-567EB60EBA7C}" type="sibTrans" cxnId="{4BED913A-622B-4B6D-AC03-E1754EC9BD04}">
      <dgm:prSet/>
      <dgm:spPr/>
      <dgm:t>
        <a:bodyPr/>
        <a:lstStyle/>
        <a:p>
          <a:endParaRPr lang="en-US"/>
        </a:p>
      </dgm:t>
    </dgm:pt>
    <dgm:pt modelId="{171D5BCB-D0DF-480D-A99A-8EC2445D2303}">
      <dgm:prSet phldrT="[Text]"/>
      <dgm:spPr/>
      <dgm:t>
        <a:bodyPr/>
        <a:lstStyle/>
        <a:p>
          <a:r>
            <a:rPr lang="en-US" dirty="0" smtClean="0"/>
            <a:t>Altimeter Reads 400m</a:t>
          </a:r>
          <a:endParaRPr lang="en-US" dirty="0"/>
        </a:p>
      </dgm:t>
    </dgm:pt>
    <dgm:pt modelId="{17DF26A2-FE48-4D93-A3B6-66BB782D189D}" type="parTrans" cxnId="{47DE552B-44ED-4860-BFA4-15FF75904F5B}">
      <dgm:prSet/>
      <dgm:spPr/>
      <dgm:t>
        <a:bodyPr/>
        <a:lstStyle/>
        <a:p>
          <a:endParaRPr lang="en-US"/>
        </a:p>
      </dgm:t>
    </dgm:pt>
    <dgm:pt modelId="{770A6CD5-F0D0-444F-A161-C86FFEBC8F08}" type="sibTrans" cxnId="{47DE552B-44ED-4860-BFA4-15FF75904F5B}">
      <dgm:prSet/>
      <dgm:spPr/>
      <dgm:t>
        <a:bodyPr/>
        <a:lstStyle/>
        <a:p>
          <a:endParaRPr lang="en-US"/>
        </a:p>
      </dgm:t>
    </dgm:pt>
    <dgm:pt modelId="{3335BA58-8896-47E4-A72E-221EC172DB5C}">
      <dgm:prSet phldrT="[Text]"/>
      <dgm:spPr/>
      <dgm:t>
        <a:bodyPr/>
        <a:lstStyle/>
        <a:p>
          <a:r>
            <a:rPr lang="en-US" dirty="0" smtClean="0"/>
            <a:t>Separate from Container, Engage Aero-Braking. </a:t>
          </a:r>
          <a:endParaRPr lang="en-US" dirty="0"/>
        </a:p>
      </dgm:t>
    </dgm:pt>
    <dgm:pt modelId="{AAB66C75-0991-4813-A2E4-DB70F5F01B98}" type="parTrans" cxnId="{DD7FEC6C-628A-495E-A6C5-A853C205C2F1}">
      <dgm:prSet/>
      <dgm:spPr/>
      <dgm:t>
        <a:bodyPr/>
        <a:lstStyle/>
        <a:p>
          <a:endParaRPr lang="en-US"/>
        </a:p>
      </dgm:t>
    </dgm:pt>
    <dgm:pt modelId="{D70C22A5-D8DC-40BB-B9F8-6CFE14A3D457}" type="sibTrans" cxnId="{DD7FEC6C-628A-495E-A6C5-A853C205C2F1}">
      <dgm:prSet/>
      <dgm:spPr/>
      <dgm:t>
        <a:bodyPr/>
        <a:lstStyle/>
        <a:p>
          <a:endParaRPr lang="en-US"/>
        </a:p>
      </dgm:t>
    </dgm:pt>
    <dgm:pt modelId="{D0D1B3E8-718F-43C8-9922-E69AAA2ED12F}">
      <dgm:prSet phldrT="[Text]"/>
      <dgm:spPr/>
      <dgm:t>
        <a:bodyPr/>
        <a:lstStyle/>
        <a:p>
          <a:r>
            <a:rPr lang="en-US" dirty="0" smtClean="0"/>
            <a:t>Decent Until Impact in which Force of Impact is Recorded.</a:t>
          </a:r>
          <a:endParaRPr lang="en-US" dirty="0"/>
        </a:p>
      </dgm:t>
    </dgm:pt>
    <dgm:pt modelId="{375F6072-D2C7-4781-A935-AD24513802ED}" type="parTrans" cxnId="{A873C9CB-E1A5-4733-98CE-46FE0708C35C}">
      <dgm:prSet/>
      <dgm:spPr/>
      <dgm:t>
        <a:bodyPr/>
        <a:lstStyle/>
        <a:p>
          <a:endParaRPr lang="en-US"/>
        </a:p>
      </dgm:t>
    </dgm:pt>
    <dgm:pt modelId="{F7D3C05E-9D52-4E4D-B1EA-86FA1A01462B}" type="sibTrans" cxnId="{A873C9CB-E1A5-4733-98CE-46FE0708C35C}">
      <dgm:prSet/>
      <dgm:spPr/>
      <dgm:t>
        <a:bodyPr/>
        <a:lstStyle/>
        <a:p>
          <a:endParaRPr lang="en-US"/>
        </a:p>
      </dgm:t>
    </dgm:pt>
    <dgm:pt modelId="{74B99C44-902F-4C1C-BF47-AEF523B226B0}">
      <dgm:prSet phldrT="[Text]"/>
      <dgm:spPr/>
      <dgm:t>
        <a:bodyPr/>
        <a:lstStyle/>
        <a:p>
          <a:r>
            <a:rPr lang="en-US" dirty="0" smtClean="0"/>
            <a:t>Retrieve Payload and Force of Impact Data.</a:t>
          </a:r>
          <a:endParaRPr lang="en-US" dirty="0"/>
        </a:p>
      </dgm:t>
    </dgm:pt>
    <dgm:pt modelId="{E67C43E2-3E86-435C-A4BA-7601D328AD5A}" type="parTrans" cxnId="{E271F48C-511F-45F1-A8FF-E228ECD0BF77}">
      <dgm:prSet/>
      <dgm:spPr/>
      <dgm:t>
        <a:bodyPr/>
        <a:lstStyle/>
        <a:p>
          <a:endParaRPr lang="en-US"/>
        </a:p>
      </dgm:t>
    </dgm:pt>
    <dgm:pt modelId="{3385E105-CEDD-4C28-8DB3-E2BCBEB449B9}" type="sibTrans" cxnId="{E271F48C-511F-45F1-A8FF-E228ECD0BF77}">
      <dgm:prSet/>
      <dgm:spPr/>
      <dgm:t>
        <a:bodyPr/>
        <a:lstStyle/>
        <a:p>
          <a:endParaRPr lang="en-US"/>
        </a:p>
      </dgm:t>
    </dgm:pt>
    <dgm:pt modelId="{BFB4FEFC-2B13-4E17-9FAF-F6BB61256D0D}">
      <dgm:prSet phldrT="[Text]"/>
      <dgm:spPr/>
      <dgm:t>
        <a:bodyPr/>
        <a:lstStyle/>
        <a:p>
          <a:r>
            <a:rPr lang="en-US" dirty="0" smtClean="0"/>
            <a:t>Locate Payload through Visual Sight and Audible Noise.</a:t>
          </a:r>
          <a:endParaRPr lang="en-US" dirty="0"/>
        </a:p>
      </dgm:t>
    </dgm:pt>
    <dgm:pt modelId="{34EDFEC2-0686-47A8-A9E3-DDA46161E615}" type="parTrans" cxnId="{3AB1D13B-BE9A-4268-8848-C719DB82AB56}">
      <dgm:prSet/>
      <dgm:spPr/>
      <dgm:t>
        <a:bodyPr/>
        <a:lstStyle/>
        <a:p>
          <a:endParaRPr lang="en-US"/>
        </a:p>
      </dgm:t>
    </dgm:pt>
    <dgm:pt modelId="{1117924F-D443-4A60-AB60-0F7600ECA5E2}" type="sibTrans" cxnId="{3AB1D13B-BE9A-4268-8848-C719DB82AB56}">
      <dgm:prSet/>
      <dgm:spPr/>
      <dgm:t>
        <a:bodyPr/>
        <a:lstStyle/>
        <a:p>
          <a:endParaRPr lang="en-US"/>
        </a:p>
      </dgm:t>
    </dgm:pt>
    <dgm:pt modelId="{81396939-9483-42F2-BD44-193D20A71FF5}" type="pres">
      <dgm:prSet presAssocID="{5C0EE527-786D-41AB-9766-9637247FFF48}" presName="Name0" presStyleCnt="0">
        <dgm:presLayoutVars>
          <dgm:dir/>
          <dgm:resizeHandles/>
        </dgm:presLayoutVars>
      </dgm:prSet>
      <dgm:spPr/>
      <dgm:t>
        <a:bodyPr/>
        <a:lstStyle/>
        <a:p>
          <a:endParaRPr lang="en-US"/>
        </a:p>
      </dgm:t>
    </dgm:pt>
    <dgm:pt modelId="{0F489BFF-C411-4A7F-B5B1-9DF207647245}" type="pres">
      <dgm:prSet presAssocID="{0C27F6ED-B8E4-45D8-950A-511A58EC492F}" presName="compNode" presStyleCnt="0"/>
      <dgm:spPr/>
    </dgm:pt>
    <dgm:pt modelId="{C64B8D1A-E933-42EB-B1C6-E299D52E07D5}" type="pres">
      <dgm:prSet presAssocID="{0C27F6ED-B8E4-45D8-950A-511A58EC492F}" presName="dummyConnPt" presStyleCnt="0"/>
      <dgm:spPr/>
    </dgm:pt>
    <dgm:pt modelId="{749A5928-EC23-4485-A903-708819E41E68}" type="pres">
      <dgm:prSet presAssocID="{0C27F6ED-B8E4-45D8-950A-511A58EC492F}" presName="node" presStyleLbl="node1" presStyleIdx="0" presStyleCnt="9">
        <dgm:presLayoutVars>
          <dgm:bulletEnabled val="1"/>
        </dgm:presLayoutVars>
      </dgm:prSet>
      <dgm:spPr/>
      <dgm:t>
        <a:bodyPr/>
        <a:lstStyle/>
        <a:p>
          <a:endParaRPr lang="en-US"/>
        </a:p>
      </dgm:t>
    </dgm:pt>
    <dgm:pt modelId="{08B60A03-7014-4EBF-8449-A17FF8ECB4B8}" type="pres">
      <dgm:prSet presAssocID="{9062FBE4-8618-4AF6-A125-CF611995067C}" presName="sibTrans" presStyleLbl="bgSibTrans2D1" presStyleIdx="0" presStyleCnt="8"/>
      <dgm:spPr/>
      <dgm:t>
        <a:bodyPr/>
        <a:lstStyle/>
        <a:p>
          <a:endParaRPr lang="en-US"/>
        </a:p>
      </dgm:t>
    </dgm:pt>
    <dgm:pt modelId="{B21B463E-C93F-4600-98A6-62C328AFC070}" type="pres">
      <dgm:prSet presAssocID="{424B3719-987F-4A5C-A9AD-B9A734C51786}" presName="compNode" presStyleCnt="0"/>
      <dgm:spPr/>
    </dgm:pt>
    <dgm:pt modelId="{D1A5D56E-5618-43D6-9BA1-5A77A9D7EB07}" type="pres">
      <dgm:prSet presAssocID="{424B3719-987F-4A5C-A9AD-B9A734C51786}" presName="dummyConnPt" presStyleCnt="0"/>
      <dgm:spPr/>
    </dgm:pt>
    <dgm:pt modelId="{83E56763-B6DE-4809-8F66-491890B70BAA}" type="pres">
      <dgm:prSet presAssocID="{424B3719-987F-4A5C-A9AD-B9A734C51786}" presName="node" presStyleLbl="node1" presStyleIdx="1" presStyleCnt="9">
        <dgm:presLayoutVars>
          <dgm:bulletEnabled val="1"/>
        </dgm:presLayoutVars>
      </dgm:prSet>
      <dgm:spPr/>
      <dgm:t>
        <a:bodyPr/>
        <a:lstStyle/>
        <a:p>
          <a:endParaRPr lang="en-US"/>
        </a:p>
      </dgm:t>
    </dgm:pt>
    <dgm:pt modelId="{E4B338AA-F4F9-4B9D-B6F2-BF5B63FDF5F9}" type="pres">
      <dgm:prSet presAssocID="{C82334AE-DD0B-4CBB-A133-E2EB6DC8261E}" presName="sibTrans" presStyleLbl="bgSibTrans2D1" presStyleIdx="1" presStyleCnt="8"/>
      <dgm:spPr/>
      <dgm:t>
        <a:bodyPr/>
        <a:lstStyle/>
        <a:p>
          <a:endParaRPr lang="en-US"/>
        </a:p>
      </dgm:t>
    </dgm:pt>
    <dgm:pt modelId="{F7E60FBE-8108-413D-A72D-FCFF1FC2DAE3}" type="pres">
      <dgm:prSet presAssocID="{515E86E8-00CE-4E1E-9147-F91929C7B1E1}" presName="compNode" presStyleCnt="0"/>
      <dgm:spPr/>
    </dgm:pt>
    <dgm:pt modelId="{67FA9575-84BB-40BE-B811-D01E93A8A375}" type="pres">
      <dgm:prSet presAssocID="{515E86E8-00CE-4E1E-9147-F91929C7B1E1}" presName="dummyConnPt" presStyleCnt="0"/>
      <dgm:spPr/>
    </dgm:pt>
    <dgm:pt modelId="{7A1477C5-23D8-4845-B08A-6128091289BB}" type="pres">
      <dgm:prSet presAssocID="{515E86E8-00CE-4E1E-9147-F91929C7B1E1}" presName="node" presStyleLbl="node1" presStyleIdx="2" presStyleCnt="9">
        <dgm:presLayoutVars>
          <dgm:bulletEnabled val="1"/>
        </dgm:presLayoutVars>
      </dgm:prSet>
      <dgm:spPr/>
      <dgm:t>
        <a:bodyPr/>
        <a:lstStyle/>
        <a:p>
          <a:endParaRPr lang="en-US"/>
        </a:p>
      </dgm:t>
    </dgm:pt>
    <dgm:pt modelId="{B5ADC330-F0C0-4561-8C67-869BB38B51FF}" type="pres">
      <dgm:prSet presAssocID="{2865A97F-9FB8-4959-9FED-14EBED1D3E9A}" presName="sibTrans" presStyleLbl="bgSibTrans2D1" presStyleIdx="2" presStyleCnt="8"/>
      <dgm:spPr/>
      <dgm:t>
        <a:bodyPr/>
        <a:lstStyle/>
        <a:p>
          <a:endParaRPr lang="en-US"/>
        </a:p>
      </dgm:t>
    </dgm:pt>
    <dgm:pt modelId="{DDF7C706-36E4-4795-ADC7-F2AFBB0D492A}" type="pres">
      <dgm:prSet presAssocID="{8C5A6561-2ED2-4B84-8689-4CFC0EFED794}" presName="compNode" presStyleCnt="0"/>
      <dgm:spPr/>
    </dgm:pt>
    <dgm:pt modelId="{BA13A830-FE42-4C05-A999-B13F1E028B66}" type="pres">
      <dgm:prSet presAssocID="{8C5A6561-2ED2-4B84-8689-4CFC0EFED794}" presName="dummyConnPt" presStyleCnt="0"/>
      <dgm:spPr/>
    </dgm:pt>
    <dgm:pt modelId="{99F331C3-47AB-433C-95D5-EFEA5F5F9499}" type="pres">
      <dgm:prSet presAssocID="{8C5A6561-2ED2-4B84-8689-4CFC0EFED794}" presName="node" presStyleLbl="node1" presStyleIdx="3" presStyleCnt="9">
        <dgm:presLayoutVars>
          <dgm:bulletEnabled val="1"/>
        </dgm:presLayoutVars>
      </dgm:prSet>
      <dgm:spPr/>
      <dgm:t>
        <a:bodyPr/>
        <a:lstStyle/>
        <a:p>
          <a:endParaRPr lang="en-US"/>
        </a:p>
      </dgm:t>
    </dgm:pt>
    <dgm:pt modelId="{4121DC3F-DA09-4245-9636-5A17C62E53E2}" type="pres">
      <dgm:prSet presAssocID="{74158F6A-2042-4BFB-8649-567EB60EBA7C}" presName="sibTrans" presStyleLbl="bgSibTrans2D1" presStyleIdx="3" presStyleCnt="8"/>
      <dgm:spPr/>
      <dgm:t>
        <a:bodyPr/>
        <a:lstStyle/>
        <a:p>
          <a:endParaRPr lang="en-US"/>
        </a:p>
      </dgm:t>
    </dgm:pt>
    <dgm:pt modelId="{90EDAD53-28A2-4C88-AA0A-4AC99FF65E0F}" type="pres">
      <dgm:prSet presAssocID="{171D5BCB-D0DF-480D-A99A-8EC2445D2303}" presName="compNode" presStyleCnt="0"/>
      <dgm:spPr/>
    </dgm:pt>
    <dgm:pt modelId="{E6737E26-7774-46EA-B949-DC0BA3F76909}" type="pres">
      <dgm:prSet presAssocID="{171D5BCB-D0DF-480D-A99A-8EC2445D2303}" presName="dummyConnPt" presStyleCnt="0"/>
      <dgm:spPr/>
    </dgm:pt>
    <dgm:pt modelId="{F2553AD2-B6D3-4D33-A13E-445A4F106E78}" type="pres">
      <dgm:prSet presAssocID="{171D5BCB-D0DF-480D-A99A-8EC2445D2303}" presName="node" presStyleLbl="node1" presStyleIdx="4" presStyleCnt="9">
        <dgm:presLayoutVars>
          <dgm:bulletEnabled val="1"/>
        </dgm:presLayoutVars>
      </dgm:prSet>
      <dgm:spPr/>
      <dgm:t>
        <a:bodyPr/>
        <a:lstStyle/>
        <a:p>
          <a:endParaRPr lang="en-US"/>
        </a:p>
      </dgm:t>
    </dgm:pt>
    <dgm:pt modelId="{AB715375-CC0D-475B-951C-8EEF285368B0}" type="pres">
      <dgm:prSet presAssocID="{770A6CD5-F0D0-444F-A161-C86FFEBC8F08}" presName="sibTrans" presStyleLbl="bgSibTrans2D1" presStyleIdx="4" presStyleCnt="8"/>
      <dgm:spPr/>
      <dgm:t>
        <a:bodyPr/>
        <a:lstStyle/>
        <a:p>
          <a:endParaRPr lang="en-US"/>
        </a:p>
      </dgm:t>
    </dgm:pt>
    <dgm:pt modelId="{538A3076-8159-4881-AF1A-9B138EC4ECCA}" type="pres">
      <dgm:prSet presAssocID="{3335BA58-8896-47E4-A72E-221EC172DB5C}" presName="compNode" presStyleCnt="0"/>
      <dgm:spPr/>
    </dgm:pt>
    <dgm:pt modelId="{CD633DB1-6D0B-4FE1-AF87-5589522608D8}" type="pres">
      <dgm:prSet presAssocID="{3335BA58-8896-47E4-A72E-221EC172DB5C}" presName="dummyConnPt" presStyleCnt="0"/>
      <dgm:spPr/>
    </dgm:pt>
    <dgm:pt modelId="{F13C21DE-B7A7-48AB-8473-85B18321C40A}" type="pres">
      <dgm:prSet presAssocID="{3335BA58-8896-47E4-A72E-221EC172DB5C}" presName="node" presStyleLbl="node1" presStyleIdx="5" presStyleCnt="9">
        <dgm:presLayoutVars>
          <dgm:bulletEnabled val="1"/>
        </dgm:presLayoutVars>
      </dgm:prSet>
      <dgm:spPr/>
      <dgm:t>
        <a:bodyPr/>
        <a:lstStyle/>
        <a:p>
          <a:endParaRPr lang="en-US"/>
        </a:p>
      </dgm:t>
    </dgm:pt>
    <dgm:pt modelId="{FAF5B461-2B1F-44C8-BAFC-9EC205047115}" type="pres">
      <dgm:prSet presAssocID="{D70C22A5-D8DC-40BB-B9F8-6CFE14A3D457}" presName="sibTrans" presStyleLbl="bgSibTrans2D1" presStyleIdx="5" presStyleCnt="8"/>
      <dgm:spPr/>
      <dgm:t>
        <a:bodyPr/>
        <a:lstStyle/>
        <a:p>
          <a:endParaRPr lang="en-US"/>
        </a:p>
      </dgm:t>
    </dgm:pt>
    <dgm:pt modelId="{E9AC04BC-1EB0-4057-AF29-69A62C8B4902}" type="pres">
      <dgm:prSet presAssocID="{D0D1B3E8-718F-43C8-9922-E69AAA2ED12F}" presName="compNode" presStyleCnt="0"/>
      <dgm:spPr/>
    </dgm:pt>
    <dgm:pt modelId="{5DD56F1A-DF51-48F4-8857-AD8C524E37BF}" type="pres">
      <dgm:prSet presAssocID="{D0D1B3E8-718F-43C8-9922-E69AAA2ED12F}" presName="dummyConnPt" presStyleCnt="0"/>
      <dgm:spPr/>
    </dgm:pt>
    <dgm:pt modelId="{19E021AC-B6C5-42EF-BB10-EA66CB1E807E}" type="pres">
      <dgm:prSet presAssocID="{D0D1B3E8-718F-43C8-9922-E69AAA2ED12F}" presName="node" presStyleLbl="node1" presStyleIdx="6" presStyleCnt="9">
        <dgm:presLayoutVars>
          <dgm:bulletEnabled val="1"/>
        </dgm:presLayoutVars>
      </dgm:prSet>
      <dgm:spPr/>
      <dgm:t>
        <a:bodyPr/>
        <a:lstStyle/>
        <a:p>
          <a:endParaRPr lang="en-US"/>
        </a:p>
      </dgm:t>
    </dgm:pt>
    <dgm:pt modelId="{83B48BF0-C323-48D8-8F1B-25C8F4FCA6C7}" type="pres">
      <dgm:prSet presAssocID="{F7D3C05E-9D52-4E4D-B1EA-86FA1A01462B}" presName="sibTrans" presStyleLbl="bgSibTrans2D1" presStyleIdx="6" presStyleCnt="8"/>
      <dgm:spPr/>
      <dgm:t>
        <a:bodyPr/>
        <a:lstStyle/>
        <a:p>
          <a:endParaRPr lang="en-US"/>
        </a:p>
      </dgm:t>
    </dgm:pt>
    <dgm:pt modelId="{6D9A83F2-23B8-47ED-9723-9AA20E22CCE6}" type="pres">
      <dgm:prSet presAssocID="{BFB4FEFC-2B13-4E17-9FAF-F6BB61256D0D}" presName="compNode" presStyleCnt="0"/>
      <dgm:spPr/>
    </dgm:pt>
    <dgm:pt modelId="{D8AC9059-B722-47F8-B406-8251703D40D8}" type="pres">
      <dgm:prSet presAssocID="{BFB4FEFC-2B13-4E17-9FAF-F6BB61256D0D}" presName="dummyConnPt" presStyleCnt="0"/>
      <dgm:spPr/>
    </dgm:pt>
    <dgm:pt modelId="{0385AF1B-6447-4ED3-B8D1-77E8662338DB}" type="pres">
      <dgm:prSet presAssocID="{BFB4FEFC-2B13-4E17-9FAF-F6BB61256D0D}" presName="node" presStyleLbl="node1" presStyleIdx="7" presStyleCnt="9">
        <dgm:presLayoutVars>
          <dgm:bulletEnabled val="1"/>
        </dgm:presLayoutVars>
      </dgm:prSet>
      <dgm:spPr/>
      <dgm:t>
        <a:bodyPr/>
        <a:lstStyle/>
        <a:p>
          <a:endParaRPr lang="en-US"/>
        </a:p>
      </dgm:t>
    </dgm:pt>
    <dgm:pt modelId="{21BAF86F-7AB4-46D7-A947-CE014D0A14E0}" type="pres">
      <dgm:prSet presAssocID="{1117924F-D443-4A60-AB60-0F7600ECA5E2}" presName="sibTrans" presStyleLbl="bgSibTrans2D1" presStyleIdx="7" presStyleCnt="8"/>
      <dgm:spPr/>
      <dgm:t>
        <a:bodyPr/>
        <a:lstStyle/>
        <a:p>
          <a:endParaRPr lang="en-US"/>
        </a:p>
      </dgm:t>
    </dgm:pt>
    <dgm:pt modelId="{31C9B5B3-3767-4240-A9D8-570C21AA88BD}" type="pres">
      <dgm:prSet presAssocID="{74B99C44-902F-4C1C-BF47-AEF523B226B0}" presName="compNode" presStyleCnt="0"/>
      <dgm:spPr/>
    </dgm:pt>
    <dgm:pt modelId="{472EEE67-1FB3-460B-BAAE-A243A86786D0}" type="pres">
      <dgm:prSet presAssocID="{74B99C44-902F-4C1C-BF47-AEF523B226B0}" presName="dummyConnPt" presStyleCnt="0"/>
      <dgm:spPr/>
    </dgm:pt>
    <dgm:pt modelId="{694F7FFE-C6DE-4321-83FA-E44E1057C9B9}" type="pres">
      <dgm:prSet presAssocID="{74B99C44-902F-4C1C-BF47-AEF523B226B0}" presName="node" presStyleLbl="node1" presStyleIdx="8" presStyleCnt="9">
        <dgm:presLayoutVars>
          <dgm:bulletEnabled val="1"/>
        </dgm:presLayoutVars>
      </dgm:prSet>
      <dgm:spPr/>
      <dgm:t>
        <a:bodyPr/>
        <a:lstStyle/>
        <a:p>
          <a:endParaRPr lang="en-US"/>
        </a:p>
      </dgm:t>
    </dgm:pt>
  </dgm:ptLst>
  <dgm:cxnLst>
    <dgm:cxn modelId="{A5D5654F-FCDF-4DDC-AC56-B387C64AA158}" type="presOf" srcId="{BFB4FEFC-2B13-4E17-9FAF-F6BB61256D0D}" destId="{0385AF1B-6447-4ED3-B8D1-77E8662338DB}" srcOrd="0" destOrd="0" presId="urn:microsoft.com/office/officeart/2005/8/layout/bProcess4"/>
    <dgm:cxn modelId="{A86820DB-AA44-47EE-AC24-4DD333F05C3D}" type="presOf" srcId="{F7D3C05E-9D52-4E4D-B1EA-86FA1A01462B}" destId="{83B48BF0-C323-48D8-8F1B-25C8F4FCA6C7}" srcOrd="0" destOrd="0" presId="urn:microsoft.com/office/officeart/2005/8/layout/bProcess4"/>
    <dgm:cxn modelId="{4BF0014F-AEF6-45EC-80EF-E46DE86E010F}" type="presOf" srcId="{74B99C44-902F-4C1C-BF47-AEF523B226B0}" destId="{694F7FFE-C6DE-4321-83FA-E44E1057C9B9}" srcOrd="0" destOrd="0" presId="urn:microsoft.com/office/officeart/2005/8/layout/bProcess4"/>
    <dgm:cxn modelId="{E271F48C-511F-45F1-A8FF-E228ECD0BF77}" srcId="{5C0EE527-786D-41AB-9766-9637247FFF48}" destId="{74B99C44-902F-4C1C-BF47-AEF523B226B0}" srcOrd="8" destOrd="0" parTransId="{E67C43E2-3E86-435C-A4BA-7601D328AD5A}" sibTransId="{3385E105-CEDD-4C28-8DB3-E2BCBEB449B9}"/>
    <dgm:cxn modelId="{7CE275B3-A550-4E06-8AD5-E92F60D866B4}" type="presOf" srcId="{424B3719-987F-4A5C-A9AD-B9A734C51786}" destId="{83E56763-B6DE-4809-8F66-491890B70BAA}" srcOrd="0" destOrd="0" presId="urn:microsoft.com/office/officeart/2005/8/layout/bProcess4"/>
    <dgm:cxn modelId="{73A3F971-F8D3-48DF-B896-A578805C3508}" type="presOf" srcId="{C82334AE-DD0B-4CBB-A133-E2EB6DC8261E}" destId="{E4B338AA-F4F9-4B9D-B6F2-BF5B63FDF5F9}" srcOrd="0" destOrd="0" presId="urn:microsoft.com/office/officeart/2005/8/layout/bProcess4"/>
    <dgm:cxn modelId="{862DE12B-1F95-4130-A785-361C7E647941}" type="presOf" srcId="{9062FBE4-8618-4AF6-A125-CF611995067C}" destId="{08B60A03-7014-4EBF-8449-A17FF8ECB4B8}" srcOrd="0" destOrd="0" presId="urn:microsoft.com/office/officeart/2005/8/layout/bProcess4"/>
    <dgm:cxn modelId="{3AB1D13B-BE9A-4268-8848-C719DB82AB56}" srcId="{5C0EE527-786D-41AB-9766-9637247FFF48}" destId="{BFB4FEFC-2B13-4E17-9FAF-F6BB61256D0D}" srcOrd="7" destOrd="0" parTransId="{34EDFEC2-0686-47A8-A9E3-DDA46161E615}" sibTransId="{1117924F-D443-4A60-AB60-0F7600ECA5E2}"/>
    <dgm:cxn modelId="{229F9833-B684-4653-9ECB-67B2EE30B681}" type="presOf" srcId="{74158F6A-2042-4BFB-8649-567EB60EBA7C}" destId="{4121DC3F-DA09-4245-9636-5A17C62E53E2}" srcOrd="0" destOrd="0" presId="urn:microsoft.com/office/officeart/2005/8/layout/bProcess4"/>
    <dgm:cxn modelId="{69E134FA-EF33-4F9A-895E-835DA3048749}" type="presOf" srcId="{D70C22A5-D8DC-40BB-B9F8-6CFE14A3D457}" destId="{FAF5B461-2B1F-44C8-BAFC-9EC205047115}" srcOrd="0" destOrd="0" presId="urn:microsoft.com/office/officeart/2005/8/layout/bProcess4"/>
    <dgm:cxn modelId="{37A99B61-031F-46CE-90C9-8BAB6D503F50}" type="presOf" srcId="{171D5BCB-D0DF-480D-A99A-8EC2445D2303}" destId="{F2553AD2-B6D3-4D33-A13E-445A4F106E78}" srcOrd="0" destOrd="0" presId="urn:microsoft.com/office/officeart/2005/8/layout/bProcess4"/>
    <dgm:cxn modelId="{E8B0B461-134C-4514-AB0A-925F6446FADB}" type="presOf" srcId="{D0D1B3E8-718F-43C8-9922-E69AAA2ED12F}" destId="{19E021AC-B6C5-42EF-BB10-EA66CB1E807E}" srcOrd="0" destOrd="0" presId="urn:microsoft.com/office/officeart/2005/8/layout/bProcess4"/>
    <dgm:cxn modelId="{2F511AC5-C962-478F-9AA6-BB7070A38523}" type="presOf" srcId="{8C5A6561-2ED2-4B84-8689-4CFC0EFED794}" destId="{99F331C3-47AB-433C-95D5-EFEA5F5F9499}" srcOrd="0" destOrd="0" presId="urn:microsoft.com/office/officeart/2005/8/layout/bProcess4"/>
    <dgm:cxn modelId="{C426224A-C436-4E3D-8727-4520C119E411}" type="presOf" srcId="{770A6CD5-F0D0-444F-A161-C86FFEBC8F08}" destId="{AB715375-CC0D-475B-951C-8EEF285368B0}" srcOrd="0" destOrd="0" presId="urn:microsoft.com/office/officeart/2005/8/layout/bProcess4"/>
    <dgm:cxn modelId="{EB6645A2-E0D9-4CB0-8923-90510A9C7246}" srcId="{5C0EE527-786D-41AB-9766-9637247FFF48}" destId="{424B3719-987F-4A5C-A9AD-B9A734C51786}" srcOrd="1" destOrd="0" parTransId="{31A2107B-1536-42E8-82DD-083EA250B6CA}" sibTransId="{C82334AE-DD0B-4CBB-A133-E2EB6DC8261E}"/>
    <dgm:cxn modelId="{DD7FEC6C-628A-495E-A6C5-A853C205C2F1}" srcId="{5C0EE527-786D-41AB-9766-9637247FFF48}" destId="{3335BA58-8896-47E4-A72E-221EC172DB5C}" srcOrd="5" destOrd="0" parTransId="{AAB66C75-0991-4813-A2E4-DB70F5F01B98}" sibTransId="{D70C22A5-D8DC-40BB-B9F8-6CFE14A3D457}"/>
    <dgm:cxn modelId="{A33A3A75-0F4C-46FC-AA27-34AA2CE7A99C}" type="presOf" srcId="{0C27F6ED-B8E4-45D8-950A-511A58EC492F}" destId="{749A5928-EC23-4485-A903-708819E41E68}" srcOrd="0" destOrd="0" presId="urn:microsoft.com/office/officeart/2005/8/layout/bProcess4"/>
    <dgm:cxn modelId="{AC5DCBD5-CF9E-4DAA-8FB7-811789D50B4F}" srcId="{5C0EE527-786D-41AB-9766-9637247FFF48}" destId="{0C27F6ED-B8E4-45D8-950A-511A58EC492F}" srcOrd="0" destOrd="0" parTransId="{5C7C9AD1-A3B4-4280-9201-CA14633C6F05}" sibTransId="{9062FBE4-8618-4AF6-A125-CF611995067C}"/>
    <dgm:cxn modelId="{F10235A7-23F4-4ABC-89BA-8687854BB072}" type="presOf" srcId="{5C0EE527-786D-41AB-9766-9637247FFF48}" destId="{81396939-9483-42F2-BD44-193D20A71FF5}" srcOrd="0" destOrd="0" presId="urn:microsoft.com/office/officeart/2005/8/layout/bProcess4"/>
    <dgm:cxn modelId="{47DE552B-44ED-4860-BFA4-15FF75904F5B}" srcId="{5C0EE527-786D-41AB-9766-9637247FFF48}" destId="{171D5BCB-D0DF-480D-A99A-8EC2445D2303}" srcOrd="4" destOrd="0" parTransId="{17DF26A2-FE48-4D93-A3B6-66BB782D189D}" sibTransId="{770A6CD5-F0D0-444F-A161-C86FFEBC8F08}"/>
    <dgm:cxn modelId="{92F31A56-039B-44C3-A2E3-786231E65C6D}" type="presOf" srcId="{3335BA58-8896-47E4-A72E-221EC172DB5C}" destId="{F13C21DE-B7A7-48AB-8473-85B18321C40A}" srcOrd="0" destOrd="0" presId="urn:microsoft.com/office/officeart/2005/8/layout/bProcess4"/>
    <dgm:cxn modelId="{CA206503-1EB4-47A2-B8B0-460D1E74AE64}" srcId="{5C0EE527-786D-41AB-9766-9637247FFF48}" destId="{515E86E8-00CE-4E1E-9147-F91929C7B1E1}" srcOrd="2" destOrd="0" parTransId="{5AE9D5AB-07AB-499F-AB51-E3E2D0AFC64C}" sibTransId="{2865A97F-9FB8-4959-9FED-14EBED1D3E9A}"/>
    <dgm:cxn modelId="{A873C9CB-E1A5-4733-98CE-46FE0708C35C}" srcId="{5C0EE527-786D-41AB-9766-9637247FFF48}" destId="{D0D1B3E8-718F-43C8-9922-E69AAA2ED12F}" srcOrd="6" destOrd="0" parTransId="{375F6072-D2C7-4781-A935-AD24513802ED}" sibTransId="{F7D3C05E-9D52-4E4D-B1EA-86FA1A01462B}"/>
    <dgm:cxn modelId="{C632C689-043F-46D0-BA15-98ADD599E9C4}" type="presOf" srcId="{515E86E8-00CE-4E1E-9147-F91929C7B1E1}" destId="{7A1477C5-23D8-4845-B08A-6128091289BB}" srcOrd="0" destOrd="0" presId="urn:microsoft.com/office/officeart/2005/8/layout/bProcess4"/>
    <dgm:cxn modelId="{4B4E4A1B-FA85-4403-A868-82093CDDDD4A}" type="presOf" srcId="{2865A97F-9FB8-4959-9FED-14EBED1D3E9A}" destId="{B5ADC330-F0C0-4561-8C67-869BB38B51FF}" srcOrd="0" destOrd="0" presId="urn:microsoft.com/office/officeart/2005/8/layout/bProcess4"/>
    <dgm:cxn modelId="{4E015146-AA3B-4798-85A6-620F22E67FB2}" type="presOf" srcId="{1117924F-D443-4A60-AB60-0F7600ECA5E2}" destId="{21BAF86F-7AB4-46D7-A947-CE014D0A14E0}" srcOrd="0" destOrd="0" presId="urn:microsoft.com/office/officeart/2005/8/layout/bProcess4"/>
    <dgm:cxn modelId="{4BED913A-622B-4B6D-AC03-E1754EC9BD04}" srcId="{5C0EE527-786D-41AB-9766-9637247FFF48}" destId="{8C5A6561-2ED2-4B84-8689-4CFC0EFED794}" srcOrd="3" destOrd="0" parTransId="{7A639DC1-2BE1-4261-AFD4-82E517EC3057}" sibTransId="{74158F6A-2042-4BFB-8649-567EB60EBA7C}"/>
    <dgm:cxn modelId="{6B338322-228D-4451-99A9-413456F69288}" type="presParOf" srcId="{81396939-9483-42F2-BD44-193D20A71FF5}" destId="{0F489BFF-C411-4A7F-B5B1-9DF207647245}" srcOrd="0" destOrd="0" presId="urn:microsoft.com/office/officeart/2005/8/layout/bProcess4"/>
    <dgm:cxn modelId="{26F2E80B-7639-49A3-B4D3-131659A13904}" type="presParOf" srcId="{0F489BFF-C411-4A7F-B5B1-9DF207647245}" destId="{C64B8D1A-E933-42EB-B1C6-E299D52E07D5}" srcOrd="0" destOrd="0" presId="urn:microsoft.com/office/officeart/2005/8/layout/bProcess4"/>
    <dgm:cxn modelId="{8439EAF3-37A9-4B61-BEC7-F152F7506811}" type="presParOf" srcId="{0F489BFF-C411-4A7F-B5B1-9DF207647245}" destId="{749A5928-EC23-4485-A903-708819E41E68}" srcOrd="1" destOrd="0" presId="urn:microsoft.com/office/officeart/2005/8/layout/bProcess4"/>
    <dgm:cxn modelId="{41F11A1C-70C1-46E2-9CB1-F2EE2CF0CC70}" type="presParOf" srcId="{81396939-9483-42F2-BD44-193D20A71FF5}" destId="{08B60A03-7014-4EBF-8449-A17FF8ECB4B8}" srcOrd="1" destOrd="0" presId="urn:microsoft.com/office/officeart/2005/8/layout/bProcess4"/>
    <dgm:cxn modelId="{4B2D109B-1DFC-4357-8A5B-3BCD94F05376}" type="presParOf" srcId="{81396939-9483-42F2-BD44-193D20A71FF5}" destId="{B21B463E-C93F-4600-98A6-62C328AFC070}" srcOrd="2" destOrd="0" presId="urn:microsoft.com/office/officeart/2005/8/layout/bProcess4"/>
    <dgm:cxn modelId="{A5502BE6-2279-4163-B8FC-132ABA348FCF}" type="presParOf" srcId="{B21B463E-C93F-4600-98A6-62C328AFC070}" destId="{D1A5D56E-5618-43D6-9BA1-5A77A9D7EB07}" srcOrd="0" destOrd="0" presId="urn:microsoft.com/office/officeart/2005/8/layout/bProcess4"/>
    <dgm:cxn modelId="{287E27F6-F312-49E6-B6A2-84F0B0E564CB}" type="presParOf" srcId="{B21B463E-C93F-4600-98A6-62C328AFC070}" destId="{83E56763-B6DE-4809-8F66-491890B70BAA}" srcOrd="1" destOrd="0" presId="urn:microsoft.com/office/officeart/2005/8/layout/bProcess4"/>
    <dgm:cxn modelId="{AD36A91E-8DF4-46E8-9199-BC8298072030}" type="presParOf" srcId="{81396939-9483-42F2-BD44-193D20A71FF5}" destId="{E4B338AA-F4F9-4B9D-B6F2-BF5B63FDF5F9}" srcOrd="3" destOrd="0" presId="urn:microsoft.com/office/officeart/2005/8/layout/bProcess4"/>
    <dgm:cxn modelId="{F57FAA00-B4D4-488D-A032-E47383D46DCB}" type="presParOf" srcId="{81396939-9483-42F2-BD44-193D20A71FF5}" destId="{F7E60FBE-8108-413D-A72D-FCFF1FC2DAE3}" srcOrd="4" destOrd="0" presId="urn:microsoft.com/office/officeart/2005/8/layout/bProcess4"/>
    <dgm:cxn modelId="{F2B6C354-E832-47D7-A7B5-0034BB9842D9}" type="presParOf" srcId="{F7E60FBE-8108-413D-A72D-FCFF1FC2DAE3}" destId="{67FA9575-84BB-40BE-B811-D01E93A8A375}" srcOrd="0" destOrd="0" presId="urn:microsoft.com/office/officeart/2005/8/layout/bProcess4"/>
    <dgm:cxn modelId="{43196BAB-B585-45B2-ABBE-E62AABD1DA8B}" type="presParOf" srcId="{F7E60FBE-8108-413D-A72D-FCFF1FC2DAE3}" destId="{7A1477C5-23D8-4845-B08A-6128091289BB}" srcOrd="1" destOrd="0" presId="urn:microsoft.com/office/officeart/2005/8/layout/bProcess4"/>
    <dgm:cxn modelId="{94D67939-FE19-412F-9D16-85ADAC47B25B}" type="presParOf" srcId="{81396939-9483-42F2-BD44-193D20A71FF5}" destId="{B5ADC330-F0C0-4561-8C67-869BB38B51FF}" srcOrd="5" destOrd="0" presId="urn:microsoft.com/office/officeart/2005/8/layout/bProcess4"/>
    <dgm:cxn modelId="{A70C0D4D-FE1B-47FB-9998-CB945C46A1DB}" type="presParOf" srcId="{81396939-9483-42F2-BD44-193D20A71FF5}" destId="{DDF7C706-36E4-4795-ADC7-F2AFBB0D492A}" srcOrd="6" destOrd="0" presId="urn:microsoft.com/office/officeart/2005/8/layout/bProcess4"/>
    <dgm:cxn modelId="{FCE6AC7A-7F09-4B35-BDB3-9843796AB087}" type="presParOf" srcId="{DDF7C706-36E4-4795-ADC7-F2AFBB0D492A}" destId="{BA13A830-FE42-4C05-A999-B13F1E028B66}" srcOrd="0" destOrd="0" presId="urn:microsoft.com/office/officeart/2005/8/layout/bProcess4"/>
    <dgm:cxn modelId="{9898675D-4858-4458-981D-97DC31D71747}" type="presParOf" srcId="{DDF7C706-36E4-4795-ADC7-F2AFBB0D492A}" destId="{99F331C3-47AB-433C-95D5-EFEA5F5F9499}" srcOrd="1" destOrd="0" presId="urn:microsoft.com/office/officeart/2005/8/layout/bProcess4"/>
    <dgm:cxn modelId="{611CDC76-4F80-4CE7-99D2-1855FA98A186}" type="presParOf" srcId="{81396939-9483-42F2-BD44-193D20A71FF5}" destId="{4121DC3F-DA09-4245-9636-5A17C62E53E2}" srcOrd="7" destOrd="0" presId="urn:microsoft.com/office/officeart/2005/8/layout/bProcess4"/>
    <dgm:cxn modelId="{4E8F3AC9-1E42-4794-8A36-899BA110F45E}" type="presParOf" srcId="{81396939-9483-42F2-BD44-193D20A71FF5}" destId="{90EDAD53-28A2-4C88-AA0A-4AC99FF65E0F}" srcOrd="8" destOrd="0" presId="urn:microsoft.com/office/officeart/2005/8/layout/bProcess4"/>
    <dgm:cxn modelId="{7288053F-5A84-49C0-ACE7-9467547A3D68}" type="presParOf" srcId="{90EDAD53-28A2-4C88-AA0A-4AC99FF65E0F}" destId="{E6737E26-7774-46EA-B949-DC0BA3F76909}" srcOrd="0" destOrd="0" presId="urn:microsoft.com/office/officeart/2005/8/layout/bProcess4"/>
    <dgm:cxn modelId="{4CF741B2-2ACD-4BC5-A272-510810DF26EA}" type="presParOf" srcId="{90EDAD53-28A2-4C88-AA0A-4AC99FF65E0F}" destId="{F2553AD2-B6D3-4D33-A13E-445A4F106E78}" srcOrd="1" destOrd="0" presId="urn:microsoft.com/office/officeart/2005/8/layout/bProcess4"/>
    <dgm:cxn modelId="{7AC6BAF6-0D42-4C0C-9410-392924FAE03D}" type="presParOf" srcId="{81396939-9483-42F2-BD44-193D20A71FF5}" destId="{AB715375-CC0D-475B-951C-8EEF285368B0}" srcOrd="9" destOrd="0" presId="urn:microsoft.com/office/officeart/2005/8/layout/bProcess4"/>
    <dgm:cxn modelId="{B23BB787-7703-4FDE-A841-30459757CDBB}" type="presParOf" srcId="{81396939-9483-42F2-BD44-193D20A71FF5}" destId="{538A3076-8159-4881-AF1A-9B138EC4ECCA}" srcOrd="10" destOrd="0" presId="urn:microsoft.com/office/officeart/2005/8/layout/bProcess4"/>
    <dgm:cxn modelId="{981501B0-0602-4096-A170-56D812449424}" type="presParOf" srcId="{538A3076-8159-4881-AF1A-9B138EC4ECCA}" destId="{CD633DB1-6D0B-4FE1-AF87-5589522608D8}" srcOrd="0" destOrd="0" presId="urn:microsoft.com/office/officeart/2005/8/layout/bProcess4"/>
    <dgm:cxn modelId="{33247AA8-5460-41D1-96E5-B1EA693A11B8}" type="presParOf" srcId="{538A3076-8159-4881-AF1A-9B138EC4ECCA}" destId="{F13C21DE-B7A7-48AB-8473-85B18321C40A}" srcOrd="1" destOrd="0" presId="urn:microsoft.com/office/officeart/2005/8/layout/bProcess4"/>
    <dgm:cxn modelId="{0A7FED89-67B5-41B4-A4DB-CE5EE5A61EA6}" type="presParOf" srcId="{81396939-9483-42F2-BD44-193D20A71FF5}" destId="{FAF5B461-2B1F-44C8-BAFC-9EC205047115}" srcOrd="11" destOrd="0" presId="urn:microsoft.com/office/officeart/2005/8/layout/bProcess4"/>
    <dgm:cxn modelId="{BAFDDA89-15DE-4238-98DE-87743980087F}" type="presParOf" srcId="{81396939-9483-42F2-BD44-193D20A71FF5}" destId="{E9AC04BC-1EB0-4057-AF29-69A62C8B4902}" srcOrd="12" destOrd="0" presId="urn:microsoft.com/office/officeart/2005/8/layout/bProcess4"/>
    <dgm:cxn modelId="{2C17E348-8D64-4B27-9DB4-DD9C91F45027}" type="presParOf" srcId="{E9AC04BC-1EB0-4057-AF29-69A62C8B4902}" destId="{5DD56F1A-DF51-48F4-8857-AD8C524E37BF}" srcOrd="0" destOrd="0" presId="urn:microsoft.com/office/officeart/2005/8/layout/bProcess4"/>
    <dgm:cxn modelId="{0DE46DFC-8BB6-41AA-BE08-6472E6F39A4C}" type="presParOf" srcId="{E9AC04BC-1EB0-4057-AF29-69A62C8B4902}" destId="{19E021AC-B6C5-42EF-BB10-EA66CB1E807E}" srcOrd="1" destOrd="0" presId="urn:microsoft.com/office/officeart/2005/8/layout/bProcess4"/>
    <dgm:cxn modelId="{5862A312-A696-4353-8FC7-E9839D73D7C5}" type="presParOf" srcId="{81396939-9483-42F2-BD44-193D20A71FF5}" destId="{83B48BF0-C323-48D8-8F1B-25C8F4FCA6C7}" srcOrd="13" destOrd="0" presId="urn:microsoft.com/office/officeart/2005/8/layout/bProcess4"/>
    <dgm:cxn modelId="{DB188632-7C43-4D34-AB0B-F535262F66DD}" type="presParOf" srcId="{81396939-9483-42F2-BD44-193D20A71FF5}" destId="{6D9A83F2-23B8-47ED-9723-9AA20E22CCE6}" srcOrd="14" destOrd="0" presId="urn:microsoft.com/office/officeart/2005/8/layout/bProcess4"/>
    <dgm:cxn modelId="{D51CC360-7D17-4124-8132-7CC005D5E1DB}" type="presParOf" srcId="{6D9A83F2-23B8-47ED-9723-9AA20E22CCE6}" destId="{D8AC9059-B722-47F8-B406-8251703D40D8}" srcOrd="0" destOrd="0" presId="urn:microsoft.com/office/officeart/2005/8/layout/bProcess4"/>
    <dgm:cxn modelId="{95AF6FA1-74C6-4965-A703-9BC24E8F5CAF}" type="presParOf" srcId="{6D9A83F2-23B8-47ED-9723-9AA20E22CCE6}" destId="{0385AF1B-6447-4ED3-B8D1-77E8662338DB}" srcOrd="1" destOrd="0" presId="urn:microsoft.com/office/officeart/2005/8/layout/bProcess4"/>
    <dgm:cxn modelId="{663AEE01-D759-4053-B2D4-16C0DD9004FF}" type="presParOf" srcId="{81396939-9483-42F2-BD44-193D20A71FF5}" destId="{21BAF86F-7AB4-46D7-A947-CE014D0A14E0}" srcOrd="15" destOrd="0" presId="urn:microsoft.com/office/officeart/2005/8/layout/bProcess4"/>
    <dgm:cxn modelId="{75E26A9E-F683-4D15-9356-076F23A3C297}" type="presParOf" srcId="{81396939-9483-42F2-BD44-193D20A71FF5}" destId="{31C9B5B3-3767-4240-A9D8-570C21AA88BD}" srcOrd="16" destOrd="0" presId="urn:microsoft.com/office/officeart/2005/8/layout/bProcess4"/>
    <dgm:cxn modelId="{AD7224DD-08C2-43C2-91CA-3DDF255A80EE}" type="presParOf" srcId="{31C9B5B3-3767-4240-A9D8-570C21AA88BD}" destId="{472EEE67-1FB3-460B-BAAE-A243A86786D0}" srcOrd="0" destOrd="0" presId="urn:microsoft.com/office/officeart/2005/8/layout/bProcess4"/>
    <dgm:cxn modelId="{66BAFD50-5135-4275-A789-6970A29EEB52}" type="presParOf" srcId="{31C9B5B3-3767-4240-A9D8-570C21AA88BD}" destId="{694F7FFE-C6DE-4321-83FA-E44E1057C9B9}"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F546B-3E4B-4800-8304-F9566769EFA2}">
      <dsp:nvSpPr>
        <dsp:cNvPr id="0" name=""/>
        <dsp:cNvSpPr/>
      </dsp:nvSpPr>
      <dsp:spPr>
        <a:xfrm>
          <a:off x="0" y="1969368"/>
          <a:ext cx="2971800" cy="646390"/>
        </a:xfrm>
        <a:prstGeom prst="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Level 3</a:t>
          </a:r>
          <a:endParaRPr lang="en-US" sz="1600" kern="1200" dirty="0"/>
        </a:p>
      </dsp:txBody>
      <dsp:txXfrm>
        <a:off x="0" y="1969368"/>
        <a:ext cx="2971800" cy="349051"/>
      </dsp:txXfrm>
    </dsp:sp>
    <dsp:sp modelId="{F55140BA-DC4B-457A-811A-6B856B84F01D}">
      <dsp:nvSpPr>
        <dsp:cNvPr id="0" name=""/>
        <dsp:cNvSpPr/>
      </dsp:nvSpPr>
      <dsp:spPr>
        <a:xfrm>
          <a:off x="0" y="2305491"/>
          <a:ext cx="2971800" cy="2973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t>Electrical Power System</a:t>
          </a:r>
          <a:endParaRPr lang="en-US" sz="1500" kern="1200" dirty="0"/>
        </a:p>
      </dsp:txBody>
      <dsp:txXfrm>
        <a:off x="0" y="2305491"/>
        <a:ext cx="2971800" cy="297339"/>
      </dsp:txXfrm>
    </dsp:sp>
    <dsp:sp modelId="{594A5D7C-FA53-4D52-A289-CB19D25DEFE2}">
      <dsp:nvSpPr>
        <dsp:cNvPr id="0" name=""/>
        <dsp:cNvSpPr/>
      </dsp:nvSpPr>
      <dsp:spPr>
        <a:xfrm rot="10800000">
          <a:off x="0" y="984915"/>
          <a:ext cx="2971800" cy="994149"/>
        </a:xfrm>
        <a:prstGeom prst="upArrowCallou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Level 2</a:t>
          </a:r>
          <a:endParaRPr lang="en-US" sz="1600" b="1" kern="1200" dirty="0"/>
        </a:p>
      </dsp:txBody>
      <dsp:txXfrm rot="-10800000">
        <a:off x="0" y="984915"/>
        <a:ext cx="2971800" cy="348946"/>
      </dsp:txXfrm>
    </dsp:sp>
    <dsp:sp modelId="{94E16A33-6377-4295-BD76-8F87FBA32CF6}">
      <dsp:nvSpPr>
        <dsp:cNvPr id="0" name=""/>
        <dsp:cNvSpPr/>
      </dsp:nvSpPr>
      <dsp:spPr>
        <a:xfrm>
          <a:off x="0" y="1333861"/>
          <a:ext cx="2971800" cy="2972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t>Data Handling &amp; Communications</a:t>
          </a:r>
          <a:endParaRPr lang="en-US" sz="1500" kern="1200" dirty="0"/>
        </a:p>
      </dsp:txBody>
      <dsp:txXfrm>
        <a:off x="0" y="1333861"/>
        <a:ext cx="2971800" cy="297250"/>
      </dsp:txXfrm>
    </dsp:sp>
    <dsp:sp modelId="{48370B65-339C-4D02-9C14-24921818262B}">
      <dsp:nvSpPr>
        <dsp:cNvPr id="0" name=""/>
        <dsp:cNvSpPr/>
      </dsp:nvSpPr>
      <dsp:spPr>
        <a:xfrm rot="10800000">
          <a:off x="0" y="462"/>
          <a:ext cx="2971800" cy="994149"/>
        </a:xfrm>
        <a:prstGeom prst="upArrowCallou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Level 1</a:t>
          </a:r>
          <a:endParaRPr lang="en-US" sz="1600" b="1" kern="1200" dirty="0"/>
        </a:p>
      </dsp:txBody>
      <dsp:txXfrm rot="-10800000">
        <a:off x="0" y="462"/>
        <a:ext cx="2971800" cy="348946"/>
      </dsp:txXfrm>
    </dsp:sp>
    <dsp:sp modelId="{6A858B40-B6B2-44C5-BE30-665DCEBE9179}">
      <dsp:nvSpPr>
        <dsp:cNvPr id="0" name=""/>
        <dsp:cNvSpPr/>
      </dsp:nvSpPr>
      <dsp:spPr>
        <a:xfrm>
          <a:off x="0" y="349408"/>
          <a:ext cx="2971800" cy="2972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t>Telemetry Sensors</a:t>
          </a:r>
          <a:endParaRPr lang="en-US" sz="1500" kern="1200" dirty="0"/>
        </a:p>
      </dsp:txBody>
      <dsp:txXfrm>
        <a:off x="0" y="349408"/>
        <a:ext cx="2971800" cy="297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60A03-7014-4EBF-8449-A17FF8ECB4B8}">
      <dsp:nvSpPr>
        <dsp:cNvPr id="0" name=""/>
        <dsp:cNvSpPr/>
      </dsp:nvSpPr>
      <dsp:spPr>
        <a:xfrm rot="5400000">
          <a:off x="-353920" y="1311626"/>
          <a:ext cx="1565677" cy="1890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9A5928-EC23-4485-A903-708819E41E68}">
      <dsp:nvSpPr>
        <dsp:cNvPr id="0" name=""/>
        <dsp:cNvSpPr/>
      </dsp:nvSpPr>
      <dsp:spPr>
        <a:xfrm>
          <a:off x="3870" y="308894"/>
          <a:ext cx="2100671" cy="12604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Secure Egg Inside Payload Envelope and Assemble Payload</a:t>
          </a:r>
          <a:endParaRPr lang="en-US" sz="1600" kern="1200" dirty="0"/>
        </a:p>
      </dsp:txBody>
      <dsp:txXfrm>
        <a:off x="40786" y="345810"/>
        <a:ext cx="2026839" cy="1186571"/>
      </dsp:txXfrm>
    </dsp:sp>
    <dsp:sp modelId="{E4B338AA-F4F9-4B9D-B6F2-BF5B63FDF5F9}">
      <dsp:nvSpPr>
        <dsp:cNvPr id="0" name=""/>
        <dsp:cNvSpPr/>
      </dsp:nvSpPr>
      <dsp:spPr>
        <a:xfrm rot="5400000">
          <a:off x="-353920" y="2887130"/>
          <a:ext cx="1565677" cy="1890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E56763-B6DE-4809-8F66-491890B70BAA}">
      <dsp:nvSpPr>
        <dsp:cNvPr id="0" name=""/>
        <dsp:cNvSpPr/>
      </dsp:nvSpPr>
      <dsp:spPr>
        <a:xfrm>
          <a:off x="3870" y="1884398"/>
          <a:ext cx="2100671" cy="12604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Place in Launch Configuration. Telemetry Data Transfer to Ground Station.</a:t>
          </a:r>
          <a:endParaRPr lang="en-US" sz="1600" kern="1200" dirty="0"/>
        </a:p>
      </dsp:txBody>
      <dsp:txXfrm>
        <a:off x="40786" y="1921314"/>
        <a:ext cx="2026839" cy="1186571"/>
      </dsp:txXfrm>
    </dsp:sp>
    <dsp:sp modelId="{B5ADC330-F0C0-4561-8C67-869BB38B51FF}">
      <dsp:nvSpPr>
        <dsp:cNvPr id="0" name=""/>
        <dsp:cNvSpPr/>
      </dsp:nvSpPr>
      <dsp:spPr>
        <a:xfrm>
          <a:off x="433831" y="3674882"/>
          <a:ext cx="2784067" cy="1890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1477C5-23D8-4845-B08A-6128091289BB}">
      <dsp:nvSpPr>
        <dsp:cNvPr id="0" name=""/>
        <dsp:cNvSpPr/>
      </dsp:nvSpPr>
      <dsp:spPr>
        <a:xfrm>
          <a:off x="3870" y="3459902"/>
          <a:ext cx="2100671" cy="12604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Launch and Eject at Apogee.</a:t>
          </a:r>
          <a:endParaRPr lang="en-US" sz="1800" kern="1200" dirty="0"/>
        </a:p>
      </dsp:txBody>
      <dsp:txXfrm>
        <a:off x="40786" y="3496818"/>
        <a:ext cx="2026839" cy="1186571"/>
      </dsp:txXfrm>
    </dsp:sp>
    <dsp:sp modelId="{4121DC3F-DA09-4245-9636-5A17C62E53E2}">
      <dsp:nvSpPr>
        <dsp:cNvPr id="0" name=""/>
        <dsp:cNvSpPr/>
      </dsp:nvSpPr>
      <dsp:spPr>
        <a:xfrm rot="16200000">
          <a:off x="2439972" y="2887130"/>
          <a:ext cx="1565677" cy="1890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F331C3-47AB-433C-95D5-EFEA5F5F9499}">
      <dsp:nvSpPr>
        <dsp:cNvPr id="0" name=""/>
        <dsp:cNvSpPr/>
      </dsp:nvSpPr>
      <dsp:spPr>
        <a:xfrm>
          <a:off x="2797764" y="3459902"/>
          <a:ext cx="2100671" cy="12604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Parachute Deployment. 20m/s Decent from 670m.</a:t>
          </a:r>
          <a:endParaRPr lang="en-US" sz="1800" kern="1200" dirty="0"/>
        </a:p>
      </dsp:txBody>
      <dsp:txXfrm>
        <a:off x="2834680" y="3496818"/>
        <a:ext cx="2026839" cy="1186571"/>
      </dsp:txXfrm>
    </dsp:sp>
    <dsp:sp modelId="{AB715375-CC0D-475B-951C-8EEF285368B0}">
      <dsp:nvSpPr>
        <dsp:cNvPr id="0" name=""/>
        <dsp:cNvSpPr/>
      </dsp:nvSpPr>
      <dsp:spPr>
        <a:xfrm rot="16200000">
          <a:off x="2439972" y="1311626"/>
          <a:ext cx="1565677" cy="1890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553AD2-B6D3-4D33-A13E-445A4F106E78}">
      <dsp:nvSpPr>
        <dsp:cNvPr id="0" name=""/>
        <dsp:cNvSpPr/>
      </dsp:nvSpPr>
      <dsp:spPr>
        <a:xfrm>
          <a:off x="2797764" y="1884398"/>
          <a:ext cx="2100671" cy="12604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Altimeter Reads 400m</a:t>
          </a:r>
          <a:endParaRPr lang="en-US" sz="1800" kern="1200" dirty="0"/>
        </a:p>
      </dsp:txBody>
      <dsp:txXfrm>
        <a:off x="2834680" y="1921314"/>
        <a:ext cx="2026839" cy="1186571"/>
      </dsp:txXfrm>
    </dsp:sp>
    <dsp:sp modelId="{FAF5B461-2B1F-44C8-BAFC-9EC205047115}">
      <dsp:nvSpPr>
        <dsp:cNvPr id="0" name=""/>
        <dsp:cNvSpPr/>
      </dsp:nvSpPr>
      <dsp:spPr>
        <a:xfrm>
          <a:off x="3227724" y="523874"/>
          <a:ext cx="2784067" cy="1890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3C21DE-B7A7-48AB-8473-85B18321C40A}">
      <dsp:nvSpPr>
        <dsp:cNvPr id="0" name=""/>
        <dsp:cNvSpPr/>
      </dsp:nvSpPr>
      <dsp:spPr>
        <a:xfrm>
          <a:off x="2797764" y="308894"/>
          <a:ext cx="2100671" cy="12604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Separate from Container, Engage Aero-Braking. </a:t>
          </a:r>
          <a:endParaRPr lang="en-US" sz="1800" kern="1200" dirty="0"/>
        </a:p>
      </dsp:txBody>
      <dsp:txXfrm>
        <a:off x="2834680" y="345810"/>
        <a:ext cx="2026839" cy="1186571"/>
      </dsp:txXfrm>
    </dsp:sp>
    <dsp:sp modelId="{83B48BF0-C323-48D8-8F1B-25C8F4FCA6C7}">
      <dsp:nvSpPr>
        <dsp:cNvPr id="0" name=""/>
        <dsp:cNvSpPr/>
      </dsp:nvSpPr>
      <dsp:spPr>
        <a:xfrm rot="5400000">
          <a:off x="5233866" y="1311626"/>
          <a:ext cx="1565677" cy="1890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E021AC-B6C5-42EF-BB10-EA66CB1E807E}">
      <dsp:nvSpPr>
        <dsp:cNvPr id="0" name=""/>
        <dsp:cNvSpPr/>
      </dsp:nvSpPr>
      <dsp:spPr>
        <a:xfrm>
          <a:off x="5591657" y="308894"/>
          <a:ext cx="2100671" cy="12604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Decent Until Impact in which Force of Impact is Recorded.</a:t>
          </a:r>
          <a:endParaRPr lang="en-US" sz="1800" kern="1200" dirty="0"/>
        </a:p>
      </dsp:txBody>
      <dsp:txXfrm>
        <a:off x="5628573" y="345810"/>
        <a:ext cx="2026839" cy="1186571"/>
      </dsp:txXfrm>
    </dsp:sp>
    <dsp:sp modelId="{21BAF86F-7AB4-46D7-A947-CE014D0A14E0}">
      <dsp:nvSpPr>
        <dsp:cNvPr id="0" name=""/>
        <dsp:cNvSpPr/>
      </dsp:nvSpPr>
      <dsp:spPr>
        <a:xfrm rot="5400000">
          <a:off x="5233866" y="2887130"/>
          <a:ext cx="1565677" cy="1890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85AF1B-6447-4ED3-B8D1-77E8662338DB}">
      <dsp:nvSpPr>
        <dsp:cNvPr id="0" name=""/>
        <dsp:cNvSpPr/>
      </dsp:nvSpPr>
      <dsp:spPr>
        <a:xfrm>
          <a:off x="5591657" y="1884398"/>
          <a:ext cx="2100671" cy="12604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Locate Payload through Visual Sight and Audible Noise.</a:t>
          </a:r>
          <a:endParaRPr lang="en-US" sz="1800" kern="1200" dirty="0"/>
        </a:p>
      </dsp:txBody>
      <dsp:txXfrm>
        <a:off x="5628573" y="1921314"/>
        <a:ext cx="2026839" cy="1186571"/>
      </dsp:txXfrm>
    </dsp:sp>
    <dsp:sp modelId="{694F7FFE-C6DE-4321-83FA-E44E1057C9B9}">
      <dsp:nvSpPr>
        <dsp:cNvPr id="0" name=""/>
        <dsp:cNvSpPr/>
      </dsp:nvSpPr>
      <dsp:spPr>
        <a:xfrm>
          <a:off x="5591657" y="3459902"/>
          <a:ext cx="2100671" cy="12604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Retrieve Payload and Force of Impact Data.</a:t>
          </a:r>
          <a:endParaRPr lang="en-US" sz="1800" kern="1200" dirty="0"/>
        </a:p>
      </dsp:txBody>
      <dsp:txXfrm>
        <a:off x="5628573" y="3496818"/>
        <a:ext cx="2026839" cy="118657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CE572A-27D9-427A-BC3E-DD9F5E165863}" type="datetimeFigureOut">
              <a:rPr lang="en-US" smtClean="0"/>
              <a:t>4/18/2013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E51AB4-FB7E-4FB7-956B-B5A577BD963B}" type="slidenum">
              <a:rPr lang="en-US" smtClean="0"/>
              <a:t>‹#›</a:t>
            </a:fld>
            <a:endParaRPr lang="en-US"/>
          </a:p>
        </p:txBody>
      </p:sp>
    </p:spTree>
    <p:extLst>
      <p:ext uri="{BB962C8B-B14F-4D97-AF65-F5344CB8AC3E}">
        <p14:creationId xmlns:p14="http://schemas.microsoft.com/office/powerpoint/2010/main" val="1275738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E0819F-94FB-43DA-8D81-2D20595B45FA}" type="datetimeFigureOut">
              <a:rPr lang="en-US" smtClean="0"/>
              <a:t>4/18/2013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A403D0-3540-4CC5-8AFA-3A4E2EE9999D}" type="slidenum">
              <a:rPr lang="en-US" smtClean="0"/>
              <a:t>‹#›</a:t>
            </a:fld>
            <a:endParaRPr lang="en-US"/>
          </a:p>
        </p:txBody>
      </p:sp>
    </p:spTree>
    <p:extLst>
      <p:ext uri="{BB962C8B-B14F-4D97-AF65-F5344CB8AC3E}">
        <p14:creationId xmlns:p14="http://schemas.microsoft.com/office/powerpoint/2010/main" val="3083160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A403D0-3540-4CC5-8AFA-3A4E2EE9999D}" type="slidenum">
              <a:rPr lang="en-US" smtClean="0"/>
              <a:t>5</a:t>
            </a:fld>
            <a:endParaRPr lang="en-US"/>
          </a:p>
        </p:txBody>
      </p:sp>
    </p:spTree>
    <p:extLst>
      <p:ext uri="{BB962C8B-B14F-4D97-AF65-F5344CB8AC3E}">
        <p14:creationId xmlns:p14="http://schemas.microsoft.com/office/powerpoint/2010/main" val="196802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ts val="0"/>
              </a:spcBef>
              <a:buNone/>
            </a:pPr>
            <a:r>
              <a:rPr lang="en-US" sz="2000" b="1" dirty="0" smtClean="0"/>
              <a:t>Round Parachute </a:t>
            </a:r>
          </a:p>
          <a:p>
            <a:pPr marL="0" lvl="1" indent="0" eaLnBrk="1" hangingPunct="1">
              <a:spcBef>
                <a:spcPts val="0"/>
              </a:spcBef>
              <a:buNone/>
            </a:pPr>
            <a:r>
              <a:rPr lang="en-US" sz="2000" dirty="0" smtClean="0">
                <a:cs typeface="Arial" pitchFamily="34" charset="0"/>
              </a:rPr>
              <a:t>Pros: Drag coefficient 1.5 High stability, Compact</a:t>
            </a:r>
          </a:p>
          <a:p>
            <a:pPr marL="0" lvl="1" indent="0" eaLnBrk="1" hangingPunct="1">
              <a:spcBef>
                <a:spcPts val="0"/>
              </a:spcBef>
              <a:buNone/>
            </a:pPr>
            <a:r>
              <a:rPr lang="en-US" sz="2000" dirty="0" smtClean="0">
                <a:cs typeface="Arial" pitchFamily="34" charset="0"/>
              </a:rPr>
              <a:t>Cons: High wind drift potential</a:t>
            </a:r>
          </a:p>
          <a:p>
            <a:pPr eaLnBrk="1" hangingPunct="1"/>
            <a:endParaRPr lang="en-US" sz="2000" b="1" dirty="0" smtClean="0"/>
          </a:p>
          <a:p>
            <a:pPr eaLnBrk="1" hangingPunct="1"/>
            <a:r>
              <a:rPr lang="en-US" sz="2000" b="1" dirty="0" err="1" smtClean="0"/>
              <a:t>Parasheet</a:t>
            </a:r>
            <a:r>
              <a:rPr lang="en-US" sz="2000" b="1" dirty="0" smtClean="0"/>
              <a:t>  (Concept Selected)</a:t>
            </a:r>
          </a:p>
          <a:p>
            <a:pPr eaLnBrk="1" hangingPunct="1"/>
            <a:r>
              <a:rPr lang="en-US" sz="2000" dirty="0" smtClean="0"/>
              <a:t>Pros: Simple, Compact, Drag Coefficient 0.75</a:t>
            </a:r>
          </a:p>
          <a:p>
            <a:pPr eaLnBrk="1" hangingPunct="1"/>
            <a:r>
              <a:rPr lang="en-US" sz="2000" dirty="0" smtClean="0"/>
              <a:t>Cons: High wind drift potential, less stable</a:t>
            </a:r>
          </a:p>
          <a:p>
            <a:pPr eaLnBrk="1" hangingPunct="1"/>
            <a:endParaRPr lang="en-US" sz="2000" dirty="0" smtClean="0"/>
          </a:p>
          <a:p>
            <a:pPr eaLnBrk="1" hangingPunct="1"/>
            <a:r>
              <a:rPr lang="en-US" sz="2000" b="1" dirty="0" smtClean="0"/>
              <a:t>Streamer</a:t>
            </a:r>
          </a:p>
          <a:p>
            <a:pPr eaLnBrk="1" hangingPunct="1"/>
            <a:r>
              <a:rPr lang="en-US" sz="2000" dirty="0" smtClean="0"/>
              <a:t>Pros: Low Wind Drift Potential, Simple</a:t>
            </a:r>
          </a:p>
          <a:p>
            <a:pPr eaLnBrk="1" hangingPunct="1"/>
            <a:r>
              <a:rPr lang="en-US" sz="2000" dirty="0" smtClean="0"/>
              <a:t>Cons: Drag Coefficient 0.14 – 0.4</a:t>
            </a:r>
          </a:p>
          <a:p>
            <a:pPr eaLnBrk="1" hangingPunct="1"/>
            <a:endParaRPr lang="en-US" sz="2000" dirty="0" smtClean="0"/>
          </a:p>
          <a:p>
            <a:r>
              <a:rPr lang="en-US" sz="2000" b="1" dirty="0" smtClean="0"/>
              <a:t>Spring Loaded Rods (Concept Selected)</a:t>
            </a:r>
          </a:p>
          <a:p>
            <a:r>
              <a:rPr lang="en-US" sz="2000" dirty="0" smtClean="0"/>
              <a:t>Torsional springs open rods/fabric fastened at base. </a:t>
            </a:r>
          </a:p>
          <a:p>
            <a:r>
              <a:rPr lang="en-US" sz="2000" dirty="0" smtClean="0"/>
              <a:t>Pros: Lightweight, Easy deployment</a:t>
            </a:r>
          </a:p>
          <a:p>
            <a:r>
              <a:rPr lang="en-US" sz="2000" dirty="0" smtClean="0"/>
              <a:t>Cons: Structural Integrity</a:t>
            </a:r>
          </a:p>
          <a:p>
            <a:endParaRPr lang="en-US" sz="2000" dirty="0" smtClean="0"/>
          </a:p>
          <a:p>
            <a:r>
              <a:rPr lang="en-US" sz="2000" b="1" dirty="0" smtClean="0"/>
              <a:t>Deployable Exterior Panels</a:t>
            </a:r>
          </a:p>
          <a:p>
            <a:r>
              <a:rPr lang="en-US" sz="2000" dirty="0" smtClean="0"/>
              <a:t>Rigid panels open using motor.</a:t>
            </a:r>
          </a:p>
          <a:p>
            <a:r>
              <a:rPr lang="en-US" sz="2000" dirty="0" smtClean="0"/>
              <a:t>Pros: Durable</a:t>
            </a:r>
          </a:p>
          <a:p>
            <a:r>
              <a:rPr lang="en-US" sz="2000" dirty="0" smtClean="0"/>
              <a:t>Cons: Weight, Power requirement</a:t>
            </a:r>
          </a:p>
          <a:p>
            <a:endParaRPr lang="en-US" sz="2000" dirty="0" smtClean="0"/>
          </a:p>
          <a:p>
            <a:r>
              <a:rPr lang="en-US" sz="2000" b="1" dirty="0" smtClean="0"/>
              <a:t>Telescoping Arms</a:t>
            </a:r>
          </a:p>
          <a:p>
            <a:r>
              <a:rPr lang="en-US" sz="2000" dirty="0" smtClean="0"/>
              <a:t>Fabric connected at center and tips will extend using linear actuator.</a:t>
            </a:r>
          </a:p>
          <a:p>
            <a:r>
              <a:rPr lang="en-US" sz="2000" dirty="0" smtClean="0"/>
              <a:t>Pros: Large area, Max drag</a:t>
            </a:r>
          </a:p>
          <a:p>
            <a:r>
              <a:rPr lang="en-US" sz="2000" dirty="0" smtClean="0"/>
              <a:t>Cons: Complex, Lengthy deployment time</a:t>
            </a:r>
          </a:p>
          <a:p>
            <a:endParaRPr lang="en-US" sz="2000" dirty="0" smtClean="0"/>
          </a:p>
          <a:p>
            <a:pPr eaLnBrk="1" hangingPunct="1"/>
            <a:endParaRPr lang="en-US" sz="2000" dirty="0" smtClean="0"/>
          </a:p>
          <a:p>
            <a:pPr marL="0" lvl="1" indent="0" eaLnBrk="1" hangingPunct="1">
              <a:spcBef>
                <a:spcPts val="0"/>
              </a:spcBef>
              <a:buNone/>
            </a:pPr>
            <a:endParaRPr lang="en-US" sz="2000" dirty="0" smtClean="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9EA403D0-3540-4CC5-8AFA-3A4E2EE9999D}" type="slidenum">
              <a:rPr lang="en-US" smtClean="0"/>
              <a:t>8</a:t>
            </a:fld>
            <a:endParaRPr lang="en-US"/>
          </a:p>
        </p:txBody>
      </p:sp>
    </p:spTree>
    <p:extLst>
      <p:ext uri="{BB962C8B-B14F-4D97-AF65-F5344CB8AC3E}">
        <p14:creationId xmlns:p14="http://schemas.microsoft.com/office/powerpoint/2010/main" val="3583601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t>Linear Release</a:t>
            </a:r>
          </a:p>
          <a:p>
            <a:r>
              <a:rPr lang="en-US" sz="1100" dirty="0" smtClean="0"/>
              <a:t>Pros: Few parts, easy manufacturability</a:t>
            </a:r>
          </a:p>
          <a:p>
            <a:r>
              <a:rPr lang="en-US" sz="1100" dirty="0" smtClean="0"/>
              <a:t>Cons: Slow reaction time</a:t>
            </a:r>
          </a:p>
          <a:p>
            <a:endParaRPr lang="en-US" sz="1100" dirty="0" smtClean="0"/>
          </a:p>
          <a:p>
            <a:r>
              <a:rPr lang="en-US" sz="1100" b="1" dirty="0" smtClean="0"/>
              <a:t>Rotational Release (Concept Selected)</a:t>
            </a:r>
          </a:p>
          <a:p>
            <a:r>
              <a:rPr lang="en-US" sz="1100" dirty="0" smtClean="0"/>
              <a:t>Pros:  Proven technique, Inexpensive </a:t>
            </a:r>
          </a:p>
          <a:p>
            <a:r>
              <a:rPr lang="en-US" sz="1100" dirty="0" smtClean="0"/>
              <a:t>Cons: Slow reaction time, Fabrication considerations</a:t>
            </a:r>
          </a:p>
          <a:p>
            <a:endParaRPr lang="en-US" dirty="0" smtClean="0"/>
          </a:p>
          <a:p>
            <a:r>
              <a:rPr lang="en-US" b="1" dirty="0" smtClean="0"/>
              <a:t>Trap Door</a:t>
            </a:r>
          </a:p>
          <a:p>
            <a:r>
              <a:rPr lang="en-US" dirty="0" smtClean="0"/>
              <a:t>Pros: Provides structural support</a:t>
            </a:r>
          </a:p>
          <a:p>
            <a:r>
              <a:rPr lang="en-US" dirty="0" smtClean="0"/>
              <a:t>Cons: Multiple moving parts, heavy</a:t>
            </a:r>
          </a:p>
          <a:p>
            <a:pPr rtl="0" eaLnBrk="1" fontAlgn="t" latinLnBrk="0" hangingPunct="1"/>
            <a:endParaRPr lang="en-US" sz="1200" b="1" i="0" u="none" strike="noStrike" kern="1200" dirty="0" smtClean="0">
              <a:solidFill>
                <a:schemeClr val="tx1"/>
              </a:solidFill>
              <a:effectLst/>
              <a:latin typeface="+mn-lt"/>
              <a:ea typeface="+mn-ea"/>
              <a:cs typeface="+mn-cs"/>
            </a:endParaRPr>
          </a:p>
          <a:p>
            <a:pPr rtl="0" eaLnBrk="1" fontAlgn="t" latinLnBrk="0" hangingPunct="1"/>
            <a:r>
              <a:rPr lang="en-US" sz="1200" b="1" i="0" u="none" strike="noStrike" kern="1200" dirty="0" smtClean="0">
                <a:solidFill>
                  <a:schemeClr val="tx1"/>
                </a:solidFill>
                <a:effectLst/>
                <a:latin typeface="+mn-lt"/>
                <a:ea typeface="+mn-ea"/>
                <a:cs typeface="+mn-cs"/>
              </a:rPr>
              <a:t>Memory Foam</a:t>
            </a:r>
            <a:r>
              <a:rPr lang="en-US" sz="1200" b="0" i="0" u="none" strike="noStrike" kern="1200" dirty="0" smtClean="0">
                <a:solidFill>
                  <a:schemeClr val="tx1"/>
                </a:solidFill>
                <a:effectLst/>
                <a:latin typeface="+mn-lt"/>
                <a:ea typeface="+mn-ea"/>
                <a:cs typeface="+mn-cs"/>
              </a:rPr>
              <a:t>:</a:t>
            </a:r>
            <a:r>
              <a:rPr lang="en-US" sz="1200" b="0" i="0" u="none" strike="noStrike" kern="1200" baseline="0" dirty="0" smtClean="0">
                <a:solidFill>
                  <a:schemeClr val="tx1"/>
                </a:solidFill>
                <a:effectLst/>
                <a:latin typeface="+mn-lt"/>
                <a:ea typeface="+mn-ea"/>
                <a:cs typeface="+mn-cs"/>
              </a:rPr>
              <a:t> costly, high volume, light, poor under heat</a:t>
            </a:r>
            <a:endParaRPr lang="en-US" sz="1200" b="0" i="0" u="none" strike="noStrike" kern="1200" dirty="0" smtClean="0">
              <a:solidFill>
                <a:schemeClr val="tx1"/>
              </a:solidFill>
              <a:effectLst/>
              <a:latin typeface="+mn-lt"/>
              <a:ea typeface="+mn-ea"/>
              <a:cs typeface="+mn-cs"/>
            </a:endParaRPr>
          </a:p>
          <a:p>
            <a:pPr rtl="0" eaLnBrk="1" fontAlgn="t" latinLnBrk="0" hangingPunct="1"/>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Dough:</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Variable density, cheap, Inconsistent properties</a:t>
            </a:r>
          </a:p>
          <a:p>
            <a:pPr rtl="0" eaLnBrk="1" fontAlgn="t" latinLnBrk="0" hangingPunct="1"/>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Polystyrene Beads: relatively high</a:t>
            </a:r>
            <a:r>
              <a:rPr lang="en-US" sz="1200" b="0" i="0" u="none" strike="noStrike" kern="1200" baseline="0" dirty="0" smtClean="0">
                <a:solidFill>
                  <a:schemeClr val="tx1"/>
                </a:solidFill>
                <a:effectLst/>
                <a:latin typeface="+mn-lt"/>
                <a:ea typeface="+mn-ea"/>
                <a:cs typeface="+mn-cs"/>
              </a:rPr>
              <a:t> density </a:t>
            </a:r>
            <a:r>
              <a:rPr lang="en-US" sz="1200" b="0" i="0" u="none" strike="noStrike" kern="1200" dirty="0" smtClean="0">
                <a:solidFill>
                  <a:schemeClr val="tx1"/>
                </a:solidFill>
                <a:effectLst/>
                <a:latin typeface="+mn-lt"/>
                <a:ea typeface="+mn-ea"/>
                <a:cs typeface="+mn-cs"/>
              </a:rPr>
              <a:t>1050-1120kg/m3,</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Cheap, light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EA403D0-3540-4CC5-8AFA-3A4E2EE9999D}" type="slidenum">
              <a:rPr lang="en-US" smtClean="0"/>
              <a:t>9</a:t>
            </a:fld>
            <a:endParaRPr lang="en-US"/>
          </a:p>
        </p:txBody>
      </p:sp>
    </p:spTree>
    <p:extLst>
      <p:ext uri="{BB962C8B-B14F-4D97-AF65-F5344CB8AC3E}">
        <p14:creationId xmlns:p14="http://schemas.microsoft.com/office/powerpoint/2010/main" val="2026413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selection of each subsystem:</a:t>
            </a:r>
          </a:p>
          <a:p>
            <a:r>
              <a:rPr lang="en-US" baseline="0" dirty="0" smtClean="0"/>
              <a:t>Container is the entire length of structure. Made of plastic, it is open on the bottom.</a:t>
            </a:r>
          </a:p>
          <a:p>
            <a:r>
              <a:rPr lang="en-US" baseline="0" dirty="0" smtClean="0"/>
              <a:t>Payload is the portion inside that houses the electronic components and the raw egg.</a:t>
            </a:r>
          </a:p>
          <a:p>
            <a:r>
              <a:rPr lang="en-US" baseline="0" dirty="0" smtClean="0"/>
              <a:t>Parachute was selected by conducting an experiment on the braking efficacy and ease of implementation of parachutes and streamers for this application. The diameter of the parachute was calculated to achieve the desired 20 m/s at 400m.</a:t>
            </a:r>
          </a:p>
          <a:p>
            <a:r>
              <a:rPr lang="en-US" baseline="0" dirty="0" smtClean="0"/>
              <a:t>While under descent of parachute, the payload will detach from the container via this separation mechanism. A motor will provide the rotation of this ring to allow the payload to fall from out from the bottom.</a:t>
            </a:r>
          </a:p>
          <a:p>
            <a:r>
              <a:rPr lang="en-US" baseline="0" dirty="0" smtClean="0"/>
              <a:t>The aero-braking structure is secured in its launch configuration, surrounding the payload. Support rods connect the top and bottom portions of the aero-braking structure to the payload.</a:t>
            </a:r>
          </a:p>
          <a:p>
            <a:r>
              <a:rPr lang="en-US" baseline="0" dirty="0" smtClean="0"/>
              <a:t>Electronic components are in the top portion of the payload, and the egg is housed near the bottom.</a:t>
            </a:r>
          </a:p>
        </p:txBody>
      </p:sp>
      <p:sp>
        <p:nvSpPr>
          <p:cNvPr id="4" name="Slide Number Placeholder 3"/>
          <p:cNvSpPr>
            <a:spLocks noGrp="1"/>
          </p:cNvSpPr>
          <p:nvPr>
            <p:ph type="sldNum" sz="quarter" idx="10"/>
          </p:nvPr>
        </p:nvSpPr>
        <p:spPr/>
        <p:txBody>
          <a:bodyPr/>
          <a:lstStyle/>
          <a:p>
            <a:fld id="{69D0CC52-446E-264E-8961-4F9B2142DAF7}" type="slidenum">
              <a:rPr lang="en-US" smtClean="0"/>
              <a:t>14</a:t>
            </a:fld>
            <a:endParaRPr lang="en-US"/>
          </a:p>
        </p:txBody>
      </p:sp>
    </p:spTree>
    <p:extLst>
      <p:ext uri="{BB962C8B-B14F-4D97-AF65-F5344CB8AC3E}">
        <p14:creationId xmlns:p14="http://schemas.microsoft.com/office/powerpoint/2010/main" val="2559228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Rocket</a:t>
            </a:r>
            <a:r>
              <a:rPr lang="en-US" baseline="0" dirty="0" smtClean="0"/>
              <a:t> bay dimensions: 130mmx250mm</a:t>
            </a:r>
          </a:p>
          <a:p>
            <a:r>
              <a:rPr lang="en-US" baseline="0" dirty="0" smtClean="0"/>
              <a:t>Based on diameter of wings: Velocity at ground:</a:t>
            </a:r>
          </a:p>
          <a:p>
            <a:endParaRPr lang="en-US" dirty="0"/>
          </a:p>
        </p:txBody>
      </p:sp>
      <p:sp>
        <p:nvSpPr>
          <p:cNvPr id="4" name="Slide Number Placeholder 3"/>
          <p:cNvSpPr>
            <a:spLocks noGrp="1"/>
          </p:cNvSpPr>
          <p:nvPr>
            <p:ph type="sldNum" sz="quarter" idx="10"/>
          </p:nvPr>
        </p:nvSpPr>
        <p:spPr/>
        <p:txBody>
          <a:bodyPr/>
          <a:lstStyle/>
          <a:p>
            <a:fld id="{9EA403D0-3540-4CC5-8AFA-3A4E2EE9999D}" type="slidenum">
              <a:rPr lang="en-US" smtClean="0"/>
              <a:t>15</a:t>
            </a:fld>
            <a:endParaRPr lang="en-US"/>
          </a:p>
        </p:txBody>
      </p:sp>
    </p:spTree>
    <p:extLst>
      <p:ext uri="{BB962C8B-B14F-4D97-AF65-F5344CB8AC3E}">
        <p14:creationId xmlns:p14="http://schemas.microsoft.com/office/powerpoint/2010/main" val="1565679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-Multi-Level Electronics Arrangement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-Permanently Affixed to Payload Half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-Rigid</a:t>
            </a:r>
            <a:r>
              <a:rPr lang="en-US" baseline="0" dirty="0" smtClean="0"/>
              <a:t> shelves made of plastic</a:t>
            </a:r>
            <a:endParaRPr lang="en-US" dirty="0" smtClean="0"/>
          </a:p>
          <a:p>
            <a:endParaRPr lang="en-US" dirty="0"/>
          </a:p>
        </p:txBody>
      </p:sp>
      <p:sp>
        <p:nvSpPr>
          <p:cNvPr id="4" name="Slide Number Placeholder 3"/>
          <p:cNvSpPr>
            <a:spLocks noGrp="1"/>
          </p:cNvSpPr>
          <p:nvPr>
            <p:ph type="sldNum" sz="quarter" idx="10"/>
          </p:nvPr>
        </p:nvSpPr>
        <p:spPr/>
        <p:txBody>
          <a:bodyPr/>
          <a:lstStyle/>
          <a:p>
            <a:fld id="{69D0CC52-446E-264E-8961-4F9B2142DAF7}" type="slidenum">
              <a:rPr lang="en-US" smtClean="0"/>
              <a:t>20</a:t>
            </a:fld>
            <a:endParaRPr lang="en-US"/>
          </a:p>
        </p:txBody>
      </p:sp>
    </p:spTree>
    <p:extLst>
      <p:ext uri="{BB962C8B-B14F-4D97-AF65-F5344CB8AC3E}">
        <p14:creationId xmlns:p14="http://schemas.microsoft.com/office/powerpoint/2010/main" val="2731766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B8116C7-9C54-4A79-83A4-D041B4CE0A85}" type="slidenum">
              <a:rPr lang="en-US"/>
              <a:pPr/>
              <a:t>27</a:t>
            </a:fld>
            <a:endParaRPr lang="en-US"/>
          </a:p>
        </p:txBody>
      </p:sp>
      <p:sp>
        <p:nvSpPr>
          <p:cNvPr id="5529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may be smart</a:t>
            </a:r>
            <a:r>
              <a:rPr lang="en-US" baseline="0" dirty="0" smtClean="0"/>
              <a:t> to set this up so each checklist or check box “Appears” with a separate mouse click.  Otherwise big lists like these can be overwhelming to look at.</a:t>
            </a:r>
            <a:endParaRPr lang="en-US" dirty="0"/>
          </a:p>
        </p:txBody>
      </p:sp>
      <p:sp>
        <p:nvSpPr>
          <p:cNvPr id="4" name="Slide Number Placeholder 3"/>
          <p:cNvSpPr>
            <a:spLocks noGrp="1"/>
          </p:cNvSpPr>
          <p:nvPr>
            <p:ph type="sldNum" sz="quarter" idx="10"/>
          </p:nvPr>
        </p:nvSpPr>
        <p:spPr/>
        <p:txBody>
          <a:bodyPr/>
          <a:lstStyle/>
          <a:p>
            <a:fld id="{9EA403D0-3540-4CC5-8AFA-3A4E2EE9999D}" type="slidenum">
              <a:rPr lang="en-US" smtClean="0"/>
              <a:t>30</a:t>
            </a:fld>
            <a:endParaRPr lang="en-US"/>
          </a:p>
        </p:txBody>
      </p:sp>
    </p:spTree>
    <p:extLst>
      <p:ext uri="{BB962C8B-B14F-4D97-AF65-F5344CB8AC3E}">
        <p14:creationId xmlns:p14="http://schemas.microsoft.com/office/powerpoint/2010/main" val="2190322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B1D8D2-2500-460D-9430-E5C83B50EBD0}" type="datetime1">
              <a:rPr lang="en-US" smtClean="0"/>
              <a:t>4/18/2013</a:t>
            </a:fld>
            <a:endParaRPr lang="en-US"/>
          </a:p>
        </p:txBody>
      </p:sp>
      <p:sp>
        <p:nvSpPr>
          <p:cNvPr id="5" name="Footer Placeholder 4"/>
          <p:cNvSpPr>
            <a:spLocks noGrp="1"/>
          </p:cNvSpPr>
          <p:nvPr>
            <p:ph type="ftr" sz="quarter" idx="11"/>
          </p:nvPr>
        </p:nvSpPr>
        <p:spPr/>
        <p:txBody>
          <a:bodyPr/>
          <a:lstStyle/>
          <a:p>
            <a:r>
              <a:rPr lang="en-US" smtClean="0"/>
              <a:t>Presenter: </a:t>
            </a:r>
            <a:endParaRPr lang="en-US"/>
          </a:p>
        </p:txBody>
      </p:sp>
      <p:sp>
        <p:nvSpPr>
          <p:cNvPr id="6" name="Slide Number Placeholder 5"/>
          <p:cNvSpPr>
            <a:spLocks noGrp="1"/>
          </p:cNvSpPr>
          <p:nvPr>
            <p:ph type="sldNum" sz="quarter" idx="12"/>
          </p:nvPr>
        </p:nvSpPr>
        <p:spPr/>
        <p:txBody>
          <a:bodyPr/>
          <a:lstStyle/>
          <a:p>
            <a:fld id="{490A1B2F-D650-4535-A08C-27EE57E02669}" type="slidenum">
              <a:rPr lang="en-US" smtClean="0"/>
              <a:t>‹#›</a:t>
            </a:fld>
            <a:endParaRPr lang="en-US"/>
          </a:p>
        </p:txBody>
      </p:sp>
    </p:spTree>
    <p:extLst>
      <p:ext uri="{BB962C8B-B14F-4D97-AF65-F5344CB8AC3E}">
        <p14:creationId xmlns:p14="http://schemas.microsoft.com/office/powerpoint/2010/main" val="2454137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EAF1F8-D160-4BBF-968F-5358FE1909E3}" type="datetime1">
              <a:rPr lang="en-US" smtClean="0"/>
              <a:t>4/18/2013</a:t>
            </a:fld>
            <a:endParaRPr lang="en-US"/>
          </a:p>
        </p:txBody>
      </p:sp>
      <p:sp>
        <p:nvSpPr>
          <p:cNvPr id="5" name="Footer Placeholder 4"/>
          <p:cNvSpPr>
            <a:spLocks noGrp="1"/>
          </p:cNvSpPr>
          <p:nvPr>
            <p:ph type="ftr" sz="quarter" idx="11"/>
          </p:nvPr>
        </p:nvSpPr>
        <p:spPr/>
        <p:txBody>
          <a:bodyPr/>
          <a:lstStyle/>
          <a:p>
            <a:r>
              <a:rPr lang="en-US" smtClean="0"/>
              <a:t>Presenter: </a:t>
            </a:r>
            <a:endParaRPr lang="en-US"/>
          </a:p>
        </p:txBody>
      </p:sp>
      <p:sp>
        <p:nvSpPr>
          <p:cNvPr id="6" name="Slide Number Placeholder 5"/>
          <p:cNvSpPr>
            <a:spLocks noGrp="1"/>
          </p:cNvSpPr>
          <p:nvPr>
            <p:ph type="sldNum" sz="quarter" idx="12"/>
          </p:nvPr>
        </p:nvSpPr>
        <p:spPr/>
        <p:txBody>
          <a:bodyPr/>
          <a:lstStyle/>
          <a:p>
            <a:fld id="{490A1B2F-D650-4535-A08C-27EE57E02669}" type="slidenum">
              <a:rPr lang="en-US" smtClean="0"/>
              <a:t>‹#›</a:t>
            </a:fld>
            <a:endParaRPr lang="en-US"/>
          </a:p>
        </p:txBody>
      </p:sp>
    </p:spTree>
    <p:extLst>
      <p:ext uri="{BB962C8B-B14F-4D97-AF65-F5344CB8AC3E}">
        <p14:creationId xmlns:p14="http://schemas.microsoft.com/office/powerpoint/2010/main" val="7480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2BF0C-B84C-4529-BFE0-6B45A70CEC87}" type="datetime1">
              <a:rPr lang="en-US" smtClean="0"/>
              <a:t>4/18/2013</a:t>
            </a:fld>
            <a:endParaRPr lang="en-US"/>
          </a:p>
        </p:txBody>
      </p:sp>
      <p:sp>
        <p:nvSpPr>
          <p:cNvPr id="5" name="Footer Placeholder 4"/>
          <p:cNvSpPr>
            <a:spLocks noGrp="1"/>
          </p:cNvSpPr>
          <p:nvPr>
            <p:ph type="ftr" sz="quarter" idx="11"/>
          </p:nvPr>
        </p:nvSpPr>
        <p:spPr/>
        <p:txBody>
          <a:bodyPr/>
          <a:lstStyle/>
          <a:p>
            <a:r>
              <a:rPr lang="en-US" smtClean="0"/>
              <a:t>Presenter: </a:t>
            </a:r>
            <a:endParaRPr lang="en-US"/>
          </a:p>
        </p:txBody>
      </p:sp>
      <p:sp>
        <p:nvSpPr>
          <p:cNvPr id="6" name="Slide Number Placeholder 5"/>
          <p:cNvSpPr>
            <a:spLocks noGrp="1"/>
          </p:cNvSpPr>
          <p:nvPr>
            <p:ph type="sldNum" sz="quarter" idx="12"/>
          </p:nvPr>
        </p:nvSpPr>
        <p:spPr/>
        <p:txBody>
          <a:bodyPr/>
          <a:lstStyle/>
          <a:p>
            <a:fld id="{490A1B2F-D650-4535-A08C-27EE57E02669}" type="slidenum">
              <a:rPr lang="en-US" smtClean="0"/>
              <a:t>‹#›</a:t>
            </a:fld>
            <a:endParaRPr lang="en-US"/>
          </a:p>
        </p:txBody>
      </p:sp>
    </p:spTree>
    <p:extLst>
      <p:ext uri="{BB962C8B-B14F-4D97-AF65-F5344CB8AC3E}">
        <p14:creationId xmlns:p14="http://schemas.microsoft.com/office/powerpoint/2010/main" val="1455589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35000">
              <a:srgbClr val="AAC7EA"/>
            </a:gs>
            <a:gs pos="0">
              <a:schemeClr val="accent1">
                <a:lumMod val="20000"/>
                <a:lumOff val="80000"/>
              </a:schemeClr>
            </a:gs>
            <a:gs pos="98000">
              <a:schemeClr val="bg2">
                <a:lumMod val="60000"/>
                <a:lumOff val="4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F0936C-A59B-408B-B1E8-912BBA6C75CA}" type="datetime1">
              <a:rPr lang="en-US" smtClean="0">
                <a:solidFill>
                  <a:prstClr val="black">
                    <a:tint val="75000"/>
                  </a:prstClr>
                </a:solidFill>
              </a:rPr>
              <a:t>4/18/2013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Presenter: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9F713F-F428-4CC9-B9B9-B716AFB3D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3674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5FEF5C-1294-4D2A-AEED-EF08BCB6C962}" type="datetime1">
              <a:rPr lang="en-US" smtClean="0">
                <a:solidFill>
                  <a:prstClr val="black">
                    <a:tint val="75000"/>
                  </a:prstClr>
                </a:solidFill>
              </a:rPr>
              <a:t>4/18/2013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Presenter: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9F713F-F428-4CC9-B9B9-B716AFB3D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9299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7F16EC-8FFD-486F-B428-0EF5535642F5}" type="datetime1">
              <a:rPr lang="en-US" smtClean="0">
                <a:solidFill>
                  <a:prstClr val="black">
                    <a:tint val="75000"/>
                  </a:prstClr>
                </a:solidFill>
              </a:rPr>
              <a:t>4/18/2013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Presenter: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9F713F-F428-4CC9-B9B9-B716AFB3D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449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04504A-B328-49E9-90FC-407648BBF077}" type="datetime1">
              <a:rPr lang="en-US" smtClean="0">
                <a:solidFill>
                  <a:prstClr val="black">
                    <a:tint val="75000"/>
                  </a:prstClr>
                </a:solidFill>
              </a:rPr>
              <a:t>4/18/2013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Presenter: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9F713F-F428-4CC9-B9B9-B716AFB3D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698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78EFCC-2323-4209-A847-96F155004A2C}" type="datetime1">
              <a:rPr lang="en-US" smtClean="0">
                <a:solidFill>
                  <a:prstClr val="black">
                    <a:tint val="75000"/>
                  </a:prstClr>
                </a:solidFill>
              </a:rPr>
              <a:t>4/18/2013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Presenter: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79F713F-F428-4CC9-B9B9-B716AFB3D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956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760A4F-5823-44A6-86E7-B772E60EF31C}" type="datetime1">
              <a:rPr lang="en-US" smtClean="0">
                <a:solidFill>
                  <a:prstClr val="black">
                    <a:tint val="75000"/>
                  </a:prstClr>
                </a:solidFill>
              </a:rPr>
              <a:t>4/18/2013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Presenter: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79F713F-F428-4CC9-B9B9-B716AFB3D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214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C191CE-AC23-488E-A964-495E0128E29C}" type="datetime1">
              <a:rPr lang="en-US" smtClean="0">
                <a:solidFill>
                  <a:prstClr val="black">
                    <a:tint val="75000"/>
                  </a:prstClr>
                </a:solidFill>
              </a:rPr>
              <a:t>4/18/2013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Presenter: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79F713F-F428-4CC9-B9B9-B716AFB3D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0587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4C5636-7F06-4D66-AEDD-7AEFC14035B4}" type="datetime1">
              <a:rPr lang="en-US" smtClean="0">
                <a:solidFill>
                  <a:prstClr val="black">
                    <a:tint val="75000"/>
                  </a:prstClr>
                </a:solidFill>
              </a:rPr>
              <a:t>4/18/2013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Presenter: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9F713F-F428-4CC9-B9B9-B716AFB3D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75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8A073-DC93-4701-B1EE-E407F763DC84}" type="datetime1">
              <a:rPr lang="en-US" smtClean="0"/>
              <a:t>4/18/2013</a:t>
            </a:fld>
            <a:endParaRPr lang="en-US"/>
          </a:p>
        </p:txBody>
      </p:sp>
      <p:sp>
        <p:nvSpPr>
          <p:cNvPr id="5" name="Footer Placeholder 4"/>
          <p:cNvSpPr>
            <a:spLocks noGrp="1"/>
          </p:cNvSpPr>
          <p:nvPr>
            <p:ph type="ftr" sz="quarter" idx="11"/>
          </p:nvPr>
        </p:nvSpPr>
        <p:spPr/>
        <p:txBody>
          <a:bodyPr/>
          <a:lstStyle/>
          <a:p>
            <a:r>
              <a:rPr lang="en-US" smtClean="0"/>
              <a:t>Presenter: </a:t>
            </a:r>
            <a:endParaRPr lang="en-US"/>
          </a:p>
        </p:txBody>
      </p:sp>
      <p:sp>
        <p:nvSpPr>
          <p:cNvPr id="6" name="Slide Number Placeholder 5"/>
          <p:cNvSpPr>
            <a:spLocks noGrp="1"/>
          </p:cNvSpPr>
          <p:nvPr>
            <p:ph type="sldNum" sz="quarter" idx="12"/>
          </p:nvPr>
        </p:nvSpPr>
        <p:spPr/>
        <p:txBody>
          <a:bodyPr/>
          <a:lstStyle/>
          <a:p>
            <a:fld id="{490A1B2F-D650-4535-A08C-27EE57E02669}" type="slidenum">
              <a:rPr lang="en-US" smtClean="0"/>
              <a:t>‹#›</a:t>
            </a:fld>
            <a:endParaRPr lang="en-US"/>
          </a:p>
        </p:txBody>
      </p:sp>
    </p:spTree>
    <p:extLst>
      <p:ext uri="{BB962C8B-B14F-4D97-AF65-F5344CB8AC3E}">
        <p14:creationId xmlns:p14="http://schemas.microsoft.com/office/powerpoint/2010/main" val="2664960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BE8C6-C1A9-4458-B2A5-6FA97FC3713E}" type="datetime1">
              <a:rPr lang="en-US" smtClean="0">
                <a:solidFill>
                  <a:prstClr val="black">
                    <a:tint val="75000"/>
                  </a:prstClr>
                </a:solidFill>
              </a:rPr>
              <a:t>4/18/2013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Presenter: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9F713F-F428-4CC9-B9B9-B716AFB3D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363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23DDBF-A8C1-4317-BA35-73273E79E5BE}" type="datetime1">
              <a:rPr lang="en-US" smtClean="0">
                <a:solidFill>
                  <a:prstClr val="black">
                    <a:tint val="75000"/>
                  </a:prstClr>
                </a:solidFill>
              </a:rPr>
              <a:t>4/18/2013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Presenter: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9F713F-F428-4CC9-B9B9-B716AFB3D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877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EF0CC6-11B6-4D6F-BC4E-2C505D1C4823}" type="datetime1">
              <a:rPr lang="en-US" smtClean="0">
                <a:solidFill>
                  <a:prstClr val="black">
                    <a:tint val="75000"/>
                  </a:prstClr>
                </a:solidFill>
              </a:rPr>
              <a:t>4/18/2013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Presenter: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9F713F-F428-4CC9-B9B9-B716AFB3D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570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E6B63C-FC18-4557-A4FE-BF0DA474B90F}" type="datetime1">
              <a:rPr lang="en-US" smtClean="0"/>
              <a:t>4/18/2013</a:t>
            </a:fld>
            <a:endParaRPr lang="en-US"/>
          </a:p>
        </p:txBody>
      </p:sp>
      <p:sp>
        <p:nvSpPr>
          <p:cNvPr id="5" name="Footer Placeholder 4"/>
          <p:cNvSpPr>
            <a:spLocks noGrp="1"/>
          </p:cNvSpPr>
          <p:nvPr>
            <p:ph type="ftr" sz="quarter" idx="11"/>
          </p:nvPr>
        </p:nvSpPr>
        <p:spPr/>
        <p:txBody>
          <a:bodyPr/>
          <a:lstStyle/>
          <a:p>
            <a:r>
              <a:rPr lang="en-US" smtClean="0"/>
              <a:t>Presenter: </a:t>
            </a:r>
            <a:endParaRPr lang="en-US"/>
          </a:p>
        </p:txBody>
      </p:sp>
      <p:sp>
        <p:nvSpPr>
          <p:cNvPr id="6" name="Slide Number Placeholder 5"/>
          <p:cNvSpPr>
            <a:spLocks noGrp="1"/>
          </p:cNvSpPr>
          <p:nvPr>
            <p:ph type="sldNum" sz="quarter" idx="12"/>
          </p:nvPr>
        </p:nvSpPr>
        <p:spPr/>
        <p:txBody>
          <a:bodyPr/>
          <a:lstStyle/>
          <a:p>
            <a:fld id="{490A1B2F-D650-4535-A08C-27EE57E02669}" type="slidenum">
              <a:rPr lang="en-US" smtClean="0"/>
              <a:t>‹#›</a:t>
            </a:fld>
            <a:endParaRPr lang="en-US"/>
          </a:p>
        </p:txBody>
      </p:sp>
    </p:spTree>
    <p:extLst>
      <p:ext uri="{BB962C8B-B14F-4D97-AF65-F5344CB8AC3E}">
        <p14:creationId xmlns:p14="http://schemas.microsoft.com/office/powerpoint/2010/main" val="2253014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970729-36C5-4F91-BBC6-239E1A4B74EC}" type="datetime1">
              <a:rPr lang="en-US" smtClean="0"/>
              <a:t>4/18/2013</a:t>
            </a:fld>
            <a:endParaRPr lang="en-US"/>
          </a:p>
        </p:txBody>
      </p:sp>
      <p:sp>
        <p:nvSpPr>
          <p:cNvPr id="6" name="Footer Placeholder 5"/>
          <p:cNvSpPr>
            <a:spLocks noGrp="1"/>
          </p:cNvSpPr>
          <p:nvPr>
            <p:ph type="ftr" sz="quarter" idx="11"/>
          </p:nvPr>
        </p:nvSpPr>
        <p:spPr/>
        <p:txBody>
          <a:bodyPr/>
          <a:lstStyle/>
          <a:p>
            <a:r>
              <a:rPr lang="en-US" smtClean="0"/>
              <a:t>Presenter: </a:t>
            </a:r>
            <a:endParaRPr lang="en-US"/>
          </a:p>
        </p:txBody>
      </p:sp>
      <p:sp>
        <p:nvSpPr>
          <p:cNvPr id="7" name="Slide Number Placeholder 6"/>
          <p:cNvSpPr>
            <a:spLocks noGrp="1"/>
          </p:cNvSpPr>
          <p:nvPr>
            <p:ph type="sldNum" sz="quarter" idx="12"/>
          </p:nvPr>
        </p:nvSpPr>
        <p:spPr/>
        <p:txBody>
          <a:bodyPr/>
          <a:lstStyle/>
          <a:p>
            <a:fld id="{490A1B2F-D650-4535-A08C-27EE57E02669}" type="slidenum">
              <a:rPr lang="en-US" smtClean="0"/>
              <a:t>‹#›</a:t>
            </a:fld>
            <a:endParaRPr lang="en-US"/>
          </a:p>
        </p:txBody>
      </p:sp>
    </p:spTree>
    <p:extLst>
      <p:ext uri="{BB962C8B-B14F-4D97-AF65-F5344CB8AC3E}">
        <p14:creationId xmlns:p14="http://schemas.microsoft.com/office/powerpoint/2010/main" val="381522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C351D8-D3F1-4505-ACA1-E4831CA34965}" type="datetime1">
              <a:rPr lang="en-US" smtClean="0"/>
              <a:t>4/18/2013</a:t>
            </a:fld>
            <a:endParaRPr lang="en-US"/>
          </a:p>
        </p:txBody>
      </p:sp>
      <p:sp>
        <p:nvSpPr>
          <p:cNvPr id="8" name="Footer Placeholder 7"/>
          <p:cNvSpPr>
            <a:spLocks noGrp="1"/>
          </p:cNvSpPr>
          <p:nvPr>
            <p:ph type="ftr" sz="quarter" idx="11"/>
          </p:nvPr>
        </p:nvSpPr>
        <p:spPr/>
        <p:txBody>
          <a:bodyPr/>
          <a:lstStyle/>
          <a:p>
            <a:r>
              <a:rPr lang="en-US" smtClean="0"/>
              <a:t>Presenter: </a:t>
            </a:r>
            <a:endParaRPr lang="en-US"/>
          </a:p>
        </p:txBody>
      </p:sp>
      <p:sp>
        <p:nvSpPr>
          <p:cNvPr id="9" name="Slide Number Placeholder 8"/>
          <p:cNvSpPr>
            <a:spLocks noGrp="1"/>
          </p:cNvSpPr>
          <p:nvPr>
            <p:ph type="sldNum" sz="quarter" idx="12"/>
          </p:nvPr>
        </p:nvSpPr>
        <p:spPr/>
        <p:txBody>
          <a:bodyPr/>
          <a:lstStyle/>
          <a:p>
            <a:fld id="{490A1B2F-D650-4535-A08C-27EE57E02669}" type="slidenum">
              <a:rPr lang="en-US" smtClean="0"/>
              <a:t>‹#›</a:t>
            </a:fld>
            <a:endParaRPr lang="en-US"/>
          </a:p>
        </p:txBody>
      </p:sp>
    </p:spTree>
    <p:extLst>
      <p:ext uri="{BB962C8B-B14F-4D97-AF65-F5344CB8AC3E}">
        <p14:creationId xmlns:p14="http://schemas.microsoft.com/office/powerpoint/2010/main" val="18932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EE4F1D-2EB8-4266-B990-E0FB8716B851}" type="datetime1">
              <a:rPr lang="en-US" smtClean="0"/>
              <a:t>4/18/2013</a:t>
            </a:fld>
            <a:endParaRPr lang="en-US"/>
          </a:p>
        </p:txBody>
      </p:sp>
      <p:sp>
        <p:nvSpPr>
          <p:cNvPr id="4" name="Footer Placeholder 3"/>
          <p:cNvSpPr>
            <a:spLocks noGrp="1"/>
          </p:cNvSpPr>
          <p:nvPr>
            <p:ph type="ftr" sz="quarter" idx="11"/>
          </p:nvPr>
        </p:nvSpPr>
        <p:spPr/>
        <p:txBody>
          <a:bodyPr/>
          <a:lstStyle/>
          <a:p>
            <a:r>
              <a:rPr lang="en-US" smtClean="0"/>
              <a:t>Presenter: </a:t>
            </a:r>
            <a:endParaRPr lang="en-US"/>
          </a:p>
        </p:txBody>
      </p:sp>
      <p:sp>
        <p:nvSpPr>
          <p:cNvPr id="5" name="Slide Number Placeholder 4"/>
          <p:cNvSpPr>
            <a:spLocks noGrp="1"/>
          </p:cNvSpPr>
          <p:nvPr>
            <p:ph type="sldNum" sz="quarter" idx="12"/>
          </p:nvPr>
        </p:nvSpPr>
        <p:spPr/>
        <p:txBody>
          <a:bodyPr/>
          <a:lstStyle/>
          <a:p>
            <a:fld id="{490A1B2F-D650-4535-A08C-27EE57E02669}" type="slidenum">
              <a:rPr lang="en-US" smtClean="0"/>
              <a:t>‹#›</a:t>
            </a:fld>
            <a:endParaRPr lang="en-US"/>
          </a:p>
        </p:txBody>
      </p:sp>
    </p:spTree>
    <p:extLst>
      <p:ext uri="{BB962C8B-B14F-4D97-AF65-F5344CB8AC3E}">
        <p14:creationId xmlns:p14="http://schemas.microsoft.com/office/powerpoint/2010/main" val="184165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21BDB-5EAE-4706-884B-6EAF5F65E602}" type="datetime1">
              <a:rPr lang="en-US" smtClean="0"/>
              <a:t>4/18/2013</a:t>
            </a:fld>
            <a:endParaRPr lang="en-US"/>
          </a:p>
        </p:txBody>
      </p:sp>
      <p:sp>
        <p:nvSpPr>
          <p:cNvPr id="3" name="Footer Placeholder 2"/>
          <p:cNvSpPr>
            <a:spLocks noGrp="1"/>
          </p:cNvSpPr>
          <p:nvPr>
            <p:ph type="ftr" sz="quarter" idx="11"/>
          </p:nvPr>
        </p:nvSpPr>
        <p:spPr/>
        <p:txBody>
          <a:bodyPr/>
          <a:lstStyle/>
          <a:p>
            <a:r>
              <a:rPr lang="en-US" smtClean="0"/>
              <a:t>Presenter: </a:t>
            </a:r>
            <a:endParaRPr lang="en-US"/>
          </a:p>
        </p:txBody>
      </p:sp>
      <p:sp>
        <p:nvSpPr>
          <p:cNvPr id="4" name="Slide Number Placeholder 3"/>
          <p:cNvSpPr>
            <a:spLocks noGrp="1"/>
          </p:cNvSpPr>
          <p:nvPr>
            <p:ph type="sldNum" sz="quarter" idx="12"/>
          </p:nvPr>
        </p:nvSpPr>
        <p:spPr/>
        <p:txBody>
          <a:bodyPr/>
          <a:lstStyle/>
          <a:p>
            <a:fld id="{490A1B2F-D650-4535-A08C-27EE57E02669}" type="slidenum">
              <a:rPr lang="en-US" smtClean="0"/>
              <a:t>‹#›</a:t>
            </a:fld>
            <a:endParaRPr lang="en-US"/>
          </a:p>
        </p:txBody>
      </p:sp>
    </p:spTree>
    <p:extLst>
      <p:ext uri="{BB962C8B-B14F-4D97-AF65-F5344CB8AC3E}">
        <p14:creationId xmlns:p14="http://schemas.microsoft.com/office/powerpoint/2010/main" val="5876773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FE750-65CC-4D23-8ECA-F1758EC5BD3E}" type="datetime1">
              <a:rPr lang="en-US" smtClean="0"/>
              <a:t>4/18/2013</a:t>
            </a:fld>
            <a:endParaRPr lang="en-US"/>
          </a:p>
        </p:txBody>
      </p:sp>
      <p:sp>
        <p:nvSpPr>
          <p:cNvPr id="6" name="Footer Placeholder 5"/>
          <p:cNvSpPr>
            <a:spLocks noGrp="1"/>
          </p:cNvSpPr>
          <p:nvPr>
            <p:ph type="ftr" sz="quarter" idx="11"/>
          </p:nvPr>
        </p:nvSpPr>
        <p:spPr/>
        <p:txBody>
          <a:bodyPr/>
          <a:lstStyle/>
          <a:p>
            <a:r>
              <a:rPr lang="en-US" smtClean="0"/>
              <a:t>Presenter: </a:t>
            </a:r>
            <a:endParaRPr lang="en-US"/>
          </a:p>
        </p:txBody>
      </p:sp>
      <p:sp>
        <p:nvSpPr>
          <p:cNvPr id="7" name="Slide Number Placeholder 6"/>
          <p:cNvSpPr>
            <a:spLocks noGrp="1"/>
          </p:cNvSpPr>
          <p:nvPr>
            <p:ph type="sldNum" sz="quarter" idx="12"/>
          </p:nvPr>
        </p:nvSpPr>
        <p:spPr/>
        <p:txBody>
          <a:bodyPr/>
          <a:lstStyle/>
          <a:p>
            <a:fld id="{490A1B2F-D650-4535-A08C-27EE57E02669}" type="slidenum">
              <a:rPr lang="en-US" smtClean="0"/>
              <a:t>‹#›</a:t>
            </a:fld>
            <a:endParaRPr lang="en-US"/>
          </a:p>
        </p:txBody>
      </p:sp>
    </p:spTree>
    <p:extLst>
      <p:ext uri="{BB962C8B-B14F-4D97-AF65-F5344CB8AC3E}">
        <p14:creationId xmlns:p14="http://schemas.microsoft.com/office/powerpoint/2010/main" val="155469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18DB5-304A-4222-99A9-81C496B36A43}" type="datetime1">
              <a:rPr lang="en-US" smtClean="0"/>
              <a:t>4/18/2013</a:t>
            </a:fld>
            <a:endParaRPr lang="en-US"/>
          </a:p>
        </p:txBody>
      </p:sp>
      <p:sp>
        <p:nvSpPr>
          <p:cNvPr id="6" name="Footer Placeholder 5"/>
          <p:cNvSpPr>
            <a:spLocks noGrp="1"/>
          </p:cNvSpPr>
          <p:nvPr>
            <p:ph type="ftr" sz="quarter" idx="11"/>
          </p:nvPr>
        </p:nvSpPr>
        <p:spPr/>
        <p:txBody>
          <a:bodyPr/>
          <a:lstStyle/>
          <a:p>
            <a:r>
              <a:rPr lang="en-US" smtClean="0"/>
              <a:t>Presenter: </a:t>
            </a:r>
            <a:endParaRPr lang="en-US"/>
          </a:p>
        </p:txBody>
      </p:sp>
      <p:sp>
        <p:nvSpPr>
          <p:cNvPr id="7" name="Slide Number Placeholder 6"/>
          <p:cNvSpPr>
            <a:spLocks noGrp="1"/>
          </p:cNvSpPr>
          <p:nvPr>
            <p:ph type="sldNum" sz="quarter" idx="12"/>
          </p:nvPr>
        </p:nvSpPr>
        <p:spPr/>
        <p:txBody>
          <a:bodyPr/>
          <a:lstStyle/>
          <a:p>
            <a:fld id="{490A1B2F-D650-4535-A08C-27EE57E02669}" type="slidenum">
              <a:rPr lang="en-US" smtClean="0"/>
              <a:t>‹#›</a:t>
            </a:fld>
            <a:endParaRPr lang="en-US"/>
          </a:p>
        </p:txBody>
      </p:sp>
    </p:spTree>
    <p:extLst>
      <p:ext uri="{BB962C8B-B14F-4D97-AF65-F5344CB8AC3E}">
        <p14:creationId xmlns:p14="http://schemas.microsoft.com/office/powerpoint/2010/main" val="4127049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9C6C3-AF4E-42E7-84C4-97046DBB36CC}" type="datetime1">
              <a:rPr lang="en-US" smtClean="0"/>
              <a:t>4/18/2013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Presenter: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A1B2F-D650-4535-A08C-27EE57E02669}" type="slidenum">
              <a:rPr lang="en-US" smtClean="0"/>
              <a:t>‹#›</a:t>
            </a:fld>
            <a:endParaRPr lang="en-US"/>
          </a:p>
        </p:txBody>
      </p:sp>
      <p:sp>
        <p:nvSpPr>
          <p:cNvPr id="11" name="Rectangle 10"/>
          <p:cNvSpPr/>
          <p:nvPr userDrawn="1"/>
        </p:nvSpPr>
        <p:spPr>
          <a:xfrm>
            <a:off x="0" y="0"/>
            <a:ext cx="9144000" cy="1295400"/>
          </a:xfrm>
          <a:prstGeom prst="rect">
            <a:avLst/>
          </a:prstGeom>
          <a:gradFill flip="none" rotWithShape="1">
            <a:gsLst>
              <a:gs pos="8000">
                <a:schemeClr val="accent1">
                  <a:tint val="66000"/>
                  <a:satMod val="160000"/>
                </a:schemeClr>
              </a:gs>
              <a:gs pos="46000">
                <a:schemeClr val="accent1">
                  <a:tint val="44500"/>
                  <a:satMod val="160000"/>
                </a:schemeClr>
              </a:gs>
              <a:gs pos="38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958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55000">
              <a:schemeClr val="bg2">
                <a:lumMod val="60000"/>
                <a:lumOff val="4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F0E58-D612-4646-ADEB-9B5E887C1413}" type="datetime1">
              <a:rPr lang="en-US" smtClean="0">
                <a:solidFill>
                  <a:prstClr val="black">
                    <a:tint val="75000"/>
                  </a:prstClr>
                </a:solidFill>
              </a:rPr>
              <a:t>4/18/2013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Presenter: </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F713F-F428-4CC9-B9B9-B716AFB3D4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966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1.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3.jpeg"/><Relationship Id="rId4" Type="http://schemas.openxmlformats.org/officeDocument/2006/relationships/image" Target="../media/image42.png"/><Relationship Id="rId9" Type="http://schemas.microsoft.com/office/2007/relationships/diagramDrawing" Target="../diagrams/drawing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1066800"/>
            <a:ext cx="7772400" cy="1524000"/>
          </a:xfrm>
        </p:spPr>
        <p:txBody>
          <a:bodyPr/>
          <a:lstStyle/>
          <a:p>
            <a:r>
              <a:rPr lang="en-US" b="1" dirty="0" smtClean="0">
                <a:solidFill>
                  <a:schemeClr val="bg1"/>
                </a:solidFill>
              </a:rPr>
              <a:t>CanSat Presentation </a:t>
            </a:r>
            <a:endParaRPr lang="en-US" b="1" dirty="0">
              <a:solidFill>
                <a:schemeClr val="bg1"/>
              </a:solidFill>
            </a:endParaRPr>
          </a:p>
        </p:txBody>
      </p:sp>
      <p:sp>
        <p:nvSpPr>
          <p:cNvPr id="2051" name="Rectangle 3"/>
          <p:cNvSpPr>
            <a:spLocks noGrp="1" noChangeArrowheads="1"/>
          </p:cNvSpPr>
          <p:nvPr>
            <p:ph type="subTitle" idx="1"/>
          </p:nvPr>
        </p:nvSpPr>
        <p:spPr>
          <a:xfrm>
            <a:off x="1295400" y="2362200"/>
            <a:ext cx="6858000" cy="4038600"/>
          </a:xfrm>
        </p:spPr>
        <p:txBody>
          <a:bodyPr>
            <a:noAutofit/>
          </a:bodyPr>
          <a:lstStyle/>
          <a:p>
            <a:r>
              <a:rPr lang="en-US" sz="1800" dirty="0" err="1" smtClean="0">
                <a:solidFill>
                  <a:schemeClr val="bg1"/>
                </a:solidFill>
                <a:cs typeface="Arial"/>
              </a:rPr>
              <a:t>Yasmin</a:t>
            </a:r>
            <a:r>
              <a:rPr lang="en-US" sz="1800" dirty="0" smtClean="0">
                <a:solidFill>
                  <a:schemeClr val="bg1"/>
                </a:solidFill>
                <a:cs typeface="Arial"/>
              </a:rPr>
              <a:t> </a:t>
            </a:r>
            <a:r>
              <a:rPr lang="en-US" sz="1800" dirty="0" err="1" smtClean="0">
                <a:solidFill>
                  <a:schemeClr val="bg1"/>
                </a:solidFill>
                <a:cs typeface="Arial"/>
              </a:rPr>
              <a:t>Belhaj</a:t>
            </a:r>
            <a:r>
              <a:rPr lang="en-US" sz="1800" dirty="0" smtClean="0">
                <a:solidFill>
                  <a:schemeClr val="bg1"/>
                </a:solidFill>
                <a:cs typeface="Arial"/>
              </a:rPr>
              <a:t> (ME)</a:t>
            </a:r>
          </a:p>
          <a:p>
            <a:r>
              <a:rPr lang="en-US" sz="1800" dirty="0" smtClean="0">
                <a:solidFill>
                  <a:schemeClr val="bg1"/>
                </a:solidFill>
                <a:cs typeface="Arial"/>
              </a:rPr>
              <a:t>Andrew Grant (ME)</a:t>
            </a:r>
          </a:p>
          <a:p>
            <a:r>
              <a:rPr lang="en-US" sz="1800" dirty="0">
                <a:solidFill>
                  <a:schemeClr val="bg1"/>
                </a:solidFill>
                <a:cs typeface="Arial"/>
              </a:rPr>
              <a:t>Andrew </a:t>
            </a:r>
            <a:r>
              <a:rPr lang="en-US" sz="1800" dirty="0" err="1">
                <a:solidFill>
                  <a:schemeClr val="bg1"/>
                </a:solidFill>
                <a:cs typeface="Arial"/>
              </a:rPr>
              <a:t>Guerr</a:t>
            </a:r>
            <a:r>
              <a:rPr lang="en-US" sz="1800" dirty="0">
                <a:solidFill>
                  <a:schemeClr val="bg1"/>
                </a:solidFill>
                <a:cs typeface="Arial"/>
              </a:rPr>
              <a:t> (CE</a:t>
            </a:r>
            <a:r>
              <a:rPr lang="en-US" sz="1800" dirty="0" smtClean="0">
                <a:solidFill>
                  <a:schemeClr val="bg1"/>
                </a:solidFill>
                <a:cs typeface="Arial"/>
              </a:rPr>
              <a:t>)</a:t>
            </a:r>
          </a:p>
          <a:p>
            <a:r>
              <a:rPr lang="en-US" sz="1800" dirty="0" smtClean="0">
                <a:solidFill>
                  <a:schemeClr val="bg1"/>
                </a:solidFill>
                <a:cs typeface="Arial"/>
              </a:rPr>
              <a:t>Samuel </a:t>
            </a:r>
            <a:r>
              <a:rPr lang="en-US" sz="1800" dirty="0" err="1">
                <a:solidFill>
                  <a:schemeClr val="bg1"/>
                </a:solidFill>
                <a:cs typeface="Arial"/>
              </a:rPr>
              <a:t>Rustan</a:t>
            </a:r>
            <a:r>
              <a:rPr lang="en-US" sz="1800" dirty="0">
                <a:solidFill>
                  <a:schemeClr val="bg1"/>
                </a:solidFill>
                <a:cs typeface="Arial"/>
              </a:rPr>
              <a:t> (EE</a:t>
            </a:r>
            <a:r>
              <a:rPr lang="en-US" sz="1800" dirty="0" smtClean="0">
                <a:solidFill>
                  <a:schemeClr val="bg1"/>
                </a:solidFill>
                <a:cs typeface="Arial"/>
              </a:rPr>
              <a:t>)</a:t>
            </a:r>
          </a:p>
          <a:p>
            <a:r>
              <a:rPr lang="en-US" sz="1800" dirty="0" smtClean="0">
                <a:solidFill>
                  <a:schemeClr val="bg1"/>
                </a:solidFill>
                <a:cs typeface="Arial"/>
              </a:rPr>
              <a:t>Maxwell Sandler (ME)</a:t>
            </a:r>
            <a:endParaRPr lang="en-US" sz="1800" dirty="0">
              <a:solidFill>
                <a:schemeClr val="bg1"/>
              </a:solidFill>
              <a:cs typeface="Arial"/>
            </a:endParaRPr>
          </a:p>
          <a:p>
            <a:endParaRPr lang="en-US" sz="1800" dirty="0" smtClean="0">
              <a:solidFill>
                <a:schemeClr val="bg1"/>
              </a:solidFill>
              <a:cs typeface="Arial"/>
            </a:endParaRPr>
          </a:p>
          <a:p>
            <a:r>
              <a:rPr lang="en-US" sz="1800" dirty="0" smtClean="0">
                <a:solidFill>
                  <a:schemeClr val="bg1"/>
                </a:solidFill>
                <a:cs typeface="Arial"/>
              </a:rPr>
              <a:t>Technical Advisors: Dr. David </a:t>
            </a:r>
            <a:r>
              <a:rPr lang="en-US" sz="1800" dirty="0" err="1" smtClean="0">
                <a:solidFill>
                  <a:schemeClr val="bg1"/>
                </a:solidFill>
                <a:cs typeface="Arial"/>
              </a:rPr>
              <a:t>Cartes</a:t>
            </a:r>
            <a:r>
              <a:rPr lang="en-US" sz="1800" dirty="0" smtClean="0">
                <a:solidFill>
                  <a:schemeClr val="bg1"/>
                </a:solidFill>
                <a:cs typeface="Arial"/>
              </a:rPr>
              <a:t>, Dr. Victor </a:t>
            </a:r>
            <a:r>
              <a:rPr lang="en-US" sz="1800" dirty="0" err="1" smtClean="0">
                <a:solidFill>
                  <a:schemeClr val="bg1"/>
                </a:solidFill>
                <a:cs typeface="Arial"/>
              </a:rPr>
              <a:t>DeBrunner</a:t>
            </a:r>
            <a:endParaRPr lang="en-US" sz="1800" dirty="0" smtClean="0">
              <a:solidFill>
                <a:schemeClr val="bg1"/>
              </a:solidFill>
              <a:cs typeface="Arial"/>
            </a:endParaRPr>
          </a:p>
          <a:p>
            <a:r>
              <a:rPr lang="en-US" sz="1800" dirty="0" smtClean="0">
                <a:solidFill>
                  <a:schemeClr val="bg1"/>
                </a:solidFill>
                <a:cs typeface="Arial"/>
              </a:rPr>
              <a:t>Course Instructors: Dr. Kamal Amin, Dr. Michael Frank</a:t>
            </a:r>
          </a:p>
          <a:p>
            <a:endParaRPr lang="en-US" sz="1800" dirty="0" smtClean="0">
              <a:solidFill>
                <a:schemeClr val="bg1"/>
              </a:solidFill>
              <a:cs typeface="Arial"/>
            </a:endParaRPr>
          </a:p>
          <a:p>
            <a:r>
              <a:rPr lang="en-US" sz="1800" dirty="0" smtClean="0">
                <a:solidFill>
                  <a:schemeClr val="bg1"/>
                </a:solidFill>
                <a:cs typeface="Arial"/>
              </a:rPr>
              <a:t>ME Senior </a:t>
            </a:r>
            <a:r>
              <a:rPr lang="en-US" sz="1800" dirty="0">
                <a:solidFill>
                  <a:schemeClr val="bg1"/>
                </a:solidFill>
                <a:cs typeface="Arial"/>
              </a:rPr>
              <a:t>Design </a:t>
            </a:r>
            <a:r>
              <a:rPr lang="en-US" sz="1800" dirty="0" smtClean="0">
                <a:solidFill>
                  <a:schemeClr val="bg1"/>
                </a:solidFill>
                <a:cs typeface="Arial"/>
              </a:rPr>
              <a:t>Team #18</a:t>
            </a:r>
          </a:p>
          <a:p>
            <a:r>
              <a:rPr lang="en-US" sz="1800" dirty="0" smtClean="0">
                <a:solidFill>
                  <a:schemeClr val="bg1"/>
                </a:solidFill>
                <a:cs typeface="Arial"/>
              </a:rPr>
              <a:t>April 18, 2013</a:t>
            </a:r>
            <a:endParaRPr lang="en-US" sz="1800" dirty="0">
              <a:solidFill>
                <a:schemeClr val="bg1"/>
              </a:solidFill>
              <a:cs typeface="Aria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145769"/>
            <a:ext cx="1339952" cy="1141438"/>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5564"/>
          <a:stretch/>
        </p:blipFill>
        <p:spPr>
          <a:xfrm>
            <a:off x="152400" y="228600"/>
            <a:ext cx="3429000" cy="97577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6181658"/>
            <a:ext cx="2409471" cy="676342"/>
          </a:xfrm>
          <a:prstGeom prst="rect">
            <a:avLst/>
          </a:prstGeom>
        </p:spPr>
      </p:pic>
    </p:spTree>
    <p:extLst>
      <p:ext uri="{BB962C8B-B14F-4D97-AF65-F5344CB8AC3E}">
        <p14:creationId xmlns:p14="http://schemas.microsoft.com/office/powerpoint/2010/main" val="3339891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Sensor Selection</a:t>
            </a:r>
            <a:br>
              <a:rPr lang="en-US" dirty="0" smtClean="0"/>
            </a:br>
            <a:endParaRPr lang="en-US" dirty="0"/>
          </a:p>
        </p:txBody>
      </p:sp>
      <p:grpSp>
        <p:nvGrpSpPr>
          <p:cNvPr id="3" name="Group 2"/>
          <p:cNvGrpSpPr/>
          <p:nvPr/>
        </p:nvGrpSpPr>
        <p:grpSpPr>
          <a:xfrm>
            <a:off x="609600" y="1430086"/>
            <a:ext cx="6705600" cy="5390230"/>
            <a:chOff x="609600" y="1066800"/>
            <a:chExt cx="6705600" cy="5761294"/>
          </a:xfrm>
        </p:grpSpPr>
        <p:sp>
          <p:nvSpPr>
            <p:cNvPr id="6" name="TextBox 5"/>
            <p:cNvSpPr txBox="1"/>
            <p:nvPr/>
          </p:nvSpPr>
          <p:spPr>
            <a:xfrm>
              <a:off x="609600" y="1066800"/>
              <a:ext cx="3285067" cy="369332"/>
            </a:xfrm>
            <a:prstGeom prst="rect">
              <a:avLst/>
            </a:prstGeom>
            <a:solidFill>
              <a:schemeClr val="tx1"/>
            </a:solidFill>
            <a:ln>
              <a:noFill/>
            </a:ln>
          </p:spPr>
          <p:txBody>
            <a:bodyPr wrap="square" rtlCol="0">
              <a:spAutoFit/>
            </a:bodyPr>
            <a:lstStyle/>
            <a:p>
              <a:r>
                <a:rPr lang="en-US" b="1" dirty="0" smtClean="0">
                  <a:solidFill>
                    <a:schemeClr val="bg1"/>
                  </a:solidFill>
                </a:rPr>
                <a:t>Telemetry Sensors</a:t>
              </a:r>
              <a:endParaRPr lang="en-US" b="1" dirty="0">
                <a:solidFill>
                  <a:schemeClr val="bg1"/>
                </a:solidFill>
              </a:endParaRPr>
            </a:p>
          </p:txBody>
        </p:sp>
        <p:pic>
          <p:nvPicPr>
            <p:cNvPr id="7" name="Picture 6" descr="Screen Shot 2013-02-01 at 1.49.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00200"/>
              <a:ext cx="1077855" cy="1066800"/>
            </a:xfrm>
            <a:prstGeom prst="rect">
              <a:avLst/>
            </a:prstGeom>
          </p:spPr>
        </p:pic>
        <p:pic>
          <p:nvPicPr>
            <p:cNvPr id="8" name="Picture 7" descr="Screen Shot 2013-02-01 at 6.48.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5257800"/>
              <a:ext cx="1180290" cy="1066800"/>
            </a:xfrm>
            <a:prstGeom prst="rect">
              <a:avLst/>
            </a:prstGeom>
          </p:spPr>
        </p:pic>
        <p:pic>
          <p:nvPicPr>
            <p:cNvPr id="9" name="Picture 8" descr="Screen Shot 2013-02-01 at 1.47.1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169754"/>
              <a:ext cx="1371600" cy="1707046"/>
            </a:xfrm>
            <a:prstGeom prst="rect">
              <a:avLst/>
            </a:prstGeom>
          </p:spPr>
        </p:pic>
        <p:sp>
          <p:nvSpPr>
            <p:cNvPr id="10" name="TextBox 9"/>
            <p:cNvSpPr txBox="1"/>
            <p:nvPr/>
          </p:nvSpPr>
          <p:spPr>
            <a:xfrm>
              <a:off x="2209800" y="1600200"/>
              <a:ext cx="5105400" cy="1875094"/>
            </a:xfrm>
            <a:prstGeom prst="rect">
              <a:avLst/>
            </a:prstGeom>
            <a:noFill/>
            <a:ln>
              <a:noFill/>
            </a:ln>
          </p:spPr>
          <p:txBody>
            <a:bodyPr wrap="square" rtlCol="0">
              <a:spAutoFit/>
            </a:bodyPr>
            <a:lstStyle/>
            <a:p>
              <a:r>
                <a:rPr lang="en-US" b="1" dirty="0" smtClean="0"/>
                <a:t>Bosch™ BMP085, Pressure/Temperature Sensor</a:t>
              </a:r>
              <a:r>
                <a:rPr lang="en-US" dirty="0" smtClean="0"/>
                <a:t> Selection criterion:    </a:t>
              </a:r>
            </a:p>
            <a:p>
              <a:pPr marL="1200150" lvl="2" indent="-285750">
                <a:buFont typeface="Arial"/>
                <a:buChar char="•"/>
              </a:pPr>
              <a:r>
                <a:rPr lang="en-US" dirty="0">
                  <a:cs typeface="Courier"/>
                </a:rPr>
                <a:t>P</a:t>
              </a:r>
              <a:r>
                <a:rPr lang="en-US" dirty="0" smtClean="0">
                  <a:cs typeface="Courier"/>
                </a:rPr>
                <a:t>recision: ± 0.25m, ± 2.0 ºC</a:t>
              </a:r>
            </a:p>
            <a:p>
              <a:pPr marL="1200150" lvl="2" indent="-285750">
                <a:buFont typeface="Arial"/>
                <a:buChar char="•"/>
              </a:pPr>
              <a:r>
                <a:rPr lang="en-US" dirty="0">
                  <a:cs typeface="Courier"/>
                </a:rPr>
                <a:t>R</a:t>
              </a:r>
              <a:r>
                <a:rPr lang="en-US" dirty="0" smtClean="0">
                  <a:cs typeface="Courier"/>
                </a:rPr>
                <a:t>eliability: vetted by many users                                      </a:t>
              </a:r>
            </a:p>
            <a:p>
              <a:pPr marL="1200150" lvl="2" indent="-285750">
                <a:buFont typeface="Arial"/>
                <a:buChar char="•"/>
              </a:pPr>
              <a:r>
                <a:rPr lang="en-US" dirty="0">
                  <a:cs typeface="Courier"/>
                </a:rPr>
                <a:t>C</a:t>
              </a:r>
              <a:r>
                <a:rPr lang="en-US" dirty="0" smtClean="0">
                  <a:cs typeface="Courier"/>
                </a:rPr>
                <a:t>ost: $20</a:t>
              </a:r>
            </a:p>
            <a:p>
              <a:endParaRPr lang="en-US" b="1" dirty="0"/>
            </a:p>
          </p:txBody>
        </p:sp>
        <p:sp>
          <p:nvSpPr>
            <p:cNvPr id="11" name="TextBox 10"/>
            <p:cNvSpPr txBox="1"/>
            <p:nvPr/>
          </p:nvSpPr>
          <p:spPr>
            <a:xfrm>
              <a:off x="2209800" y="3352800"/>
              <a:ext cx="5105400" cy="1875094"/>
            </a:xfrm>
            <a:prstGeom prst="rect">
              <a:avLst/>
            </a:prstGeom>
            <a:noFill/>
            <a:ln>
              <a:noFill/>
            </a:ln>
          </p:spPr>
          <p:txBody>
            <a:bodyPr wrap="square" rtlCol="0">
              <a:spAutoFit/>
            </a:bodyPr>
            <a:lstStyle/>
            <a:p>
              <a:r>
                <a:rPr lang="en-US" b="1" dirty="0" err="1" smtClean="0"/>
                <a:t>GlobalTop</a:t>
              </a:r>
              <a:r>
                <a:rPr lang="en-US" b="1" dirty="0" smtClean="0"/>
                <a:t>™ FGPMMOPA6C, NMEA GPS Module </a:t>
              </a:r>
              <a:r>
                <a:rPr lang="en-US" dirty="0" smtClean="0"/>
                <a:t>Selection criterion:    </a:t>
              </a:r>
            </a:p>
            <a:p>
              <a:pPr marL="1200150" lvl="2" indent="-285750">
                <a:buFont typeface="Arial"/>
                <a:buChar char="•"/>
              </a:pPr>
              <a:r>
                <a:rPr lang="en-US" dirty="0" smtClean="0">
                  <a:cs typeface="Courier"/>
                </a:rPr>
                <a:t>Reliability: -165 </a:t>
              </a:r>
              <a:r>
                <a:rPr lang="en-US" dirty="0" err="1" smtClean="0">
                  <a:cs typeface="Courier"/>
                </a:rPr>
                <a:t>dBi</a:t>
              </a:r>
              <a:r>
                <a:rPr lang="en-US" dirty="0" smtClean="0">
                  <a:cs typeface="Courier"/>
                </a:rPr>
                <a:t> sensitivity</a:t>
              </a:r>
            </a:p>
            <a:p>
              <a:pPr marL="1200150" lvl="2" indent="-285750">
                <a:buFont typeface="Arial"/>
                <a:buChar char="•"/>
              </a:pPr>
              <a:r>
                <a:rPr lang="en-US" dirty="0" smtClean="0">
                  <a:cs typeface="Courier"/>
                </a:rPr>
                <a:t>Low power: 20 mA current draw                                      </a:t>
              </a:r>
            </a:p>
            <a:p>
              <a:pPr marL="1200150" lvl="2" indent="-285750">
                <a:buFont typeface="Arial"/>
                <a:buChar char="•"/>
              </a:pPr>
              <a:r>
                <a:rPr lang="en-US" dirty="0">
                  <a:cs typeface="Courier"/>
                </a:rPr>
                <a:t>C</a:t>
              </a:r>
              <a:r>
                <a:rPr lang="en-US" dirty="0" smtClean="0">
                  <a:cs typeface="Courier"/>
                </a:rPr>
                <a:t>ost: $40</a:t>
              </a:r>
            </a:p>
            <a:p>
              <a:endParaRPr lang="en-US" b="1" dirty="0"/>
            </a:p>
          </p:txBody>
        </p:sp>
        <p:sp>
          <p:nvSpPr>
            <p:cNvPr id="12" name="TextBox 11"/>
            <p:cNvSpPr txBox="1"/>
            <p:nvPr/>
          </p:nvSpPr>
          <p:spPr>
            <a:xfrm>
              <a:off x="2209800" y="4953000"/>
              <a:ext cx="5105400" cy="1875094"/>
            </a:xfrm>
            <a:prstGeom prst="rect">
              <a:avLst/>
            </a:prstGeom>
            <a:noFill/>
            <a:ln>
              <a:noFill/>
            </a:ln>
          </p:spPr>
          <p:txBody>
            <a:bodyPr wrap="square" rtlCol="0">
              <a:spAutoFit/>
            </a:bodyPr>
            <a:lstStyle/>
            <a:p>
              <a:r>
                <a:rPr lang="en-US" b="1" dirty="0" smtClean="0"/>
                <a:t>Analog Devices™ ADXL-326, Accelerometer</a:t>
              </a:r>
            </a:p>
            <a:p>
              <a:r>
                <a:rPr lang="en-US" dirty="0" smtClean="0"/>
                <a:t>Selection criterion:    </a:t>
              </a:r>
            </a:p>
            <a:p>
              <a:pPr marL="1200150" lvl="2" indent="-285750">
                <a:buFont typeface="Arial"/>
                <a:buChar char="•"/>
              </a:pPr>
              <a:r>
                <a:rPr lang="en-US" dirty="0" smtClean="0">
                  <a:cs typeface="Courier"/>
                </a:rPr>
                <a:t>Range of measurement: ±16g</a:t>
              </a:r>
            </a:p>
            <a:p>
              <a:pPr marL="1200150" lvl="2" indent="-285750">
                <a:buFont typeface="Arial"/>
                <a:buChar char="•"/>
              </a:pPr>
              <a:r>
                <a:rPr lang="en-US" dirty="0" smtClean="0">
                  <a:cs typeface="Courier"/>
                </a:rPr>
                <a:t>5v logic ready, via onboard regulator</a:t>
              </a:r>
            </a:p>
            <a:p>
              <a:pPr marL="1200150" lvl="2" indent="-285750">
                <a:buFont typeface="Arial"/>
                <a:buChar char="•"/>
              </a:pPr>
              <a:r>
                <a:rPr lang="en-US" dirty="0" smtClean="0">
                  <a:cs typeface="Courier"/>
                </a:rPr>
                <a:t>cost: $18</a:t>
              </a:r>
            </a:p>
            <a:p>
              <a:endParaRPr lang="en-US" b="1" dirty="0"/>
            </a:p>
          </p:txBody>
        </p:sp>
      </p:grpSp>
      <p:sp>
        <p:nvSpPr>
          <p:cNvPr id="4" name="Slide Number Placeholder 3"/>
          <p:cNvSpPr>
            <a:spLocks noGrp="1"/>
          </p:cNvSpPr>
          <p:nvPr>
            <p:ph type="sldNum" sz="quarter" idx="12"/>
          </p:nvPr>
        </p:nvSpPr>
        <p:spPr/>
        <p:txBody>
          <a:bodyPr/>
          <a:lstStyle/>
          <a:p>
            <a:fld id="{490A1B2F-D650-4535-A08C-27EE57E02669}"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698022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Selection</a:t>
            </a:r>
            <a:br>
              <a:rPr lang="en-US" dirty="0" smtClean="0"/>
            </a:br>
            <a:endParaRPr lang="en-US" dirty="0"/>
          </a:p>
        </p:txBody>
      </p:sp>
      <p:grpSp>
        <p:nvGrpSpPr>
          <p:cNvPr id="3" name="Group 2"/>
          <p:cNvGrpSpPr/>
          <p:nvPr/>
        </p:nvGrpSpPr>
        <p:grpSpPr>
          <a:xfrm>
            <a:off x="292100" y="1436132"/>
            <a:ext cx="8775700" cy="5559741"/>
            <a:chOff x="292100" y="1066800"/>
            <a:chExt cx="8775700" cy="5940417"/>
          </a:xfrm>
        </p:grpSpPr>
        <p:sp>
          <p:nvSpPr>
            <p:cNvPr id="6" name="TextBox 5"/>
            <p:cNvSpPr txBox="1"/>
            <p:nvPr/>
          </p:nvSpPr>
          <p:spPr>
            <a:xfrm>
              <a:off x="304800" y="1066800"/>
              <a:ext cx="4114800" cy="369332"/>
            </a:xfrm>
            <a:prstGeom prst="rect">
              <a:avLst/>
            </a:prstGeom>
            <a:solidFill>
              <a:schemeClr val="tx1"/>
            </a:solidFill>
            <a:ln>
              <a:noFill/>
            </a:ln>
          </p:spPr>
          <p:txBody>
            <a:bodyPr wrap="square" rtlCol="0">
              <a:spAutoFit/>
            </a:bodyPr>
            <a:lstStyle/>
            <a:p>
              <a:r>
                <a:rPr lang="en-US" b="1" dirty="0" smtClean="0">
                  <a:solidFill>
                    <a:schemeClr val="bg1"/>
                  </a:solidFill>
                </a:rPr>
                <a:t>Data Handling and RF Communications</a:t>
              </a:r>
              <a:endParaRPr lang="en-US" b="1" dirty="0">
                <a:solidFill>
                  <a:schemeClr val="bg1"/>
                </a:solidFill>
              </a:endParaRPr>
            </a:p>
          </p:txBody>
        </p:sp>
        <p:sp>
          <p:nvSpPr>
            <p:cNvPr id="10" name="TextBox 9"/>
            <p:cNvSpPr txBox="1"/>
            <p:nvPr/>
          </p:nvSpPr>
          <p:spPr>
            <a:xfrm>
              <a:off x="3352800" y="1600200"/>
              <a:ext cx="5715000" cy="2170410"/>
            </a:xfrm>
            <a:prstGeom prst="rect">
              <a:avLst/>
            </a:prstGeom>
            <a:noFill/>
            <a:ln>
              <a:noFill/>
            </a:ln>
          </p:spPr>
          <p:txBody>
            <a:bodyPr wrap="square" rtlCol="0">
              <a:spAutoFit/>
            </a:bodyPr>
            <a:lstStyle/>
            <a:p>
              <a:r>
                <a:rPr lang="en-US" b="1" dirty="0" err="1" smtClean="0"/>
                <a:t>Xbee</a:t>
              </a:r>
              <a:r>
                <a:rPr lang="en-US" b="1" dirty="0" smtClean="0"/>
                <a:t> Pro™ Series 1, 802.15.4 (</a:t>
              </a:r>
              <a:r>
                <a:rPr lang="en-US" b="1" dirty="0" err="1" smtClean="0"/>
                <a:t>Digi</a:t>
              </a:r>
              <a:r>
                <a:rPr lang="en-US" b="1" dirty="0" smtClean="0"/>
                <a:t> Int’l)</a:t>
              </a:r>
            </a:p>
            <a:p>
              <a:r>
                <a:rPr lang="en-US" dirty="0" smtClean="0"/>
                <a:t>Selection criterion:    </a:t>
              </a:r>
            </a:p>
            <a:p>
              <a:pPr marL="1200150" lvl="2" indent="-285750">
                <a:buFont typeface="Arial"/>
                <a:buChar char="•"/>
              </a:pPr>
              <a:r>
                <a:rPr lang="en-US" dirty="0">
                  <a:cs typeface="Courier"/>
                </a:rPr>
                <a:t>Selection </a:t>
              </a:r>
              <a:r>
                <a:rPr lang="en-US" dirty="0" smtClean="0">
                  <a:cs typeface="Courier"/>
                </a:rPr>
                <a:t>restricted </a:t>
              </a:r>
              <a:r>
                <a:rPr lang="en-US" dirty="0">
                  <a:cs typeface="Courier"/>
                </a:rPr>
                <a:t>by competition </a:t>
              </a:r>
              <a:endParaRPr lang="en-US" dirty="0" smtClean="0">
                <a:cs typeface="Courier"/>
              </a:endParaRPr>
            </a:p>
            <a:p>
              <a:pPr marL="1200150" lvl="2" indent="-285750">
                <a:buFont typeface="Arial"/>
                <a:buChar char="•"/>
              </a:pPr>
              <a:r>
                <a:rPr lang="en-US" dirty="0" smtClean="0">
                  <a:cs typeface="Courier"/>
                </a:rPr>
                <a:t>Series 1 point-to-point communication</a:t>
              </a:r>
            </a:p>
            <a:p>
              <a:pPr marL="1200150" lvl="2" indent="-285750">
                <a:buFont typeface="Arial"/>
                <a:buChar char="•"/>
              </a:pPr>
              <a:r>
                <a:rPr lang="en-US" dirty="0" smtClean="0">
                  <a:cs typeface="Courier"/>
                </a:rPr>
                <a:t>Compatible with </a:t>
              </a:r>
              <a:r>
                <a:rPr lang="en-US" dirty="0" err="1" smtClean="0">
                  <a:cs typeface="Courier"/>
                </a:rPr>
                <a:t>Adafruit</a:t>
              </a:r>
              <a:r>
                <a:rPr lang="en-US" dirty="0" smtClean="0">
                  <a:cs typeface="Courier"/>
                </a:rPr>
                <a:t>™ breakout kit</a:t>
              </a:r>
            </a:p>
            <a:p>
              <a:pPr marL="1200150" lvl="2" indent="-285750">
                <a:buFont typeface="Arial"/>
                <a:buChar char="•"/>
              </a:pPr>
              <a:r>
                <a:rPr lang="en-US" dirty="0" smtClean="0">
                  <a:cs typeface="Courier"/>
                </a:rPr>
                <a:t>Advantageous for breadboard proto-typing</a:t>
              </a:r>
            </a:p>
            <a:p>
              <a:endParaRPr lang="en-US" b="1" dirty="0"/>
            </a:p>
          </p:txBody>
        </p:sp>
        <p:pic>
          <p:nvPicPr>
            <p:cNvPr id="4" name="Picture 3" descr="Screen Shot 2013-04-14 at 5.31.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1524000"/>
              <a:ext cx="2908300" cy="2543578"/>
            </a:xfrm>
            <a:prstGeom prst="rect">
              <a:avLst/>
            </a:prstGeom>
          </p:spPr>
        </p:pic>
        <p:sp>
          <p:nvSpPr>
            <p:cNvPr id="13" name="TextBox 12"/>
            <p:cNvSpPr txBox="1"/>
            <p:nvPr/>
          </p:nvSpPr>
          <p:spPr>
            <a:xfrm>
              <a:off x="3352800" y="4244877"/>
              <a:ext cx="5715000" cy="2762340"/>
            </a:xfrm>
            <a:prstGeom prst="rect">
              <a:avLst/>
            </a:prstGeom>
            <a:noFill/>
            <a:ln>
              <a:noFill/>
            </a:ln>
          </p:spPr>
          <p:txBody>
            <a:bodyPr wrap="square" rtlCol="0">
              <a:spAutoFit/>
            </a:bodyPr>
            <a:lstStyle/>
            <a:p>
              <a:r>
                <a:rPr lang="en-US" b="1" dirty="0" err="1" smtClean="0"/>
                <a:t>Arduino</a:t>
              </a:r>
              <a:r>
                <a:rPr lang="en-US" b="1" dirty="0" smtClean="0"/>
                <a:t> Pro Mini™ Microcontroller</a:t>
              </a:r>
            </a:p>
            <a:p>
              <a:r>
                <a:rPr lang="en-US" dirty="0" smtClean="0"/>
                <a:t>Selection criterion:    </a:t>
              </a:r>
            </a:p>
            <a:p>
              <a:pPr marL="1200150" lvl="2" indent="-285750">
                <a:buFont typeface="Arial"/>
                <a:buChar char="•"/>
              </a:pPr>
              <a:r>
                <a:rPr lang="en-US" dirty="0" smtClean="0">
                  <a:cs typeface="Courier"/>
                </a:rPr>
                <a:t>Size: 18x33mm, essential due to size limits</a:t>
              </a:r>
            </a:p>
            <a:p>
              <a:pPr marL="1200150" lvl="2" indent="-285750">
                <a:buFont typeface="Arial"/>
                <a:buChar char="•"/>
              </a:pPr>
              <a:r>
                <a:rPr lang="en-US" dirty="0" smtClean="0">
                  <a:cs typeface="Courier"/>
                </a:rPr>
                <a:t>Handles power demand of all connected devices, ADC, I</a:t>
              </a:r>
              <a:r>
                <a:rPr lang="en-US" baseline="30000" dirty="0" smtClean="0">
                  <a:cs typeface="Courier"/>
                </a:rPr>
                <a:t>2</a:t>
              </a:r>
              <a:r>
                <a:rPr lang="en-US" dirty="0" smtClean="0">
                  <a:cs typeface="Courier"/>
                </a:rPr>
                <a:t>C, Serial, Analog, Digital</a:t>
              </a:r>
            </a:p>
            <a:p>
              <a:pPr marL="1200150" lvl="2" indent="-285750">
                <a:buFont typeface="Arial"/>
                <a:buChar char="•"/>
              </a:pPr>
              <a:r>
                <a:rPr lang="en-US" dirty="0" smtClean="0">
                  <a:cs typeface="Courier"/>
                </a:rPr>
                <a:t>Open source platform</a:t>
              </a:r>
              <a:endParaRPr lang="en-US" dirty="0">
                <a:cs typeface="Courier"/>
              </a:endParaRPr>
            </a:p>
            <a:p>
              <a:pPr marL="1200150" lvl="2" indent="-285750">
                <a:buFont typeface="Arial"/>
                <a:buChar char="•"/>
              </a:pPr>
              <a:r>
                <a:rPr lang="en-US" dirty="0" smtClean="0">
                  <a:cs typeface="Courier"/>
                </a:rPr>
                <a:t>Code is easily migrated from other </a:t>
              </a:r>
              <a:r>
                <a:rPr lang="en-US" dirty="0" err="1">
                  <a:cs typeface="Courier"/>
                </a:rPr>
                <a:t>A</a:t>
              </a:r>
              <a:r>
                <a:rPr lang="en-US" dirty="0" err="1" smtClean="0">
                  <a:cs typeface="Courier"/>
                </a:rPr>
                <a:t>rduino</a:t>
              </a:r>
              <a:r>
                <a:rPr lang="en-US" dirty="0" smtClean="0">
                  <a:cs typeface="Courier"/>
                </a:rPr>
                <a:t> environments (Uno, Duo, </a:t>
              </a:r>
              <a:r>
                <a:rPr lang="en-US" dirty="0" err="1" smtClean="0">
                  <a:cs typeface="Courier"/>
                </a:rPr>
                <a:t>etc</a:t>
              </a:r>
              <a:r>
                <a:rPr lang="en-US" dirty="0" smtClean="0">
                  <a:cs typeface="Courier"/>
                </a:rPr>
                <a:t>)</a:t>
              </a:r>
            </a:p>
            <a:p>
              <a:endParaRPr lang="en-US" b="1" dirty="0"/>
            </a:p>
          </p:txBody>
        </p:sp>
        <p:pic>
          <p:nvPicPr>
            <p:cNvPr id="14" name="Picture 13" descr="arduino pro mini.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191000"/>
              <a:ext cx="2514600" cy="2514600"/>
            </a:xfrm>
            <a:prstGeom prst="rect">
              <a:avLst/>
            </a:prstGeom>
          </p:spPr>
        </p:pic>
      </p:grpSp>
      <p:sp>
        <p:nvSpPr>
          <p:cNvPr id="5" name="Slide Number Placeholder 4"/>
          <p:cNvSpPr>
            <a:spLocks noGrp="1"/>
          </p:cNvSpPr>
          <p:nvPr>
            <p:ph type="sldNum" sz="quarter" idx="12"/>
          </p:nvPr>
        </p:nvSpPr>
        <p:spPr/>
        <p:txBody>
          <a:bodyPr/>
          <a:lstStyle/>
          <a:p>
            <a:fld id="{490A1B2F-D650-4535-A08C-27EE57E02669}"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1868217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Battery/Voltmeter Selection</a:t>
            </a:r>
            <a:br>
              <a:rPr lang="en-US" dirty="0" smtClean="0"/>
            </a:br>
            <a:endParaRPr lang="en-US" dirty="0"/>
          </a:p>
        </p:txBody>
      </p:sp>
      <p:grpSp>
        <p:nvGrpSpPr>
          <p:cNvPr id="3" name="Group 2"/>
          <p:cNvGrpSpPr/>
          <p:nvPr/>
        </p:nvGrpSpPr>
        <p:grpSpPr>
          <a:xfrm>
            <a:off x="304800" y="1436132"/>
            <a:ext cx="8763000" cy="2530544"/>
            <a:chOff x="304800" y="1066800"/>
            <a:chExt cx="8763000" cy="2703810"/>
          </a:xfrm>
        </p:grpSpPr>
        <p:sp>
          <p:nvSpPr>
            <p:cNvPr id="6" name="TextBox 5"/>
            <p:cNvSpPr txBox="1"/>
            <p:nvPr/>
          </p:nvSpPr>
          <p:spPr>
            <a:xfrm>
              <a:off x="304800" y="1066800"/>
              <a:ext cx="4114800" cy="394620"/>
            </a:xfrm>
            <a:prstGeom prst="rect">
              <a:avLst/>
            </a:prstGeom>
            <a:solidFill>
              <a:schemeClr val="tx1"/>
            </a:solidFill>
            <a:ln>
              <a:noFill/>
            </a:ln>
          </p:spPr>
          <p:txBody>
            <a:bodyPr wrap="square" rtlCol="0">
              <a:spAutoFit/>
            </a:bodyPr>
            <a:lstStyle/>
            <a:p>
              <a:r>
                <a:rPr lang="en-US" b="1" dirty="0" smtClean="0">
                  <a:solidFill>
                    <a:schemeClr val="bg1"/>
                  </a:solidFill>
                </a:rPr>
                <a:t>Electrical Power System</a:t>
              </a:r>
              <a:endParaRPr lang="en-US" b="1" dirty="0">
                <a:solidFill>
                  <a:schemeClr val="bg1"/>
                </a:solidFill>
              </a:endParaRPr>
            </a:p>
          </p:txBody>
        </p:sp>
        <p:sp>
          <p:nvSpPr>
            <p:cNvPr id="10" name="TextBox 9"/>
            <p:cNvSpPr txBox="1"/>
            <p:nvPr/>
          </p:nvSpPr>
          <p:spPr>
            <a:xfrm>
              <a:off x="3352800" y="1600200"/>
              <a:ext cx="5715000" cy="2170410"/>
            </a:xfrm>
            <a:prstGeom prst="rect">
              <a:avLst/>
            </a:prstGeom>
            <a:noFill/>
            <a:ln>
              <a:noFill/>
            </a:ln>
          </p:spPr>
          <p:txBody>
            <a:bodyPr wrap="square" rtlCol="0">
              <a:spAutoFit/>
            </a:bodyPr>
            <a:lstStyle/>
            <a:p>
              <a:r>
                <a:rPr lang="en-US" b="1" dirty="0" smtClean="0"/>
                <a:t>Energizer 2CR5, 5v, Li/MnO</a:t>
              </a:r>
              <a:r>
                <a:rPr lang="en-US" b="1" baseline="-25000" dirty="0" smtClean="0"/>
                <a:t>2</a:t>
              </a:r>
              <a:endParaRPr lang="en-US" b="1" dirty="0" smtClean="0"/>
            </a:p>
            <a:p>
              <a:r>
                <a:rPr lang="en-US" dirty="0" smtClean="0"/>
                <a:t>Selection criterion:    </a:t>
              </a:r>
            </a:p>
            <a:p>
              <a:pPr marL="1200150" lvl="2" indent="-285750">
                <a:buFont typeface="Arial"/>
                <a:buChar char="•"/>
              </a:pPr>
              <a:r>
                <a:rPr lang="en-US" dirty="0" smtClean="0">
                  <a:cs typeface="Courier"/>
                </a:rPr>
                <a:t>High energy density, low weight</a:t>
              </a:r>
            </a:p>
            <a:p>
              <a:pPr marL="1200150" lvl="2" indent="-285750">
                <a:buFont typeface="Arial"/>
                <a:buChar char="•"/>
              </a:pPr>
              <a:r>
                <a:rPr lang="en-US" dirty="0" smtClean="0">
                  <a:cs typeface="Courier"/>
                </a:rPr>
                <a:t>High discharge current current (1500 mA)</a:t>
              </a:r>
            </a:p>
            <a:p>
              <a:pPr marL="1200150" lvl="2" indent="-285750">
                <a:buFont typeface="Arial"/>
                <a:buChar char="•"/>
              </a:pPr>
              <a:r>
                <a:rPr lang="en-US" dirty="0" smtClean="0">
                  <a:cs typeface="Courier"/>
                </a:rPr>
                <a:t>Capacity exceeds need by factor of 3</a:t>
              </a:r>
            </a:p>
            <a:p>
              <a:pPr marL="1200150" lvl="2" indent="-285750">
                <a:buFont typeface="Arial"/>
                <a:buChar char="•"/>
              </a:pPr>
              <a:r>
                <a:rPr lang="en-US" dirty="0" smtClean="0">
                  <a:cs typeface="Courier"/>
                </a:rPr>
                <a:t>Rated voltage output ensures power delivery</a:t>
              </a:r>
            </a:p>
            <a:p>
              <a:endParaRPr lang="en-US" b="1" dirty="0"/>
            </a:p>
          </p:txBody>
        </p:sp>
      </p:grpSp>
      <p:sp>
        <p:nvSpPr>
          <p:cNvPr id="5" name="Slide Number Placeholder 4"/>
          <p:cNvSpPr>
            <a:spLocks noGrp="1"/>
          </p:cNvSpPr>
          <p:nvPr>
            <p:ph type="sldNum" sz="quarter" idx="12"/>
          </p:nvPr>
        </p:nvSpPr>
        <p:spPr/>
        <p:txBody>
          <a:bodyPr/>
          <a:lstStyle/>
          <a:p>
            <a:fld id="{490A1B2F-D650-4535-A08C-27EE57E02669}" type="slidenum">
              <a:rPr lang="en-US" smtClean="0">
                <a:solidFill>
                  <a:schemeClr val="tx1"/>
                </a:solidFill>
              </a:rPr>
              <a:t>12</a:t>
            </a:fld>
            <a:endParaRPr lang="en-US" dirty="0">
              <a:solidFill>
                <a:schemeClr val="tx1"/>
              </a:solidFill>
            </a:endParaRPr>
          </a:p>
        </p:txBody>
      </p:sp>
      <p:pic>
        <p:nvPicPr>
          <p:cNvPr id="7" name="Picture 6" descr="Screen Shot 2013-04-15 at 8.13.51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057400"/>
            <a:ext cx="2514600" cy="2389200"/>
          </a:xfrm>
          <a:prstGeom prst="rect">
            <a:avLst/>
          </a:prstGeom>
        </p:spPr>
      </p:pic>
      <p:pic>
        <p:nvPicPr>
          <p:cNvPr id="8" name="Picture 7" descr="Screen Shot 2013-04-15 at 8.09.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733800"/>
            <a:ext cx="5029200" cy="2667490"/>
          </a:xfrm>
          <a:prstGeom prst="rect">
            <a:avLst/>
          </a:prstGeom>
        </p:spPr>
      </p:pic>
      <p:cxnSp>
        <p:nvCxnSpPr>
          <p:cNvPr id="11" name="Straight Connector 10"/>
          <p:cNvCxnSpPr/>
          <p:nvPr/>
        </p:nvCxnSpPr>
        <p:spPr>
          <a:xfrm flipH="1">
            <a:off x="457200" y="2743200"/>
            <a:ext cx="5334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57200" y="2743200"/>
            <a:ext cx="0" cy="28956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685800" y="3352800"/>
            <a:ext cx="304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85800" y="3352800"/>
            <a:ext cx="0" cy="21336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9" name="Picture 38" descr="Screen Shot 2013-04-15 at 8.29.5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945096"/>
            <a:ext cx="1981200" cy="1150904"/>
          </a:xfrm>
          <a:prstGeom prst="rect">
            <a:avLst/>
          </a:prstGeom>
        </p:spPr>
      </p:pic>
      <p:pic>
        <p:nvPicPr>
          <p:cNvPr id="34" name="Picture 33" descr="Screen Shot 2013-04-15 at 8.28.07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4800600"/>
            <a:ext cx="673100" cy="788569"/>
          </a:xfrm>
          <a:prstGeom prst="rect">
            <a:avLst/>
          </a:prstGeom>
        </p:spPr>
      </p:pic>
      <p:cxnSp>
        <p:nvCxnSpPr>
          <p:cNvPr id="38" name="Straight Connector 37"/>
          <p:cNvCxnSpPr/>
          <p:nvPr/>
        </p:nvCxnSpPr>
        <p:spPr>
          <a:xfrm>
            <a:off x="1295400" y="5410200"/>
            <a:ext cx="5334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685800" y="5486400"/>
            <a:ext cx="304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57200" y="5638800"/>
            <a:ext cx="1295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1295400" y="5410200"/>
            <a:ext cx="0" cy="838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1295400" y="6248400"/>
            <a:ext cx="76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83" name="Group 82"/>
          <p:cNvGrpSpPr/>
          <p:nvPr/>
        </p:nvGrpSpPr>
        <p:grpSpPr>
          <a:xfrm>
            <a:off x="1371600" y="6172200"/>
            <a:ext cx="914400" cy="152400"/>
            <a:chOff x="1676400" y="6096000"/>
            <a:chExt cx="990600" cy="304800"/>
          </a:xfrm>
        </p:grpSpPr>
        <p:cxnSp>
          <p:nvCxnSpPr>
            <p:cNvPr id="71" name="Straight Connector 70"/>
            <p:cNvCxnSpPr/>
            <p:nvPr/>
          </p:nvCxnSpPr>
          <p:spPr>
            <a:xfrm>
              <a:off x="1676400" y="6248400"/>
              <a:ext cx="228600"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1905000" y="6096000"/>
              <a:ext cx="76200" cy="15240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1981200" y="6096000"/>
              <a:ext cx="76200" cy="30480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2057400" y="6096000"/>
              <a:ext cx="76200" cy="30480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2133600" y="6096000"/>
              <a:ext cx="76200" cy="30480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2209800" y="6096000"/>
              <a:ext cx="76200" cy="30480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2286000" y="6096000"/>
              <a:ext cx="76200" cy="30480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V="1">
              <a:off x="2362200" y="6248400"/>
              <a:ext cx="76200" cy="15240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2438400" y="6248400"/>
              <a:ext cx="228600"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grpSp>
      <p:sp>
        <p:nvSpPr>
          <p:cNvPr id="86" name="TextBox 85"/>
          <p:cNvSpPr txBox="1"/>
          <p:nvPr/>
        </p:nvSpPr>
        <p:spPr>
          <a:xfrm>
            <a:off x="1447800" y="6260068"/>
            <a:ext cx="1115237" cy="369332"/>
          </a:xfrm>
          <a:prstGeom prst="rect">
            <a:avLst/>
          </a:prstGeom>
          <a:noFill/>
        </p:spPr>
        <p:txBody>
          <a:bodyPr wrap="square" rtlCol="0">
            <a:spAutoFit/>
          </a:bodyPr>
          <a:lstStyle/>
          <a:p>
            <a:r>
              <a:rPr lang="en-US" dirty="0" smtClean="0"/>
              <a:t>1.5 MΩ</a:t>
            </a:r>
            <a:endParaRPr lang="en-US" dirty="0"/>
          </a:p>
        </p:txBody>
      </p:sp>
      <p:cxnSp>
        <p:nvCxnSpPr>
          <p:cNvPr id="87" name="Straight Connector 86"/>
          <p:cNvCxnSpPr/>
          <p:nvPr/>
        </p:nvCxnSpPr>
        <p:spPr>
          <a:xfrm>
            <a:off x="2362200" y="5715000"/>
            <a:ext cx="0" cy="533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2286000" y="6248400"/>
            <a:ext cx="76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6858000" y="4191000"/>
            <a:ext cx="0" cy="17526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4495800" y="4648200"/>
            <a:ext cx="2362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2776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2644775"/>
            <a:ext cx="7772400" cy="1470025"/>
          </a:xfrm>
        </p:spPr>
        <p:txBody>
          <a:bodyPr/>
          <a:lstStyle/>
          <a:p>
            <a:r>
              <a:rPr lang="en-US" dirty="0" smtClean="0">
                <a:solidFill>
                  <a:schemeClr val="bg1"/>
                </a:solidFill>
              </a:rPr>
              <a:t>Final Design Configuration</a:t>
            </a:r>
            <a:endParaRPr lang="en-US" dirty="0">
              <a:solidFill>
                <a:schemeClr val="bg1"/>
              </a:solidFill>
            </a:endParaRPr>
          </a:p>
        </p:txBody>
      </p:sp>
      <p:sp>
        <p:nvSpPr>
          <p:cNvPr id="2" name="TextBox 1"/>
          <p:cNvSpPr txBox="1"/>
          <p:nvPr/>
        </p:nvSpPr>
        <p:spPr>
          <a:xfrm>
            <a:off x="3505200" y="6324600"/>
            <a:ext cx="2133600" cy="369332"/>
          </a:xfrm>
          <a:prstGeom prst="rect">
            <a:avLst/>
          </a:prstGeom>
          <a:noFill/>
        </p:spPr>
        <p:txBody>
          <a:bodyPr wrap="square" rtlCol="0">
            <a:spAutoFit/>
          </a:bodyPr>
          <a:lstStyle/>
          <a:p>
            <a:pPr algn="ctr"/>
            <a:r>
              <a:rPr lang="en-US" dirty="0" smtClean="0">
                <a:solidFill>
                  <a:schemeClr val="bg1"/>
                </a:solidFill>
              </a:rPr>
              <a:t>Sandler </a:t>
            </a:r>
            <a:endParaRPr lang="en-US" dirty="0">
              <a:solidFill>
                <a:schemeClr val="bg1"/>
              </a:solidFill>
            </a:endParaRPr>
          </a:p>
        </p:txBody>
      </p:sp>
    </p:spTree>
    <p:extLst>
      <p:ext uri="{BB962C8B-B14F-4D97-AF65-F5344CB8AC3E}">
        <p14:creationId xmlns:p14="http://schemas.microsoft.com/office/powerpoint/2010/main" val="770340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762"/>
            <a:ext cx="9144000" cy="579438"/>
          </a:xfrm>
        </p:spPr>
        <p:txBody>
          <a:bodyPr>
            <a:normAutofit fontScale="90000"/>
          </a:bodyPr>
          <a:lstStyle/>
          <a:p>
            <a:r>
              <a:rPr lang="en-US" dirty="0" smtClean="0"/>
              <a:t>Launch Configuration </a:t>
            </a:r>
            <a:endParaRPr lang="en-US" dirty="0"/>
          </a:p>
        </p:txBody>
      </p:sp>
      <p:grpSp>
        <p:nvGrpSpPr>
          <p:cNvPr id="3" name="Group 2"/>
          <p:cNvGrpSpPr/>
          <p:nvPr/>
        </p:nvGrpSpPr>
        <p:grpSpPr>
          <a:xfrm>
            <a:off x="381001" y="1442982"/>
            <a:ext cx="8686799" cy="5225379"/>
            <a:chOff x="-89432" y="762000"/>
            <a:chExt cx="9339173" cy="5758414"/>
          </a:xfrm>
        </p:grpSpPr>
        <p:pic>
          <p:nvPicPr>
            <p:cNvPr id="25" name="Picture 24"/>
            <p:cNvPicPr/>
            <p:nvPr/>
          </p:nvPicPr>
          <p:blipFill rotWithShape="1">
            <a:blip r:embed="rId3"/>
            <a:srcRect l="18381" t="21918" r="13365" b="8796"/>
            <a:stretch/>
          </p:blipFill>
          <p:spPr bwMode="auto">
            <a:xfrm>
              <a:off x="0" y="762000"/>
              <a:ext cx="9144000" cy="5758414"/>
            </a:xfrm>
            <a:prstGeom prst="rect">
              <a:avLst/>
            </a:prstGeom>
            <a:ln>
              <a:noFill/>
            </a:ln>
            <a:extLst>
              <a:ext uri="{53640926-AAD7-44D8-BBD7-CCE9431645EC}">
                <a14:shadowObscured xmlns:a14="http://schemas.microsoft.com/office/drawing/2010/main"/>
              </a:ext>
            </a:extLst>
          </p:spPr>
        </p:pic>
        <p:grpSp>
          <p:nvGrpSpPr>
            <p:cNvPr id="5" name="Group 4"/>
            <p:cNvGrpSpPr/>
            <p:nvPr/>
          </p:nvGrpSpPr>
          <p:grpSpPr>
            <a:xfrm>
              <a:off x="-89432" y="969930"/>
              <a:ext cx="4051833" cy="4852528"/>
              <a:chOff x="1276849" y="1061258"/>
              <a:chExt cx="3519886" cy="4461873"/>
            </a:xfrm>
          </p:grpSpPr>
          <p:sp>
            <p:nvSpPr>
              <p:cNvPr id="12" name="TextBox 12"/>
              <p:cNvSpPr txBox="1"/>
              <p:nvPr/>
            </p:nvSpPr>
            <p:spPr>
              <a:xfrm>
                <a:off x="1276849" y="4876800"/>
                <a:ext cx="1600200" cy="64633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dirty="0" smtClean="0"/>
                  <a:t>Egg Compartment</a:t>
                </a:r>
                <a:endParaRPr lang="en-US" dirty="0"/>
              </a:p>
            </p:txBody>
          </p:sp>
          <p:sp>
            <p:nvSpPr>
              <p:cNvPr id="13" name="TextBox 13"/>
              <p:cNvSpPr txBox="1"/>
              <p:nvPr/>
            </p:nvSpPr>
            <p:spPr>
              <a:xfrm>
                <a:off x="1343045" y="2551639"/>
                <a:ext cx="1600200" cy="84899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dirty="0" smtClean="0"/>
                  <a:t>Electronic</a:t>
                </a:r>
              </a:p>
              <a:p>
                <a:pPr algn="ctr"/>
                <a:r>
                  <a:rPr lang="en-US" dirty="0" smtClean="0"/>
                  <a:t>Components</a:t>
                </a:r>
              </a:p>
              <a:p>
                <a:pPr algn="ctr"/>
                <a:r>
                  <a:rPr lang="en-US" dirty="0" smtClean="0"/>
                  <a:t>Shelving</a:t>
                </a:r>
                <a:endParaRPr lang="en-US" dirty="0"/>
              </a:p>
            </p:txBody>
          </p:sp>
          <p:sp>
            <p:nvSpPr>
              <p:cNvPr id="14" name="TextBox 14"/>
              <p:cNvSpPr txBox="1"/>
              <p:nvPr/>
            </p:nvSpPr>
            <p:spPr>
              <a:xfrm>
                <a:off x="1354540" y="1625046"/>
                <a:ext cx="1600200" cy="64633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dirty="0" smtClean="0"/>
                  <a:t>Separation</a:t>
                </a:r>
              </a:p>
              <a:p>
                <a:pPr algn="ctr"/>
                <a:r>
                  <a:rPr lang="en-US" dirty="0" smtClean="0"/>
                  <a:t>Mechanism</a:t>
                </a:r>
                <a:endParaRPr lang="en-US" dirty="0"/>
              </a:p>
            </p:txBody>
          </p:sp>
          <p:sp>
            <p:nvSpPr>
              <p:cNvPr id="15" name="TextBox 15"/>
              <p:cNvSpPr txBox="1"/>
              <p:nvPr/>
            </p:nvSpPr>
            <p:spPr>
              <a:xfrm>
                <a:off x="1354540" y="1061258"/>
                <a:ext cx="1600200"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dirty="0" smtClean="0"/>
                  <a:t>Parachute</a:t>
                </a:r>
                <a:endParaRPr lang="en-US" dirty="0"/>
              </a:p>
            </p:txBody>
          </p:sp>
          <p:sp>
            <p:nvSpPr>
              <p:cNvPr id="16" name="TextBox 16"/>
              <p:cNvSpPr txBox="1"/>
              <p:nvPr/>
            </p:nvSpPr>
            <p:spPr>
              <a:xfrm>
                <a:off x="1343045" y="3867834"/>
                <a:ext cx="1600200" cy="64633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dirty="0" smtClean="0"/>
                  <a:t>Aero-braking</a:t>
                </a:r>
              </a:p>
              <a:p>
                <a:pPr algn="ctr"/>
                <a:r>
                  <a:rPr lang="en-US" dirty="0" smtClean="0"/>
                  <a:t>Structure</a:t>
                </a:r>
                <a:endParaRPr lang="en-US" dirty="0"/>
              </a:p>
            </p:txBody>
          </p:sp>
          <p:cxnSp>
            <p:nvCxnSpPr>
              <p:cNvPr id="17" name="Straight Arrow Connector 16"/>
              <p:cNvCxnSpPr/>
              <p:nvPr/>
            </p:nvCxnSpPr>
            <p:spPr>
              <a:xfrm>
                <a:off x="2810853" y="1220395"/>
                <a:ext cx="5299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2810853" y="1850984"/>
                <a:ext cx="132497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2942229" y="2901967"/>
                <a:ext cx="185450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2810853" y="4106836"/>
                <a:ext cx="1227746" cy="79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2954740" y="5199965"/>
                <a:ext cx="1643406" cy="165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6" name="Group 5"/>
            <p:cNvGrpSpPr/>
            <p:nvPr/>
          </p:nvGrpSpPr>
          <p:grpSpPr>
            <a:xfrm>
              <a:off x="6950695" y="907513"/>
              <a:ext cx="2299046" cy="5416159"/>
              <a:chOff x="7078390" y="1231250"/>
              <a:chExt cx="2341284" cy="4864745"/>
            </a:xfrm>
          </p:grpSpPr>
          <p:sp>
            <p:nvSpPr>
              <p:cNvPr id="7" name="TextBox 29"/>
              <p:cNvSpPr txBox="1"/>
              <p:nvPr/>
            </p:nvSpPr>
            <p:spPr>
              <a:xfrm>
                <a:off x="7696200" y="2677976"/>
                <a:ext cx="1723474"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dirty="0" smtClean="0"/>
                  <a:t>Container</a:t>
                </a:r>
                <a:endParaRPr lang="en-US" dirty="0"/>
              </a:p>
            </p:txBody>
          </p:sp>
          <p:sp>
            <p:nvSpPr>
              <p:cNvPr id="8" name="TextBox 30"/>
              <p:cNvSpPr txBox="1"/>
              <p:nvPr/>
            </p:nvSpPr>
            <p:spPr>
              <a:xfrm>
                <a:off x="7696200" y="4077663"/>
                <a:ext cx="1671158"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dirty="0" smtClean="0"/>
                  <a:t>Payload</a:t>
                </a:r>
                <a:endParaRPr lang="en-US" dirty="0"/>
              </a:p>
            </p:txBody>
          </p:sp>
          <p:sp>
            <p:nvSpPr>
              <p:cNvPr id="9" name="Right Brace 8"/>
              <p:cNvSpPr/>
              <p:nvPr/>
            </p:nvSpPr>
            <p:spPr>
              <a:xfrm>
                <a:off x="7078390" y="2553317"/>
                <a:ext cx="541610" cy="3418024"/>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endParaRPr lang="en-US"/>
              </a:p>
            </p:txBody>
          </p:sp>
          <p:sp>
            <p:nvSpPr>
              <p:cNvPr id="10" name="Right Brace 9"/>
              <p:cNvSpPr/>
              <p:nvPr/>
            </p:nvSpPr>
            <p:spPr>
              <a:xfrm>
                <a:off x="7403020" y="1231250"/>
                <a:ext cx="570239" cy="4864745"/>
              </a:xfrm>
              <a:prstGeom prst="rightBrace">
                <a:avLst>
                  <a:gd name="adj1" fmla="val 8333"/>
                  <a:gd name="adj2" fmla="val 33448"/>
                </a:avLst>
              </a:prstGeom>
            </p:spPr>
            <p:style>
              <a:lnRef idx="3">
                <a:schemeClr val="dk1"/>
              </a:lnRef>
              <a:fillRef idx="0">
                <a:schemeClr val="dk1"/>
              </a:fillRef>
              <a:effectRef idx="2">
                <a:schemeClr val="dk1"/>
              </a:effectRef>
              <a:fontRef idx="minor">
                <a:schemeClr val="tx1"/>
              </a:fontRef>
            </p:style>
            <p:txBody>
              <a:bodyPr rtlCol="0"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endParaRPr lang="en-US"/>
              </a:p>
            </p:txBody>
          </p:sp>
        </p:grpSp>
      </p:grpSp>
      <p:sp>
        <p:nvSpPr>
          <p:cNvPr id="4" name="Slide Number Placeholder 3"/>
          <p:cNvSpPr>
            <a:spLocks noGrp="1"/>
          </p:cNvSpPr>
          <p:nvPr>
            <p:ph type="sldNum" sz="quarter" idx="12"/>
          </p:nvPr>
        </p:nvSpPr>
        <p:spPr/>
        <p:txBody>
          <a:bodyPr/>
          <a:lstStyle/>
          <a:p>
            <a:fld id="{490A1B2F-D650-4535-A08C-27EE57E02669}"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3198068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4799" y="1323945"/>
            <a:ext cx="8686801" cy="5381656"/>
            <a:chOff x="-1" y="1066800"/>
            <a:chExt cx="9144001" cy="5791200"/>
          </a:xfrm>
        </p:grpSpPr>
        <p:pic>
          <p:nvPicPr>
            <p:cNvPr id="4" name="Picture 3"/>
            <p:cNvPicPr/>
            <p:nvPr/>
          </p:nvPicPr>
          <p:blipFill rotWithShape="1">
            <a:blip r:embed="rId3"/>
            <a:srcRect l="23086" t="37170" r="16794" b="20866"/>
            <a:stretch/>
          </p:blipFill>
          <p:spPr bwMode="auto">
            <a:xfrm>
              <a:off x="0" y="1066800"/>
              <a:ext cx="9144000" cy="5791200"/>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1" y="3993931"/>
              <a:ext cx="3377514" cy="2219029"/>
            </a:xfrm>
            <a:prstGeom prst="rect">
              <a:avLst/>
            </a:prstGeom>
            <a:noFill/>
          </p:spPr>
          <p:txBody>
            <a:bodyPr wrap="square" rtlCol="0">
              <a:spAutoFit/>
            </a:bodyPr>
            <a:lstStyle/>
            <a:p>
              <a:r>
                <a:rPr lang="en-US" u="sng" dirty="0" smtClean="0"/>
                <a:t>Specifications</a:t>
              </a:r>
              <a:endParaRPr lang="en-US" dirty="0" smtClean="0"/>
            </a:p>
            <a:p>
              <a:r>
                <a:rPr lang="en-US" dirty="0" smtClean="0"/>
                <a:t>Mass: 700 g</a:t>
              </a:r>
            </a:p>
            <a:p>
              <a:r>
                <a:rPr lang="en-US" dirty="0" smtClean="0"/>
                <a:t>Height:  220 mm</a:t>
              </a:r>
            </a:p>
            <a:p>
              <a:r>
                <a:rPr lang="en-US" dirty="0" smtClean="0"/>
                <a:t>Width: 110 mm</a:t>
              </a:r>
            </a:p>
            <a:p>
              <a:r>
                <a:rPr lang="en-US" dirty="0" smtClean="0"/>
                <a:t>Parachute: D  </a:t>
              </a:r>
              <a:r>
                <a:rPr lang="en-US" dirty="0"/>
                <a:t>= </a:t>
              </a:r>
              <a:r>
                <a:rPr lang="en-US" dirty="0" smtClean="0"/>
                <a:t>175 mm</a:t>
              </a:r>
            </a:p>
            <a:p>
              <a:r>
                <a:rPr lang="en-US" dirty="0" smtClean="0"/>
                <a:t>Aero-Structure: D = 500 mm </a:t>
              </a:r>
            </a:p>
            <a:p>
              <a:endParaRPr lang="en-US" sz="2000" dirty="0"/>
            </a:p>
          </p:txBody>
        </p:sp>
      </p:grpSp>
      <p:sp>
        <p:nvSpPr>
          <p:cNvPr id="2" name="Title 1"/>
          <p:cNvSpPr>
            <a:spLocks noGrp="1"/>
          </p:cNvSpPr>
          <p:nvPr>
            <p:ph type="title"/>
          </p:nvPr>
        </p:nvSpPr>
        <p:spPr>
          <a:xfrm>
            <a:off x="0" y="274638"/>
            <a:ext cx="9144000" cy="639762"/>
          </a:xfrm>
        </p:spPr>
        <p:txBody>
          <a:bodyPr>
            <a:normAutofit fontScale="90000"/>
          </a:bodyPr>
          <a:lstStyle/>
          <a:p>
            <a:r>
              <a:rPr lang="en-US" dirty="0" smtClean="0"/>
              <a:t>Deployed Configuration</a:t>
            </a:r>
            <a:endParaRPr lang="en-US" dirty="0"/>
          </a:p>
        </p:txBody>
      </p:sp>
      <p:cxnSp>
        <p:nvCxnSpPr>
          <p:cNvPr id="5" name="Straight Arrow Connector 4"/>
          <p:cNvCxnSpPr/>
          <p:nvPr/>
        </p:nvCxnSpPr>
        <p:spPr>
          <a:xfrm>
            <a:off x="304800" y="1752600"/>
            <a:ext cx="8458200"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5638800" y="4355068"/>
            <a:ext cx="1752600" cy="369332"/>
          </a:xfrm>
          <a:prstGeom prst="rect">
            <a:avLst/>
          </a:prstGeom>
          <a:noFill/>
        </p:spPr>
        <p:txBody>
          <a:bodyPr wrap="square" rtlCol="0">
            <a:spAutoFit/>
          </a:bodyPr>
          <a:lstStyle/>
          <a:p>
            <a:r>
              <a:rPr lang="en-US" dirty="0" smtClean="0"/>
              <a:t>Support rods</a:t>
            </a:r>
            <a:endParaRPr lang="en-US" dirty="0"/>
          </a:p>
        </p:txBody>
      </p:sp>
      <p:sp>
        <p:nvSpPr>
          <p:cNvPr id="11" name="TextBox 10"/>
          <p:cNvSpPr txBox="1"/>
          <p:nvPr/>
        </p:nvSpPr>
        <p:spPr>
          <a:xfrm>
            <a:off x="7391400" y="4932649"/>
            <a:ext cx="1676400" cy="369332"/>
          </a:xfrm>
          <a:prstGeom prst="rect">
            <a:avLst/>
          </a:prstGeom>
          <a:noFill/>
        </p:spPr>
        <p:txBody>
          <a:bodyPr wrap="square" rtlCol="0">
            <a:spAutoFit/>
          </a:bodyPr>
          <a:lstStyle/>
          <a:p>
            <a:r>
              <a:rPr lang="en-US" dirty="0" smtClean="0"/>
              <a:t>Tension Wires</a:t>
            </a:r>
            <a:endParaRPr lang="en-US" dirty="0"/>
          </a:p>
        </p:txBody>
      </p:sp>
      <p:cxnSp>
        <p:nvCxnSpPr>
          <p:cNvPr id="13" name="Straight Arrow Connector 12"/>
          <p:cNvCxnSpPr/>
          <p:nvPr/>
        </p:nvCxnSpPr>
        <p:spPr>
          <a:xfrm flipH="1">
            <a:off x="4876800" y="4539734"/>
            <a:ext cx="762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H="1">
            <a:off x="6629400" y="5117315"/>
            <a:ext cx="762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3429000" y="1352490"/>
            <a:ext cx="2667000" cy="400110"/>
          </a:xfrm>
          <a:prstGeom prst="rect">
            <a:avLst/>
          </a:prstGeom>
          <a:noFill/>
        </p:spPr>
        <p:txBody>
          <a:bodyPr wrap="square" rtlCol="0">
            <a:spAutoFit/>
          </a:bodyPr>
          <a:lstStyle/>
          <a:p>
            <a:r>
              <a:rPr lang="en-US" sz="2000" dirty="0" smtClean="0"/>
              <a:t>Aero-Braking Structure</a:t>
            </a:r>
            <a:endParaRPr lang="en-US" sz="2000" dirty="0"/>
          </a:p>
        </p:txBody>
      </p:sp>
      <p:sp>
        <p:nvSpPr>
          <p:cNvPr id="6" name="Slide Number Placeholder 5"/>
          <p:cNvSpPr>
            <a:spLocks noGrp="1"/>
          </p:cNvSpPr>
          <p:nvPr>
            <p:ph type="sldNum" sz="quarter" idx="12"/>
          </p:nvPr>
        </p:nvSpPr>
        <p:spPr/>
        <p:txBody>
          <a:bodyPr/>
          <a:lstStyle/>
          <a:p>
            <a:fld id="{490A1B2F-D650-4535-A08C-27EE57E02669}" type="slidenum">
              <a:rPr lang="en-US"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3034458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solidFill>
                  <a:schemeClr val="bg1"/>
                </a:solidFill>
              </a:rPr>
              <a:t>Manufacturing</a:t>
            </a:r>
            <a:r>
              <a:rPr lang="en-US" dirty="0">
                <a:solidFill>
                  <a:schemeClr val="bg1"/>
                </a:solidFill>
              </a:rPr>
              <a:t> </a:t>
            </a:r>
            <a:r>
              <a:rPr lang="en-US" dirty="0" smtClean="0">
                <a:solidFill>
                  <a:schemeClr val="bg1"/>
                </a:solidFill>
              </a:rPr>
              <a:t>and Operation</a:t>
            </a:r>
            <a:endParaRPr lang="en-US" dirty="0">
              <a:solidFill>
                <a:schemeClr val="bg1"/>
              </a:solidFill>
            </a:endParaRPr>
          </a:p>
        </p:txBody>
      </p:sp>
      <p:sp>
        <p:nvSpPr>
          <p:cNvPr id="2" name="TextBox 1"/>
          <p:cNvSpPr txBox="1"/>
          <p:nvPr/>
        </p:nvSpPr>
        <p:spPr>
          <a:xfrm>
            <a:off x="3505200" y="6400800"/>
            <a:ext cx="2133600" cy="369332"/>
          </a:xfrm>
          <a:prstGeom prst="rect">
            <a:avLst/>
          </a:prstGeom>
          <a:noFill/>
        </p:spPr>
        <p:txBody>
          <a:bodyPr wrap="square" rtlCol="0">
            <a:spAutoFit/>
          </a:bodyPr>
          <a:lstStyle/>
          <a:p>
            <a:r>
              <a:rPr lang="en-US" dirty="0" smtClean="0">
                <a:solidFill>
                  <a:schemeClr val="bg1"/>
                </a:solidFill>
              </a:rPr>
              <a:t>Sandler and </a:t>
            </a:r>
            <a:r>
              <a:rPr lang="en-US" dirty="0" err="1" smtClean="0">
                <a:solidFill>
                  <a:schemeClr val="bg1"/>
                </a:solidFill>
              </a:rPr>
              <a:t>Rustan</a:t>
            </a:r>
            <a:endParaRPr lang="en-US" dirty="0">
              <a:solidFill>
                <a:schemeClr val="bg1"/>
              </a:solidFill>
            </a:endParaRPr>
          </a:p>
        </p:txBody>
      </p:sp>
    </p:spTree>
    <p:extLst>
      <p:ext uri="{BB962C8B-B14F-4D97-AF65-F5344CB8AC3E}">
        <p14:creationId xmlns:p14="http://schemas.microsoft.com/office/powerpoint/2010/main" val="1539495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CanSat Fabrication</a:t>
            </a:r>
            <a:endParaRPr lang="en-US" dirty="0"/>
          </a:p>
        </p:txBody>
      </p:sp>
      <p:pic>
        <p:nvPicPr>
          <p:cNvPr id="1026" name="Picture 2" descr="https://encrypted-tbn0.gstatic.com/images?q=tbn:ANd9GcTisSbAgroRW1mC43zBNH2u_rwKdXfVNEB0Ryo4rb6KsZn0Px5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35" y="2455186"/>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445" y="3749011"/>
            <a:ext cx="2599117" cy="2499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2779067294"/>
              </p:ext>
            </p:extLst>
          </p:nvPr>
        </p:nvGraphicFramePr>
        <p:xfrm>
          <a:off x="609600" y="5029200"/>
          <a:ext cx="4343400" cy="1554480"/>
        </p:xfrm>
        <a:graphic>
          <a:graphicData uri="http://schemas.openxmlformats.org/drawingml/2006/table">
            <a:tbl>
              <a:tblPr firstRow="1" bandRow="1">
                <a:tableStyleId>{073A0DAA-6AF3-43AB-8588-CEC1D06C72B9}</a:tableStyleId>
              </a:tblPr>
              <a:tblGrid>
                <a:gridCol w="4343400"/>
              </a:tblGrid>
              <a:tr h="326867">
                <a:tc>
                  <a:txBody>
                    <a:bodyPr/>
                    <a:lstStyle/>
                    <a:p>
                      <a:r>
                        <a:rPr lang="en-US" dirty="0" smtClean="0"/>
                        <a:t>Mechanical Design Criteria</a:t>
                      </a:r>
                    </a:p>
                  </a:txBody>
                  <a:tcPr/>
                </a:tc>
              </a:tr>
              <a:tr h="805973">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Material/Part</a:t>
                      </a:r>
                      <a:r>
                        <a:rPr lang="en-US" baseline="0" dirty="0" smtClean="0"/>
                        <a:t> Acquisition</a:t>
                      </a:r>
                    </a:p>
                    <a:p>
                      <a:pPr marL="285750" indent="-285750">
                        <a:buFont typeface="Arial" pitchFamily="34" charset="0"/>
                        <a:buChar char="•"/>
                      </a:pPr>
                      <a:r>
                        <a:rPr lang="en-US" dirty="0" smtClean="0"/>
                        <a:t>Lightweight</a:t>
                      </a:r>
                    </a:p>
                    <a:p>
                      <a:pPr marL="285750" indent="-285750">
                        <a:buFont typeface="Arial" pitchFamily="34" charset="0"/>
                        <a:buChar char="•"/>
                      </a:pPr>
                      <a:r>
                        <a:rPr lang="en-US" dirty="0" smtClean="0"/>
                        <a:t>Low</a:t>
                      </a:r>
                      <a:r>
                        <a:rPr lang="en-US" baseline="0" dirty="0" smtClean="0"/>
                        <a:t> Radio Interference</a:t>
                      </a:r>
                      <a:endParaRPr lang="en-US" dirty="0" smtClean="0"/>
                    </a:p>
                    <a:p>
                      <a:pPr marL="285750" indent="-285750">
                        <a:buFont typeface="Arial" pitchFamily="34" charset="0"/>
                        <a:buChar char="•"/>
                      </a:pPr>
                      <a:r>
                        <a:rPr lang="en-US" dirty="0" smtClean="0"/>
                        <a:t>Inexpensive</a:t>
                      </a:r>
                    </a:p>
                  </a:txBody>
                  <a:tcPr/>
                </a:tc>
              </a:tr>
            </a:tbl>
          </a:graphicData>
        </a:graphic>
      </p:graphicFrame>
      <p:pic>
        <p:nvPicPr>
          <p:cNvPr id="1029" name="Picture 5" descr="https://encrypted-tbn0.gstatic.com/images?q=tbn:ANd9GcTqLnl6B1JOXb6hWGUIBpvh2LGo9KBBNOJmPs1ySFeRBHljSj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3162" y="1828800"/>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026525" y="2078875"/>
            <a:ext cx="2905211" cy="2405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2"/>
          <p:cNvSpPr>
            <a:spLocks noGrp="1"/>
          </p:cNvSpPr>
          <p:nvPr>
            <p:ph type="sldNum" sz="quarter" idx="12"/>
          </p:nvPr>
        </p:nvSpPr>
        <p:spPr>
          <a:xfrm>
            <a:off x="6553200" y="6356350"/>
            <a:ext cx="2133600" cy="365125"/>
          </a:xfrm>
        </p:spPr>
        <p:txBody>
          <a:bodyPr/>
          <a:lstStyle/>
          <a:p>
            <a:fld id="{490A1B2F-D650-4535-A08C-27EE57E02669}" type="slidenum">
              <a:rPr lang="en-US" smtClean="0">
                <a:solidFill>
                  <a:schemeClr val="tx1"/>
                </a:solidFill>
              </a:rPr>
              <a:t>17</a:t>
            </a:fld>
            <a:endParaRPr lang="en-US" dirty="0">
              <a:solidFill>
                <a:schemeClr val="tx1"/>
              </a:solidFill>
            </a:endParaRPr>
          </a:p>
        </p:txBody>
      </p:sp>
    </p:spTree>
    <p:extLst>
      <p:ext uri="{BB962C8B-B14F-4D97-AF65-F5344CB8AC3E}">
        <p14:creationId xmlns:p14="http://schemas.microsoft.com/office/powerpoint/2010/main" val="87082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Payload Fabrication</a:t>
            </a:r>
            <a:endParaRPr lang="en-US" dirty="0"/>
          </a:p>
        </p:txBody>
      </p:sp>
      <p:sp>
        <p:nvSpPr>
          <p:cNvPr id="5" name="TextBox 4"/>
          <p:cNvSpPr txBox="1"/>
          <p:nvPr/>
        </p:nvSpPr>
        <p:spPr>
          <a:xfrm>
            <a:off x="5091925" y="1378089"/>
            <a:ext cx="3852041" cy="5632311"/>
          </a:xfrm>
          <a:prstGeom prst="rect">
            <a:avLst/>
          </a:prstGeom>
          <a:noFill/>
        </p:spPr>
        <p:txBody>
          <a:bodyPr wrap="square" rtlCol="0">
            <a:spAutoFit/>
          </a:bodyPr>
          <a:lstStyle/>
          <a:p>
            <a:pPr marL="285750" indent="-285750">
              <a:buFont typeface="Arial" pitchFamily="34" charset="0"/>
              <a:buChar char="•"/>
            </a:pPr>
            <a:r>
              <a:rPr lang="en-US" dirty="0" smtClean="0"/>
              <a:t>Aero-braking top and bottom – 3D printed ABS</a:t>
            </a:r>
          </a:p>
          <a:p>
            <a:pPr marL="285750" indent="-285750">
              <a:buFont typeface="Arial" pitchFamily="34" charset="0"/>
              <a:buChar char="•"/>
            </a:pPr>
            <a:endParaRPr lang="en-US" dirty="0" smtClean="0"/>
          </a:p>
          <a:p>
            <a:pPr marL="285750" indent="-285750">
              <a:buFont typeface="Arial" pitchFamily="34" charset="0"/>
              <a:buChar char="•"/>
            </a:pPr>
            <a:r>
              <a:rPr lang="en-US" dirty="0" smtClean="0"/>
              <a:t>Payload </a:t>
            </a:r>
            <a:r>
              <a:rPr lang="en-US" dirty="0"/>
              <a:t>Envelope – </a:t>
            </a:r>
            <a:r>
              <a:rPr lang="en-US" dirty="0" smtClean="0"/>
              <a:t>Modified </a:t>
            </a:r>
            <a:r>
              <a:rPr lang="en-US" dirty="0"/>
              <a:t>p</a:t>
            </a:r>
            <a:r>
              <a:rPr lang="en-US" dirty="0" smtClean="0"/>
              <a:t>olyethylene bottle</a:t>
            </a:r>
            <a:endParaRPr lang="en-US" dirty="0"/>
          </a:p>
          <a:p>
            <a:pPr marL="285750" indent="-285750">
              <a:buFont typeface="Arial" pitchFamily="34" charset="0"/>
              <a:buChar char="•"/>
            </a:pPr>
            <a:endParaRPr lang="en-US" dirty="0" smtClean="0"/>
          </a:p>
          <a:p>
            <a:pPr marL="285750" indent="-285750">
              <a:buFont typeface="Arial" pitchFamily="34" charset="0"/>
              <a:buChar char="•"/>
            </a:pPr>
            <a:r>
              <a:rPr lang="en-US" dirty="0" smtClean="0"/>
              <a:t>Torsion </a:t>
            </a:r>
            <a:r>
              <a:rPr lang="en-US" dirty="0"/>
              <a:t>springs allow quick and reliable </a:t>
            </a:r>
            <a:r>
              <a:rPr lang="en-US" dirty="0" smtClean="0"/>
              <a:t>opening</a:t>
            </a:r>
          </a:p>
          <a:p>
            <a:pPr marL="285750" indent="-285750">
              <a:buFont typeface="Arial" pitchFamily="34" charset="0"/>
              <a:buChar char="•"/>
            </a:pPr>
            <a:endParaRPr lang="en-US" dirty="0"/>
          </a:p>
          <a:p>
            <a:pPr marL="285750" indent="-285750">
              <a:buFont typeface="Arial" pitchFamily="34" charset="0"/>
              <a:buChar char="•"/>
            </a:pPr>
            <a:r>
              <a:rPr lang="en-US" dirty="0" smtClean="0"/>
              <a:t>Deployed </a:t>
            </a:r>
            <a:r>
              <a:rPr lang="en-US" dirty="0"/>
              <a:t>via heating element at 400 </a:t>
            </a:r>
            <a:r>
              <a:rPr lang="en-US" dirty="0" smtClean="0"/>
              <a:t>m</a:t>
            </a:r>
          </a:p>
          <a:p>
            <a:pPr marL="285750" indent="-285750">
              <a:buFont typeface="Arial" pitchFamily="34" charset="0"/>
              <a:buChar char="•"/>
            </a:pPr>
            <a:endParaRPr lang="en-US" dirty="0"/>
          </a:p>
          <a:p>
            <a:pPr marL="285750" indent="-285750">
              <a:buFont typeface="Arial" pitchFamily="34" charset="0"/>
              <a:buChar char="•"/>
            </a:pPr>
            <a:r>
              <a:rPr lang="en-US" dirty="0" smtClean="0"/>
              <a:t>Structural rods made of wood</a:t>
            </a:r>
          </a:p>
          <a:p>
            <a:pPr marL="285750" indent="-285750">
              <a:buFont typeface="Arial" pitchFamily="34" charset="0"/>
              <a:buChar char="•"/>
            </a:pPr>
            <a:endParaRPr lang="en-US" dirty="0"/>
          </a:p>
          <a:p>
            <a:pPr marL="285750" indent="-285750">
              <a:buFont typeface="Arial" pitchFamily="34" charset="0"/>
              <a:buChar char="•"/>
            </a:pPr>
            <a:r>
              <a:rPr lang="en-US" dirty="0" smtClean="0"/>
              <a:t>Structural rods </a:t>
            </a:r>
            <a:r>
              <a:rPr lang="en-US" dirty="0"/>
              <a:t>attached to aero-braking top and bottom with </a:t>
            </a:r>
            <a:r>
              <a:rPr lang="en-US" dirty="0" smtClean="0"/>
              <a:t>screws</a:t>
            </a:r>
          </a:p>
          <a:p>
            <a:pPr marL="285750" indent="-285750">
              <a:buFont typeface="Arial" pitchFamily="34" charset="0"/>
              <a:buChar char="•"/>
            </a:pPr>
            <a:endParaRPr lang="en-US" dirty="0"/>
          </a:p>
          <a:p>
            <a:pPr marL="285750" indent="-285750">
              <a:buFont typeface="Arial" pitchFamily="34" charset="0"/>
              <a:buChar char="•"/>
            </a:pPr>
            <a:r>
              <a:rPr lang="en-US" dirty="0" smtClean="0"/>
              <a:t>Separation mechanism on top of aero-braking structure</a:t>
            </a:r>
          </a:p>
          <a:p>
            <a:endParaRPr lang="en-US" dirty="0"/>
          </a:p>
        </p:txBody>
      </p:sp>
      <p:pic>
        <p:nvPicPr>
          <p:cNvPr id="25" name="Content Placeholder 3"/>
          <p:cNvPicPr>
            <a:picLocks noGrp="1"/>
          </p:cNvPicPr>
          <p:nvPr>
            <p:ph idx="1"/>
          </p:nvPr>
        </p:nvPicPr>
        <p:blipFill rotWithShape="1">
          <a:blip r:embed="rId2"/>
          <a:srcRect l="27702" t="24850" r="13694" b="11423"/>
          <a:stretch/>
        </p:blipFill>
        <p:spPr bwMode="auto">
          <a:xfrm>
            <a:off x="304800" y="1524000"/>
            <a:ext cx="2514600" cy="2438400"/>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490A1B2F-D650-4535-A08C-27EE57E02669}" type="slidenum">
              <a:rPr lang="en-US" smtClean="0">
                <a:solidFill>
                  <a:schemeClr val="tx1"/>
                </a:solidFill>
              </a:rPr>
              <a:t>18</a:t>
            </a:fld>
            <a:endParaRPr lang="en-US" dirty="0">
              <a:solidFill>
                <a:schemeClr val="tx1"/>
              </a:solidFill>
            </a:endParaRPr>
          </a:p>
        </p:txBody>
      </p:sp>
      <p:pic>
        <p:nvPicPr>
          <p:cNvPr id="1026" name="Picture 2" descr="E:\DCIM\100CANON\IMG_278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84" t="7630" r="27165"/>
          <a:stretch/>
        </p:blipFill>
        <p:spPr bwMode="auto">
          <a:xfrm>
            <a:off x="2971800" y="2667000"/>
            <a:ext cx="2057400" cy="255677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DCIM\100CANON\IMG_278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65" r="11933"/>
          <a:stretch/>
        </p:blipFill>
        <p:spPr bwMode="auto">
          <a:xfrm>
            <a:off x="304800" y="4495800"/>
            <a:ext cx="2514600" cy="2200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220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152400"/>
            <a:ext cx="7467600" cy="1143000"/>
          </a:xfrm>
        </p:spPr>
        <p:txBody>
          <a:bodyPr>
            <a:normAutofit fontScale="90000"/>
          </a:bodyPr>
          <a:lstStyle/>
          <a:p>
            <a:r>
              <a:rPr lang="en-US" dirty="0" smtClean="0"/>
              <a:t>Electronic Component Fabrication</a:t>
            </a:r>
            <a:endParaRPr lang="en-US" dirty="0"/>
          </a:p>
        </p:txBody>
      </p:sp>
      <p:sp>
        <p:nvSpPr>
          <p:cNvPr id="3" name="Content Placeholder 2"/>
          <p:cNvSpPr>
            <a:spLocks noGrp="1"/>
          </p:cNvSpPr>
          <p:nvPr>
            <p:ph idx="1"/>
          </p:nvPr>
        </p:nvSpPr>
        <p:spPr>
          <a:xfrm>
            <a:off x="457200" y="1447800"/>
            <a:ext cx="8229600" cy="609600"/>
          </a:xfrm>
        </p:spPr>
        <p:txBody>
          <a:bodyPr>
            <a:normAutofit fontScale="70000" lnSpcReduction="20000"/>
          </a:bodyPr>
          <a:lstStyle/>
          <a:p>
            <a:r>
              <a:rPr lang="en-US" dirty="0" smtClean="0"/>
              <a:t>Components mounted on laser cut acrylic disks using </a:t>
            </a:r>
            <a:r>
              <a:rPr lang="en-US" dirty="0" err="1" smtClean="0"/>
              <a:t>perf</a:t>
            </a:r>
            <a:r>
              <a:rPr lang="en-US" dirty="0" smtClean="0"/>
              <a:t>-boards</a:t>
            </a:r>
            <a:endParaRPr lang="en-US" dirty="0"/>
          </a:p>
        </p:txBody>
      </p:sp>
      <p:pic>
        <p:nvPicPr>
          <p:cNvPr id="4" name="Picture 3" descr="Screen Shot 2013-04-14 at 8.08.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1" y="1981200"/>
            <a:ext cx="1341408" cy="1371600"/>
          </a:xfrm>
          <a:prstGeom prst="rect">
            <a:avLst/>
          </a:prstGeom>
        </p:spPr>
      </p:pic>
      <p:pic>
        <p:nvPicPr>
          <p:cNvPr id="6" name="Picture 5" descr="Screen Shot 2013-04-14 at 8.07.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0720" y="1981200"/>
            <a:ext cx="1411680" cy="1371600"/>
          </a:xfrm>
          <a:prstGeom prst="rect">
            <a:avLst/>
          </a:prstGeom>
        </p:spPr>
      </p:pic>
      <p:pic>
        <p:nvPicPr>
          <p:cNvPr id="10" name="Picture 9" descr="Screen Shot 2013-04-14 at 8.12.13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9222" y="1981200"/>
            <a:ext cx="1550578" cy="1371600"/>
          </a:xfrm>
          <a:prstGeom prst="rect">
            <a:avLst/>
          </a:prstGeom>
        </p:spPr>
      </p:pic>
      <p:pic>
        <p:nvPicPr>
          <p:cNvPr id="11" name="Picture 10" descr="Screen Shot 2013-04-14 at 8.15.50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600" y="1981200"/>
            <a:ext cx="1676400" cy="1371600"/>
          </a:xfrm>
          <a:prstGeom prst="rect">
            <a:avLst/>
          </a:prstGeom>
        </p:spPr>
      </p:pic>
      <p:pic>
        <p:nvPicPr>
          <p:cNvPr id="12" name="Picture 11" descr="HPIM029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509" y="3547257"/>
            <a:ext cx="2760345" cy="2057400"/>
          </a:xfrm>
          <a:prstGeom prst="rect">
            <a:avLst/>
          </a:prstGeom>
        </p:spPr>
      </p:pic>
      <p:pic>
        <p:nvPicPr>
          <p:cNvPr id="13" name="Picture 12" descr="HPIM0297.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9800" y="4530101"/>
            <a:ext cx="2908889" cy="2220707"/>
          </a:xfrm>
          <a:prstGeom prst="rect">
            <a:avLst/>
          </a:prstGeom>
        </p:spPr>
      </p:pic>
      <p:cxnSp>
        <p:nvCxnSpPr>
          <p:cNvPr id="18" name="Straight Arrow Connector 17"/>
          <p:cNvCxnSpPr/>
          <p:nvPr/>
        </p:nvCxnSpPr>
        <p:spPr>
          <a:xfrm flipH="1">
            <a:off x="2290324" y="4393318"/>
            <a:ext cx="87721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H="1">
            <a:off x="1981200" y="5029200"/>
            <a:ext cx="149215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5943722" y="5486400"/>
            <a:ext cx="73718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a:off x="5244511" y="6324600"/>
            <a:ext cx="275648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a:off x="5244511" y="5943600"/>
            <a:ext cx="1517181"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 name="TextBox 15"/>
          <p:cNvSpPr txBox="1"/>
          <p:nvPr/>
        </p:nvSpPr>
        <p:spPr>
          <a:xfrm>
            <a:off x="3115333" y="4183386"/>
            <a:ext cx="3209267" cy="64633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dirty="0" smtClean="0">
                <a:latin typeface="+mn-lt"/>
              </a:rPr>
              <a:t>Pressure/Temperature Sensor and Accelerometer</a:t>
            </a:r>
            <a:endParaRPr lang="en-US" dirty="0">
              <a:latin typeface="+mn-lt"/>
            </a:endParaRPr>
          </a:p>
        </p:txBody>
      </p:sp>
      <p:sp>
        <p:nvSpPr>
          <p:cNvPr id="33" name="TextBox 15"/>
          <p:cNvSpPr txBox="1"/>
          <p:nvPr/>
        </p:nvSpPr>
        <p:spPr>
          <a:xfrm>
            <a:off x="3039133" y="4812268"/>
            <a:ext cx="2523467"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dirty="0" smtClean="0">
                <a:latin typeface="+mn-lt"/>
              </a:rPr>
              <a:t>GPS Module</a:t>
            </a:r>
            <a:endParaRPr lang="en-US" dirty="0">
              <a:latin typeface="+mn-lt"/>
            </a:endParaRPr>
          </a:p>
        </p:txBody>
      </p:sp>
      <p:sp>
        <p:nvSpPr>
          <p:cNvPr id="35" name="TextBox 15"/>
          <p:cNvSpPr txBox="1"/>
          <p:nvPr/>
        </p:nvSpPr>
        <p:spPr>
          <a:xfrm>
            <a:off x="2948854" y="5269468"/>
            <a:ext cx="3209267"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dirty="0" smtClean="0">
                <a:latin typeface="+mn-lt"/>
              </a:rPr>
              <a:t>Microcontroller and XBEE</a:t>
            </a:r>
            <a:endParaRPr lang="en-US" dirty="0">
              <a:latin typeface="+mn-lt"/>
            </a:endParaRPr>
          </a:p>
        </p:txBody>
      </p:sp>
      <p:sp>
        <p:nvSpPr>
          <p:cNvPr id="36" name="TextBox 15"/>
          <p:cNvSpPr txBox="1"/>
          <p:nvPr/>
        </p:nvSpPr>
        <p:spPr>
          <a:xfrm>
            <a:off x="2783689" y="6107668"/>
            <a:ext cx="3209267"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dirty="0" smtClean="0">
                <a:latin typeface="+mn-lt"/>
              </a:rPr>
              <a:t>Antenna</a:t>
            </a:r>
            <a:endParaRPr lang="en-US" dirty="0">
              <a:latin typeface="+mn-lt"/>
            </a:endParaRPr>
          </a:p>
        </p:txBody>
      </p:sp>
      <p:sp>
        <p:nvSpPr>
          <p:cNvPr id="37" name="TextBox 15"/>
          <p:cNvSpPr txBox="1"/>
          <p:nvPr/>
        </p:nvSpPr>
        <p:spPr>
          <a:xfrm>
            <a:off x="3048000" y="5715000"/>
            <a:ext cx="3209267"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dirty="0" smtClean="0">
                <a:latin typeface="+mn-lt"/>
              </a:rPr>
              <a:t>Battery</a:t>
            </a:r>
            <a:endParaRPr lang="en-US" dirty="0">
              <a:latin typeface="+mn-lt"/>
            </a:endParaRPr>
          </a:p>
        </p:txBody>
      </p:sp>
      <p:sp>
        <p:nvSpPr>
          <p:cNvPr id="39" name="Slide Number Placeholder 38"/>
          <p:cNvSpPr>
            <a:spLocks noGrp="1"/>
          </p:cNvSpPr>
          <p:nvPr>
            <p:ph type="sldNum" sz="quarter" idx="12"/>
          </p:nvPr>
        </p:nvSpPr>
        <p:spPr>
          <a:xfrm>
            <a:off x="6553200" y="6416675"/>
            <a:ext cx="2133600" cy="365125"/>
          </a:xfrm>
        </p:spPr>
        <p:txBody>
          <a:bodyPr/>
          <a:lstStyle/>
          <a:p>
            <a:fld id="{490A1B2F-D650-4535-A08C-27EE57E02669}" type="slidenum">
              <a:rPr lang="en-US" smtClean="0">
                <a:solidFill>
                  <a:schemeClr val="tx1"/>
                </a:solidFill>
              </a:rPr>
              <a:t>19</a:t>
            </a:fld>
            <a:endParaRPr lang="en-US" dirty="0">
              <a:solidFill>
                <a:schemeClr val="tx1"/>
              </a:solidFill>
            </a:endParaRPr>
          </a:p>
        </p:txBody>
      </p:sp>
    </p:spTree>
    <p:extLst>
      <p:ext uri="{BB962C8B-B14F-4D97-AF65-F5344CB8AC3E}">
        <p14:creationId xmlns:p14="http://schemas.microsoft.com/office/powerpoint/2010/main" val="194086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Competition Overview </a:t>
            </a:r>
          </a:p>
          <a:p>
            <a:r>
              <a:rPr lang="en-US" dirty="0" smtClean="0"/>
              <a:t>Design Specifications</a:t>
            </a:r>
          </a:p>
          <a:p>
            <a:r>
              <a:rPr lang="en-US" dirty="0" smtClean="0"/>
              <a:t>Concept Generation and Selection</a:t>
            </a:r>
          </a:p>
          <a:p>
            <a:r>
              <a:rPr lang="en-US" dirty="0" smtClean="0"/>
              <a:t>Final Design</a:t>
            </a:r>
          </a:p>
          <a:p>
            <a:r>
              <a:rPr lang="en-US" dirty="0"/>
              <a:t>Manufacturing and </a:t>
            </a:r>
            <a:r>
              <a:rPr lang="en-US" dirty="0" smtClean="0"/>
              <a:t>Assembly</a:t>
            </a:r>
          </a:p>
          <a:p>
            <a:r>
              <a:rPr lang="en-US" dirty="0"/>
              <a:t>Operation and </a:t>
            </a:r>
            <a:r>
              <a:rPr lang="en-US" dirty="0" smtClean="0"/>
              <a:t>Reliability</a:t>
            </a:r>
          </a:p>
          <a:p>
            <a:r>
              <a:rPr lang="en-US" dirty="0" smtClean="0"/>
              <a:t>Testing and Results</a:t>
            </a:r>
          </a:p>
          <a:p>
            <a:r>
              <a:rPr lang="en-US" dirty="0" smtClean="0"/>
              <a:t>Conclusion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490A1B2F-D650-4535-A08C-27EE57E02669}"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1460446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2238"/>
            <a:ext cx="8229600" cy="1096962"/>
          </a:xfrm>
        </p:spPr>
        <p:txBody>
          <a:bodyPr>
            <a:normAutofit fontScale="90000"/>
          </a:bodyPr>
          <a:lstStyle/>
          <a:p>
            <a:r>
              <a:rPr lang="en-US" dirty="0" smtClean="0"/>
              <a:t>Integration of Electrical Components</a:t>
            </a:r>
            <a:endParaRPr lang="en-US" dirty="0">
              <a:solidFill>
                <a:srgbClr val="FF0000"/>
              </a:solidFill>
            </a:endParaRPr>
          </a:p>
        </p:txBody>
      </p:sp>
      <p:pic>
        <p:nvPicPr>
          <p:cNvPr id="6" name="Picture 5"/>
          <p:cNvPicPr/>
          <p:nvPr/>
        </p:nvPicPr>
        <p:blipFill rotWithShape="1">
          <a:blip r:embed="rId3"/>
          <a:srcRect l="31423" t="31062" r="30100" b="15431"/>
          <a:stretch/>
        </p:blipFill>
        <p:spPr bwMode="auto">
          <a:xfrm>
            <a:off x="4914900" y="1447800"/>
            <a:ext cx="2628900" cy="2570618"/>
          </a:xfrm>
          <a:prstGeom prst="rect">
            <a:avLst/>
          </a:prstGeom>
          <a:ln>
            <a:noFill/>
          </a:ln>
          <a:extLst>
            <a:ext uri="{53640926-AAD7-44D8-BBD7-CCE9431645EC}">
              <a14:shadowObscured xmlns:a14="http://schemas.microsoft.com/office/drawing/2010/main"/>
            </a:ext>
          </a:extLst>
        </p:spPr>
      </p:pic>
      <p:cxnSp>
        <p:nvCxnSpPr>
          <p:cNvPr id="19" name="Straight Arrow Connector 18"/>
          <p:cNvCxnSpPr/>
          <p:nvPr/>
        </p:nvCxnSpPr>
        <p:spPr>
          <a:xfrm>
            <a:off x="3429000" y="2286000"/>
            <a:ext cx="2667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10" name="Group 9"/>
          <p:cNvGrpSpPr/>
          <p:nvPr/>
        </p:nvGrpSpPr>
        <p:grpSpPr>
          <a:xfrm>
            <a:off x="685800" y="1447800"/>
            <a:ext cx="2971800" cy="5334000"/>
            <a:chOff x="685800" y="1085344"/>
            <a:chExt cx="2971800" cy="5696456"/>
          </a:xfrm>
        </p:grpSpPr>
        <p:pic>
          <p:nvPicPr>
            <p:cNvPr id="4" name="Picture 3" descr="Screen Shot 2013-04-14 at 10.24.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085344"/>
              <a:ext cx="2514600" cy="2745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8" name="Diagram 7"/>
            <p:cNvGraphicFramePr/>
            <p:nvPr>
              <p:extLst>
                <p:ext uri="{D42A27DB-BD31-4B8C-83A1-F6EECF244321}">
                  <p14:modId xmlns:p14="http://schemas.microsoft.com/office/powerpoint/2010/main" val="2722862980"/>
                </p:ext>
              </p:extLst>
            </p:nvPr>
          </p:nvGraphicFramePr>
          <p:xfrm>
            <a:off x="685800" y="3987800"/>
            <a:ext cx="2971800" cy="279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sp>
        <p:nvSpPr>
          <p:cNvPr id="11" name="Slide Number Placeholder 10"/>
          <p:cNvSpPr>
            <a:spLocks noGrp="1"/>
          </p:cNvSpPr>
          <p:nvPr>
            <p:ph type="sldNum" sz="quarter" idx="12"/>
          </p:nvPr>
        </p:nvSpPr>
        <p:spPr/>
        <p:txBody>
          <a:bodyPr/>
          <a:lstStyle/>
          <a:p>
            <a:fld id="{490A1B2F-D650-4535-A08C-27EE57E02669}" type="slidenum">
              <a:rPr lang="en-US" smtClean="0">
                <a:solidFill>
                  <a:schemeClr val="tx1"/>
                </a:solidFill>
              </a:rPr>
              <a:t>20</a:t>
            </a:fld>
            <a:endParaRPr lang="en-US" dirty="0">
              <a:solidFill>
                <a:schemeClr val="tx1"/>
              </a:solidFill>
            </a:endParaRPr>
          </a:p>
        </p:txBody>
      </p:sp>
      <p:pic>
        <p:nvPicPr>
          <p:cNvPr id="2050" name="Picture 2" descr="E:\DCIM\100CANON\IMG_2786.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417" t="15690" r="9553" b="12892"/>
          <a:stretch/>
        </p:blipFill>
        <p:spPr bwMode="auto">
          <a:xfrm>
            <a:off x="3923262" y="4124520"/>
            <a:ext cx="4345475" cy="2462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373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of Operation</a:t>
            </a:r>
            <a:endParaRPr lang="en-US" dirty="0"/>
          </a:p>
        </p:txBody>
      </p:sp>
      <p:graphicFrame>
        <p:nvGraphicFramePr>
          <p:cNvPr id="4" name="Diagram 3"/>
          <p:cNvGraphicFramePr/>
          <p:nvPr>
            <p:extLst>
              <p:ext uri="{D42A27DB-BD31-4B8C-83A1-F6EECF244321}">
                <p14:modId xmlns:p14="http://schemas.microsoft.com/office/powerpoint/2010/main" val="3168278671"/>
              </p:ext>
            </p:extLst>
          </p:nvPr>
        </p:nvGraphicFramePr>
        <p:xfrm>
          <a:off x="838200" y="1371600"/>
          <a:ext cx="76962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490A1B2F-D650-4535-A08C-27EE57E02669}" type="slidenum">
              <a:rPr lang="en-US" smtClean="0">
                <a:solidFill>
                  <a:schemeClr val="tx1"/>
                </a:solidFill>
              </a:rPr>
              <a:t>21</a:t>
            </a:fld>
            <a:endParaRPr lang="en-US" dirty="0">
              <a:solidFill>
                <a:schemeClr val="tx1"/>
              </a:solidFill>
            </a:endParaRPr>
          </a:p>
        </p:txBody>
      </p:sp>
    </p:spTree>
    <p:extLst>
      <p:ext uri="{BB962C8B-B14F-4D97-AF65-F5344CB8AC3E}">
        <p14:creationId xmlns:p14="http://schemas.microsoft.com/office/powerpoint/2010/main" val="1752694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Subsystems Operation </a:t>
            </a:r>
            <a:endParaRPr lang="en-US" dirty="0"/>
          </a:p>
        </p:txBody>
      </p:sp>
      <p:grpSp>
        <p:nvGrpSpPr>
          <p:cNvPr id="4" name="Group 3"/>
          <p:cNvGrpSpPr/>
          <p:nvPr/>
        </p:nvGrpSpPr>
        <p:grpSpPr>
          <a:xfrm>
            <a:off x="1143000" y="13944600"/>
            <a:ext cx="10287000" cy="11430000"/>
            <a:chOff x="1143000" y="13792200"/>
            <a:chExt cx="10287000" cy="11430000"/>
          </a:xfrm>
        </p:grpSpPr>
        <p:sp>
          <p:nvSpPr>
            <p:cNvPr id="5" name="TextBox 4"/>
            <p:cNvSpPr txBox="1"/>
            <p:nvPr/>
          </p:nvSpPr>
          <p:spPr>
            <a:xfrm>
              <a:off x="1143000" y="14742855"/>
              <a:ext cx="10287000" cy="2554545"/>
            </a:xfrm>
            <a:prstGeom prst="rect">
              <a:avLst/>
            </a:prstGeom>
            <a:noFill/>
          </p:spPr>
          <p:txBody>
            <a:bodyPr wrap="square" rtlCol="0">
              <a:spAutoFit/>
            </a:bodyPr>
            <a:lstStyle/>
            <a:p>
              <a:pPr marL="571500" indent="-571500">
                <a:buFont typeface="Arial"/>
                <a:buChar char="•"/>
              </a:pPr>
              <a:r>
                <a:rPr lang="en-US" sz="3200" dirty="0" smtClean="0"/>
                <a:t>Bosch™ BMP085 : Press/Temp.</a:t>
              </a:r>
            </a:p>
            <a:p>
              <a:pPr marL="571500" indent="-571500">
                <a:buFont typeface="Arial"/>
                <a:buChar char="•"/>
              </a:pPr>
              <a:r>
                <a:rPr lang="en-US" sz="3200" dirty="0" err="1" smtClean="0"/>
                <a:t>GlobalTop</a:t>
              </a:r>
              <a:r>
                <a:rPr lang="en-US" sz="3200" dirty="0" smtClean="0"/>
                <a:t>™  FGPMMOPA6C : GPS Module</a:t>
              </a:r>
            </a:p>
            <a:p>
              <a:pPr marL="571500" indent="-571500">
                <a:buFont typeface="Arial"/>
                <a:buChar char="•"/>
              </a:pPr>
              <a:r>
                <a:rPr lang="en-US" sz="3200" dirty="0" smtClean="0"/>
                <a:t>Analog Devices ADXL326 : Accelerometer </a:t>
              </a:r>
            </a:p>
            <a:p>
              <a:pPr marL="2400300" lvl="1" indent="-571500">
                <a:buFont typeface="Arial"/>
                <a:buChar char="•"/>
              </a:pPr>
              <a:r>
                <a:rPr lang="en-US" sz="3200" dirty="0" smtClean="0"/>
                <a:t>Impact force calculated from the mass and acceleration upon impact (F=ma)</a:t>
              </a:r>
            </a:p>
          </p:txBody>
        </p:sp>
        <p:sp>
          <p:nvSpPr>
            <p:cNvPr id="6" name="TextBox 5"/>
            <p:cNvSpPr txBox="1"/>
            <p:nvPr/>
          </p:nvSpPr>
          <p:spPr>
            <a:xfrm>
              <a:off x="1143000" y="13792200"/>
              <a:ext cx="10210800" cy="707886"/>
            </a:xfrm>
            <a:prstGeom prst="rect">
              <a:avLst/>
            </a:prstGeom>
            <a:solidFill>
              <a:schemeClr val="tx1"/>
            </a:solidFill>
          </p:spPr>
          <p:txBody>
            <a:bodyPr wrap="square" rtlCol="0">
              <a:spAutoFit/>
            </a:bodyPr>
            <a:lstStyle/>
            <a:p>
              <a:r>
                <a:rPr lang="en-US" sz="4000" b="1" dirty="0">
                  <a:solidFill>
                    <a:schemeClr val="bg1"/>
                  </a:solidFill>
                </a:rPr>
                <a:t>Telemetry Sensor  S</a:t>
              </a:r>
              <a:r>
                <a:rPr lang="en-US" sz="4000" b="1" dirty="0" smtClean="0">
                  <a:solidFill>
                    <a:schemeClr val="bg1"/>
                  </a:solidFill>
                </a:rPr>
                <a:t>ystem</a:t>
              </a:r>
              <a:endParaRPr lang="en-US" sz="4000" b="1" dirty="0">
                <a:solidFill>
                  <a:schemeClr val="bg1"/>
                </a:solidFill>
              </a:endParaRPr>
            </a:p>
          </p:txBody>
        </p:sp>
        <p:grpSp>
          <p:nvGrpSpPr>
            <p:cNvPr id="7" name="Group 6"/>
            <p:cNvGrpSpPr/>
            <p:nvPr/>
          </p:nvGrpSpPr>
          <p:grpSpPr>
            <a:xfrm>
              <a:off x="1143000" y="17754600"/>
              <a:ext cx="9982200" cy="7467600"/>
              <a:chOff x="1143000" y="17678400"/>
              <a:chExt cx="9982200" cy="7467600"/>
            </a:xfrm>
          </p:grpSpPr>
          <p:sp>
            <p:nvSpPr>
              <p:cNvPr id="8" name="Rectangle 7"/>
              <p:cNvSpPr/>
              <p:nvPr/>
            </p:nvSpPr>
            <p:spPr>
              <a:xfrm>
                <a:off x="1143000" y="17678400"/>
                <a:ext cx="30480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GPS Module</a:t>
                </a:r>
                <a:endParaRPr lang="en-US" sz="3200" dirty="0"/>
              </a:p>
            </p:txBody>
          </p:sp>
          <p:sp>
            <p:nvSpPr>
              <p:cNvPr id="9" name="Rectangle 8"/>
              <p:cNvSpPr/>
              <p:nvPr/>
            </p:nvSpPr>
            <p:spPr>
              <a:xfrm>
                <a:off x="1143000" y="19202400"/>
                <a:ext cx="30480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Press/Temp</a:t>
                </a:r>
                <a:endParaRPr lang="en-US" sz="3200" dirty="0"/>
              </a:p>
            </p:txBody>
          </p:sp>
          <p:sp>
            <p:nvSpPr>
              <p:cNvPr id="10" name="Rectangle 9"/>
              <p:cNvSpPr/>
              <p:nvPr/>
            </p:nvSpPr>
            <p:spPr>
              <a:xfrm>
                <a:off x="1143000" y="20726400"/>
                <a:ext cx="30480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Accelerometer</a:t>
                </a:r>
                <a:endParaRPr lang="en-US" sz="3200" dirty="0"/>
              </a:p>
            </p:txBody>
          </p:sp>
          <p:sp>
            <p:nvSpPr>
              <p:cNvPr id="11" name="Rectangle 10"/>
              <p:cNvSpPr/>
              <p:nvPr/>
            </p:nvSpPr>
            <p:spPr>
              <a:xfrm>
                <a:off x="5257800" y="17678400"/>
                <a:ext cx="30480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Microcontroller</a:t>
                </a:r>
                <a:endParaRPr lang="en-US" sz="3200" dirty="0"/>
              </a:p>
            </p:txBody>
          </p:sp>
          <p:cxnSp>
            <p:nvCxnSpPr>
              <p:cNvPr id="12" name="Straight Arrow Connector 11"/>
              <p:cNvCxnSpPr/>
              <p:nvPr/>
            </p:nvCxnSpPr>
            <p:spPr>
              <a:xfrm>
                <a:off x="4191000" y="18135600"/>
                <a:ext cx="10668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4191000" y="18516600"/>
                <a:ext cx="1066800" cy="1066800"/>
                <a:chOff x="4191000" y="18516600"/>
                <a:chExt cx="1066800" cy="1066800"/>
              </a:xfrm>
            </p:grpSpPr>
            <p:cxnSp>
              <p:nvCxnSpPr>
                <p:cNvPr id="50" name="Straight Connector 49"/>
                <p:cNvCxnSpPr/>
                <p:nvPr/>
              </p:nvCxnSpPr>
              <p:spPr>
                <a:xfrm>
                  <a:off x="4191000" y="19583400"/>
                  <a:ext cx="457200" cy="0"/>
                </a:xfrm>
                <a:prstGeom prst="line">
                  <a:avLst/>
                </a:prstGeom>
                <a:ln>
                  <a:solidFill>
                    <a:srgbClr val="008000"/>
                  </a:solidFill>
                </a:ln>
              </p:spPr>
              <p:style>
                <a:lnRef idx="2">
                  <a:schemeClr val="accent6"/>
                </a:lnRef>
                <a:fillRef idx="0">
                  <a:schemeClr val="accent6"/>
                </a:fillRef>
                <a:effectRef idx="1">
                  <a:schemeClr val="accent6"/>
                </a:effectRef>
                <a:fontRef idx="minor">
                  <a:schemeClr val="tx1"/>
                </a:fontRef>
              </p:style>
            </p:cxnSp>
            <p:cxnSp>
              <p:nvCxnSpPr>
                <p:cNvPr id="51" name="Straight Connector 50"/>
                <p:cNvCxnSpPr/>
                <p:nvPr/>
              </p:nvCxnSpPr>
              <p:spPr>
                <a:xfrm flipV="1">
                  <a:off x="4648200" y="18516600"/>
                  <a:ext cx="0" cy="1066800"/>
                </a:xfrm>
                <a:prstGeom prst="line">
                  <a:avLst/>
                </a:prstGeom>
                <a:ln>
                  <a:solidFill>
                    <a:srgbClr val="008000"/>
                  </a:solidFill>
                </a:ln>
              </p:spPr>
              <p:style>
                <a:lnRef idx="2">
                  <a:schemeClr val="accent6"/>
                </a:lnRef>
                <a:fillRef idx="0">
                  <a:schemeClr val="accent6"/>
                </a:fillRef>
                <a:effectRef idx="1">
                  <a:schemeClr val="accent6"/>
                </a:effectRef>
                <a:fontRef idx="minor">
                  <a:schemeClr val="tx1"/>
                </a:fontRef>
              </p:style>
            </p:cxnSp>
            <p:cxnSp>
              <p:nvCxnSpPr>
                <p:cNvPr id="52" name="Straight Arrow Connector 51"/>
                <p:cNvCxnSpPr/>
                <p:nvPr/>
              </p:nvCxnSpPr>
              <p:spPr>
                <a:xfrm>
                  <a:off x="4648200" y="18516600"/>
                  <a:ext cx="609600" cy="0"/>
                </a:xfrm>
                <a:prstGeom prst="straightConnector1">
                  <a:avLst/>
                </a:prstGeom>
                <a:ln>
                  <a:solidFill>
                    <a:srgbClr val="008000"/>
                  </a:solidFill>
                  <a:tailEnd type="arrow"/>
                </a:ln>
              </p:spPr>
              <p:style>
                <a:lnRef idx="2">
                  <a:schemeClr val="accent6"/>
                </a:lnRef>
                <a:fillRef idx="0">
                  <a:schemeClr val="accent6"/>
                </a:fillRef>
                <a:effectRef idx="1">
                  <a:schemeClr val="accent6"/>
                </a:effectRef>
                <a:fontRef idx="minor">
                  <a:schemeClr val="tx1"/>
                </a:fontRef>
              </p:style>
            </p:cxnSp>
          </p:grpSp>
          <p:grpSp>
            <p:nvGrpSpPr>
              <p:cNvPr id="14" name="Group 13"/>
              <p:cNvGrpSpPr/>
              <p:nvPr/>
            </p:nvGrpSpPr>
            <p:grpSpPr>
              <a:xfrm>
                <a:off x="4191000" y="19050000"/>
                <a:ext cx="1066800" cy="2057400"/>
                <a:chOff x="4191000" y="19050000"/>
                <a:chExt cx="1066800" cy="2057400"/>
              </a:xfrm>
            </p:grpSpPr>
            <p:cxnSp>
              <p:nvCxnSpPr>
                <p:cNvPr id="47" name="Straight Connector 46"/>
                <p:cNvCxnSpPr/>
                <p:nvPr/>
              </p:nvCxnSpPr>
              <p:spPr>
                <a:xfrm>
                  <a:off x="4191000" y="21107400"/>
                  <a:ext cx="762000" cy="0"/>
                </a:xfrm>
                <a:prstGeom prst="line">
                  <a:avLst/>
                </a:prstGeom>
                <a:ln>
                  <a:solidFill>
                    <a:srgbClr val="008000"/>
                  </a:solidFill>
                </a:ln>
              </p:spPr>
              <p:style>
                <a:lnRef idx="2">
                  <a:schemeClr val="accent6"/>
                </a:lnRef>
                <a:fillRef idx="0">
                  <a:schemeClr val="accent6"/>
                </a:fillRef>
                <a:effectRef idx="1">
                  <a:schemeClr val="accent6"/>
                </a:effectRef>
                <a:fontRef idx="minor">
                  <a:schemeClr val="tx1"/>
                </a:fontRef>
              </p:style>
            </p:cxnSp>
            <p:cxnSp>
              <p:nvCxnSpPr>
                <p:cNvPr id="48" name="Straight Connector 47"/>
                <p:cNvCxnSpPr/>
                <p:nvPr/>
              </p:nvCxnSpPr>
              <p:spPr>
                <a:xfrm flipV="1">
                  <a:off x="4953000" y="19050000"/>
                  <a:ext cx="0" cy="2057400"/>
                </a:xfrm>
                <a:prstGeom prst="line">
                  <a:avLst/>
                </a:prstGeom>
                <a:ln>
                  <a:solidFill>
                    <a:srgbClr val="008000"/>
                  </a:solidFill>
                </a:ln>
              </p:spPr>
              <p:style>
                <a:lnRef idx="2">
                  <a:schemeClr val="accent6"/>
                </a:lnRef>
                <a:fillRef idx="0">
                  <a:schemeClr val="accent6"/>
                </a:fillRef>
                <a:effectRef idx="1">
                  <a:schemeClr val="accent6"/>
                </a:effectRef>
                <a:fontRef idx="minor">
                  <a:schemeClr val="tx1"/>
                </a:fontRef>
              </p:style>
            </p:cxnSp>
            <p:cxnSp>
              <p:nvCxnSpPr>
                <p:cNvPr id="49" name="Straight Arrow Connector 48"/>
                <p:cNvCxnSpPr/>
                <p:nvPr/>
              </p:nvCxnSpPr>
              <p:spPr>
                <a:xfrm>
                  <a:off x="4953000" y="19050000"/>
                  <a:ext cx="304800" cy="0"/>
                </a:xfrm>
                <a:prstGeom prst="straightConnector1">
                  <a:avLst/>
                </a:prstGeom>
                <a:ln>
                  <a:solidFill>
                    <a:srgbClr val="008000"/>
                  </a:solidFill>
                  <a:tailEnd type="arrow"/>
                </a:ln>
              </p:spPr>
              <p:style>
                <a:lnRef idx="2">
                  <a:schemeClr val="accent6"/>
                </a:lnRef>
                <a:fillRef idx="0">
                  <a:schemeClr val="accent6"/>
                </a:fillRef>
                <a:effectRef idx="1">
                  <a:schemeClr val="accent6"/>
                </a:effectRef>
                <a:fontRef idx="minor">
                  <a:schemeClr val="tx1"/>
                </a:fontRef>
              </p:style>
            </p:cxnSp>
          </p:grpSp>
          <p:cxnSp>
            <p:nvCxnSpPr>
              <p:cNvPr id="15" name="Straight Arrow Connector 14"/>
              <p:cNvCxnSpPr/>
              <p:nvPr/>
            </p:nvCxnSpPr>
            <p:spPr>
              <a:xfrm flipH="1">
                <a:off x="4191000" y="17830800"/>
                <a:ext cx="1066800" cy="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6" name="Elbow Connector 15"/>
              <p:cNvCxnSpPr/>
              <p:nvPr/>
            </p:nvCxnSpPr>
            <p:spPr>
              <a:xfrm rot="10800000" flipV="1">
                <a:off x="4190999" y="19583400"/>
                <a:ext cx="1600200" cy="533400"/>
              </a:xfrm>
              <a:prstGeom prst="bentConnector3">
                <a:avLst>
                  <a:gd name="adj1" fmla="val -6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172200" y="19583400"/>
                <a:ext cx="0" cy="76200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4191000" y="21488400"/>
                <a:ext cx="1066800" cy="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5486400" y="20955000"/>
                <a:ext cx="30480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XBEE RF Transmitter</a:t>
                </a:r>
              </a:p>
              <a:p>
                <a:pPr algn="ctr"/>
                <a:r>
                  <a:rPr lang="en-US" sz="3200" dirty="0" smtClean="0"/>
                  <a:t>(</a:t>
                </a:r>
                <a:r>
                  <a:rPr lang="en-US" sz="3200" dirty="0" err="1" smtClean="0"/>
                  <a:t>CanSat</a:t>
                </a:r>
                <a:r>
                  <a:rPr lang="en-US" sz="3200" dirty="0" smtClean="0"/>
                  <a:t>)</a:t>
                </a:r>
                <a:endParaRPr lang="en-US" sz="3200" dirty="0"/>
              </a:p>
            </p:txBody>
          </p:sp>
          <p:grpSp>
            <p:nvGrpSpPr>
              <p:cNvPr id="20" name="Group 19"/>
              <p:cNvGrpSpPr/>
              <p:nvPr/>
            </p:nvGrpSpPr>
            <p:grpSpPr>
              <a:xfrm>
                <a:off x="8839200" y="17779424"/>
                <a:ext cx="2286000" cy="1651576"/>
                <a:chOff x="9067800" y="17830800"/>
                <a:chExt cx="2286000" cy="1651576"/>
              </a:xfrm>
            </p:grpSpPr>
            <p:cxnSp>
              <p:nvCxnSpPr>
                <p:cNvPr id="41" name="Straight Connector 40"/>
                <p:cNvCxnSpPr/>
                <p:nvPr/>
              </p:nvCxnSpPr>
              <p:spPr>
                <a:xfrm>
                  <a:off x="9067800" y="18211800"/>
                  <a:ext cx="6096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9677400" y="17830800"/>
                  <a:ext cx="1048658" cy="587829"/>
                </a:xfrm>
                <a:prstGeom prst="rect">
                  <a:avLst/>
                </a:prstGeom>
                <a:noFill/>
              </p:spPr>
              <p:txBody>
                <a:bodyPr wrap="square" rtlCol="0">
                  <a:spAutoFit/>
                </a:bodyPr>
                <a:lstStyle/>
                <a:p>
                  <a:r>
                    <a:rPr lang="en-US" sz="3200" dirty="0" smtClean="0"/>
                    <a:t>Data</a:t>
                  </a:r>
                  <a:endParaRPr lang="en-US" sz="3200" dirty="0"/>
                </a:p>
              </p:txBody>
            </p:sp>
            <p:cxnSp>
              <p:nvCxnSpPr>
                <p:cNvPr id="43" name="Straight Connector 42"/>
                <p:cNvCxnSpPr/>
                <p:nvPr/>
              </p:nvCxnSpPr>
              <p:spPr>
                <a:xfrm>
                  <a:off x="9067800" y="18745200"/>
                  <a:ext cx="6096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9677400" y="18364200"/>
                  <a:ext cx="1600200" cy="584776"/>
                </a:xfrm>
                <a:prstGeom prst="rect">
                  <a:avLst/>
                </a:prstGeom>
                <a:noFill/>
              </p:spPr>
              <p:txBody>
                <a:bodyPr wrap="square" rtlCol="0">
                  <a:spAutoFit/>
                </a:bodyPr>
                <a:lstStyle/>
                <a:p>
                  <a:r>
                    <a:rPr lang="en-US" sz="3200" dirty="0" smtClean="0"/>
                    <a:t>Power</a:t>
                  </a:r>
                  <a:endParaRPr lang="en-US" sz="3200" dirty="0"/>
                </a:p>
              </p:txBody>
            </p:sp>
            <p:cxnSp>
              <p:nvCxnSpPr>
                <p:cNvPr id="45" name="Straight Connector 44"/>
                <p:cNvCxnSpPr/>
                <p:nvPr/>
              </p:nvCxnSpPr>
              <p:spPr>
                <a:xfrm>
                  <a:off x="9067800" y="19278600"/>
                  <a:ext cx="609600" cy="0"/>
                </a:xfrm>
                <a:prstGeom prst="line">
                  <a:avLst/>
                </a:prstGeom>
                <a:ln>
                  <a:solidFill>
                    <a:srgbClr val="008000"/>
                  </a:solidFill>
                  <a:prstDash val="sysDash"/>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9677400" y="18897600"/>
                  <a:ext cx="1676400" cy="584776"/>
                </a:xfrm>
                <a:prstGeom prst="rect">
                  <a:avLst/>
                </a:prstGeom>
                <a:noFill/>
              </p:spPr>
              <p:txBody>
                <a:bodyPr wrap="square" rtlCol="0">
                  <a:spAutoFit/>
                </a:bodyPr>
                <a:lstStyle/>
                <a:p>
                  <a:r>
                    <a:rPr lang="en-US" sz="3200" dirty="0" smtClean="0"/>
                    <a:t>RF Data</a:t>
                  </a:r>
                  <a:endParaRPr lang="en-US" sz="3200" dirty="0"/>
                </a:p>
              </p:txBody>
            </p:sp>
          </p:grpSp>
          <p:cxnSp>
            <p:nvCxnSpPr>
              <p:cNvPr id="21" name="Straight Connector 20"/>
              <p:cNvCxnSpPr/>
              <p:nvPr/>
            </p:nvCxnSpPr>
            <p:spPr>
              <a:xfrm flipV="1">
                <a:off x="3886200" y="22555200"/>
                <a:ext cx="1600200" cy="762000"/>
              </a:xfrm>
              <a:prstGeom prst="line">
                <a:avLst/>
              </a:prstGeom>
              <a:ln>
                <a:solidFill>
                  <a:srgbClr val="008000"/>
                </a:solidFill>
                <a:prstDash val="sys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257800" y="20345400"/>
                <a:ext cx="914400" cy="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5257800" y="20345400"/>
                <a:ext cx="0" cy="114300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934200" y="19583400"/>
                <a:ext cx="0" cy="129540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8915400" y="20955000"/>
                <a:ext cx="16764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Battery</a:t>
                </a:r>
                <a:endParaRPr lang="en-US" sz="3200" dirty="0"/>
              </a:p>
            </p:txBody>
          </p:sp>
          <p:cxnSp>
            <p:nvCxnSpPr>
              <p:cNvPr id="26" name="Straight Arrow Connector 25"/>
              <p:cNvCxnSpPr/>
              <p:nvPr/>
            </p:nvCxnSpPr>
            <p:spPr>
              <a:xfrm>
                <a:off x="6477000" y="19583400"/>
                <a:ext cx="0" cy="12954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2514600" y="23317200"/>
                <a:ext cx="30480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XBEE RF </a:t>
                </a:r>
              </a:p>
              <a:p>
                <a:pPr algn="ctr"/>
                <a:r>
                  <a:rPr lang="en-US" sz="3200" dirty="0" smtClean="0"/>
                  <a:t>Receiver (Ground Station)</a:t>
                </a:r>
                <a:endParaRPr lang="en-US" sz="3200" dirty="0"/>
              </a:p>
            </p:txBody>
          </p:sp>
          <p:cxnSp>
            <p:nvCxnSpPr>
              <p:cNvPr id="28" name="Straight Arrow Connector 27"/>
              <p:cNvCxnSpPr>
                <a:stCxn id="27" idx="3"/>
              </p:cNvCxnSpPr>
              <p:nvPr/>
            </p:nvCxnSpPr>
            <p:spPr>
              <a:xfrm>
                <a:off x="5562600" y="24231600"/>
                <a:ext cx="13716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6934200" y="23317200"/>
                <a:ext cx="30480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Ground Control Station (Laptop)</a:t>
                </a:r>
                <a:endParaRPr lang="en-US" sz="3200" dirty="0"/>
              </a:p>
            </p:txBody>
          </p:sp>
          <p:sp>
            <p:nvSpPr>
              <p:cNvPr id="30" name="TextBox 29"/>
              <p:cNvSpPr txBox="1"/>
              <p:nvPr/>
            </p:nvSpPr>
            <p:spPr>
              <a:xfrm flipH="1">
                <a:off x="5631989" y="23850600"/>
                <a:ext cx="1302211" cy="400110"/>
              </a:xfrm>
              <a:prstGeom prst="rect">
                <a:avLst/>
              </a:prstGeom>
              <a:noFill/>
            </p:spPr>
            <p:txBody>
              <a:bodyPr wrap="square" rtlCol="0">
                <a:spAutoFit/>
              </a:bodyPr>
              <a:lstStyle/>
              <a:p>
                <a:r>
                  <a:rPr lang="en-US" sz="2000" dirty="0" smtClean="0"/>
                  <a:t>USB/FTDI</a:t>
                </a:r>
                <a:endParaRPr lang="en-US" sz="2000" dirty="0"/>
              </a:p>
            </p:txBody>
          </p:sp>
          <p:cxnSp>
            <p:nvCxnSpPr>
              <p:cNvPr id="31" name="Straight Arrow Connector 30"/>
              <p:cNvCxnSpPr/>
              <p:nvPr/>
            </p:nvCxnSpPr>
            <p:spPr>
              <a:xfrm flipH="1">
                <a:off x="5562600" y="24460200"/>
                <a:ext cx="13716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5600700" y="24841200"/>
                <a:ext cx="1333500" cy="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rot="20006300" flipH="1">
                <a:off x="3934854" y="22444234"/>
                <a:ext cx="1302211" cy="400110"/>
              </a:xfrm>
              <a:prstGeom prst="rect">
                <a:avLst/>
              </a:prstGeom>
              <a:noFill/>
            </p:spPr>
            <p:txBody>
              <a:bodyPr wrap="square" rtlCol="0">
                <a:spAutoFit/>
              </a:bodyPr>
              <a:lstStyle/>
              <a:p>
                <a:r>
                  <a:rPr lang="en-US" sz="2000" dirty="0" smtClean="0"/>
                  <a:t>2.4 [GHz]</a:t>
                </a:r>
                <a:endParaRPr lang="en-US" sz="2000" dirty="0"/>
              </a:p>
            </p:txBody>
          </p:sp>
          <p:cxnSp>
            <p:nvCxnSpPr>
              <p:cNvPr id="34" name="Straight Connector 33"/>
              <p:cNvCxnSpPr/>
              <p:nvPr/>
            </p:nvCxnSpPr>
            <p:spPr>
              <a:xfrm flipV="1">
                <a:off x="9220200" y="20421600"/>
                <a:ext cx="0" cy="53340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7315200" y="20421600"/>
                <a:ext cx="1905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7315200" y="19583400"/>
                <a:ext cx="0" cy="83820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8534400" y="19735800"/>
                <a:ext cx="13716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ADC</a:t>
                </a:r>
                <a:endParaRPr lang="en-US" sz="2800" dirty="0"/>
              </a:p>
            </p:txBody>
          </p:sp>
          <p:cxnSp>
            <p:nvCxnSpPr>
              <p:cNvPr id="38" name="Straight Arrow Connector 37"/>
              <p:cNvCxnSpPr/>
              <p:nvPr/>
            </p:nvCxnSpPr>
            <p:spPr>
              <a:xfrm flipV="1">
                <a:off x="9448800" y="20269200"/>
                <a:ext cx="0" cy="6858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37" idx="1"/>
              </p:cNvCxnSpPr>
              <p:nvPr/>
            </p:nvCxnSpPr>
            <p:spPr>
              <a:xfrm flipH="1">
                <a:off x="7772400" y="19964400"/>
                <a:ext cx="7620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7772400" y="19583400"/>
                <a:ext cx="0" cy="3810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grpSp>
      <p:grpSp>
        <p:nvGrpSpPr>
          <p:cNvPr id="53" name="Group 52"/>
          <p:cNvGrpSpPr/>
          <p:nvPr/>
        </p:nvGrpSpPr>
        <p:grpSpPr>
          <a:xfrm>
            <a:off x="1295400" y="14097000"/>
            <a:ext cx="10287000" cy="11430000"/>
            <a:chOff x="1143000" y="13792200"/>
            <a:chExt cx="10287000" cy="11430000"/>
          </a:xfrm>
        </p:grpSpPr>
        <p:sp>
          <p:nvSpPr>
            <p:cNvPr id="54" name="TextBox 53"/>
            <p:cNvSpPr txBox="1"/>
            <p:nvPr/>
          </p:nvSpPr>
          <p:spPr>
            <a:xfrm>
              <a:off x="1143000" y="14742855"/>
              <a:ext cx="10287000" cy="2554545"/>
            </a:xfrm>
            <a:prstGeom prst="rect">
              <a:avLst/>
            </a:prstGeom>
            <a:noFill/>
          </p:spPr>
          <p:txBody>
            <a:bodyPr wrap="square" rtlCol="0">
              <a:spAutoFit/>
            </a:bodyPr>
            <a:lstStyle/>
            <a:p>
              <a:pPr marL="571500" indent="-571500">
                <a:buFont typeface="Arial"/>
                <a:buChar char="•"/>
              </a:pPr>
              <a:r>
                <a:rPr lang="en-US" sz="3200" dirty="0" smtClean="0"/>
                <a:t>Bosch™ BMP085 : Press/Temp.</a:t>
              </a:r>
            </a:p>
            <a:p>
              <a:pPr marL="571500" indent="-571500">
                <a:buFont typeface="Arial"/>
                <a:buChar char="•"/>
              </a:pPr>
              <a:r>
                <a:rPr lang="en-US" sz="3200" dirty="0" err="1" smtClean="0"/>
                <a:t>GlobalTop</a:t>
              </a:r>
              <a:r>
                <a:rPr lang="en-US" sz="3200" dirty="0" smtClean="0"/>
                <a:t>™  FGPMMOPA6C : GPS Module</a:t>
              </a:r>
            </a:p>
            <a:p>
              <a:pPr marL="571500" indent="-571500">
                <a:buFont typeface="Arial"/>
                <a:buChar char="•"/>
              </a:pPr>
              <a:r>
                <a:rPr lang="en-US" sz="3200" dirty="0" smtClean="0"/>
                <a:t>Analog Devices ADXL326 : Accelerometer </a:t>
              </a:r>
            </a:p>
            <a:p>
              <a:pPr marL="2400300" lvl="1" indent="-571500">
                <a:buFont typeface="Arial"/>
                <a:buChar char="•"/>
              </a:pPr>
              <a:r>
                <a:rPr lang="en-US" sz="3200" dirty="0" smtClean="0"/>
                <a:t>Impact force calculated from the mass and acceleration upon impact (F=ma)</a:t>
              </a:r>
            </a:p>
          </p:txBody>
        </p:sp>
        <p:sp>
          <p:nvSpPr>
            <p:cNvPr id="55" name="TextBox 54"/>
            <p:cNvSpPr txBox="1"/>
            <p:nvPr/>
          </p:nvSpPr>
          <p:spPr>
            <a:xfrm>
              <a:off x="1143000" y="13792200"/>
              <a:ext cx="10210800" cy="707886"/>
            </a:xfrm>
            <a:prstGeom prst="rect">
              <a:avLst/>
            </a:prstGeom>
            <a:solidFill>
              <a:schemeClr val="tx1"/>
            </a:solidFill>
          </p:spPr>
          <p:txBody>
            <a:bodyPr wrap="square" rtlCol="0">
              <a:spAutoFit/>
            </a:bodyPr>
            <a:lstStyle/>
            <a:p>
              <a:r>
                <a:rPr lang="en-US" sz="4000" b="1" dirty="0">
                  <a:solidFill>
                    <a:schemeClr val="bg1"/>
                  </a:solidFill>
                </a:rPr>
                <a:t>Telemetry Sensor  S</a:t>
              </a:r>
              <a:r>
                <a:rPr lang="en-US" sz="4000" b="1" dirty="0" smtClean="0">
                  <a:solidFill>
                    <a:schemeClr val="bg1"/>
                  </a:solidFill>
                </a:rPr>
                <a:t>ystem</a:t>
              </a:r>
              <a:endParaRPr lang="en-US" sz="4000" b="1" dirty="0">
                <a:solidFill>
                  <a:schemeClr val="bg1"/>
                </a:solidFill>
              </a:endParaRPr>
            </a:p>
          </p:txBody>
        </p:sp>
        <p:grpSp>
          <p:nvGrpSpPr>
            <p:cNvPr id="56" name="Group 55"/>
            <p:cNvGrpSpPr/>
            <p:nvPr/>
          </p:nvGrpSpPr>
          <p:grpSpPr>
            <a:xfrm>
              <a:off x="1143000" y="17754600"/>
              <a:ext cx="9982200" cy="7467600"/>
              <a:chOff x="1143000" y="17678400"/>
              <a:chExt cx="9982200" cy="7467600"/>
            </a:xfrm>
          </p:grpSpPr>
          <p:sp>
            <p:nvSpPr>
              <p:cNvPr id="57" name="Rectangle 56"/>
              <p:cNvSpPr/>
              <p:nvPr/>
            </p:nvSpPr>
            <p:spPr>
              <a:xfrm>
                <a:off x="1143000" y="17678400"/>
                <a:ext cx="30480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GPS Module</a:t>
                </a:r>
                <a:endParaRPr lang="en-US" sz="3200" dirty="0"/>
              </a:p>
            </p:txBody>
          </p:sp>
          <p:sp>
            <p:nvSpPr>
              <p:cNvPr id="58" name="Rectangle 57"/>
              <p:cNvSpPr/>
              <p:nvPr/>
            </p:nvSpPr>
            <p:spPr>
              <a:xfrm>
                <a:off x="1143000" y="19202400"/>
                <a:ext cx="30480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Press/Temp</a:t>
                </a:r>
                <a:endParaRPr lang="en-US" sz="3200" dirty="0"/>
              </a:p>
            </p:txBody>
          </p:sp>
          <p:sp>
            <p:nvSpPr>
              <p:cNvPr id="59" name="Rectangle 58"/>
              <p:cNvSpPr/>
              <p:nvPr/>
            </p:nvSpPr>
            <p:spPr>
              <a:xfrm>
                <a:off x="1143000" y="20726400"/>
                <a:ext cx="30480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Accelerometer</a:t>
                </a:r>
                <a:endParaRPr lang="en-US" sz="3200" dirty="0"/>
              </a:p>
            </p:txBody>
          </p:sp>
          <p:sp>
            <p:nvSpPr>
              <p:cNvPr id="60" name="Rectangle 59"/>
              <p:cNvSpPr/>
              <p:nvPr/>
            </p:nvSpPr>
            <p:spPr>
              <a:xfrm>
                <a:off x="5257800" y="17678400"/>
                <a:ext cx="30480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Microcontroller</a:t>
                </a:r>
                <a:endParaRPr lang="en-US" sz="3200" dirty="0"/>
              </a:p>
            </p:txBody>
          </p:sp>
          <p:cxnSp>
            <p:nvCxnSpPr>
              <p:cNvPr id="61" name="Straight Arrow Connector 60"/>
              <p:cNvCxnSpPr/>
              <p:nvPr/>
            </p:nvCxnSpPr>
            <p:spPr>
              <a:xfrm>
                <a:off x="4191000" y="18135600"/>
                <a:ext cx="10668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nvGrpSpPr>
              <p:cNvPr id="62" name="Group 61"/>
              <p:cNvGrpSpPr/>
              <p:nvPr/>
            </p:nvGrpSpPr>
            <p:grpSpPr>
              <a:xfrm>
                <a:off x="4191000" y="18516600"/>
                <a:ext cx="1066800" cy="1066800"/>
                <a:chOff x="4191000" y="18516600"/>
                <a:chExt cx="1066800" cy="1066800"/>
              </a:xfrm>
            </p:grpSpPr>
            <p:cxnSp>
              <p:nvCxnSpPr>
                <p:cNvPr id="99" name="Straight Connector 98"/>
                <p:cNvCxnSpPr/>
                <p:nvPr/>
              </p:nvCxnSpPr>
              <p:spPr>
                <a:xfrm>
                  <a:off x="4191000" y="19583400"/>
                  <a:ext cx="457200" cy="0"/>
                </a:xfrm>
                <a:prstGeom prst="line">
                  <a:avLst/>
                </a:prstGeom>
                <a:ln>
                  <a:solidFill>
                    <a:srgbClr val="008000"/>
                  </a:solidFill>
                </a:ln>
              </p:spPr>
              <p:style>
                <a:lnRef idx="2">
                  <a:schemeClr val="accent6"/>
                </a:lnRef>
                <a:fillRef idx="0">
                  <a:schemeClr val="accent6"/>
                </a:fillRef>
                <a:effectRef idx="1">
                  <a:schemeClr val="accent6"/>
                </a:effectRef>
                <a:fontRef idx="minor">
                  <a:schemeClr val="tx1"/>
                </a:fontRef>
              </p:style>
            </p:cxnSp>
            <p:cxnSp>
              <p:nvCxnSpPr>
                <p:cNvPr id="100" name="Straight Connector 99"/>
                <p:cNvCxnSpPr/>
                <p:nvPr/>
              </p:nvCxnSpPr>
              <p:spPr>
                <a:xfrm flipV="1">
                  <a:off x="4648200" y="18516600"/>
                  <a:ext cx="0" cy="1066800"/>
                </a:xfrm>
                <a:prstGeom prst="line">
                  <a:avLst/>
                </a:prstGeom>
                <a:ln>
                  <a:solidFill>
                    <a:srgbClr val="008000"/>
                  </a:solidFill>
                </a:ln>
              </p:spPr>
              <p:style>
                <a:lnRef idx="2">
                  <a:schemeClr val="accent6"/>
                </a:lnRef>
                <a:fillRef idx="0">
                  <a:schemeClr val="accent6"/>
                </a:fillRef>
                <a:effectRef idx="1">
                  <a:schemeClr val="accent6"/>
                </a:effectRef>
                <a:fontRef idx="minor">
                  <a:schemeClr val="tx1"/>
                </a:fontRef>
              </p:style>
            </p:cxnSp>
            <p:cxnSp>
              <p:nvCxnSpPr>
                <p:cNvPr id="101" name="Straight Arrow Connector 100"/>
                <p:cNvCxnSpPr/>
                <p:nvPr/>
              </p:nvCxnSpPr>
              <p:spPr>
                <a:xfrm>
                  <a:off x="4648200" y="18516600"/>
                  <a:ext cx="609600" cy="0"/>
                </a:xfrm>
                <a:prstGeom prst="straightConnector1">
                  <a:avLst/>
                </a:prstGeom>
                <a:ln>
                  <a:solidFill>
                    <a:srgbClr val="008000"/>
                  </a:solidFill>
                  <a:tailEnd type="arrow"/>
                </a:ln>
              </p:spPr>
              <p:style>
                <a:lnRef idx="2">
                  <a:schemeClr val="accent6"/>
                </a:lnRef>
                <a:fillRef idx="0">
                  <a:schemeClr val="accent6"/>
                </a:fillRef>
                <a:effectRef idx="1">
                  <a:schemeClr val="accent6"/>
                </a:effectRef>
                <a:fontRef idx="minor">
                  <a:schemeClr val="tx1"/>
                </a:fontRef>
              </p:style>
            </p:cxnSp>
          </p:grpSp>
          <p:grpSp>
            <p:nvGrpSpPr>
              <p:cNvPr id="63" name="Group 62"/>
              <p:cNvGrpSpPr/>
              <p:nvPr/>
            </p:nvGrpSpPr>
            <p:grpSpPr>
              <a:xfrm>
                <a:off x="4191000" y="19050000"/>
                <a:ext cx="1066800" cy="2057400"/>
                <a:chOff x="4191000" y="19050000"/>
                <a:chExt cx="1066800" cy="2057400"/>
              </a:xfrm>
            </p:grpSpPr>
            <p:cxnSp>
              <p:nvCxnSpPr>
                <p:cNvPr id="96" name="Straight Connector 95"/>
                <p:cNvCxnSpPr/>
                <p:nvPr/>
              </p:nvCxnSpPr>
              <p:spPr>
                <a:xfrm>
                  <a:off x="4191000" y="21107400"/>
                  <a:ext cx="762000" cy="0"/>
                </a:xfrm>
                <a:prstGeom prst="line">
                  <a:avLst/>
                </a:prstGeom>
                <a:ln>
                  <a:solidFill>
                    <a:srgbClr val="008000"/>
                  </a:solidFill>
                </a:ln>
              </p:spPr>
              <p:style>
                <a:lnRef idx="2">
                  <a:schemeClr val="accent6"/>
                </a:lnRef>
                <a:fillRef idx="0">
                  <a:schemeClr val="accent6"/>
                </a:fillRef>
                <a:effectRef idx="1">
                  <a:schemeClr val="accent6"/>
                </a:effectRef>
                <a:fontRef idx="minor">
                  <a:schemeClr val="tx1"/>
                </a:fontRef>
              </p:style>
            </p:cxnSp>
            <p:cxnSp>
              <p:nvCxnSpPr>
                <p:cNvPr id="97" name="Straight Connector 96"/>
                <p:cNvCxnSpPr/>
                <p:nvPr/>
              </p:nvCxnSpPr>
              <p:spPr>
                <a:xfrm flipV="1">
                  <a:off x="4953000" y="19050000"/>
                  <a:ext cx="0" cy="2057400"/>
                </a:xfrm>
                <a:prstGeom prst="line">
                  <a:avLst/>
                </a:prstGeom>
                <a:ln>
                  <a:solidFill>
                    <a:srgbClr val="008000"/>
                  </a:solidFill>
                </a:ln>
              </p:spPr>
              <p:style>
                <a:lnRef idx="2">
                  <a:schemeClr val="accent6"/>
                </a:lnRef>
                <a:fillRef idx="0">
                  <a:schemeClr val="accent6"/>
                </a:fillRef>
                <a:effectRef idx="1">
                  <a:schemeClr val="accent6"/>
                </a:effectRef>
                <a:fontRef idx="minor">
                  <a:schemeClr val="tx1"/>
                </a:fontRef>
              </p:style>
            </p:cxnSp>
            <p:cxnSp>
              <p:nvCxnSpPr>
                <p:cNvPr id="98" name="Straight Arrow Connector 97"/>
                <p:cNvCxnSpPr/>
                <p:nvPr/>
              </p:nvCxnSpPr>
              <p:spPr>
                <a:xfrm>
                  <a:off x="4953000" y="19050000"/>
                  <a:ext cx="304800" cy="0"/>
                </a:xfrm>
                <a:prstGeom prst="straightConnector1">
                  <a:avLst/>
                </a:prstGeom>
                <a:ln>
                  <a:solidFill>
                    <a:srgbClr val="008000"/>
                  </a:solidFill>
                  <a:tailEnd type="arrow"/>
                </a:ln>
              </p:spPr>
              <p:style>
                <a:lnRef idx="2">
                  <a:schemeClr val="accent6"/>
                </a:lnRef>
                <a:fillRef idx="0">
                  <a:schemeClr val="accent6"/>
                </a:fillRef>
                <a:effectRef idx="1">
                  <a:schemeClr val="accent6"/>
                </a:effectRef>
                <a:fontRef idx="minor">
                  <a:schemeClr val="tx1"/>
                </a:fontRef>
              </p:style>
            </p:cxnSp>
          </p:grpSp>
          <p:cxnSp>
            <p:nvCxnSpPr>
              <p:cNvPr id="64" name="Straight Arrow Connector 63"/>
              <p:cNvCxnSpPr/>
              <p:nvPr/>
            </p:nvCxnSpPr>
            <p:spPr>
              <a:xfrm flipH="1">
                <a:off x="4191000" y="17830800"/>
                <a:ext cx="1066800" cy="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65" name="Elbow Connector 64"/>
              <p:cNvCxnSpPr/>
              <p:nvPr/>
            </p:nvCxnSpPr>
            <p:spPr>
              <a:xfrm rot="10800000" flipV="1">
                <a:off x="4190999" y="19583400"/>
                <a:ext cx="1600200" cy="533400"/>
              </a:xfrm>
              <a:prstGeom prst="bentConnector3">
                <a:avLst>
                  <a:gd name="adj1" fmla="val -6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6172200" y="19583400"/>
                <a:ext cx="0" cy="76200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4191000" y="21488400"/>
                <a:ext cx="1066800" cy="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68" name="Rectangle 67"/>
              <p:cNvSpPr/>
              <p:nvPr/>
            </p:nvSpPr>
            <p:spPr>
              <a:xfrm>
                <a:off x="5486400" y="20955000"/>
                <a:ext cx="30480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XBEE RF Transmitter</a:t>
                </a:r>
              </a:p>
              <a:p>
                <a:pPr algn="ctr"/>
                <a:r>
                  <a:rPr lang="en-US" sz="3200" dirty="0" smtClean="0"/>
                  <a:t>(</a:t>
                </a:r>
                <a:r>
                  <a:rPr lang="en-US" sz="3200" dirty="0" err="1" smtClean="0"/>
                  <a:t>CanSat</a:t>
                </a:r>
                <a:r>
                  <a:rPr lang="en-US" sz="3200" dirty="0" smtClean="0"/>
                  <a:t>)</a:t>
                </a:r>
                <a:endParaRPr lang="en-US" sz="3200" dirty="0"/>
              </a:p>
            </p:txBody>
          </p:sp>
          <p:grpSp>
            <p:nvGrpSpPr>
              <p:cNvPr id="69" name="Group 68"/>
              <p:cNvGrpSpPr/>
              <p:nvPr/>
            </p:nvGrpSpPr>
            <p:grpSpPr>
              <a:xfrm>
                <a:off x="8839200" y="17779424"/>
                <a:ext cx="2286000" cy="1651576"/>
                <a:chOff x="9067800" y="17830800"/>
                <a:chExt cx="2286000" cy="1651576"/>
              </a:xfrm>
            </p:grpSpPr>
            <p:cxnSp>
              <p:nvCxnSpPr>
                <p:cNvPr id="90" name="Straight Connector 89"/>
                <p:cNvCxnSpPr/>
                <p:nvPr/>
              </p:nvCxnSpPr>
              <p:spPr>
                <a:xfrm>
                  <a:off x="9067800" y="18211800"/>
                  <a:ext cx="6096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9677400" y="17830800"/>
                  <a:ext cx="1048658" cy="587829"/>
                </a:xfrm>
                <a:prstGeom prst="rect">
                  <a:avLst/>
                </a:prstGeom>
                <a:noFill/>
              </p:spPr>
              <p:txBody>
                <a:bodyPr wrap="square" rtlCol="0">
                  <a:spAutoFit/>
                </a:bodyPr>
                <a:lstStyle/>
                <a:p>
                  <a:r>
                    <a:rPr lang="en-US" sz="3200" dirty="0" smtClean="0"/>
                    <a:t>Data</a:t>
                  </a:r>
                  <a:endParaRPr lang="en-US" sz="3200" dirty="0"/>
                </a:p>
              </p:txBody>
            </p:sp>
            <p:cxnSp>
              <p:nvCxnSpPr>
                <p:cNvPr id="92" name="Straight Connector 91"/>
                <p:cNvCxnSpPr/>
                <p:nvPr/>
              </p:nvCxnSpPr>
              <p:spPr>
                <a:xfrm>
                  <a:off x="9067800" y="18745200"/>
                  <a:ext cx="6096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9677400" y="18364200"/>
                  <a:ext cx="1600200" cy="584776"/>
                </a:xfrm>
                <a:prstGeom prst="rect">
                  <a:avLst/>
                </a:prstGeom>
                <a:noFill/>
              </p:spPr>
              <p:txBody>
                <a:bodyPr wrap="square" rtlCol="0">
                  <a:spAutoFit/>
                </a:bodyPr>
                <a:lstStyle/>
                <a:p>
                  <a:r>
                    <a:rPr lang="en-US" sz="3200" dirty="0" smtClean="0"/>
                    <a:t>Power</a:t>
                  </a:r>
                  <a:endParaRPr lang="en-US" sz="3200" dirty="0"/>
                </a:p>
              </p:txBody>
            </p:sp>
            <p:cxnSp>
              <p:nvCxnSpPr>
                <p:cNvPr id="94" name="Straight Connector 93"/>
                <p:cNvCxnSpPr/>
                <p:nvPr/>
              </p:nvCxnSpPr>
              <p:spPr>
                <a:xfrm>
                  <a:off x="9067800" y="19278600"/>
                  <a:ext cx="609600" cy="0"/>
                </a:xfrm>
                <a:prstGeom prst="line">
                  <a:avLst/>
                </a:prstGeom>
                <a:ln>
                  <a:solidFill>
                    <a:srgbClr val="008000"/>
                  </a:solidFill>
                  <a:prstDash val="sysDash"/>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9677400" y="18897600"/>
                  <a:ext cx="1676400" cy="584776"/>
                </a:xfrm>
                <a:prstGeom prst="rect">
                  <a:avLst/>
                </a:prstGeom>
                <a:noFill/>
              </p:spPr>
              <p:txBody>
                <a:bodyPr wrap="square" rtlCol="0">
                  <a:spAutoFit/>
                </a:bodyPr>
                <a:lstStyle/>
                <a:p>
                  <a:r>
                    <a:rPr lang="en-US" sz="3200" dirty="0" smtClean="0"/>
                    <a:t>RF Data</a:t>
                  </a:r>
                  <a:endParaRPr lang="en-US" sz="3200" dirty="0"/>
                </a:p>
              </p:txBody>
            </p:sp>
          </p:grpSp>
          <p:cxnSp>
            <p:nvCxnSpPr>
              <p:cNvPr id="70" name="Straight Connector 69"/>
              <p:cNvCxnSpPr/>
              <p:nvPr/>
            </p:nvCxnSpPr>
            <p:spPr>
              <a:xfrm flipV="1">
                <a:off x="3886200" y="22555200"/>
                <a:ext cx="1600200" cy="762000"/>
              </a:xfrm>
              <a:prstGeom prst="line">
                <a:avLst/>
              </a:prstGeom>
              <a:ln>
                <a:solidFill>
                  <a:srgbClr val="008000"/>
                </a:solidFill>
                <a:prstDash val="sysDash"/>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a:off x="5257800" y="20345400"/>
                <a:ext cx="914400" cy="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5257800" y="20345400"/>
                <a:ext cx="0" cy="114300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6934200" y="19583400"/>
                <a:ext cx="0" cy="129540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74" name="Rectangle 73"/>
              <p:cNvSpPr/>
              <p:nvPr/>
            </p:nvSpPr>
            <p:spPr>
              <a:xfrm>
                <a:off x="8915400" y="20955000"/>
                <a:ext cx="16764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Battery</a:t>
                </a:r>
                <a:endParaRPr lang="en-US" sz="3200" dirty="0"/>
              </a:p>
            </p:txBody>
          </p:sp>
          <p:cxnSp>
            <p:nvCxnSpPr>
              <p:cNvPr id="75" name="Straight Arrow Connector 74"/>
              <p:cNvCxnSpPr/>
              <p:nvPr/>
            </p:nvCxnSpPr>
            <p:spPr>
              <a:xfrm>
                <a:off x="6477000" y="19583400"/>
                <a:ext cx="0" cy="12954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2514600" y="23317200"/>
                <a:ext cx="30480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XBEE RF </a:t>
                </a:r>
              </a:p>
              <a:p>
                <a:pPr algn="ctr"/>
                <a:r>
                  <a:rPr lang="en-US" sz="3200" dirty="0" smtClean="0"/>
                  <a:t>Receiver (Ground Station)</a:t>
                </a:r>
                <a:endParaRPr lang="en-US" sz="3200" dirty="0"/>
              </a:p>
            </p:txBody>
          </p:sp>
          <p:cxnSp>
            <p:nvCxnSpPr>
              <p:cNvPr id="77" name="Straight Arrow Connector 76"/>
              <p:cNvCxnSpPr>
                <a:stCxn id="76" idx="3"/>
              </p:cNvCxnSpPr>
              <p:nvPr/>
            </p:nvCxnSpPr>
            <p:spPr>
              <a:xfrm>
                <a:off x="5562600" y="24231600"/>
                <a:ext cx="13716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6934200" y="23317200"/>
                <a:ext cx="30480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Ground Control Station (Laptop)</a:t>
                </a:r>
                <a:endParaRPr lang="en-US" sz="3200" dirty="0"/>
              </a:p>
            </p:txBody>
          </p:sp>
          <p:sp>
            <p:nvSpPr>
              <p:cNvPr id="79" name="TextBox 78"/>
              <p:cNvSpPr txBox="1"/>
              <p:nvPr/>
            </p:nvSpPr>
            <p:spPr>
              <a:xfrm flipH="1">
                <a:off x="5631989" y="23850600"/>
                <a:ext cx="1302211" cy="400110"/>
              </a:xfrm>
              <a:prstGeom prst="rect">
                <a:avLst/>
              </a:prstGeom>
              <a:noFill/>
            </p:spPr>
            <p:txBody>
              <a:bodyPr wrap="square" rtlCol="0">
                <a:spAutoFit/>
              </a:bodyPr>
              <a:lstStyle/>
              <a:p>
                <a:r>
                  <a:rPr lang="en-US" sz="2000" dirty="0" smtClean="0"/>
                  <a:t>USB/FTDI</a:t>
                </a:r>
                <a:endParaRPr lang="en-US" sz="2000" dirty="0"/>
              </a:p>
            </p:txBody>
          </p:sp>
          <p:cxnSp>
            <p:nvCxnSpPr>
              <p:cNvPr id="80" name="Straight Arrow Connector 79"/>
              <p:cNvCxnSpPr/>
              <p:nvPr/>
            </p:nvCxnSpPr>
            <p:spPr>
              <a:xfrm flipH="1">
                <a:off x="5562600" y="24460200"/>
                <a:ext cx="13716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H="1">
                <a:off x="5600700" y="24841200"/>
                <a:ext cx="1333500" cy="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rot="20006300" flipH="1">
                <a:off x="3934854" y="22444234"/>
                <a:ext cx="1302211" cy="400110"/>
              </a:xfrm>
              <a:prstGeom prst="rect">
                <a:avLst/>
              </a:prstGeom>
              <a:noFill/>
            </p:spPr>
            <p:txBody>
              <a:bodyPr wrap="square" rtlCol="0">
                <a:spAutoFit/>
              </a:bodyPr>
              <a:lstStyle/>
              <a:p>
                <a:r>
                  <a:rPr lang="en-US" sz="2000" dirty="0" smtClean="0"/>
                  <a:t>2.4 [GHz]</a:t>
                </a:r>
                <a:endParaRPr lang="en-US" sz="2000" dirty="0"/>
              </a:p>
            </p:txBody>
          </p:sp>
          <p:cxnSp>
            <p:nvCxnSpPr>
              <p:cNvPr id="83" name="Straight Connector 82"/>
              <p:cNvCxnSpPr/>
              <p:nvPr/>
            </p:nvCxnSpPr>
            <p:spPr>
              <a:xfrm flipV="1">
                <a:off x="9220200" y="20421600"/>
                <a:ext cx="0" cy="53340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a:off x="7315200" y="20421600"/>
                <a:ext cx="1905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V="1">
                <a:off x="7315200" y="19583400"/>
                <a:ext cx="0" cy="83820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86" name="Rectangle 85"/>
              <p:cNvSpPr/>
              <p:nvPr/>
            </p:nvSpPr>
            <p:spPr>
              <a:xfrm>
                <a:off x="8534400" y="19735800"/>
                <a:ext cx="13716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ADC</a:t>
                </a:r>
                <a:endParaRPr lang="en-US" sz="2800" dirty="0"/>
              </a:p>
            </p:txBody>
          </p:sp>
          <p:cxnSp>
            <p:nvCxnSpPr>
              <p:cNvPr id="87" name="Straight Arrow Connector 86"/>
              <p:cNvCxnSpPr/>
              <p:nvPr/>
            </p:nvCxnSpPr>
            <p:spPr>
              <a:xfrm flipV="1">
                <a:off x="9448800" y="20269200"/>
                <a:ext cx="0" cy="6858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a:stCxn id="86" idx="1"/>
              </p:cNvCxnSpPr>
              <p:nvPr/>
            </p:nvCxnSpPr>
            <p:spPr>
              <a:xfrm flipH="1">
                <a:off x="7772400" y="19964400"/>
                <a:ext cx="7620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V="1">
                <a:off x="7772400" y="19583400"/>
                <a:ext cx="0" cy="3810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grpSp>
      <p:grpSp>
        <p:nvGrpSpPr>
          <p:cNvPr id="102" name="Group 101"/>
          <p:cNvGrpSpPr/>
          <p:nvPr/>
        </p:nvGrpSpPr>
        <p:grpSpPr>
          <a:xfrm>
            <a:off x="1447800" y="14249400"/>
            <a:ext cx="10287000" cy="11430000"/>
            <a:chOff x="1143000" y="13792200"/>
            <a:chExt cx="10287000" cy="11430000"/>
          </a:xfrm>
        </p:grpSpPr>
        <p:sp>
          <p:nvSpPr>
            <p:cNvPr id="103" name="TextBox 102"/>
            <p:cNvSpPr txBox="1"/>
            <p:nvPr/>
          </p:nvSpPr>
          <p:spPr>
            <a:xfrm>
              <a:off x="1143000" y="14742855"/>
              <a:ext cx="10287000" cy="2554545"/>
            </a:xfrm>
            <a:prstGeom prst="rect">
              <a:avLst/>
            </a:prstGeom>
            <a:noFill/>
          </p:spPr>
          <p:txBody>
            <a:bodyPr wrap="square" rtlCol="0">
              <a:spAutoFit/>
            </a:bodyPr>
            <a:lstStyle/>
            <a:p>
              <a:pPr marL="571500" indent="-571500">
                <a:buFont typeface="Arial"/>
                <a:buChar char="•"/>
              </a:pPr>
              <a:r>
                <a:rPr lang="en-US" sz="3200" dirty="0" smtClean="0"/>
                <a:t>Bosch™ BMP085 : Press/Temp.</a:t>
              </a:r>
            </a:p>
            <a:p>
              <a:pPr marL="571500" indent="-571500">
                <a:buFont typeface="Arial"/>
                <a:buChar char="•"/>
              </a:pPr>
              <a:r>
                <a:rPr lang="en-US" sz="3200" dirty="0" err="1" smtClean="0"/>
                <a:t>GlobalTop</a:t>
              </a:r>
              <a:r>
                <a:rPr lang="en-US" sz="3200" dirty="0" smtClean="0"/>
                <a:t>™  FGPMMOPA6C : GPS Module</a:t>
              </a:r>
            </a:p>
            <a:p>
              <a:pPr marL="571500" indent="-571500">
                <a:buFont typeface="Arial"/>
                <a:buChar char="•"/>
              </a:pPr>
              <a:r>
                <a:rPr lang="en-US" sz="3200" dirty="0" smtClean="0"/>
                <a:t>Analog Devices ADXL326 : Accelerometer </a:t>
              </a:r>
            </a:p>
            <a:p>
              <a:pPr marL="2400300" lvl="1" indent="-571500">
                <a:buFont typeface="Arial"/>
                <a:buChar char="•"/>
              </a:pPr>
              <a:r>
                <a:rPr lang="en-US" sz="3200" dirty="0" smtClean="0"/>
                <a:t>Impact force calculated from the mass and acceleration upon impact (F=ma)</a:t>
              </a:r>
            </a:p>
          </p:txBody>
        </p:sp>
        <p:sp>
          <p:nvSpPr>
            <p:cNvPr id="104" name="TextBox 103"/>
            <p:cNvSpPr txBox="1"/>
            <p:nvPr/>
          </p:nvSpPr>
          <p:spPr>
            <a:xfrm>
              <a:off x="1143000" y="13792200"/>
              <a:ext cx="10210800" cy="707886"/>
            </a:xfrm>
            <a:prstGeom prst="rect">
              <a:avLst/>
            </a:prstGeom>
            <a:solidFill>
              <a:schemeClr val="tx1"/>
            </a:solidFill>
          </p:spPr>
          <p:txBody>
            <a:bodyPr wrap="square" rtlCol="0">
              <a:spAutoFit/>
            </a:bodyPr>
            <a:lstStyle/>
            <a:p>
              <a:r>
                <a:rPr lang="en-US" sz="4000" b="1" dirty="0">
                  <a:solidFill>
                    <a:schemeClr val="bg1"/>
                  </a:solidFill>
                </a:rPr>
                <a:t>Telemetry Sensor  S</a:t>
              </a:r>
              <a:r>
                <a:rPr lang="en-US" sz="4000" b="1" dirty="0" smtClean="0">
                  <a:solidFill>
                    <a:schemeClr val="bg1"/>
                  </a:solidFill>
                </a:rPr>
                <a:t>ystem</a:t>
              </a:r>
              <a:endParaRPr lang="en-US" sz="4000" b="1" dirty="0">
                <a:solidFill>
                  <a:schemeClr val="bg1"/>
                </a:solidFill>
              </a:endParaRPr>
            </a:p>
          </p:txBody>
        </p:sp>
        <p:grpSp>
          <p:nvGrpSpPr>
            <p:cNvPr id="105" name="Group 104"/>
            <p:cNvGrpSpPr/>
            <p:nvPr/>
          </p:nvGrpSpPr>
          <p:grpSpPr>
            <a:xfrm>
              <a:off x="1143000" y="17754600"/>
              <a:ext cx="9982200" cy="7467600"/>
              <a:chOff x="1143000" y="17678400"/>
              <a:chExt cx="9982200" cy="7467600"/>
            </a:xfrm>
          </p:grpSpPr>
          <p:sp>
            <p:nvSpPr>
              <p:cNvPr id="106" name="Rectangle 105"/>
              <p:cNvSpPr/>
              <p:nvPr/>
            </p:nvSpPr>
            <p:spPr>
              <a:xfrm>
                <a:off x="1143000" y="17678400"/>
                <a:ext cx="30480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GPS Module</a:t>
                </a:r>
                <a:endParaRPr lang="en-US" sz="3200" dirty="0"/>
              </a:p>
            </p:txBody>
          </p:sp>
          <p:sp>
            <p:nvSpPr>
              <p:cNvPr id="107" name="Rectangle 106"/>
              <p:cNvSpPr/>
              <p:nvPr/>
            </p:nvSpPr>
            <p:spPr>
              <a:xfrm>
                <a:off x="1143000" y="19202400"/>
                <a:ext cx="30480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Press/Temp</a:t>
                </a:r>
                <a:endParaRPr lang="en-US" sz="3200" dirty="0"/>
              </a:p>
            </p:txBody>
          </p:sp>
          <p:sp>
            <p:nvSpPr>
              <p:cNvPr id="108" name="Rectangle 107"/>
              <p:cNvSpPr/>
              <p:nvPr/>
            </p:nvSpPr>
            <p:spPr>
              <a:xfrm>
                <a:off x="1143000" y="20726400"/>
                <a:ext cx="30480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Accelerometer</a:t>
                </a:r>
                <a:endParaRPr lang="en-US" sz="3200" dirty="0"/>
              </a:p>
            </p:txBody>
          </p:sp>
          <p:sp>
            <p:nvSpPr>
              <p:cNvPr id="109" name="Rectangle 108"/>
              <p:cNvSpPr/>
              <p:nvPr/>
            </p:nvSpPr>
            <p:spPr>
              <a:xfrm>
                <a:off x="5257800" y="17678400"/>
                <a:ext cx="30480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Microcontroller</a:t>
                </a:r>
                <a:endParaRPr lang="en-US" sz="3200" dirty="0"/>
              </a:p>
            </p:txBody>
          </p:sp>
          <p:cxnSp>
            <p:nvCxnSpPr>
              <p:cNvPr id="110" name="Straight Arrow Connector 109"/>
              <p:cNvCxnSpPr/>
              <p:nvPr/>
            </p:nvCxnSpPr>
            <p:spPr>
              <a:xfrm>
                <a:off x="4191000" y="18135600"/>
                <a:ext cx="10668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nvGrpSpPr>
              <p:cNvPr id="111" name="Group 110"/>
              <p:cNvGrpSpPr/>
              <p:nvPr/>
            </p:nvGrpSpPr>
            <p:grpSpPr>
              <a:xfrm>
                <a:off x="4191000" y="18516600"/>
                <a:ext cx="1066800" cy="1066800"/>
                <a:chOff x="4191000" y="18516600"/>
                <a:chExt cx="1066800" cy="1066800"/>
              </a:xfrm>
            </p:grpSpPr>
            <p:cxnSp>
              <p:nvCxnSpPr>
                <p:cNvPr id="148" name="Straight Connector 147"/>
                <p:cNvCxnSpPr/>
                <p:nvPr/>
              </p:nvCxnSpPr>
              <p:spPr>
                <a:xfrm>
                  <a:off x="4191000" y="19583400"/>
                  <a:ext cx="457200" cy="0"/>
                </a:xfrm>
                <a:prstGeom prst="line">
                  <a:avLst/>
                </a:prstGeom>
                <a:ln>
                  <a:solidFill>
                    <a:srgbClr val="008000"/>
                  </a:solidFill>
                </a:ln>
              </p:spPr>
              <p:style>
                <a:lnRef idx="2">
                  <a:schemeClr val="accent6"/>
                </a:lnRef>
                <a:fillRef idx="0">
                  <a:schemeClr val="accent6"/>
                </a:fillRef>
                <a:effectRef idx="1">
                  <a:schemeClr val="accent6"/>
                </a:effectRef>
                <a:fontRef idx="minor">
                  <a:schemeClr val="tx1"/>
                </a:fontRef>
              </p:style>
            </p:cxnSp>
            <p:cxnSp>
              <p:nvCxnSpPr>
                <p:cNvPr id="149" name="Straight Connector 148"/>
                <p:cNvCxnSpPr/>
                <p:nvPr/>
              </p:nvCxnSpPr>
              <p:spPr>
                <a:xfrm flipV="1">
                  <a:off x="4648200" y="18516600"/>
                  <a:ext cx="0" cy="1066800"/>
                </a:xfrm>
                <a:prstGeom prst="line">
                  <a:avLst/>
                </a:prstGeom>
                <a:ln>
                  <a:solidFill>
                    <a:srgbClr val="008000"/>
                  </a:solidFill>
                </a:ln>
              </p:spPr>
              <p:style>
                <a:lnRef idx="2">
                  <a:schemeClr val="accent6"/>
                </a:lnRef>
                <a:fillRef idx="0">
                  <a:schemeClr val="accent6"/>
                </a:fillRef>
                <a:effectRef idx="1">
                  <a:schemeClr val="accent6"/>
                </a:effectRef>
                <a:fontRef idx="minor">
                  <a:schemeClr val="tx1"/>
                </a:fontRef>
              </p:style>
            </p:cxnSp>
            <p:cxnSp>
              <p:nvCxnSpPr>
                <p:cNvPr id="150" name="Straight Arrow Connector 149"/>
                <p:cNvCxnSpPr/>
                <p:nvPr/>
              </p:nvCxnSpPr>
              <p:spPr>
                <a:xfrm>
                  <a:off x="4648200" y="18516600"/>
                  <a:ext cx="609600" cy="0"/>
                </a:xfrm>
                <a:prstGeom prst="straightConnector1">
                  <a:avLst/>
                </a:prstGeom>
                <a:ln>
                  <a:solidFill>
                    <a:srgbClr val="008000"/>
                  </a:solidFill>
                  <a:tailEnd type="arrow"/>
                </a:ln>
              </p:spPr>
              <p:style>
                <a:lnRef idx="2">
                  <a:schemeClr val="accent6"/>
                </a:lnRef>
                <a:fillRef idx="0">
                  <a:schemeClr val="accent6"/>
                </a:fillRef>
                <a:effectRef idx="1">
                  <a:schemeClr val="accent6"/>
                </a:effectRef>
                <a:fontRef idx="minor">
                  <a:schemeClr val="tx1"/>
                </a:fontRef>
              </p:style>
            </p:cxnSp>
          </p:grpSp>
          <p:grpSp>
            <p:nvGrpSpPr>
              <p:cNvPr id="112" name="Group 111"/>
              <p:cNvGrpSpPr/>
              <p:nvPr/>
            </p:nvGrpSpPr>
            <p:grpSpPr>
              <a:xfrm>
                <a:off x="4191000" y="19050000"/>
                <a:ext cx="1066800" cy="2057400"/>
                <a:chOff x="4191000" y="19050000"/>
                <a:chExt cx="1066800" cy="2057400"/>
              </a:xfrm>
            </p:grpSpPr>
            <p:cxnSp>
              <p:nvCxnSpPr>
                <p:cNvPr id="145" name="Straight Connector 144"/>
                <p:cNvCxnSpPr/>
                <p:nvPr/>
              </p:nvCxnSpPr>
              <p:spPr>
                <a:xfrm>
                  <a:off x="4191000" y="21107400"/>
                  <a:ext cx="762000" cy="0"/>
                </a:xfrm>
                <a:prstGeom prst="line">
                  <a:avLst/>
                </a:prstGeom>
                <a:ln>
                  <a:solidFill>
                    <a:srgbClr val="008000"/>
                  </a:solidFill>
                </a:ln>
              </p:spPr>
              <p:style>
                <a:lnRef idx="2">
                  <a:schemeClr val="accent6"/>
                </a:lnRef>
                <a:fillRef idx="0">
                  <a:schemeClr val="accent6"/>
                </a:fillRef>
                <a:effectRef idx="1">
                  <a:schemeClr val="accent6"/>
                </a:effectRef>
                <a:fontRef idx="minor">
                  <a:schemeClr val="tx1"/>
                </a:fontRef>
              </p:style>
            </p:cxnSp>
            <p:cxnSp>
              <p:nvCxnSpPr>
                <p:cNvPr id="146" name="Straight Connector 145"/>
                <p:cNvCxnSpPr/>
                <p:nvPr/>
              </p:nvCxnSpPr>
              <p:spPr>
                <a:xfrm flipV="1">
                  <a:off x="4953000" y="19050000"/>
                  <a:ext cx="0" cy="2057400"/>
                </a:xfrm>
                <a:prstGeom prst="line">
                  <a:avLst/>
                </a:prstGeom>
                <a:ln>
                  <a:solidFill>
                    <a:srgbClr val="008000"/>
                  </a:solidFill>
                </a:ln>
              </p:spPr>
              <p:style>
                <a:lnRef idx="2">
                  <a:schemeClr val="accent6"/>
                </a:lnRef>
                <a:fillRef idx="0">
                  <a:schemeClr val="accent6"/>
                </a:fillRef>
                <a:effectRef idx="1">
                  <a:schemeClr val="accent6"/>
                </a:effectRef>
                <a:fontRef idx="minor">
                  <a:schemeClr val="tx1"/>
                </a:fontRef>
              </p:style>
            </p:cxnSp>
            <p:cxnSp>
              <p:nvCxnSpPr>
                <p:cNvPr id="147" name="Straight Arrow Connector 146"/>
                <p:cNvCxnSpPr/>
                <p:nvPr/>
              </p:nvCxnSpPr>
              <p:spPr>
                <a:xfrm>
                  <a:off x="4953000" y="19050000"/>
                  <a:ext cx="304800" cy="0"/>
                </a:xfrm>
                <a:prstGeom prst="straightConnector1">
                  <a:avLst/>
                </a:prstGeom>
                <a:ln>
                  <a:solidFill>
                    <a:srgbClr val="008000"/>
                  </a:solidFill>
                  <a:tailEnd type="arrow"/>
                </a:ln>
              </p:spPr>
              <p:style>
                <a:lnRef idx="2">
                  <a:schemeClr val="accent6"/>
                </a:lnRef>
                <a:fillRef idx="0">
                  <a:schemeClr val="accent6"/>
                </a:fillRef>
                <a:effectRef idx="1">
                  <a:schemeClr val="accent6"/>
                </a:effectRef>
                <a:fontRef idx="minor">
                  <a:schemeClr val="tx1"/>
                </a:fontRef>
              </p:style>
            </p:cxnSp>
          </p:grpSp>
          <p:cxnSp>
            <p:nvCxnSpPr>
              <p:cNvPr id="113" name="Straight Arrow Connector 112"/>
              <p:cNvCxnSpPr/>
              <p:nvPr/>
            </p:nvCxnSpPr>
            <p:spPr>
              <a:xfrm flipH="1">
                <a:off x="4191000" y="17830800"/>
                <a:ext cx="1066800" cy="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14" name="Elbow Connector 113"/>
              <p:cNvCxnSpPr/>
              <p:nvPr/>
            </p:nvCxnSpPr>
            <p:spPr>
              <a:xfrm rot="10800000" flipV="1">
                <a:off x="4190999" y="19583400"/>
                <a:ext cx="1600200" cy="533400"/>
              </a:xfrm>
              <a:prstGeom prst="bentConnector3">
                <a:avLst>
                  <a:gd name="adj1" fmla="val -6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6172200" y="19583400"/>
                <a:ext cx="0" cy="76200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flipH="1">
                <a:off x="4191000" y="21488400"/>
                <a:ext cx="1066800" cy="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117" name="Rectangle 116"/>
              <p:cNvSpPr/>
              <p:nvPr/>
            </p:nvSpPr>
            <p:spPr>
              <a:xfrm>
                <a:off x="5486400" y="20955000"/>
                <a:ext cx="30480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XBEE RF Transmitter</a:t>
                </a:r>
              </a:p>
              <a:p>
                <a:pPr algn="ctr"/>
                <a:r>
                  <a:rPr lang="en-US" sz="3200" dirty="0" smtClean="0"/>
                  <a:t>(</a:t>
                </a:r>
                <a:r>
                  <a:rPr lang="en-US" sz="3200" dirty="0" err="1" smtClean="0"/>
                  <a:t>CanSat</a:t>
                </a:r>
                <a:r>
                  <a:rPr lang="en-US" sz="3200" dirty="0" smtClean="0"/>
                  <a:t>)</a:t>
                </a:r>
                <a:endParaRPr lang="en-US" sz="3200" dirty="0"/>
              </a:p>
            </p:txBody>
          </p:sp>
          <p:grpSp>
            <p:nvGrpSpPr>
              <p:cNvPr id="118" name="Group 117"/>
              <p:cNvGrpSpPr/>
              <p:nvPr/>
            </p:nvGrpSpPr>
            <p:grpSpPr>
              <a:xfrm>
                <a:off x="8839200" y="17779424"/>
                <a:ext cx="2286000" cy="1651576"/>
                <a:chOff x="9067800" y="17830800"/>
                <a:chExt cx="2286000" cy="1651576"/>
              </a:xfrm>
            </p:grpSpPr>
            <p:cxnSp>
              <p:nvCxnSpPr>
                <p:cNvPr id="139" name="Straight Connector 138"/>
                <p:cNvCxnSpPr/>
                <p:nvPr/>
              </p:nvCxnSpPr>
              <p:spPr>
                <a:xfrm>
                  <a:off x="9067800" y="18211800"/>
                  <a:ext cx="6096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140" name="TextBox 139"/>
                <p:cNvSpPr txBox="1"/>
                <p:nvPr/>
              </p:nvSpPr>
              <p:spPr>
                <a:xfrm>
                  <a:off x="9677400" y="17830800"/>
                  <a:ext cx="1048658" cy="587829"/>
                </a:xfrm>
                <a:prstGeom prst="rect">
                  <a:avLst/>
                </a:prstGeom>
                <a:noFill/>
              </p:spPr>
              <p:txBody>
                <a:bodyPr wrap="square" rtlCol="0">
                  <a:spAutoFit/>
                </a:bodyPr>
                <a:lstStyle/>
                <a:p>
                  <a:r>
                    <a:rPr lang="en-US" sz="3200" dirty="0" smtClean="0"/>
                    <a:t>Data</a:t>
                  </a:r>
                  <a:endParaRPr lang="en-US" sz="3200" dirty="0"/>
                </a:p>
              </p:txBody>
            </p:sp>
            <p:cxnSp>
              <p:nvCxnSpPr>
                <p:cNvPr id="141" name="Straight Connector 140"/>
                <p:cNvCxnSpPr/>
                <p:nvPr/>
              </p:nvCxnSpPr>
              <p:spPr>
                <a:xfrm>
                  <a:off x="9067800" y="18745200"/>
                  <a:ext cx="6096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42" name="TextBox 141"/>
                <p:cNvSpPr txBox="1"/>
                <p:nvPr/>
              </p:nvSpPr>
              <p:spPr>
                <a:xfrm>
                  <a:off x="9677400" y="18364200"/>
                  <a:ext cx="1600200" cy="584776"/>
                </a:xfrm>
                <a:prstGeom prst="rect">
                  <a:avLst/>
                </a:prstGeom>
                <a:noFill/>
              </p:spPr>
              <p:txBody>
                <a:bodyPr wrap="square" rtlCol="0">
                  <a:spAutoFit/>
                </a:bodyPr>
                <a:lstStyle/>
                <a:p>
                  <a:r>
                    <a:rPr lang="en-US" sz="3200" dirty="0" smtClean="0"/>
                    <a:t>Power</a:t>
                  </a:r>
                  <a:endParaRPr lang="en-US" sz="3200" dirty="0"/>
                </a:p>
              </p:txBody>
            </p:sp>
            <p:cxnSp>
              <p:nvCxnSpPr>
                <p:cNvPr id="143" name="Straight Connector 142"/>
                <p:cNvCxnSpPr/>
                <p:nvPr/>
              </p:nvCxnSpPr>
              <p:spPr>
                <a:xfrm>
                  <a:off x="9067800" y="19278600"/>
                  <a:ext cx="609600" cy="0"/>
                </a:xfrm>
                <a:prstGeom prst="line">
                  <a:avLst/>
                </a:prstGeom>
                <a:ln>
                  <a:solidFill>
                    <a:srgbClr val="008000"/>
                  </a:solidFill>
                  <a:prstDash val="sysDash"/>
                </a:ln>
              </p:spPr>
              <p:style>
                <a:lnRef idx="2">
                  <a:schemeClr val="accent1"/>
                </a:lnRef>
                <a:fillRef idx="0">
                  <a:schemeClr val="accent1"/>
                </a:fillRef>
                <a:effectRef idx="1">
                  <a:schemeClr val="accent1"/>
                </a:effectRef>
                <a:fontRef idx="minor">
                  <a:schemeClr val="tx1"/>
                </a:fontRef>
              </p:style>
            </p:cxnSp>
            <p:sp>
              <p:nvSpPr>
                <p:cNvPr id="144" name="TextBox 143"/>
                <p:cNvSpPr txBox="1"/>
                <p:nvPr/>
              </p:nvSpPr>
              <p:spPr>
                <a:xfrm>
                  <a:off x="9677400" y="18897600"/>
                  <a:ext cx="1676400" cy="584776"/>
                </a:xfrm>
                <a:prstGeom prst="rect">
                  <a:avLst/>
                </a:prstGeom>
                <a:noFill/>
              </p:spPr>
              <p:txBody>
                <a:bodyPr wrap="square" rtlCol="0">
                  <a:spAutoFit/>
                </a:bodyPr>
                <a:lstStyle/>
                <a:p>
                  <a:r>
                    <a:rPr lang="en-US" sz="3200" dirty="0" smtClean="0"/>
                    <a:t>RF Data</a:t>
                  </a:r>
                  <a:endParaRPr lang="en-US" sz="3200" dirty="0"/>
                </a:p>
              </p:txBody>
            </p:sp>
          </p:grpSp>
          <p:cxnSp>
            <p:nvCxnSpPr>
              <p:cNvPr id="119" name="Straight Connector 118"/>
              <p:cNvCxnSpPr/>
              <p:nvPr/>
            </p:nvCxnSpPr>
            <p:spPr>
              <a:xfrm flipV="1">
                <a:off x="3886200" y="22555200"/>
                <a:ext cx="1600200" cy="762000"/>
              </a:xfrm>
              <a:prstGeom prst="line">
                <a:avLst/>
              </a:prstGeom>
              <a:ln>
                <a:solidFill>
                  <a:srgbClr val="008000"/>
                </a:solidFill>
                <a:prstDash val="sysDash"/>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a:off x="5257800" y="20345400"/>
                <a:ext cx="914400" cy="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V="1">
                <a:off x="5257800" y="20345400"/>
                <a:ext cx="0" cy="114300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a:off x="6934200" y="19583400"/>
                <a:ext cx="0" cy="129540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123" name="Rectangle 122"/>
              <p:cNvSpPr/>
              <p:nvPr/>
            </p:nvSpPr>
            <p:spPr>
              <a:xfrm>
                <a:off x="8915400" y="20955000"/>
                <a:ext cx="16764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Battery</a:t>
                </a:r>
                <a:endParaRPr lang="en-US" sz="3200" dirty="0"/>
              </a:p>
            </p:txBody>
          </p:sp>
          <p:cxnSp>
            <p:nvCxnSpPr>
              <p:cNvPr id="124" name="Straight Arrow Connector 123"/>
              <p:cNvCxnSpPr/>
              <p:nvPr/>
            </p:nvCxnSpPr>
            <p:spPr>
              <a:xfrm>
                <a:off x="6477000" y="19583400"/>
                <a:ext cx="0" cy="12954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25" name="Rectangle 124"/>
              <p:cNvSpPr/>
              <p:nvPr/>
            </p:nvSpPr>
            <p:spPr>
              <a:xfrm>
                <a:off x="2514600" y="23317200"/>
                <a:ext cx="30480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XBEE RF </a:t>
                </a:r>
              </a:p>
              <a:p>
                <a:pPr algn="ctr"/>
                <a:r>
                  <a:rPr lang="en-US" sz="3200" dirty="0" smtClean="0"/>
                  <a:t>Receiver (Ground Station)</a:t>
                </a:r>
                <a:endParaRPr lang="en-US" sz="3200" dirty="0"/>
              </a:p>
            </p:txBody>
          </p:sp>
          <p:cxnSp>
            <p:nvCxnSpPr>
              <p:cNvPr id="126" name="Straight Arrow Connector 125"/>
              <p:cNvCxnSpPr>
                <a:stCxn id="125" idx="3"/>
              </p:cNvCxnSpPr>
              <p:nvPr/>
            </p:nvCxnSpPr>
            <p:spPr>
              <a:xfrm>
                <a:off x="5562600" y="24231600"/>
                <a:ext cx="13716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27" name="Rectangle 126"/>
              <p:cNvSpPr/>
              <p:nvPr/>
            </p:nvSpPr>
            <p:spPr>
              <a:xfrm>
                <a:off x="6934200" y="23317200"/>
                <a:ext cx="30480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Ground Control Station (Laptop)</a:t>
                </a:r>
                <a:endParaRPr lang="en-US" sz="3200" dirty="0"/>
              </a:p>
            </p:txBody>
          </p:sp>
          <p:sp>
            <p:nvSpPr>
              <p:cNvPr id="128" name="TextBox 127"/>
              <p:cNvSpPr txBox="1"/>
              <p:nvPr/>
            </p:nvSpPr>
            <p:spPr>
              <a:xfrm flipH="1">
                <a:off x="5631989" y="23850600"/>
                <a:ext cx="1302211" cy="400110"/>
              </a:xfrm>
              <a:prstGeom prst="rect">
                <a:avLst/>
              </a:prstGeom>
              <a:noFill/>
            </p:spPr>
            <p:txBody>
              <a:bodyPr wrap="square" rtlCol="0">
                <a:spAutoFit/>
              </a:bodyPr>
              <a:lstStyle/>
              <a:p>
                <a:r>
                  <a:rPr lang="en-US" sz="2000" dirty="0" smtClean="0"/>
                  <a:t>USB/FTDI</a:t>
                </a:r>
                <a:endParaRPr lang="en-US" sz="2000" dirty="0"/>
              </a:p>
            </p:txBody>
          </p:sp>
          <p:cxnSp>
            <p:nvCxnSpPr>
              <p:cNvPr id="129" name="Straight Arrow Connector 128"/>
              <p:cNvCxnSpPr/>
              <p:nvPr/>
            </p:nvCxnSpPr>
            <p:spPr>
              <a:xfrm flipH="1">
                <a:off x="5562600" y="24460200"/>
                <a:ext cx="13716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flipH="1">
                <a:off x="5600700" y="24841200"/>
                <a:ext cx="1333500" cy="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rot="20006300" flipH="1">
                <a:off x="3934854" y="22444234"/>
                <a:ext cx="1302211" cy="400110"/>
              </a:xfrm>
              <a:prstGeom prst="rect">
                <a:avLst/>
              </a:prstGeom>
              <a:noFill/>
            </p:spPr>
            <p:txBody>
              <a:bodyPr wrap="square" rtlCol="0">
                <a:spAutoFit/>
              </a:bodyPr>
              <a:lstStyle/>
              <a:p>
                <a:r>
                  <a:rPr lang="en-US" sz="2000" dirty="0" smtClean="0"/>
                  <a:t>2.4 [GHz]</a:t>
                </a:r>
                <a:endParaRPr lang="en-US" sz="2000" dirty="0"/>
              </a:p>
            </p:txBody>
          </p:sp>
          <p:cxnSp>
            <p:nvCxnSpPr>
              <p:cNvPr id="132" name="Straight Connector 131"/>
              <p:cNvCxnSpPr/>
              <p:nvPr/>
            </p:nvCxnSpPr>
            <p:spPr>
              <a:xfrm flipV="1">
                <a:off x="9220200" y="20421600"/>
                <a:ext cx="0" cy="53340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H="1">
                <a:off x="7315200" y="20421600"/>
                <a:ext cx="1905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flipV="1">
                <a:off x="7315200" y="19583400"/>
                <a:ext cx="0" cy="83820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135" name="Rectangle 134"/>
              <p:cNvSpPr/>
              <p:nvPr/>
            </p:nvSpPr>
            <p:spPr>
              <a:xfrm>
                <a:off x="8534400" y="19735800"/>
                <a:ext cx="13716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ADC</a:t>
                </a:r>
                <a:endParaRPr lang="en-US" sz="2800" dirty="0"/>
              </a:p>
            </p:txBody>
          </p:sp>
          <p:cxnSp>
            <p:nvCxnSpPr>
              <p:cNvPr id="136" name="Straight Arrow Connector 135"/>
              <p:cNvCxnSpPr/>
              <p:nvPr/>
            </p:nvCxnSpPr>
            <p:spPr>
              <a:xfrm flipV="1">
                <a:off x="9448800" y="20269200"/>
                <a:ext cx="0" cy="6858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stCxn id="135" idx="1"/>
              </p:cNvCxnSpPr>
              <p:nvPr/>
            </p:nvCxnSpPr>
            <p:spPr>
              <a:xfrm flipH="1">
                <a:off x="7772400" y="19964400"/>
                <a:ext cx="7620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flipV="1">
                <a:off x="7772400" y="19583400"/>
                <a:ext cx="0" cy="3810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grpSp>
      <p:grpSp>
        <p:nvGrpSpPr>
          <p:cNvPr id="151" name="Group 150"/>
          <p:cNvGrpSpPr/>
          <p:nvPr/>
        </p:nvGrpSpPr>
        <p:grpSpPr>
          <a:xfrm>
            <a:off x="1600200" y="14401800"/>
            <a:ext cx="10287000" cy="11430000"/>
            <a:chOff x="1143000" y="13792200"/>
            <a:chExt cx="10287000" cy="11430000"/>
          </a:xfrm>
        </p:grpSpPr>
        <p:sp>
          <p:nvSpPr>
            <p:cNvPr id="152" name="TextBox 151"/>
            <p:cNvSpPr txBox="1"/>
            <p:nvPr/>
          </p:nvSpPr>
          <p:spPr>
            <a:xfrm>
              <a:off x="1143000" y="14742855"/>
              <a:ext cx="10287000" cy="2554545"/>
            </a:xfrm>
            <a:prstGeom prst="rect">
              <a:avLst/>
            </a:prstGeom>
            <a:noFill/>
          </p:spPr>
          <p:txBody>
            <a:bodyPr wrap="square" rtlCol="0">
              <a:spAutoFit/>
            </a:bodyPr>
            <a:lstStyle/>
            <a:p>
              <a:pPr marL="571500" indent="-571500">
                <a:buFont typeface="Arial"/>
                <a:buChar char="•"/>
              </a:pPr>
              <a:r>
                <a:rPr lang="en-US" sz="3200" dirty="0" smtClean="0"/>
                <a:t>Bosch™ BMP085 : Press/Temp.</a:t>
              </a:r>
            </a:p>
            <a:p>
              <a:pPr marL="571500" indent="-571500">
                <a:buFont typeface="Arial"/>
                <a:buChar char="•"/>
              </a:pPr>
              <a:r>
                <a:rPr lang="en-US" sz="3200" dirty="0" err="1" smtClean="0"/>
                <a:t>GlobalTop</a:t>
              </a:r>
              <a:r>
                <a:rPr lang="en-US" sz="3200" dirty="0" smtClean="0"/>
                <a:t>™  FGPMMOPA6C : GPS Module</a:t>
              </a:r>
            </a:p>
            <a:p>
              <a:pPr marL="571500" indent="-571500">
                <a:buFont typeface="Arial"/>
                <a:buChar char="•"/>
              </a:pPr>
              <a:r>
                <a:rPr lang="en-US" sz="3200" dirty="0" smtClean="0"/>
                <a:t>Analog Devices ADXL326 : Accelerometer </a:t>
              </a:r>
            </a:p>
            <a:p>
              <a:pPr marL="2400300" lvl="1" indent="-571500">
                <a:buFont typeface="Arial"/>
                <a:buChar char="•"/>
              </a:pPr>
              <a:r>
                <a:rPr lang="en-US" sz="3200" dirty="0" smtClean="0"/>
                <a:t>Impact force calculated from the mass and acceleration upon impact (F=ma)</a:t>
              </a:r>
            </a:p>
          </p:txBody>
        </p:sp>
        <p:sp>
          <p:nvSpPr>
            <p:cNvPr id="153" name="TextBox 152"/>
            <p:cNvSpPr txBox="1"/>
            <p:nvPr/>
          </p:nvSpPr>
          <p:spPr>
            <a:xfrm>
              <a:off x="1143000" y="13792200"/>
              <a:ext cx="10210800" cy="707886"/>
            </a:xfrm>
            <a:prstGeom prst="rect">
              <a:avLst/>
            </a:prstGeom>
            <a:solidFill>
              <a:schemeClr val="tx1"/>
            </a:solidFill>
          </p:spPr>
          <p:txBody>
            <a:bodyPr wrap="square" rtlCol="0">
              <a:spAutoFit/>
            </a:bodyPr>
            <a:lstStyle/>
            <a:p>
              <a:r>
                <a:rPr lang="en-US" sz="4000" b="1" dirty="0">
                  <a:solidFill>
                    <a:schemeClr val="bg1"/>
                  </a:solidFill>
                </a:rPr>
                <a:t>Telemetry Sensor  S</a:t>
              </a:r>
              <a:r>
                <a:rPr lang="en-US" sz="4000" b="1" dirty="0" smtClean="0">
                  <a:solidFill>
                    <a:schemeClr val="bg1"/>
                  </a:solidFill>
                </a:rPr>
                <a:t>ystem</a:t>
              </a:r>
              <a:endParaRPr lang="en-US" sz="4000" b="1" dirty="0">
                <a:solidFill>
                  <a:schemeClr val="bg1"/>
                </a:solidFill>
              </a:endParaRPr>
            </a:p>
          </p:txBody>
        </p:sp>
        <p:grpSp>
          <p:nvGrpSpPr>
            <p:cNvPr id="154" name="Group 153"/>
            <p:cNvGrpSpPr/>
            <p:nvPr/>
          </p:nvGrpSpPr>
          <p:grpSpPr>
            <a:xfrm>
              <a:off x="1143000" y="17754600"/>
              <a:ext cx="9982200" cy="7467600"/>
              <a:chOff x="1143000" y="17678400"/>
              <a:chExt cx="9982200" cy="7467600"/>
            </a:xfrm>
          </p:grpSpPr>
          <p:sp>
            <p:nvSpPr>
              <p:cNvPr id="155" name="Rectangle 154"/>
              <p:cNvSpPr/>
              <p:nvPr/>
            </p:nvSpPr>
            <p:spPr>
              <a:xfrm>
                <a:off x="1143000" y="17678400"/>
                <a:ext cx="30480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GPS Module</a:t>
                </a:r>
                <a:endParaRPr lang="en-US" sz="3200" dirty="0"/>
              </a:p>
            </p:txBody>
          </p:sp>
          <p:sp>
            <p:nvSpPr>
              <p:cNvPr id="156" name="Rectangle 155"/>
              <p:cNvSpPr/>
              <p:nvPr/>
            </p:nvSpPr>
            <p:spPr>
              <a:xfrm>
                <a:off x="1143000" y="19202400"/>
                <a:ext cx="30480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Press/Temp</a:t>
                </a:r>
                <a:endParaRPr lang="en-US" sz="3200" dirty="0"/>
              </a:p>
            </p:txBody>
          </p:sp>
          <p:sp>
            <p:nvSpPr>
              <p:cNvPr id="157" name="Rectangle 156"/>
              <p:cNvSpPr/>
              <p:nvPr/>
            </p:nvSpPr>
            <p:spPr>
              <a:xfrm>
                <a:off x="1143000" y="20726400"/>
                <a:ext cx="30480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Accelerometer</a:t>
                </a:r>
                <a:endParaRPr lang="en-US" sz="3200" dirty="0"/>
              </a:p>
            </p:txBody>
          </p:sp>
          <p:sp>
            <p:nvSpPr>
              <p:cNvPr id="158" name="Rectangle 157"/>
              <p:cNvSpPr/>
              <p:nvPr/>
            </p:nvSpPr>
            <p:spPr>
              <a:xfrm>
                <a:off x="5257800" y="17678400"/>
                <a:ext cx="30480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Microcontroller</a:t>
                </a:r>
                <a:endParaRPr lang="en-US" sz="3200" dirty="0"/>
              </a:p>
            </p:txBody>
          </p:sp>
          <p:cxnSp>
            <p:nvCxnSpPr>
              <p:cNvPr id="159" name="Straight Arrow Connector 158"/>
              <p:cNvCxnSpPr/>
              <p:nvPr/>
            </p:nvCxnSpPr>
            <p:spPr>
              <a:xfrm>
                <a:off x="4191000" y="18135600"/>
                <a:ext cx="10668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nvGrpSpPr>
              <p:cNvPr id="160" name="Group 159"/>
              <p:cNvGrpSpPr/>
              <p:nvPr/>
            </p:nvGrpSpPr>
            <p:grpSpPr>
              <a:xfrm>
                <a:off x="4191000" y="18516600"/>
                <a:ext cx="1066800" cy="1066800"/>
                <a:chOff x="4191000" y="18516600"/>
                <a:chExt cx="1066800" cy="1066800"/>
              </a:xfrm>
            </p:grpSpPr>
            <p:cxnSp>
              <p:nvCxnSpPr>
                <p:cNvPr id="197" name="Straight Connector 196"/>
                <p:cNvCxnSpPr/>
                <p:nvPr/>
              </p:nvCxnSpPr>
              <p:spPr>
                <a:xfrm>
                  <a:off x="4191000" y="19583400"/>
                  <a:ext cx="457200" cy="0"/>
                </a:xfrm>
                <a:prstGeom prst="line">
                  <a:avLst/>
                </a:prstGeom>
                <a:ln>
                  <a:solidFill>
                    <a:srgbClr val="008000"/>
                  </a:solidFill>
                </a:ln>
              </p:spPr>
              <p:style>
                <a:lnRef idx="2">
                  <a:schemeClr val="accent6"/>
                </a:lnRef>
                <a:fillRef idx="0">
                  <a:schemeClr val="accent6"/>
                </a:fillRef>
                <a:effectRef idx="1">
                  <a:schemeClr val="accent6"/>
                </a:effectRef>
                <a:fontRef idx="minor">
                  <a:schemeClr val="tx1"/>
                </a:fontRef>
              </p:style>
            </p:cxnSp>
            <p:cxnSp>
              <p:nvCxnSpPr>
                <p:cNvPr id="198" name="Straight Connector 197"/>
                <p:cNvCxnSpPr/>
                <p:nvPr/>
              </p:nvCxnSpPr>
              <p:spPr>
                <a:xfrm flipV="1">
                  <a:off x="4648200" y="18516600"/>
                  <a:ext cx="0" cy="1066800"/>
                </a:xfrm>
                <a:prstGeom prst="line">
                  <a:avLst/>
                </a:prstGeom>
                <a:ln>
                  <a:solidFill>
                    <a:srgbClr val="008000"/>
                  </a:solidFill>
                </a:ln>
              </p:spPr>
              <p:style>
                <a:lnRef idx="2">
                  <a:schemeClr val="accent6"/>
                </a:lnRef>
                <a:fillRef idx="0">
                  <a:schemeClr val="accent6"/>
                </a:fillRef>
                <a:effectRef idx="1">
                  <a:schemeClr val="accent6"/>
                </a:effectRef>
                <a:fontRef idx="minor">
                  <a:schemeClr val="tx1"/>
                </a:fontRef>
              </p:style>
            </p:cxnSp>
            <p:cxnSp>
              <p:nvCxnSpPr>
                <p:cNvPr id="199" name="Straight Arrow Connector 198"/>
                <p:cNvCxnSpPr/>
                <p:nvPr/>
              </p:nvCxnSpPr>
              <p:spPr>
                <a:xfrm>
                  <a:off x="4648200" y="18516600"/>
                  <a:ext cx="609600" cy="0"/>
                </a:xfrm>
                <a:prstGeom prst="straightConnector1">
                  <a:avLst/>
                </a:prstGeom>
                <a:ln>
                  <a:solidFill>
                    <a:srgbClr val="008000"/>
                  </a:solidFill>
                  <a:tailEnd type="arrow"/>
                </a:ln>
              </p:spPr>
              <p:style>
                <a:lnRef idx="2">
                  <a:schemeClr val="accent6"/>
                </a:lnRef>
                <a:fillRef idx="0">
                  <a:schemeClr val="accent6"/>
                </a:fillRef>
                <a:effectRef idx="1">
                  <a:schemeClr val="accent6"/>
                </a:effectRef>
                <a:fontRef idx="minor">
                  <a:schemeClr val="tx1"/>
                </a:fontRef>
              </p:style>
            </p:cxnSp>
          </p:grpSp>
          <p:grpSp>
            <p:nvGrpSpPr>
              <p:cNvPr id="161" name="Group 160"/>
              <p:cNvGrpSpPr/>
              <p:nvPr/>
            </p:nvGrpSpPr>
            <p:grpSpPr>
              <a:xfrm>
                <a:off x="4191000" y="19050000"/>
                <a:ext cx="1066800" cy="2057400"/>
                <a:chOff x="4191000" y="19050000"/>
                <a:chExt cx="1066800" cy="2057400"/>
              </a:xfrm>
            </p:grpSpPr>
            <p:cxnSp>
              <p:nvCxnSpPr>
                <p:cNvPr id="194" name="Straight Connector 193"/>
                <p:cNvCxnSpPr/>
                <p:nvPr/>
              </p:nvCxnSpPr>
              <p:spPr>
                <a:xfrm>
                  <a:off x="4191000" y="21107400"/>
                  <a:ext cx="762000" cy="0"/>
                </a:xfrm>
                <a:prstGeom prst="line">
                  <a:avLst/>
                </a:prstGeom>
                <a:ln>
                  <a:solidFill>
                    <a:srgbClr val="008000"/>
                  </a:solidFill>
                </a:ln>
              </p:spPr>
              <p:style>
                <a:lnRef idx="2">
                  <a:schemeClr val="accent6"/>
                </a:lnRef>
                <a:fillRef idx="0">
                  <a:schemeClr val="accent6"/>
                </a:fillRef>
                <a:effectRef idx="1">
                  <a:schemeClr val="accent6"/>
                </a:effectRef>
                <a:fontRef idx="minor">
                  <a:schemeClr val="tx1"/>
                </a:fontRef>
              </p:style>
            </p:cxnSp>
            <p:cxnSp>
              <p:nvCxnSpPr>
                <p:cNvPr id="195" name="Straight Connector 194"/>
                <p:cNvCxnSpPr/>
                <p:nvPr/>
              </p:nvCxnSpPr>
              <p:spPr>
                <a:xfrm flipV="1">
                  <a:off x="4953000" y="19050000"/>
                  <a:ext cx="0" cy="2057400"/>
                </a:xfrm>
                <a:prstGeom prst="line">
                  <a:avLst/>
                </a:prstGeom>
                <a:ln>
                  <a:solidFill>
                    <a:srgbClr val="008000"/>
                  </a:solidFill>
                </a:ln>
              </p:spPr>
              <p:style>
                <a:lnRef idx="2">
                  <a:schemeClr val="accent6"/>
                </a:lnRef>
                <a:fillRef idx="0">
                  <a:schemeClr val="accent6"/>
                </a:fillRef>
                <a:effectRef idx="1">
                  <a:schemeClr val="accent6"/>
                </a:effectRef>
                <a:fontRef idx="minor">
                  <a:schemeClr val="tx1"/>
                </a:fontRef>
              </p:style>
            </p:cxnSp>
            <p:cxnSp>
              <p:nvCxnSpPr>
                <p:cNvPr id="196" name="Straight Arrow Connector 195"/>
                <p:cNvCxnSpPr/>
                <p:nvPr/>
              </p:nvCxnSpPr>
              <p:spPr>
                <a:xfrm>
                  <a:off x="4953000" y="19050000"/>
                  <a:ext cx="304800" cy="0"/>
                </a:xfrm>
                <a:prstGeom prst="straightConnector1">
                  <a:avLst/>
                </a:prstGeom>
                <a:ln>
                  <a:solidFill>
                    <a:srgbClr val="008000"/>
                  </a:solidFill>
                  <a:tailEnd type="arrow"/>
                </a:ln>
              </p:spPr>
              <p:style>
                <a:lnRef idx="2">
                  <a:schemeClr val="accent6"/>
                </a:lnRef>
                <a:fillRef idx="0">
                  <a:schemeClr val="accent6"/>
                </a:fillRef>
                <a:effectRef idx="1">
                  <a:schemeClr val="accent6"/>
                </a:effectRef>
                <a:fontRef idx="minor">
                  <a:schemeClr val="tx1"/>
                </a:fontRef>
              </p:style>
            </p:cxnSp>
          </p:grpSp>
          <p:cxnSp>
            <p:nvCxnSpPr>
              <p:cNvPr id="162" name="Straight Arrow Connector 161"/>
              <p:cNvCxnSpPr/>
              <p:nvPr/>
            </p:nvCxnSpPr>
            <p:spPr>
              <a:xfrm flipH="1">
                <a:off x="4191000" y="17830800"/>
                <a:ext cx="1066800" cy="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63" name="Elbow Connector 162"/>
              <p:cNvCxnSpPr/>
              <p:nvPr/>
            </p:nvCxnSpPr>
            <p:spPr>
              <a:xfrm rot="10800000" flipV="1">
                <a:off x="4190999" y="19583400"/>
                <a:ext cx="1600200" cy="533400"/>
              </a:xfrm>
              <a:prstGeom prst="bentConnector3">
                <a:avLst>
                  <a:gd name="adj1" fmla="val -6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a:off x="6172200" y="19583400"/>
                <a:ext cx="0" cy="76200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p:nvPr/>
            </p:nvCxnSpPr>
            <p:spPr>
              <a:xfrm flipH="1">
                <a:off x="4191000" y="21488400"/>
                <a:ext cx="1066800" cy="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166" name="Rectangle 165"/>
              <p:cNvSpPr/>
              <p:nvPr/>
            </p:nvSpPr>
            <p:spPr>
              <a:xfrm>
                <a:off x="5486400" y="20955000"/>
                <a:ext cx="30480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XBEE RF Transmitter</a:t>
                </a:r>
              </a:p>
              <a:p>
                <a:pPr algn="ctr"/>
                <a:r>
                  <a:rPr lang="en-US" sz="3200" dirty="0" smtClean="0"/>
                  <a:t>(</a:t>
                </a:r>
                <a:r>
                  <a:rPr lang="en-US" sz="3200" dirty="0" err="1" smtClean="0"/>
                  <a:t>CanSat</a:t>
                </a:r>
                <a:r>
                  <a:rPr lang="en-US" sz="3200" dirty="0" smtClean="0"/>
                  <a:t>)</a:t>
                </a:r>
                <a:endParaRPr lang="en-US" sz="3200" dirty="0"/>
              </a:p>
            </p:txBody>
          </p:sp>
          <p:grpSp>
            <p:nvGrpSpPr>
              <p:cNvPr id="167" name="Group 166"/>
              <p:cNvGrpSpPr/>
              <p:nvPr/>
            </p:nvGrpSpPr>
            <p:grpSpPr>
              <a:xfrm>
                <a:off x="8839200" y="17779424"/>
                <a:ext cx="2286000" cy="1651576"/>
                <a:chOff x="9067800" y="17830800"/>
                <a:chExt cx="2286000" cy="1651576"/>
              </a:xfrm>
            </p:grpSpPr>
            <p:cxnSp>
              <p:nvCxnSpPr>
                <p:cNvPr id="188" name="Straight Connector 187"/>
                <p:cNvCxnSpPr/>
                <p:nvPr/>
              </p:nvCxnSpPr>
              <p:spPr>
                <a:xfrm>
                  <a:off x="9067800" y="18211800"/>
                  <a:ext cx="6096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189" name="TextBox 188"/>
                <p:cNvSpPr txBox="1"/>
                <p:nvPr/>
              </p:nvSpPr>
              <p:spPr>
                <a:xfrm>
                  <a:off x="9677400" y="17830800"/>
                  <a:ext cx="1048658" cy="587829"/>
                </a:xfrm>
                <a:prstGeom prst="rect">
                  <a:avLst/>
                </a:prstGeom>
                <a:noFill/>
              </p:spPr>
              <p:txBody>
                <a:bodyPr wrap="square" rtlCol="0">
                  <a:spAutoFit/>
                </a:bodyPr>
                <a:lstStyle/>
                <a:p>
                  <a:r>
                    <a:rPr lang="en-US" sz="3200" dirty="0" smtClean="0"/>
                    <a:t>Data</a:t>
                  </a:r>
                  <a:endParaRPr lang="en-US" sz="3200" dirty="0"/>
                </a:p>
              </p:txBody>
            </p:sp>
            <p:cxnSp>
              <p:nvCxnSpPr>
                <p:cNvPr id="190" name="Straight Connector 189"/>
                <p:cNvCxnSpPr/>
                <p:nvPr/>
              </p:nvCxnSpPr>
              <p:spPr>
                <a:xfrm>
                  <a:off x="9067800" y="18745200"/>
                  <a:ext cx="6096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91" name="TextBox 190"/>
                <p:cNvSpPr txBox="1"/>
                <p:nvPr/>
              </p:nvSpPr>
              <p:spPr>
                <a:xfrm>
                  <a:off x="9677400" y="18364200"/>
                  <a:ext cx="1600200" cy="584776"/>
                </a:xfrm>
                <a:prstGeom prst="rect">
                  <a:avLst/>
                </a:prstGeom>
                <a:noFill/>
              </p:spPr>
              <p:txBody>
                <a:bodyPr wrap="square" rtlCol="0">
                  <a:spAutoFit/>
                </a:bodyPr>
                <a:lstStyle/>
                <a:p>
                  <a:r>
                    <a:rPr lang="en-US" sz="3200" dirty="0" smtClean="0"/>
                    <a:t>Power</a:t>
                  </a:r>
                  <a:endParaRPr lang="en-US" sz="3200" dirty="0"/>
                </a:p>
              </p:txBody>
            </p:sp>
            <p:cxnSp>
              <p:nvCxnSpPr>
                <p:cNvPr id="192" name="Straight Connector 191"/>
                <p:cNvCxnSpPr/>
                <p:nvPr/>
              </p:nvCxnSpPr>
              <p:spPr>
                <a:xfrm>
                  <a:off x="9067800" y="19278600"/>
                  <a:ext cx="609600" cy="0"/>
                </a:xfrm>
                <a:prstGeom prst="line">
                  <a:avLst/>
                </a:prstGeom>
                <a:ln>
                  <a:solidFill>
                    <a:srgbClr val="008000"/>
                  </a:solidFill>
                  <a:prstDash val="sysDash"/>
                </a:ln>
              </p:spPr>
              <p:style>
                <a:lnRef idx="2">
                  <a:schemeClr val="accent1"/>
                </a:lnRef>
                <a:fillRef idx="0">
                  <a:schemeClr val="accent1"/>
                </a:fillRef>
                <a:effectRef idx="1">
                  <a:schemeClr val="accent1"/>
                </a:effectRef>
                <a:fontRef idx="minor">
                  <a:schemeClr val="tx1"/>
                </a:fontRef>
              </p:style>
            </p:cxnSp>
            <p:sp>
              <p:nvSpPr>
                <p:cNvPr id="193" name="TextBox 192"/>
                <p:cNvSpPr txBox="1"/>
                <p:nvPr/>
              </p:nvSpPr>
              <p:spPr>
                <a:xfrm>
                  <a:off x="9677400" y="18897600"/>
                  <a:ext cx="1676400" cy="584776"/>
                </a:xfrm>
                <a:prstGeom prst="rect">
                  <a:avLst/>
                </a:prstGeom>
                <a:noFill/>
              </p:spPr>
              <p:txBody>
                <a:bodyPr wrap="square" rtlCol="0">
                  <a:spAutoFit/>
                </a:bodyPr>
                <a:lstStyle/>
                <a:p>
                  <a:r>
                    <a:rPr lang="en-US" sz="3200" dirty="0" smtClean="0"/>
                    <a:t>RF Data</a:t>
                  </a:r>
                  <a:endParaRPr lang="en-US" sz="3200" dirty="0"/>
                </a:p>
              </p:txBody>
            </p:sp>
          </p:grpSp>
          <p:cxnSp>
            <p:nvCxnSpPr>
              <p:cNvPr id="168" name="Straight Connector 167"/>
              <p:cNvCxnSpPr/>
              <p:nvPr/>
            </p:nvCxnSpPr>
            <p:spPr>
              <a:xfrm flipV="1">
                <a:off x="3886200" y="22555200"/>
                <a:ext cx="1600200" cy="762000"/>
              </a:xfrm>
              <a:prstGeom prst="line">
                <a:avLst/>
              </a:prstGeom>
              <a:ln>
                <a:solidFill>
                  <a:srgbClr val="008000"/>
                </a:solidFill>
                <a:prstDash val="sysDash"/>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flipH="1">
                <a:off x="5257800" y="20345400"/>
                <a:ext cx="914400" cy="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V="1">
                <a:off x="5257800" y="20345400"/>
                <a:ext cx="0" cy="114300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a:off x="6934200" y="19583400"/>
                <a:ext cx="0" cy="129540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172" name="Rectangle 171"/>
              <p:cNvSpPr/>
              <p:nvPr/>
            </p:nvSpPr>
            <p:spPr>
              <a:xfrm>
                <a:off x="8915400" y="20955000"/>
                <a:ext cx="16764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Battery</a:t>
                </a:r>
                <a:endParaRPr lang="en-US" sz="3200" dirty="0"/>
              </a:p>
            </p:txBody>
          </p:sp>
          <p:cxnSp>
            <p:nvCxnSpPr>
              <p:cNvPr id="173" name="Straight Arrow Connector 172"/>
              <p:cNvCxnSpPr/>
              <p:nvPr/>
            </p:nvCxnSpPr>
            <p:spPr>
              <a:xfrm>
                <a:off x="6477000" y="19583400"/>
                <a:ext cx="0" cy="12954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74" name="Rectangle 173"/>
              <p:cNvSpPr/>
              <p:nvPr/>
            </p:nvSpPr>
            <p:spPr>
              <a:xfrm>
                <a:off x="2514600" y="23317200"/>
                <a:ext cx="30480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XBEE RF </a:t>
                </a:r>
              </a:p>
              <a:p>
                <a:pPr algn="ctr"/>
                <a:r>
                  <a:rPr lang="en-US" sz="3200" dirty="0" smtClean="0"/>
                  <a:t>Receiver (Ground Station)</a:t>
                </a:r>
                <a:endParaRPr lang="en-US" sz="3200" dirty="0"/>
              </a:p>
            </p:txBody>
          </p:sp>
          <p:cxnSp>
            <p:nvCxnSpPr>
              <p:cNvPr id="175" name="Straight Arrow Connector 174"/>
              <p:cNvCxnSpPr>
                <a:stCxn id="174" idx="3"/>
              </p:cNvCxnSpPr>
              <p:nvPr/>
            </p:nvCxnSpPr>
            <p:spPr>
              <a:xfrm>
                <a:off x="5562600" y="24231600"/>
                <a:ext cx="13716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76" name="Rectangle 175"/>
              <p:cNvSpPr/>
              <p:nvPr/>
            </p:nvSpPr>
            <p:spPr>
              <a:xfrm>
                <a:off x="6934200" y="23317200"/>
                <a:ext cx="30480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Ground Control Station (Laptop)</a:t>
                </a:r>
                <a:endParaRPr lang="en-US" sz="3200" dirty="0"/>
              </a:p>
            </p:txBody>
          </p:sp>
          <p:sp>
            <p:nvSpPr>
              <p:cNvPr id="177" name="TextBox 176"/>
              <p:cNvSpPr txBox="1"/>
              <p:nvPr/>
            </p:nvSpPr>
            <p:spPr>
              <a:xfrm flipH="1">
                <a:off x="5631989" y="23850600"/>
                <a:ext cx="1302211" cy="400110"/>
              </a:xfrm>
              <a:prstGeom prst="rect">
                <a:avLst/>
              </a:prstGeom>
              <a:noFill/>
            </p:spPr>
            <p:txBody>
              <a:bodyPr wrap="square" rtlCol="0">
                <a:spAutoFit/>
              </a:bodyPr>
              <a:lstStyle/>
              <a:p>
                <a:r>
                  <a:rPr lang="en-US" sz="2000" dirty="0" smtClean="0"/>
                  <a:t>USB/FTDI</a:t>
                </a:r>
                <a:endParaRPr lang="en-US" sz="2000" dirty="0"/>
              </a:p>
            </p:txBody>
          </p:sp>
          <p:cxnSp>
            <p:nvCxnSpPr>
              <p:cNvPr id="178" name="Straight Arrow Connector 177"/>
              <p:cNvCxnSpPr/>
              <p:nvPr/>
            </p:nvCxnSpPr>
            <p:spPr>
              <a:xfrm flipH="1">
                <a:off x="5562600" y="24460200"/>
                <a:ext cx="13716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p:nvPr/>
            </p:nvCxnSpPr>
            <p:spPr>
              <a:xfrm flipH="1">
                <a:off x="5600700" y="24841200"/>
                <a:ext cx="1333500" cy="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180" name="TextBox 179"/>
              <p:cNvSpPr txBox="1"/>
              <p:nvPr/>
            </p:nvSpPr>
            <p:spPr>
              <a:xfrm rot="20006300" flipH="1">
                <a:off x="3934854" y="22444234"/>
                <a:ext cx="1302211" cy="400110"/>
              </a:xfrm>
              <a:prstGeom prst="rect">
                <a:avLst/>
              </a:prstGeom>
              <a:noFill/>
            </p:spPr>
            <p:txBody>
              <a:bodyPr wrap="square" rtlCol="0">
                <a:spAutoFit/>
              </a:bodyPr>
              <a:lstStyle/>
              <a:p>
                <a:r>
                  <a:rPr lang="en-US" sz="2000" dirty="0" smtClean="0"/>
                  <a:t>2.4 [GHz]</a:t>
                </a:r>
                <a:endParaRPr lang="en-US" sz="2000" dirty="0"/>
              </a:p>
            </p:txBody>
          </p:sp>
          <p:cxnSp>
            <p:nvCxnSpPr>
              <p:cNvPr id="181" name="Straight Connector 180"/>
              <p:cNvCxnSpPr/>
              <p:nvPr/>
            </p:nvCxnSpPr>
            <p:spPr>
              <a:xfrm flipV="1">
                <a:off x="9220200" y="20421600"/>
                <a:ext cx="0" cy="53340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flipH="1">
                <a:off x="7315200" y="20421600"/>
                <a:ext cx="1905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p:nvPr/>
            </p:nvCxnSpPr>
            <p:spPr>
              <a:xfrm flipV="1">
                <a:off x="7315200" y="19583400"/>
                <a:ext cx="0" cy="83820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184" name="Rectangle 183"/>
              <p:cNvSpPr/>
              <p:nvPr/>
            </p:nvSpPr>
            <p:spPr>
              <a:xfrm>
                <a:off x="8534400" y="19735800"/>
                <a:ext cx="13716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ADC</a:t>
                </a:r>
                <a:endParaRPr lang="en-US" sz="2800" dirty="0"/>
              </a:p>
            </p:txBody>
          </p:sp>
          <p:cxnSp>
            <p:nvCxnSpPr>
              <p:cNvPr id="185" name="Straight Arrow Connector 184"/>
              <p:cNvCxnSpPr/>
              <p:nvPr/>
            </p:nvCxnSpPr>
            <p:spPr>
              <a:xfrm flipV="1">
                <a:off x="9448800" y="20269200"/>
                <a:ext cx="0" cy="6858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a:stCxn id="184" idx="1"/>
              </p:cNvCxnSpPr>
              <p:nvPr/>
            </p:nvCxnSpPr>
            <p:spPr>
              <a:xfrm flipH="1">
                <a:off x="7772400" y="19964400"/>
                <a:ext cx="7620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p:nvPr/>
            </p:nvCxnSpPr>
            <p:spPr>
              <a:xfrm flipV="1">
                <a:off x="7772400" y="19583400"/>
                <a:ext cx="0" cy="3810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grpSp>
      <p:grpSp>
        <p:nvGrpSpPr>
          <p:cNvPr id="203" name="Group 202"/>
          <p:cNvGrpSpPr/>
          <p:nvPr/>
        </p:nvGrpSpPr>
        <p:grpSpPr>
          <a:xfrm>
            <a:off x="1143000" y="1423058"/>
            <a:ext cx="6926140" cy="5053942"/>
            <a:chOff x="1143000" y="17678400"/>
            <a:chExt cx="9982200" cy="7467600"/>
          </a:xfrm>
        </p:grpSpPr>
        <p:sp>
          <p:nvSpPr>
            <p:cNvPr id="204" name="Rectangle 203"/>
            <p:cNvSpPr/>
            <p:nvPr/>
          </p:nvSpPr>
          <p:spPr>
            <a:xfrm>
              <a:off x="1143000" y="17678400"/>
              <a:ext cx="30480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657600" rtl="0" eaLnBrk="1" latinLnBrk="0" hangingPunct="1">
                <a:defRPr sz="7200" kern="1200">
                  <a:solidFill>
                    <a:schemeClr val="lt1"/>
                  </a:solidFill>
                  <a:latin typeface="+mn-lt"/>
                  <a:ea typeface="+mn-ea"/>
                  <a:cs typeface="+mn-cs"/>
                </a:defRPr>
              </a:lvl1pPr>
              <a:lvl2pPr marL="1828800" algn="l" defTabSz="3657600" rtl="0" eaLnBrk="1" latinLnBrk="0" hangingPunct="1">
                <a:defRPr sz="7200" kern="1200">
                  <a:solidFill>
                    <a:schemeClr val="lt1"/>
                  </a:solidFill>
                  <a:latin typeface="+mn-lt"/>
                  <a:ea typeface="+mn-ea"/>
                  <a:cs typeface="+mn-cs"/>
                </a:defRPr>
              </a:lvl2pPr>
              <a:lvl3pPr marL="3657600" algn="l" defTabSz="3657600" rtl="0" eaLnBrk="1" latinLnBrk="0" hangingPunct="1">
                <a:defRPr sz="7200" kern="1200">
                  <a:solidFill>
                    <a:schemeClr val="lt1"/>
                  </a:solidFill>
                  <a:latin typeface="+mn-lt"/>
                  <a:ea typeface="+mn-ea"/>
                  <a:cs typeface="+mn-cs"/>
                </a:defRPr>
              </a:lvl3pPr>
              <a:lvl4pPr marL="5486400" algn="l" defTabSz="3657600" rtl="0" eaLnBrk="1" latinLnBrk="0" hangingPunct="1">
                <a:defRPr sz="7200" kern="1200">
                  <a:solidFill>
                    <a:schemeClr val="lt1"/>
                  </a:solidFill>
                  <a:latin typeface="+mn-lt"/>
                  <a:ea typeface="+mn-ea"/>
                  <a:cs typeface="+mn-cs"/>
                </a:defRPr>
              </a:lvl4pPr>
              <a:lvl5pPr marL="7315200" algn="l" defTabSz="3657600" rtl="0" eaLnBrk="1" latinLnBrk="0" hangingPunct="1">
                <a:defRPr sz="7200" kern="1200">
                  <a:solidFill>
                    <a:schemeClr val="lt1"/>
                  </a:solidFill>
                  <a:latin typeface="+mn-lt"/>
                  <a:ea typeface="+mn-ea"/>
                  <a:cs typeface="+mn-cs"/>
                </a:defRPr>
              </a:lvl5pPr>
              <a:lvl6pPr marL="9144000" algn="l" defTabSz="3657600" rtl="0" eaLnBrk="1" latinLnBrk="0" hangingPunct="1">
                <a:defRPr sz="7200" kern="1200">
                  <a:solidFill>
                    <a:schemeClr val="lt1"/>
                  </a:solidFill>
                  <a:latin typeface="+mn-lt"/>
                  <a:ea typeface="+mn-ea"/>
                  <a:cs typeface="+mn-cs"/>
                </a:defRPr>
              </a:lvl6pPr>
              <a:lvl7pPr marL="10972800" algn="l" defTabSz="3657600" rtl="0" eaLnBrk="1" latinLnBrk="0" hangingPunct="1">
                <a:defRPr sz="7200" kern="1200">
                  <a:solidFill>
                    <a:schemeClr val="lt1"/>
                  </a:solidFill>
                  <a:latin typeface="+mn-lt"/>
                  <a:ea typeface="+mn-ea"/>
                  <a:cs typeface="+mn-cs"/>
                </a:defRPr>
              </a:lvl7pPr>
              <a:lvl8pPr marL="12801600" algn="l" defTabSz="3657600" rtl="0" eaLnBrk="1" latinLnBrk="0" hangingPunct="1">
                <a:defRPr sz="7200" kern="1200">
                  <a:solidFill>
                    <a:schemeClr val="lt1"/>
                  </a:solidFill>
                  <a:latin typeface="+mn-lt"/>
                  <a:ea typeface="+mn-ea"/>
                  <a:cs typeface="+mn-cs"/>
                </a:defRPr>
              </a:lvl8pPr>
              <a:lvl9pPr marL="14630400" algn="l" defTabSz="3657600" rtl="0" eaLnBrk="1" latinLnBrk="0" hangingPunct="1">
                <a:defRPr sz="7200" kern="1200">
                  <a:solidFill>
                    <a:schemeClr val="lt1"/>
                  </a:solidFill>
                  <a:latin typeface="+mn-lt"/>
                  <a:ea typeface="+mn-ea"/>
                  <a:cs typeface="+mn-cs"/>
                </a:defRPr>
              </a:lvl9pPr>
            </a:lstStyle>
            <a:p>
              <a:pPr algn="ctr"/>
              <a:r>
                <a:rPr lang="en-US" sz="2000" dirty="0" smtClean="0"/>
                <a:t>GPS Module</a:t>
              </a:r>
              <a:endParaRPr lang="en-US" sz="2000" dirty="0"/>
            </a:p>
          </p:txBody>
        </p:sp>
        <p:sp>
          <p:nvSpPr>
            <p:cNvPr id="205" name="Rectangle 204"/>
            <p:cNvSpPr/>
            <p:nvPr/>
          </p:nvSpPr>
          <p:spPr>
            <a:xfrm>
              <a:off x="1143000" y="19085364"/>
              <a:ext cx="3048000" cy="12191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657600" rtl="0" eaLnBrk="1" latinLnBrk="0" hangingPunct="1">
                <a:defRPr sz="7200" kern="1200">
                  <a:solidFill>
                    <a:schemeClr val="lt1"/>
                  </a:solidFill>
                  <a:latin typeface="+mn-lt"/>
                  <a:ea typeface="+mn-ea"/>
                  <a:cs typeface="+mn-cs"/>
                </a:defRPr>
              </a:lvl1pPr>
              <a:lvl2pPr marL="1828800" algn="l" defTabSz="3657600" rtl="0" eaLnBrk="1" latinLnBrk="0" hangingPunct="1">
                <a:defRPr sz="7200" kern="1200">
                  <a:solidFill>
                    <a:schemeClr val="lt1"/>
                  </a:solidFill>
                  <a:latin typeface="+mn-lt"/>
                  <a:ea typeface="+mn-ea"/>
                  <a:cs typeface="+mn-cs"/>
                </a:defRPr>
              </a:lvl2pPr>
              <a:lvl3pPr marL="3657600" algn="l" defTabSz="3657600" rtl="0" eaLnBrk="1" latinLnBrk="0" hangingPunct="1">
                <a:defRPr sz="7200" kern="1200">
                  <a:solidFill>
                    <a:schemeClr val="lt1"/>
                  </a:solidFill>
                  <a:latin typeface="+mn-lt"/>
                  <a:ea typeface="+mn-ea"/>
                  <a:cs typeface="+mn-cs"/>
                </a:defRPr>
              </a:lvl3pPr>
              <a:lvl4pPr marL="5486400" algn="l" defTabSz="3657600" rtl="0" eaLnBrk="1" latinLnBrk="0" hangingPunct="1">
                <a:defRPr sz="7200" kern="1200">
                  <a:solidFill>
                    <a:schemeClr val="lt1"/>
                  </a:solidFill>
                  <a:latin typeface="+mn-lt"/>
                  <a:ea typeface="+mn-ea"/>
                  <a:cs typeface="+mn-cs"/>
                </a:defRPr>
              </a:lvl4pPr>
              <a:lvl5pPr marL="7315200" algn="l" defTabSz="3657600" rtl="0" eaLnBrk="1" latinLnBrk="0" hangingPunct="1">
                <a:defRPr sz="7200" kern="1200">
                  <a:solidFill>
                    <a:schemeClr val="lt1"/>
                  </a:solidFill>
                  <a:latin typeface="+mn-lt"/>
                  <a:ea typeface="+mn-ea"/>
                  <a:cs typeface="+mn-cs"/>
                </a:defRPr>
              </a:lvl5pPr>
              <a:lvl6pPr marL="9144000" algn="l" defTabSz="3657600" rtl="0" eaLnBrk="1" latinLnBrk="0" hangingPunct="1">
                <a:defRPr sz="7200" kern="1200">
                  <a:solidFill>
                    <a:schemeClr val="lt1"/>
                  </a:solidFill>
                  <a:latin typeface="+mn-lt"/>
                  <a:ea typeface="+mn-ea"/>
                  <a:cs typeface="+mn-cs"/>
                </a:defRPr>
              </a:lvl6pPr>
              <a:lvl7pPr marL="10972800" algn="l" defTabSz="3657600" rtl="0" eaLnBrk="1" latinLnBrk="0" hangingPunct="1">
                <a:defRPr sz="7200" kern="1200">
                  <a:solidFill>
                    <a:schemeClr val="lt1"/>
                  </a:solidFill>
                  <a:latin typeface="+mn-lt"/>
                  <a:ea typeface="+mn-ea"/>
                  <a:cs typeface="+mn-cs"/>
                </a:defRPr>
              </a:lvl7pPr>
              <a:lvl8pPr marL="12801600" algn="l" defTabSz="3657600" rtl="0" eaLnBrk="1" latinLnBrk="0" hangingPunct="1">
                <a:defRPr sz="7200" kern="1200">
                  <a:solidFill>
                    <a:schemeClr val="lt1"/>
                  </a:solidFill>
                  <a:latin typeface="+mn-lt"/>
                  <a:ea typeface="+mn-ea"/>
                  <a:cs typeface="+mn-cs"/>
                </a:defRPr>
              </a:lvl8pPr>
              <a:lvl9pPr marL="14630400" algn="l" defTabSz="3657600" rtl="0" eaLnBrk="1" latinLnBrk="0" hangingPunct="1">
                <a:defRPr sz="7200" kern="1200">
                  <a:solidFill>
                    <a:schemeClr val="lt1"/>
                  </a:solidFill>
                  <a:latin typeface="+mn-lt"/>
                  <a:ea typeface="+mn-ea"/>
                  <a:cs typeface="+mn-cs"/>
                </a:defRPr>
              </a:lvl9pPr>
            </a:lstStyle>
            <a:p>
              <a:pPr algn="ctr"/>
              <a:r>
                <a:rPr lang="en-US" sz="2000" dirty="0" smtClean="0"/>
                <a:t>Press/Temp</a:t>
              </a:r>
              <a:endParaRPr lang="en-US" sz="2000" dirty="0"/>
            </a:p>
          </p:txBody>
        </p:sp>
        <p:sp>
          <p:nvSpPr>
            <p:cNvPr id="206" name="Rectangle 205"/>
            <p:cNvSpPr/>
            <p:nvPr/>
          </p:nvSpPr>
          <p:spPr>
            <a:xfrm>
              <a:off x="1143000" y="20529747"/>
              <a:ext cx="3048000" cy="12191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657600" rtl="0" eaLnBrk="1" latinLnBrk="0" hangingPunct="1">
                <a:defRPr sz="7200" kern="1200">
                  <a:solidFill>
                    <a:schemeClr val="lt1"/>
                  </a:solidFill>
                  <a:latin typeface="+mn-lt"/>
                  <a:ea typeface="+mn-ea"/>
                  <a:cs typeface="+mn-cs"/>
                </a:defRPr>
              </a:lvl1pPr>
              <a:lvl2pPr marL="1828800" algn="l" defTabSz="3657600" rtl="0" eaLnBrk="1" latinLnBrk="0" hangingPunct="1">
                <a:defRPr sz="7200" kern="1200">
                  <a:solidFill>
                    <a:schemeClr val="lt1"/>
                  </a:solidFill>
                  <a:latin typeface="+mn-lt"/>
                  <a:ea typeface="+mn-ea"/>
                  <a:cs typeface="+mn-cs"/>
                </a:defRPr>
              </a:lvl2pPr>
              <a:lvl3pPr marL="3657600" algn="l" defTabSz="3657600" rtl="0" eaLnBrk="1" latinLnBrk="0" hangingPunct="1">
                <a:defRPr sz="7200" kern="1200">
                  <a:solidFill>
                    <a:schemeClr val="lt1"/>
                  </a:solidFill>
                  <a:latin typeface="+mn-lt"/>
                  <a:ea typeface="+mn-ea"/>
                  <a:cs typeface="+mn-cs"/>
                </a:defRPr>
              </a:lvl3pPr>
              <a:lvl4pPr marL="5486400" algn="l" defTabSz="3657600" rtl="0" eaLnBrk="1" latinLnBrk="0" hangingPunct="1">
                <a:defRPr sz="7200" kern="1200">
                  <a:solidFill>
                    <a:schemeClr val="lt1"/>
                  </a:solidFill>
                  <a:latin typeface="+mn-lt"/>
                  <a:ea typeface="+mn-ea"/>
                  <a:cs typeface="+mn-cs"/>
                </a:defRPr>
              </a:lvl4pPr>
              <a:lvl5pPr marL="7315200" algn="l" defTabSz="3657600" rtl="0" eaLnBrk="1" latinLnBrk="0" hangingPunct="1">
                <a:defRPr sz="7200" kern="1200">
                  <a:solidFill>
                    <a:schemeClr val="lt1"/>
                  </a:solidFill>
                  <a:latin typeface="+mn-lt"/>
                  <a:ea typeface="+mn-ea"/>
                  <a:cs typeface="+mn-cs"/>
                </a:defRPr>
              </a:lvl5pPr>
              <a:lvl6pPr marL="9144000" algn="l" defTabSz="3657600" rtl="0" eaLnBrk="1" latinLnBrk="0" hangingPunct="1">
                <a:defRPr sz="7200" kern="1200">
                  <a:solidFill>
                    <a:schemeClr val="lt1"/>
                  </a:solidFill>
                  <a:latin typeface="+mn-lt"/>
                  <a:ea typeface="+mn-ea"/>
                  <a:cs typeface="+mn-cs"/>
                </a:defRPr>
              </a:lvl6pPr>
              <a:lvl7pPr marL="10972800" algn="l" defTabSz="3657600" rtl="0" eaLnBrk="1" latinLnBrk="0" hangingPunct="1">
                <a:defRPr sz="7200" kern="1200">
                  <a:solidFill>
                    <a:schemeClr val="lt1"/>
                  </a:solidFill>
                  <a:latin typeface="+mn-lt"/>
                  <a:ea typeface="+mn-ea"/>
                  <a:cs typeface="+mn-cs"/>
                </a:defRPr>
              </a:lvl7pPr>
              <a:lvl8pPr marL="12801600" algn="l" defTabSz="3657600" rtl="0" eaLnBrk="1" latinLnBrk="0" hangingPunct="1">
                <a:defRPr sz="7200" kern="1200">
                  <a:solidFill>
                    <a:schemeClr val="lt1"/>
                  </a:solidFill>
                  <a:latin typeface="+mn-lt"/>
                  <a:ea typeface="+mn-ea"/>
                  <a:cs typeface="+mn-cs"/>
                </a:defRPr>
              </a:lvl8pPr>
              <a:lvl9pPr marL="14630400" algn="l" defTabSz="3657600" rtl="0" eaLnBrk="1" latinLnBrk="0" hangingPunct="1">
                <a:defRPr sz="7200" kern="1200">
                  <a:solidFill>
                    <a:schemeClr val="lt1"/>
                  </a:solidFill>
                  <a:latin typeface="+mn-lt"/>
                  <a:ea typeface="+mn-ea"/>
                  <a:cs typeface="+mn-cs"/>
                </a:defRPr>
              </a:lvl9pPr>
            </a:lstStyle>
            <a:p>
              <a:pPr algn="ctr"/>
              <a:r>
                <a:rPr lang="en-US" sz="2000" dirty="0" smtClean="0"/>
                <a:t>Accelerometer</a:t>
              </a:r>
              <a:endParaRPr lang="en-US" sz="2000" dirty="0"/>
            </a:p>
          </p:txBody>
        </p:sp>
        <p:sp>
          <p:nvSpPr>
            <p:cNvPr id="207" name="Rectangle 206"/>
            <p:cNvSpPr/>
            <p:nvPr/>
          </p:nvSpPr>
          <p:spPr>
            <a:xfrm>
              <a:off x="5257800" y="17678400"/>
              <a:ext cx="30480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657600" rtl="0" eaLnBrk="1" latinLnBrk="0" hangingPunct="1">
                <a:defRPr sz="7200" kern="1200">
                  <a:solidFill>
                    <a:schemeClr val="lt1"/>
                  </a:solidFill>
                  <a:latin typeface="+mn-lt"/>
                  <a:ea typeface="+mn-ea"/>
                  <a:cs typeface="+mn-cs"/>
                </a:defRPr>
              </a:lvl1pPr>
              <a:lvl2pPr marL="1828800" algn="l" defTabSz="3657600" rtl="0" eaLnBrk="1" latinLnBrk="0" hangingPunct="1">
                <a:defRPr sz="7200" kern="1200">
                  <a:solidFill>
                    <a:schemeClr val="lt1"/>
                  </a:solidFill>
                  <a:latin typeface="+mn-lt"/>
                  <a:ea typeface="+mn-ea"/>
                  <a:cs typeface="+mn-cs"/>
                </a:defRPr>
              </a:lvl2pPr>
              <a:lvl3pPr marL="3657600" algn="l" defTabSz="3657600" rtl="0" eaLnBrk="1" latinLnBrk="0" hangingPunct="1">
                <a:defRPr sz="7200" kern="1200">
                  <a:solidFill>
                    <a:schemeClr val="lt1"/>
                  </a:solidFill>
                  <a:latin typeface="+mn-lt"/>
                  <a:ea typeface="+mn-ea"/>
                  <a:cs typeface="+mn-cs"/>
                </a:defRPr>
              </a:lvl3pPr>
              <a:lvl4pPr marL="5486400" algn="l" defTabSz="3657600" rtl="0" eaLnBrk="1" latinLnBrk="0" hangingPunct="1">
                <a:defRPr sz="7200" kern="1200">
                  <a:solidFill>
                    <a:schemeClr val="lt1"/>
                  </a:solidFill>
                  <a:latin typeface="+mn-lt"/>
                  <a:ea typeface="+mn-ea"/>
                  <a:cs typeface="+mn-cs"/>
                </a:defRPr>
              </a:lvl4pPr>
              <a:lvl5pPr marL="7315200" algn="l" defTabSz="3657600" rtl="0" eaLnBrk="1" latinLnBrk="0" hangingPunct="1">
                <a:defRPr sz="7200" kern="1200">
                  <a:solidFill>
                    <a:schemeClr val="lt1"/>
                  </a:solidFill>
                  <a:latin typeface="+mn-lt"/>
                  <a:ea typeface="+mn-ea"/>
                  <a:cs typeface="+mn-cs"/>
                </a:defRPr>
              </a:lvl5pPr>
              <a:lvl6pPr marL="9144000" algn="l" defTabSz="3657600" rtl="0" eaLnBrk="1" latinLnBrk="0" hangingPunct="1">
                <a:defRPr sz="7200" kern="1200">
                  <a:solidFill>
                    <a:schemeClr val="lt1"/>
                  </a:solidFill>
                  <a:latin typeface="+mn-lt"/>
                  <a:ea typeface="+mn-ea"/>
                  <a:cs typeface="+mn-cs"/>
                </a:defRPr>
              </a:lvl6pPr>
              <a:lvl7pPr marL="10972800" algn="l" defTabSz="3657600" rtl="0" eaLnBrk="1" latinLnBrk="0" hangingPunct="1">
                <a:defRPr sz="7200" kern="1200">
                  <a:solidFill>
                    <a:schemeClr val="lt1"/>
                  </a:solidFill>
                  <a:latin typeface="+mn-lt"/>
                  <a:ea typeface="+mn-ea"/>
                  <a:cs typeface="+mn-cs"/>
                </a:defRPr>
              </a:lvl7pPr>
              <a:lvl8pPr marL="12801600" algn="l" defTabSz="3657600" rtl="0" eaLnBrk="1" latinLnBrk="0" hangingPunct="1">
                <a:defRPr sz="7200" kern="1200">
                  <a:solidFill>
                    <a:schemeClr val="lt1"/>
                  </a:solidFill>
                  <a:latin typeface="+mn-lt"/>
                  <a:ea typeface="+mn-ea"/>
                  <a:cs typeface="+mn-cs"/>
                </a:defRPr>
              </a:lvl8pPr>
              <a:lvl9pPr marL="14630400" algn="l" defTabSz="3657600" rtl="0" eaLnBrk="1" latinLnBrk="0" hangingPunct="1">
                <a:defRPr sz="7200" kern="1200">
                  <a:solidFill>
                    <a:schemeClr val="lt1"/>
                  </a:solidFill>
                  <a:latin typeface="+mn-lt"/>
                  <a:ea typeface="+mn-ea"/>
                  <a:cs typeface="+mn-cs"/>
                </a:defRPr>
              </a:lvl9pPr>
            </a:lstStyle>
            <a:p>
              <a:pPr algn="ctr"/>
              <a:r>
                <a:rPr lang="en-US" sz="2000" dirty="0" smtClean="0"/>
                <a:t>Microcontroller</a:t>
              </a:r>
              <a:endParaRPr lang="en-US" sz="2000" dirty="0"/>
            </a:p>
          </p:txBody>
        </p:sp>
        <p:cxnSp>
          <p:nvCxnSpPr>
            <p:cNvPr id="208" name="Straight Arrow Connector 207"/>
            <p:cNvCxnSpPr/>
            <p:nvPr/>
          </p:nvCxnSpPr>
          <p:spPr>
            <a:xfrm>
              <a:off x="4191000" y="18135600"/>
              <a:ext cx="10668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nvGrpSpPr>
            <p:cNvPr id="209" name="Group 208"/>
            <p:cNvGrpSpPr/>
            <p:nvPr/>
          </p:nvGrpSpPr>
          <p:grpSpPr>
            <a:xfrm>
              <a:off x="4191000" y="18516600"/>
              <a:ext cx="1066800" cy="1066800"/>
              <a:chOff x="4191000" y="18516600"/>
              <a:chExt cx="1066800" cy="1066800"/>
            </a:xfrm>
          </p:grpSpPr>
          <p:cxnSp>
            <p:nvCxnSpPr>
              <p:cNvPr id="246" name="Straight Connector 245"/>
              <p:cNvCxnSpPr/>
              <p:nvPr/>
            </p:nvCxnSpPr>
            <p:spPr>
              <a:xfrm>
                <a:off x="4191000" y="19583400"/>
                <a:ext cx="457200" cy="0"/>
              </a:xfrm>
              <a:prstGeom prst="line">
                <a:avLst/>
              </a:prstGeom>
              <a:ln>
                <a:solidFill>
                  <a:srgbClr val="008000"/>
                </a:solidFill>
              </a:ln>
            </p:spPr>
            <p:style>
              <a:lnRef idx="2">
                <a:schemeClr val="accent6"/>
              </a:lnRef>
              <a:fillRef idx="0">
                <a:schemeClr val="accent6"/>
              </a:fillRef>
              <a:effectRef idx="1">
                <a:schemeClr val="accent6"/>
              </a:effectRef>
              <a:fontRef idx="minor">
                <a:schemeClr val="tx1"/>
              </a:fontRef>
            </p:style>
          </p:cxnSp>
          <p:cxnSp>
            <p:nvCxnSpPr>
              <p:cNvPr id="247" name="Straight Connector 246"/>
              <p:cNvCxnSpPr/>
              <p:nvPr/>
            </p:nvCxnSpPr>
            <p:spPr>
              <a:xfrm flipV="1">
                <a:off x="4648200" y="18516600"/>
                <a:ext cx="0" cy="1066800"/>
              </a:xfrm>
              <a:prstGeom prst="line">
                <a:avLst/>
              </a:prstGeom>
              <a:ln>
                <a:solidFill>
                  <a:srgbClr val="008000"/>
                </a:solidFill>
              </a:ln>
            </p:spPr>
            <p:style>
              <a:lnRef idx="2">
                <a:schemeClr val="accent6"/>
              </a:lnRef>
              <a:fillRef idx="0">
                <a:schemeClr val="accent6"/>
              </a:fillRef>
              <a:effectRef idx="1">
                <a:schemeClr val="accent6"/>
              </a:effectRef>
              <a:fontRef idx="minor">
                <a:schemeClr val="tx1"/>
              </a:fontRef>
            </p:style>
          </p:cxnSp>
          <p:cxnSp>
            <p:nvCxnSpPr>
              <p:cNvPr id="248" name="Straight Arrow Connector 247"/>
              <p:cNvCxnSpPr/>
              <p:nvPr/>
            </p:nvCxnSpPr>
            <p:spPr>
              <a:xfrm>
                <a:off x="4648200" y="18516600"/>
                <a:ext cx="609600" cy="0"/>
              </a:xfrm>
              <a:prstGeom prst="straightConnector1">
                <a:avLst/>
              </a:prstGeom>
              <a:ln>
                <a:solidFill>
                  <a:srgbClr val="008000"/>
                </a:solidFill>
                <a:tailEnd type="arrow"/>
              </a:ln>
            </p:spPr>
            <p:style>
              <a:lnRef idx="2">
                <a:schemeClr val="accent6"/>
              </a:lnRef>
              <a:fillRef idx="0">
                <a:schemeClr val="accent6"/>
              </a:fillRef>
              <a:effectRef idx="1">
                <a:schemeClr val="accent6"/>
              </a:effectRef>
              <a:fontRef idx="minor">
                <a:schemeClr val="tx1"/>
              </a:fontRef>
            </p:style>
          </p:cxnSp>
        </p:grpSp>
        <p:grpSp>
          <p:nvGrpSpPr>
            <p:cNvPr id="210" name="Group 209"/>
            <p:cNvGrpSpPr/>
            <p:nvPr/>
          </p:nvGrpSpPr>
          <p:grpSpPr>
            <a:xfrm>
              <a:off x="4191000" y="19050000"/>
              <a:ext cx="1066800" cy="2057400"/>
              <a:chOff x="4191000" y="19050000"/>
              <a:chExt cx="1066800" cy="2057400"/>
            </a:xfrm>
          </p:grpSpPr>
          <p:cxnSp>
            <p:nvCxnSpPr>
              <p:cNvPr id="243" name="Straight Connector 242"/>
              <p:cNvCxnSpPr/>
              <p:nvPr/>
            </p:nvCxnSpPr>
            <p:spPr>
              <a:xfrm>
                <a:off x="4191000" y="21107400"/>
                <a:ext cx="762000" cy="0"/>
              </a:xfrm>
              <a:prstGeom prst="line">
                <a:avLst/>
              </a:prstGeom>
              <a:ln>
                <a:solidFill>
                  <a:srgbClr val="008000"/>
                </a:solidFill>
              </a:ln>
            </p:spPr>
            <p:style>
              <a:lnRef idx="2">
                <a:schemeClr val="accent6"/>
              </a:lnRef>
              <a:fillRef idx="0">
                <a:schemeClr val="accent6"/>
              </a:fillRef>
              <a:effectRef idx="1">
                <a:schemeClr val="accent6"/>
              </a:effectRef>
              <a:fontRef idx="minor">
                <a:schemeClr val="tx1"/>
              </a:fontRef>
            </p:style>
          </p:cxnSp>
          <p:cxnSp>
            <p:nvCxnSpPr>
              <p:cNvPr id="244" name="Straight Connector 243"/>
              <p:cNvCxnSpPr/>
              <p:nvPr/>
            </p:nvCxnSpPr>
            <p:spPr>
              <a:xfrm flipV="1">
                <a:off x="4953000" y="19050000"/>
                <a:ext cx="0" cy="2057400"/>
              </a:xfrm>
              <a:prstGeom prst="line">
                <a:avLst/>
              </a:prstGeom>
              <a:ln>
                <a:solidFill>
                  <a:srgbClr val="008000"/>
                </a:solidFill>
              </a:ln>
            </p:spPr>
            <p:style>
              <a:lnRef idx="2">
                <a:schemeClr val="accent6"/>
              </a:lnRef>
              <a:fillRef idx="0">
                <a:schemeClr val="accent6"/>
              </a:fillRef>
              <a:effectRef idx="1">
                <a:schemeClr val="accent6"/>
              </a:effectRef>
              <a:fontRef idx="minor">
                <a:schemeClr val="tx1"/>
              </a:fontRef>
            </p:style>
          </p:cxnSp>
          <p:cxnSp>
            <p:nvCxnSpPr>
              <p:cNvPr id="245" name="Straight Arrow Connector 244"/>
              <p:cNvCxnSpPr/>
              <p:nvPr/>
            </p:nvCxnSpPr>
            <p:spPr>
              <a:xfrm>
                <a:off x="4953000" y="19050000"/>
                <a:ext cx="304800" cy="0"/>
              </a:xfrm>
              <a:prstGeom prst="straightConnector1">
                <a:avLst/>
              </a:prstGeom>
              <a:ln>
                <a:solidFill>
                  <a:srgbClr val="008000"/>
                </a:solidFill>
                <a:tailEnd type="arrow"/>
              </a:ln>
            </p:spPr>
            <p:style>
              <a:lnRef idx="2">
                <a:schemeClr val="accent6"/>
              </a:lnRef>
              <a:fillRef idx="0">
                <a:schemeClr val="accent6"/>
              </a:fillRef>
              <a:effectRef idx="1">
                <a:schemeClr val="accent6"/>
              </a:effectRef>
              <a:fontRef idx="minor">
                <a:schemeClr val="tx1"/>
              </a:fontRef>
            </p:style>
          </p:cxnSp>
        </p:grpSp>
        <p:cxnSp>
          <p:nvCxnSpPr>
            <p:cNvPr id="211" name="Straight Arrow Connector 210"/>
            <p:cNvCxnSpPr/>
            <p:nvPr/>
          </p:nvCxnSpPr>
          <p:spPr>
            <a:xfrm flipH="1">
              <a:off x="4191000" y="17830800"/>
              <a:ext cx="1066800" cy="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12" name="Elbow Connector 211"/>
            <p:cNvCxnSpPr/>
            <p:nvPr/>
          </p:nvCxnSpPr>
          <p:spPr>
            <a:xfrm rot="10800000" flipV="1">
              <a:off x="4190999" y="19516423"/>
              <a:ext cx="1600200" cy="533400"/>
            </a:xfrm>
            <a:prstGeom prst="bentConnector3">
              <a:avLst>
                <a:gd name="adj1" fmla="val -6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a:off x="5975175" y="19516423"/>
              <a:ext cx="0" cy="828977"/>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214" name="Straight Arrow Connector 213"/>
            <p:cNvCxnSpPr/>
            <p:nvPr/>
          </p:nvCxnSpPr>
          <p:spPr>
            <a:xfrm flipH="1">
              <a:off x="4191000" y="21488400"/>
              <a:ext cx="905598" cy="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215" name="Rectangle 214"/>
            <p:cNvSpPr/>
            <p:nvPr/>
          </p:nvSpPr>
          <p:spPr>
            <a:xfrm>
              <a:off x="5486400" y="20955000"/>
              <a:ext cx="30480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657600" rtl="0" eaLnBrk="1" latinLnBrk="0" hangingPunct="1">
                <a:defRPr sz="7200" kern="1200">
                  <a:solidFill>
                    <a:schemeClr val="lt1"/>
                  </a:solidFill>
                  <a:latin typeface="+mn-lt"/>
                  <a:ea typeface="+mn-ea"/>
                  <a:cs typeface="+mn-cs"/>
                </a:defRPr>
              </a:lvl1pPr>
              <a:lvl2pPr marL="1828800" algn="l" defTabSz="3657600" rtl="0" eaLnBrk="1" latinLnBrk="0" hangingPunct="1">
                <a:defRPr sz="7200" kern="1200">
                  <a:solidFill>
                    <a:schemeClr val="lt1"/>
                  </a:solidFill>
                  <a:latin typeface="+mn-lt"/>
                  <a:ea typeface="+mn-ea"/>
                  <a:cs typeface="+mn-cs"/>
                </a:defRPr>
              </a:lvl2pPr>
              <a:lvl3pPr marL="3657600" algn="l" defTabSz="3657600" rtl="0" eaLnBrk="1" latinLnBrk="0" hangingPunct="1">
                <a:defRPr sz="7200" kern="1200">
                  <a:solidFill>
                    <a:schemeClr val="lt1"/>
                  </a:solidFill>
                  <a:latin typeface="+mn-lt"/>
                  <a:ea typeface="+mn-ea"/>
                  <a:cs typeface="+mn-cs"/>
                </a:defRPr>
              </a:lvl3pPr>
              <a:lvl4pPr marL="5486400" algn="l" defTabSz="3657600" rtl="0" eaLnBrk="1" latinLnBrk="0" hangingPunct="1">
                <a:defRPr sz="7200" kern="1200">
                  <a:solidFill>
                    <a:schemeClr val="lt1"/>
                  </a:solidFill>
                  <a:latin typeface="+mn-lt"/>
                  <a:ea typeface="+mn-ea"/>
                  <a:cs typeface="+mn-cs"/>
                </a:defRPr>
              </a:lvl4pPr>
              <a:lvl5pPr marL="7315200" algn="l" defTabSz="3657600" rtl="0" eaLnBrk="1" latinLnBrk="0" hangingPunct="1">
                <a:defRPr sz="7200" kern="1200">
                  <a:solidFill>
                    <a:schemeClr val="lt1"/>
                  </a:solidFill>
                  <a:latin typeface="+mn-lt"/>
                  <a:ea typeface="+mn-ea"/>
                  <a:cs typeface="+mn-cs"/>
                </a:defRPr>
              </a:lvl5pPr>
              <a:lvl6pPr marL="9144000" algn="l" defTabSz="3657600" rtl="0" eaLnBrk="1" latinLnBrk="0" hangingPunct="1">
                <a:defRPr sz="7200" kern="1200">
                  <a:solidFill>
                    <a:schemeClr val="lt1"/>
                  </a:solidFill>
                  <a:latin typeface="+mn-lt"/>
                  <a:ea typeface="+mn-ea"/>
                  <a:cs typeface="+mn-cs"/>
                </a:defRPr>
              </a:lvl6pPr>
              <a:lvl7pPr marL="10972800" algn="l" defTabSz="3657600" rtl="0" eaLnBrk="1" latinLnBrk="0" hangingPunct="1">
                <a:defRPr sz="7200" kern="1200">
                  <a:solidFill>
                    <a:schemeClr val="lt1"/>
                  </a:solidFill>
                  <a:latin typeface="+mn-lt"/>
                  <a:ea typeface="+mn-ea"/>
                  <a:cs typeface="+mn-cs"/>
                </a:defRPr>
              </a:lvl7pPr>
              <a:lvl8pPr marL="12801600" algn="l" defTabSz="3657600" rtl="0" eaLnBrk="1" latinLnBrk="0" hangingPunct="1">
                <a:defRPr sz="7200" kern="1200">
                  <a:solidFill>
                    <a:schemeClr val="lt1"/>
                  </a:solidFill>
                  <a:latin typeface="+mn-lt"/>
                  <a:ea typeface="+mn-ea"/>
                  <a:cs typeface="+mn-cs"/>
                </a:defRPr>
              </a:lvl8pPr>
              <a:lvl9pPr marL="14630400" algn="l" defTabSz="3657600" rtl="0" eaLnBrk="1" latinLnBrk="0" hangingPunct="1">
                <a:defRPr sz="7200" kern="1200">
                  <a:solidFill>
                    <a:schemeClr val="lt1"/>
                  </a:solidFill>
                  <a:latin typeface="+mn-lt"/>
                  <a:ea typeface="+mn-ea"/>
                  <a:cs typeface="+mn-cs"/>
                </a:defRPr>
              </a:lvl9pPr>
            </a:lstStyle>
            <a:p>
              <a:pPr algn="ctr"/>
              <a:r>
                <a:rPr lang="en-US" sz="2000" dirty="0" smtClean="0"/>
                <a:t>XBEE RF Transmitter</a:t>
              </a:r>
            </a:p>
            <a:p>
              <a:pPr algn="ctr"/>
              <a:r>
                <a:rPr lang="en-US" sz="2000" dirty="0" smtClean="0"/>
                <a:t>(</a:t>
              </a:r>
              <a:r>
                <a:rPr lang="en-US" sz="2000" dirty="0" err="1" smtClean="0"/>
                <a:t>CanSat</a:t>
              </a:r>
              <a:r>
                <a:rPr lang="en-US" sz="2000" dirty="0" smtClean="0"/>
                <a:t>)</a:t>
              </a:r>
              <a:endParaRPr lang="en-US" sz="2000" dirty="0"/>
            </a:p>
          </p:txBody>
        </p:sp>
        <p:grpSp>
          <p:nvGrpSpPr>
            <p:cNvPr id="216" name="Group 215"/>
            <p:cNvGrpSpPr/>
            <p:nvPr/>
          </p:nvGrpSpPr>
          <p:grpSpPr>
            <a:xfrm>
              <a:off x="8839200" y="17779424"/>
              <a:ext cx="2286000" cy="1447800"/>
              <a:chOff x="9067800" y="17830800"/>
              <a:chExt cx="2286000" cy="1447800"/>
            </a:xfrm>
          </p:grpSpPr>
          <p:cxnSp>
            <p:nvCxnSpPr>
              <p:cNvPr id="237" name="Straight Connector 236"/>
              <p:cNvCxnSpPr/>
              <p:nvPr/>
            </p:nvCxnSpPr>
            <p:spPr>
              <a:xfrm>
                <a:off x="9067800" y="18211800"/>
                <a:ext cx="6096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238" name="TextBox 237"/>
              <p:cNvSpPr txBox="1"/>
              <p:nvPr/>
            </p:nvSpPr>
            <p:spPr>
              <a:xfrm>
                <a:off x="9677400" y="17830800"/>
                <a:ext cx="1048658" cy="377027"/>
              </a:xfrm>
              <a:prstGeom prst="rect">
                <a:avLst/>
              </a:prstGeom>
              <a:noFill/>
            </p:spPr>
            <p:txBody>
              <a:bodyPr wrap="square" rtlCol="0">
                <a:spAutoFit/>
              </a:bodyPr>
              <a:ls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a:lstStyle>
              <a:p>
                <a:r>
                  <a:rPr lang="en-US" sz="2000" dirty="0" smtClean="0"/>
                  <a:t>Data</a:t>
                </a:r>
                <a:endParaRPr lang="en-US" sz="2000" dirty="0"/>
              </a:p>
            </p:txBody>
          </p:sp>
          <p:cxnSp>
            <p:nvCxnSpPr>
              <p:cNvPr id="239" name="Straight Connector 238"/>
              <p:cNvCxnSpPr/>
              <p:nvPr/>
            </p:nvCxnSpPr>
            <p:spPr>
              <a:xfrm>
                <a:off x="9067800" y="18745200"/>
                <a:ext cx="6096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40" name="TextBox 239"/>
              <p:cNvSpPr txBox="1"/>
              <p:nvPr/>
            </p:nvSpPr>
            <p:spPr>
              <a:xfrm>
                <a:off x="9677400" y="18364200"/>
                <a:ext cx="1600200" cy="377027"/>
              </a:xfrm>
              <a:prstGeom prst="rect">
                <a:avLst/>
              </a:prstGeom>
              <a:noFill/>
            </p:spPr>
            <p:txBody>
              <a:bodyPr wrap="square" rtlCol="0">
                <a:spAutoFit/>
              </a:bodyPr>
              <a:ls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a:lstStyle>
              <a:p>
                <a:r>
                  <a:rPr lang="en-US" sz="2000" dirty="0" smtClean="0"/>
                  <a:t>Power</a:t>
                </a:r>
                <a:endParaRPr lang="en-US" sz="2000" dirty="0"/>
              </a:p>
            </p:txBody>
          </p:sp>
          <p:cxnSp>
            <p:nvCxnSpPr>
              <p:cNvPr id="241" name="Straight Connector 240"/>
              <p:cNvCxnSpPr/>
              <p:nvPr/>
            </p:nvCxnSpPr>
            <p:spPr>
              <a:xfrm>
                <a:off x="9067800" y="19278600"/>
                <a:ext cx="609600" cy="0"/>
              </a:xfrm>
              <a:prstGeom prst="line">
                <a:avLst/>
              </a:prstGeom>
              <a:ln>
                <a:solidFill>
                  <a:srgbClr val="008000"/>
                </a:solidFill>
                <a:prstDash val="sysDash"/>
              </a:ln>
            </p:spPr>
            <p:style>
              <a:lnRef idx="2">
                <a:schemeClr val="accent1"/>
              </a:lnRef>
              <a:fillRef idx="0">
                <a:schemeClr val="accent1"/>
              </a:fillRef>
              <a:effectRef idx="1">
                <a:schemeClr val="accent1"/>
              </a:effectRef>
              <a:fontRef idx="minor">
                <a:schemeClr val="tx1"/>
              </a:fontRef>
            </p:style>
          </p:cxnSp>
          <p:sp>
            <p:nvSpPr>
              <p:cNvPr id="242" name="TextBox 241"/>
              <p:cNvSpPr txBox="1"/>
              <p:nvPr/>
            </p:nvSpPr>
            <p:spPr>
              <a:xfrm>
                <a:off x="9677400" y="18897600"/>
                <a:ext cx="1676400" cy="377027"/>
              </a:xfrm>
              <a:prstGeom prst="rect">
                <a:avLst/>
              </a:prstGeom>
              <a:noFill/>
            </p:spPr>
            <p:txBody>
              <a:bodyPr wrap="square" rtlCol="0">
                <a:spAutoFit/>
              </a:bodyPr>
              <a:ls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a:lstStyle>
              <a:p>
                <a:r>
                  <a:rPr lang="en-US" sz="2000" dirty="0" smtClean="0"/>
                  <a:t>RF Data</a:t>
                </a:r>
                <a:endParaRPr lang="en-US" sz="2000" dirty="0"/>
              </a:p>
            </p:txBody>
          </p:sp>
        </p:grpSp>
        <p:cxnSp>
          <p:nvCxnSpPr>
            <p:cNvPr id="217" name="Straight Connector 216"/>
            <p:cNvCxnSpPr/>
            <p:nvPr/>
          </p:nvCxnSpPr>
          <p:spPr>
            <a:xfrm flipV="1">
              <a:off x="3886200" y="22555200"/>
              <a:ext cx="1600200" cy="762000"/>
            </a:xfrm>
            <a:prstGeom prst="line">
              <a:avLst/>
            </a:prstGeom>
            <a:ln>
              <a:solidFill>
                <a:srgbClr val="008000"/>
              </a:solidFill>
              <a:prstDash val="sysDash"/>
            </a:ln>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flipH="1">
              <a:off x="5096598" y="20345400"/>
              <a:ext cx="878577" cy="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flipV="1">
              <a:off x="5096598" y="20345400"/>
              <a:ext cx="0" cy="1143001"/>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220" name="Straight Arrow Connector 219"/>
            <p:cNvCxnSpPr/>
            <p:nvPr/>
          </p:nvCxnSpPr>
          <p:spPr>
            <a:xfrm>
              <a:off x="6934200" y="19583400"/>
              <a:ext cx="0" cy="129540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221" name="Rectangle 220"/>
            <p:cNvSpPr/>
            <p:nvPr/>
          </p:nvSpPr>
          <p:spPr>
            <a:xfrm>
              <a:off x="8915400" y="20955000"/>
              <a:ext cx="16764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657600" rtl="0" eaLnBrk="1" latinLnBrk="0" hangingPunct="1">
                <a:defRPr sz="7200" kern="1200">
                  <a:solidFill>
                    <a:schemeClr val="lt1"/>
                  </a:solidFill>
                  <a:latin typeface="+mn-lt"/>
                  <a:ea typeface="+mn-ea"/>
                  <a:cs typeface="+mn-cs"/>
                </a:defRPr>
              </a:lvl1pPr>
              <a:lvl2pPr marL="1828800" algn="l" defTabSz="3657600" rtl="0" eaLnBrk="1" latinLnBrk="0" hangingPunct="1">
                <a:defRPr sz="7200" kern="1200">
                  <a:solidFill>
                    <a:schemeClr val="lt1"/>
                  </a:solidFill>
                  <a:latin typeface="+mn-lt"/>
                  <a:ea typeface="+mn-ea"/>
                  <a:cs typeface="+mn-cs"/>
                </a:defRPr>
              </a:lvl2pPr>
              <a:lvl3pPr marL="3657600" algn="l" defTabSz="3657600" rtl="0" eaLnBrk="1" latinLnBrk="0" hangingPunct="1">
                <a:defRPr sz="7200" kern="1200">
                  <a:solidFill>
                    <a:schemeClr val="lt1"/>
                  </a:solidFill>
                  <a:latin typeface="+mn-lt"/>
                  <a:ea typeface="+mn-ea"/>
                  <a:cs typeface="+mn-cs"/>
                </a:defRPr>
              </a:lvl3pPr>
              <a:lvl4pPr marL="5486400" algn="l" defTabSz="3657600" rtl="0" eaLnBrk="1" latinLnBrk="0" hangingPunct="1">
                <a:defRPr sz="7200" kern="1200">
                  <a:solidFill>
                    <a:schemeClr val="lt1"/>
                  </a:solidFill>
                  <a:latin typeface="+mn-lt"/>
                  <a:ea typeface="+mn-ea"/>
                  <a:cs typeface="+mn-cs"/>
                </a:defRPr>
              </a:lvl4pPr>
              <a:lvl5pPr marL="7315200" algn="l" defTabSz="3657600" rtl="0" eaLnBrk="1" latinLnBrk="0" hangingPunct="1">
                <a:defRPr sz="7200" kern="1200">
                  <a:solidFill>
                    <a:schemeClr val="lt1"/>
                  </a:solidFill>
                  <a:latin typeface="+mn-lt"/>
                  <a:ea typeface="+mn-ea"/>
                  <a:cs typeface="+mn-cs"/>
                </a:defRPr>
              </a:lvl5pPr>
              <a:lvl6pPr marL="9144000" algn="l" defTabSz="3657600" rtl="0" eaLnBrk="1" latinLnBrk="0" hangingPunct="1">
                <a:defRPr sz="7200" kern="1200">
                  <a:solidFill>
                    <a:schemeClr val="lt1"/>
                  </a:solidFill>
                  <a:latin typeface="+mn-lt"/>
                  <a:ea typeface="+mn-ea"/>
                  <a:cs typeface="+mn-cs"/>
                </a:defRPr>
              </a:lvl6pPr>
              <a:lvl7pPr marL="10972800" algn="l" defTabSz="3657600" rtl="0" eaLnBrk="1" latinLnBrk="0" hangingPunct="1">
                <a:defRPr sz="7200" kern="1200">
                  <a:solidFill>
                    <a:schemeClr val="lt1"/>
                  </a:solidFill>
                  <a:latin typeface="+mn-lt"/>
                  <a:ea typeface="+mn-ea"/>
                  <a:cs typeface="+mn-cs"/>
                </a:defRPr>
              </a:lvl7pPr>
              <a:lvl8pPr marL="12801600" algn="l" defTabSz="3657600" rtl="0" eaLnBrk="1" latinLnBrk="0" hangingPunct="1">
                <a:defRPr sz="7200" kern="1200">
                  <a:solidFill>
                    <a:schemeClr val="lt1"/>
                  </a:solidFill>
                  <a:latin typeface="+mn-lt"/>
                  <a:ea typeface="+mn-ea"/>
                  <a:cs typeface="+mn-cs"/>
                </a:defRPr>
              </a:lvl8pPr>
              <a:lvl9pPr marL="14630400" algn="l" defTabSz="3657600" rtl="0" eaLnBrk="1" latinLnBrk="0" hangingPunct="1">
                <a:defRPr sz="7200" kern="1200">
                  <a:solidFill>
                    <a:schemeClr val="lt1"/>
                  </a:solidFill>
                  <a:latin typeface="+mn-lt"/>
                  <a:ea typeface="+mn-ea"/>
                  <a:cs typeface="+mn-cs"/>
                </a:defRPr>
              </a:lvl9pPr>
            </a:lstStyle>
            <a:p>
              <a:pPr algn="ctr"/>
              <a:r>
                <a:rPr lang="en-US" sz="2000" dirty="0" smtClean="0"/>
                <a:t>Battery</a:t>
              </a:r>
              <a:endParaRPr lang="en-US" sz="2000" dirty="0"/>
            </a:p>
          </p:txBody>
        </p:sp>
        <p:cxnSp>
          <p:nvCxnSpPr>
            <p:cNvPr id="222" name="Straight Arrow Connector 221"/>
            <p:cNvCxnSpPr/>
            <p:nvPr/>
          </p:nvCxnSpPr>
          <p:spPr>
            <a:xfrm>
              <a:off x="6477000" y="19583400"/>
              <a:ext cx="0" cy="12954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23" name="Rectangle 222"/>
            <p:cNvSpPr/>
            <p:nvPr/>
          </p:nvSpPr>
          <p:spPr>
            <a:xfrm>
              <a:off x="2514600" y="23317200"/>
              <a:ext cx="30480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657600" rtl="0" eaLnBrk="1" latinLnBrk="0" hangingPunct="1">
                <a:defRPr sz="7200" kern="1200">
                  <a:solidFill>
                    <a:schemeClr val="lt1"/>
                  </a:solidFill>
                  <a:latin typeface="+mn-lt"/>
                  <a:ea typeface="+mn-ea"/>
                  <a:cs typeface="+mn-cs"/>
                </a:defRPr>
              </a:lvl1pPr>
              <a:lvl2pPr marL="1828800" algn="l" defTabSz="3657600" rtl="0" eaLnBrk="1" latinLnBrk="0" hangingPunct="1">
                <a:defRPr sz="7200" kern="1200">
                  <a:solidFill>
                    <a:schemeClr val="lt1"/>
                  </a:solidFill>
                  <a:latin typeface="+mn-lt"/>
                  <a:ea typeface="+mn-ea"/>
                  <a:cs typeface="+mn-cs"/>
                </a:defRPr>
              </a:lvl2pPr>
              <a:lvl3pPr marL="3657600" algn="l" defTabSz="3657600" rtl="0" eaLnBrk="1" latinLnBrk="0" hangingPunct="1">
                <a:defRPr sz="7200" kern="1200">
                  <a:solidFill>
                    <a:schemeClr val="lt1"/>
                  </a:solidFill>
                  <a:latin typeface="+mn-lt"/>
                  <a:ea typeface="+mn-ea"/>
                  <a:cs typeface="+mn-cs"/>
                </a:defRPr>
              </a:lvl3pPr>
              <a:lvl4pPr marL="5486400" algn="l" defTabSz="3657600" rtl="0" eaLnBrk="1" latinLnBrk="0" hangingPunct="1">
                <a:defRPr sz="7200" kern="1200">
                  <a:solidFill>
                    <a:schemeClr val="lt1"/>
                  </a:solidFill>
                  <a:latin typeface="+mn-lt"/>
                  <a:ea typeface="+mn-ea"/>
                  <a:cs typeface="+mn-cs"/>
                </a:defRPr>
              </a:lvl4pPr>
              <a:lvl5pPr marL="7315200" algn="l" defTabSz="3657600" rtl="0" eaLnBrk="1" latinLnBrk="0" hangingPunct="1">
                <a:defRPr sz="7200" kern="1200">
                  <a:solidFill>
                    <a:schemeClr val="lt1"/>
                  </a:solidFill>
                  <a:latin typeface="+mn-lt"/>
                  <a:ea typeface="+mn-ea"/>
                  <a:cs typeface="+mn-cs"/>
                </a:defRPr>
              </a:lvl5pPr>
              <a:lvl6pPr marL="9144000" algn="l" defTabSz="3657600" rtl="0" eaLnBrk="1" latinLnBrk="0" hangingPunct="1">
                <a:defRPr sz="7200" kern="1200">
                  <a:solidFill>
                    <a:schemeClr val="lt1"/>
                  </a:solidFill>
                  <a:latin typeface="+mn-lt"/>
                  <a:ea typeface="+mn-ea"/>
                  <a:cs typeface="+mn-cs"/>
                </a:defRPr>
              </a:lvl6pPr>
              <a:lvl7pPr marL="10972800" algn="l" defTabSz="3657600" rtl="0" eaLnBrk="1" latinLnBrk="0" hangingPunct="1">
                <a:defRPr sz="7200" kern="1200">
                  <a:solidFill>
                    <a:schemeClr val="lt1"/>
                  </a:solidFill>
                  <a:latin typeface="+mn-lt"/>
                  <a:ea typeface="+mn-ea"/>
                  <a:cs typeface="+mn-cs"/>
                </a:defRPr>
              </a:lvl7pPr>
              <a:lvl8pPr marL="12801600" algn="l" defTabSz="3657600" rtl="0" eaLnBrk="1" latinLnBrk="0" hangingPunct="1">
                <a:defRPr sz="7200" kern="1200">
                  <a:solidFill>
                    <a:schemeClr val="lt1"/>
                  </a:solidFill>
                  <a:latin typeface="+mn-lt"/>
                  <a:ea typeface="+mn-ea"/>
                  <a:cs typeface="+mn-cs"/>
                </a:defRPr>
              </a:lvl8pPr>
              <a:lvl9pPr marL="14630400" algn="l" defTabSz="3657600" rtl="0" eaLnBrk="1" latinLnBrk="0" hangingPunct="1">
                <a:defRPr sz="7200" kern="1200">
                  <a:solidFill>
                    <a:schemeClr val="lt1"/>
                  </a:solidFill>
                  <a:latin typeface="+mn-lt"/>
                  <a:ea typeface="+mn-ea"/>
                  <a:cs typeface="+mn-cs"/>
                </a:defRPr>
              </a:lvl9pPr>
            </a:lstStyle>
            <a:p>
              <a:pPr algn="ctr"/>
              <a:r>
                <a:rPr lang="en-US" sz="2000" dirty="0" smtClean="0"/>
                <a:t>XBEE RF </a:t>
              </a:r>
            </a:p>
            <a:p>
              <a:pPr algn="ctr"/>
              <a:r>
                <a:rPr lang="en-US" sz="2000" dirty="0" smtClean="0"/>
                <a:t>Receiver (Ground Station)</a:t>
              </a:r>
              <a:endParaRPr lang="en-US" sz="2000" dirty="0"/>
            </a:p>
          </p:txBody>
        </p:sp>
        <p:cxnSp>
          <p:nvCxnSpPr>
            <p:cNvPr id="224" name="Straight Arrow Connector 223"/>
            <p:cNvCxnSpPr>
              <a:stCxn id="223" idx="3"/>
            </p:cNvCxnSpPr>
            <p:nvPr/>
          </p:nvCxnSpPr>
          <p:spPr>
            <a:xfrm>
              <a:off x="5562600" y="24231600"/>
              <a:ext cx="13716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25" name="Rectangle 224"/>
            <p:cNvSpPr/>
            <p:nvPr/>
          </p:nvSpPr>
          <p:spPr>
            <a:xfrm>
              <a:off x="6934200" y="23317200"/>
              <a:ext cx="30480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657600" rtl="0" eaLnBrk="1" latinLnBrk="0" hangingPunct="1">
                <a:defRPr sz="7200" kern="1200">
                  <a:solidFill>
                    <a:schemeClr val="lt1"/>
                  </a:solidFill>
                  <a:latin typeface="+mn-lt"/>
                  <a:ea typeface="+mn-ea"/>
                  <a:cs typeface="+mn-cs"/>
                </a:defRPr>
              </a:lvl1pPr>
              <a:lvl2pPr marL="1828800" algn="l" defTabSz="3657600" rtl="0" eaLnBrk="1" latinLnBrk="0" hangingPunct="1">
                <a:defRPr sz="7200" kern="1200">
                  <a:solidFill>
                    <a:schemeClr val="lt1"/>
                  </a:solidFill>
                  <a:latin typeface="+mn-lt"/>
                  <a:ea typeface="+mn-ea"/>
                  <a:cs typeface="+mn-cs"/>
                </a:defRPr>
              </a:lvl2pPr>
              <a:lvl3pPr marL="3657600" algn="l" defTabSz="3657600" rtl="0" eaLnBrk="1" latinLnBrk="0" hangingPunct="1">
                <a:defRPr sz="7200" kern="1200">
                  <a:solidFill>
                    <a:schemeClr val="lt1"/>
                  </a:solidFill>
                  <a:latin typeface="+mn-lt"/>
                  <a:ea typeface="+mn-ea"/>
                  <a:cs typeface="+mn-cs"/>
                </a:defRPr>
              </a:lvl3pPr>
              <a:lvl4pPr marL="5486400" algn="l" defTabSz="3657600" rtl="0" eaLnBrk="1" latinLnBrk="0" hangingPunct="1">
                <a:defRPr sz="7200" kern="1200">
                  <a:solidFill>
                    <a:schemeClr val="lt1"/>
                  </a:solidFill>
                  <a:latin typeface="+mn-lt"/>
                  <a:ea typeface="+mn-ea"/>
                  <a:cs typeface="+mn-cs"/>
                </a:defRPr>
              </a:lvl4pPr>
              <a:lvl5pPr marL="7315200" algn="l" defTabSz="3657600" rtl="0" eaLnBrk="1" latinLnBrk="0" hangingPunct="1">
                <a:defRPr sz="7200" kern="1200">
                  <a:solidFill>
                    <a:schemeClr val="lt1"/>
                  </a:solidFill>
                  <a:latin typeface="+mn-lt"/>
                  <a:ea typeface="+mn-ea"/>
                  <a:cs typeface="+mn-cs"/>
                </a:defRPr>
              </a:lvl5pPr>
              <a:lvl6pPr marL="9144000" algn="l" defTabSz="3657600" rtl="0" eaLnBrk="1" latinLnBrk="0" hangingPunct="1">
                <a:defRPr sz="7200" kern="1200">
                  <a:solidFill>
                    <a:schemeClr val="lt1"/>
                  </a:solidFill>
                  <a:latin typeface="+mn-lt"/>
                  <a:ea typeface="+mn-ea"/>
                  <a:cs typeface="+mn-cs"/>
                </a:defRPr>
              </a:lvl6pPr>
              <a:lvl7pPr marL="10972800" algn="l" defTabSz="3657600" rtl="0" eaLnBrk="1" latinLnBrk="0" hangingPunct="1">
                <a:defRPr sz="7200" kern="1200">
                  <a:solidFill>
                    <a:schemeClr val="lt1"/>
                  </a:solidFill>
                  <a:latin typeface="+mn-lt"/>
                  <a:ea typeface="+mn-ea"/>
                  <a:cs typeface="+mn-cs"/>
                </a:defRPr>
              </a:lvl7pPr>
              <a:lvl8pPr marL="12801600" algn="l" defTabSz="3657600" rtl="0" eaLnBrk="1" latinLnBrk="0" hangingPunct="1">
                <a:defRPr sz="7200" kern="1200">
                  <a:solidFill>
                    <a:schemeClr val="lt1"/>
                  </a:solidFill>
                  <a:latin typeface="+mn-lt"/>
                  <a:ea typeface="+mn-ea"/>
                  <a:cs typeface="+mn-cs"/>
                </a:defRPr>
              </a:lvl8pPr>
              <a:lvl9pPr marL="14630400" algn="l" defTabSz="3657600" rtl="0" eaLnBrk="1" latinLnBrk="0" hangingPunct="1">
                <a:defRPr sz="7200" kern="1200">
                  <a:solidFill>
                    <a:schemeClr val="lt1"/>
                  </a:solidFill>
                  <a:latin typeface="+mn-lt"/>
                  <a:ea typeface="+mn-ea"/>
                  <a:cs typeface="+mn-cs"/>
                </a:defRPr>
              </a:lvl9pPr>
            </a:lstStyle>
            <a:p>
              <a:pPr algn="ctr"/>
              <a:r>
                <a:rPr lang="en-US" sz="2000" dirty="0" smtClean="0"/>
                <a:t>Ground Control Station (Laptop)</a:t>
              </a:r>
              <a:endParaRPr lang="en-US" sz="2000" dirty="0"/>
            </a:p>
          </p:txBody>
        </p:sp>
        <p:sp>
          <p:nvSpPr>
            <p:cNvPr id="226" name="TextBox 225"/>
            <p:cNvSpPr txBox="1"/>
            <p:nvPr/>
          </p:nvSpPr>
          <p:spPr>
            <a:xfrm flipH="1">
              <a:off x="5631989" y="23850600"/>
              <a:ext cx="1302211" cy="393419"/>
            </a:xfrm>
            <a:prstGeom prst="rect">
              <a:avLst/>
            </a:prstGeom>
            <a:noFill/>
          </p:spPr>
          <p:txBody>
            <a:bodyPr wrap="square" rtlCol="0">
              <a:spAutoFit/>
            </a:bodyPr>
            <a:ls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a:lstStyle>
            <a:p>
              <a:r>
                <a:rPr lang="en-US" sz="1200" dirty="0" smtClean="0"/>
                <a:t>USB/FTDI</a:t>
              </a:r>
              <a:endParaRPr lang="en-US" sz="1200" dirty="0"/>
            </a:p>
          </p:txBody>
        </p:sp>
        <p:cxnSp>
          <p:nvCxnSpPr>
            <p:cNvPr id="227" name="Straight Arrow Connector 226"/>
            <p:cNvCxnSpPr/>
            <p:nvPr/>
          </p:nvCxnSpPr>
          <p:spPr>
            <a:xfrm flipH="1">
              <a:off x="5562600" y="24460200"/>
              <a:ext cx="13716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28" name="Straight Arrow Connector 227"/>
            <p:cNvCxnSpPr/>
            <p:nvPr/>
          </p:nvCxnSpPr>
          <p:spPr>
            <a:xfrm flipH="1">
              <a:off x="5600700" y="24841200"/>
              <a:ext cx="1333500" cy="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229" name="TextBox 228"/>
            <p:cNvSpPr txBox="1"/>
            <p:nvPr/>
          </p:nvSpPr>
          <p:spPr>
            <a:xfrm rot="20006300" flipH="1">
              <a:off x="3816955" y="22257933"/>
              <a:ext cx="2013876" cy="480845"/>
            </a:xfrm>
            <a:prstGeom prst="rect">
              <a:avLst/>
            </a:prstGeom>
            <a:noFill/>
          </p:spPr>
          <p:txBody>
            <a:bodyPr wrap="square" rtlCol="0">
              <a:spAutoFit/>
            </a:bodyPr>
            <a:ls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a:lstStyle>
            <a:p>
              <a:r>
                <a:rPr lang="en-US" sz="1600" dirty="0" smtClean="0"/>
                <a:t>2.4 [GHz]</a:t>
              </a:r>
              <a:endParaRPr lang="en-US" sz="1600" dirty="0"/>
            </a:p>
          </p:txBody>
        </p:sp>
        <p:cxnSp>
          <p:nvCxnSpPr>
            <p:cNvPr id="230" name="Straight Connector 229"/>
            <p:cNvCxnSpPr/>
            <p:nvPr/>
          </p:nvCxnSpPr>
          <p:spPr>
            <a:xfrm flipV="1">
              <a:off x="9220200" y="20421600"/>
              <a:ext cx="0" cy="53340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flipH="1">
              <a:off x="7315200" y="20421600"/>
              <a:ext cx="1905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32" name="Straight Arrow Connector 231"/>
            <p:cNvCxnSpPr/>
            <p:nvPr/>
          </p:nvCxnSpPr>
          <p:spPr>
            <a:xfrm flipV="1">
              <a:off x="7315200" y="19583400"/>
              <a:ext cx="0" cy="83820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233" name="Rectangle 232"/>
            <p:cNvSpPr/>
            <p:nvPr/>
          </p:nvSpPr>
          <p:spPr>
            <a:xfrm>
              <a:off x="8534400" y="19735800"/>
              <a:ext cx="13716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657600" rtl="0" eaLnBrk="1" latinLnBrk="0" hangingPunct="1">
                <a:defRPr sz="7200" kern="1200">
                  <a:solidFill>
                    <a:schemeClr val="lt1"/>
                  </a:solidFill>
                  <a:latin typeface="+mn-lt"/>
                  <a:ea typeface="+mn-ea"/>
                  <a:cs typeface="+mn-cs"/>
                </a:defRPr>
              </a:lvl1pPr>
              <a:lvl2pPr marL="1828800" algn="l" defTabSz="3657600" rtl="0" eaLnBrk="1" latinLnBrk="0" hangingPunct="1">
                <a:defRPr sz="7200" kern="1200">
                  <a:solidFill>
                    <a:schemeClr val="lt1"/>
                  </a:solidFill>
                  <a:latin typeface="+mn-lt"/>
                  <a:ea typeface="+mn-ea"/>
                  <a:cs typeface="+mn-cs"/>
                </a:defRPr>
              </a:lvl2pPr>
              <a:lvl3pPr marL="3657600" algn="l" defTabSz="3657600" rtl="0" eaLnBrk="1" latinLnBrk="0" hangingPunct="1">
                <a:defRPr sz="7200" kern="1200">
                  <a:solidFill>
                    <a:schemeClr val="lt1"/>
                  </a:solidFill>
                  <a:latin typeface="+mn-lt"/>
                  <a:ea typeface="+mn-ea"/>
                  <a:cs typeface="+mn-cs"/>
                </a:defRPr>
              </a:lvl3pPr>
              <a:lvl4pPr marL="5486400" algn="l" defTabSz="3657600" rtl="0" eaLnBrk="1" latinLnBrk="0" hangingPunct="1">
                <a:defRPr sz="7200" kern="1200">
                  <a:solidFill>
                    <a:schemeClr val="lt1"/>
                  </a:solidFill>
                  <a:latin typeface="+mn-lt"/>
                  <a:ea typeface="+mn-ea"/>
                  <a:cs typeface="+mn-cs"/>
                </a:defRPr>
              </a:lvl4pPr>
              <a:lvl5pPr marL="7315200" algn="l" defTabSz="3657600" rtl="0" eaLnBrk="1" latinLnBrk="0" hangingPunct="1">
                <a:defRPr sz="7200" kern="1200">
                  <a:solidFill>
                    <a:schemeClr val="lt1"/>
                  </a:solidFill>
                  <a:latin typeface="+mn-lt"/>
                  <a:ea typeface="+mn-ea"/>
                  <a:cs typeface="+mn-cs"/>
                </a:defRPr>
              </a:lvl5pPr>
              <a:lvl6pPr marL="9144000" algn="l" defTabSz="3657600" rtl="0" eaLnBrk="1" latinLnBrk="0" hangingPunct="1">
                <a:defRPr sz="7200" kern="1200">
                  <a:solidFill>
                    <a:schemeClr val="lt1"/>
                  </a:solidFill>
                  <a:latin typeface="+mn-lt"/>
                  <a:ea typeface="+mn-ea"/>
                  <a:cs typeface="+mn-cs"/>
                </a:defRPr>
              </a:lvl6pPr>
              <a:lvl7pPr marL="10972800" algn="l" defTabSz="3657600" rtl="0" eaLnBrk="1" latinLnBrk="0" hangingPunct="1">
                <a:defRPr sz="7200" kern="1200">
                  <a:solidFill>
                    <a:schemeClr val="lt1"/>
                  </a:solidFill>
                  <a:latin typeface="+mn-lt"/>
                  <a:ea typeface="+mn-ea"/>
                  <a:cs typeface="+mn-cs"/>
                </a:defRPr>
              </a:lvl7pPr>
              <a:lvl8pPr marL="12801600" algn="l" defTabSz="3657600" rtl="0" eaLnBrk="1" latinLnBrk="0" hangingPunct="1">
                <a:defRPr sz="7200" kern="1200">
                  <a:solidFill>
                    <a:schemeClr val="lt1"/>
                  </a:solidFill>
                  <a:latin typeface="+mn-lt"/>
                  <a:ea typeface="+mn-ea"/>
                  <a:cs typeface="+mn-cs"/>
                </a:defRPr>
              </a:lvl8pPr>
              <a:lvl9pPr marL="14630400" algn="l" defTabSz="3657600" rtl="0" eaLnBrk="1" latinLnBrk="0" hangingPunct="1">
                <a:defRPr sz="7200" kern="1200">
                  <a:solidFill>
                    <a:schemeClr val="lt1"/>
                  </a:solidFill>
                  <a:latin typeface="+mn-lt"/>
                  <a:ea typeface="+mn-ea"/>
                  <a:cs typeface="+mn-cs"/>
                </a:defRPr>
              </a:lvl9pPr>
            </a:lstStyle>
            <a:p>
              <a:pPr algn="ctr"/>
              <a:r>
                <a:rPr lang="en-US" sz="2000" dirty="0" smtClean="0"/>
                <a:t>ADC</a:t>
              </a:r>
              <a:endParaRPr lang="en-US" sz="2000" dirty="0"/>
            </a:p>
          </p:txBody>
        </p:sp>
        <p:cxnSp>
          <p:nvCxnSpPr>
            <p:cNvPr id="234" name="Straight Arrow Connector 233"/>
            <p:cNvCxnSpPr/>
            <p:nvPr/>
          </p:nvCxnSpPr>
          <p:spPr>
            <a:xfrm flipV="1">
              <a:off x="9448800" y="20269200"/>
              <a:ext cx="0" cy="6858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35" name="Straight Connector 234"/>
            <p:cNvCxnSpPr>
              <a:stCxn id="233" idx="1"/>
            </p:cNvCxnSpPr>
            <p:nvPr/>
          </p:nvCxnSpPr>
          <p:spPr>
            <a:xfrm flipH="1">
              <a:off x="7772400" y="19964400"/>
              <a:ext cx="7620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36" name="Straight Arrow Connector 235"/>
            <p:cNvCxnSpPr/>
            <p:nvPr/>
          </p:nvCxnSpPr>
          <p:spPr>
            <a:xfrm flipV="1">
              <a:off x="7772400" y="19583400"/>
              <a:ext cx="0" cy="3810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490A1B2F-D650-4535-A08C-27EE57E02669}" type="slidenum">
              <a:rPr lang="en-US" smtClean="0">
                <a:solidFill>
                  <a:schemeClr val="tx1"/>
                </a:solidFill>
              </a:rPr>
              <a:t>22</a:t>
            </a:fld>
            <a:endParaRPr lang="en-US" dirty="0">
              <a:solidFill>
                <a:schemeClr val="tx1"/>
              </a:solidFill>
            </a:endParaRPr>
          </a:p>
        </p:txBody>
      </p:sp>
      <p:cxnSp>
        <p:nvCxnSpPr>
          <p:cNvPr id="257" name="Straight Connector 256"/>
          <p:cNvCxnSpPr/>
          <p:nvPr/>
        </p:nvCxnSpPr>
        <p:spPr>
          <a:xfrm>
            <a:off x="4648200" y="2667000"/>
            <a:ext cx="0" cy="68580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a:xfrm flipH="1">
            <a:off x="4038600" y="3352800"/>
            <a:ext cx="609600" cy="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flipV="1">
            <a:off x="4038600" y="3352802"/>
            <a:ext cx="0" cy="990598"/>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flipH="1">
            <a:off x="3200400" y="4343400"/>
            <a:ext cx="838200" cy="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sp>
        <p:nvSpPr>
          <p:cNvPr id="267" name="Rectangle 266"/>
          <p:cNvSpPr/>
          <p:nvPr/>
        </p:nvSpPr>
        <p:spPr>
          <a:xfrm>
            <a:off x="1066800" y="4343400"/>
            <a:ext cx="1676400" cy="4641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657600" rtl="0" eaLnBrk="1" latinLnBrk="0" hangingPunct="1">
              <a:defRPr sz="7200" kern="1200">
                <a:solidFill>
                  <a:schemeClr val="lt1"/>
                </a:solidFill>
                <a:latin typeface="+mn-lt"/>
                <a:ea typeface="+mn-ea"/>
                <a:cs typeface="+mn-cs"/>
              </a:defRPr>
            </a:lvl1pPr>
            <a:lvl2pPr marL="1828800" algn="l" defTabSz="3657600" rtl="0" eaLnBrk="1" latinLnBrk="0" hangingPunct="1">
              <a:defRPr sz="7200" kern="1200">
                <a:solidFill>
                  <a:schemeClr val="lt1"/>
                </a:solidFill>
                <a:latin typeface="+mn-lt"/>
                <a:ea typeface="+mn-ea"/>
                <a:cs typeface="+mn-cs"/>
              </a:defRPr>
            </a:lvl2pPr>
            <a:lvl3pPr marL="3657600" algn="l" defTabSz="3657600" rtl="0" eaLnBrk="1" latinLnBrk="0" hangingPunct="1">
              <a:defRPr sz="7200" kern="1200">
                <a:solidFill>
                  <a:schemeClr val="lt1"/>
                </a:solidFill>
                <a:latin typeface="+mn-lt"/>
                <a:ea typeface="+mn-ea"/>
                <a:cs typeface="+mn-cs"/>
              </a:defRPr>
            </a:lvl3pPr>
            <a:lvl4pPr marL="5486400" algn="l" defTabSz="3657600" rtl="0" eaLnBrk="1" latinLnBrk="0" hangingPunct="1">
              <a:defRPr sz="7200" kern="1200">
                <a:solidFill>
                  <a:schemeClr val="lt1"/>
                </a:solidFill>
                <a:latin typeface="+mn-lt"/>
                <a:ea typeface="+mn-ea"/>
                <a:cs typeface="+mn-cs"/>
              </a:defRPr>
            </a:lvl4pPr>
            <a:lvl5pPr marL="7315200" algn="l" defTabSz="3657600" rtl="0" eaLnBrk="1" latinLnBrk="0" hangingPunct="1">
              <a:defRPr sz="7200" kern="1200">
                <a:solidFill>
                  <a:schemeClr val="lt1"/>
                </a:solidFill>
                <a:latin typeface="+mn-lt"/>
                <a:ea typeface="+mn-ea"/>
                <a:cs typeface="+mn-cs"/>
              </a:defRPr>
            </a:lvl5pPr>
            <a:lvl6pPr marL="9144000" algn="l" defTabSz="3657600" rtl="0" eaLnBrk="1" latinLnBrk="0" hangingPunct="1">
              <a:defRPr sz="7200" kern="1200">
                <a:solidFill>
                  <a:schemeClr val="lt1"/>
                </a:solidFill>
                <a:latin typeface="+mn-lt"/>
                <a:ea typeface="+mn-ea"/>
                <a:cs typeface="+mn-cs"/>
              </a:defRPr>
            </a:lvl6pPr>
            <a:lvl7pPr marL="10972800" algn="l" defTabSz="3657600" rtl="0" eaLnBrk="1" latinLnBrk="0" hangingPunct="1">
              <a:defRPr sz="7200" kern="1200">
                <a:solidFill>
                  <a:schemeClr val="lt1"/>
                </a:solidFill>
                <a:latin typeface="+mn-lt"/>
                <a:ea typeface="+mn-ea"/>
                <a:cs typeface="+mn-cs"/>
              </a:defRPr>
            </a:lvl7pPr>
            <a:lvl8pPr marL="12801600" algn="l" defTabSz="3657600" rtl="0" eaLnBrk="1" latinLnBrk="0" hangingPunct="1">
              <a:defRPr sz="7200" kern="1200">
                <a:solidFill>
                  <a:schemeClr val="lt1"/>
                </a:solidFill>
                <a:latin typeface="+mn-lt"/>
                <a:ea typeface="+mn-ea"/>
                <a:cs typeface="+mn-cs"/>
              </a:defRPr>
            </a:lvl8pPr>
            <a:lvl9pPr marL="14630400" algn="l" defTabSz="3657600" rtl="0" eaLnBrk="1" latinLnBrk="0" hangingPunct="1">
              <a:defRPr sz="7200" kern="1200">
                <a:solidFill>
                  <a:schemeClr val="lt1"/>
                </a:solidFill>
                <a:latin typeface="+mn-lt"/>
                <a:ea typeface="+mn-ea"/>
                <a:cs typeface="+mn-cs"/>
              </a:defRPr>
            </a:lvl9pPr>
          </a:lstStyle>
          <a:p>
            <a:pPr algn="ctr"/>
            <a:r>
              <a:rPr lang="en-US" sz="1800" dirty="0" smtClean="0"/>
              <a:t>Audible Locator</a:t>
            </a:r>
            <a:endParaRPr lang="en-US" sz="1800" dirty="0"/>
          </a:p>
        </p:txBody>
      </p:sp>
      <p:cxnSp>
        <p:nvCxnSpPr>
          <p:cNvPr id="270" name="Straight Connector 269"/>
          <p:cNvCxnSpPr/>
          <p:nvPr/>
        </p:nvCxnSpPr>
        <p:spPr>
          <a:xfrm>
            <a:off x="3200400" y="4343400"/>
            <a:ext cx="0" cy="2286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72" name="Straight Arrow Connector 271"/>
          <p:cNvCxnSpPr/>
          <p:nvPr/>
        </p:nvCxnSpPr>
        <p:spPr>
          <a:xfrm flipH="1">
            <a:off x="2743200" y="4572000"/>
            <a:ext cx="457200" cy="0"/>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9879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2130425"/>
            <a:ext cx="7772400" cy="1470025"/>
          </a:xfrm>
        </p:spPr>
        <p:txBody>
          <a:bodyPr/>
          <a:lstStyle/>
          <a:p>
            <a:r>
              <a:rPr lang="en-US" dirty="0" smtClean="0">
                <a:solidFill>
                  <a:schemeClr val="bg1"/>
                </a:solidFill>
              </a:rPr>
              <a:t>Testing, Results, Reliability</a:t>
            </a:r>
            <a:endParaRPr lang="en-US" dirty="0">
              <a:solidFill>
                <a:schemeClr val="bg1"/>
              </a:solidFill>
            </a:endParaRPr>
          </a:p>
        </p:txBody>
      </p:sp>
      <p:sp>
        <p:nvSpPr>
          <p:cNvPr id="5" name="Subtitle 4"/>
          <p:cNvSpPr>
            <a:spLocks noGrp="1"/>
          </p:cNvSpPr>
          <p:nvPr>
            <p:ph type="subTitle" idx="1"/>
          </p:nvPr>
        </p:nvSpPr>
        <p:spPr>
          <a:xfrm>
            <a:off x="1600200" y="3886200"/>
            <a:ext cx="6400800" cy="1752600"/>
          </a:xfrm>
        </p:spPr>
        <p:txBody>
          <a:bodyPr>
            <a:normAutofit fontScale="85000" lnSpcReduction="20000"/>
          </a:bodyPr>
          <a:lstStyle/>
          <a:p>
            <a:r>
              <a:rPr lang="en-US" dirty="0" smtClean="0">
                <a:solidFill>
                  <a:schemeClr val="bg1"/>
                </a:solidFill>
              </a:rPr>
              <a:t>Aero-braking Deployment</a:t>
            </a:r>
          </a:p>
          <a:p>
            <a:r>
              <a:rPr lang="en-US" dirty="0" smtClean="0">
                <a:solidFill>
                  <a:schemeClr val="bg1"/>
                </a:solidFill>
              </a:rPr>
              <a:t>Separation Mechanism</a:t>
            </a:r>
          </a:p>
          <a:p>
            <a:r>
              <a:rPr lang="en-US" dirty="0" smtClean="0">
                <a:solidFill>
                  <a:schemeClr val="bg1"/>
                </a:solidFill>
              </a:rPr>
              <a:t>Telemetry and Electronics</a:t>
            </a:r>
          </a:p>
          <a:p>
            <a:r>
              <a:rPr lang="en-US" dirty="0" smtClean="0">
                <a:solidFill>
                  <a:schemeClr val="bg1"/>
                </a:solidFill>
              </a:rPr>
              <a:t>Flight and Ground Control Software</a:t>
            </a:r>
            <a:endParaRPr lang="en-US" dirty="0">
              <a:solidFill>
                <a:schemeClr val="bg1"/>
              </a:solidFill>
            </a:endParaRPr>
          </a:p>
        </p:txBody>
      </p:sp>
      <p:sp>
        <p:nvSpPr>
          <p:cNvPr id="2" name="TextBox 1"/>
          <p:cNvSpPr txBox="1"/>
          <p:nvPr/>
        </p:nvSpPr>
        <p:spPr>
          <a:xfrm>
            <a:off x="3581400" y="6172200"/>
            <a:ext cx="3048000" cy="369332"/>
          </a:xfrm>
          <a:prstGeom prst="rect">
            <a:avLst/>
          </a:prstGeom>
          <a:noFill/>
        </p:spPr>
        <p:txBody>
          <a:bodyPr wrap="square" rtlCol="0">
            <a:spAutoFit/>
          </a:bodyPr>
          <a:lstStyle/>
          <a:p>
            <a:r>
              <a:rPr lang="en-US" dirty="0" err="1" smtClean="0">
                <a:solidFill>
                  <a:schemeClr val="bg1"/>
                </a:solidFill>
              </a:rPr>
              <a:t>Rustan</a:t>
            </a:r>
            <a:r>
              <a:rPr lang="en-US" dirty="0" smtClean="0">
                <a:solidFill>
                  <a:schemeClr val="bg1"/>
                </a:solidFill>
              </a:rPr>
              <a:t> and </a:t>
            </a:r>
            <a:r>
              <a:rPr lang="en-US" dirty="0" err="1" smtClean="0">
                <a:solidFill>
                  <a:schemeClr val="bg1"/>
                </a:solidFill>
              </a:rPr>
              <a:t>Guerr</a:t>
            </a:r>
            <a:endParaRPr lang="en-US" dirty="0">
              <a:solidFill>
                <a:schemeClr val="bg1"/>
              </a:solidFill>
            </a:endParaRPr>
          </a:p>
        </p:txBody>
      </p:sp>
    </p:spTree>
    <p:extLst>
      <p:ext uri="{BB962C8B-B14F-4D97-AF65-F5344CB8AC3E}">
        <p14:creationId xmlns:p14="http://schemas.microsoft.com/office/powerpoint/2010/main" val="1558823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Separation and Deployment</a:t>
            </a:r>
            <a:endParaRPr lang="en-US" dirty="0"/>
          </a:p>
        </p:txBody>
      </p:sp>
      <p:sp>
        <p:nvSpPr>
          <p:cNvPr id="6" name="Slide Number Placeholder 5"/>
          <p:cNvSpPr>
            <a:spLocks noGrp="1"/>
          </p:cNvSpPr>
          <p:nvPr>
            <p:ph type="sldNum" sz="quarter" idx="12"/>
          </p:nvPr>
        </p:nvSpPr>
        <p:spPr/>
        <p:txBody>
          <a:bodyPr/>
          <a:lstStyle/>
          <a:p>
            <a:fld id="{490A1B2F-D650-4535-A08C-27EE57E02669}" type="slidenum">
              <a:rPr lang="en-US" smtClean="0">
                <a:solidFill>
                  <a:schemeClr val="tx1"/>
                </a:solidFill>
              </a:rPr>
              <a:t>24</a:t>
            </a:fld>
            <a:endParaRPr lang="en-US" dirty="0">
              <a:solidFill>
                <a:schemeClr val="tx1"/>
              </a:solidFill>
            </a:endParaRPr>
          </a:p>
        </p:txBody>
      </p:sp>
      <p:sp>
        <p:nvSpPr>
          <p:cNvPr id="5" name="Content Placeholder 4"/>
          <p:cNvSpPr>
            <a:spLocks noGrp="1"/>
          </p:cNvSpPr>
          <p:nvPr>
            <p:ph idx="1"/>
          </p:nvPr>
        </p:nvSpPr>
        <p:spPr/>
        <p:txBody>
          <a:bodyPr>
            <a:normAutofit/>
          </a:bodyPr>
          <a:lstStyle/>
          <a:p>
            <a:r>
              <a:rPr lang="en-US" dirty="0" smtClean="0"/>
              <a:t>Unable to test in operation conditions</a:t>
            </a:r>
          </a:p>
          <a:p>
            <a:r>
              <a:rPr lang="en-US" dirty="0" smtClean="0"/>
              <a:t>Test individual components</a:t>
            </a:r>
          </a:p>
          <a:p>
            <a:r>
              <a:rPr lang="en-US" dirty="0" smtClean="0"/>
              <a:t>Parachute</a:t>
            </a:r>
          </a:p>
          <a:p>
            <a:pPr lvl="1"/>
            <a:r>
              <a:rPr lang="en-US" dirty="0" smtClean="0"/>
              <a:t>Test confirmed validity of model</a:t>
            </a:r>
          </a:p>
          <a:p>
            <a:r>
              <a:rPr lang="en-US" dirty="0" smtClean="0"/>
              <a:t>Separation Mechanism</a:t>
            </a:r>
          </a:p>
          <a:p>
            <a:pPr lvl="1"/>
            <a:r>
              <a:rPr lang="en-US" dirty="0" smtClean="0"/>
              <a:t>Successfully detached payload from container</a:t>
            </a:r>
          </a:p>
          <a:p>
            <a:r>
              <a:rPr lang="en-US" dirty="0" smtClean="0"/>
              <a:t>Aero-braking</a:t>
            </a:r>
          </a:p>
          <a:p>
            <a:pPr lvl="1"/>
            <a:r>
              <a:rPr lang="en-US" dirty="0" smtClean="0"/>
              <a:t>Manually deployed structure 		</a:t>
            </a:r>
          </a:p>
          <a:p>
            <a:pPr lvl="1"/>
            <a:endParaRPr lang="en-US" dirty="0"/>
          </a:p>
        </p:txBody>
      </p:sp>
    </p:spTree>
    <p:extLst>
      <p:ext uri="{BB962C8B-B14F-4D97-AF65-F5344CB8AC3E}">
        <p14:creationId xmlns:p14="http://schemas.microsoft.com/office/powerpoint/2010/main" val="1559287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000" dirty="0" smtClean="0"/>
              <a:t>Telemetry Testing and Results</a:t>
            </a:r>
            <a:endParaRPr lang="en-US" sz="4000" dirty="0"/>
          </a:p>
        </p:txBody>
      </p:sp>
      <p:grpSp>
        <p:nvGrpSpPr>
          <p:cNvPr id="5" name="Group 4"/>
          <p:cNvGrpSpPr/>
          <p:nvPr/>
        </p:nvGrpSpPr>
        <p:grpSpPr>
          <a:xfrm>
            <a:off x="609600" y="1370524"/>
            <a:ext cx="7924800" cy="5247208"/>
            <a:chOff x="609600" y="1219200"/>
            <a:chExt cx="7924800" cy="5398532"/>
          </a:xfrm>
        </p:grpSpPr>
        <p:pic>
          <p:nvPicPr>
            <p:cNvPr id="12" name="Picture 11" descr="Screen Shot 2013-02-01 at 1.47.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884" y="3890433"/>
              <a:ext cx="772149" cy="960990"/>
            </a:xfrm>
            <a:prstGeom prst="rect">
              <a:avLst/>
            </a:prstGeom>
          </p:spPr>
        </p:pic>
        <p:pic>
          <p:nvPicPr>
            <p:cNvPr id="14" name="Picture 13" descr="Screen Shot 2013-02-01 at 1.49.4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1714" y="2607437"/>
              <a:ext cx="753086" cy="745363"/>
            </a:xfrm>
            <a:prstGeom prst="rect">
              <a:avLst/>
            </a:prstGeom>
          </p:spPr>
        </p:pic>
        <p:pic>
          <p:nvPicPr>
            <p:cNvPr id="16" name="Picture 15" descr="Screen Shot 2013-02-01 at 6.48.4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1233854"/>
              <a:ext cx="742545" cy="671146"/>
            </a:xfrm>
            <a:prstGeom prst="rect">
              <a:avLst/>
            </a:prstGeom>
          </p:spPr>
        </p:pic>
        <p:pic>
          <p:nvPicPr>
            <p:cNvPr id="17" name="Picture 16" descr="Screen Shot 2013-02-11 at 9.40.04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8426" y="5269948"/>
              <a:ext cx="1238774" cy="978452"/>
            </a:xfrm>
            <a:prstGeom prst="rect">
              <a:avLst/>
            </a:prstGeom>
          </p:spPr>
        </p:pic>
        <p:sp>
          <p:nvSpPr>
            <p:cNvPr id="26" name="Rounded Rectangle 25"/>
            <p:cNvSpPr/>
            <p:nvPr/>
          </p:nvSpPr>
          <p:spPr>
            <a:xfrm>
              <a:off x="6858000" y="2590800"/>
              <a:ext cx="1676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Test Result:</a:t>
              </a:r>
            </a:p>
            <a:p>
              <a:pPr algn="ctr"/>
              <a:r>
                <a:rPr lang="en-US" dirty="0" smtClean="0"/>
                <a:t>OK</a:t>
              </a:r>
              <a:endParaRPr lang="en-US" dirty="0"/>
            </a:p>
          </p:txBody>
        </p:sp>
        <p:sp>
          <p:nvSpPr>
            <p:cNvPr id="27" name="Rounded Rectangle 26"/>
            <p:cNvSpPr/>
            <p:nvPr/>
          </p:nvSpPr>
          <p:spPr>
            <a:xfrm>
              <a:off x="6858000" y="5257800"/>
              <a:ext cx="1676400" cy="990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Test Result: </a:t>
              </a:r>
            </a:p>
            <a:p>
              <a:pPr algn="ctr"/>
              <a:r>
                <a:rPr lang="en-US" dirty="0" smtClean="0"/>
                <a:t>Inconclusive</a:t>
              </a:r>
              <a:endParaRPr lang="en-US" dirty="0"/>
            </a:p>
          </p:txBody>
        </p:sp>
        <p:sp>
          <p:nvSpPr>
            <p:cNvPr id="28" name="Rounded Rectangle 27"/>
            <p:cNvSpPr/>
            <p:nvPr/>
          </p:nvSpPr>
          <p:spPr>
            <a:xfrm>
              <a:off x="6858000" y="3962400"/>
              <a:ext cx="1676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Test Result: </a:t>
              </a:r>
            </a:p>
            <a:p>
              <a:pPr algn="ctr"/>
              <a:r>
                <a:rPr lang="en-US" dirty="0" smtClean="0"/>
                <a:t>OK</a:t>
              </a:r>
              <a:endParaRPr lang="en-US" dirty="0"/>
            </a:p>
          </p:txBody>
        </p:sp>
        <p:sp>
          <p:nvSpPr>
            <p:cNvPr id="29" name="Rounded Rectangle 28"/>
            <p:cNvSpPr/>
            <p:nvPr/>
          </p:nvSpPr>
          <p:spPr>
            <a:xfrm>
              <a:off x="6858000" y="1219200"/>
              <a:ext cx="1676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Test Result:</a:t>
              </a:r>
            </a:p>
            <a:p>
              <a:pPr algn="ctr"/>
              <a:r>
                <a:rPr lang="en-US" dirty="0" smtClean="0"/>
                <a:t>OK</a:t>
              </a:r>
              <a:endParaRPr lang="en-US" dirty="0"/>
            </a:p>
          </p:txBody>
        </p:sp>
        <p:sp>
          <p:nvSpPr>
            <p:cNvPr id="3" name="Rectangle 2"/>
            <p:cNvSpPr/>
            <p:nvPr/>
          </p:nvSpPr>
          <p:spPr>
            <a:xfrm>
              <a:off x="609600" y="1295400"/>
              <a:ext cx="19812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Competition </a:t>
              </a:r>
              <a:r>
                <a:rPr lang="en-US" dirty="0" err="1" smtClean="0"/>
                <a:t>Req</a:t>
              </a:r>
              <a:endParaRPr lang="en-US" dirty="0" smtClean="0"/>
            </a:p>
            <a:p>
              <a:pPr algn="ctr"/>
              <a:r>
                <a:rPr lang="en-US" dirty="0" smtClean="0"/>
                <a:t>Force Sensor</a:t>
              </a:r>
            </a:p>
          </p:txBody>
        </p:sp>
        <p:sp>
          <p:nvSpPr>
            <p:cNvPr id="4" name="TextBox 3"/>
            <p:cNvSpPr txBox="1"/>
            <p:nvPr/>
          </p:nvSpPr>
          <p:spPr>
            <a:xfrm>
              <a:off x="2967567" y="1909233"/>
              <a:ext cx="1680633" cy="376767"/>
            </a:xfrm>
            <a:prstGeom prst="rect">
              <a:avLst/>
            </a:prstGeom>
            <a:noFill/>
          </p:spPr>
          <p:txBody>
            <a:bodyPr wrap="square" rtlCol="0">
              <a:spAutoFit/>
            </a:bodyPr>
            <a:lstStyle/>
            <a:p>
              <a:r>
                <a:rPr lang="en-US" dirty="0" smtClean="0"/>
                <a:t>Accelerometer</a:t>
              </a:r>
              <a:endParaRPr lang="en-US" dirty="0"/>
            </a:p>
          </p:txBody>
        </p:sp>
        <p:sp>
          <p:nvSpPr>
            <p:cNvPr id="30" name="Rectangle 29"/>
            <p:cNvSpPr/>
            <p:nvPr/>
          </p:nvSpPr>
          <p:spPr>
            <a:xfrm>
              <a:off x="4800600" y="1219200"/>
              <a:ext cx="14478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100 Hz sample rate</a:t>
              </a:r>
              <a:endParaRPr lang="en-US" dirty="0"/>
            </a:p>
          </p:txBody>
        </p:sp>
        <p:sp>
          <p:nvSpPr>
            <p:cNvPr id="31" name="TextBox 30"/>
            <p:cNvSpPr txBox="1"/>
            <p:nvPr/>
          </p:nvSpPr>
          <p:spPr>
            <a:xfrm>
              <a:off x="3119967" y="3357033"/>
              <a:ext cx="1680633" cy="376767"/>
            </a:xfrm>
            <a:prstGeom prst="rect">
              <a:avLst/>
            </a:prstGeom>
            <a:noFill/>
          </p:spPr>
          <p:txBody>
            <a:bodyPr wrap="square" rtlCol="0">
              <a:spAutoFit/>
            </a:bodyPr>
            <a:lstStyle/>
            <a:p>
              <a:r>
                <a:rPr lang="en-US" dirty="0" smtClean="0"/>
                <a:t>Press./Temp.</a:t>
              </a:r>
              <a:endParaRPr lang="en-US" dirty="0"/>
            </a:p>
          </p:txBody>
        </p:sp>
        <p:sp>
          <p:nvSpPr>
            <p:cNvPr id="32" name="TextBox 31"/>
            <p:cNvSpPr txBox="1"/>
            <p:nvPr/>
          </p:nvSpPr>
          <p:spPr>
            <a:xfrm>
              <a:off x="3119967" y="4881033"/>
              <a:ext cx="1680633" cy="376767"/>
            </a:xfrm>
            <a:prstGeom prst="rect">
              <a:avLst/>
            </a:prstGeom>
            <a:noFill/>
          </p:spPr>
          <p:txBody>
            <a:bodyPr wrap="square" rtlCol="0">
              <a:spAutoFit/>
            </a:bodyPr>
            <a:lstStyle/>
            <a:p>
              <a:r>
                <a:rPr lang="en-US" dirty="0" smtClean="0"/>
                <a:t>GPS Module</a:t>
              </a:r>
              <a:endParaRPr lang="en-US" dirty="0"/>
            </a:p>
          </p:txBody>
        </p:sp>
        <p:sp>
          <p:nvSpPr>
            <p:cNvPr id="33" name="TextBox 32"/>
            <p:cNvSpPr txBox="1"/>
            <p:nvPr/>
          </p:nvSpPr>
          <p:spPr>
            <a:xfrm>
              <a:off x="2895600" y="6248400"/>
              <a:ext cx="1905000" cy="369332"/>
            </a:xfrm>
            <a:prstGeom prst="rect">
              <a:avLst/>
            </a:prstGeom>
            <a:noFill/>
          </p:spPr>
          <p:txBody>
            <a:bodyPr wrap="square" rtlCol="0">
              <a:spAutoFit/>
            </a:bodyPr>
            <a:lstStyle/>
            <a:p>
              <a:r>
                <a:rPr lang="en-US" dirty="0" smtClean="0"/>
                <a:t>XBEE Pro Series 1</a:t>
              </a:r>
              <a:endParaRPr lang="en-US" dirty="0"/>
            </a:p>
          </p:txBody>
        </p:sp>
        <p:sp>
          <p:nvSpPr>
            <p:cNvPr id="34" name="Rectangle 33"/>
            <p:cNvSpPr/>
            <p:nvPr/>
          </p:nvSpPr>
          <p:spPr>
            <a:xfrm>
              <a:off x="609600" y="2590800"/>
              <a:ext cx="19812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Competition </a:t>
              </a:r>
              <a:r>
                <a:rPr lang="en-US" dirty="0" err="1" smtClean="0"/>
                <a:t>Req</a:t>
              </a:r>
              <a:endParaRPr lang="en-US" dirty="0" smtClean="0"/>
            </a:p>
            <a:p>
              <a:pPr algn="ctr"/>
              <a:r>
                <a:rPr lang="en-US" dirty="0" smtClean="0"/>
                <a:t>Altitude Sensor</a:t>
              </a:r>
            </a:p>
          </p:txBody>
        </p:sp>
        <p:sp>
          <p:nvSpPr>
            <p:cNvPr id="35" name="Rectangle 34"/>
            <p:cNvSpPr/>
            <p:nvPr/>
          </p:nvSpPr>
          <p:spPr>
            <a:xfrm>
              <a:off x="609600" y="3962400"/>
              <a:ext cx="19812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Competition </a:t>
              </a:r>
              <a:r>
                <a:rPr lang="en-US" dirty="0" err="1" smtClean="0"/>
                <a:t>Req</a:t>
              </a:r>
              <a:endParaRPr lang="en-US" dirty="0" smtClean="0"/>
            </a:p>
            <a:p>
              <a:pPr algn="ctr"/>
              <a:r>
                <a:rPr lang="en-US" dirty="0" smtClean="0"/>
                <a:t>GPS NMEA Data</a:t>
              </a:r>
            </a:p>
          </p:txBody>
        </p:sp>
        <p:sp>
          <p:nvSpPr>
            <p:cNvPr id="36" name="Rectangle 35"/>
            <p:cNvSpPr/>
            <p:nvPr/>
          </p:nvSpPr>
          <p:spPr>
            <a:xfrm>
              <a:off x="609600" y="5334000"/>
              <a:ext cx="19812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Competition </a:t>
              </a:r>
              <a:r>
                <a:rPr lang="en-US" dirty="0" err="1" smtClean="0"/>
                <a:t>Req</a:t>
              </a:r>
              <a:endParaRPr lang="en-US" dirty="0" smtClean="0"/>
            </a:p>
            <a:p>
              <a:pPr algn="ctr"/>
              <a:r>
                <a:rPr lang="en-US" dirty="0" smtClean="0"/>
                <a:t>XBEE Series 1 or 2 </a:t>
              </a:r>
            </a:p>
          </p:txBody>
        </p:sp>
        <p:cxnSp>
          <p:nvCxnSpPr>
            <p:cNvPr id="39" name="Straight Arrow Connector 38"/>
            <p:cNvCxnSpPr/>
            <p:nvPr/>
          </p:nvCxnSpPr>
          <p:spPr>
            <a:xfrm>
              <a:off x="2667000" y="5715000"/>
              <a:ext cx="5334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4800600" y="2590800"/>
              <a:ext cx="14478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0.25 m precision</a:t>
              </a:r>
              <a:endParaRPr lang="en-US" dirty="0"/>
            </a:p>
          </p:txBody>
        </p:sp>
        <p:sp>
          <p:nvSpPr>
            <p:cNvPr id="41" name="Rectangle 40"/>
            <p:cNvSpPr/>
            <p:nvPr/>
          </p:nvSpPr>
          <p:spPr>
            <a:xfrm>
              <a:off x="4800600" y="3962400"/>
              <a:ext cx="14478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NMEA std. output</a:t>
              </a:r>
              <a:endParaRPr lang="en-US" dirty="0"/>
            </a:p>
          </p:txBody>
        </p:sp>
        <p:sp>
          <p:nvSpPr>
            <p:cNvPr id="42" name="Rectangle 41"/>
            <p:cNvSpPr/>
            <p:nvPr/>
          </p:nvSpPr>
          <p:spPr>
            <a:xfrm>
              <a:off x="4800600" y="5334000"/>
              <a:ext cx="14478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2.4 GHz</a:t>
              </a:r>
            </a:p>
            <a:p>
              <a:pPr algn="ctr"/>
              <a:r>
                <a:rPr lang="en-US" dirty="0" smtClean="0"/>
                <a:t>RF LOS ~1km</a:t>
              </a:r>
              <a:endParaRPr lang="en-US" dirty="0"/>
            </a:p>
          </p:txBody>
        </p:sp>
        <p:cxnSp>
          <p:nvCxnSpPr>
            <p:cNvPr id="43" name="Straight Arrow Connector 42"/>
            <p:cNvCxnSpPr/>
            <p:nvPr/>
          </p:nvCxnSpPr>
          <p:spPr>
            <a:xfrm>
              <a:off x="2667000" y="4343400"/>
              <a:ext cx="5334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2667000" y="2895600"/>
              <a:ext cx="5334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2667000" y="1600200"/>
              <a:ext cx="5334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4343400" y="5715000"/>
              <a:ext cx="381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4343400" y="4343400"/>
              <a:ext cx="381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4343400" y="2895600"/>
              <a:ext cx="381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343400" y="1600200"/>
              <a:ext cx="381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6324600" y="5715000"/>
              <a:ext cx="381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6324600" y="4343400"/>
              <a:ext cx="381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6324600" y="2895600"/>
              <a:ext cx="381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6324600" y="1600200"/>
              <a:ext cx="381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6" name="Slide Number Placeholder 5"/>
          <p:cNvSpPr>
            <a:spLocks noGrp="1"/>
          </p:cNvSpPr>
          <p:nvPr>
            <p:ph type="sldNum" sz="quarter" idx="12"/>
          </p:nvPr>
        </p:nvSpPr>
        <p:spPr/>
        <p:txBody>
          <a:bodyPr/>
          <a:lstStyle/>
          <a:p>
            <a:fld id="{490A1B2F-D650-4535-A08C-27EE57E02669}" type="slidenum">
              <a:rPr lang="en-US" smtClean="0">
                <a:solidFill>
                  <a:schemeClr val="tx1"/>
                </a:solidFill>
              </a:rPr>
              <a:t>25</a:t>
            </a:fld>
            <a:endParaRPr lang="en-US" dirty="0">
              <a:solidFill>
                <a:schemeClr val="tx1"/>
              </a:solidFill>
            </a:endParaRPr>
          </a:p>
        </p:txBody>
      </p:sp>
    </p:spTree>
    <p:extLst>
      <p:ext uri="{BB962C8B-B14F-4D97-AF65-F5344CB8AC3E}">
        <p14:creationId xmlns:p14="http://schemas.microsoft.com/office/powerpoint/2010/main" val="6320904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a:t>
            </a:r>
            <a:endParaRPr lang="en-US" dirty="0"/>
          </a:p>
        </p:txBody>
      </p:sp>
      <p:sp>
        <p:nvSpPr>
          <p:cNvPr id="3" name="Content Placeholder 2"/>
          <p:cNvSpPr>
            <a:spLocks noGrp="1"/>
          </p:cNvSpPr>
          <p:nvPr>
            <p:ph idx="1"/>
          </p:nvPr>
        </p:nvSpPr>
        <p:spPr/>
        <p:txBody>
          <a:bodyPr/>
          <a:lstStyle/>
          <a:p>
            <a:pPr marL="0" indent="0">
              <a:buNone/>
            </a:pPr>
            <a:r>
              <a:rPr lang="en-US" dirty="0" smtClean="0"/>
              <a:t>Digital Communications (XBEE, RF), Link Margin</a:t>
            </a:r>
            <a:endParaRPr lang="en-US" dirty="0"/>
          </a:p>
        </p:txBody>
      </p:sp>
      <p:grpSp>
        <p:nvGrpSpPr>
          <p:cNvPr id="46" name="Group 45"/>
          <p:cNvGrpSpPr/>
          <p:nvPr/>
        </p:nvGrpSpPr>
        <p:grpSpPr>
          <a:xfrm>
            <a:off x="609600" y="2362200"/>
            <a:ext cx="7086600" cy="1981200"/>
            <a:chOff x="609600" y="2362200"/>
            <a:chExt cx="7086600" cy="1981200"/>
          </a:xfrm>
        </p:grpSpPr>
        <p:sp>
          <p:nvSpPr>
            <p:cNvPr id="4" name="Rectangle 3"/>
            <p:cNvSpPr/>
            <p:nvPr/>
          </p:nvSpPr>
          <p:spPr>
            <a:xfrm>
              <a:off x="609600" y="2514600"/>
              <a:ext cx="1600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657600" rtl="0" eaLnBrk="1" latinLnBrk="0" hangingPunct="1">
                <a:defRPr sz="7200" kern="1200">
                  <a:solidFill>
                    <a:schemeClr val="lt1"/>
                  </a:solidFill>
                  <a:latin typeface="+mn-lt"/>
                  <a:ea typeface="+mn-ea"/>
                  <a:cs typeface="+mn-cs"/>
                </a:defRPr>
              </a:lvl1pPr>
              <a:lvl2pPr marL="1828800" algn="l" defTabSz="3657600" rtl="0" eaLnBrk="1" latinLnBrk="0" hangingPunct="1">
                <a:defRPr sz="7200" kern="1200">
                  <a:solidFill>
                    <a:schemeClr val="lt1"/>
                  </a:solidFill>
                  <a:latin typeface="+mn-lt"/>
                  <a:ea typeface="+mn-ea"/>
                  <a:cs typeface="+mn-cs"/>
                </a:defRPr>
              </a:lvl2pPr>
              <a:lvl3pPr marL="3657600" algn="l" defTabSz="3657600" rtl="0" eaLnBrk="1" latinLnBrk="0" hangingPunct="1">
                <a:defRPr sz="7200" kern="1200">
                  <a:solidFill>
                    <a:schemeClr val="lt1"/>
                  </a:solidFill>
                  <a:latin typeface="+mn-lt"/>
                  <a:ea typeface="+mn-ea"/>
                  <a:cs typeface="+mn-cs"/>
                </a:defRPr>
              </a:lvl3pPr>
              <a:lvl4pPr marL="5486400" algn="l" defTabSz="3657600" rtl="0" eaLnBrk="1" latinLnBrk="0" hangingPunct="1">
                <a:defRPr sz="7200" kern="1200">
                  <a:solidFill>
                    <a:schemeClr val="lt1"/>
                  </a:solidFill>
                  <a:latin typeface="+mn-lt"/>
                  <a:ea typeface="+mn-ea"/>
                  <a:cs typeface="+mn-cs"/>
                </a:defRPr>
              </a:lvl4pPr>
              <a:lvl5pPr marL="7315200" algn="l" defTabSz="3657600" rtl="0" eaLnBrk="1" latinLnBrk="0" hangingPunct="1">
                <a:defRPr sz="7200" kern="1200">
                  <a:solidFill>
                    <a:schemeClr val="lt1"/>
                  </a:solidFill>
                  <a:latin typeface="+mn-lt"/>
                  <a:ea typeface="+mn-ea"/>
                  <a:cs typeface="+mn-cs"/>
                </a:defRPr>
              </a:lvl5pPr>
              <a:lvl6pPr marL="9144000" algn="l" defTabSz="3657600" rtl="0" eaLnBrk="1" latinLnBrk="0" hangingPunct="1">
                <a:defRPr sz="7200" kern="1200">
                  <a:solidFill>
                    <a:schemeClr val="lt1"/>
                  </a:solidFill>
                  <a:latin typeface="+mn-lt"/>
                  <a:ea typeface="+mn-ea"/>
                  <a:cs typeface="+mn-cs"/>
                </a:defRPr>
              </a:lvl6pPr>
              <a:lvl7pPr marL="10972800" algn="l" defTabSz="3657600" rtl="0" eaLnBrk="1" latinLnBrk="0" hangingPunct="1">
                <a:defRPr sz="7200" kern="1200">
                  <a:solidFill>
                    <a:schemeClr val="lt1"/>
                  </a:solidFill>
                  <a:latin typeface="+mn-lt"/>
                  <a:ea typeface="+mn-ea"/>
                  <a:cs typeface="+mn-cs"/>
                </a:defRPr>
              </a:lvl7pPr>
              <a:lvl8pPr marL="12801600" algn="l" defTabSz="3657600" rtl="0" eaLnBrk="1" latinLnBrk="0" hangingPunct="1">
                <a:defRPr sz="7200" kern="1200">
                  <a:solidFill>
                    <a:schemeClr val="lt1"/>
                  </a:solidFill>
                  <a:latin typeface="+mn-lt"/>
                  <a:ea typeface="+mn-ea"/>
                  <a:cs typeface="+mn-cs"/>
                </a:defRPr>
              </a:lvl8pPr>
              <a:lvl9pPr marL="14630400" algn="l" defTabSz="3657600" rtl="0" eaLnBrk="1" latinLnBrk="0" hangingPunct="1">
                <a:defRPr sz="7200" kern="1200">
                  <a:solidFill>
                    <a:schemeClr val="lt1"/>
                  </a:solidFill>
                  <a:latin typeface="+mn-lt"/>
                  <a:ea typeface="+mn-ea"/>
                  <a:cs typeface="+mn-cs"/>
                </a:defRPr>
              </a:lvl9pPr>
            </a:lstStyle>
            <a:p>
              <a:pPr algn="ctr"/>
              <a:r>
                <a:rPr lang="en-US" sz="2000" dirty="0" smtClean="0"/>
                <a:t>Transmitter</a:t>
              </a:r>
            </a:p>
            <a:p>
              <a:pPr algn="ctr"/>
              <a:r>
                <a:rPr lang="en-US" sz="2000" dirty="0" smtClean="0"/>
                <a:t>18 </a:t>
              </a:r>
              <a:r>
                <a:rPr lang="en-US" sz="2000" dirty="0" err="1" smtClean="0"/>
                <a:t>dBm</a:t>
              </a:r>
              <a:endParaRPr lang="en-US" sz="2000" dirty="0"/>
            </a:p>
          </p:txBody>
        </p:sp>
        <p:cxnSp>
          <p:nvCxnSpPr>
            <p:cNvPr id="6" name="Straight Arrow Connector 5"/>
            <p:cNvCxnSpPr/>
            <p:nvPr/>
          </p:nvCxnSpPr>
          <p:spPr>
            <a:xfrm>
              <a:off x="2286000" y="2819400"/>
              <a:ext cx="951683"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276600" y="2514600"/>
              <a:ext cx="1295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657600" rtl="0" eaLnBrk="1" latinLnBrk="0" hangingPunct="1">
                <a:defRPr sz="7200" kern="1200">
                  <a:solidFill>
                    <a:schemeClr val="lt1"/>
                  </a:solidFill>
                  <a:latin typeface="+mn-lt"/>
                  <a:ea typeface="+mn-ea"/>
                  <a:cs typeface="+mn-cs"/>
                </a:defRPr>
              </a:lvl1pPr>
              <a:lvl2pPr marL="1828800" algn="l" defTabSz="3657600" rtl="0" eaLnBrk="1" latinLnBrk="0" hangingPunct="1">
                <a:defRPr sz="7200" kern="1200">
                  <a:solidFill>
                    <a:schemeClr val="lt1"/>
                  </a:solidFill>
                  <a:latin typeface="+mn-lt"/>
                  <a:ea typeface="+mn-ea"/>
                  <a:cs typeface="+mn-cs"/>
                </a:defRPr>
              </a:lvl2pPr>
              <a:lvl3pPr marL="3657600" algn="l" defTabSz="3657600" rtl="0" eaLnBrk="1" latinLnBrk="0" hangingPunct="1">
                <a:defRPr sz="7200" kern="1200">
                  <a:solidFill>
                    <a:schemeClr val="lt1"/>
                  </a:solidFill>
                  <a:latin typeface="+mn-lt"/>
                  <a:ea typeface="+mn-ea"/>
                  <a:cs typeface="+mn-cs"/>
                </a:defRPr>
              </a:lvl3pPr>
              <a:lvl4pPr marL="5486400" algn="l" defTabSz="3657600" rtl="0" eaLnBrk="1" latinLnBrk="0" hangingPunct="1">
                <a:defRPr sz="7200" kern="1200">
                  <a:solidFill>
                    <a:schemeClr val="lt1"/>
                  </a:solidFill>
                  <a:latin typeface="+mn-lt"/>
                  <a:ea typeface="+mn-ea"/>
                  <a:cs typeface="+mn-cs"/>
                </a:defRPr>
              </a:lvl4pPr>
              <a:lvl5pPr marL="7315200" algn="l" defTabSz="3657600" rtl="0" eaLnBrk="1" latinLnBrk="0" hangingPunct="1">
                <a:defRPr sz="7200" kern="1200">
                  <a:solidFill>
                    <a:schemeClr val="lt1"/>
                  </a:solidFill>
                  <a:latin typeface="+mn-lt"/>
                  <a:ea typeface="+mn-ea"/>
                  <a:cs typeface="+mn-cs"/>
                </a:defRPr>
              </a:lvl5pPr>
              <a:lvl6pPr marL="9144000" algn="l" defTabSz="3657600" rtl="0" eaLnBrk="1" latinLnBrk="0" hangingPunct="1">
                <a:defRPr sz="7200" kern="1200">
                  <a:solidFill>
                    <a:schemeClr val="lt1"/>
                  </a:solidFill>
                  <a:latin typeface="+mn-lt"/>
                  <a:ea typeface="+mn-ea"/>
                  <a:cs typeface="+mn-cs"/>
                </a:defRPr>
              </a:lvl6pPr>
              <a:lvl7pPr marL="10972800" algn="l" defTabSz="3657600" rtl="0" eaLnBrk="1" latinLnBrk="0" hangingPunct="1">
                <a:defRPr sz="7200" kern="1200">
                  <a:solidFill>
                    <a:schemeClr val="lt1"/>
                  </a:solidFill>
                  <a:latin typeface="+mn-lt"/>
                  <a:ea typeface="+mn-ea"/>
                  <a:cs typeface="+mn-cs"/>
                </a:defRPr>
              </a:lvl7pPr>
              <a:lvl8pPr marL="12801600" algn="l" defTabSz="3657600" rtl="0" eaLnBrk="1" latinLnBrk="0" hangingPunct="1">
                <a:defRPr sz="7200" kern="1200">
                  <a:solidFill>
                    <a:schemeClr val="lt1"/>
                  </a:solidFill>
                  <a:latin typeface="+mn-lt"/>
                  <a:ea typeface="+mn-ea"/>
                  <a:cs typeface="+mn-cs"/>
                </a:defRPr>
              </a:lvl8pPr>
              <a:lvl9pPr marL="14630400" algn="l" defTabSz="3657600" rtl="0" eaLnBrk="1" latinLnBrk="0" hangingPunct="1">
                <a:defRPr sz="7200" kern="1200">
                  <a:solidFill>
                    <a:schemeClr val="lt1"/>
                  </a:solidFill>
                  <a:latin typeface="+mn-lt"/>
                  <a:ea typeface="+mn-ea"/>
                  <a:cs typeface="+mn-cs"/>
                </a:defRPr>
              </a:lvl9pPr>
            </a:lstStyle>
            <a:p>
              <a:pPr algn="ctr"/>
              <a:r>
                <a:rPr lang="en-US" sz="2000" dirty="0" smtClean="0"/>
                <a:t>Antenna</a:t>
              </a:r>
            </a:p>
            <a:p>
              <a:pPr algn="ctr"/>
              <a:r>
                <a:rPr lang="en-US" sz="2000" dirty="0" smtClean="0"/>
                <a:t>2.1 dB</a:t>
              </a:r>
            </a:p>
          </p:txBody>
        </p:sp>
        <p:sp>
          <p:nvSpPr>
            <p:cNvPr id="8" name="TextBox 7"/>
            <p:cNvSpPr txBox="1"/>
            <p:nvPr/>
          </p:nvSpPr>
          <p:spPr>
            <a:xfrm flipH="1">
              <a:off x="2362200" y="2438400"/>
              <a:ext cx="903538" cy="369332"/>
            </a:xfrm>
            <a:prstGeom prst="rect">
              <a:avLst/>
            </a:prstGeom>
            <a:noFill/>
          </p:spPr>
          <p:txBody>
            <a:bodyPr wrap="square" rtlCol="0">
              <a:spAutoFit/>
            </a:bodyPr>
            <a:ls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a:lstStyle>
            <a:p>
              <a:r>
                <a:rPr lang="en-US" sz="1800" dirty="0" smtClean="0"/>
                <a:t>Cable</a:t>
              </a:r>
            </a:p>
          </p:txBody>
        </p:sp>
        <p:sp>
          <p:nvSpPr>
            <p:cNvPr id="9" name="TextBox 8"/>
            <p:cNvSpPr txBox="1"/>
            <p:nvPr/>
          </p:nvSpPr>
          <p:spPr>
            <a:xfrm flipH="1">
              <a:off x="2362200" y="2831068"/>
              <a:ext cx="903538" cy="369332"/>
            </a:xfrm>
            <a:prstGeom prst="rect">
              <a:avLst/>
            </a:prstGeom>
            <a:noFill/>
          </p:spPr>
          <p:txBody>
            <a:bodyPr wrap="square" rtlCol="0">
              <a:spAutoFit/>
            </a:bodyPr>
            <a:ls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a:lstStyle>
            <a:p>
              <a:r>
                <a:rPr lang="en-US" sz="1800" dirty="0" smtClean="0"/>
                <a:t>-0.5 dB</a:t>
              </a:r>
            </a:p>
          </p:txBody>
        </p:sp>
        <p:cxnSp>
          <p:nvCxnSpPr>
            <p:cNvPr id="10" name="Straight Arrow Connector 9"/>
            <p:cNvCxnSpPr/>
            <p:nvPr/>
          </p:nvCxnSpPr>
          <p:spPr>
            <a:xfrm>
              <a:off x="4648200" y="2819400"/>
              <a:ext cx="533400" cy="0"/>
            </a:xfrm>
            <a:prstGeom prst="straightConnector1">
              <a:avLst/>
            </a:prstGeom>
            <a:ln>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1" name="Cloud 10"/>
            <p:cNvSpPr/>
            <p:nvPr/>
          </p:nvSpPr>
          <p:spPr>
            <a:xfrm>
              <a:off x="5257800" y="2362200"/>
              <a:ext cx="2438400" cy="10668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Transmission in Air</a:t>
              </a:r>
            </a:p>
            <a:p>
              <a:pPr algn="ctr"/>
              <a:r>
                <a:rPr lang="en-US" dirty="0" smtClean="0"/>
                <a:t>-100 dB</a:t>
              </a:r>
              <a:endParaRPr lang="en-US" dirty="0"/>
            </a:p>
          </p:txBody>
        </p:sp>
        <p:cxnSp>
          <p:nvCxnSpPr>
            <p:cNvPr id="15" name="Straight Arrow Connector 14"/>
            <p:cNvCxnSpPr/>
            <p:nvPr/>
          </p:nvCxnSpPr>
          <p:spPr>
            <a:xfrm flipH="1">
              <a:off x="4648200" y="3429000"/>
              <a:ext cx="990600" cy="457200"/>
            </a:xfrm>
            <a:prstGeom prst="straightConnector1">
              <a:avLst/>
            </a:prstGeom>
            <a:ln>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3276600" y="3581400"/>
              <a:ext cx="1295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657600" rtl="0" eaLnBrk="1" latinLnBrk="0" hangingPunct="1">
                <a:defRPr sz="7200" kern="1200">
                  <a:solidFill>
                    <a:schemeClr val="lt1"/>
                  </a:solidFill>
                  <a:latin typeface="+mn-lt"/>
                  <a:ea typeface="+mn-ea"/>
                  <a:cs typeface="+mn-cs"/>
                </a:defRPr>
              </a:lvl1pPr>
              <a:lvl2pPr marL="1828800" algn="l" defTabSz="3657600" rtl="0" eaLnBrk="1" latinLnBrk="0" hangingPunct="1">
                <a:defRPr sz="7200" kern="1200">
                  <a:solidFill>
                    <a:schemeClr val="lt1"/>
                  </a:solidFill>
                  <a:latin typeface="+mn-lt"/>
                  <a:ea typeface="+mn-ea"/>
                  <a:cs typeface="+mn-cs"/>
                </a:defRPr>
              </a:lvl2pPr>
              <a:lvl3pPr marL="3657600" algn="l" defTabSz="3657600" rtl="0" eaLnBrk="1" latinLnBrk="0" hangingPunct="1">
                <a:defRPr sz="7200" kern="1200">
                  <a:solidFill>
                    <a:schemeClr val="lt1"/>
                  </a:solidFill>
                  <a:latin typeface="+mn-lt"/>
                  <a:ea typeface="+mn-ea"/>
                  <a:cs typeface="+mn-cs"/>
                </a:defRPr>
              </a:lvl3pPr>
              <a:lvl4pPr marL="5486400" algn="l" defTabSz="3657600" rtl="0" eaLnBrk="1" latinLnBrk="0" hangingPunct="1">
                <a:defRPr sz="7200" kern="1200">
                  <a:solidFill>
                    <a:schemeClr val="lt1"/>
                  </a:solidFill>
                  <a:latin typeface="+mn-lt"/>
                  <a:ea typeface="+mn-ea"/>
                  <a:cs typeface="+mn-cs"/>
                </a:defRPr>
              </a:lvl4pPr>
              <a:lvl5pPr marL="7315200" algn="l" defTabSz="3657600" rtl="0" eaLnBrk="1" latinLnBrk="0" hangingPunct="1">
                <a:defRPr sz="7200" kern="1200">
                  <a:solidFill>
                    <a:schemeClr val="lt1"/>
                  </a:solidFill>
                  <a:latin typeface="+mn-lt"/>
                  <a:ea typeface="+mn-ea"/>
                  <a:cs typeface="+mn-cs"/>
                </a:defRPr>
              </a:lvl5pPr>
              <a:lvl6pPr marL="9144000" algn="l" defTabSz="3657600" rtl="0" eaLnBrk="1" latinLnBrk="0" hangingPunct="1">
                <a:defRPr sz="7200" kern="1200">
                  <a:solidFill>
                    <a:schemeClr val="lt1"/>
                  </a:solidFill>
                  <a:latin typeface="+mn-lt"/>
                  <a:ea typeface="+mn-ea"/>
                  <a:cs typeface="+mn-cs"/>
                </a:defRPr>
              </a:lvl6pPr>
              <a:lvl7pPr marL="10972800" algn="l" defTabSz="3657600" rtl="0" eaLnBrk="1" latinLnBrk="0" hangingPunct="1">
                <a:defRPr sz="7200" kern="1200">
                  <a:solidFill>
                    <a:schemeClr val="lt1"/>
                  </a:solidFill>
                  <a:latin typeface="+mn-lt"/>
                  <a:ea typeface="+mn-ea"/>
                  <a:cs typeface="+mn-cs"/>
                </a:defRPr>
              </a:lvl7pPr>
              <a:lvl8pPr marL="12801600" algn="l" defTabSz="3657600" rtl="0" eaLnBrk="1" latinLnBrk="0" hangingPunct="1">
                <a:defRPr sz="7200" kern="1200">
                  <a:solidFill>
                    <a:schemeClr val="lt1"/>
                  </a:solidFill>
                  <a:latin typeface="+mn-lt"/>
                  <a:ea typeface="+mn-ea"/>
                  <a:cs typeface="+mn-cs"/>
                </a:defRPr>
              </a:lvl8pPr>
              <a:lvl9pPr marL="14630400" algn="l" defTabSz="3657600" rtl="0" eaLnBrk="1" latinLnBrk="0" hangingPunct="1">
                <a:defRPr sz="7200" kern="1200">
                  <a:solidFill>
                    <a:schemeClr val="lt1"/>
                  </a:solidFill>
                  <a:latin typeface="+mn-lt"/>
                  <a:ea typeface="+mn-ea"/>
                  <a:cs typeface="+mn-cs"/>
                </a:defRPr>
              </a:lvl9pPr>
            </a:lstStyle>
            <a:p>
              <a:pPr algn="ctr"/>
              <a:r>
                <a:rPr lang="en-US" sz="2000" dirty="0" smtClean="0"/>
                <a:t>Antenna</a:t>
              </a:r>
            </a:p>
            <a:p>
              <a:pPr algn="ctr"/>
              <a:r>
                <a:rPr lang="en-US" sz="2000" dirty="0" smtClean="0"/>
                <a:t>2.1 dB</a:t>
              </a:r>
            </a:p>
          </p:txBody>
        </p:sp>
        <p:sp>
          <p:nvSpPr>
            <p:cNvPr id="24" name="TextBox 23"/>
            <p:cNvSpPr txBox="1"/>
            <p:nvPr/>
          </p:nvSpPr>
          <p:spPr>
            <a:xfrm flipH="1">
              <a:off x="2362200" y="3516868"/>
              <a:ext cx="903538" cy="369332"/>
            </a:xfrm>
            <a:prstGeom prst="rect">
              <a:avLst/>
            </a:prstGeom>
            <a:noFill/>
          </p:spPr>
          <p:txBody>
            <a:bodyPr wrap="square" rtlCol="0">
              <a:spAutoFit/>
            </a:bodyPr>
            <a:ls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a:lstStyle>
            <a:p>
              <a:r>
                <a:rPr lang="en-US" sz="1800" dirty="0" smtClean="0"/>
                <a:t>Cable</a:t>
              </a:r>
            </a:p>
          </p:txBody>
        </p:sp>
        <p:cxnSp>
          <p:nvCxnSpPr>
            <p:cNvPr id="25" name="Straight Arrow Connector 24"/>
            <p:cNvCxnSpPr/>
            <p:nvPr/>
          </p:nvCxnSpPr>
          <p:spPr>
            <a:xfrm flipH="1">
              <a:off x="2286000" y="3962400"/>
              <a:ext cx="951683"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609600" y="3581400"/>
              <a:ext cx="1600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657600" rtl="0" eaLnBrk="1" latinLnBrk="0" hangingPunct="1">
                <a:defRPr sz="7200" kern="1200">
                  <a:solidFill>
                    <a:schemeClr val="lt1"/>
                  </a:solidFill>
                  <a:latin typeface="+mn-lt"/>
                  <a:ea typeface="+mn-ea"/>
                  <a:cs typeface="+mn-cs"/>
                </a:defRPr>
              </a:lvl1pPr>
              <a:lvl2pPr marL="1828800" algn="l" defTabSz="3657600" rtl="0" eaLnBrk="1" latinLnBrk="0" hangingPunct="1">
                <a:defRPr sz="7200" kern="1200">
                  <a:solidFill>
                    <a:schemeClr val="lt1"/>
                  </a:solidFill>
                  <a:latin typeface="+mn-lt"/>
                  <a:ea typeface="+mn-ea"/>
                  <a:cs typeface="+mn-cs"/>
                </a:defRPr>
              </a:lvl2pPr>
              <a:lvl3pPr marL="3657600" algn="l" defTabSz="3657600" rtl="0" eaLnBrk="1" latinLnBrk="0" hangingPunct="1">
                <a:defRPr sz="7200" kern="1200">
                  <a:solidFill>
                    <a:schemeClr val="lt1"/>
                  </a:solidFill>
                  <a:latin typeface="+mn-lt"/>
                  <a:ea typeface="+mn-ea"/>
                  <a:cs typeface="+mn-cs"/>
                </a:defRPr>
              </a:lvl3pPr>
              <a:lvl4pPr marL="5486400" algn="l" defTabSz="3657600" rtl="0" eaLnBrk="1" latinLnBrk="0" hangingPunct="1">
                <a:defRPr sz="7200" kern="1200">
                  <a:solidFill>
                    <a:schemeClr val="lt1"/>
                  </a:solidFill>
                  <a:latin typeface="+mn-lt"/>
                  <a:ea typeface="+mn-ea"/>
                  <a:cs typeface="+mn-cs"/>
                </a:defRPr>
              </a:lvl4pPr>
              <a:lvl5pPr marL="7315200" algn="l" defTabSz="3657600" rtl="0" eaLnBrk="1" latinLnBrk="0" hangingPunct="1">
                <a:defRPr sz="7200" kern="1200">
                  <a:solidFill>
                    <a:schemeClr val="lt1"/>
                  </a:solidFill>
                  <a:latin typeface="+mn-lt"/>
                  <a:ea typeface="+mn-ea"/>
                  <a:cs typeface="+mn-cs"/>
                </a:defRPr>
              </a:lvl5pPr>
              <a:lvl6pPr marL="9144000" algn="l" defTabSz="3657600" rtl="0" eaLnBrk="1" latinLnBrk="0" hangingPunct="1">
                <a:defRPr sz="7200" kern="1200">
                  <a:solidFill>
                    <a:schemeClr val="lt1"/>
                  </a:solidFill>
                  <a:latin typeface="+mn-lt"/>
                  <a:ea typeface="+mn-ea"/>
                  <a:cs typeface="+mn-cs"/>
                </a:defRPr>
              </a:lvl6pPr>
              <a:lvl7pPr marL="10972800" algn="l" defTabSz="3657600" rtl="0" eaLnBrk="1" latinLnBrk="0" hangingPunct="1">
                <a:defRPr sz="7200" kern="1200">
                  <a:solidFill>
                    <a:schemeClr val="lt1"/>
                  </a:solidFill>
                  <a:latin typeface="+mn-lt"/>
                  <a:ea typeface="+mn-ea"/>
                  <a:cs typeface="+mn-cs"/>
                </a:defRPr>
              </a:lvl7pPr>
              <a:lvl8pPr marL="12801600" algn="l" defTabSz="3657600" rtl="0" eaLnBrk="1" latinLnBrk="0" hangingPunct="1">
                <a:defRPr sz="7200" kern="1200">
                  <a:solidFill>
                    <a:schemeClr val="lt1"/>
                  </a:solidFill>
                  <a:latin typeface="+mn-lt"/>
                  <a:ea typeface="+mn-ea"/>
                  <a:cs typeface="+mn-cs"/>
                </a:defRPr>
              </a:lvl8pPr>
              <a:lvl9pPr marL="14630400" algn="l" defTabSz="3657600" rtl="0" eaLnBrk="1" latinLnBrk="0" hangingPunct="1">
                <a:defRPr sz="7200" kern="1200">
                  <a:solidFill>
                    <a:schemeClr val="lt1"/>
                  </a:solidFill>
                  <a:latin typeface="+mn-lt"/>
                  <a:ea typeface="+mn-ea"/>
                  <a:cs typeface="+mn-cs"/>
                </a:defRPr>
              </a:lvl9pPr>
            </a:lstStyle>
            <a:p>
              <a:pPr algn="ctr"/>
              <a:r>
                <a:rPr lang="en-US" sz="2000" dirty="0" smtClean="0"/>
                <a:t>Receiver </a:t>
              </a:r>
            </a:p>
            <a:p>
              <a:pPr algn="ctr"/>
              <a:r>
                <a:rPr lang="en-US" sz="2000" dirty="0" smtClean="0"/>
                <a:t>-100 </a:t>
              </a:r>
              <a:r>
                <a:rPr lang="en-US" sz="2000" dirty="0" err="1" smtClean="0"/>
                <a:t>dBm</a:t>
              </a:r>
              <a:endParaRPr lang="en-US" sz="2000" dirty="0"/>
            </a:p>
          </p:txBody>
        </p:sp>
        <p:sp>
          <p:nvSpPr>
            <p:cNvPr id="28" name="TextBox 27"/>
            <p:cNvSpPr txBox="1"/>
            <p:nvPr/>
          </p:nvSpPr>
          <p:spPr>
            <a:xfrm flipH="1">
              <a:off x="2438400" y="3962400"/>
              <a:ext cx="903538" cy="369332"/>
            </a:xfrm>
            <a:prstGeom prst="rect">
              <a:avLst/>
            </a:prstGeom>
            <a:noFill/>
          </p:spPr>
          <p:txBody>
            <a:bodyPr wrap="square" rtlCol="0">
              <a:spAutoFit/>
            </a:bodyPr>
            <a:ls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a:lstStyle>
            <a:p>
              <a:r>
                <a:rPr lang="en-US" sz="1800" dirty="0" smtClean="0"/>
                <a:t>-1 dB</a:t>
              </a:r>
            </a:p>
          </p:txBody>
        </p:sp>
      </p:grpSp>
      <p:sp>
        <p:nvSpPr>
          <p:cNvPr id="29" name="Rectangle 28"/>
          <p:cNvSpPr/>
          <p:nvPr/>
        </p:nvSpPr>
        <p:spPr>
          <a:xfrm>
            <a:off x="5943600" y="3657600"/>
            <a:ext cx="27432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t>XBEE Receiver </a:t>
            </a:r>
          </a:p>
          <a:p>
            <a:r>
              <a:rPr lang="en-US" dirty="0" smtClean="0"/>
              <a:t>Sensitivity: -100 </a:t>
            </a:r>
            <a:r>
              <a:rPr lang="en-US" dirty="0" err="1" smtClean="0"/>
              <a:t>dBm</a:t>
            </a:r>
            <a:endParaRPr lang="en-US" dirty="0" smtClean="0"/>
          </a:p>
          <a:p>
            <a:r>
              <a:rPr lang="en-US" dirty="0" smtClean="0"/>
              <a:t>Received Power: -72.5 </a:t>
            </a:r>
            <a:r>
              <a:rPr lang="en-US" dirty="0" err="1" smtClean="0"/>
              <a:t>dBm</a:t>
            </a:r>
            <a:endParaRPr lang="en-US" dirty="0" smtClean="0"/>
          </a:p>
          <a:p>
            <a:r>
              <a:rPr lang="en-US" b="1" dirty="0" smtClean="0"/>
              <a:t>Link Margin: -28 </a:t>
            </a:r>
            <a:r>
              <a:rPr lang="en-US" b="1" dirty="0" err="1" smtClean="0"/>
              <a:t>dBm</a:t>
            </a:r>
            <a:endParaRPr lang="en-US" b="1" dirty="0"/>
          </a:p>
        </p:txBody>
      </p:sp>
      <p:grpSp>
        <p:nvGrpSpPr>
          <p:cNvPr id="45" name="Group 44"/>
          <p:cNvGrpSpPr/>
          <p:nvPr/>
        </p:nvGrpSpPr>
        <p:grpSpPr>
          <a:xfrm>
            <a:off x="533400" y="5029200"/>
            <a:ext cx="5715000" cy="1676400"/>
            <a:chOff x="533400" y="5029200"/>
            <a:chExt cx="5715000" cy="1676400"/>
          </a:xfrm>
        </p:grpSpPr>
        <p:sp>
          <p:nvSpPr>
            <p:cNvPr id="31" name="Rectangle 30"/>
            <p:cNvSpPr/>
            <p:nvPr/>
          </p:nvSpPr>
          <p:spPr>
            <a:xfrm>
              <a:off x="2667000" y="5257800"/>
              <a:ext cx="1600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t>Software Error Handling</a:t>
              </a:r>
            </a:p>
          </p:txBody>
        </p:sp>
        <p:sp>
          <p:nvSpPr>
            <p:cNvPr id="32" name="Rectangle 31"/>
            <p:cNvSpPr/>
            <p:nvPr/>
          </p:nvSpPr>
          <p:spPr>
            <a:xfrm>
              <a:off x="533400" y="5257800"/>
              <a:ext cx="1600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657600" rtl="0" eaLnBrk="1" latinLnBrk="0" hangingPunct="1">
                <a:defRPr sz="7200" kern="1200">
                  <a:solidFill>
                    <a:schemeClr val="lt1"/>
                  </a:solidFill>
                  <a:latin typeface="+mn-lt"/>
                  <a:ea typeface="+mn-ea"/>
                  <a:cs typeface="+mn-cs"/>
                </a:defRPr>
              </a:lvl1pPr>
              <a:lvl2pPr marL="1828800" algn="l" defTabSz="3657600" rtl="0" eaLnBrk="1" latinLnBrk="0" hangingPunct="1">
                <a:defRPr sz="7200" kern="1200">
                  <a:solidFill>
                    <a:schemeClr val="lt1"/>
                  </a:solidFill>
                  <a:latin typeface="+mn-lt"/>
                  <a:ea typeface="+mn-ea"/>
                  <a:cs typeface="+mn-cs"/>
                </a:defRPr>
              </a:lvl2pPr>
              <a:lvl3pPr marL="3657600" algn="l" defTabSz="3657600" rtl="0" eaLnBrk="1" latinLnBrk="0" hangingPunct="1">
                <a:defRPr sz="7200" kern="1200">
                  <a:solidFill>
                    <a:schemeClr val="lt1"/>
                  </a:solidFill>
                  <a:latin typeface="+mn-lt"/>
                  <a:ea typeface="+mn-ea"/>
                  <a:cs typeface="+mn-cs"/>
                </a:defRPr>
              </a:lvl3pPr>
              <a:lvl4pPr marL="5486400" algn="l" defTabSz="3657600" rtl="0" eaLnBrk="1" latinLnBrk="0" hangingPunct="1">
                <a:defRPr sz="7200" kern="1200">
                  <a:solidFill>
                    <a:schemeClr val="lt1"/>
                  </a:solidFill>
                  <a:latin typeface="+mn-lt"/>
                  <a:ea typeface="+mn-ea"/>
                  <a:cs typeface="+mn-cs"/>
                </a:defRPr>
              </a:lvl4pPr>
              <a:lvl5pPr marL="7315200" algn="l" defTabSz="3657600" rtl="0" eaLnBrk="1" latinLnBrk="0" hangingPunct="1">
                <a:defRPr sz="7200" kern="1200">
                  <a:solidFill>
                    <a:schemeClr val="lt1"/>
                  </a:solidFill>
                  <a:latin typeface="+mn-lt"/>
                  <a:ea typeface="+mn-ea"/>
                  <a:cs typeface="+mn-cs"/>
                </a:defRPr>
              </a:lvl5pPr>
              <a:lvl6pPr marL="9144000" algn="l" defTabSz="3657600" rtl="0" eaLnBrk="1" latinLnBrk="0" hangingPunct="1">
                <a:defRPr sz="7200" kern="1200">
                  <a:solidFill>
                    <a:schemeClr val="lt1"/>
                  </a:solidFill>
                  <a:latin typeface="+mn-lt"/>
                  <a:ea typeface="+mn-ea"/>
                  <a:cs typeface="+mn-cs"/>
                </a:defRPr>
              </a:lvl6pPr>
              <a:lvl7pPr marL="10972800" algn="l" defTabSz="3657600" rtl="0" eaLnBrk="1" latinLnBrk="0" hangingPunct="1">
                <a:defRPr sz="7200" kern="1200">
                  <a:solidFill>
                    <a:schemeClr val="lt1"/>
                  </a:solidFill>
                  <a:latin typeface="+mn-lt"/>
                  <a:ea typeface="+mn-ea"/>
                  <a:cs typeface="+mn-cs"/>
                </a:defRPr>
              </a:lvl7pPr>
              <a:lvl8pPr marL="12801600" algn="l" defTabSz="3657600" rtl="0" eaLnBrk="1" latinLnBrk="0" hangingPunct="1">
                <a:defRPr sz="7200" kern="1200">
                  <a:solidFill>
                    <a:schemeClr val="lt1"/>
                  </a:solidFill>
                  <a:latin typeface="+mn-lt"/>
                  <a:ea typeface="+mn-ea"/>
                  <a:cs typeface="+mn-cs"/>
                </a:defRPr>
              </a:lvl8pPr>
              <a:lvl9pPr marL="14630400" algn="l" defTabSz="3657600" rtl="0" eaLnBrk="1" latinLnBrk="0" hangingPunct="1">
                <a:defRPr sz="7200" kern="1200">
                  <a:solidFill>
                    <a:schemeClr val="lt1"/>
                  </a:solidFill>
                  <a:latin typeface="+mn-lt"/>
                  <a:ea typeface="+mn-ea"/>
                  <a:cs typeface="+mn-cs"/>
                </a:defRPr>
              </a:lvl9pPr>
            </a:lstStyle>
            <a:p>
              <a:pPr algn="ctr"/>
              <a:r>
                <a:rPr lang="en-US" sz="2000" dirty="0" smtClean="0"/>
                <a:t>Received Signal</a:t>
              </a:r>
              <a:endParaRPr lang="en-US" sz="2000" dirty="0"/>
            </a:p>
          </p:txBody>
        </p:sp>
        <p:cxnSp>
          <p:nvCxnSpPr>
            <p:cNvPr id="33" name="Straight Arrow Connector 32"/>
            <p:cNvCxnSpPr/>
            <p:nvPr/>
          </p:nvCxnSpPr>
          <p:spPr>
            <a:xfrm>
              <a:off x="2209800" y="5715000"/>
              <a:ext cx="3810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5105400" y="5029200"/>
              <a:ext cx="11430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t> Graphical Display</a:t>
              </a:r>
            </a:p>
          </p:txBody>
        </p:sp>
        <p:sp>
          <p:nvSpPr>
            <p:cNvPr id="36" name="Rectangle 35"/>
            <p:cNvSpPr/>
            <p:nvPr/>
          </p:nvSpPr>
          <p:spPr>
            <a:xfrm>
              <a:off x="5105400" y="5943600"/>
              <a:ext cx="11430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t> Output to File</a:t>
              </a:r>
            </a:p>
          </p:txBody>
        </p:sp>
        <p:cxnSp>
          <p:nvCxnSpPr>
            <p:cNvPr id="37" name="Straight Arrow Connector 36"/>
            <p:cNvCxnSpPr/>
            <p:nvPr/>
          </p:nvCxnSpPr>
          <p:spPr>
            <a:xfrm>
              <a:off x="4343400" y="5486400"/>
              <a:ext cx="6858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648200" y="6324600"/>
              <a:ext cx="3810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4648200" y="5715000"/>
              <a:ext cx="0" cy="60960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4343400" y="5715000"/>
              <a:ext cx="3048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1473200" y="4800600"/>
            <a:ext cx="1727200" cy="369332"/>
          </a:xfrm>
          <a:prstGeom prst="rect">
            <a:avLst/>
          </a:prstGeom>
          <a:noFill/>
        </p:spPr>
        <p:txBody>
          <a:bodyPr wrap="square" rtlCol="0">
            <a:spAutoFit/>
          </a:bodyPr>
          <a:lstStyle/>
          <a:p>
            <a:r>
              <a:rPr lang="en-US" u="sng" dirty="0" smtClean="0"/>
              <a:t>Data Reliability</a:t>
            </a:r>
            <a:endParaRPr lang="en-US" u="sng" dirty="0"/>
          </a:p>
        </p:txBody>
      </p:sp>
      <p:sp>
        <p:nvSpPr>
          <p:cNvPr id="5" name="Slide Number Placeholder 4"/>
          <p:cNvSpPr>
            <a:spLocks noGrp="1"/>
          </p:cNvSpPr>
          <p:nvPr>
            <p:ph type="sldNum" sz="quarter" idx="12"/>
          </p:nvPr>
        </p:nvSpPr>
        <p:spPr/>
        <p:txBody>
          <a:bodyPr/>
          <a:lstStyle/>
          <a:p>
            <a:fld id="{490A1B2F-D650-4535-A08C-27EE57E02669}" type="slidenum">
              <a:rPr lang="en-US" smtClean="0">
                <a:solidFill>
                  <a:schemeClr val="tx1"/>
                </a:solidFill>
              </a:rPr>
              <a:t>26</a:t>
            </a:fld>
            <a:endParaRPr lang="en-US" dirty="0">
              <a:solidFill>
                <a:schemeClr val="tx1"/>
              </a:solidFill>
            </a:endParaRPr>
          </a:p>
        </p:txBody>
      </p:sp>
    </p:spTree>
    <p:extLst>
      <p:ext uri="{BB962C8B-B14F-4D97-AF65-F5344CB8AC3E}">
        <p14:creationId xmlns:p14="http://schemas.microsoft.com/office/powerpoint/2010/main" val="2579002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dirty="0" smtClean="0">
                <a:solidFill>
                  <a:srgbClr val="000000"/>
                </a:solidFill>
              </a:rPr>
              <a:t>Software Testing and Results</a:t>
            </a:r>
            <a:endParaRPr lang="en-US" sz="4400" dirty="0">
              <a:solidFill>
                <a:srgbClr val="000000"/>
              </a:solidFill>
            </a:endParaRPr>
          </a:p>
        </p:txBody>
      </p:sp>
      <p:sp>
        <p:nvSpPr>
          <p:cNvPr id="2" name="Slide Number Placeholder 1"/>
          <p:cNvSpPr>
            <a:spLocks noGrp="1"/>
          </p:cNvSpPr>
          <p:nvPr>
            <p:ph type="sldNum" sz="quarter" idx="12"/>
          </p:nvPr>
        </p:nvSpPr>
        <p:spPr/>
        <p:txBody>
          <a:bodyPr/>
          <a:lstStyle/>
          <a:p>
            <a:fld id="{490A1B2F-D650-4535-A08C-27EE57E02669}" type="slidenum">
              <a:rPr lang="en-US" smtClean="0">
                <a:solidFill>
                  <a:schemeClr val="tx1"/>
                </a:solidFill>
              </a:rPr>
              <a:t>27</a:t>
            </a:fld>
            <a:endParaRPr lang="en-US" dirty="0">
              <a:solidFill>
                <a:schemeClr val="tx1"/>
              </a:solidFill>
            </a:endParaRPr>
          </a:p>
        </p:txBody>
      </p:sp>
      <p:sp>
        <p:nvSpPr>
          <p:cNvPr id="5" name="TextBox 4"/>
          <p:cNvSpPr txBox="1"/>
          <p:nvPr/>
        </p:nvSpPr>
        <p:spPr>
          <a:xfrm>
            <a:off x="304800" y="1611868"/>
            <a:ext cx="4114800" cy="369332"/>
          </a:xfrm>
          <a:prstGeom prst="rect">
            <a:avLst/>
          </a:prstGeom>
          <a:solidFill>
            <a:schemeClr val="tx1"/>
          </a:solidFill>
          <a:ln>
            <a:noFill/>
          </a:ln>
        </p:spPr>
        <p:txBody>
          <a:bodyPr wrap="square" rtlCol="0">
            <a:spAutoFit/>
          </a:bodyPr>
          <a:lstStyle/>
          <a:p>
            <a:r>
              <a:rPr lang="en-US" b="1" dirty="0" smtClean="0">
                <a:solidFill>
                  <a:schemeClr val="bg1"/>
                </a:solidFill>
              </a:rPr>
              <a:t>CanSat Flight Software</a:t>
            </a:r>
            <a:endParaRPr lang="en-US" b="1" dirty="0">
              <a:solidFill>
                <a:schemeClr val="bg1"/>
              </a:solidFill>
            </a:endParaRPr>
          </a:p>
        </p:txBody>
      </p:sp>
      <p:sp>
        <p:nvSpPr>
          <p:cNvPr id="3" name="Rounded Rectangle 2"/>
          <p:cNvSpPr/>
          <p:nvPr/>
        </p:nvSpPr>
        <p:spPr>
          <a:xfrm>
            <a:off x="685800" y="2209800"/>
            <a:ext cx="1600200" cy="990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Telemetry Sensors</a:t>
            </a:r>
            <a:endParaRPr lang="en-US" dirty="0"/>
          </a:p>
        </p:txBody>
      </p:sp>
      <p:sp>
        <p:nvSpPr>
          <p:cNvPr id="9" name="Rounded Rectangle 8"/>
          <p:cNvSpPr/>
          <p:nvPr/>
        </p:nvSpPr>
        <p:spPr>
          <a:xfrm>
            <a:off x="3200400" y="2209800"/>
            <a:ext cx="1219200" cy="990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Flight Software</a:t>
            </a:r>
            <a:endParaRPr lang="en-US" dirty="0"/>
          </a:p>
        </p:txBody>
      </p:sp>
      <p:cxnSp>
        <p:nvCxnSpPr>
          <p:cNvPr id="8" name="Straight Arrow Connector 7"/>
          <p:cNvCxnSpPr/>
          <p:nvPr/>
        </p:nvCxnSpPr>
        <p:spPr>
          <a:xfrm>
            <a:off x="2362200" y="2438400"/>
            <a:ext cx="7620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362200" y="2133600"/>
            <a:ext cx="685800" cy="338554"/>
          </a:xfrm>
          <a:prstGeom prst="rect">
            <a:avLst/>
          </a:prstGeom>
          <a:noFill/>
        </p:spPr>
        <p:txBody>
          <a:bodyPr wrap="square" rtlCol="0">
            <a:spAutoFit/>
          </a:bodyPr>
          <a:lstStyle/>
          <a:p>
            <a:r>
              <a:rPr lang="en-US" sz="1600" dirty="0" smtClean="0"/>
              <a:t>Serial</a:t>
            </a:r>
            <a:endParaRPr lang="en-US" sz="1600" dirty="0"/>
          </a:p>
        </p:txBody>
      </p:sp>
      <p:sp>
        <p:nvSpPr>
          <p:cNvPr id="15" name="TextBox 14"/>
          <p:cNvSpPr txBox="1"/>
          <p:nvPr/>
        </p:nvSpPr>
        <p:spPr>
          <a:xfrm>
            <a:off x="2438400" y="2435423"/>
            <a:ext cx="762000" cy="307777"/>
          </a:xfrm>
          <a:prstGeom prst="rect">
            <a:avLst/>
          </a:prstGeom>
          <a:noFill/>
        </p:spPr>
        <p:txBody>
          <a:bodyPr wrap="square" rtlCol="0">
            <a:spAutoFit/>
          </a:bodyPr>
          <a:lstStyle/>
          <a:p>
            <a:r>
              <a:rPr lang="en-US" sz="1400" dirty="0" smtClean="0"/>
              <a:t>I</a:t>
            </a:r>
            <a:r>
              <a:rPr lang="en-US" sz="1400" baseline="30000" dirty="0" smtClean="0"/>
              <a:t>2</a:t>
            </a:r>
            <a:r>
              <a:rPr lang="en-US" sz="1400" dirty="0" smtClean="0"/>
              <a:t>C</a:t>
            </a:r>
            <a:endParaRPr lang="en-US" sz="1400" dirty="0"/>
          </a:p>
        </p:txBody>
      </p:sp>
      <p:sp>
        <p:nvSpPr>
          <p:cNvPr id="16" name="TextBox 15"/>
          <p:cNvSpPr txBox="1"/>
          <p:nvPr/>
        </p:nvSpPr>
        <p:spPr>
          <a:xfrm>
            <a:off x="2362200" y="2740223"/>
            <a:ext cx="914400" cy="307777"/>
          </a:xfrm>
          <a:prstGeom prst="rect">
            <a:avLst/>
          </a:prstGeom>
          <a:noFill/>
        </p:spPr>
        <p:txBody>
          <a:bodyPr wrap="square" rtlCol="0">
            <a:spAutoFit/>
          </a:bodyPr>
          <a:lstStyle/>
          <a:p>
            <a:r>
              <a:rPr lang="en-US" sz="1400" dirty="0" smtClean="0"/>
              <a:t>Analog</a:t>
            </a:r>
            <a:endParaRPr lang="en-US" sz="1400" dirty="0"/>
          </a:p>
        </p:txBody>
      </p:sp>
      <p:cxnSp>
        <p:nvCxnSpPr>
          <p:cNvPr id="17" name="Straight Arrow Connector 16"/>
          <p:cNvCxnSpPr/>
          <p:nvPr/>
        </p:nvCxnSpPr>
        <p:spPr>
          <a:xfrm>
            <a:off x="2362200" y="2743200"/>
            <a:ext cx="7620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362200" y="3048000"/>
            <a:ext cx="7620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572000" y="2057400"/>
            <a:ext cx="1447800" cy="307777"/>
          </a:xfrm>
          <a:prstGeom prst="rect">
            <a:avLst/>
          </a:prstGeom>
          <a:noFill/>
        </p:spPr>
        <p:txBody>
          <a:bodyPr wrap="square" rtlCol="0">
            <a:spAutoFit/>
          </a:bodyPr>
          <a:lstStyle/>
          <a:p>
            <a:r>
              <a:rPr lang="en-US" sz="1400" dirty="0" smtClean="0"/>
              <a:t>Telemetry Packet</a:t>
            </a:r>
            <a:endParaRPr lang="en-US" sz="1400" dirty="0"/>
          </a:p>
        </p:txBody>
      </p:sp>
      <p:cxnSp>
        <p:nvCxnSpPr>
          <p:cNvPr id="21" name="Straight Arrow Connector 20"/>
          <p:cNvCxnSpPr/>
          <p:nvPr/>
        </p:nvCxnSpPr>
        <p:spPr>
          <a:xfrm flipV="1">
            <a:off x="4495800" y="2362200"/>
            <a:ext cx="1752600" cy="297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6324600" y="2209800"/>
            <a:ext cx="20574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657600" rtl="0" eaLnBrk="1" latinLnBrk="0" hangingPunct="1">
              <a:defRPr sz="7200" kern="1200">
                <a:solidFill>
                  <a:schemeClr val="lt1"/>
                </a:solidFill>
                <a:latin typeface="+mn-lt"/>
                <a:ea typeface="+mn-ea"/>
                <a:cs typeface="+mn-cs"/>
              </a:defRPr>
            </a:lvl1pPr>
            <a:lvl2pPr marL="1828800" algn="l" defTabSz="3657600" rtl="0" eaLnBrk="1" latinLnBrk="0" hangingPunct="1">
              <a:defRPr sz="7200" kern="1200">
                <a:solidFill>
                  <a:schemeClr val="lt1"/>
                </a:solidFill>
                <a:latin typeface="+mn-lt"/>
                <a:ea typeface="+mn-ea"/>
                <a:cs typeface="+mn-cs"/>
              </a:defRPr>
            </a:lvl2pPr>
            <a:lvl3pPr marL="3657600" algn="l" defTabSz="3657600" rtl="0" eaLnBrk="1" latinLnBrk="0" hangingPunct="1">
              <a:defRPr sz="7200" kern="1200">
                <a:solidFill>
                  <a:schemeClr val="lt1"/>
                </a:solidFill>
                <a:latin typeface="+mn-lt"/>
                <a:ea typeface="+mn-ea"/>
                <a:cs typeface="+mn-cs"/>
              </a:defRPr>
            </a:lvl3pPr>
            <a:lvl4pPr marL="5486400" algn="l" defTabSz="3657600" rtl="0" eaLnBrk="1" latinLnBrk="0" hangingPunct="1">
              <a:defRPr sz="7200" kern="1200">
                <a:solidFill>
                  <a:schemeClr val="lt1"/>
                </a:solidFill>
                <a:latin typeface="+mn-lt"/>
                <a:ea typeface="+mn-ea"/>
                <a:cs typeface="+mn-cs"/>
              </a:defRPr>
            </a:lvl4pPr>
            <a:lvl5pPr marL="7315200" algn="l" defTabSz="3657600" rtl="0" eaLnBrk="1" latinLnBrk="0" hangingPunct="1">
              <a:defRPr sz="7200" kern="1200">
                <a:solidFill>
                  <a:schemeClr val="lt1"/>
                </a:solidFill>
                <a:latin typeface="+mn-lt"/>
                <a:ea typeface="+mn-ea"/>
                <a:cs typeface="+mn-cs"/>
              </a:defRPr>
            </a:lvl5pPr>
            <a:lvl6pPr marL="9144000" algn="l" defTabSz="3657600" rtl="0" eaLnBrk="1" latinLnBrk="0" hangingPunct="1">
              <a:defRPr sz="7200" kern="1200">
                <a:solidFill>
                  <a:schemeClr val="lt1"/>
                </a:solidFill>
                <a:latin typeface="+mn-lt"/>
                <a:ea typeface="+mn-ea"/>
                <a:cs typeface="+mn-cs"/>
              </a:defRPr>
            </a:lvl6pPr>
            <a:lvl7pPr marL="10972800" algn="l" defTabSz="3657600" rtl="0" eaLnBrk="1" latinLnBrk="0" hangingPunct="1">
              <a:defRPr sz="7200" kern="1200">
                <a:solidFill>
                  <a:schemeClr val="lt1"/>
                </a:solidFill>
                <a:latin typeface="+mn-lt"/>
                <a:ea typeface="+mn-ea"/>
                <a:cs typeface="+mn-cs"/>
              </a:defRPr>
            </a:lvl7pPr>
            <a:lvl8pPr marL="12801600" algn="l" defTabSz="3657600" rtl="0" eaLnBrk="1" latinLnBrk="0" hangingPunct="1">
              <a:defRPr sz="7200" kern="1200">
                <a:solidFill>
                  <a:schemeClr val="lt1"/>
                </a:solidFill>
                <a:latin typeface="+mn-lt"/>
                <a:ea typeface="+mn-ea"/>
                <a:cs typeface="+mn-cs"/>
              </a:defRPr>
            </a:lvl8pPr>
            <a:lvl9pPr marL="14630400" algn="l" defTabSz="3657600" rtl="0" eaLnBrk="1" latinLnBrk="0" hangingPunct="1">
              <a:defRPr sz="7200" kern="1200">
                <a:solidFill>
                  <a:schemeClr val="lt1"/>
                </a:solidFill>
                <a:latin typeface="+mn-lt"/>
                <a:ea typeface="+mn-ea"/>
                <a:cs typeface="+mn-cs"/>
              </a:defRPr>
            </a:lvl9pPr>
          </a:lstStyle>
          <a:p>
            <a:pPr algn="ctr"/>
            <a:r>
              <a:rPr lang="en-US" sz="2000" dirty="0" smtClean="0"/>
              <a:t>XBEE RF Transmitter</a:t>
            </a:r>
          </a:p>
          <a:p>
            <a:pPr algn="ctr"/>
            <a:r>
              <a:rPr lang="en-US" sz="2000" dirty="0" smtClean="0"/>
              <a:t>(</a:t>
            </a:r>
            <a:r>
              <a:rPr lang="en-US" sz="2000" dirty="0" err="1" smtClean="0"/>
              <a:t>CanSat</a:t>
            </a:r>
            <a:r>
              <a:rPr lang="en-US" sz="2000" dirty="0" smtClean="0"/>
              <a:t>)</a:t>
            </a:r>
            <a:endParaRPr lang="en-US" sz="2000" dirty="0"/>
          </a:p>
        </p:txBody>
      </p:sp>
      <p:sp>
        <p:nvSpPr>
          <p:cNvPr id="24" name="Rectangle 23"/>
          <p:cNvSpPr/>
          <p:nvPr/>
        </p:nvSpPr>
        <p:spPr>
          <a:xfrm>
            <a:off x="4932831" y="2895600"/>
            <a:ext cx="934569" cy="3117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657600" rtl="0" eaLnBrk="1" latinLnBrk="0" hangingPunct="1">
              <a:defRPr sz="7200" kern="1200">
                <a:solidFill>
                  <a:schemeClr val="lt1"/>
                </a:solidFill>
                <a:latin typeface="+mn-lt"/>
                <a:ea typeface="+mn-ea"/>
                <a:cs typeface="+mn-cs"/>
              </a:defRPr>
            </a:lvl1pPr>
            <a:lvl2pPr marL="1828800" algn="l" defTabSz="3657600" rtl="0" eaLnBrk="1" latinLnBrk="0" hangingPunct="1">
              <a:defRPr sz="7200" kern="1200">
                <a:solidFill>
                  <a:schemeClr val="lt1"/>
                </a:solidFill>
                <a:latin typeface="+mn-lt"/>
                <a:ea typeface="+mn-ea"/>
                <a:cs typeface="+mn-cs"/>
              </a:defRPr>
            </a:lvl2pPr>
            <a:lvl3pPr marL="3657600" algn="l" defTabSz="3657600" rtl="0" eaLnBrk="1" latinLnBrk="0" hangingPunct="1">
              <a:defRPr sz="7200" kern="1200">
                <a:solidFill>
                  <a:schemeClr val="lt1"/>
                </a:solidFill>
                <a:latin typeface="+mn-lt"/>
                <a:ea typeface="+mn-ea"/>
                <a:cs typeface="+mn-cs"/>
              </a:defRPr>
            </a:lvl3pPr>
            <a:lvl4pPr marL="5486400" algn="l" defTabSz="3657600" rtl="0" eaLnBrk="1" latinLnBrk="0" hangingPunct="1">
              <a:defRPr sz="7200" kern="1200">
                <a:solidFill>
                  <a:schemeClr val="lt1"/>
                </a:solidFill>
                <a:latin typeface="+mn-lt"/>
                <a:ea typeface="+mn-ea"/>
                <a:cs typeface="+mn-cs"/>
              </a:defRPr>
            </a:lvl4pPr>
            <a:lvl5pPr marL="7315200" algn="l" defTabSz="3657600" rtl="0" eaLnBrk="1" latinLnBrk="0" hangingPunct="1">
              <a:defRPr sz="7200" kern="1200">
                <a:solidFill>
                  <a:schemeClr val="lt1"/>
                </a:solidFill>
                <a:latin typeface="+mn-lt"/>
                <a:ea typeface="+mn-ea"/>
                <a:cs typeface="+mn-cs"/>
              </a:defRPr>
            </a:lvl5pPr>
            <a:lvl6pPr marL="9144000" algn="l" defTabSz="3657600" rtl="0" eaLnBrk="1" latinLnBrk="0" hangingPunct="1">
              <a:defRPr sz="7200" kern="1200">
                <a:solidFill>
                  <a:schemeClr val="lt1"/>
                </a:solidFill>
                <a:latin typeface="+mn-lt"/>
                <a:ea typeface="+mn-ea"/>
                <a:cs typeface="+mn-cs"/>
              </a:defRPr>
            </a:lvl6pPr>
            <a:lvl7pPr marL="10972800" algn="l" defTabSz="3657600" rtl="0" eaLnBrk="1" latinLnBrk="0" hangingPunct="1">
              <a:defRPr sz="7200" kern="1200">
                <a:solidFill>
                  <a:schemeClr val="lt1"/>
                </a:solidFill>
                <a:latin typeface="+mn-lt"/>
                <a:ea typeface="+mn-ea"/>
                <a:cs typeface="+mn-cs"/>
              </a:defRPr>
            </a:lvl7pPr>
            <a:lvl8pPr marL="12801600" algn="l" defTabSz="3657600" rtl="0" eaLnBrk="1" latinLnBrk="0" hangingPunct="1">
              <a:defRPr sz="7200" kern="1200">
                <a:solidFill>
                  <a:schemeClr val="lt1"/>
                </a:solidFill>
                <a:latin typeface="+mn-lt"/>
                <a:ea typeface="+mn-ea"/>
                <a:cs typeface="+mn-cs"/>
              </a:defRPr>
            </a:lvl8pPr>
            <a:lvl9pPr marL="14630400" algn="l" defTabSz="3657600" rtl="0" eaLnBrk="1" latinLnBrk="0" hangingPunct="1">
              <a:defRPr sz="7200" kern="1200">
                <a:solidFill>
                  <a:schemeClr val="lt1"/>
                </a:solidFill>
                <a:latin typeface="+mn-lt"/>
                <a:ea typeface="+mn-ea"/>
                <a:cs typeface="+mn-cs"/>
              </a:defRPr>
            </a:lvl9pPr>
          </a:lstStyle>
          <a:p>
            <a:pPr algn="ctr"/>
            <a:r>
              <a:rPr lang="en-US" sz="1600" dirty="0" smtClean="0"/>
              <a:t>Altitude</a:t>
            </a:r>
            <a:endParaRPr lang="en-US" sz="1600" dirty="0"/>
          </a:p>
        </p:txBody>
      </p:sp>
      <p:cxnSp>
        <p:nvCxnSpPr>
          <p:cNvPr id="26" name="Straight Arrow Connector 25"/>
          <p:cNvCxnSpPr/>
          <p:nvPr/>
        </p:nvCxnSpPr>
        <p:spPr>
          <a:xfrm>
            <a:off x="4495800" y="3048000"/>
            <a:ext cx="3810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5181600" y="3581400"/>
            <a:ext cx="3048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3962400" y="3352800"/>
            <a:ext cx="1163169" cy="4641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657600" rtl="0" eaLnBrk="1" latinLnBrk="0" hangingPunct="1">
              <a:defRPr sz="7200" kern="1200">
                <a:solidFill>
                  <a:schemeClr val="lt1"/>
                </a:solidFill>
                <a:latin typeface="+mn-lt"/>
                <a:ea typeface="+mn-ea"/>
                <a:cs typeface="+mn-cs"/>
              </a:defRPr>
            </a:lvl1pPr>
            <a:lvl2pPr marL="1828800" algn="l" defTabSz="3657600" rtl="0" eaLnBrk="1" latinLnBrk="0" hangingPunct="1">
              <a:defRPr sz="7200" kern="1200">
                <a:solidFill>
                  <a:schemeClr val="lt1"/>
                </a:solidFill>
                <a:latin typeface="+mn-lt"/>
                <a:ea typeface="+mn-ea"/>
                <a:cs typeface="+mn-cs"/>
              </a:defRPr>
            </a:lvl2pPr>
            <a:lvl3pPr marL="3657600" algn="l" defTabSz="3657600" rtl="0" eaLnBrk="1" latinLnBrk="0" hangingPunct="1">
              <a:defRPr sz="7200" kern="1200">
                <a:solidFill>
                  <a:schemeClr val="lt1"/>
                </a:solidFill>
                <a:latin typeface="+mn-lt"/>
                <a:ea typeface="+mn-ea"/>
                <a:cs typeface="+mn-cs"/>
              </a:defRPr>
            </a:lvl3pPr>
            <a:lvl4pPr marL="5486400" algn="l" defTabSz="3657600" rtl="0" eaLnBrk="1" latinLnBrk="0" hangingPunct="1">
              <a:defRPr sz="7200" kern="1200">
                <a:solidFill>
                  <a:schemeClr val="lt1"/>
                </a:solidFill>
                <a:latin typeface="+mn-lt"/>
                <a:ea typeface="+mn-ea"/>
                <a:cs typeface="+mn-cs"/>
              </a:defRPr>
            </a:lvl4pPr>
            <a:lvl5pPr marL="7315200" algn="l" defTabSz="3657600" rtl="0" eaLnBrk="1" latinLnBrk="0" hangingPunct="1">
              <a:defRPr sz="7200" kern="1200">
                <a:solidFill>
                  <a:schemeClr val="lt1"/>
                </a:solidFill>
                <a:latin typeface="+mn-lt"/>
                <a:ea typeface="+mn-ea"/>
                <a:cs typeface="+mn-cs"/>
              </a:defRPr>
            </a:lvl5pPr>
            <a:lvl6pPr marL="9144000" algn="l" defTabSz="3657600" rtl="0" eaLnBrk="1" latinLnBrk="0" hangingPunct="1">
              <a:defRPr sz="7200" kern="1200">
                <a:solidFill>
                  <a:schemeClr val="lt1"/>
                </a:solidFill>
                <a:latin typeface="+mn-lt"/>
                <a:ea typeface="+mn-ea"/>
                <a:cs typeface="+mn-cs"/>
              </a:defRPr>
            </a:lvl6pPr>
            <a:lvl7pPr marL="10972800" algn="l" defTabSz="3657600" rtl="0" eaLnBrk="1" latinLnBrk="0" hangingPunct="1">
              <a:defRPr sz="7200" kern="1200">
                <a:solidFill>
                  <a:schemeClr val="lt1"/>
                </a:solidFill>
                <a:latin typeface="+mn-lt"/>
                <a:ea typeface="+mn-ea"/>
                <a:cs typeface="+mn-cs"/>
              </a:defRPr>
            </a:lvl7pPr>
            <a:lvl8pPr marL="12801600" algn="l" defTabSz="3657600" rtl="0" eaLnBrk="1" latinLnBrk="0" hangingPunct="1">
              <a:defRPr sz="7200" kern="1200">
                <a:solidFill>
                  <a:schemeClr val="lt1"/>
                </a:solidFill>
                <a:latin typeface="+mn-lt"/>
                <a:ea typeface="+mn-ea"/>
                <a:cs typeface="+mn-cs"/>
              </a:defRPr>
            </a:lvl8pPr>
            <a:lvl9pPr marL="14630400" algn="l" defTabSz="3657600" rtl="0" eaLnBrk="1" latinLnBrk="0" hangingPunct="1">
              <a:defRPr sz="7200" kern="1200">
                <a:solidFill>
                  <a:schemeClr val="lt1"/>
                </a:solidFill>
                <a:latin typeface="+mn-lt"/>
                <a:ea typeface="+mn-ea"/>
                <a:cs typeface="+mn-cs"/>
              </a:defRPr>
            </a:lvl9pPr>
          </a:lstStyle>
          <a:p>
            <a:pPr algn="ctr"/>
            <a:r>
              <a:rPr lang="en-US" sz="1800" dirty="0" smtClean="0"/>
              <a:t>FSW State</a:t>
            </a:r>
            <a:endParaRPr lang="en-US" sz="1800" dirty="0"/>
          </a:p>
        </p:txBody>
      </p:sp>
      <p:cxnSp>
        <p:nvCxnSpPr>
          <p:cNvPr id="30" name="Straight Arrow Connector 29"/>
          <p:cNvCxnSpPr/>
          <p:nvPr/>
        </p:nvCxnSpPr>
        <p:spPr>
          <a:xfrm flipV="1">
            <a:off x="3657600" y="3200401"/>
            <a:ext cx="0" cy="38099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3564" name="Straight Connector 23563"/>
          <p:cNvCxnSpPr/>
          <p:nvPr/>
        </p:nvCxnSpPr>
        <p:spPr>
          <a:xfrm>
            <a:off x="5486400" y="3276600"/>
            <a:ext cx="0" cy="30480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304800" y="4126468"/>
            <a:ext cx="4114800" cy="369332"/>
          </a:xfrm>
          <a:prstGeom prst="rect">
            <a:avLst/>
          </a:prstGeom>
          <a:solidFill>
            <a:schemeClr val="tx1"/>
          </a:solidFill>
          <a:ln>
            <a:noFill/>
          </a:ln>
        </p:spPr>
        <p:txBody>
          <a:bodyPr wrap="square" rtlCol="0">
            <a:spAutoFit/>
          </a:bodyPr>
          <a:lstStyle/>
          <a:p>
            <a:r>
              <a:rPr lang="en-US" b="1" dirty="0" smtClean="0">
                <a:solidFill>
                  <a:schemeClr val="bg1"/>
                </a:solidFill>
              </a:rPr>
              <a:t>Ground Control Software</a:t>
            </a:r>
            <a:endParaRPr lang="en-US" b="1" dirty="0">
              <a:solidFill>
                <a:schemeClr val="bg1"/>
              </a:solidFill>
            </a:endParaRPr>
          </a:p>
        </p:txBody>
      </p:sp>
      <p:cxnSp>
        <p:nvCxnSpPr>
          <p:cNvPr id="54" name="Straight Arrow Connector 53"/>
          <p:cNvCxnSpPr/>
          <p:nvPr/>
        </p:nvCxnSpPr>
        <p:spPr>
          <a:xfrm>
            <a:off x="7239000" y="3276600"/>
            <a:ext cx="0" cy="304800"/>
          </a:xfrm>
          <a:prstGeom prst="straightConnector1">
            <a:avLst/>
          </a:prstGeom>
          <a:ln>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3574" name="Terminator 23573"/>
          <p:cNvSpPr/>
          <p:nvPr/>
        </p:nvSpPr>
        <p:spPr>
          <a:xfrm>
            <a:off x="6553200" y="3581400"/>
            <a:ext cx="1371600" cy="533400"/>
          </a:xfrm>
          <a:prstGeom prst="flowChartTermina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Telemetry Packet</a:t>
            </a:r>
            <a:endParaRPr lang="en-US" dirty="0"/>
          </a:p>
        </p:txBody>
      </p:sp>
      <p:cxnSp>
        <p:nvCxnSpPr>
          <p:cNvPr id="23578" name="Straight Connector 23577"/>
          <p:cNvCxnSpPr/>
          <p:nvPr/>
        </p:nvCxnSpPr>
        <p:spPr>
          <a:xfrm>
            <a:off x="3657600" y="3581400"/>
            <a:ext cx="2286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63" name="Terminator 62"/>
          <p:cNvSpPr/>
          <p:nvPr/>
        </p:nvSpPr>
        <p:spPr>
          <a:xfrm>
            <a:off x="457200" y="4572000"/>
            <a:ext cx="1371600" cy="533400"/>
          </a:xfrm>
          <a:prstGeom prst="flowChartTermina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Telemetry Packet</a:t>
            </a:r>
            <a:endParaRPr lang="en-US" dirty="0"/>
          </a:p>
        </p:txBody>
      </p:sp>
      <p:sp>
        <p:nvSpPr>
          <p:cNvPr id="64" name="Rectangle 63"/>
          <p:cNvSpPr/>
          <p:nvPr/>
        </p:nvSpPr>
        <p:spPr>
          <a:xfrm>
            <a:off x="1447800" y="5257800"/>
            <a:ext cx="11430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657600" rtl="0" eaLnBrk="1" latinLnBrk="0" hangingPunct="1">
              <a:defRPr sz="7200" kern="1200">
                <a:solidFill>
                  <a:schemeClr val="lt1"/>
                </a:solidFill>
                <a:latin typeface="+mn-lt"/>
                <a:ea typeface="+mn-ea"/>
                <a:cs typeface="+mn-cs"/>
              </a:defRPr>
            </a:lvl1pPr>
            <a:lvl2pPr marL="1828800" algn="l" defTabSz="3657600" rtl="0" eaLnBrk="1" latinLnBrk="0" hangingPunct="1">
              <a:defRPr sz="7200" kern="1200">
                <a:solidFill>
                  <a:schemeClr val="lt1"/>
                </a:solidFill>
                <a:latin typeface="+mn-lt"/>
                <a:ea typeface="+mn-ea"/>
                <a:cs typeface="+mn-cs"/>
              </a:defRPr>
            </a:lvl2pPr>
            <a:lvl3pPr marL="3657600" algn="l" defTabSz="3657600" rtl="0" eaLnBrk="1" latinLnBrk="0" hangingPunct="1">
              <a:defRPr sz="7200" kern="1200">
                <a:solidFill>
                  <a:schemeClr val="lt1"/>
                </a:solidFill>
                <a:latin typeface="+mn-lt"/>
                <a:ea typeface="+mn-ea"/>
                <a:cs typeface="+mn-cs"/>
              </a:defRPr>
            </a:lvl3pPr>
            <a:lvl4pPr marL="5486400" algn="l" defTabSz="3657600" rtl="0" eaLnBrk="1" latinLnBrk="0" hangingPunct="1">
              <a:defRPr sz="7200" kern="1200">
                <a:solidFill>
                  <a:schemeClr val="lt1"/>
                </a:solidFill>
                <a:latin typeface="+mn-lt"/>
                <a:ea typeface="+mn-ea"/>
                <a:cs typeface="+mn-cs"/>
              </a:defRPr>
            </a:lvl4pPr>
            <a:lvl5pPr marL="7315200" algn="l" defTabSz="3657600" rtl="0" eaLnBrk="1" latinLnBrk="0" hangingPunct="1">
              <a:defRPr sz="7200" kern="1200">
                <a:solidFill>
                  <a:schemeClr val="lt1"/>
                </a:solidFill>
                <a:latin typeface="+mn-lt"/>
                <a:ea typeface="+mn-ea"/>
                <a:cs typeface="+mn-cs"/>
              </a:defRPr>
            </a:lvl5pPr>
            <a:lvl6pPr marL="9144000" algn="l" defTabSz="3657600" rtl="0" eaLnBrk="1" latinLnBrk="0" hangingPunct="1">
              <a:defRPr sz="7200" kern="1200">
                <a:solidFill>
                  <a:schemeClr val="lt1"/>
                </a:solidFill>
                <a:latin typeface="+mn-lt"/>
                <a:ea typeface="+mn-ea"/>
                <a:cs typeface="+mn-cs"/>
              </a:defRPr>
            </a:lvl6pPr>
            <a:lvl7pPr marL="10972800" algn="l" defTabSz="3657600" rtl="0" eaLnBrk="1" latinLnBrk="0" hangingPunct="1">
              <a:defRPr sz="7200" kern="1200">
                <a:solidFill>
                  <a:schemeClr val="lt1"/>
                </a:solidFill>
                <a:latin typeface="+mn-lt"/>
                <a:ea typeface="+mn-ea"/>
                <a:cs typeface="+mn-cs"/>
              </a:defRPr>
            </a:lvl7pPr>
            <a:lvl8pPr marL="12801600" algn="l" defTabSz="3657600" rtl="0" eaLnBrk="1" latinLnBrk="0" hangingPunct="1">
              <a:defRPr sz="7200" kern="1200">
                <a:solidFill>
                  <a:schemeClr val="lt1"/>
                </a:solidFill>
                <a:latin typeface="+mn-lt"/>
                <a:ea typeface="+mn-ea"/>
                <a:cs typeface="+mn-cs"/>
              </a:defRPr>
            </a:lvl8pPr>
            <a:lvl9pPr marL="14630400" algn="l" defTabSz="3657600" rtl="0" eaLnBrk="1" latinLnBrk="0" hangingPunct="1">
              <a:defRPr sz="7200" kern="1200">
                <a:solidFill>
                  <a:schemeClr val="lt1"/>
                </a:solidFill>
                <a:latin typeface="+mn-lt"/>
                <a:ea typeface="+mn-ea"/>
                <a:cs typeface="+mn-cs"/>
              </a:defRPr>
            </a:lvl9pPr>
          </a:lstStyle>
          <a:p>
            <a:pPr algn="ctr"/>
            <a:r>
              <a:rPr lang="en-US" sz="2000" dirty="0" smtClean="0"/>
              <a:t>XBEE RF </a:t>
            </a:r>
          </a:p>
          <a:p>
            <a:pPr algn="ctr"/>
            <a:r>
              <a:rPr lang="en-US" sz="2000" dirty="0" smtClean="0"/>
              <a:t>Receiver </a:t>
            </a:r>
          </a:p>
        </p:txBody>
      </p:sp>
      <p:cxnSp>
        <p:nvCxnSpPr>
          <p:cNvPr id="65" name="Straight Arrow Connector 64"/>
          <p:cNvCxnSpPr/>
          <p:nvPr/>
        </p:nvCxnSpPr>
        <p:spPr>
          <a:xfrm>
            <a:off x="1143000" y="5715000"/>
            <a:ext cx="304800" cy="0"/>
          </a:xfrm>
          <a:prstGeom prst="straightConnector1">
            <a:avLst/>
          </a:prstGeom>
          <a:ln>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3581" name="Straight Connector 23580"/>
          <p:cNvCxnSpPr>
            <a:endCxn id="63" idx="2"/>
          </p:cNvCxnSpPr>
          <p:nvPr/>
        </p:nvCxnSpPr>
        <p:spPr>
          <a:xfrm flipV="1">
            <a:off x="1143000" y="5105400"/>
            <a:ext cx="0" cy="533400"/>
          </a:xfrm>
          <a:prstGeom prst="line">
            <a:avLst/>
          </a:prstGeom>
          <a:ln>
            <a:solidFill>
              <a:srgbClr val="008000"/>
            </a:solidFill>
            <a:prstDash val="dash"/>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2590800" y="5715000"/>
            <a:ext cx="8382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2590800" y="5407223"/>
            <a:ext cx="914400" cy="307777"/>
          </a:xfrm>
          <a:prstGeom prst="rect">
            <a:avLst/>
          </a:prstGeom>
          <a:noFill/>
        </p:spPr>
        <p:txBody>
          <a:bodyPr wrap="square" rtlCol="0">
            <a:spAutoFit/>
          </a:bodyPr>
          <a:lstStyle/>
          <a:p>
            <a:r>
              <a:rPr lang="en-US" sz="1400" dirty="0" smtClean="0"/>
              <a:t>USB/FTDI</a:t>
            </a:r>
            <a:endParaRPr lang="en-US" sz="1400" dirty="0"/>
          </a:p>
        </p:txBody>
      </p:sp>
      <p:sp>
        <p:nvSpPr>
          <p:cNvPr id="73" name="Rounded Rectangle 72"/>
          <p:cNvSpPr/>
          <p:nvPr/>
        </p:nvSpPr>
        <p:spPr>
          <a:xfrm>
            <a:off x="3429000" y="5181600"/>
            <a:ext cx="1219200" cy="990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Ground Station Software</a:t>
            </a:r>
            <a:endParaRPr lang="en-US" dirty="0"/>
          </a:p>
        </p:txBody>
      </p:sp>
      <p:sp>
        <p:nvSpPr>
          <p:cNvPr id="74" name="Rectangle 73"/>
          <p:cNvSpPr/>
          <p:nvPr/>
        </p:nvSpPr>
        <p:spPr>
          <a:xfrm>
            <a:off x="5181600" y="4648200"/>
            <a:ext cx="11430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t> Graphical Display</a:t>
            </a:r>
          </a:p>
        </p:txBody>
      </p:sp>
      <p:sp>
        <p:nvSpPr>
          <p:cNvPr id="75" name="Rectangle 74"/>
          <p:cNvSpPr/>
          <p:nvPr/>
        </p:nvSpPr>
        <p:spPr>
          <a:xfrm>
            <a:off x="5181600" y="5562600"/>
            <a:ext cx="11430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t> Output to File</a:t>
            </a:r>
          </a:p>
        </p:txBody>
      </p:sp>
      <p:grpSp>
        <p:nvGrpSpPr>
          <p:cNvPr id="32" name="Group 31"/>
          <p:cNvGrpSpPr/>
          <p:nvPr/>
        </p:nvGrpSpPr>
        <p:grpSpPr>
          <a:xfrm flipV="1">
            <a:off x="4648200" y="5029200"/>
            <a:ext cx="533400" cy="838200"/>
            <a:chOff x="5029200" y="5029200"/>
            <a:chExt cx="685800" cy="838200"/>
          </a:xfrm>
        </p:grpSpPr>
        <p:cxnSp>
          <p:nvCxnSpPr>
            <p:cNvPr id="76" name="Straight Arrow Connector 75"/>
            <p:cNvCxnSpPr/>
            <p:nvPr/>
          </p:nvCxnSpPr>
          <p:spPr>
            <a:xfrm flipV="1">
              <a:off x="5029200" y="5029200"/>
              <a:ext cx="6858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V="1">
              <a:off x="5334000" y="5867400"/>
              <a:ext cx="3810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5334000" y="5257800"/>
              <a:ext cx="0" cy="60960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flipV="1">
              <a:off x="5029200" y="5257800"/>
              <a:ext cx="3048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sp>
        <p:nvSpPr>
          <p:cNvPr id="81" name="Terminator 80"/>
          <p:cNvSpPr/>
          <p:nvPr/>
        </p:nvSpPr>
        <p:spPr>
          <a:xfrm>
            <a:off x="6705600" y="4572000"/>
            <a:ext cx="1371600" cy="914400"/>
          </a:xfrm>
          <a:prstGeom prst="flowChartTermina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Parsed</a:t>
            </a:r>
          </a:p>
          <a:p>
            <a:pPr algn="ctr"/>
            <a:r>
              <a:rPr lang="en-US" dirty="0" smtClean="0"/>
              <a:t>Telemetry Data</a:t>
            </a:r>
          </a:p>
        </p:txBody>
      </p:sp>
      <p:cxnSp>
        <p:nvCxnSpPr>
          <p:cNvPr id="82" name="Straight Arrow Connector 81"/>
          <p:cNvCxnSpPr>
            <a:endCxn id="81" idx="1"/>
          </p:cNvCxnSpPr>
          <p:nvPr/>
        </p:nvCxnSpPr>
        <p:spPr>
          <a:xfrm>
            <a:off x="6324600" y="5029200"/>
            <a:ext cx="3810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9" name="Snip Single Corner Rectangle 38"/>
          <p:cNvSpPr/>
          <p:nvPr/>
        </p:nvSpPr>
        <p:spPr>
          <a:xfrm>
            <a:off x="609600" y="3352800"/>
            <a:ext cx="1752600" cy="609600"/>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Ran for over 1 hour</a:t>
            </a:r>
            <a:endParaRPr lang="en-US" dirty="0"/>
          </a:p>
        </p:txBody>
      </p:sp>
      <p:sp>
        <p:nvSpPr>
          <p:cNvPr id="40" name="7-Point Star 39"/>
          <p:cNvSpPr/>
          <p:nvPr/>
        </p:nvSpPr>
        <p:spPr>
          <a:xfrm>
            <a:off x="2209800" y="3276600"/>
            <a:ext cx="228600" cy="228600"/>
          </a:xfrm>
          <a:prstGeom prst="star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Snip Single Corner Rectangle 90"/>
          <p:cNvSpPr/>
          <p:nvPr/>
        </p:nvSpPr>
        <p:spPr>
          <a:xfrm>
            <a:off x="6705600" y="5715000"/>
            <a:ext cx="1752600" cy="609600"/>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System Ran for over 1 hour</a:t>
            </a:r>
            <a:endParaRPr lang="en-US" dirty="0"/>
          </a:p>
        </p:txBody>
      </p:sp>
      <p:sp>
        <p:nvSpPr>
          <p:cNvPr id="92" name="7-Point Star 91"/>
          <p:cNvSpPr/>
          <p:nvPr/>
        </p:nvSpPr>
        <p:spPr>
          <a:xfrm>
            <a:off x="8305800" y="5638800"/>
            <a:ext cx="228600" cy="228600"/>
          </a:xfrm>
          <a:prstGeom prst="star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3188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Discussion and Conclusions</a:t>
            </a:r>
            <a:endParaRPr lang="en-US" dirty="0">
              <a:solidFill>
                <a:schemeClr val="bg1"/>
              </a:solidFill>
            </a:endParaRPr>
          </a:p>
        </p:txBody>
      </p:sp>
      <p:sp>
        <p:nvSpPr>
          <p:cNvPr id="3" name="TextBox 2"/>
          <p:cNvSpPr txBox="1"/>
          <p:nvPr/>
        </p:nvSpPr>
        <p:spPr>
          <a:xfrm>
            <a:off x="3962400" y="6172200"/>
            <a:ext cx="838200" cy="369332"/>
          </a:xfrm>
          <a:prstGeom prst="rect">
            <a:avLst/>
          </a:prstGeom>
          <a:noFill/>
        </p:spPr>
        <p:txBody>
          <a:bodyPr wrap="square" rtlCol="0">
            <a:spAutoFit/>
          </a:bodyPr>
          <a:lstStyle/>
          <a:p>
            <a:r>
              <a:rPr lang="en-US" dirty="0" err="1" smtClean="0">
                <a:solidFill>
                  <a:schemeClr val="bg1"/>
                </a:solidFill>
              </a:rPr>
              <a:t>Belhaj</a:t>
            </a:r>
            <a:endParaRPr lang="en-US" dirty="0">
              <a:solidFill>
                <a:schemeClr val="bg1"/>
              </a:solidFill>
            </a:endParaRPr>
          </a:p>
        </p:txBody>
      </p:sp>
    </p:spTree>
    <p:extLst>
      <p:ext uri="{BB962C8B-B14F-4D97-AF65-F5344CB8AC3E}">
        <p14:creationId xmlns:p14="http://schemas.microsoft.com/office/powerpoint/2010/main" val="22161163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Budget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051263"/>
              </p:ext>
            </p:extLst>
          </p:nvPr>
        </p:nvGraphicFramePr>
        <p:xfrm>
          <a:off x="457200" y="1600200"/>
          <a:ext cx="8229600" cy="46659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gridSpan="2">
                  <a:txBody>
                    <a:bodyPr/>
                    <a:lstStyle/>
                    <a:p>
                      <a:pPr algn="ctr"/>
                      <a:r>
                        <a:rPr lang="en-US" sz="3200" dirty="0" smtClean="0"/>
                        <a:t>Revenue</a:t>
                      </a:r>
                      <a:endParaRPr lang="en-US" sz="3200" dirty="0"/>
                    </a:p>
                  </a:txBody>
                  <a:tcPr/>
                </a:tc>
                <a:tc hMerge="1">
                  <a:txBody>
                    <a:bodyPr/>
                    <a:lstStyle/>
                    <a:p>
                      <a:endParaRPr lang="en-US" dirty="0"/>
                    </a:p>
                  </a:txBody>
                  <a:tcPr/>
                </a:tc>
                <a:tc gridSpan="2">
                  <a:txBody>
                    <a:bodyPr/>
                    <a:lstStyle/>
                    <a:p>
                      <a:pPr algn="ctr"/>
                      <a:r>
                        <a:rPr lang="en-US" sz="3200" dirty="0" smtClean="0"/>
                        <a:t>Expenses</a:t>
                      </a:r>
                      <a:endParaRPr lang="en-US" sz="3200" dirty="0"/>
                    </a:p>
                  </a:txBody>
                  <a:tcPr/>
                </a:tc>
                <a:tc hMerge="1">
                  <a:txBody>
                    <a:bodyPr/>
                    <a:lstStyle/>
                    <a:p>
                      <a:pPr algn="ctr"/>
                      <a:endParaRPr lang="en-US" sz="3200" dirty="0"/>
                    </a:p>
                  </a:txBody>
                  <a:tcPr/>
                </a:tc>
              </a:tr>
              <a:tr h="370840">
                <a:tc>
                  <a:txBody>
                    <a:bodyPr/>
                    <a:lstStyle/>
                    <a:p>
                      <a:pPr algn="ctr" fontAlgn="b"/>
                      <a:r>
                        <a:rPr lang="en-US" sz="1800" b="0" i="0" u="sng" strike="noStrike" dirty="0" smtClean="0">
                          <a:solidFill>
                            <a:srgbClr val="000000"/>
                          </a:solidFill>
                          <a:effectLst/>
                          <a:latin typeface="Calibri"/>
                        </a:rPr>
                        <a:t>Funding Source</a:t>
                      </a:r>
                      <a:endParaRPr lang="en-US" sz="1800" b="0" i="0" u="sng" strike="noStrike" dirty="0">
                        <a:solidFill>
                          <a:srgbClr val="000000"/>
                        </a:solidFill>
                        <a:effectLst/>
                        <a:latin typeface="Calibri"/>
                      </a:endParaRPr>
                    </a:p>
                  </a:txBody>
                  <a:tcPr marL="9525" marR="9525" marT="9525" marB="0" anchor="b"/>
                </a:tc>
                <a:tc>
                  <a:txBody>
                    <a:bodyPr/>
                    <a:lstStyle/>
                    <a:p>
                      <a:pPr algn="ctr" fontAlgn="b"/>
                      <a:r>
                        <a:rPr lang="en-US" sz="1800" b="0" i="0" u="sng" strike="noStrike" dirty="0">
                          <a:solidFill>
                            <a:srgbClr val="000000"/>
                          </a:solidFill>
                          <a:effectLst/>
                          <a:latin typeface="Calibri"/>
                        </a:rPr>
                        <a:t>Funds Received</a:t>
                      </a:r>
                    </a:p>
                  </a:txBody>
                  <a:tcPr marL="9525" marR="9525" marT="9525" marB="0" anchor="b"/>
                </a:tc>
                <a:tc>
                  <a:txBody>
                    <a:bodyPr/>
                    <a:lstStyle/>
                    <a:p>
                      <a:pPr algn="ctr" fontAlgn="b"/>
                      <a:r>
                        <a:rPr lang="en-US" sz="1800" b="0" i="0" u="sng" strike="noStrike" dirty="0" smtClean="0">
                          <a:solidFill>
                            <a:srgbClr val="000000"/>
                          </a:solidFill>
                          <a:effectLst/>
                          <a:latin typeface="Calibri"/>
                        </a:rPr>
                        <a:t>Procured</a:t>
                      </a:r>
                      <a:endParaRPr lang="en-US" sz="1800" b="0" i="0" u="sng" strike="noStrike" dirty="0">
                        <a:solidFill>
                          <a:srgbClr val="000000"/>
                        </a:solidFill>
                        <a:effectLst/>
                        <a:latin typeface="Calibri"/>
                      </a:endParaRPr>
                    </a:p>
                  </a:txBody>
                  <a:tcPr marL="9525" marR="9525" marT="9525" marB="0" anchor="b"/>
                </a:tc>
                <a:tc>
                  <a:txBody>
                    <a:bodyPr/>
                    <a:lstStyle/>
                    <a:p>
                      <a:pPr algn="ctr" fontAlgn="b"/>
                      <a:r>
                        <a:rPr lang="en-US" sz="1800" b="0" i="0" u="sng" strike="noStrike" dirty="0" smtClean="0">
                          <a:solidFill>
                            <a:srgbClr val="000000"/>
                          </a:solidFill>
                          <a:effectLst/>
                          <a:latin typeface="Calibri"/>
                        </a:rPr>
                        <a:t>Expense</a:t>
                      </a:r>
                      <a:r>
                        <a:rPr lang="en-US" sz="1800" b="0" i="0" u="sng" strike="noStrike" baseline="0" dirty="0" smtClean="0">
                          <a:solidFill>
                            <a:srgbClr val="000000"/>
                          </a:solidFill>
                          <a:effectLst/>
                          <a:latin typeface="Calibri"/>
                        </a:rPr>
                        <a:t> Amount</a:t>
                      </a:r>
                      <a:endParaRPr lang="en-US" sz="1800" b="0" i="0" u="sng" strike="noStrike" dirty="0">
                        <a:solidFill>
                          <a:srgbClr val="000000"/>
                        </a:solidFill>
                        <a:effectLst/>
                        <a:latin typeface="Calibri"/>
                      </a:endParaRPr>
                    </a:p>
                  </a:txBody>
                  <a:tcPr marL="9525" marR="9525" marT="9525" marB="0" anchor="b"/>
                </a:tc>
              </a:tr>
              <a:tr h="370840">
                <a:tc>
                  <a:txBody>
                    <a:bodyPr/>
                    <a:lstStyle/>
                    <a:p>
                      <a:pPr algn="ctr" fontAlgn="b"/>
                      <a:r>
                        <a:rPr lang="en-US" sz="1800" b="0" i="0" u="none" strike="noStrike" dirty="0">
                          <a:solidFill>
                            <a:srgbClr val="000000"/>
                          </a:solidFill>
                          <a:effectLst/>
                          <a:latin typeface="Calibri"/>
                        </a:rPr>
                        <a:t>ECE Department</a:t>
                      </a:r>
                    </a:p>
                  </a:txBody>
                  <a:tcPr marL="9525" marR="9525" marT="9525" marB="0" anchor="b"/>
                </a:tc>
                <a:tc>
                  <a:txBody>
                    <a:bodyPr/>
                    <a:lstStyle/>
                    <a:p>
                      <a:pPr algn="ctr" fontAlgn="b"/>
                      <a:r>
                        <a:rPr lang="en-US" sz="1800" b="0" i="0" u="none" strike="noStrike" dirty="0" smtClean="0">
                          <a:solidFill>
                            <a:srgbClr val="000000"/>
                          </a:solidFill>
                          <a:effectLst/>
                          <a:latin typeface="Calibri"/>
                        </a:rPr>
                        <a:t>$200.00</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ECE Components (Telemetry)</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$300.00</a:t>
                      </a:r>
                      <a:endParaRPr lang="en-US" sz="1800" b="0" i="0" u="none" strike="noStrike" dirty="0">
                        <a:solidFill>
                          <a:srgbClr val="000000"/>
                        </a:solidFill>
                        <a:effectLst/>
                        <a:latin typeface="Calibri"/>
                      </a:endParaRPr>
                    </a:p>
                  </a:txBody>
                  <a:tcPr marL="9525" marR="9525" marT="9525" marB="0" anchor="b"/>
                </a:tc>
              </a:tr>
              <a:tr h="370840">
                <a:tc>
                  <a:txBody>
                    <a:bodyPr/>
                    <a:lstStyle/>
                    <a:p>
                      <a:pPr algn="ctr" fontAlgn="b"/>
                      <a:r>
                        <a:rPr lang="en-US" sz="1800" b="0" i="0" u="none" strike="noStrike" dirty="0" smtClean="0">
                          <a:solidFill>
                            <a:srgbClr val="000000"/>
                          </a:solidFill>
                          <a:effectLst/>
                          <a:latin typeface="Calibri"/>
                        </a:rPr>
                        <a:t>Private Donation</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$750.00</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Mechanical &amp; Structural</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$175.00</a:t>
                      </a:r>
                      <a:endParaRPr lang="en-US" sz="1800" b="0" i="0" u="none" strike="noStrike" dirty="0">
                        <a:solidFill>
                          <a:srgbClr val="000000"/>
                        </a:solidFill>
                        <a:effectLst/>
                        <a:latin typeface="Calibri"/>
                      </a:endParaRPr>
                    </a:p>
                  </a:txBody>
                  <a:tcPr marL="9525" marR="9525" marT="9525" marB="0" anchor="b"/>
                </a:tc>
              </a:tr>
              <a:tr h="370840">
                <a:tc>
                  <a:txBody>
                    <a:bodyPr/>
                    <a:lstStyle/>
                    <a:p>
                      <a:pPr algn="ctr" fontAlgn="b"/>
                      <a:r>
                        <a:rPr lang="en-US" sz="1800" b="0" i="0" u="none" strike="noStrike" dirty="0">
                          <a:solidFill>
                            <a:srgbClr val="000000"/>
                          </a:solidFill>
                          <a:effectLst/>
                          <a:latin typeface="Calibri"/>
                        </a:rPr>
                        <a:t>Dr. Shih</a:t>
                      </a:r>
                    </a:p>
                  </a:txBody>
                  <a:tcPr marL="9525" marR="9525" marT="9525" marB="0" anchor="b"/>
                </a:tc>
                <a:tc>
                  <a:txBody>
                    <a:bodyPr/>
                    <a:lstStyle/>
                    <a:p>
                      <a:pPr algn="ctr" fontAlgn="b"/>
                      <a:r>
                        <a:rPr lang="en-US" sz="1800" b="0" i="0" u="none" strike="noStrike" dirty="0" smtClean="0">
                          <a:solidFill>
                            <a:srgbClr val="000000"/>
                          </a:solidFill>
                          <a:effectLst/>
                          <a:latin typeface="Calibri"/>
                        </a:rPr>
                        <a:t>$1000.00</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Shipping</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smtClean="0">
                          <a:solidFill>
                            <a:srgbClr val="000000"/>
                          </a:solidFill>
                          <a:effectLst/>
                          <a:latin typeface="Calibri"/>
                        </a:rPr>
                        <a:t>$25.00</a:t>
                      </a:r>
                      <a:endParaRPr lang="en-US" sz="1800" b="0" i="0" u="none" strike="noStrike" dirty="0">
                        <a:solidFill>
                          <a:srgbClr val="000000"/>
                        </a:solidFill>
                        <a:effectLst/>
                        <a:latin typeface="Calibri"/>
                      </a:endParaRPr>
                    </a:p>
                  </a:txBody>
                  <a:tcPr marL="9525" marR="9525" marT="9525" marB="0" anchor="b"/>
                </a:tc>
              </a:tr>
              <a:tr h="370840">
                <a:tc>
                  <a:txBody>
                    <a:bodyPr/>
                    <a:lstStyle/>
                    <a:p>
                      <a:pPr algn="ctr" fontAlgn="b"/>
                      <a:r>
                        <a:rPr lang="en-US" sz="1800" b="0" i="0" u="none" strike="noStrike" dirty="0">
                          <a:solidFill>
                            <a:srgbClr val="000000"/>
                          </a:solidFill>
                          <a:effectLst/>
                          <a:latin typeface="Calibri"/>
                        </a:rPr>
                        <a:t>State Farm</a:t>
                      </a:r>
                    </a:p>
                  </a:txBody>
                  <a:tcPr marL="9525" marR="9525" marT="9525" marB="0" anchor="b"/>
                </a:tc>
                <a:tc>
                  <a:txBody>
                    <a:bodyPr/>
                    <a:lstStyle/>
                    <a:p>
                      <a:pPr algn="ctr" fontAlgn="b"/>
                      <a:r>
                        <a:rPr lang="en-US" sz="1800" b="0" i="0" u="none" strike="noStrike" dirty="0" smtClean="0">
                          <a:solidFill>
                            <a:srgbClr val="000000"/>
                          </a:solidFill>
                          <a:effectLst/>
                          <a:latin typeface="Calibri"/>
                        </a:rPr>
                        <a:t>$250.00</a:t>
                      </a:r>
                      <a:endParaRPr lang="en-US" sz="1800" b="0" i="0" u="none" strike="noStrike" dirty="0">
                        <a:solidFill>
                          <a:srgbClr val="000000"/>
                        </a:solidFill>
                        <a:effectLst/>
                        <a:latin typeface="Calibri"/>
                      </a:endParaRPr>
                    </a:p>
                  </a:txBody>
                  <a:tcPr marL="9525" marR="9525" marT="9525" marB="0" anchor="b"/>
                </a:tc>
                <a:tc>
                  <a:txBody>
                    <a:bodyPr/>
                    <a:lstStyle/>
                    <a:p>
                      <a:endParaRPr lang="en-US"/>
                    </a:p>
                  </a:txBody>
                  <a:tcPr marL="9525" marR="9525" marT="9525" marB="0" anchor="b"/>
                </a:tc>
                <a:tc>
                  <a:txBody>
                    <a:bodyPr/>
                    <a:lstStyle/>
                    <a:p>
                      <a:endParaRPr lang="en-US" dirty="0"/>
                    </a:p>
                  </a:txBody>
                  <a:tcPr marL="9525" marR="9525" marT="9525" marB="0" anchor="b"/>
                </a:tc>
              </a:tr>
              <a:tr h="3708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a:rPr>
                        <a:t>Total </a:t>
                      </a:r>
                      <a:r>
                        <a:rPr lang="en-US" sz="1800" b="1" i="0" u="none" strike="noStrike" dirty="0" smtClean="0">
                          <a:solidFill>
                            <a:srgbClr val="000000"/>
                          </a:solidFill>
                          <a:effectLst/>
                          <a:latin typeface="+mn-lt"/>
                        </a:rPr>
                        <a:t>Funds</a:t>
                      </a:r>
                      <a:r>
                        <a:rPr lang="en-US" sz="1800" b="1" i="0" u="none" strike="noStrike" baseline="0" dirty="0" smtClean="0">
                          <a:solidFill>
                            <a:srgbClr val="000000"/>
                          </a:solidFill>
                          <a:effectLst/>
                          <a:latin typeface="+mn-lt"/>
                        </a:rPr>
                        <a:t> Generated</a:t>
                      </a:r>
                      <a:endParaRPr lang="en-US" sz="1800" b="1" i="0" u="none" strike="noStrike" dirty="0">
                        <a:solidFill>
                          <a:srgbClr val="000000"/>
                        </a:solidFill>
                        <a:effectLst/>
                        <a:latin typeface="Calibri"/>
                      </a:endParaRPr>
                    </a:p>
                  </a:txBody>
                  <a:tcPr marL="9525" marR="9525" marT="9525" marB="0" anchor="b"/>
                </a:tc>
                <a:tc>
                  <a:txBody>
                    <a:bodyPr/>
                    <a:lstStyle/>
                    <a:p>
                      <a:pPr algn="ctr" fontAlgn="b"/>
                      <a:r>
                        <a:rPr lang="en-US" sz="1800" b="1" i="0" u="none" strike="noStrike" dirty="0" smtClean="0">
                          <a:solidFill>
                            <a:srgbClr val="000000"/>
                          </a:solidFill>
                          <a:effectLst/>
                          <a:latin typeface="Calibri"/>
                        </a:rPr>
                        <a:t>$2200.00</a:t>
                      </a:r>
                      <a:endParaRPr lang="en-US" sz="1800" b="1" i="0" u="none" strike="noStrike" dirty="0">
                        <a:solidFill>
                          <a:srgbClr val="000000"/>
                        </a:solidFill>
                        <a:effectLst/>
                        <a:latin typeface="Calibri"/>
                      </a:endParaRPr>
                    </a:p>
                  </a:txBody>
                  <a:tcPr marL="9525" marR="9525" marT="9525" marB="0" anchor="b"/>
                </a:tc>
                <a:tc>
                  <a:txBody>
                    <a:bodyPr/>
                    <a:lstStyle/>
                    <a:p>
                      <a:pPr algn="ctr" fontAlgn="b"/>
                      <a:r>
                        <a:rPr lang="en-US" sz="1800" b="1" i="0" u="none" strike="noStrike" dirty="0" smtClean="0">
                          <a:solidFill>
                            <a:srgbClr val="000000"/>
                          </a:solidFill>
                          <a:effectLst/>
                          <a:latin typeface="Calibri"/>
                        </a:rPr>
                        <a:t>Total</a:t>
                      </a:r>
                      <a:r>
                        <a:rPr lang="en-US" sz="1800" b="1" i="0" u="none" strike="noStrike" baseline="0" dirty="0" smtClean="0">
                          <a:solidFill>
                            <a:srgbClr val="000000"/>
                          </a:solidFill>
                          <a:effectLst/>
                          <a:latin typeface="Calibri"/>
                        </a:rPr>
                        <a:t> Procurement</a:t>
                      </a:r>
                      <a:r>
                        <a:rPr lang="en-US" sz="1800" b="1" i="0" u="none" strike="noStrike" dirty="0" smtClean="0">
                          <a:solidFill>
                            <a:srgbClr val="000000"/>
                          </a:solidFill>
                          <a:effectLst/>
                          <a:latin typeface="Calibri"/>
                        </a:rPr>
                        <a:t> Expenditures</a:t>
                      </a:r>
                      <a:endParaRPr lang="en-US" sz="1800" b="1" i="0" u="none" strike="noStrike" dirty="0">
                        <a:solidFill>
                          <a:srgbClr val="000000"/>
                        </a:solidFill>
                        <a:effectLst/>
                        <a:latin typeface="Calibri"/>
                      </a:endParaRPr>
                    </a:p>
                  </a:txBody>
                  <a:tcPr marL="9525" marR="9525" marT="9525" marB="0" anchor="b"/>
                </a:tc>
                <a:tc>
                  <a:txBody>
                    <a:bodyPr/>
                    <a:lstStyle/>
                    <a:p>
                      <a:pPr algn="ctr" fontAlgn="b"/>
                      <a:r>
                        <a:rPr lang="en-US" sz="1800" b="1" i="0" u="none" strike="noStrike" dirty="0" smtClean="0">
                          <a:solidFill>
                            <a:srgbClr val="000000"/>
                          </a:solidFill>
                          <a:effectLst/>
                          <a:latin typeface="Calibri"/>
                        </a:rPr>
                        <a:t>$500.00</a:t>
                      </a:r>
                      <a:endParaRPr lang="en-US" sz="1800" b="1" i="0" u="none" strike="noStrike" dirty="0">
                        <a:solidFill>
                          <a:srgbClr val="000000"/>
                        </a:solidFill>
                        <a:effectLst/>
                        <a:latin typeface="Calibri"/>
                      </a:endParaRPr>
                    </a:p>
                  </a:txBody>
                  <a:tcPr marL="9525" marR="9525" marT="9525" marB="0" anchor="b"/>
                </a:tc>
              </a:tr>
              <a:tr h="370840">
                <a:tc>
                  <a:txBody>
                    <a:bodyPr/>
                    <a:lstStyle/>
                    <a:p>
                      <a:endParaRPr lang="en-US" dirty="0"/>
                    </a:p>
                  </a:txBody>
                  <a:tcPr marL="9525" marR="9525" marT="9525" marB="0" anchor="b"/>
                </a:tc>
                <a:tc>
                  <a:txBody>
                    <a:bodyPr/>
                    <a:lstStyle/>
                    <a:p>
                      <a:endParaRPr lang="en-US"/>
                    </a:p>
                  </a:txBody>
                  <a:tcPr marL="9525" marR="9525" marT="9525" marB="0" anchor="b"/>
                </a:tc>
                <a:tc>
                  <a:txBody>
                    <a:bodyPr/>
                    <a:lstStyle/>
                    <a:p>
                      <a:endParaRPr lang="en-US" dirty="0"/>
                    </a:p>
                  </a:txBody>
                  <a:tcPr marL="9525" marR="9525" marT="9525" marB="0" anchor="b"/>
                </a:tc>
                <a:tc>
                  <a:txBody>
                    <a:bodyPr/>
                    <a:lstStyle/>
                    <a:p>
                      <a:endParaRPr lang="en-US"/>
                    </a:p>
                  </a:txBody>
                  <a:tcPr marL="9525" marR="9525" marT="9525" marB="0" anchor="b"/>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rPr>
                        <a:t>Total Available</a:t>
                      </a:r>
                      <a:r>
                        <a:rPr lang="en-US" sz="1800" b="0" i="0" u="none" strike="noStrike" baseline="0" dirty="0" smtClean="0">
                          <a:solidFill>
                            <a:srgbClr val="000000"/>
                          </a:solidFill>
                          <a:effectLst/>
                          <a:latin typeface="+mn-lt"/>
                        </a:rPr>
                        <a:t> Funds Remaining</a:t>
                      </a:r>
                      <a:endParaRPr lang="en-US" sz="1800" b="0" i="0" u="none" strike="noStrike" dirty="0" smtClean="0">
                        <a:solidFill>
                          <a:srgbClr val="000000"/>
                        </a:solidFill>
                        <a:effectLst/>
                        <a:latin typeface="+mn-lt"/>
                      </a:endParaRP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smtClean="0">
                          <a:solidFill>
                            <a:srgbClr val="000000"/>
                          </a:solidFill>
                          <a:effectLst/>
                          <a:latin typeface="+mn-lt"/>
                        </a:rPr>
                        <a:t>$1700.00</a:t>
                      </a:r>
                      <a:endParaRPr lang="en-US" sz="2400" b="1" i="0" u="none" strike="noStrike" dirty="0" smtClean="0">
                        <a:solidFill>
                          <a:srgbClr val="000000"/>
                        </a:solidFill>
                        <a:effectLst/>
                        <a:latin typeface="+mn-lt"/>
                      </a:endParaRPr>
                    </a:p>
                  </a:txBody>
                  <a:tcPr marL="9525" marR="9525" marT="9525" marB="0" anchor="b"/>
                </a:tc>
                <a:tc>
                  <a:txBody>
                    <a:bodyPr/>
                    <a:lstStyle/>
                    <a:p>
                      <a:endParaRPr lang="en-US" dirty="0"/>
                    </a:p>
                  </a:txBody>
                  <a:tcPr marL="9525" marR="9525" marT="9525" marB="0" anchor="b"/>
                </a:tc>
                <a:tc>
                  <a:txBody>
                    <a:bodyPr/>
                    <a:lstStyle/>
                    <a:p>
                      <a:endParaRPr lang="en-US" dirty="0"/>
                    </a:p>
                  </a:txBody>
                  <a:tcPr marL="9525" marR="9525" marT="9525" marB="0" anchor="b"/>
                </a:tc>
              </a:tr>
              <a:tr h="370840">
                <a:tc>
                  <a:txBody>
                    <a:bodyPr/>
                    <a:lstStyle/>
                    <a:p>
                      <a:endParaRPr lang="en-US" dirty="0"/>
                    </a:p>
                  </a:txBody>
                  <a:tcPr marL="9525" marR="9525" marT="9525" marB="0" anchor="b"/>
                </a:tc>
                <a:tc>
                  <a:txBody>
                    <a:bodyPr/>
                    <a:lstStyle/>
                    <a:p>
                      <a:endParaRPr lang="en-US" dirty="0"/>
                    </a:p>
                  </a:txBody>
                  <a:tcPr marL="9525" marR="9525" marT="9525" marB="0" anchor="b"/>
                </a:tc>
                <a:tc>
                  <a:txBody>
                    <a:bodyPr/>
                    <a:lstStyle/>
                    <a:p>
                      <a:endParaRPr lang="en-US"/>
                    </a:p>
                  </a:txBody>
                  <a:tcPr marL="9525" marR="9525" marT="9525" marB="0" anchor="b"/>
                </a:tc>
                <a:tc>
                  <a:txBody>
                    <a:bodyPr/>
                    <a:lstStyle/>
                    <a:p>
                      <a:endParaRPr lang="en-US" dirty="0"/>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490A1B2F-D650-4535-A08C-27EE57E02669}" type="slidenum">
              <a:rPr lang="en-US" smtClean="0">
                <a:solidFill>
                  <a:schemeClr val="tx1"/>
                </a:solidFill>
              </a:rPr>
              <a:t>29</a:t>
            </a:fld>
            <a:endParaRPr lang="en-US" dirty="0">
              <a:solidFill>
                <a:schemeClr val="tx1"/>
              </a:solidFill>
            </a:endParaRPr>
          </a:p>
        </p:txBody>
      </p:sp>
    </p:spTree>
    <p:extLst>
      <p:ext uri="{BB962C8B-B14F-4D97-AF65-F5344CB8AC3E}">
        <p14:creationId xmlns:p14="http://schemas.microsoft.com/office/powerpoint/2010/main" val="1370554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2416175"/>
            <a:ext cx="7772400" cy="1470025"/>
          </a:xfrm>
        </p:spPr>
        <p:txBody>
          <a:bodyPr/>
          <a:lstStyle/>
          <a:p>
            <a:r>
              <a:rPr lang="en-US" dirty="0" smtClean="0">
                <a:solidFill>
                  <a:schemeClr val="bg1"/>
                </a:solidFill>
              </a:rPr>
              <a:t>Competition Overview and Design Specifications</a:t>
            </a:r>
            <a:endParaRPr lang="en-US" dirty="0">
              <a:solidFill>
                <a:schemeClr val="bg1"/>
              </a:solidFill>
            </a:endParaRPr>
          </a:p>
        </p:txBody>
      </p:sp>
      <p:sp>
        <p:nvSpPr>
          <p:cNvPr id="2" name="TextBox 1"/>
          <p:cNvSpPr txBox="1"/>
          <p:nvPr/>
        </p:nvSpPr>
        <p:spPr>
          <a:xfrm>
            <a:off x="4343400" y="6477000"/>
            <a:ext cx="1219200" cy="369332"/>
          </a:xfrm>
          <a:prstGeom prst="rect">
            <a:avLst/>
          </a:prstGeom>
          <a:noFill/>
        </p:spPr>
        <p:txBody>
          <a:bodyPr wrap="square" rtlCol="0">
            <a:spAutoFit/>
          </a:bodyPr>
          <a:lstStyle/>
          <a:p>
            <a:r>
              <a:rPr lang="en-US" dirty="0" err="1" smtClean="0">
                <a:solidFill>
                  <a:schemeClr val="bg1"/>
                </a:solidFill>
              </a:rPr>
              <a:t>Belhaj</a:t>
            </a:r>
            <a:endParaRPr lang="en-US" dirty="0">
              <a:solidFill>
                <a:schemeClr val="bg1"/>
              </a:solidFill>
            </a:endParaRPr>
          </a:p>
        </p:txBody>
      </p:sp>
    </p:spTree>
    <p:extLst>
      <p:ext uri="{BB962C8B-B14F-4D97-AF65-F5344CB8AC3E}">
        <p14:creationId xmlns:p14="http://schemas.microsoft.com/office/powerpoint/2010/main" val="2634192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 Benchmarks</a:t>
            </a:r>
            <a:endParaRPr lang="en-US" dirty="0"/>
          </a:p>
        </p:txBody>
      </p:sp>
      <p:sp>
        <p:nvSpPr>
          <p:cNvPr id="3" name="Content Placeholder 2"/>
          <p:cNvSpPr>
            <a:spLocks noGrp="1"/>
          </p:cNvSpPr>
          <p:nvPr>
            <p:ph idx="1"/>
          </p:nvPr>
        </p:nvSpPr>
        <p:spPr>
          <a:xfrm>
            <a:off x="152400" y="1600200"/>
            <a:ext cx="8839200" cy="4525963"/>
          </a:xfrm>
        </p:spPr>
        <p:txBody>
          <a:bodyPr>
            <a:normAutofit/>
          </a:bodyPr>
          <a:lstStyle/>
          <a:p>
            <a:pPr>
              <a:buFont typeface="Wingdings" pitchFamily="2" charset="2"/>
              <a:buChar char="ü"/>
            </a:pPr>
            <a:r>
              <a:rPr lang="en-US" dirty="0" smtClean="0"/>
              <a:t> Delivered Preliminary Design Review (PDR)</a:t>
            </a:r>
          </a:p>
          <a:p>
            <a:pPr lvl="1">
              <a:buFont typeface="Wingdings" pitchFamily="2" charset="2"/>
              <a:buChar char="ü"/>
            </a:pPr>
            <a:r>
              <a:rPr lang="en-US" dirty="0" smtClean="0"/>
              <a:t>Feedback: Scored 92% from AIAA/NASA Panel</a:t>
            </a:r>
            <a:endParaRPr lang="en-US" dirty="0"/>
          </a:p>
          <a:p>
            <a:pPr>
              <a:buFont typeface="Wingdings" pitchFamily="2" charset="2"/>
              <a:buChar char="q"/>
            </a:pPr>
            <a:r>
              <a:rPr lang="en-US" dirty="0" smtClean="0"/>
              <a:t>Scheduled Delivery for Critical Design Review (CDR)</a:t>
            </a:r>
          </a:p>
          <a:p>
            <a:pPr>
              <a:buFont typeface="Wingdings" pitchFamily="2" charset="2"/>
              <a:buChar char="q"/>
            </a:pPr>
            <a:r>
              <a:rPr lang="en-US" dirty="0" smtClean="0"/>
              <a:t> </a:t>
            </a:r>
            <a:r>
              <a:rPr lang="en-US" dirty="0"/>
              <a:t>Competition Date: June 8, 2013</a:t>
            </a:r>
          </a:p>
          <a:p>
            <a:pPr>
              <a:buFont typeface="Wingdings" pitchFamily="2" charset="2"/>
              <a:buChar char="q"/>
            </a:pPr>
            <a:r>
              <a:rPr lang="en-US" dirty="0"/>
              <a:t> Post-Flight Review: June 9, 2013</a:t>
            </a:r>
          </a:p>
          <a:p>
            <a:pPr>
              <a:buFont typeface="Wingdings" charset="2"/>
              <a:buChar char="q"/>
            </a:pPr>
            <a:endParaRPr lang="en-US" dirty="0" smtClean="0"/>
          </a:p>
          <a:p>
            <a:pPr lvl="2">
              <a:buFont typeface="Wingdings" charset="2"/>
              <a:buChar char="q"/>
            </a:pPr>
            <a:endParaRPr lang="en-US" dirty="0" smtClean="0"/>
          </a:p>
          <a:p>
            <a:endParaRPr lang="en-US" dirty="0" smtClean="0"/>
          </a:p>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490A1B2F-D650-4535-A08C-27EE57E02669}" type="slidenum">
              <a:rPr lang="en-US" smtClean="0">
                <a:solidFill>
                  <a:schemeClr val="tx1"/>
                </a:solidFill>
              </a:rPr>
              <a:t>30</a:t>
            </a:fld>
            <a:endParaRPr lang="en-US" dirty="0">
              <a:solidFill>
                <a:schemeClr val="tx1"/>
              </a:solidFill>
            </a:endParaRPr>
          </a:p>
        </p:txBody>
      </p:sp>
    </p:spTree>
    <p:extLst>
      <p:ext uri="{BB962C8B-B14F-4D97-AF65-F5344CB8AC3E}">
        <p14:creationId xmlns:p14="http://schemas.microsoft.com/office/powerpoint/2010/main" val="26449895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600200"/>
            <a:ext cx="8305800" cy="4525963"/>
          </a:xfrm>
        </p:spPr>
        <p:txBody>
          <a:bodyPr>
            <a:normAutofit fontScale="92500" lnSpcReduction="20000"/>
          </a:bodyPr>
          <a:lstStyle/>
          <a:p>
            <a:pPr>
              <a:buFont typeface="Wingdings" charset="2"/>
              <a:buChar char="ü"/>
            </a:pPr>
            <a:r>
              <a:rPr lang="en-US" dirty="0" smtClean="0"/>
              <a:t>Physical prototype manufactured within competition specifications </a:t>
            </a:r>
          </a:p>
          <a:p>
            <a:pPr>
              <a:buFont typeface="Wingdings" charset="2"/>
              <a:buChar char="ü"/>
            </a:pPr>
            <a:r>
              <a:rPr lang="en-US" dirty="0" smtClean="0"/>
              <a:t>Telemetry </a:t>
            </a:r>
            <a:r>
              <a:rPr lang="en-US" dirty="0"/>
              <a:t>sensors </a:t>
            </a:r>
            <a:r>
              <a:rPr lang="en-US" dirty="0" smtClean="0"/>
              <a:t>tested and integrated</a:t>
            </a:r>
            <a:endParaRPr lang="en-US" dirty="0"/>
          </a:p>
          <a:p>
            <a:pPr>
              <a:buFont typeface="Wingdings" charset="2"/>
              <a:buChar char="ü"/>
            </a:pPr>
            <a:r>
              <a:rPr lang="en-US" dirty="0"/>
              <a:t>Flight Software and Ground Station Software </a:t>
            </a:r>
            <a:r>
              <a:rPr lang="en-US" dirty="0" smtClean="0"/>
              <a:t>completed</a:t>
            </a:r>
          </a:p>
          <a:p>
            <a:pPr>
              <a:buFont typeface="Wingdings" charset="2"/>
              <a:buChar char="ü"/>
            </a:pPr>
            <a:r>
              <a:rPr lang="en-US" dirty="0" smtClean="0"/>
              <a:t>Electrical </a:t>
            </a:r>
            <a:r>
              <a:rPr lang="en-US" dirty="0"/>
              <a:t>power system </a:t>
            </a:r>
            <a:r>
              <a:rPr lang="en-US" dirty="0" smtClean="0"/>
              <a:t>and RF communications are operational</a:t>
            </a:r>
          </a:p>
          <a:p>
            <a:pPr>
              <a:buFont typeface="Wingdings" charset="2"/>
              <a:buChar char="ü"/>
            </a:pPr>
            <a:r>
              <a:rPr lang="en-US" dirty="0" smtClean="0"/>
              <a:t>Total budget under $600</a:t>
            </a:r>
          </a:p>
          <a:p>
            <a:pPr marL="0" indent="0">
              <a:buNone/>
            </a:pPr>
            <a:endParaRPr lang="en-US" dirty="0" smtClean="0"/>
          </a:p>
          <a:p>
            <a:pPr marL="0" indent="0">
              <a:buNone/>
            </a:pPr>
            <a:r>
              <a:rPr lang="en-US" dirty="0" smtClean="0"/>
              <a:t>All competition requirements have been met.</a:t>
            </a:r>
            <a:endParaRPr lang="en-US" dirty="0"/>
          </a:p>
          <a:p>
            <a:endParaRPr lang="en-US" dirty="0"/>
          </a:p>
        </p:txBody>
      </p:sp>
      <p:sp>
        <p:nvSpPr>
          <p:cNvPr id="4" name="Slide Number Placeholder 3"/>
          <p:cNvSpPr>
            <a:spLocks noGrp="1"/>
          </p:cNvSpPr>
          <p:nvPr>
            <p:ph type="sldNum" sz="quarter" idx="12"/>
          </p:nvPr>
        </p:nvSpPr>
        <p:spPr/>
        <p:txBody>
          <a:bodyPr/>
          <a:lstStyle/>
          <a:p>
            <a:fld id="{490A1B2F-D650-4535-A08C-27EE57E02669}" type="slidenum">
              <a:rPr lang="en-US" smtClean="0">
                <a:solidFill>
                  <a:schemeClr val="tx1"/>
                </a:solidFill>
              </a:rPr>
              <a:t>31</a:t>
            </a:fld>
            <a:endParaRPr lang="en-US" dirty="0">
              <a:solidFill>
                <a:schemeClr val="tx1"/>
              </a:solidFill>
            </a:endParaRPr>
          </a:p>
        </p:txBody>
      </p:sp>
    </p:spTree>
    <p:extLst>
      <p:ext uri="{BB962C8B-B14F-4D97-AF65-F5344CB8AC3E}">
        <p14:creationId xmlns:p14="http://schemas.microsoft.com/office/powerpoint/2010/main" val="2260177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Competition Overview</a:t>
            </a:r>
            <a:endParaRPr lang="en-US" dirty="0"/>
          </a:p>
        </p:txBody>
      </p:sp>
      <p:sp>
        <p:nvSpPr>
          <p:cNvPr id="3" name="Content Placeholder 2"/>
          <p:cNvSpPr>
            <a:spLocks noGrp="1"/>
          </p:cNvSpPr>
          <p:nvPr>
            <p:ph idx="1"/>
          </p:nvPr>
        </p:nvSpPr>
        <p:spPr>
          <a:xfrm>
            <a:off x="152400" y="1600200"/>
            <a:ext cx="4343400" cy="4525963"/>
          </a:xfrm>
        </p:spPr>
        <p:txBody>
          <a:bodyPr>
            <a:normAutofit fontScale="85000" lnSpcReduction="20000"/>
          </a:bodyPr>
          <a:lstStyle/>
          <a:p>
            <a:pPr marL="342900" lvl="1" indent="-342900">
              <a:buFont typeface="Arial" pitchFamily="34" charset="0"/>
              <a:buChar char="•"/>
            </a:pPr>
            <a:r>
              <a:rPr lang="en-US" dirty="0" smtClean="0"/>
              <a:t>Design a container/payload system to be launched via rocket and develop autonomous descent control strategy to safely land CanSat</a:t>
            </a:r>
          </a:p>
          <a:p>
            <a:pPr marL="342900" lvl="1" indent="-342900">
              <a:buFont typeface="Arial" pitchFamily="34" charset="0"/>
              <a:buChar char="•"/>
            </a:pPr>
            <a:endParaRPr lang="en-US" dirty="0" smtClean="0"/>
          </a:p>
          <a:p>
            <a:r>
              <a:rPr lang="en-US" dirty="0" smtClean="0"/>
              <a:t>Main objective </a:t>
            </a:r>
          </a:p>
          <a:p>
            <a:pPr lvl="1"/>
            <a:r>
              <a:rPr lang="en-US" dirty="0" smtClean="0"/>
              <a:t>Deliver the payload safely to the ground</a:t>
            </a:r>
          </a:p>
          <a:p>
            <a:pPr marL="457200" lvl="1" indent="0">
              <a:buNone/>
            </a:pPr>
            <a:endParaRPr lang="en-US" dirty="0" smtClean="0"/>
          </a:p>
          <a:p>
            <a:r>
              <a:rPr lang="en-US" dirty="0" smtClean="0"/>
              <a:t>Secondary objective</a:t>
            </a:r>
          </a:p>
          <a:p>
            <a:pPr lvl="1"/>
            <a:r>
              <a:rPr lang="en-US" dirty="0" smtClean="0"/>
              <a:t>Collect telemetry data &amp; impact force calculation</a:t>
            </a:r>
          </a:p>
          <a:p>
            <a:endParaRPr lang="en-US" dirty="0"/>
          </a:p>
        </p:txBody>
      </p:sp>
      <p:pic>
        <p:nvPicPr>
          <p:cNvPr id="4" name="Picture 3" descr="Screen Shot 2012-12-09 at 11.37.31 PM.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343400" y="1671851"/>
            <a:ext cx="4648200" cy="4119349"/>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490A1B2F-D650-4535-A08C-27EE57E02669}" type="slidenum">
              <a:rPr lang="en-US" smtClean="0">
                <a:solidFill>
                  <a:schemeClr val="tx1"/>
                </a:solidFill>
              </a:rPr>
              <a:t>4</a:t>
            </a:fld>
            <a:endParaRPr lang="en-US">
              <a:solidFill>
                <a:schemeClr val="tx1"/>
              </a:solidFill>
            </a:endParaRPr>
          </a:p>
        </p:txBody>
      </p:sp>
    </p:spTree>
    <p:extLst>
      <p:ext uri="{BB962C8B-B14F-4D97-AF65-F5344CB8AC3E}">
        <p14:creationId xmlns:p14="http://schemas.microsoft.com/office/powerpoint/2010/main" val="2251866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Mission Sequence of Events</a:t>
            </a:r>
            <a:endParaRPr lang="en-US" dirty="0"/>
          </a:p>
        </p:txBody>
      </p:sp>
      <p:grpSp>
        <p:nvGrpSpPr>
          <p:cNvPr id="56" name="Group 55"/>
          <p:cNvGrpSpPr/>
          <p:nvPr/>
        </p:nvGrpSpPr>
        <p:grpSpPr>
          <a:xfrm>
            <a:off x="247650" y="1676401"/>
            <a:ext cx="8439150" cy="4858054"/>
            <a:chOff x="12268200" y="5905173"/>
            <a:chExt cx="11811000" cy="7617470"/>
          </a:xfrm>
        </p:grpSpPr>
        <p:grpSp>
          <p:nvGrpSpPr>
            <p:cNvPr id="58" name="Group 57"/>
            <p:cNvGrpSpPr/>
            <p:nvPr/>
          </p:nvGrpSpPr>
          <p:grpSpPr>
            <a:xfrm>
              <a:off x="12268200" y="5905173"/>
              <a:ext cx="11811000" cy="7617470"/>
              <a:chOff x="533400" y="1447800"/>
              <a:chExt cx="7924800" cy="4267200"/>
            </a:xfrm>
          </p:grpSpPr>
          <p:sp>
            <p:nvSpPr>
              <p:cNvPr id="63" name="Process 2"/>
              <p:cNvSpPr/>
              <p:nvPr/>
            </p:nvSpPr>
            <p:spPr>
              <a:xfrm>
                <a:off x="533400" y="1447800"/>
                <a:ext cx="1752600" cy="914400"/>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3134593" rtl="0" eaLnBrk="1" latinLnBrk="0" hangingPunct="1">
                  <a:defRPr sz="6200" kern="1200">
                    <a:solidFill>
                      <a:schemeClr val="dk1"/>
                    </a:solidFill>
                    <a:latin typeface="+mn-lt"/>
                    <a:ea typeface="+mn-ea"/>
                    <a:cs typeface="+mn-cs"/>
                  </a:defRPr>
                </a:lvl1pPr>
                <a:lvl2pPr marL="1567296" algn="l" defTabSz="3134593" rtl="0" eaLnBrk="1" latinLnBrk="0" hangingPunct="1">
                  <a:defRPr sz="6200" kern="1200">
                    <a:solidFill>
                      <a:schemeClr val="dk1"/>
                    </a:solidFill>
                    <a:latin typeface="+mn-lt"/>
                    <a:ea typeface="+mn-ea"/>
                    <a:cs typeface="+mn-cs"/>
                  </a:defRPr>
                </a:lvl2pPr>
                <a:lvl3pPr marL="3134593" algn="l" defTabSz="3134593" rtl="0" eaLnBrk="1" latinLnBrk="0" hangingPunct="1">
                  <a:defRPr sz="6200" kern="1200">
                    <a:solidFill>
                      <a:schemeClr val="dk1"/>
                    </a:solidFill>
                    <a:latin typeface="+mn-lt"/>
                    <a:ea typeface="+mn-ea"/>
                    <a:cs typeface="+mn-cs"/>
                  </a:defRPr>
                </a:lvl3pPr>
                <a:lvl4pPr marL="4701889" algn="l" defTabSz="3134593" rtl="0" eaLnBrk="1" latinLnBrk="0" hangingPunct="1">
                  <a:defRPr sz="6200" kern="1200">
                    <a:solidFill>
                      <a:schemeClr val="dk1"/>
                    </a:solidFill>
                    <a:latin typeface="+mn-lt"/>
                    <a:ea typeface="+mn-ea"/>
                    <a:cs typeface="+mn-cs"/>
                  </a:defRPr>
                </a:lvl4pPr>
                <a:lvl5pPr marL="6269186" algn="l" defTabSz="3134593" rtl="0" eaLnBrk="1" latinLnBrk="0" hangingPunct="1">
                  <a:defRPr sz="6200" kern="1200">
                    <a:solidFill>
                      <a:schemeClr val="dk1"/>
                    </a:solidFill>
                    <a:latin typeface="+mn-lt"/>
                    <a:ea typeface="+mn-ea"/>
                    <a:cs typeface="+mn-cs"/>
                  </a:defRPr>
                </a:lvl5pPr>
                <a:lvl6pPr marL="7836482" algn="l" defTabSz="3134593" rtl="0" eaLnBrk="1" latinLnBrk="0" hangingPunct="1">
                  <a:defRPr sz="6200" kern="1200">
                    <a:solidFill>
                      <a:schemeClr val="dk1"/>
                    </a:solidFill>
                    <a:latin typeface="+mn-lt"/>
                    <a:ea typeface="+mn-ea"/>
                    <a:cs typeface="+mn-cs"/>
                  </a:defRPr>
                </a:lvl6pPr>
                <a:lvl7pPr marL="9403780" algn="l" defTabSz="3134593" rtl="0" eaLnBrk="1" latinLnBrk="0" hangingPunct="1">
                  <a:defRPr sz="6200" kern="1200">
                    <a:solidFill>
                      <a:schemeClr val="dk1"/>
                    </a:solidFill>
                    <a:latin typeface="+mn-lt"/>
                    <a:ea typeface="+mn-ea"/>
                    <a:cs typeface="+mn-cs"/>
                  </a:defRPr>
                </a:lvl7pPr>
                <a:lvl8pPr marL="10971075" algn="l" defTabSz="3134593" rtl="0" eaLnBrk="1" latinLnBrk="0" hangingPunct="1">
                  <a:defRPr sz="6200" kern="1200">
                    <a:solidFill>
                      <a:schemeClr val="dk1"/>
                    </a:solidFill>
                    <a:latin typeface="+mn-lt"/>
                    <a:ea typeface="+mn-ea"/>
                    <a:cs typeface="+mn-cs"/>
                  </a:defRPr>
                </a:lvl8pPr>
                <a:lvl9pPr marL="12538373" algn="l" defTabSz="3134593" rtl="0" eaLnBrk="1" latinLnBrk="0" hangingPunct="1">
                  <a:defRPr sz="6200" kern="1200">
                    <a:solidFill>
                      <a:schemeClr val="dk1"/>
                    </a:solidFill>
                    <a:latin typeface="+mn-lt"/>
                    <a:ea typeface="+mn-ea"/>
                    <a:cs typeface="+mn-cs"/>
                  </a:defRPr>
                </a:lvl9pPr>
              </a:lstStyle>
              <a:p>
                <a:pPr algn="ctr"/>
                <a:r>
                  <a:rPr lang="en-US" sz="2400" b="1" dirty="0"/>
                  <a:t>Pre-Launch</a:t>
                </a:r>
              </a:p>
            </p:txBody>
          </p:sp>
          <p:sp>
            <p:nvSpPr>
              <p:cNvPr id="64" name="Right Arrow 63"/>
              <p:cNvSpPr/>
              <p:nvPr/>
            </p:nvSpPr>
            <p:spPr>
              <a:xfrm>
                <a:off x="2438400" y="1676400"/>
                <a:ext cx="533400" cy="3048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3134593" rtl="0" eaLnBrk="1" latinLnBrk="0" hangingPunct="1">
                  <a:defRPr sz="6200" kern="1200">
                    <a:solidFill>
                      <a:schemeClr val="dk1"/>
                    </a:solidFill>
                    <a:latin typeface="+mn-lt"/>
                    <a:ea typeface="+mn-ea"/>
                    <a:cs typeface="+mn-cs"/>
                  </a:defRPr>
                </a:lvl1pPr>
                <a:lvl2pPr marL="1567296" algn="l" defTabSz="3134593" rtl="0" eaLnBrk="1" latinLnBrk="0" hangingPunct="1">
                  <a:defRPr sz="6200" kern="1200">
                    <a:solidFill>
                      <a:schemeClr val="dk1"/>
                    </a:solidFill>
                    <a:latin typeface="+mn-lt"/>
                    <a:ea typeface="+mn-ea"/>
                    <a:cs typeface="+mn-cs"/>
                  </a:defRPr>
                </a:lvl2pPr>
                <a:lvl3pPr marL="3134593" algn="l" defTabSz="3134593" rtl="0" eaLnBrk="1" latinLnBrk="0" hangingPunct="1">
                  <a:defRPr sz="6200" kern="1200">
                    <a:solidFill>
                      <a:schemeClr val="dk1"/>
                    </a:solidFill>
                    <a:latin typeface="+mn-lt"/>
                    <a:ea typeface="+mn-ea"/>
                    <a:cs typeface="+mn-cs"/>
                  </a:defRPr>
                </a:lvl3pPr>
                <a:lvl4pPr marL="4701889" algn="l" defTabSz="3134593" rtl="0" eaLnBrk="1" latinLnBrk="0" hangingPunct="1">
                  <a:defRPr sz="6200" kern="1200">
                    <a:solidFill>
                      <a:schemeClr val="dk1"/>
                    </a:solidFill>
                    <a:latin typeface="+mn-lt"/>
                    <a:ea typeface="+mn-ea"/>
                    <a:cs typeface="+mn-cs"/>
                  </a:defRPr>
                </a:lvl4pPr>
                <a:lvl5pPr marL="6269186" algn="l" defTabSz="3134593" rtl="0" eaLnBrk="1" latinLnBrk="0" hangingPunct="1">
                  <a:defRPr sz="6200" kern="1200">
                    <a:solidFill>
                      <a:schemeClr val="dk1"/>
                    </a:solidFill>
                    <a:latin typeface="+mn-lt"/>
                    <a:ea typeface="+mn-ea"/>
                    <a:cs typeface="+mn-cs"/>
                  </a:defRPr>
                </a:lvl5pPr>
                <a:lvl6pPr marL="7836482" algn="l" defTabSz="3134593" rtl="0" eaLnBrk="1" latinLnBrk="0" hangingPunct="1">
                  <a:defRPr sz="6200" kern="1200">
                    <a:solidFill>
                      <a:schemeClr val="dk1"/>
                    </a:solidFill>
                    <a:latin typeface="+mn-lt"/>
                    <a:ea typeface="+mn-ea"/>
                    <a:cs typeface="+mn-cs"/>
                  </a:defRPr>
                </a:lvl6pPr>
                <a:lvl7pPr marL="9403780" algn="l" defTabSz="3134593" rtl="0" eaLnBrk="1" latinLnBrk="0" hangingPunct="1">
                  <a:defRPr sz="6200" kern="1200">
                    <a:solidFill>
                      <a:schemeClr val="dk1"/>
                    </a:solidFill>
                    <a:latin typeface="+mn-lt"/>
                    <a:ea typeface="+mn-ea"/>
                    <a:cs typeface="+mn-cs"/>
                  </a:defRPr>
                </a:lvl7pPr>
                <a:lvl8pPr marL="10971075" algn="l" defTabSz="3134593" rtl="0" eaLnBrk="1" latinLnBrk="0" hangingPunct="1">
                  <a:defRPr sz="6200" kern="1200">
                    <a:solidFill>
                      <a:schemeClr val="dk1"/>
                    </a:solidFill>
                    <a:latin typeface="+mn-lt"/>
                    <a:ea typeface="+mn-ea"/>
                    <a:cs typeface="+mn-cs"/>
                  </a:defRPr>
                </a:lvl8pPr>
                <a:lvl9pPr marL="12538373" algn="l" defTabSz="3134593" rtl="0" eaLnBrk="1" latinLnBrk="0" hangingPunct="1">
                  <a:defRPr sz="6200" kern="1200">
                    <a:solidFill>
                      <a:schemeClr val="dk1"/>
                    </a:solidFill>
                    <a:latin typeface="+mn-lt"/>
                    <a:ea typeface="+mn-ea"/>
                    <a:cs typeface="+mn-cs"/>
                  </a:defRPr>
                </a:lvl9pP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5" name="Right Arrow 64"/>
              <p:cNvSpPr/>
              <p:nvPr/>
            </p:nvSpPr>
            <p:spPr>
              <a:xfrm>
                <a:off x="2514600" y="5105400"/>
                <a:ext cx="533400" cy="3048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3134593" rtl="0" eaLnBrk="1" latinLnBrk="0" hangingPunct="1">
                  <a:defRPr sz="6200" kern="1200">
                    <a:solidFill>
                      <a:schemeClr val="dk1"/>
                    </a:solidFill>
                    <a:latin typeface="+mn-lt"/>
                    <a:ea typeface="+mn-ea"/>
                    <a:cs typeface="+mn-cs"/>
                  </a:defRPr>
                </a:lvl1pPr>
                <a:lvl2pPr marL="1567296" algn="l" defTabSz="3134593" rtl="0" eaLnBrk="1" latinLnBrk="0" hangingPunct="1">
                  <a:defRPr sz="6200" kern="1200">
                    <a:solidFill>
                      <a:schemeClr val="dk1"/>
                    </a:solidFill>
                    <a:latin typeface="+mn-lt"/>
                    <a:ea typeface="+mn-ea"/>
                    <a:cs typeface="+mn-cs"/>
                  </a:defRPr>
                </a:lvl2pPr>
                <a:lvl3pPr marL="3134593" algn="l" defTabSz="3134593" rtl="0" eaLnBrk="1" latinLnBrk="0" hangingPunct="1">
                  <a:defRPr sz="6200" kern="1200">
                    <a:solidFill>
                      <a:schemeClr val="dk1"/>
                    </a:solidFill>
                    <a:latin typeface="+mn-lt"/>
                    <a:ea typeface="+mn-ea"/>
                    <a:cs typeface="+mn-cs"/>
                  </a:defRPr>
                </a:lvl3pPr>
                <a:lvl4pPr marL="4701889" algn="l" defTabSz="3134593" rtl="0" eaLnBrk="1" latinLnBrk="0" hangingPunct="1">
                  <a:defRPr sz="6200" kern="1200">
                    <a:solidFill>
                      <a:schemeClr val="dk1"/>
                    </a:solidFill>
                    <a:latin typeface="+mn-lt"/>
                    <a:ea typeface="+mn-ea"/>
                    <a:cs typeface="+mn-cs"/>
                  </a:defRPr>
                </a:lvl4pPr>
                <a:lvl5pPr marL="6269186" algn="l" defTabSz="3134593" rtl="0" eaLnBrk="1" latinLnBrk="0" hangingPunct="1">
                  <a:defRPr sz="6200" kern="1200">
                    <a:solidFill>
                      <a:schemeClr val="dk1"/>
                    </a:solidFill>
                    <a:latin typeface="+mn-lt"/>
                    <a:ea typeface="+mn-ea"/>
                    <a:cs typeface="+mn-cs"/>
                  </a:defRPr>
                </a:lvl5pPr>
                <a:lvl6pPr marL="7836482" algn="l" defTabSz="3134593" rtl="0" eaLnBrk="1" latinLnBrk="0" hangingPunct="1">
                  <a:defRPr sz="6200" kern="1200">
                    <a:solidFill>
                      <a:schemeClr val="dk1"/>
                    </a:solidFill>
                    <a:latin typeface="+mn-lt"/>
                    <a:ea typeface="+mn-ea"/>
                    <a:cs typeface="+mn-cs"/>
                  </a:defRPr>
                </a:lvl6pPr>
                <a:lvl7pPr marL="9403780" algn="l" defTabSz="3134593" rtl="0" eaLnBrk="1" latinLnBrk="0" hangingPunct="1">
                  <a:defRPr sz="6200" kern="1200">
                    <a:solidFill>
                      <a:schemeClr val="dk1"/>
                    </a:solidFill>
                    <a:latin typeface="+mn-lt"/>
                    <a:ea typeface="+mn-ea"/>
                    <a:cs typeface="+mn-cs"/>
                  </a:defRPr>
                </a:lvl7pPr>
                <a:lvl8pPr marL="10971075" algn="l" defTabSz="3134593" rtl="0" eaLnBrk="1" latinLnBrk="0" hangingPunct="1">
                  <a:defRPr sz="6200" kern="1200">
                    <a:solidFill>
                      <a:schemeClr val="dk1"/>
                    </a:solidFill>
                    <a:latin typeface="+mn-lt"/>
                    <a:ea typeface="+mn-ea"/>
                    <a:cs typeface="+mn-cs"/>
                  </a:defRPr>
                </a:lvl8pPr>
                <a:lvl9pPr marL="12538373" algn="l" defTabSz="3134593" rtl="0" eaLnBrk="1" latinLnBrk="0" hangingPunct="1">
                  <a:defRPr sz="6200" kern="1200">
                    <a:solidFill>
                      <a:schemeClr val="dk1"/>
                    </a:solidFill>
                    <a:latin typeface="+mn-lt"/>
                    <a:ea typeface="+mn-ea"/>
                    <a:cs typeface="+mn-cs"/>
                  </a:defRPr>
                </a:lvl9pP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6" name="Right Arrow 65"/>
              <p:cNvSpPr/>
              <p:nvPr/>
            </p:nvSpPr>
            <p:spPr>
              <a:xfrm>
                <a:off x="2438400" y="3505200"/>
                <a:ext cx="533400" cy="3048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3134593" rtl="0" eaLnBrk="1" latinLnBrk="0" hangingPunct="1">
                  <a:defRPr sz="6200" kern="1200">
                    <a:solidFill>
                      <a:schemeClr val="dk1"/>
                    </a:solidFill>
                    <a:latin typeface="+mn-lt"/>
                    <a:ea typeface="+mn-ea"/>
                    <a:cs typeface="+mn-cs"/>
                  </a:defRPr>
                </a:lvl1pPr>
                <a:lvl2pPr marL="1567296" algn="l" defTabSz="3134593" rtl="0" eaLnBrk="1" latinLnBrk="0" hangingPunct="1">
                  <a:defRPr sz="6200" kern="1200">
                    <a:solidFill>
                      <a:schemeClr val="dk1"/>
                    </a:solidFill>
                    <a:latin typeface="+mn-lt"/>
                    <a:ea typeface="+mn-ea"/>
                    <a:cs typeface="+mn-cs"/>
                  </a:defRPr>
                </a:lvl2pPr>
                <a:lvl3pPr marL="3134593" algn="l" defTabSz="3134593" rtl="0" eaLnBrk="1" latinLnBrk="0" hangingPunct="1">
                  <a:defRPr sz="6200" kern="1200">
                    <a:solidFill>
                      <a:schemeClr val="dk1"/>
                    </a:solidFill>
                    <a:latin typeface="+mn-lt"/>
                    <a:ea typeface="+mn-ea"/>
                    <a:cs typeface="+mn-cs"/>
                  </a:defRPr>
                </a:lvl3pPr>
                <a:lvl4pPr marL="4701889" algn="l" defTabSz="3134593" rtl="0" eaLnBrk="1" latinLnBrk="0" hangingPunct="1">
                  <a:defRPr sz="6200" kern="1200">
                    <a:solidFill>
                      <a:schemeClr val="dk1"/>
                    </a:solidFill>
                    <a:latin typeface="+mn-lt"/>
                    <a:ea typeface="+mn-ea"/>
                    <a:cs typeface="+mn-cs"/>
                  </a:defRPr>
                </a:lvl4pPr>
                <a:lvl5pPr marL="6269186" algn="l" defTabSz="3134593" rtl="0" eaLnBrk="1" latinLnBrk="0" hangingPunct="1">
                  <a:defRPr sz="6200" kern="1200">
                    <a:solidFill>
                      <a:schemeClr val="dk1"/>
                    </a:solidFill>
                    <a:latin typeface="+mn-lt"/>
                    <a:ea typeface="+mn-ea"/>
                    <a:cs typeface="+mn-cs"/>
                  </a:defRPr>
                </a:lvl5pPr>
                <a:lvl6pPr marL="7836482" algn="l" defTabSz="3134593" rtl="0" eaLnBrk="1" latinLnBrk="0" hangingPunct="1">
                  <a:defRPr sz="6200" kern="1200">
                    <a:solidFill>
                      <a:schemeClr val="dk1"/>
                    </a:solidFill>
                    <a:latin typeface="+mn-lt"/>
                    <a:ea typeface="+mn-ea"/>
                    <a:cs typeface="+mn-cs"/>
                  </a:defRPr>
                </a:lvl6pPr>
                <a:lvl7pPr marL="9403780" algn="l" defTabSz="3134593" rtl="0" eaLnBrk="1" latinLnBrk="0" hangingPunct="1">
                  <a:defRPr sz="6200" kern="1200">
                    <a:solidFill>
                      <a:schemeClr val="dk1"/>
                    </a:solidFill>
                    <a:latin typeface="+mn-lt"/>
                    <a:ea typeface="+mn-ea"/>
                    <a:cs typeface="+mn-cs"/>
                  </a:defRPr>
                </a:lvl7pPr>
                <a:lvl8pPr marL="10971075" algn="l" defTabSz="3134593" rtl="0" eaLnBrk="1" latinLnBrk="0" hangingPunct="1">
                  <a:defRPr sz="6200" kern="1200">
                    <a:solidFill>
                      <a:schemeClr val="dk1"/>
                    </a:solidFill>
                    <a:latin typeface="+mn-lt"/>
                    <a:ea typeface="+mn-ea"/>
                    <a:cs typeface="+mn-cs"/>
                  </a:defRPr>
                </a:lvl8pPr>
                <a:lvl9pPr marL="12538373" algn="l" defTabSz="3134593" rtl="0" eaLnBrk="1" latinLnBrk="0" hangingPunct="1">
                  <a:defRPr sz="6200" kern="1200">
                    <a:solidFill>
                      <a:schemeClr val="dk1"/>
                    </a:solidFill>
                    <a:latin typeface="+mn-lt"/>
                    <a:ea typeface="+mn-ea"/>
                    <a:cs typeface="+mn-cs"/>
                  </a:defRPr>
                </a:lvl9pP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7" name="Alternate Process 4"/>
              <p:cNvSpPr/>
              <p:nvPr/>
            </p:nvSpPr>
            <p:spPr>
              <a:xfrm>
                <a:off x="3124200" y="1600200"/>
                <a:ext cx="1371600" cy="533400"/>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3134593" rtl="0" eaLnBrk="1" latinLnBrk="0" hangingPunct="1">
                  <a:defRPr sz="6200" kern="1200">
                    <a:solidFill>
                      <a:schemeClr val="dk1"/>
                    </a:solidFill>
                    <a:latin typeface="+mn-lt"/>
                    <a:ea typeface="+mn-ea"/>
                    <a:cs typeface="+mn-cs"/>
                  </a:defRPr>
                </a:lvl1pPr>
                <a:lvl2pPr marL="1567296" algn="l" defTabSz="3134593" rtl="0" eaLnBrk="1" latinLnBrk="0" hangingPunct="1">
                  <a:defRPr sz="6200" kern="1200">
                    <a:solidFill>
                      <a:schemeClr val="dk1"/>
                    </a:solidFill>
                    <a:latin typeface="+mn-lt"/>
                    <a:ea typeface="+mn-ea"/>
                    <a:cs typeface="+mn-cs"/>
                  </a:defRPr>
                </a:lvl2pPr>
                <a:lvl3pPr marL="3134593" algn="l" defTabSz="3134593" rtl="0" eaLnBrk="1" latinLnBrk="0" hangingPunct="1">
                  <a:defRPr sz="6200" kern="1200">
                    <a:solidFill>
                      <a:schemeClr val="dk1"/>
                    </a:solidFill>
                    <a:latin typeface="+mn-lt"/>
                    <a:ea typeface="+mn-ea"/>
                    <a:cs typeface="+mn-cs"/>
                  </a:defRPr>
                </a:lvl3pPr>
                <a:lvl4pPr marL="4701889" algn="l" defTabSz="3134593" rtl="0" eaLnBrk="1" latinLnBrk="0" hangingPunct="1">
                  <a:defRPr sz="6200" kern="1200">
                    <a:solidFill>
                      <a:schemeClr val="dk1"/>
                    </a:solidFill>
                    <a:latin typeface="+mn-lt"/>
                    <a:ea typeface="+mn-ea"/>
                    <a:cs typeface="+mn-cs"/>
                  </a:defRPr>
                </a:lvl4pPr>
                <a:lvl5pPr marL="6269186" algn="l" defTabSz="3134593" rtl="0" eaLnBrk="1" latinLnBrk="0" hangingPunct="1">
                  <a:defRPr sz="6200" kern="1200">
                    <a:solidFill>
                      <a:schemeClr val="dk1"/>
                    </a:solidFill>
                    <a:latin typeface="+mn-lt"/>
                    <a:ea typeface="+mn-ea"/>
                    <a:cs typeface="+mn-cs"/>
                  </a:defRPr>
                </a:lvl5pPr>
                <a:lvl6pPr marL="7836482" algn="l" defTabSz="3134593" rtl="0" eaLnBrk="1" latinLnBrk="0" hangingPunct="1">
                  <a:defRPr sz="6200" kern="1200">
                    <a:solidFill>
                      <a:schemeClr val="dk1"/>
                    </a:solidFill>
                    <a:latin typeface="+mn-lt"/>
                    <a:ea typeface="+mn-ea"/>
                    <a:cs typeface="+mn-cs"/>
                  </a:defRPr>
                </a:lvl6pPr>
                <a:lvl7pPr marL="9403780" algn="l" defTabSz="3134593" rtl="0" eaLnBrk="1" latinLnBrk="0" hangingPunct="1">
                  <a:defRPr sz="6200" kern="1200">
                    <a:solidFill>
                      <a:schemeClr val="dk1"/>
                    </a:solidFill>
                    <a:latin typeface="+mn-lt"/>
                    <a:ea typeface="+mn-ea"/>
                    <a:cs typeface="+mn-cs"/>
                  </a:defRPr>
                </a:lvl7pPr>
                <a:lvl8pPr marL="10971075" algn="l" defTabSz="3134593" rtl="0" eaLnBrk="1" latinLnBrk="0" hangingPunct="1">
                  <a:defRPr sz="6200" kern="1200">
                    <a:solidFill>
                      <a:schemeClr val="dk1"/>
                    </a:solidFill>
                    <a:latin typeface="+mn-lt"/>
                    <a:ea typeface="+mn-ea"/>
                    <a:cs typeface="+mn-cs"/>
                  </a:defRPr>
                </a:lvl8pPr>
                <a:lvl9pPr marL="12538373" algn="l" defTabSz="3134593" rtl="0" eaLnBrk="1" latinLnBrk="0" hangingPunct="1">
                  <a:defRPr sz="6200" kern="1200">
                    <a:solidFill>
                      <a:schemeClr val="dk1"/>
                    </a:solidFill>
                    <a:latin typeface="+mn-lt"/>
                    <a:ea typeface="+mn-ea"/>
                    <a:cs typeface="+mn-cs"/>
                  </a:defRPr>
                </a:lvl9pPr>
              </a:lstStyle>
              <a:p>
                <a:pPr algn="ctr"/>
                <a:r>
                  <a:rPr lang="en-US" sz="1800" dirty="0"/>
                  <a:t>Preflight Briefing </a:t>
                </a:r>
              </a:p>
            </p:txBody>
          </p:sp>
          <p:sp>
            <p:nvSpPr>
              <p:cNvPr id="68" name="Alternate Process 18"/>
              <p:cNvSpPr/>
              <p:nvPr/>
            </p:nvSpPr>
            <p:spPr>
              <a:xfrm>
                <a:off x="7086600" y="1447800"/>
                <a:ext cx="1371600" cy="762000"/>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3134593" rtl="0" eaLnBrk="1" latinLnBrk="0" hangingPunct="1">
                  <a:defRPr sz="6200" kern="1200">
                    <a:solidFill>
                      <a:schemeClr val="dk1"/>
                    </a:solidFill>
                    <a:latin typeface="+mn-lt"/>
                    <a:ea typeface="+mn-ea"/>
                    <a:cs typeface="+mn-cs"/>
                  </a:defRPr>
                </a:lvl1pPr>
                <a:lvl2pPr marL="1567296" algn="l" defTabSz="3134593" rtl="0" eaLnBrk="1" latinLnBrk="0" hangingPunct="1">
                  <a:defRPr sz="6200" kern="1200">
                    <a:solidFill>
                      <a:schemeClr val="dk1"/>
                    </a:solidFill>
                    <a:latin typeface="+mn-lt"/>
                    <a:ea typeface="+mn-ea"/>
                    <a:cs typeface="+mn-cs"/>
                  </a:defRPr>
                </a:lvl2pPr>
                <a:lvl3pPr marL="3134593" algn="l" defTabSz="3134593" rtl="0" eaLnBrk="1" latinLnBrk="0" hangingPunct="1">
                  <a:defRPr sz="6200" kern="1200">
                    <a:solidFill>
                      <a:schemeClr val="dk1"/>
                    </a:solidFill>
                    <a:latin typeface="+mn-lt"/>
                    <a:ea typeface="+mn-ea"/>
                    <a:cs typeface="+mn-cs"/>
                  </a:defRPr>
                </a:lvl3pPr>
                <a:lvl4pPr marL="4701889" algn="l" defTabSz="3134593" rtl="0" eaLnBrk="1" latinLnBrk="0" hangingPunct="1">
                  <a:defRPr sz="6200" kern="1200">
                    <a:solidFill>
                      <a:schemeClr val="dk1"/>
                    </a:solidFill>
                    <a:latin typeface="+mn-lt"/>
                    <a:ea typeface="+mn-ea"/>
                    <a:cs typeface="+mn-cs"/>
                  </a:defRPr>
                </a:lvl4pPr>
                <a:lvl5pPr marL="6269186" algn="l" defTabSz="3134593" rtl="0" eaLnBrk="1" latinLnBrk="0" hangingPunct="1">
                  <a:defRPr sz="6200" kern="1200">
                    <a:solidFill>
                      <a:schemeClr val="dk1"/>
                    </a:solidFill>
                    <a:latin typeface="+mn-lt"/>
                    <a:ea typeface="+mn-ea"/>
                    <a:cs typeface="+mn-cs"/>
                  </a:defRPr>
                </a:lvl5pPr>
                <a:lvl6pPr marL="7836482" algn="l" defTabSz="3134593" rtl="0" eaLnBrk="1" latinLnBrk="0" hangingPunct="1">
                  <a:defRPr sz="6200" kern="1200">
                    <a:solidFill>
                      <a:schemeClr val="dk1"/>
                    </a:solidFill>
                    <a:latin typeface="+mn-lt"/>
                    <a:ea typeface="+mn-ea"/>
                    <a:cs typeface="+mn-cs"/>
                  </a:defRPr>
                </a:lvl6pPr>
                <a:lvl7pPr marL="9403780" algn="l" defTabSz="3134593" rtl="0" eaLnBrk="1" latinLnBrk="0" hangingPunct="1">
                  <a:defRPr sz="6200" kern="1200">
                    <a:solidFill>
                      <a:schemeClr val="dk1"/>
                    </a:solidFill>
                    <a:latin typeface="+mn-lt"/>
                    <a:ea typeface="+mn-ea"/>
                    <a:cs typeface="+mn-cs"/>
                  </a:defRPr>
                </a:lvl7pPr>
                <a:lvl8pPr marL="10971075" algn="l" defTabSz="3134593" rtl="0" eaLnBrk="1" latinLnBrk="0" hangingPunct="1">
                  <a:defRPr sz="6200" kern="1200">
                    <a:solidFill>
                      <a:schemeClr val="dk1"/>
                    </a:solidFill>
                    <a:latin typeface="+mn-lt"/>
                    <a:ea typeface="+mn-ea"/>
                    <a:cs typeface="+mn-cs"/>
                  </a:defRPr>
                </a:lvl8pPr>
                <a:lvl9pPr marL="12538373" algn="l" defTabSz="3134593" rtl="0" eaLnBrk="1" latinLnBrk="0" hangingPunct="1">
                  <a:defRPr sz="6200" kern="1200">
                    <a:solidFill>
                      <a:schemeClr val="dk1"/>
                    </a:solidFill>
                    <a:latin typeface="+mn-lt"/>
                    <a:ea typeface="+mn-ea"/>
                    <a:cs typeface="+mn-cs"/>
                  </a:defRPr>
                </a:lvl9pPr>
              </a:lstStyle>
              <a:p>
                <a:pPr algn="ctr"/>
                <a:r>
                  <a:rPr lang="en-US" sz="1800" dirty="0"/>
                  <a:t>Integrate CanSat into Rocket</a:t>
                </a:r>
              </a:p>
            </p:txBody>
          </p:sp>
          <p:sp>
            <p:nvSpPr>
              <p:cNvPr id="69" name="Alternate Process 19"/>
              <p:cNvSpPr/>
              <p:nvPr/>
            </p:nvSpPr>
            <p:spPr>
              <a:xfrm>
                <a:off x="5105400" y="1447800"/>
                <a:ext cx="1371600" cy="838200"/>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3134593" rtl="0" eaLnBrk="1" latinLnBrk="0" hangingPunct="1">
                  <a:defRPr sz="6200" kern="1200">
                    <a:solidFill>
                      <a:schemeClr val="dk1"/>
                    </a:solidFill>
                    <a:latin typeface="+mn-lt"/>
                    <a:ea typeface="+mn-ea"/>
                    <a:cs typeface="+mn-cs"/>
                  </a:defRPr>
                </a:lvl1pPr>
                <a:lvl2pPr marL="1567296" algn="l" defTabSz="3134593" rtl="0" eaLnBrk="1" latinLnBrk="0" hangingPunct="1">
                  <a:defRPr sz="6200" kern="1200">
                    <a:solidFill>
                      <a:schemeClr val="dk1"/>
                    </a:solidFill>
                    <a:latin typeface="+mn-lt"/>
                    <a:ea typeface="+mn-ea"/>
                    <a:cs typeface="+mn-cs"/>
                  </a:defRPr>
                </a:lvl2pPr>
                <a:lvl3pPr marL="3134593" algn="l" defTabSz="3134593" rtl="0" eaLnBrk="1" latinLnBrk="0" hangingPunct="1">
                  <a:defRPr sz="6200" kern="1200">
                    <a:solidFill>
                      <a:schemeClr val="dk1"/>
                    </a:solidFill>
                    <a:latin typeface="+mn-lt"/>
                    <a:ea typeface="+mn-ea"/>
                    <a:cs typeface="+mn-cs"/>
                  </a:defRPr>
                </a:lvl3pPr>
                <a:lvl4pPr marL="4701889" algn="l" defTabSz="3134593" rtl="0" eaLnBrk="1" latinLnBrk="0" hangingPunct="1">
                  <a:defRPr sz="6200" kern="1200">
                    <a:solidFill>
                      <a:schemeClr val="dk1"/>
                    </a:solidFill>
                    <a:latin typeface="+mn-lt"/>
                    <a:ea typeface="+mn-ea"/>
                    <a:cs typeface="+mn-cs"/>
                  </a:defRPr>
                </a:lvl4pPr>
                <a:lvl5pPr marL="6269186" algn="l" defTabSz="3134593" rtl="0" eaLnBrk="1" latinLnBrk="0" hangingPunct="1">
                  <a:defRPr sz="6200" kern="1200">
                    <a:solidFill>
                      <a:schemeClr val="dk1"/>
                    </a:solidFill>
                    <a:latin typeface="+mn-lt"/>
                    <a:ea typeface="+mn-ea"/>
                    <a:cs typeface="+mn-cs"/>
                  </a:defRPr>
                </a:lvl5pPr>
                <a:lvl6pPr marL="7836482" algn="l" defTabSz="3134593" rtl="0" eaLnBrk="1" latinLnBrk="0" hangingPunct="1">
                  <a:defRPr sz="6200" kern="1200">
                    <a:solidFill>
                      <a:schemeClr val="dk1"/>
                    </a:solidFill>
                    <a:latin typeface="+mn-lt"/>
                    <a:ea typeface="+mn-ea"/>
                    <a:cs typeface="+mn-cs"/>
                  </a:defRPr>
                </a:lvl6pPr>
                <a:lvl7pPr marL="9403780" algn="l" defTabSz="3134593" rtl="0" eaLnBrk="1" latinLnBrk="0" hangingPunct="1">
                  <a:defRPr sz="6200" kern="1200">
                    <a:solidFill>
                      <a:schemeClr val="dk1"/>
                    </a:solidFill>
                    <a:latin typeface="+mn-lt"/>
                    <a:ea typeface="+mn-ea"/>
                    <a:cs typeface="+mn-cs"/>
                  </a:defRPr>
                </a:lvl7pPr>
                <a:lvl8pPr marL="10971075" algn="l" defTabSz="3134593" rtl="0" eaLnBrk="1" latinLnBrk="0" hangingPunct="1">
                  <a:defRPr sz="6200" kern="1200">
                    <a:solidFill>
                      <a:schemeClr val="dk1"/>
                    </a:solidFill>
                    <a:latin typeface="+mn-lt"/>
                    <a:ea typeface="+mn-ea"/>
                    <a:cs typeface="+mn-cs"/>
                  </a:defRPr>
                </a:lvl8pPr>
                <a:lvl9pPr marL="12538373" algn="l" defTabSz="3134593" rtl="0" eaLnBrk="1" latinLnBrk="0" hangingPunct="1">
                  <a:defRPr sz="6200" kern="1200">
                    <a:solidFill>
                      <a:schemeClr val="dk1"/>
                    </a:solidFill>
                    <a:latin typeface="+mn-lt"/>
                    <a:ea typeface="+mn-ea"/>
                    <a:cs typeface="+mn-cs"/>
                  </a:defRPr>
                </a:lvl9pPr>
              </a:lstStyle>
              <a:p>
                <a:pPr algn="ctr"/>
                <a:r>
                  <a:rPr lang="en-US" sz="1600" dirty="0"/>
                  <a:t>Final Systems Check &amp; Power On </a:t>
                </a:r>
              </a:p>
            </p:txBody>
          </p:sp>
          <p:sp>
            <p:nvSpPr>
              <p:cNvPr id="70" name="Right Arrow 69"/>
              <p:cNvSpPr/>
              <p:nvPr/>
            </p:nvSpPr>
            <p:spPr>
              <a:xfrm>
                <a:off x="4648200" y="1676400"/>
                <a:ext cx="304800" cy="3048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3134593" rtl="0" eaLnBrk="1" latinLnBrk="0" hangingPunct="1">
                  <a:defRPr sz="6200" kern="1200">
                    <a:solidFill>
                      <a:schemeClr val="dk1"/>
                    </a:solidFill>
                    <a:latin typeface="+mn-lt"/>
                    <a:ea typeface="+mn-ea"/>
                    <a:cs typeface="+mn-cs"/>
                  </a:defRPr>
                </a:lvl1pPr>
                <a:lvl2pPr marL="1567296" algn="l" defTabSz="3134593" rtl="0" eaLnBrk="1" latinLnBrk="0" hangingPunct="1">
                  <a:defRPr sz="6200" kern="1200">
                    <a:solidFill>
                      <a:schemeClr val="dk1"/>
                    </a:solidFill>
                    <a:latin typeface="+mn-lt"/>
                    <a:ea typeface="+mn-ea"/>
                    <a:cs typeface="+mn-cs"/>
                  </a:defRPr>
                </a:lvl2pPr>
                <a:lvl3pPr marL="3134593" algn="l" defTabSz="3134593" rtl="0" eaLnBrk="1" latinLnBrk="0" hangingPunct="1">
                  <a:defRPr sz="6200" kern="1200">
                    <a:solidFill>
                      <a:schemeClr val="dk1"/>
                    </a:solidFill>
                    <a:latin typeface="+mn-lt"/>
                    <a:ea typeface="+mn-ea"/>
                    <a:cs typeface="+mn-cs"/>
                  </a:defRPr>
                </a:lvl3pPr>
                <a:lvl4pPr marL="4701889" algn="l" defTabSz="3134593" rtl="0" eaLnBrk="1" latinLnBrk="0" hangingPunct="1">
                  <a:defRPr sz="6200" kern="1200">
                    <a:solidFill>
                      <a:schemeClr val="dk1"/>
                    </a:solidFill>
                    <a:latin typeface="+mn-lt"/>
                    <a:ea typeface="+mn-ea"/>
                    <a:cs typeface="+mn-cs"/>
                  </a:defRPr>
                </a:lvl4pPr>
                <a:lvl5pPr marL="6269186" algn="l" defTabSz="3134593" rtl="0" eaLnBrk="1" latinLnBrk="0" hangingPunct="1">
                  <a:defRPr sz="6200" kern="1200">
                    <a:solidFill>
                      <a:schemeClr val="dk1"/>
                    </a:solidFill>
                    <a:latin typeface="+mn-lt"/>
                    <a:ea typeface="+mn-ea"/>
                    <a:cs typeface="+mn-cs"/>
                  </a:defRPr>
                </a:lvl5pPr>
                <a:lvl6pPr marL="7836482" algn="l" defTabSz="3134593" rtl="0" eaLnBrk="1" latinLnBrk="0" hangingPunct="1">
                  <a:defRPr sz="6200" kern="1200">
                    <a:solidFill>
                      <a:schemeClr val="dk1"/>
                    </a:solidFill>
                    <a:latin typeface="+mn-lt"/>
                    <a:ea typeface="+mn-ea"/>
                    <a:cs typeface="+mn-cs"/>
                  </a:defRPr>
                </a:lvl6pPr>
                <a:lvl7pPr marL="9403780" algn="l" defTabSz="3134593" rtl="0" eaLnBrk="1" latinLnBrk="0" hangingPunct="1">
                  <a:defRPr sz="6200" kern="1200">
                    <a:solidFill>
                      <a:schemeClr val="dk1"/>
                    </a:solidFill>
                    <a:latin typeface="+mn-lt"/>
                    <a:ea typeface="+mn-ea"/>
                    <a:cs typeface="+mn-cs"/>
                  </a:defRPr>
                </a:lvl7pPr>
                <a:lvl8pPr marL="10971075" algn="l" defTabSz="3134593" rtl="0" eaLnBrk="1" latinLnBrk="0" hangingPunct="1">
                  <a:defRPr sz="6200" kern="1200">
                    <a:solidFill>
                      <a:schemeClr val="dk1"/>
                    </a:solidFill>
                    <a:latin typeface="+mn-lt"/>
                    <a:ea typeface="+mn-ea"/>
                    <a:cs typeface="+mn-cs"/>
                  </a:defRPr>
                </a:lvl8pPr>
                <a:lvl9pPr marL="12538373" algn="l" defTabSz="3134593" rtl="0" eaLnBrk="1" latinLnBrk="0" hangingPunct="1">
                  <a:defRPr sz="6200" kern="1200">
                    <a:solidFill>
                      <a:schemeClr val="dk1"/>
                    </a:solidFill>
                    <a:latin typeface="+mn-lt"/>
                    <a:ea typeface="+mn-ea"/>
                    <a:cs typeface="+mn-cs"/>
                  </a:defRPr>
                </a:lvl9pP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1" name="Right Arrow 70"/>
              <p:cNvSpPr/>
              <p:nvPr/>
            </p:nvSpPr>
            <p:spPr>
              <a:xfrm>
                <a:off x="6629400" y="1676400"/>
                <a:ext cx="304800" cy="3048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3134593" rtl="0" eaLnBrk="1" latinLnBrk="0" hangingPunct="1">
                  <a:defRPr sz="6200" kern="1200">
                    <a:solidFill>
                      <a:schemeClr val="dk1"/>
                    </a:solidFill>
                    <a:latin typeface="+mn-lt"/>
                    <a:ea typeface="+mn-ea"/>
                    <a:cs typeface="+mn-cs"/>
                  </a:defRPr>
                </a:lvl1pPr>
                <a:lvl2pPr marL="1567296" algn="l" defTabSz="3134593" rtl="0" eaLnBrk="1" latinLnBrk="0" hangingPunct="1">
                  <a:defRPr sz="6200" kern="1200">
                    <a:solidFill>
                      <a:schemeClr val="dk1"/>
                    </a:solidFill>
                    <a:latin typeface="+mn-lt"/>
                    <a:ea typeface="+mn-ea"/>
                    <a:cs typeface="+mn-cs"/>
                  </a:defRPr>
                </a:lvl2pPr>
                <a:lvl3pPr marL="3134593" algn="l" defTabSz="3134593" rtl="0" eaLnBrk="1" latinLnBrk="0" hangingPunct="1">
                  <a:defRPr sz="6200" kern="1200">
                    <a:solidFill>
                      <a:schemeClr val="dk1"/>
                    </a:solidFill>
                    <a:latin typeface="+mn-lt"/>
                    <a:ea typeface="+mn-ea"/>
                    <a:cs typeface="+mn-cs"/>
                  </a:defRPr>
                </a:lvl3pPr>
                <a:lvl4pPr marL="4701889" algn="l" defTabSz="3134593" rtl="0" eaLnBrk="1" latinLnBrk="0" hangingPunct="1">
                  <a:defRPr sz="6200" kern="1200">
                    <a:solidFill>
                      <a:schemeClr val="dk1"/>
                    </a:solidFill>
                    <a:latin typeface="+mn-lt"/>
                    <a:ea typeface="+mn-ea"/>
                    <a:cs typeface="+mn-cs"/>
                  </a:defRPr>
                </a:lvl4pPr>
                <a:lvl5pPr marL="6269186" algn="l" defTabSz="3134593" rtl="0" eaLnBrk="1" latinLnBrk="0" hangingPunct="1">
                  <a:defRPr sz="6200" kern="1200">
                    <a:solidFill>
                      <a:schemeClr val="dk1"/>
                    </a:solidFill>
                    <a:latin typeface="+mn-lt"/>
                    <a:ea typeface="+mn-ea"/>
                    <a:cs typeface="+mn-cs"/>
                  </a:defRPr>
                </a:lvl5pPr>
                <a:lvl6pPr marL="7836482" algn="l" defTabSz="3134593" rtl="0" eaLnBrk="1" latinLnBrk="0" hangingPunct="1">
                  <a:defRPr sz="6200" kern="1200">
                    <a:solidFill>
                      <a:schemeClr val="dk1"/>
                    </a:solidFill>
                    <a:latin typeface="+mn-lt"/>
                    <a:ea typeface="+mn-ea"/>
                    <a:cs typeface="+mn-cs"/>
                  </a:defRPr>
                </a:lvl6pPr>
                <a:lvl7pPr marL="9403780" algn="l" defTabSz="3134593" rtl="0" eaLnBrk="1" latinLnBrk="0" hangingPunct="1">
                  <a:defRPr sz="6200" kern="1200">
                    <a:solidFill>
                      <a:schemeClr val="dk1"/>
                    </a:solidFill>
                    <a:latin typeface="+mn-lt"/>
                    <a:ea typeface="+mn-ea"/>
                    <a:cs typeface="+mn-cs"/>
                  </a:defRPr>
                </a:lvl7pPr>
                <a:lvl8pPr marL="10971075" algn="l" defTabSz="3134593" rtl="0" eaLnBrk="1" latinLnBrk="0" hangingPunct="1">
                  <a:defRPr sz="6200" kern="1200">
                    <a:solidFill>
                      <a:schemeClr val="dk1"/>
                    </a:solidFill>
                    <a:latin typeface="+mn-lt"/>
                    <a:ea typeface="+mn-ea"/>
                    <a:cs typeface="+mn-cs"/>
                  </a:defRPr>
                </a:lvl8pPr>
                <a:lvl9pPr marL="12538373" algn="l" defTabSz="3134593" rtl="0" eaLnBrk="1" latinLnBrk="0" hangingPunct="1">
                  <a:defRPr sz="6200" kern="1200">
                    <a:solidFill>
                      <a:schemeClr val="dk1"/>
                    </a:solidFill>
                    <a:latin typeface="+mn-lt"/>
                    <a:ea typeface="+mn-ea"/>
                    <a:cs typeface="+mn-cs"/>
                  </a:defRPr>
                </a:lvl9pP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2" name="Alternate Process 22"/>
              <p:cNvSpPr/>
              <p:nvPr/>
            </p:nvSpPr>
            <p:spPr>
              <a:xfrm>
                <a:off x="3124200" y="3048000"/>
                <a:ext cx="1371600" cy="1066800"/>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3134593" rtl="0" eaLnBrk="1" latinLnBrk="0" hangingPunct="1">
                  <a:defRPr sz="6200" kern="1200">
                    <a:solidFill>
                      <a:schemeClr val="dk1"/>
                    </a:solidFill>
                    <a:latin typeface="+mn-lt"/>
                    <a:ea typeface="+mn-ea"/>
                    <a:cs typeface="+mn-cs"/>
                  </a:defRPr>
                </a:lvl1pPr>
                <a:lvl2pPr marL="1567296" algn="l" defTabSz="3134593" rtl="0" eaLnBrk="1" latinLnBrk="0" hangingPunct="1">
                  <a:defRPr sz="6200" kern="1200">
                    <a:solidFill>
                      <a:schemeClr val="dk1"/>
                    </a:solidFill>
                    <a:latin typeface="+mn-lt"/>
                    <a:ea typeface="+mn-ea"/>
                    <a:cs typeface="+mn-cs"/>
                  </a:defRPr>
                </a:lvl2pPr>
                <a:lvl3pPr marL="3134593" algn="l" defTabSz="3134593" rtl="0" eaLnBrk="1" latinLnBrk="0" hangingPunct="1">
                  <a:defRPr sz="6200" kern="1200">
                    <a:solidFill>
                      <a:schemeClr val="dk1"/>
                    </a:solidFill>
                    <a:latin typeface="+mn-lt"/>
                    <a:ea typeface="+mn-ea"/>
                    <a:cs typeface="+mn-cs"/>
                  </a:defRPr>
                </a:lvl3pPr>
                <a:lvl4pPr marL="4701889" algn="l" defTabSz="3134593" rtl="0" eaLnBrk="1" latinLnBrk="0" hangingPunct="1">
                  <a:defRPr sz="6200" kern="1200">
                    <a:solidFill>
                      <a:schemeClr val="dk1"/>
                    </a:solidFill>
                    <a:latin typeface="+mn-lt"/>
                    <a:ea typeface="+mn-ea"/>
                    <a:cs typeface="+mn-cs"/>
                  </a:defRPr>
                </a:lvl4pPr>
                <a:lvl5pPr marL="6269186" algn="l" defTabSz="3134593" rtl="0" eaLnBrk="1" latinLnBrk="0" hangingPunct="1">
                  <a:defRPr sz="6200" kern="1200">
                    <a:solidFill>
                      <a:schemeClr val="dk1"/>
                    </a:solidFill>
                    <a:latin typeface="+mn-lt"/>
                    <a:ea typeface="+mn-ea"/>
                    <a:cs typeface="+mn-cs"/>
                  </a:defRPr>
                </a:lvl5pPr>
                <a:lvl6pPr marL="7836482" algn="l" defTabSz="3134593" rtl="0" eaLnBrk="1" latinLnBrk="0" hangingPunct="1">
                  <a:defRPr sz="6200" kern="1200">
                    <a:solidFill>
                      <a:schemeClr val="dk1"/>
                    </a:solidFill>
                    <a:latin typeface="+mn-lt"/>
                    <a:ea typeface="+mn-ea"/>
                    <a:cs typeface="+mn-cs"/>
                  </a:defRPr>
                </a:lvl6pPr>
                <a:lvl7pPr marL="9403780" algn="l" defTabSz="3134593" rtl="0" eaLnBrk="1" latinLnBrk="0" hangingPunct="1">
                  <a:defRPr sz="6200" kern="1200">
                    <a:solidFill>
                      <a:schemeClr val="dk1"/>
                    </a:solidFill>
                    <a:latin typeface="+mn-lt"/>
                    <a:ea typeface="+mn-ea"/>
                    <a:cs typeface="+mn-cs"/>
                  </a:defRPr>
                </a:lvl7pPr>
                <a:lvl8pPr marL="10971075" algn="l" defTabSz="3134593" rtl="0" eaLnBrk="1" latinLnBrk="0" hangingPunct="1">
                  <a:defRPr sz="6200" kern="1200">
                    <a:solidFill>
                      <a:schemeClr val="dk1"/>
                    </a:solidFill>
                    <a:latin typeface="+mn-lt"/>
                    <a:ea typeface="+mn-ea"/>
                    <a:cs typeface="+mn-cs"/>
                  </a:defRPr>
                </a:lvl8pPr>
                <a:lvl9pPr marL="12538373" algn="l" defTabSz="3134593" rtl="0" eaLnBrk="1" latinLnBrk="0" hangingPunct="1">
                  <a:defRPr sz="6200" kern="1200">
                    <a:solidFill>
                      <a:schemeClr val="dk1"/>
                    </a:solidFill>
                    <a:latin typeface="+mn-lt"/>
                    <a:ea typeface="+mn-ea"/>
                    <a:cs typeface="+mn-cs"/>
                  </a:defRPr>
                </a:lvl9pPr>
              </a:lstStyle>
              <a:p>
                <a:pPr algn="ctr"/>
                <a:r>
                  <a:rPr lang="en-US" sz="1800" dirty="0"/>
                  <a:t>CanSat  Deployment &amp; Initiate Telemetry</a:t>
                </a:r>
              </a:p>
            </p:txBody>
          </p:sp>
          <p:sp>
            <p:nvSpPr>
              <p:cNvPr id="73" name="Alternate Process 23"/>
              <p:cNvSpPr/>
              <p:nvPr/>
            </p:nvSpPr>
            <p:spPr>
              <a:xfrm>
                <a:off x="7086600" y="3124200"/>
                <a:ext cx="1371600" cy="914400"/>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3134593" rtl="0" eaLnBrk="1" latinLnBrk="0" hangingPunct="1">
                  <a:defRPr sz="6200" kern="1200">
                    <a:solidFill>
                      <a:schemeClr val="dk1"/>
                    </a:solidFill>
                    <a:latin typeface="+mn-lt"/>
                    <a:ea typeface="+mn-ea"/>
                    <a:cs typeface="+mn-cs"/>
                  </a:defRPr>
                </a:lvl1pPr>
                <a:lvl2pPr marL="1567296" algn="l" defTabSz="3134593" rtl="0" eaLnBrk="1" latinLnBrk="0" hangingPunct="1">
                  <a:defRPr sz="6200" kern="1200">
                    <a:solidFill>
                      <a:schemeClr val="dk1"/>
                    </a:solidFill>
                    <a:latin typeface="+mn-lt"/>
                    <a:ea typeface="+mn-ea"/>
                    <a:cs typeface="+mn-cs"/>
                  </a:defRPr>
                </a:lvl2pPr>
                <a:lvl3pPr marL="3134593" algn="l" defTabSz="3134593" rtl="0" eaLnBrk="1" latinLnBrk="0" hangingPunct="1">
                  <a:defRPr sz="6200" kern="1200">
                    <a:solidFill>
                      <a:schemeClr val="dk1"/>
                    </a:solidFill>
                    <a:latin typeface="+mn-lt"/>
                    <a:ea typeface="+mn-ea"/>
                    <a:cs typeface="+mn-cs"/>
                  </a:defRPr>
                </a:lvl3pPr>
                <a:lvl4pPr marL="4701889" algn="l" defTabSz="3134593" rtl="0" eaLnBrk="1" latinLnBrk="0" hangingPunct="1">
                  <a:defRPr sz="6200" kern="1200">
                    <a:solidFill>
                      <a:schemeClr val="dk1"/>
                    </a:solidFill>
                    <a:latin typeface="+mn-lt"/>
                    <a:ea typeface="+mn-ea"/>
                    <a:cs typeface="+mn-cs"/>
                  </a:defRPr>
                </a:lvl4pPr>
                <a:lvl5pPr marL="6269186" algn="l" defTabSz="3134593" rtl="0" eaLnBrk="1" latinLnBrk="0" hangingPunct="1">
                  <a:defRPr sz="6200" kern="1200">
                    <a:solidFill>
                      <a:schemeClr val="dk1"/>
                    </a:solidFill>
                    <a:latin typeface="+mn-lt"/>
                    <a:ea typeface="+mn-ea"/>
                    <a:cs typeface="+mn-cs"/>
                  </a:defRPr>
                </a:lvl5pPr>
                <a:lvl6pPr marL="7836482" algn="l" defTabSz="3134593" rtl="0" eaLnBrk="1" latinLnBrk="0" hangingPunct="1">
                  <a:defRPr sz="6200" kern="1200">
                    <a:solidFill>
                      <a:schemeClr val="dk1"/>
                    </a:solidFill>
                    <a:latin typeface="+mn-lt"/>
                    <a:ea typeface="+mn-ea"/>
                    <a:cs typeface="+mn-cs"/>
                  </a:defRPr>
                </a:lvl6pPr>
                <a:lvl7pPr marL="9403780" algn="l" defTabSz="3134593" rtl="0" eaLnBrk="1" latinLnBrk="0" hangingPunct="1">
                  <a:defRPr sz="6200" kern="1200">
                    <a:solidFill>
                      <a:schemeClr val="dk1"/>
                    </a:solidFill>
                    <a:latin typeface="+mn-lt"/>
                    <a:ea typeface="+mn-ea"/>
                    <a:cs typeface="+mn-cs"/>
                  </a:defRPr>
                </a:lvl7pPr>
                <a:lvl8pPr marL="10971075" algn="l" defTabSz="3134593" rtl="0" eaLnBrk="1" latinLnBrk="0" hangingPunct="1">
                  <a:defRPr sz="6200" kern="1200">
                    <a:solidFill>
                      <a:schemeClr val="dk1"/>
                    </a:solidFill>
                    <a:latin typeface="+mn-lt"/>
                    <a:ea typeface="+mn-ea"/>
                    <a:cs typeface="+mn-cs"/>
                  </a:defRPr>
                </a:lvl8pPr>
                <a:lvl9pPr marL="12538373" algn="l" defTabSz="3134593" rtl="0" eaLnBrk="1" latinLnBrk="0" hangingPunct="1">
                  <a:defRPr sz="6200" kern="1200">
                    <a:solidFill>
                      <a:schemeClr val="dk1"/>
                    </a:solidFill>
                    <a:latin typeface="+mn-lt"/>
                    <a:ea typeface="+mn-ea"/>
                    <a:cs typeface="+mn-cs"/>
                  </a:defRPr>
                </a:lvl9pPr>
              </a:lstStyle>
              <a:p>
                <a:pPr algn="ctr"/>
                <a:r>
                  <a:rPr lang="en-US" sz="1800" dirty="0"/>
                  <a:t>Ground Impact, End Telemetry</a:t>
                </a:r>
              </a:p>
            </p:txBody>
          </p:sp>
          <p:sp>
            <p:nvSpPr>
              <p:cNvPr id="74" name="Alternate Process 24"/>
              <p:cNvSpPr/>
              <p:nvPr/>
            </p:nvSpPr>
            <p:spPr>
              <a:xfrm>
                <a:off x="5105400" y="3048000"/>
                <a:ext cx="1600200" cy="1219200"/>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3134593" rtl="0" eaLnBrk="1" latinLnBrk="0" hangingPunct="1">
                  <a:defRPr sz="6200" kern="1200">
                    <a:solidFill>
                      <a:schemeClr val="dk1"/>
                    </a:solidFill>
                    <a:latin typeface="+mn-lt"/>
                    <a:ea typeface="+mn-ea"/>
                    <a:cs typeface="+mn-cs"/>
                  </a:defRPr>
                </a:lvl1pPr>
                <a:lvl2pPr marL="1567296" algn="l" defTabSz="3134593" rtl="0" eaLnBrk="1" latinLnBrk="0" hangingPunct="1">
                  <a:defRPr sz="6200" kern="1200">
                    <a:solidFill>
                      <a:schemeClr val="dk1"/>
                    </a:solidFill>
                    <a:latin typeface="+mn-lt"/>
                    <a:ea typeface="+mn-ea"/>
                    <a:cs typeface="+mn-cs"/>
                  </a:defRPr>
                </a:lvl2pPr>
                <a:lvl3pPr marL="3134593" algn="l" defTabSz="3134593" rtl="0" eaLnBrk="1" latinLnBrk="0" hangingPunct="1">
                  <a:defRPr sz="6200" kern="1200">
                    <a:solidFill>
                      <a:schemeClr val="dk1"/>
                    </a:solidFill>
                    <a:latin typeface="+mn-lt"/>
                    <a:ea typeface="+mn-ea"/>
                    <a:cs typeface="+mn-cs"/>
                  </a:defRPr>
                </a:lvl3pPr>
                <a:lvl4pPr marL="4701889" algn="l" defTabSz="3134593" rtl="0" eaLnBrk="1" latinLnBrk="0" hangingPunct="1">
                  <a:defRPr sz="6200" kern="1200">
                    <a:solidFill>
                      <a:schemeClr val="dk1"/>
                    </a:solidFill>
                    <a:latin typeface="+mn-lt"/>
                    <a:ea typeface="+mn-ea"/>
                    <a:cs typeface="+mn-cs"/>
                  </a:defRPr>
                </a:lvl4pPr>
                <a:lvl5pPr marL="6269186" algn="l" defTabSz="3134593" rtl="0" eaLnBrk="1" latinLnBrk="0" hangingPunct="1">
                  <a:defRPr sz="6200" kern="1200">
                    <a:solidFill>
                      <a:schemeClr val="dk1"/>
                    </a:solidFill>
                    <a:latin typeface="+mn-lt"/>
                    <a:ea typeface="+mn-ea"/>
                    <a:cs typeface="+mn-cs"/>
                  </a:defRPr>
                </a:lvl5pPr>
                <a:lvl6pPr marL="7836482" algn="l" defTabSz="3134593" rtl="0" eaLnBrk="1" latinLnBrk="0" hangingPunct="1">
                  <a:defRPr sz="6200" kern="1200">
                    <a:solidFill>
                      <a:schemeClr val="dk1"/>
                    </a:solidFill>
                    <a:latin typeface="+mn-lt"/>
                    <a:ea typeface="+mn-ea"/>
                    <a:cs typeface="+mn-cs"/>
                  </a:defRPr>
                </a:lvl6pPr>
                <a:lvl7pPr marL="9403780" algn="l" defTabSz="3134593" rtl="0" eaLnBrk="1" latinLnBrk="0" hangingPunct="1">
                  <a:defRPr sz="6200" kern="1200">
                    <a:solidFill>
                      <a:schemeClr val="dk1"/>
                    </a:solidFill>
                    <a:latin typeface="+mn-lt"/>
                    <a:ea typeface="+mn-ea"/>
                    <a:cs typeface="+mn-cs"/>
                  </a:defRPr>
                </a:lvl7pPr>
                <a:lvl8pPr marL="10971075" algn="l" defTabSz="3134593" rtl="0" eaLnBrk="1" latinLnBrk="0" hangingPunct="1">
                  <a:defRPr sz="6200" kern="1200">
                    <a:solidFill>
                      <a:schemeClr val="dk1"/>
                    </a:solidFill>
                    <a:latin typeface="+mn-lt"/>
                    <a:ea typeface="+mn-ea"/>
                    <a:cs typeface="+mn-cs"/>
                  </a:defRPr>
                </a:lvl8pPr>
                <a:lvl9pPr marL="12538373" algn="l" defTabSz="3134593" rtl="0" eaLnBrk="1" latinLnBrk="0" hangingPunct="1">
                  <a:defRPr sz="6200" kern="1200">
                    <a:solidFill>
                      <a:schemeClr val="dk1"/>
                    </a:solidFill>
                    <a:latin typeface="+mn-lt"/>
                    <a:ea typeface="+mn-ea"/>
                    <a:cs typeface="+mn-cs"/>
                  </a:defRPr>
                </a:lvl9pPr>
              </a:lstStyle>
              <a:p>
                <a:pPr algn="ctr"/>
                <a:r>
                  <a:rPr lang="en-US" sz="1800" dirty="0"/>
                  <a:t>Parachute Deployment &amp; Container-Payload Separation</a:t>
                </a:r>
              </a:p>
            </p:txBody>
          </p:sp>
          <p:sp>
            <p:nvSpPr>
              <p:cNvPr id="75" name="Right Arrow 74"/>
              <p:cNvSpPr/>
              <p:nvPr/>
            </p:nvSpPr>
            <p:spPr>
              <a:xfrm>
                <a:off x="4648200" y="3505200"/>
                <a:ext cx="304800" cy="3048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3134593" rtl="0" eaLnBrk="1" latinLnBrk="0" hangingPunct="1">
                  <a:defRPr sz="6200" kern="1200">
                    <a:solidFill>
                      <a:schemeClr val="dk1"/>
                    </a:solidFill>
                    <a:latin typeface="+mn-lt"/>
                    <a:ea typeface="+mn-ea"/>
                    <a:cs typeface="+mn-cs"/>
                  </a:defRPr>
                </a:lvl1pPr>
                <a:lvl2pPr marL="1567296" algn="l" defTabSz="3134593" rtl="0" eaLnBrk="1" latinLnBrk="0" hangingPunct="1">
                  <a:defRPr sz="6200" kern="1200">
                    <a:solidFill>
                      <a:schemeClr val="dk1"/>
                    </a:solidFill>
                    <a:latin typeface="+mn-lt"/>
                    <a:ea typeface="+mn-ea"/>
                    <a:cs typeface="+mn-cs"/>
                  </a:defRPr>
                </a:lvl2pPr>
                <a:lvl3pPr marL="3134593" algn="l" defTabSz="3134593" rtl="0" eaLnBrk="1" latinLnBrk="0" hangingPunct="1">
                  <a:defRPr sz="6200" kern="1200">
                    <a:solidFill>
                      <a:schemeClr val="dk1"/>
                    </a:solidFill>
                    <a:latin typeface="+mn-lt"/>
                    <a:ea typeface="+mn-ea"/>
                    <a:cs typeface="+mn-cs"/>
                  </a:defRPr>
                </a:lvl3pPr>
                <a:lvl4pPr marL="4701889" algn="l" defTabSz="3134593" rtl="0" eaLnBrk="1" latinLnBrk="0" hangingPunct="1">
                  <a:defRPr sz="6200" kern="1200">
                    <a:solidFill>
                      <a:schemeClr val="dk1"/>
                    </a:solidFill>
                    <a:latin typeface="+mn-lt"/>
                    <a:ea typeface="+mn-ea"/>
                    <a:cs typeface="+mn-cs"/>
                  </a:defRPr>
                </a:lvl4pPr>
                <a:lvl5pPr marL="6269186" algn="l" defTabSz="3134593" rtl="0" eaLnBrk="1" latinLnBrk="0" hangingPunct="1">
                  <a:defRPr sz="6200" kern="1200">
                    <a:solidFill>
                      <a:schemeClr val="dk1"/>
                    </a:solidFill>
                    <a:latin typeface="+mn-lt"/>
                    <a:ea typeface="+mn-ea"/>
                    <a:cs typeface="+mn-cs"/>
                  </a:defRPr>
                </a:lvl5pPr>
                <a:lvl6pPr marL="7836482" algn="l" defTabSz="3134593" rtl="0" eaLnBrk="1" latinLnBrk="0" hangingPunct="1">
                  <a:defRPr sz="6200" kern="1200">
                    <a:solidFill>
                      <a:schemeClr val="dk1"/>
                    </a:solidFill>
                    <a:latin typeface="+mn-lt"/>
                    <a:ea typeface="+mn-ea"/>
                    <a:cs typeface="+mn-cs"/>
                  </a:defRPr>
                </a:lvl6pPr>
                <a:lvl7pPr marL="9403780" algn="l" defTabSz="3134593" rtl="0" eaLnBrk="1" latinLnBrk="0" hangingPunct="1">
                  <a:defRPr sz="6200" kern="1200">
                    <a:solidFill>
                      <a:schemeClr val="dk1"/>
                    </a:solidFill>
                    <a:latin typeface="+mn-lt"/>
                    <a:ea typeface="+mn-ea"/>
                    <a:cs typeface="+mn-cs"/>
                  </a:defRPr>
                </a:lvl7pPr>
                <a:lvl8pPr marL="10971075" algn="l" defTabSz="3134593" rtl="0" eaLnBrk="1" latinLnBrk="0" hangingPunct="1">
                  <a:defRPr sz="6200" kern="1200">
                    <a:solidFill>
                      <a:schemeClr val="dk1"/>
                    </a:solidFill>
                    <a:latin typeface="+mn-lt"/>
                    <a:ea typeface="+mn-ea"/>
                    <a:cs typeface="+mn-cs"/>
                  </a:defRPr>
                </a:lvl8pPr>
                <a:lvl9pPr marL="12538373" algn="l" defTabSz="3134593" rtl="0" eaLnBrk="1" latinLnBrk="0" hangingPunct="1">
                  <a:defRPr sz="6200" kern="1200">
                    <a:solidFill>
                      <a:schemeClr val="dk1"/>
                    </a:solidFill>
                    <a:latin typeface="+mn-lt"/>
                    <a:ea typeface="+mn-ea"/>
                    <a:cs typeface="+mn-cs"/>
                  </a:defRPr>
                </a:lvl9pP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6" name="Right Arrow 75"/>
              <p:cNvSpPr/>
              <p:nvPr/>
            </p:nvSpPr>
            <p:spPr>
              <a:xfrm>
                <a:off x="6781800" y="3429000"/>
                <a:ext cx="228600" cy="3048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3134593" rtl="0" eaLnBrk="1" latinLnBrk="0" hangingPunct="1">
                  <a:defRPr sz="6200" kern="1200">
                    <a:solidFill>
                      <a:schemeClr val="dk1"/>
                    </a:solidFill>
                    <a:latin typeface="+mn-lt"/>
                    <a:ea typeface="+mn-ea"/>
                    <a:cs typeface="+mn-cs"/>
                  </a:defRPr>
                </a:lvl1pPr>
                <a:lvl2pPr marL="1567296" algn="l" defTabSz="3134593" rtl="0" eaLnBrk="1" latinLnBrk="0" hangingPunct="1">
                  <a:defRPr sz="6200" kern="1200">
                    <a:solidFill>
                      <a:schemeClr val="dk1"/>
                    </a:solidFill>
                    <a:latin typeface="+mn-lt"/>
                    <a:ea typeface="+mn-ea"/>
                    <a:cs typeface="+mn-cs"/>
                  </a:defRPr>
                </a:lvl2pPr>
                <a:lvl3pPr marL="3134593" algn="l" defTabSz="3134593" rtl="0" eaLnBrk="1" latinLnBrk="0" hangingPunct="1">
                  <a:defRPr sz="6200" kern="1200">
                    <a:solidFill>
                      <a:schemeClr val="dk1"/>
                    </a:solidFill>
                    <a:latin typeface="+mn-lt"/>
                    <a:ea typeface="+mn-ea"/>
                    <a:cs typeface="+mn-cs"/>
                  </a:defRPr>
                </a:lvl3pPr>
                <a:lvl4pPr marL="4701889" algn="l" defTabSz="3134593" rtl="0" eaLnBrk="1" latinLnBrk="0" hangingPunct="1">
                  <a:defRPr sz="6200" kern="1200">
                    <a:solidFill>
                      <a:schemeClr val="dk1"/>
                    </a:solidFill>
                    <a:latin typeface="+mn-lt"/>
                    <a:ea typeface="+mn-ea"/>
                    <a:cs typeface="+mn-cs"/>
                  </a:defRPr>
                </a:lvl4pPr>
                <a:lvl5pPr marL="6269186" algn="l" defTabSz="3134593" rtl="0" eaLnBrk="1" latinLnBrk="0" hangingPunct="1">
                  <a:defRPr sz="6200" kern="1200">
                    <a:solidFill>
                      <a:schemeClr val="dk1"/>
                    </a:solidFill>
                    <a:latin typeface="+mn-lt"/>
                    <a:ea typeface="+mn-ea"/>
                    <a:cs typeface="+mn-cs"/>
                  </a:defRPr>
                </a:lvl5pPr>
                <a:lvl6pPr marL="7836482" algn="l" defTabSz="3134593" rtl="0" eaLnBrk="1" latinLnBrk="0" hangingPunct="1">
                  <a:defRPr sz="6200" kern="1200">
                    <a:solidFill>
                      <a:schemeClr val="dk1"/>
                    </a:solidFill>
                    <a:latin typeface="+mn-lt"/>
                    <a:ea typeface="+mn-ea"/>
                    <a:cs typeface="+mn-cs"/>
                  </a:defRPr>
                </a:lvl6pPr>
                <a:lvl7pPr marL="9403780" algn="l" defTabSz="3134593" rtl="0" eaLnBrk="1" latinLnBrk="0" hangingPunct="1">
                  <a:defRPr sz="6200" kern="1200">
                    <a:solidFill>
                      <a:schemeClr val="dk1"/>
                    </a:solidFill>
                    <a:latin typeface="+mn-lt"/>
                    <a:ea typeface="+mn-ea"/>
                    <a:cs typeface="+mn-cs"/>
                  </a:defRPr>
                </a:lvl7pPr>
                <a:lvl8pPr marL="10971075" algn="l" defTabSz="3134593" rtl="0" eaLnBrk="1" latinLnBrk="0" hangingPunct="1">
                  <a:defRPr sz="6200" kern="1200">
                    <a:solidFill>
                      <a:schemeClr val="dk1"/>
                    </a:solidFill>
                    <a:latin typeface="+mn-lt"/>
                    <a:ea typeface="+mn-ea"/>
                    <a:cs typeface="+mn-cs"/>
                  </a:defRPr>
                </a:lvl8pPr>
                <a:lvl9pPr marL="12538373" algn="l" defTabSz="3134593" rtl="0" eaLnBrk="1" latinLnBrk="0" hangingPunct="1">
                  <a:defRPr sz="6200" kern="1200">
                    <a:solidFill>
                      <a:schemeClr val="dk1"/>
                    </a:solidFill>
                    <a:latin typeface="+mn-lt"/>
                    <a:ea typeface="+mn-ea"/>
                    <a:cs typeface="+mn-cs"/>
                  </a:defRPr>
                </a:lvl9pP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7" name="Alternate Process 27"/>
              <p:cNvSpPr/>
              <p:nvPr/>
            </p:nvSpPr>
            <p:spPr>
              <a:xfrm>
                <a:off x="3124200" y="4953000"/>
                <a:ext cx="1371600" cy="685800"/>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3134593" rtl="0" eaLnBrk="1" latinLnBrk="0" hangingPunct="1">
                  <a:defRPr sz="6200" kern="1200">
                    <a:solidFill>
                      <a:schemeClr val="dk1"/>
                    </a:solidFill>
                    <a:latin typeface="+mn-lt"/>
                    <a:ea typeface="+mn-ea"/>
                    <a:cs typeface="+mn-cs"/>
                  </a:defRPr>
                </a:lvl1pPr>
                <a:lvl2pPr marL="1567296" algn="l" defTabSz="3134593" rtl="0" eaLnBrk="1" latinLnBrk="0" hangingPunct="1">
                  <a:defRPr sz="6200" kern="1200">
                    <a:solidFill>
                      <a:schemeClr val="dk1"/>
                    </a:solidFill>
                    <a:latin typeface="+mn-lt"/>
                    <a:ea typeface="+mn-ea"/>
                    <a:cs typeface="+mn-cs"/>
                  </a:defRPr>
                </a:lvl2pPr>
                <a:lvl3pPr marL="3134593" algn="l" defTabSz="3134593" rtl="0" eaLnBrk="1" latinLnBrk="0" hangingPunct="1">
                  <a:defRPr sz="6200" kern="1200">
                    <a:solidFill>
                      <a:schemeClr val="dk1"/>
                    </a:solidFill>
                    <a:latin typeface="+mn-lt"/>
                    <a:ea typeface="+mn-ea"/>
                    <a:cs typeface="+mn-cs"/>
                  </a:defRPr>
                </a:lvl3pPr>
                <a:lvl4pPr marL="4701889" algn="l" defTabSz="3134593" rtl="0" eaLnBrk="1" latinLnBrk="0" hangingPunct="1">
                  <a:defRPr sz="6200" kern="1200">
                    <a:solidFill>
                      <a:schemeClr val="dk1"/>
                    </a:solidFill>
                    <a:latin typeface="+mn-lt"/>
                    <a:ea typeface="+mn-ea"/>
                    <a:cs typeface="+mn-cs"/>
                  </a:defRPr>
                </a:lvl4pPr>
                <a:lvl5pPr marL="6269186" algn="l" defTabSz="3134593" rtl="0" eaLnBrk="1" latinLnBrk="0" hangingPunct="1">
                  <a:defRPr sz="6200" kern="1200">
                    <a:solidFill>
                      <a:schemeClr val="dk1"/>
                    </a:solidFill>
                    <a:latin typeface="+mn-lt"/>
                    <a:ea typeface="+mn-ea"/>
                    <a:cs typeface="+mn-cs"/>
                  </a:defRPr>
                </a:lvl5pPr>
                <a:lvl6pPr marL="7836482" algn="l" defTabSz="3134593" rtl="0" eaLnBrk="1" latinLnBrk="0" hangingPunct="1">
                  <a:defRPr sz="6200" kern="1200">
                    <a:solidFill>
                      <a:schemeClr val="dk1"/>
                    </a:solidFill>
                    <a:latin typeface="+mn-lt"/>
                    <a:ea typeface="+mn-ea"/>
                    <a:cs typeface="+mn-cs"/>
                  </a:defRPr>
                </a:lvl6pPr>
                <a:lvl7pPr marL="9403780" algn="l" defTabSz="3134593" rtl="0" eaLnBrk="1" latinLnBrk="0" hangingPunct="1">
                  <a:defRPr sz="6200" kern="1200">
                    <a:solidFill>
                      <a:schemeClr val="dk1"/>
                    </a:solidFill>
                    <a:latin typeface="+mn-lt"/>
                    <a:ea typeface="+mn-ea"/>
                    <a:cs typeface="+mn-cs"/>
                  </a:defRPr>
                </a:lvl7pPr>
                <a:lvl8pPr marL="10971075" algn="l" defTabSz="3134593" rtl="0" eaLnBrk="1" latinLnBrk="0" hangingPunct="1">
                  <a:defRPr sz="6200" kern="1200">
                    <a:solidFill>
                      <a:schemeClr val="dk1"/>
                    </a:solidFill>
                    <a:latin typeface="+mn-lt"/>
                    <a:ea typeface="+mn-ea"/>
                    <a:cs typeface="+mn-cs"/>
                  </a:defRPr>
                </a:lvl8pPr>
                <a:lvl9pPr marL="12538373" algn="l" defTabSz="3134593" rtl="0" eaLnBrk="1" latinLnBrk="0" hangingPunct="1">
                  <a:defRPr sz="6200" kern="1200">
                    <a:solidFill>
                      <a:schemeClr val="dk1"/>
                    </a:solidFill>
                    <a:latin typeface="+mn-lt"/>
                    <a:ea typeface="+mn-ea"/>
                    <a:cs typeface="+mn-cs"/>
                  </a:defRPr>
                </a:lvl9pPr>
              </a:lstStyle>
              <a:p>
                <a:pPr algn="ctr"/>
                <a:r>
                  <a:rPr lang="en-US" sz="1800" dirty="0"/>
                  <a:t>CanSat  Recovery </a:t>
                </a:r>
              </a:p>
            </p:txBody>
          </p:sp>
          <p:sp>
            <p:nvSpPr>
              <p:cNvPr id="78" name="Alternate Process 28"/>
              <p:cNvSpPr/>
              <p:nvPr/>
            </p:nvSpPr>
            <p:spPr>
              <a:xfrm>
                <a:off x="7086600" y="5029200"/>
                <a:ext cx="1371600" cy="533400"/>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3134593" rtl="0" eaLnBrk="1" latinLnBrk="0" hangingPunct="1">
                  <a:defRPr sz="6200" kern="1200">
                    <a:solidFill>
                      <a:schemeClr val="dk1"/>
                    </a:solidFill>
                    <a:latin typeface="+mn-lt"/>
                    <a:ea typeface="+mn-ea"/>
                    <a:cs typeface="+mn-cs"/>
                  </a:defRPr>
                </a:lvl1pPr>
                <a:lvl2pPr marL="1567296" algn="l" defTabSz="3134593" rtl="0" eaLnBrk="1" latinLnBrk="0" hangingPunct="1">
                  <a:defRPr sz="6200" kern="1200">
                    <a:solidFill>
                      <a:schemeClr val="dk1"/>
                    </a:solidFill>
                    <a:latin typeface="+mn-lt"/>
                    <a:ea typeface="+mn-ea"/>
                    <a:cs typeface="+mn-cs"/>
                  </a:defRPr>
                </a:lvl2pPr>
                <a:lvl3pPr marL="3134593" algn="l" defTabSz="3134593" rtl="0" eaLnBrk="1" latinLnBrk="0" hangingPunct="1">
                  <a:defRPr sz="6200" kern="1200">
                    <a:solidFill>
                      <a:schemeClr val="dk1"/>
                    </a:solidFill>
                    <a:latin typeface="+mn-lt"/>
                    <a:ea typeface="+mn-ea"/>
                    <a:cs typeface="+mn-cs"/>
                  </a:defRPr>
                </a:lvl3pPr>
                <a:lvl4pPr marL="4701889" algn="l" defTabSz="3134593" rtl="0" eaLnBrk="1" latinLnBrk="0" hangingPunct="1">
                  <a:defRPr sz="6200" kern="1200">
                    <a:solidFill>
                      <a:schemeClr val="dk1"/>
                    </a:solidFill>
                    <a:latin typeface="+mn-lt"/>
                    <a:ea typeface="+mn-ea"/>
                    <a:cs typeface="+mn-cs"/>
                  </a:defRPr>
                </a:lvl4pPr>
                <a:lvl5pPr marL="6269186" algn="l" defTabSz="3134593" rtl="0" eaLnBrk="1" latinLnBrk="0" hangingPunct="1">
                  <a:defRPr sz="6200" kern="1200">
                    <a:solidFill>
                      <a:schemeClr val="dk1"/>
                    </a:solidFill>
                    <a:latin typeface="+mn-lt"/>
                    <a:ea typeface="+mn-ea"/>
                    <a:cs typeface="+mn-cs"/>
                  </a:defRPr>
                </a:lvl5pPr>
                <a:lvl6pPr marL="7836482" algn="l" defTabSz="3134593" rtl="0" eaLnBrk="1" latinLnBrk="0" hangingPunct="1">
                  <a:defRPr sz="6200" kern="1200">
                    <a:solidFill>
                      <a:schemeClr val="dk1"/>
                    </a:solidFill>
                    <a:latin typeface="+mn-lt"/>
                    <a:ea typeface="+mn-ea"/>
                    <a:cs typeface="+mn-cs"/>
                  </a:defRPr>
                </a:lvl6pPr>
                <a:lvl7pPr marL="9403780" algn="l" defTabSz="3134593" rtl="0" eaLnBrk="1" latinLnBrk="0" hangingPunct="1">
                  <a:defRPr sz="6200" kern="1200">
                    <a:solidFill>
                      <a:schemeClr val="dk1"/>
                    </a:solidFill>
                    <a:latin typeface="+mn-lt"/>
                    <a:ea typeface="+mn-ea"/>
                    <a:cs typeface="+mn-cs"/>
                  </a:defRPr>
                </a:lvl7pPr>
                <a:lvl8pPr marL="10971075" algn="l" defTabSz="3134593" rtl="0" eaLnBrk="1" latinLnBrk="0" hangingPunct="1">
                  <a:defRPr sz="6200" kern="1200">
                    <a:solidFill>
                      <a:schemeClr val="dk1"/>
                    </a:solidFill>
                    <a:latin typeface="+mn-lt"/>
                    <a:ea typeface="+mn-ea"/>
                    <a:cs typeface="+mn-cs"/>
                  </a:defRPr>
                </a:lvl8pPr>
                <a:lvl9pPr marL="12538373" algn="l" defTabSz="3134593" rtl="0" eaLnBrk="1" latinLnBrk="0" hangingPunct="1">
                  <a:defRPr sz="6200" kern="1200">
                    <a:solidFill>
                      <a:schemeClr val="dk1"/>
                    </a:solidFill>
                    <a:latin typeface="+mn-lt"/>
                    <a:ea typeface="+mn-ea"/>
                    <a:cs typeface="+mn-cs"/>
                  </a:defRPr>
                </a:lvl9pPr>
              </a:lstStyle>
              <a:p>
                <a:pPr algn="ctr"/>
                <a:r>
                  <a:rPr lang="en-US" sz="1800" dirty="0"/>
                  <a:t>Post Flight Analysis </a:t>
                </a:r>
              </a:p>
            </p:txBody>
          </p:sp>
          <p:sp>
            <p:nvSpPr>
              <p:cNvPr id="79" name="Alternate Process 29"/>
              <p:cNvSpPr/>
              <p:nvPr/>
            </p:nvSpPr>
            <p:spPr>
              <a:xfrm>
                <a:off x="5181600" y="5029200"/>
                <a:ext cx="1371600" cy="533400"/>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3134593" rtl="0" eaLnBrk="1" latinLnBrk="0" hangingPunct="1">
                  <a:defRPr sz="6200" kern="1200">
                    <a:solidFill>
                      <a:schemeClr val="dk1"/>
                    </a:solidFill>
                    <a:latin typeface="+mn-lt"/>
                    <a:ea typeface="+mn-ea"/>
                    <a:cs typeface="+mn-cs"/>
                  </a:defRPr>
                </a:lvl1pPr>
                <a:lvl2pPr marL="1567296" algn="l" defTabSz="3134593" rtl="0" eaLnBrk="1" latinLnBrk="0" hangingPunct="1">
                  <a:defRPr sz="6200" kern="1200">
                    <a:solidFill>
                      <a:schemeClr val="dk1"/>
                    </a:solidFill>
                    <a:latin typeface="+mn-lt"/>
                    <a:ea typeface="+mn-ea"/>
                    <a:cs typeface="+mn-cs"/>
                  </a:defRPr>
                </a:lvl2pPr>
                <a:lvl3pPr marL="3134593" algn="l" defTabSz="3134593" rtl="0" eaLnBrk="1" latinLnBrk="0" hangingPunct="1">
                  <a:defRPr sz="6200" kern="1200">
                    <a:solidFill>
                      <a:schemeClr val="dk1"/>
                    </a:solidFill>
                    <a:latin typeface="+mn-lt"/>
                    <a:ea typeface="+mn-ea"/>
                    <a:cs typeface="+mn-cs"/>
                  </a:defRPr>
                </a:lvl3pPr>
                <a:lvl4pPr marL="4701889" algn="l" defTabSz="3134593" rtl="0" eaLnBrk="1" latinLnBrk="0" hangingPunct="1">
                  <a:defRPr sz="6200" kern="1200">
                    <a:solidFill>
                      <a:schemeClr val="dk1"/>
                    </a:solidFill>
                    <a:latin typeface="+mn-lt"/>
                    <a:ea typeface="+mn-ea"/>
                    <a:cs typeface="+mn-cs"/>
                  </a:defRPr>
                </a:lvl4pPr>
                <a:lvl5pPr marL="6269186" algn="l" defTabSz="3134593" rtl="0" eaLnBrk="1" latinLnBrk="0" hangingPunct="1">
                  <a:defRPr sz="6200" kern="1200">
                    <a:solidFill>
                      <a:schemeClr val="dk1"/>
                    </a:solidFill>
                    <a:latin typeface="+mn-lt"/>
                    <a:ea typeface="+mn-ea"/>
                    <a:cs typeface="+mn-cs"/>
                  </a:defRPr>
                </a:lvl5pPr>
                <a:lvl6pPr marL="7836482" algn="l" defTabSz="3134593" rtl="0" eaLnBrk="1" latinLnBrk="0" hangingPunct="1">
                  <a:defRPr sz="6200" kern="1200">
                    <a:solidFill>
                      <a:schemeClr val="dk1"/>
                    </a:solidFill>
                    <a:latin typeface="+mn-lt"/>
                    <a:ea typeface="+mn-ea"/>
                    <a:cs typeface="+mn-cs"/>
                  </a:defRPr>
                </a:lvl6pPr>
                <a:lvl7pPr marL="9403780" algn="l" defTabSz="3134593" rtl="0" eaLnBrk="1" latinLnBrk="0" hangingPunct="1">
                  <a:defRPr sz="6200" kern="1200">
                    <a:solidFill>
                      <a:schemeClr val="dk1"/>
                    </a:solidFill>
                    <a:latin typeface="+mn-lt"/>
                    <a:ea typeface="+mn-ea"/>
                    <a:cs typeface="+mn-cs"/>
                  </a:defRPr>
                </a:lvl7pPr>
                <a:lvl8pPr marL="10971075" algn="l" defTabSz="3134593" rtl="0" eaLnBrk="1" latinLnBrk="0" hangingPunct="1">
                  <a:defRPr sz="6200" kern="1200">
                    <a:solidFill>
                      <a:schemeClr val="dk1"/>
                    </a:solidFill>
                    <a:latin typeface="+mn-lt"/>
                    <a:ea typeface="+mn-ea"/>
                    <a:cs typeface="+mn-cs"/>
                  </a:defRPr>
                </a:lvl8pPr>
                <a:lvl9pPr marL="12538373" algn="l" defTabSz="3134593" rtl="0" eaLnBrk="1" latinLnBrk="0" hangingPunct="1">
                  <a:defRPr sz="6200" kern="1200">
                    <a:solidFill>
                      <a:schemeClr val="dk1"/>
                    </a:solidFill>
                    <a:latin typeface="+mn-lt"/>
                    <a:ea typeface="+mn-ea"/>
                    <a:cs typeface="+mn-cs"/>
                  </a:defRPr>
                </a:lvl9pPr>
              </a:lstStyle>
              <a:p>
                <a:pPr algn="ctr"/>
                <a:r>
                  <a:rPr lang="en-US" sz="1800" dirty="0"/>
                  <a:t>Data Retrieval</a:t>
                </a:r>
              </a:p>
            </p:txBody>
          </p:sp>
          <p:sp>
            <p:nvSpPr>
              <p:cNvPr id="80" name="Right Arrow 79"/>
              <p:cNvSpPr/>
              <p:nvPr/>
            </p:nvSpPr>
            <p:spPr>
              <a:xfrm>
                <a:off x="4724400" y="5105400"/>
                <a:ext cx="304800" cy="3048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3134593" rtl="0" eaLnBrk="1" latinLnBrk="0" hangingPunct="1">
                  <a:defRPr sz="6200" kern="1200">
                    <a:solidFill>
                      <a:schemeClr val="dk1"/>
                    </a:solidFill>
                    <a:latin typeface="+mn-lt"/>
                    <a:ea typeface="+mn-ea"/>
                    <a:cs typeface="+mn-cs"/>
                  </a:defRPr>
                </a:lvl1pPr>
                <a:lvl2pPr marL="1567296" algn="l" defTabSz="3134593" rtl="0" eaLnBrk="1" latinLnBrk="0" hangingPunct="1">
                  <a:defRPr sz="6200" kern="1200">
                    <a:solidFill>
                      <a:schemeClr val="dk1"/>
                    </a:solidFill>
                    <a:latin typeface="+mn-lt"/>
                    <a:ea typeface="+mn-ea"/>
                    <a:cs typeface="+mn-cs"/>
                  </a:defRPr>
                </a:lvl2pPr>
                <a:lvl3pPr marL="3134593" algn="l" defTabSz="3134593" rtl="0" eaLnBrk="1" latinLnBrk="0" hangingPunct="1">
                  <a:defRPr sz="6200" kern="1200">
                    <a:solidFill>
                      <a:schemeClr val="dk1"/>
                    </a:solidFill>
                    <a:latin typeface="+mn-lt"/>
                    <a:ea typeface="+mn-ea"/>
                    <a:cs typeface="+mn-cs"/>
                  </a:defRPr>
                </a:lvl3pPr>
                <a:lvl4pPr marL="4701889" algn="l" defTabSz="3134593" rtl="0" eaLnBrk="1" latinLnBrk="0" hangingPunct="1">
                  <a:defRPr sz="6200" kern="1200">
                    <a:solidFill>
                      <a:schemeClr val="dk1"/>
                    </a:solidFill>
                    <a:latin typeface="+mn-lt"/>
                    <a:ea typeface="+mn-ea"/>
                    <a:cs typeface="+mn-cs"/>
                  </a:defRPr>
                </a:lvl4pPr>
                <a:lvl5pPr marL="6269186" algn="l" defTabSz="3134593" rtl="0" eaLnBrk="1" latinLnBrk="0" hangingPunct="1">
                  <a:defRPr sz="6200" kern="1200">
                    <a:solidFill>
                      <a:schemeClr val="dk1"/>
                    </a:solidFill>
                    <a:latin typeface="+mn-lt"/>
                    <a:ea typeface="+mn-ea"/>
                    <a:cs typeface="+mn-cs"/>
                  </a:defRPr>
                </a:lvl5pPr>
                <a:lvl6pPr marL="7836482" algn="l" defTabSz="3134593" rtl="0" eaLnBrk="1" latinLnBrk="0" hangingPunct="1">
                  <a:defRPr sz="6200" kern="1200">
                    <a:solidFill>
                      <a:schemeClr val="dk1"/>
                    </a:solidFill>
                    <a:latin typeface="+mn-lt"/>
                    <a:ea typeface="+mn-ea"/>
                    <a:cs typeface="+mn-cs"/>
                  </a:defRPr>
                </a:lvl6pPr>
                <a:lvl7pPr marL="9403780" algn="l" defTabSz="3134593" rtl="0" eaLnBrk="1" latinLnBrk="0" hangingPunct="1">
                  <a:defRPr sz="6200" kern="1200">
                    <a:solidFill>
                      <a:schemeClr val="dk1"/>
                    </a:solidFill>
                    <a:latin typeface="+mn-lt"/>
                    <a:ea typeface="+mn-ea"/>
                    <a:cs typeface="+mn-cs"/>
                  </a:defRPr>
                </a:lvl7pPr>
                <a:lvl8pPr marL="10971075" algn="l" defTabSz="3134593" rtl="0" eaLnBrk="1" latinLnBrk="0" hangingPunct="1">
                  <a:defRPr sz="6200" kern="1200">
                    <a:solidFill>
                      <a:schemeClr val="dk1"/>
                    </a:solidFill>
                    <a:latin typeface="+mn-lt"/>
                    <a:ea typeface="+mn-ea"/>
                    <a:cs typeface="+mn-cs"/>
                  </a:defRPr>
                </a:lvl8pPr>
                <a:lvl9pPr marL="12538373" algn="l" defTabSz="3134593" rtl="0" eaLnBrk="1" latinLnBrk="0" hangingPunct="1">
                  <a:defRPr sz="6200" kern="1200">
                    <a:solidFill>
                      <a:schemeClr val="dk1"/>
                    </a:solidFill>
                    <a:latin typeface="+mn-lt"/>
                    <a:ea typeface="+mn-ea"/>
                    <a:cs typeface="+mn-cs"/>
                  </a:defRPr>
                </a:lvl9pP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1" name="Right Arrow 80"/>
              <p:cNvSpPr/>
              <p:nvPr/>
            </p:nvSpPr>
            <p:spPr>
              <a:xfrm>
                <a:off x="6705600" y="5105400"/>
                <a:ext cx="304800" cy="3048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3134593" rtl="0" eaLnBrk="1" latinLnBrk="0" hangingPunct="1">
                  <a:defRPr sz="6200" kern="1200">
                    <a:solidFill>
                      <a:schemeClr val="dk1"/>
                    </a:solidFill>
                    <a:latin typeface="+mn-lt"/>
                    <a:ea typeface="+mn-ea"/>
                    <a:cs typeface="+mn-cs"/>
                  </a:defRPr>
                </a:lvl1pPr>
                <a:lvl2pPr marL="1567296" algn="l" defTabSz="3134593" rtl="0" eaLnBrk="1" latinLnBrk="0" hangingPunct="1">
                  <a:defRPr sz="6200" kern="1200">
                    <a:solidFill>
                      <a:schemeClr val="dk1"/>
                    </a:solidFill>
                    <a:latin typeface="+mn-lt"/>
                    <a:ea typeface="+mn-ea"/>
                    <a:cs typeface="+mn-cs"/>
                  </a:defRPr>
                </a:lvl2pPr>
                <a:lvl3pPr marL="3134593" algn="l" defTabSz="3134593" rtl="0" eaLnBrk="1" latinLnBrk="0" hangingPunct="1">
                  <a:defRPr sz="6200" kern="1200">
                    <a:solidFill>
                      <a:schemeClr val="dk1"/>
                    </a:solidFill>
                    <a:latin typeface="+mn-lt"/>
                    <a:ea typeface="+mn-ea"/>
                    <a:cs typeface="+mn-cs"/>
                  </a:defRPr>
                </a:lvl3pPr>
                <a:lvl4pPr marL="4701889" algn="l" defTabSz="3134593" rtl="0" eaLnBrk="1" latinLnBrk="0" hangingPunct="1">
                  <a:defRPr sz="6200" kern="1200">
                    <a:solidFill>
                      <a:schemeClr val="dk1"/>
                    </a:solidFill>
                    <a:latin typeface="+mn-lt"/>
                    <a:ea typeface="+mn-ea"/>
                    <a:cs typeface="+mn-cs"/>
                  </a:defRPr>
                </a:lvl4pPr>
                <a:lvl5pPr marL="6269186" algn="l" defTabSz="3134593" rtl="0" eaLnBrk="1" latinLnBrk="0" hangingPunct="1">
                  <a:defRPr sz="6200" kern="1200">
                    <a:solidFill>
                      <a:schemeClr val="dk1"/>
                    </a:solidFill>
                    <a:latin typeface="+mn-lt"/>
                    <a:ea typeface="+mn-ea"/>
                    <a:cs typeface="+mn-cs"/>
                  </a:defRPr>
                </a:lvl5pPr>
                <a:lvl6pPr marL="7836482" algn="l" defTabSz="3134593" rtl="0" eaLnBrk="1" latinLnBrk="0" hangingPunct="1">
                  <a:defRPr sz="6200" kern="1200">
                    <a:solidFill>
                      <a:schemeClr val="dk1"/>
                    </a:solidFill>
                    <a:latin typeface="+mn-lt"/>
                    <a:ea typeface="+mn-ea"/>
                    <a:cs typeface="+mn-cs"/>
                  </a:defRPr>
                </a:lvl6pPr>
                <a:lvl7pPr marL="9403780" algn="l" defTabSz="3134593" rtl="0" eaLnBrk="1" latinLnBrk="0" hangingPunct="1">
                  <a:defRPr sz="6200" kern="1200">
                    <a:solidFill>
                      <a:schemeClr val="dk1"/>
                    </a:solidFill>
                    <a:latin typeface="+mn-lt"/>
                    <a:ea typeface="+mn-ea"/>
                    <a:cs typeface="+mn-cs"/>
                  </a:defRPr>
                </a:lvl7pPr>
                <a:lvl8pPr marL="10971075" algn="l" defTabSz="3134593" rtl="0" eaLnBrk="1" latinLnBrk="0" hangingPunct="1">
                  <a:defRPr sz="6200" kern="1200">
                    <a:solidFill>
                      <a:schemeClr val="dk1"/>
                    </a:solidFill>
                    <a:latin typeface="+mn-lt"/>
                    <a:ea typeface="+mn-ea"/>
                    <a:cs typeface="+mn-cs"/>
                  </a:defRPr>
                </a:lvl8pPr>
                <a:lvl9pPr marL="12538373" algn="l" defTabSz="3134593" rtl="0" eaLnBrk="1" latinLnBrk="0" hangingPunct="1">
                  <a:defRPr sz="6200" kern="1200">
                    <a:solidFill>
                      <a:schemeClr val="dk1"/>
                    </a:solidFill>
                    <a:latin typeface="+mn-lt"/>
                    <a:ea typeface="+mn-ea"/>
                    <a:cs typeface="+mn-cs"/>
                  </a:defRPr>
                </a:lvl9pP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2" name="Process 32"/>
              <p:cNvSpPr/>
              <p:nvPr/>
            </p:nvSpPr>
            <p:spPr>
              <a:xfrm>
                <a:off x="533400" y="3124200"/>
                <a:ext cx="1752600" cy="914400"/>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3134593" rtl="0" eaLnBrk="1" latinLnBrk="0" hangingPunct="1">
                  <a:defRPr sz="6200" kern="1200">
                    <a:solidFill>
                      <a:schemeClr val="dk1"/>
                    </a:solidFill>
                    <a:latin typeface="+mn-lt"/>
                    <a:ea typeface="+mn-ea"/>
                    <a:cs typeface="+mn-cs"/>
                  </a:defRPr>
                </a:lvl1pPr>
                <a:lvl2pPr marL="1567296" algn="l" defTabSz="3134593" rtl="0" eaLnBrk="1" latinLnBrk="0" hangingPunct="1">
                  <a:defRPr sz="6200" kern="1200">
                    <a:solidFill>
                      <a:schemeClr val="dk1"/>
                    </a:solidFill>
                    <a:latin typeface="+mn-lt"/>
                    <a:ea typeface="+mn-ea"/>
                    <a:cs typeface="+mn-cs"/>
                  </a:defRPr>
                </a:lvl2pPr>
                <a:lvl3pPr marL="3134593" algn="l" defTabSz="3134593" rtl="0" eaLnBrk="1" latinLnBrk="0" hangingPunct="1">
                  <a:defRPr sz="6200" kern="1200">
                    <a:solidFill>
                      <a:schemeClr val="dk1"/>
                    </a:solidFill>
                    <a:latin typeface="+mn-lt"/>
                    <a:ea typeface="+mn-ea"/>
                    <a:cs typeface="+mn-cs"/>
                  </a:defRPr>
                </a:lvl3pPr>
                <a:lvl4pPr marL="4701889" algn="l" defTabSz="3134593" rtl="0" eaLnBrk="1" latinLnBrk="0" hangingPunct="1">
                  <a:defRPr sz="6200" kern="1200">
                    <a:solidFill>
                      <a:schemeClr val="dk1"/>
                    </a:solidFill>
                    <a:latin typeface="+mn-lt"/>
                    <a:ea typeface="+mn-ea"/>
                    <a:cs typeface="+mn-cs"/>
                  </a:defRPr>
                </a:lvl4pPr>
                <a:lvl5pPr marL="6269186" algn="l" defTabSz="3134593" rtl="0" eaLnBrk="1" latinLnBrk="0" hangingPunct="1">
                  <a:defRPr sz="6200" kern="1200">
                    <a:solidFill>
                      <a:schemeClr val="dk1"/>
                    </a:solidFill>
                    <a:latin typeface="+mn-lt"/>
                    <a:ea typeface="+mn-ea"/>
                    <a:cs typeface="+mn-cs"/>
                  </a:defRPr>
                </a:lvl5pPr>
                <a:lvl6pPr marL="7836482" algn="l" defTabSz="3134593" rtl="0" eaLnBrk="1" latinLnBrk="0" hangingPunct="1">
                  <a:defRPr sz="6200" kern="1200">
                    <a:solidFill>
                      <a:schemeClr val="dk1"/>
                    </a:solidFill>
                    <a:latin typeface="+mn-lt"/>
                    <a:ea typeface="+mn-ea"/>
                    <a:cs typeface="+mn-cs"/>
                  </a:defRPr>
                </a:lvl6pPr>
                <a:lvl7pPr marL="9403780" algn="l" defTabSz="3134593" rtl="0" eaLnBrk="1" latinLnBrk="0" hangingPunct="1">
                  <a:defRPr sz="6200" kern="1200">
                    <a:solidFill>
                      <a:schemeClr val="dk1"/>
                    </a:solidFill>
                    <a:latin typeface="+mn-lt"/>
                    <a:ea typeface="+mn-ea"/>
                    <a:cs typeface="+mn-cs"/>
                  </a:defRPr>
                </a:lvl7pPr>
                <a:lvl8pPr marL="10971075" algn="l" defTabSz="3134593" rtl="0" eaLnBrk="1" latinLnBrk="0" hangingPunct="1">
                  <a:defRPr sz="6200" kern="1200">
                    <a:solidFill>
                      <a:schemeClr val="dk1"/>
                    </a:solidFill>
                    <a:latin typeface="+mn-lt"/>
                    <a:ea typeface="+mn-ea"/>
                    <a:cs typeface="+mn-cs"/>
                  </a:defRPr>
                </a:lvl8pPr>
                <a:lvl9pPr marL="12538373" algn="l" defTabSz="3134593" rtl="0" eaLnBrk="1" latinLnBrk="0" hangingPunct="1">
                  <a:defRPr sz="6200" kern="1200">
                    <a:solidFill>
                      <a:schemeClr val="dk1"/>
                    </a:solidFill>
                    <a:latin typeface="+mn-lt"/>
                    <a:ea typeface="+mn-ea"/>
                    <a:cs typeface="+mn-cs"/>
                  </a:defRPr>
                </a:lvl9pPr>
              </a:lstStyle>
              <a:p>
                <a:pPr algn="ctr"/>
                <a:r>
                  <a:rPr lang="en-US" sz="2400" b="1" dirty="0"/>
                  <a:t>Launch</a:t>
                </a:r>
              </a:p>
            </p:txBody>
          </p:sp>
          <p:sp>
            <p:nvSpPr>
              <p:cNvPr id="83" name="Process 33"/>
              <p:cNvSpPr/>
              <p:nvPr/>
            </p:nvSpPr>
            <p:spPr>
              <a:xfrm>
                <a:off x="533400" y="4800600"/>
                <a:ext cx="1752600" cy="914400"/>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3134593" rtl="0" eaLnBrk="1" latinLnBrk="0" hangingPunct="1">
                  <a:defRPr sz="6200" kern="1200">
                    <a:solidFill>
                      <a:schemeClr val="dk1"/>
                    </a:solidFill>
                    <a:latin typeface="+mn-lt"/>
                    <a:ea typeface="+mn-ea"/>
                    <a:cs typeface="+mn-cs"/>
                  </a:defRPr>
                </a:lvl1pPr>
                <a:lvl2pPr marL="1567296" algn="l" defTabSz="3134593" rtl="0" eaLnBrk="1" latinLnBrk="0" hangingPunct="1">
                  <a:defRPr sz="6200" kern="1200">
                    <a:solidFill>
                      <a:schemeClr val="dk1"/>
                    </a:solidFill>
                    <a:latin typeface="+mn-lt"/>
                    <a:ea typeface="+mn-ea"/>
                    <a:cs typeface="+mn-cs"/>
                  </a:defRPr>
                </a:lvl2pPr>
                <a:lvl3pPr marL="3134593" algn="l" defTabSz="3134593" rtl="0" eaLnBrk="1" latinLnBrk="0" hangingPunct="1">
                  <a:defRPr sz="6200" kern="1200">
                    <a:solidFill>
                      <a:schemeClr val="dk1"/>
                    </a:solidFill>
                    <a:latin typeface="+mn-lt"/>
                    <a:ea typeface="+mn-ea"/>
                    <a:cs typeface="+mn-cs"/>
                  </a:defRPr>
                </a:lvl3pPr>
                <a:lvl4pPr marL="4701889" algn="l" defTabSz="3134593" rtl="0" eaLnBrk="1" latinLnBrk="0" hangingPunct="1">
                  <a:defRPr sz="6200" kern="1200">
                    <a:solidFill>
                      <a:schemeClr val="dk1"/>
                    </a:solidFill>
                    <a:latin typeface="+mn-lt"/>
                    <a:ea typeface="+mn-ea"/>
                    <a:cs typeface="+mn-cs"/>
                  </a:defRPr>
                </a:lvl4pPr>
                <a:lvl5pPr marL="6269186" algn="l" defTabSz="3134593" rtl="0" eaLnBrk="1" latinLnBrk="0" hangingPunct="1">
                  <a:defRPr sz="6200" kern="1200">
                    <a:solidFill>
                      <a:schemeClr val="dk1"/>
                    </a:solidFill>
                    <a:latin typeface="+mn-lt"/>
                    <a:ea typeface="+mn-ea"/>
                    <a:cs typeface="+mn-cs"/>
                  </a:defRPr>
                </a:lvl5pPr>
                <a:lvl6pPr marL="7836482" algn="l" defTabSz="3134593" rtl="0" eaLnBrk="1" latinLnBrk="0" hangingPunct="1">
                  <a:defRPr sz="6200" kern="1200">
                    <a:solidFill>
                      <a:schemeClr val="dk1"/>
                    </a:solidFill>
                    <a:latin typeface="+mn-lt"/>
                    <a:ea typeface="+mn-ea"/>
                    <a:cs typeface="+mn-cs"/>
                  </a:defRPr>
                </a:lvl6pPr>
                <a:lvl7pPr marL="9403780" algn="l" defTabSz="3134593" rtl="0" eaLnBrk="1" latinLnBrk="0" hangingPunct="1">
                  <a:defRPr sz="6200" kern="1200">
                    <a:solidFill>
                      <a:schemeClr val="dk1"/>
                    </a:solidFill>
                    <a:latin typeface="+mn-lt"/>
                    <a:ea typeface="+mn-ea"/>
                    <a:cs typeface="+mn-cs"/>
                  </a:defRPr>
                </a:lvl7pPr>
                <a:lvl8pPr marL="10971075" algn="l" defTabSz="3134593" rtl="0" eaLnBrk="1" latinLnBrk="0" hangingPunct="1">
                  <a:defRPr sz="6200" kern="1200">
                    <a:solidFill>
                      <a:schemeClr val="dk1"/>
                    </a:solidFill>
                    <a:latin typeface="+mn-lt"/>
                    <a:ea typeface="+mn-ea"/>
                    <a:cs typeface="+mn-cs"/>
                  </a:defRPr>
                </a:lvl8pPr>
                <a:lvl9pPr marL="12538373" algn="l" defTabSz="3134593" rtl="0" eaLnBrk="1" latinLnBrk="0" hangingPunct="1">
                  <a:defRPr sz="6200" kern="1200">
                    <a:solidFill>
                      <a:schemeClr val="dk1"/>
                    </a:solidFill>
                    <a:latin typeface="+mn-lt"/>
                    <a:ea typeface="+mn-ea"/>
                    <a:cs typeface="+mn-cs"/>
                  </a:defRPr>
                </a:lvl9pPr>
              </a:lstStyle>
              <a:p>
                <a:pPr algn="ctr"/>
                <a:r>
                  <a:rPr lang="en-US" sz="2400" b="1" dirty="0"/>
                  <a:t>Post-Launch</a:t>
                </a:r>
              </a:p>
            </p:txBody>
          </p:sp>
        </p:grpSp>
        <p:sp>
          <p:nvSpPr>
            <p:cNvPr id="59" name="Bent Arrow 58"/>
            <p:cNvSpPr/>
            <p:nvPr/>
          </p:nvSpPr>
          <p:spPr>
            <a:xfrm rot="10800000">
              <a:off x="18516598" y="7401462"/>
              <a:ext cx="4897373" cy="751938"/>
            </a:xfrm>
            <a:prstGeom prst="bentArrow">
              <a:avLst>
                <a:gd name="adj1" fmla="val 25000"/>
                <a:gd name="adj2" fmla="val 26170"/>
                <a:gd name="adj3" fmla="val 25000"/>
                <a:gd name="adj4" fmla="val 43750"/>
              </a:avLst>
            </a:prstGeom>
            <a:gradFill>
              <a:gsLst>
                <a:gs pos="35000">
                  <a:schemeClr val="dk1">
                    <a:tint val="50000"/>
                    <a:satMod val="300000"/>
                  </a:schemeClr>
                </a:gs>
                <a:gs pos="35000">
                  <a:schemeClr val="dk1">
                    <a:tint val="37000"/>
                    <a:satMod val="300000"/>
                  </a:schemeClr>
                </a:gs>
                <a:gs pos="100000">
                  <a:schemeClr val="dk1">
                    <a:tint val="15000"/>
                    <a:satMod val="35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134593" rtl="0" eaLnBrk="1" latinLnBrk="0" hangingPunct="1">
                <a:defRPr sz="6200" kern="1200">
                  <a:solidFill>
                    <a:schemeClr val="lt1"/>
                  </a:solidFill>
                  <a:latin typeface="+mn-lt"/>
                  <a:ea typeface="+mn-ea"/>
                  <a:cs typeface="+mn-cs"/>
                </a:defRPr>
              </a:lvl1pPr>
              <a:lvl2pPr marL="1567296" algn="l" defTabSz="3134593" rtl="0" eaLnBrk="1" latinLnBrk="0" hangingPunct="1">
                <a:defRPr sz="6200" kern="1200">
                  <a:solidFill>
                    <a:schemeClr val="lt1"/>
                  </a:solidFill>
                  <a:latin typeface="+mn-lt"/>
                  <a:ea typeface="+mn-ea"/>
                  <a:cs typeface="+mn-cs"/>
                </a:defRPr>
              </a:lvl2pPr>
              <a:lvl3pPr marL="3134593" algn="l" defTabSz="3134593" rtl="0" eaLnBrk="1" latinLnBrk="0" hangingPunct="1">
                <a:defRPr sz="6200" kern="1200">
                  <a:solidFill>
                    <a:schemeClr val="lt1"/>
                  </a:solidFill>
                  <a:latin typeface="+mn-lt"/>
                  <a:ea typeface="+mn-ea"/>
                  <a:cs typeface="+mn-cs"/>
                </a:defRPr>
              </a:lvl3pPr>
              <a:lvl4pPr marL="4701889" algn="l" defTabSz="3134593" rtl="0" eaLnBrk="1" latinLnBrk="0" hangingPunct="1">
                <a:defRPr sz="6200" kern="1200">
                  <a:solidFill>
                    <a:schemeClr val="lt1"/>
                  </a:solidFill>
                  <a:latin typeface="+mn-lt"/>
                  <a:ea typeface="+mn-ea"/>
                  <a:cs typeface="+mn-cs"/>
                </a:defRPr>
              </a:lvl4pPr>
              <a:lvl5pPr marL="6269186" algn="l" defTabSz="3134593" rtl="0" eaLnBrk="1" latinLnBrk="0" hangingPunct="1">
                <a:defRPr sz="6200" kern="1200">
                  <a:solidFill>
                    <a:schemeClr val="lt1"/>
                  </a:solidFill>
                  <a:latin typeface="+mn-lt"/>
                  <a:ea typeface="+mn-ea"/>
                  <a:cs typeface="+mn-cs"/>
                </a:defRPr>
              </a:lvl5pPr>
              <a:lvl6pPr marL="7836482" algn="l" defTabSz="3134593" rtl="0" eaLnBrk="1" latinLnBrk="0" hangingPunct="1">
                <a:defRPr sz="6200" kern="1200">
                  <a:solidFill>
                    <a:schemeClr val="lt1"/>
                  </a:solidFill>
                  <a:latin typeface="+mn-lt"/>
                  <a:ea typeface="+mn-ea"/>
                  <a:cs typeface="+mn-cs"/>
                </a:defRPr>
              </a:lvl6pPr>
              <a:lvl7pPr marL="9403780" algn="l" defTabSz="3134593" rtl="0" eaLnBrk="1" latinLnBrk="0" hangingPunct="1">
                <a:defRPr sz="6200" kern="1200">
                  <a:solidFill>
                    <a:schemeClr val="lt1"/>
                  </a:solidFill>
                  <a:latin typeface="+mn-lt"/>
                  <a:ea typeface="+mn-ea"/>
                  <a:cs typeface="+mn-cs"/>
                </a:defRPr>
              </a:lvl7pPr>
              <a:lvl8pPr marL="10971075" algn="l" defTabSz="3134593" rtl="0" eaLnBrk="1" latinLnBrk="0" hangingPunct="1">
                <a:defRPr sz="6200" kern="1200">
                  <a:solidFill>
                    <a:schemeClr val="lt1"/>
                  </a:solidFill>
                  <a:latin typeface="+mn-lt"/>
                  <a:ea typeface="+mn-ea"/>
                  <a:cs typeface="+mn-cs"/>
                </a:defRPr>
              </a:lvl8pPr>
              <a:lvl9pPr marL="12538373" algn="l" defTabSz="3134593" rtl="0" eaLnBrk="1" latinLnBrk="0" hangingPunct="1">
                <a:defRPr sz="6200" kern="1200">
                  <a:solidFill>
                    <a:schemeClr val="lt1"/>
                  </a:solidFill>
                  <a:latin typeface="+mn-lt"/>
                  <a:ea typeface="+mn-ea"/>
                  <a:cs typeface="+mn-cs"/>
                </a:defRPr>
              </a:lvl9pPr>
            </a:lstStyle>
            <a:p>
              <a:pPr algn="ctr"/>
              <a:endParaRPr lang="en-US">
                <a:solidFill>
                  <a:schemeClr val="tx1"/>
                </a:solidFill>
              </a:endParaRPr>
            </a:p>
          </p:txBody>
        </p:sp>
        <p:sp>
          <p:nvSpPr>
            <p:cNvPr id="60" name="Bent Arrow 59"/>
            <p:cNvSpPr/>
            <p:nvPr/>
          </p:nvSpPr>
          <p:spPr>
            <a:xfrm rot="16200000" flipH="1">
              <a:off x="15482777" y="5542410"/>
              <a:ext cx="614139" cy="5221982"/>
            </a:xfrm>
            <a:prstGeom prst="bentArrow">
              <a:avLst>
                <a:gd name="adj1" fmla="val 31204"/>
                <a:gd name="adj2" fmla="val 25000"/>
                <a:gd name="adj3" fmla="val 25000"/>
                <a:gd name="adj4" fmla="val 43750"/>
              </a:avLst>
            </a:prstGeom>
            <a:gradFill>
              <a:gsLst>
                <a:gs pos="35000">
                  <a:schemeClr val="dk1">
                    <a:tint val="50000"/>
                    <a:satMod val="300000"/>
                  </a:schemeClr>
                </a:gs>
                <a:gs pos="35000">
                  <a:schemeClr val="dk1">
                    <a:tint val="37000"/>
                    <a:satMod val="300000"/>
                  </a:schemeClr>
                </a:gs>
                <a:gs pos="100000">
                  <a:schemeClr val="dk1">
                    <a:tint val="15000"/>
                    <a:satMod val="35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134593" rtl="0" eaLnBrk="1" latinLnBrk="0" hangingPunct="1">
                <a:defRPr sz="6200" kern="1200">
                  <a:solidFill>
                    <a:schemeClr val="lt1"/>
                  </a:solidFill>
                  <a:latin typeface="+mn-lt"/>
                  <a:ea typeface="+mn-ea"/>
                  <a:cs typeface="+mn-cs"/>
                </a:defRPr>
              </a:lvl1pPr>
              <a:lvl2pPr marL="1567296" algn="l" defTabSz="3134593" rtl="0" eaLnBrk="1" latinLnBrk="0" hangingPunct="1">
                <a:defRPr sz="6200" kern="1200">
                  <a:solidFill>
                    <a:schemeClr val="lt1"/>
                  </a:solidFill>
                  <a:latin typeface="+mn-lt"/>
                  <a:ea typeface="+mn-ea"/>
                  <a:cs typeface="+mn-cs"/>
                </a:defRPr>
              </a:lvl2pPr>
              <a:lvl3pPr marL="3134593" algn="l" defTabSz="3134593" rtl="0" eaLnBrk="1" latinLnBrk="0" hangingPunct="1">
                <a:defRPr sz="6200" kern="1200">
                  <a:solidFill>
                    <a:schemeClr val="lt1"/>
                  </a:solidFill>
                  <a:latin typeface="+mn-lt"/>
                  <a:ea typeface="+mn-ea"/>
                  <a:cs typeface="+mn-cs"/>
                </a:defRPr>
              </a:lvl3pPr>
              <a:lvl4pPr marL="4701889" algn="l" defTabSz="3134593" rtl="0" eaLnBrk="1" latinLnBrk="0" hangingPunct="1">
                <a:defRPr sz="6200" kern="1200">
                  <a:solidFill>
                    <a:schemeClr val="lt1"/>
                  </a:solidFill>
                  <a:latin typeface="+mn-lt"/>
                  <a:ea typeface="+mn-ea"/>
                  <a:cs typeface="+mn-cs"/>
                </a:defRPr>
              </a:lvl4pPr>
              <a:lvl5pPr marL="6269186" algn="l" defTabSz="3134593" rtl="0" eaLnBrk="1" latinLnBrk="0" hangingPunct="1">
                <a:defRPr sz="6200" kern="1200">
                  <a:solidFill>
                    <a:schemeClr val="lt1"/>
                  </a:solidFill>
                  <a:latin typeface="+mn-lt"/>
                  <a:ea typeface="+mn-ea"/>
                  <a:cs typeface="+mn-cs"/>
                </a:defRPr>
              </a:lvl5pPr>
              <a:lvl6pPr marL="7836482" algn="l" defTabSz="3134593" rtl="0" eaLnBrk="1" latinLnBrk="0" hangingPunct="1">
                <a:defRPr sz="6200" kern="1200">
                  <a:solidFill>
                    <a:schemeClr val="lt1"/>
                  </a:solidFill>
                  <a:latin typeface="+mn-lt"/>
                  <a:ea typeface="+mn-ea"/>
                  <a:cs typeface="+mn-cs"/>
                </a:defRPr>
              </a:lvl6pPr>
              <a:lvl7pPr marL="9403780" algn="l" defTabSz="3134593" rtl="0" eaLnBrk="1" latinLnBrk="0" hangingPunct="1">
                <a:defRPr sz="6200" kern="1200">
                  <a:solidFill>
                    <a:schemeClr val="lt1"/>
                  </a:solidFill>
                  <a:latin typeface="+mn-lt"/>
                  <a:ea typeface="+mn-ea"/>
                  <a:cs typeface="+mn-cs"/>
                </a:defRPr>
              </a:lvl7pPr>
              <a:lvl8pPr marL="10971075" algn="l" defTabSz="3134593" rtl="0" eaLnBrk="1" latinLnBrk="0" hangingPunct="1">
                <a:defRPr sz="6200" kern="1200">
                  <a:solidFill>
                    <a:schemeClr val="lt1"/>
                  </a:solidFill>
                  <a:latin typeface="+mn-lt"/>
                  <a:ea typeface="+mn-ea"/>
                  <a:cs typeface="+mn-cs"/>
                </a:defRPr>
              </a:lvl8pPr>
              <a:lvl9pPr marL="12538373" algn="l" defTabSz="3134593" rtl="0" eaLnBrk="1" latinLnBrk="0" hangingPunct="1">
                <a:defRPr sz="6200" kern="1200">
                  <a:solidFill>
                    <a:schemeClr val="lt1"/>
                  </a:solidFill>
                  <a:latin typeface="+mn-lt"/>
                  <a:ea typeface="+mn-ea"/>
                  <a:cs typeface="+mn-cs"/>
                </a:defRPr>
              </a:lvl9pPr>
            </a:lstStyle>
            <a:p>
              <a:pPr algn="ctr"/>
              <a:endParaRPr lang="en-US">
                <a:solidFill>
                  <a:schemeClr val="tx1"/>
                </a:solidFill>
              </a:endParaRPr>
            </a:p>
          </p:txBody>
        </p:sp>
        <p:sp>
          <p:nvSpPr>
            <p:cNvPr id="61" name="Bent Arrow 60"/>
            <p:cNvSpPr/>
            <p:nvPr/>
          </p:nvSpPr>
          <p:spPr>
            <a:xfrm rot="10800000">
              <a:off x="18516597" y="10685143"/>
              <a:ext cx="4897373" cy="751938"/>
            </a:xfrm>
            <a:prstGeom prst="bentArrow">
              <a:avLst>
                <a:gd name="adj1" fmla="val 25000"/>
                <a:gd name="adj2" fmla="val 26170"/>
                <a:gd name="adj3" fmla="val 25000"/>
                <a:gd name="adj4" fmla="val 43750"/>
              </a:avLst>
            </a:prstGeom>
            <a:gradFill>
              <a:gsLst>
                <a:gs pos="35000">
                  <a:schemeClr val="dk1">
                    <a:tint val="50000"/>
                    <a:satMod val="300000"/>
                  </a:schemeClr>
                </a:gs>
                <a:gs pos="35000">
                  <a:schemeClr val="dk1">
                    <a:tint val="37000"/>
                    <a:satMod val="300000"/>
                  </a:schemeClr>
                </a:gs>
                <a:gs pos="100000">
                  <a:schemeClr val="dk1">
                    <a:tint val="15000"/>
                    <a:satMod val="35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134593" rtl="0" eaLnBrk="1" latinLnBrk="0" hangingPunct="1">
                <a:defRPr sz="6200" kern="1200">
                  <a:solidFill>
                    <a:schemeClr val="lt1"/>
                  </a:solidFill>
                  <a:latin typeface="+mn-lt"/>
                  <a:ea typeface="+mn-ea"/>
                  <a:cs typeface="+mn-cs"/>
                </a:defRPr>
              </a:lvl1pPr>
              <a:lvl2pPr marL="1567296" algn="l" defTabSz="3134593" rtl="0" eaLnBrk="1" latinLnBrk="0" hangingPunct="1">
                <a:defRPr sz="6200" kern="1200">
                  <a:solidFill>
                    <a:schemeClr val="lt1"/>
                  </a:solidFill>
                  <a:latin typeface="+mn-lt"/>
                  <a:ea typeface="+mn-ea"/>
                  <a:cs typeface="+mn-cs"/>
                </a:defRPr>
              </a:lvl2pPr>
              <a:lvl3pPr marL="3134593" algn="l" defTabSz="3134593" rtl="0" eaLnBrk="1" latinLnBrk="0" hangingPunct="1">
                <a:defRPr sz="6200" kern="1200">
                  <a:solidFill>
                    <a:schemeClr val="lt1"/>
                  </a:solidFill>
                  <a:latin typeface="+mn-lt"/>
                  <a:ea typeface="+mn-ea"/>
                  <a:cs typeface="+mn-cs"/>
                </a:defRPr>
              </a:lvl3pPr>
              <a:lvl4pPr marL="4701889" algn="l" defTabSz="3134593" rtl="0" eaLnBrk="1" latinLnBrk="0" hangingPunct="1">
                <a:defRPr sz="6200" kern="1200">
                  <a:solidFill>
                    <a:schemeClr val="lt1"/>
                  </a:solidFill>
                  <a:latin typeface="+mn-lt"/>
                  <a:ea typeface="+mn-ea"/>
                  <a:cs typeface="+mn-cs"/>
                </a:defRPr>
              </a:lvl4pPr>
              <a:lvl5pPr marL="6269186" algn="l" defTabSz="3134593" rtl="0" eaLnBrk="1" latinLnBrk="0" hangingPunct="1">
                <a:defRPr sz="6200" kern="1200">
                  <a:solidFill>
                    <a:schemeClr val="lt1"/>
                  </a:solidFill>
                  <a:latin typeface="+mn-lt"/>
                  <a:ea typeface="+mn-ea"/>
                  <a:cs typeface="+mn-cs"/>
                </a:defRPr>
              </a:lvl5pPr>
              <a:lvl6pPr marL="7836482" algn="l" defTabSz="3134593" rtl="0" eaLnBrk="1" latinLnBrk="0" hangingPunct="1">
                <a:defRPr sz="6200" kern="1200">
                  <a:solidFill>
                    <a:schemeClr val="lt1"/>
                  </a:solidFill>
                  <a:latin typeface="+mn-lt"/>
                  <a:ea typeface="+mn-ea"/>
                  <a:cs typeface="+mn-cs"/>
                </a:defRPr>
              </a:lvl6pPr>
              <a:lvl7pPr marL="9403780" algn="l" defTabSz="3134593" rtl="0" eaLnBrk="1" latinLnBrk="0" hangingPunct="1">
                <a:defRPr sz="6200" kern="1200">
                  <a:solidFill>
                    <a:schemeClr val="lt1"/>
                  </a:solidFill>
                  <a:latin typeface="+mn-lt"/>
                  <a:ea typeface="+mn-ea"/>
                  <a:cs typeface="+mn-cs"/>
                </a:defRPr>
              </a:lvl7pPr>
              <a:lvl8pPr marL="10971075" algn="l" defTabSz="3134593" rtl="0" eaLnBrk="1" latinLnBrk="0" hangingPunct="1">
                <a:defRPr sz="6200" kern="1200">
                  <a:solidFill>
                    <a:schemeClr val="lt1"/>
                  </a:solidFill>
                  <a:latin typeface="+mn-lt"/>
                  <a:ea typeface="+mn-ea"/>
                  <a:cs typeface="+mn-cs"/>
                </a:defRPr>
              </a:lvl8pPr>
              <a:lvl9pPr marL="12538373" algn="l" defTabSz="3134593" rtl="0" eaLnBrk="1" latinLnBrk="0" hangingPunct="1">
                <a:defRPr sz="6200" kern="1200">
                  <a:solidFill>
                    <a:schemeClr val="lt1"/>
                  </a:solidFill>
                  <a:latin typeface="+mn-lt"/>
                  <a:ea typeface="+mn-ea"/>
                  <a:cs typeface="+mn-cs"/>
                </a:defRPr>
              </a:lvl9pPr>
            </a:lstStyle>
            <a:p>
              <a:pPr algn="ctr"/>
              <a:endParaRPr lang="en-US">
                <a:solidFill>
                  <a:schemeClr val="tx1"/>
                </a:solidFill>
              </a:endParaRPr>
            </a:p>
          </p:txBody>
        </p:sp>
        <p:sp>
          <p:nvSpPr>
            <p:cNvPr id="62" name="Bent Arrow 61"/>
            <p:cNvSpPr/>
            <p:nvPr/>
          </p:nvSpPr>
          <p:spPr>
            <a:xfrm rot="16200000" flipH="1">
              <a:off x="15482776" y="8826092"/>
              <a:ext cx="614139" cy="5221982"/>
            </a:xfrm>
            <a:prstGeom prst="bentArrow">
              <a:avLst>
                <a:gd name="adj1" fmla="val 34306"/>
                <a:gd name="adj2" fmla="val 25000"/>
                <a:gd name="adj3" fmla="val 25000"/>
                <a:gd name="adj4" fmla="val 43750"/>
              </a:avLst>
            </a:prstGeom>
            <a:gradFill>
              <a:gsLst>
                <a:gs pos="35000">
                  <a:schemeClr val="dk1">
                    <a:tint val="50000"/>
                    <a:satMod val="300000"/>
                  </a:schemeClr>
                </a:gs>
                <a:gs pos="35000">
                  <a:schemeClr val="dk1">
                    <a:tint val="37000"/>
                    <a:satMod val="300000"/>
                  </a:schemeClr>
                </a:gs>
                <a:gs pos="100000">
                  <a:schemeClr val="dk1">
                    <a:tint val="15000"/>
                    <a:satMod val="35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134593" rtl="0" eaLnBrk="1" latinLnBrk="0" hangingPunct="1">
                <a:defRPr sz="6200" kern="1200">
                  <a:solidFill>
                    <a:schemeClr val="lt1"/>
                  </a:solidFill>
                  <a:latin typeface="+mn-lt"/>
                  <a:ea typeface="+mn-ea"/>
                  <a:cs typeface="+mn-cs"/>
                </a:defRPr>
              </a:lvl1pPr>
              <a:lvl2pPr marL="1567296" algn="l" defTabSz="3134593" rtl="0" eaLnBrk="1" latinLnBrk="0" hangingPunct="1">
                <a:defRPr sz="6200" kern="1200">
                  <a:solidFill>
                    <a:schemeClr val="lt1"/>
                  </a:solidFill>
                  <a:latin typeface="+mn-lt"/>
                  <a:ea typeface="+mn-ea"/>
                  <a:cs typeface="+mn-cs"/>
                </a:defRPr>
              </a:lvl2pPr>
              <a:lvl3pPr marL="3134593" algn="l" defTabSz="3134593" rtl="0" eaLnBrk="1" latinLnBrk="0" hangingPunct="1">
                <a:defRPr sz="6200" kern="1200">
                  <a:solidFill>
                    <a:schemeClr val="lt1"/>
                  </a:solidFill>
                  <a:latin typeface="+mn-lt"/>
                  <a:ea typeface="+mn-ea"/>
                  <a:cs typeface="+mn-cs"/>
                </a:defRPr>
              </a:lvl3pPr>
              <a:lvl4pPr marL="4701889" algn="l" defTabSz="3134593" rtl="0" eaLnBrk="1" latinLnBrk="0" hangingPunct="1">
                <a:defRPr sz="6200" kern="1200">
                  <a:solidFill>
                    <a:schemeClr val="lt1"/>
                  </a:solidFill>
                  <a:latin typeface="+mn-lt"/>
                  <a:ea typeface="+mn-ea"/>
                  <a:cs typeface="+mn-cs"/>
                </a:defRPr>
              </a:lvl4pPr>
              <a:lvl5pPr marL="6269186" algn="l" defTabSz="3134593" rtl="0" eaLnBrk="1" latinLnBrk="0" hangingPunct="1">
                <a:defRPr sz="6200" kern="1200">
                  <a:solidFill>
                    <a:schemeClr val="lt1"/>
                  </a:solidFill>
                  <a:latin typeface="+mn-lt"/>
                  <a:ea typeface="+mn-ea"/>
                  <a:cs typeface="+mn-cs"/>
                </a:defRPr>
              </a:lvl5pPr>
              <a:lvl6pPr marL="7836482" algn="l" defTabSz="3134593" rtl="0" eaLnBrk="1" latinLnBrk="0" hangingPunct="1">
                <a:defRPr sz="6200" kern="1200">
                  <a:solidFill>
                    <a:schemeClr val="lt1"/>
                  </a:solidFill>
                  <a:latin typeface="+mn-lt"/>
                  <a:ea typeface="+mn-ea"/>
                  <a:cs typeface="+mn-cs"/>
                </a:defRPr>
              </a:lvl6pPr>
              <a:lvl7pPr marL="9403780" algn="l" defTabSz="3134593" rtl="0" eaLnBrk="1" latinLnBrk="0" hangingPunct="1">
                <a:defRPr sz="6200" kern="1200">
                  <a:solidFill>
                    <a:schemeClr val="lt1"/>
                  </a:solidFill>
                  <a:latin typeface="+mn-lt"/>
                  <a:ea typeface="+mn-ea"/>
                  <a:cs typeface="+mn-cs"/>
                </a:defRPr>
              </a:lvl7pPr>
              <a:lvl8pPr marL="10971075" algn="l" defTabSz="3134593" rtl="0" eaLnBrk="1" latinLnBrk="0" hangingPunct="1">
                <a:defRPr sz="6200" kern="1200">
                  <a:solidFill>
                    <a:schemeClr val="lt1"/>
                  </a:solidFill>
                  <a:latin typeface="+mn-lt"/>
                  <a:ea typeface="+mn-ea"/>
                  <a:cs typeface="+mn-cs"/>
                </a:defRPr>
              </a:lvl8pPr>
              <a:lvl9pPr marL="12538373" algn="l" defTabSz="3134593" rtl="0" eaLnBrk="1" latinLnBrk="0" hangingPunct="1">
                <a:defRPr sz="6200" kern="1200">
                  <a:solidFill>
                    <a:schemeClr val="lt1"/>
                  </a:solidFill>
                  <a:latin typeface="+mn-lt"/>
                  <a:ea typeface="+mn-ea"/>
                  <a:cs typeface="+mn-cs"/>
                </a:defRPr>
              </a:lvl9pPr>
            </a:lstStyle>
            <a:p>
              <a:pPr algn="ctr"/>
              <a:endParaRPr lang="en-US">
                <a:solidFill>
                  <a:schemeClr val="tx1"/>
                </a:solidFill>
              </a:endParaRPr>
            </a:p>
          </p:txBody>
        </p:sp>
      </p:grpSp>
      <p:sp>
        <p:nvSpPr>
          <p:cNvPr id="3" name="Slide Number Placeholder 2"/>
          <p:cNvSpPr>
            <a:spLocks noGrp="1"/>
          </p:cNvSpPr>
          <p:nvPr>
            <p:ph type="sldNum" sz="quarter" idx="12"/>
          </p:nvPr>
        </p:nvSpPr>
        <p:spPr/>
        <p:txBody>
          <a:bodyPr/>
          <a:lstStyle/>
          <a:p>
            <a:fld id="{490A1B2F-D650-4535-A08C-27EE57E02669}"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1496848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CanSat Sample Specifications</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smtClean="0"/>
              <a:t>Mass must be 700 g</a:t>
            </a:r>
          </a:p>
          <a:p>
            <a:r>
              <a:rPr lang="en-US" dirty="0" smtClean="0"/>
              <a:t>Material limitations</a:t>
            </a:r>
          </a:p>
          <a:p>
            <a:r>
              <a:rPr lang="en-US" dirty="0" smtClean="0"/>
              <a:t>Geometric constraints due to rocket bay size</a:t>
            </a:r>
          </a:p>
          <a:p>
            <a:r>
              <a:rPr lang="en-US" dirty="0" smtClean="0"/>
              <a:t>Descent Control Strategies limited</a:t>
            </a:r>
          </a:p>
          <a:p>
            <a:r>
              <a:rPr lang="en-US" dirty="0" smtClean="0"/>
              <a:t>Telemetry	</a:t>
            </a:r>
          </a:p>
          <a:p>
            <a:pPr lvl="1"/>
            <a:r>
              <a:rPr lang="en-US" dirty="0" smtClean="0"/>
              <a:t>GPS data </a:t>
            </a:r>
          </a:p>
          <a:p>
            <a:pPr lvl="1"/>
            <a:r>
              <a:rPr lang="en-US" dirty="0" smtClean="0"/>
              <a:t>Altitude</a:t>
            </a:r>
          </a:p>
          <a:p>
            <a:pPr lvl="1"/>
            <a:r>
              <a:rPr lang="en-US" dirty="0" smtClean="0"/>
              <a:t>Air temperature</a:t>
            </a:r>
          </a:p>
          <a:p>
            <a:pPr lvl="1"/>
            <a:r>
              <a:rPr lang="en-US" dirty="0" smtClean="0"/>
              <a:t>Battery voltage </a:t>
            </a:r>
          </a:p>
          <a:p>
            <a:pPr lvl="1"/>
            <a:r>
              <a:rPr lang="en-US" dirty="0" smtClean="0"/>
              <a:t>Flight software state</a:t>
            </a:r>
          </a:p>
          <a:p>
            <a:pPr lvl="0"/>
            <a:r>
              <a:rPr lang="en-US" dirty="0" smtClean="0">
                <a:solidFill>
                  <a:prstClr val="black"/>
                </a:solidFill>
              </a:rPr>
              <a:t>Deliver detailed presentations to NASA/AIAA representatives</a:t>
            </a:r>
            <a:endParaRPr lang="en-US" dirty="0">
              <a:solidFill>
                <a:prstClr val="black"/>
              </a:solidFill>
            </a:endParaRPr>
          </a:p>
          <a:p>
            <a:pPr lvl="1"/>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490A1B2F-D650-4535-A08C-27EE57E02669}"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2135090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1600200"/>
            <a:ext cx="8229600" cy="1470025"/>
          </a:xfrm>
        </p:spPr>
        <p:txBody>
          <a:bodyPr/>
          <a:lstStyle/>
          <a:p>
            <a:r>
              <a:rPr lang="en-US" dirty="0" smtClean="0">
                <a:solidFill>
                  <a:schemeClr val="bg1"/>
                </a:solidFill>
              </a:rPr>
              <a:t>Concept Generation and Selection</a:t>
            </a:r>
            <a:endParaRPr lang="en-US" dirty="0">
              <a:solidFill>
                <a:schemeClr val="bg1"/>
              </a:solidFill>
            </a:endParaRPr>
          </a:p>
        </p:txBody>
      </p:sp>
      <p:sp>
        <p:nvSpPr>
          <p:cNvPr id="7" name="Subtitle 6"/>
          <p:cNvSpPr>
            <a:spLocks noGrp="1"/>
          </p:cNvSpPr>
          <p:nvPr>
            <p:ph type="subTitle" idx="1"/>
          </p:nvPr>
        </p:nvSpPr>
        <p:spPr>
          <a:xfrm>
            <a:off x="1371600" y="3276600"/>
            <a:ext cx="6400800" cy="2362200"/>
          </a:xfrm>
        </p:spPr>
        <p:txBody>
          <a:bodyPr>
            <a:normAutofit fontScale="62500" lnSpcReduction="20000"/>
          </a:bodyPr>
          <a:lstStyle/>
          <a:p>
            <a:r>
              <a:rPr lang="en-US" dirty="0" smtClean="0">
                <a:solidFill>
                  <a:schemeClr val="bg1"/>
                </a:solidFill>
              </a:rPr>
              <a:t>Passive Braking Method</a:t>
            </a:r>
          </a:p>
          <a:p>
            <a:r>
              <a:rPr lang="en-US" dirty="0" smtClean="0">
                <a:solidFill>
                  <a:schemeClr val="bg1"/>
                </a:solidFill>
              </a:rPr>
              <a:t>Separation Mechanism</a:t>
            </a:r>
          </a:p>
          <a:p>
            <a:r>
              <a:rPr lang="en-US" dirty="0" smtClean="0">
                <a:solidFill>
                  <a:schemeClr val="bg1"/>
                </a:solidFill>
              </a:rPr>
              <a:t>Aero-braking Structure</a:t>
            </a:r>
          </a:p>
          <a:p>
            <a:r>
              <a:rPr lang="en-US" dirty="0" smtClean="0">
                <a:solidFill>
                  <a:schemeClr val="bg1"/>
                </a:solidFill>
              </a:rPr>
              <a:t>Sensor Protection</a:t>
            </a:r>
          </a:p>
          <a:p>
            <a:r>
              <a:rPr lang="en-US" dirty="0" smtClean="0">
                <a:solidFill>
                  <a:schemeClr val="bg1"/>
                </a:solidFill>
              </a:rPr>
              <a:t>Microcontroller</a:t>
            </a:r>
          </a:p>
          <a:p>
            <a:r>
              <a:rPr lang="en-US" dirty="0" smtClean="0">
                <a:solidFill>
                  <a:schemeClr val="bg1"/>
                </a:solidFill>
              </a:rPr>
              <a:t>GPS, Sensors, Radio</a:t>
            </a:r>
          </a:p>
          <a:p>
            <a:r>
              <a:rPr lang="en-US" dirty="0" smtClean="0">
                <a:solidFill>
                  <a:schemeClr val="bg1"/>
                </a:solidFill>
              </a:rPr>
              <a:t>Battery</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p>
        </p:txBody>
      </p:sp>
      <p:sp>
        <p:nvSpPr>
          <p:cNvPr id="2" name="TextBox 1"/>
          <p:cNvSpPr txBox="1"/>
          <p:nvPr/>
        </p:nvSpPr>
        <p:spPr>
          <a:xfrm>
            <a:off x="3276600" y="6477000"/>
            <a:ext cx="3048000" cy="369332"/>
          </a:xfrm>
          <a:prstGeom prst="rect">
            <a:avLst/>
          </a:prstGeom>
          <a:noFill/>
        </p:spPr>
        <p:txBody>
          <a:bodyPr wrap="square" rtlCol="0">
            <a:spAutoFit/>
          </a:bodyPr>
          <a:lstStyle/>
          <a:p>
            <a:pPr algn="ctr"/>
            <a:r>
              <a:rPr lang="en-US" dirty="0" smtClean="0">
                <a:solidFill>
                  <a:schemeClr val="bg1"/>
                </a:solidFill>
              </a:rPr>
              <a:t>Grant and </a:t>
            </a:r>
            <a:r>
              <a:rPr lang="en-US" dirty="0" err="1" smtClean="0">
                <a:solidFill>
                  <a:schemeClr val="bg1"/>
                </a:solidFill>
              </a:rPr>
              <a:t>Rustan</a:t>
            </a:r>
            <a:endParaRPr lang="en-US" dirty="0">
              <a:solidFill>
                <a:schemeClr val="bg1"/>
              </a:solidFill>
            </a:endParaRPr>
          </a:p>
        </p:txBody>
      </p:sp>
    </p:spTree>
    <p:extLst>
      <p:ext uri="{BB962C8B-B14F-4D97-AF65-F5344CB8AC3E}">
        <p14:creationId xmlns:p14="http://schemas.microsoft.com/office/powerpoint/2010/main" val="1441411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372600" cy="1143000"/>
          </a:xfrm>
        </p:spPr>
        <p:txBody>
          <a:bodyPr>
            <a:normAutofit/>
          </a:bodyPr>
          <a:lstStyle/>
          <a:p>
            <a:r>
              <a:rPr lang="en-US" sz="4000" dirty="0" smtClean="0"/>
              <a:t>Descent Control Strategies </a:t>
            </a:r>
            <a:endParaRPr lang="en-US" sz="4000" dirty="0"/>
          </a:p>
        </p:txBody>
      </p:sp>
      <p:grpSp>
        <p:nvGrpSpPr>
          <p:cNvPr id="10" name="Group 9"/>
          <p:cNvGrpSpPr/>
          <p:nvPr/>
        </p:nvGrpSpPr>
        <p:grpSpPr>
          <a:xfrm>
            <a:off x="152400" y="1313752"/>
            <a:ext cx="3962400" cy="3944048"/>
            <a:chOff x="305117" y="1066800"/>
            <a:chExt cx="4752635" cy="5217767"/>
          </a:xfrm>
        </p:grpSpPr>
        <p:sp>
          <p:nvSpPr>
            <p:cNvPr id="4" name="Rectangle 3"/>
            <p:cNvSpPr txBox="1">
              <a:spLocks noChangeArrowheads="1"/>
            </p:cNvSpPr>
            <p:nvPr/>
          </p:nvSpPr>
          <p:spPr bwMode="auto">
            <a:xfrm>
              <a:off x="2383194" y="1447236"/>
              <a:ext cx="2552854" cy="121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eaLnBrk="1" hangingPunct="1">
                <a:spcBef>
                  <a:spcPts val="0"/>
                </a:spcBef>
                <a:buNone/>
              </a:pPr>
              <a:r>
                <a:rPr lang="en-US" sz="2000" b="0" dirty="0" smtClean="0"/>
                <a:t>Round Parachute </a:t>
              </a:r>
            </a:p>
          </p:txBody>
        </p:sp>
        <p:pic>
          <p:nvPicPr>
            <p:cNvPr id="5" name="Picture 4" descr="http://www.parafauna.co.uk/images/canopy_Round.jpg"/>
            <p:cNvPicPr/>
            <p:nvPr/>
          </p:nvPicPr>
          <p:blipFill>
            <a:blip r:embed="rId3">
              <a:extLst>
                <a:ext uri="{28A0092B-C50C-407E-A947-70E740481C1C}">
                  <a14:useLocalDpi xmlns:a14="http://schemas.microsoft.com/office/drawing/2010/main" val="0"/>
                </a:ext>
              </a:extLst>
            </a:blip>
            <a:srcRect/>
            <a:stretch>
              <a:fillRect/>
            </a:stretch>
          </p:blipFill>
          <p:spPr bwMode="auto">
            <a:xfrm>
              <a:off x="305117" y="1066800"/>
              <a:ext cx="1995034" cy="1737360"/>
            </a:xfrm>
            <a:prstGeom prst="rect">
              <a:avLst/>
            </a:prstGeom>
            <a:noFill/>
            <a:ln>
              <a:noFill/>
            </a:ln>
          </p:spPr>
        </p:pic>
        <p:pic>
          <p:nvPicPr>
            <p:cNvPr id="6" name="Picture 5" descr="http://www.sigmarockets.com/blog/wp-content/uploads/2011/06/parasheet_bluesky.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207" y="2804160"/>
              <a:ext cx="1994944" cy="1737360"/>
            </a:xfrm>
            <a:prstGeom prst="rect">
              <a:avLst/>
            </a:prstGeom>
            <a:noFill/>
            <a:ln>
              <a:noFill/>
            </a:ln>
          </p:spPr>
        </p:pic>
        <p:pic>
          <p:nvPicPr>
            <p:cNvPr id="7" name="Picture 6" descr="http://www.apogeerockets.com/images/US-Rockets_products/Hammer-Head_streamer_descent.jpg"/>
            <p:cNvPicPr/>
            <p:nvPr/>
          </p:nvPicPr>
          <p:blipFill rotWithShape="1">
            <a:blip r:embed="rId5">
              <a:extLst>
                <a:ext uri="{28A0092B-C50C-407E-A947-70E740481C1C}">
                  <a14:useLocalDpi xmlns:a14="http://schemas.microsoft.com/office/drawing/2010/main" val="0"/>
                </a:ext>
              </a:extLst>
            </a:blip>
            <a:srcRect l="32813" t="26994" r="30937" b="19018"/>
            <a:stretch/>
          </p:blipFill>
          <p:spPr bwMode="auto">
            <a:xfrm>
              <a:off x="305207" y="4547207"/>
              <a:ext cx="1994944" cy="1737360"/>
            </a:xfrm>
            <a:prstGeom prst="rect">
              <a:avLst/>
            </a:prstGeom>
            <a:noFill/>
            <a:ln>
              <a:noFill/>
            </a:ln>
            <a:extLst>
              <a:ext uri="{53640926-AAD7-44D8-BBD7-CCE9431645EC}">
                <a14:shadowObscured xmlns:a14="http://schemas.microsoft.com/office/drawing/2010/main"/>
              </a:ext>
            </a:extLst>
          </p:spPr>
        </p:pic>
        <p:sp>
          <p:nvSpPr>
            <p:cNvPr id="8" name="TextBox 7"/>
            <p:cNvSpPr txBox="1"/>
            <p:nvPr/>
          </p:nvSpPr>
          <p:spPr>
            <a:xfrm>
              <a:off x="2383194" y="3072675"/>
              <a:ext cx="2674558" cy="1710123"/>
            </a:xfrm>
            <a:prstGeom prst="rect">
              <a:avLst/>
            </a:prstGeom>
            <a:noFill/>
          </p:spPr>
          <p:txBody>
            <a:bodyPr wrap="square" rtlCol="0">
              <a:spAutoFit/>
            </a:bodyPr>
            <a:lstStyle/>
            <a:p>
              <a:pPr eaLnBrk="1" hangingPunct="1"/>
              <a:r>
                <a:rPr lang="en-US" sz="2000" dirty="0" err="1" smtClean="0"/>
                <a:t>Parasheet</a:t>
              </a:r>
              <a:r>
                <a:rPr lang="en-US" sz="2000" dirty="0" smtClean="0"/>
                <a:t>  (Concept Selected)</a:t>
              </a:r>
            </a:p>
            <a:p>
              <a:pPr eaLnBrk="1" hangingPunct="1"/>
              <a:r>
                <a:rPr lang="en-US" sz="2000" dirty="0" smtClean="0"/>
                <a:t>Diameter: 7.5in</a:t>
              </a:r>
              <a:endParaRPr lang="en-US" sz="2000" dirty="0"/>
            </a:p>
            <a:p>
              <a:endParaRPr lang="en-US" dirty="0"/>
            </a:p>
          </p:txBody>
        </p:sp>
        <p:sp>
          <p:nvSpPr>
            <p:cNvPr id="9" name="TextBox 8"/>
            <p:cNvSpPr txBox="1"/>
            <p:nvPr/>
          </p:nvSpPr>
          <p:spPr>
            <a:xfrm>
              <a:off x="2450524" y="4982218"/>
              <a:ext cx="2281798" cy="677108"/>
            </a:xfrm>
            <a:prstGeom prst="rect">
              <a:avLst/>
            </a:prstGeom>
            <a:noFill/>
          </p:spPr>
          <p:txBody>
            <a:bodyPr wrap="square" rtlCol="0">
              <a:spAutoFit/>
            </a:bodyPr>
            <a:lstStyle/>
            <a:p>
              <a:pPr eaLnBrk="1" hangingPunct="1"/>
              <a:r>
                <a:rPr lang="en-US" sz="2000" dirty="0" smtClean="0"/>
                <a:t>Streamer</a:t>
              </a:r>
              <a:endParaRPr lang="en-US" sz="2000" dirty="0"/>
            </a:p>
            <a:p>
              <a:endParaRPr lang="en-US" dirty="0"/>
            </a:p>
          </p:txBody>
        </p:sp>
      </p:grpSp>
      <p:grpSp>
        <p:nvGrpSpPr>
          <p:cNvPr id="13" name="Group 12"/>
          <p:cNvGrpSpPr/>
          <p:nvPr/>
        </p:nvGrpSpPr>
        <p:grpSpPr>
          <a:xfrm>
            <a:off x="4648199" y="1313752"/>
            <a:ext cx="4495801" cy="3944048"/>
            <a:chOff x="867366" y="1295399"/>
            <a:chExt cx="5719450" cy="5410201"/>
          </a:xfrm>
        </p:grpSpPr>
        <p:pic>
          <p:nvPicPr>
            <p:cNvPr id="1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845" t="28171" r="26051" b="26679"/>
            <a:stretch/>
          </p:blipFill>
          <p:spPr bwMode="auto">
            <a:xfrm>
              <a:off x="867366" y="1295399"/>
              <a:ext cx="2839352" cy="162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27238" t="21036" r="32483" b="46502"/>
            <a:stretch/>
          </p:blipFill>
          <p:spPr bwMode="auto">
            <a:xfrm>
              <a:off x="867367" y="2918459"/>
              <a:ext cx="2839353" cy="197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923" t="19170" r="32588" b="32323"/>
            <a:stretch/>
          </p:blipFill>
          <p:spPr bwMode="auto">
            <a:xfrm>
              <a:off x="867367" y="4898269"/>
              <a:ext cx="2839353" cy="1807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872501" y="1706546"/>
              <a:ext cx="2592327" cy="800764"/>
            </a:xfrm>
            <a:prstGeom prst="rect">
              <a:avLst/>
            </a:prstGeom>
            <a:noFill/>
          </p:spPr>
          <p:txBody>
            <a:bodyPr wrap="square" rtlCol="0">
              <a:spAutoFit/>
            </a:bodyPr>
            <a:lstStyle/>
            <a:p>
              <a:r>
                <a:rPr lang="en-US" dirty="0" smtClean="0"/>
                <a:t>Spring Loaded Rods (Concept Selected)</a:t>
              </a:r>
            </a:p>
          </p:txBody>
        </p:sp>
        <p:sp>
          <p:nvSpPr>
            <p:cNvPr id="18" name="TextBox 17"/>
            <p:cNvSpPr txBox="1"/>
            <p:nvPr/>
          </p:nvSpPr>
          <p:spPr>
            <a:xfrm>
              <a:off x="3812084" y="3674385"/>
              <a:ext cx="2774732" cy="646331"/>
            </a:xfrm>
            <a:prstGeom prst="rect">
              <a:avLst/>
            </a:prstGeom>
            <a:noFill/>
          </p:spPr>
          <p:txBody>
            <a:bodyPr wrap="square" rtlCol="0">
              <a:spAutoFit/>
            </a:bodyPr>
            <a:lstStyle/>
            <a:p>
              <a:r>
                <a:rPr lang="en-US" dirty="0" smtClean="0"/>
                <a:t>Deployable Exterior Panels</a:t>
              </a:r>
            </a:p>
          </p:txBody>
        </p:sp>
        <p:sp>
          <p:nvSpPr>
            <p:cNvPr id="19" name="TextBox 18"/>
            <p:cNvSpPr txBox="1"/>
            <p:nvPr/>
          </p:nvSpPr>
          <p:spPr>
            <a:xfrm>
              <a:off x="3862818" y="5521594"/>
              <a:ext cx="2514600" cy="369332"/>
            </a:xfrm>
            <a:prstGeom prst="rect">
              <a:avLst/>
            </a:prstGeom>
            <a:noFill/>
          </p:spPr>
          <p:txBody>
            <a:bodyPr wrap="square" rtlCol="0">
              <a:spAutoFit/>
            </a:bodyPr>
            <a:lstStyle/>
            <a:p>
              <a:r>
                <a:rPr lang="en-US" dirty="0" smtClean="0"/>
                <a:t>Telescoping Arms</a:t>
              </a:r>
            </a:p>
          </p:txBody>
        </p:sp>
      </p:grpSp>
      <p:graphicFrame>
        <p:nvGraphicFramePr>
          <p:cNvPr id="22" name="Table 21"/>
          <p:cNvGraphicFramePr>
            <a:graphicFrameLocks noGrp="1"/>
          </p:cNvGraphicFramePr>
          <p:nvPr>
            <p:extLst>
              <p:ext uri="{D42A27DB-BD31-4B8C-83A1-F6EECF244321}">
                <p14:modId xmlns:p14="http://schemas.microsoft.com/office/powerpoint/2010/main" val="2547525549"/>
              </p:ext>
            </p:extLst>
          </p:nvPr>
        </p:nvGraphicFramePr>
        <p:xfrm>
          <a:off x="228600" y="5410200"/>
          <a:ext cx="3657600" cy="1280160"/>
        </p:xfrm>
        <a:graphic>
          <a:graphicData uri="http://schemas.openxmlformats.org/drawingml/2006/table">
            <a:tbl>
              <a:tblPr firstRow="1" bandRow="1">
                <a:tableStyleId>{073A0DAA-6AF3-43AB-8588-CEC1D06C72B9}</a:tableStyleId>
              </a:tblPr>
              <a:tblGrid>
                <a:gridCol w="3657600"/>
              </a:tblGrid>
              <a:tr h="326867">
                <a:tc>
                  <a:txBody>
                    <a:bodyPr/>
                    <a:lstStyle/>
                    <a:p>
                      <a:r>
                        <a:rPr lang="en-US" dirty="0" smtClean="0"/>
                        <a:t>Passive Braking Criteria</a:t>
                      </a:r>
                    </a:p>
                  </a:txBody>
                  <a:tcPr/>
                </a:tc>
              </a:tr>
              <a:tr h="805973">
                <a:tc>
                  <a:txBody>
                    <a:bodyPr/>
                    <a:lstStyle/>
                    <a:p>
                      <a:pPr marL="285750" indent="-285750">
                        <a:buFont typeface="Arial" pitchFamily="34" charset="0"/>
                        <a:buChar char="•"/>
                      </a:pPr>
                      <a:r>
                        <a:rPr lang="en-US" dirty="0" smtClean="0"/>
                        <a:t>Drag coefficient</a:t>
                      </a:r>
                    </a:p>
                    <a:p>
                      <a:pPr marL="285750" indent="-285750">
                        <a:buFont typeface="Arial" pitchFamily="34" charset="0"/>
                        <a:buChar char="•"/>
                      </a:pPr>
                      <a:r>
                        <a:rPr lang="en-US" dirty="0" smtClean="0"/>
                        <a:t>Wind Drift Potential</a:t>
                      </a:r>
                    </a:p>
                    <a:p>
                      <a:pPr marL="285750" indent="-285750">
                        <a:buFont typeface="Arial" pitchFamily="34" charset="0"/>
                        <a:buChar char="•"/>
                      </a:pPr>
                      <a:r>
                        <a:rPr lang="en-US" dirty="0" smtClean="0"/>
                        <a:t>Stability</a:t>
                      </a:r>
                    </a:p>
                  </a:txBody>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064735809"/>
              </p:ext>
            </p:extLst>
          </p:nvPr>
        </p:nvGraphicFramePr>
        <p:xfrm>
          <a:off x="4600246" y="5410200"/>
          <a:ext cx="3781754" cy="1280160"/>
        </p:xfrm>
        <a:graphic>
          <a:graphicData uri="http://schemas.openxmlformats.org/drawingml/2006/table">
            <a:tbl>
              <a:tblPr firstRow="1" bandRow="1">
                <a:tableStyleId>{073A0DAA-6AF3-43AB-8588-CEC1D06C72B9}</a:tableStyleId>
              </a:tblPr>
              <a:tblGrid>
                <a:gridCol w="3781754"/>
              </a:tblGrid>
              <a:tr h="326867">
                <a:tc>
                  <a:txBody>
                    <a:bodyPr/>
                    <a:lstStyle/>
                    <a:p>
                      <a:r>
                        <a:rPr lang="en-US" dirty="0" smtClean="0"/>
                        <a:t>Aero-braking Structure Criteria</a:t>
                      </a:r>
                    </a:p>
                  </a:txBody>
                  <a:tcPr/>
                </a:tc>
              </a:tr>
              <a:tr h="805973">
                <a:tc>
                  <a:txBody>
                    <a:bodyPr/>
                    <a:lstStyle/>
                    <a:p>
                      <a:pPr marL="285750" indent="-285750">
                        <a:buFont typeface="Arial" pitchFamily="34" charset="0"/>
                        <a:buChar char="•"/>
                      </a:pPr>
                      <a:r>
                        <a:rPr lang="en-US" dirty="0" smtClean="0"/>
                        <a:t>Reaction time</a:t>
                      </a:r>
                    </a:p>
                    <a:p>
                      <a:pPr marL="285750" indent="-285750">
                        <a:buFont typeface="Arial" pitchFamily="34" charset="0"/>
                        <a:buChar char="•"/>
                      </a:pPr>
                      <a:r>
                        <a:rPr lang="en-US" dirty="0" smtClean="0"/>
                        <a:t>Number of Moving Parts</a:t>
                      </a:r>
                    </a:p>
                    <a:p>
                      <a:pPr marL="285750" indent="-285750">
                        <a:buFont typeface="Arial" pitchFamily="34" charset="0"/>
                        <a:buChar char="•"/>
                      </a:pPr>
                      <a:r>
                        <a:rPr lang="en-US" dirty="0" smtClean="0"/>
                        <a:t>Structural Integrity</a:t>
                      </a:r>
                    </a:p>
                  </a:txBody>
                  <a:tcPr/>
                </a:tc>
              </a:tr>
            </a:tbl>
          </a:graphicData>
        </a:graphic>
      </p:graphicFrame>
      <p:sp>
        <p:nvSpPr>
          <p:cNvPr id="3" name="Slide Number Placeholder 2"/>
          <p:cNvSpPr>
            <a:spLocks noGrp="1"/>
          </p:cNvSpPr>
          <p:nvPr>
            <p:ph type="sldNum" sz="quarter" idx="12"/>
          </p:nvPr>
        </p:nvSpPr>
        <p:spPr/>
        <p:txBody>
          <a:bodyPr/>
          <a:lstStyle/>
          <a:p>
            <a:fld id="{490A1B2F-D650-4535-A08C-27EE57E02669}"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3868233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1143000"/>
          </a:xfrm>
        </p:spPr>
        <p:txBody>
          <a:bodyPr>
            <a:normAutofit/>
          </a:bodyPr>
          <a:lstStyle/>
          <a:p>
            <a:r>
              <a:rPr lang="en-US" sz="3200" dirty="0" smtClean="0">
                <a:solidFill>
                  <a:prstClr val="black"/>
                </a:solidFill>
              </a:rPr>
              <a:t>Container-Payload Separation and Sensor Protection</a:t>
            </a:r>
            <a:endParaRPr lang="en-US" sz="3200" dirty="0"/>
          </a:p>
        </p:txBody>
      </p:sp>
      <p:grpSp>
        <p:nvGrpSpPr>
          <p:cNvPr id="3" name="Group 2"/>
          <p:cNvGrpSpPr/>
          <p:nvPr/>
        </p:nvGrpSpPr>
        <p:grpSpPr>
          <a:xfrm>
            <a:off x="228601" y="1371600"/>
            <a:ext cx="4495799" cy="3810000"/>
            <a:chOff x="457201" y="1524000"/>
            <a:chExt cx="4724399" cy="4953000"/>
          </a:xfrm>
        </p:grpSpPr>
        <p:grpSp>
          <p:nvGrpSpPr>
            <p:cNvPr id="4" name="Group 3"/>
            <p:cNvGrpSpPr/>
            <p:nvPr/>
          </p:nvGrpSpPr>
          <p:grpSpPr>
            <a:xfrm>
              <a:off x="457201" y="1524000"/>
              <a:ext cx="2285999" cy="4953000"/>
              <a:chOff x="457201" y="1371600"/>
              <a:chExt cx="2285999" cy="4953000"/>
            </a:xfrm>
          </p:grpSpPr>
          <p:grpSp>
            <p:nvGrpSpPr>
              <p:cNvPr id="5" name="Group 4"/>
              <p:cNvGrpSpPr/>
              <p:nvPr/>
            </p:nvGrpSpPr>
            <p:grpSpPr>
              <a:xfrm>
                <a:off x="457201" y="1371600"/>
                <a:ext cx="2285999" cy="3278655"/>
                <a:chOff x="457201" y="1344626"/>
                <a:chExt cx="2416628" cy="3858944"/>
              </a:xfrm>
            </p:grpSpPr>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198" t="15850" r="27641" b="54296"/>
                <a:stretch/>
              </p:blipFill>
              <p:spPr bwMode="auto">
                <a:xfrm>
                  <a:off x="457201" y="1344626"/>
                  <a:ext cx="2416628" cy="18834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81" t="47586" r="27724" b="14844"/>
                <a:stretch/>
              </p:blipFill>
              <p:spPr bwMode="auto">
                <a:xfrm>
                  <a:off x="457201" y="3317732"/>
                  <a:ext cx="2416628" cy="1885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pic>
            <p:nvPicPr>
              <p:cNvPr id="6"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030" t="21281" r="25597" b="36651"/>
              <a:stretch/>
            </p:blipFill>
            <p:spPr bwMode="auto">
              <a:xfrm>
                <a:off x="457202" y="4724400"/>
                <a:ext cx="2285998"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sp>
          <p:nvSpPr>
            <p:cNvPr id="9" name="TextBox 8"/>
            <p:cNvSpPr txBox="1"/>
            <p:nvPr/>
          </p:nvSpPr>
          <p:spPr>
            <a:xfrm>
              <a:off x="2895600" y="1624625"/>
              <a:ext cx="2286000" cy="4189826"/>
            </a:xfrm>
            <a:prstGeom prst="rect">
              <a:avLst/>
            </a:prstGeom>
            <a:noFill/>
          </p:spPr>
          <p:txBody>
            <a:bodyPr wrap="square" rtlCol="0">
              <a:spAutoFit/>
            </a:bodyPr>
            <a:lstStyle/>
            <a:p>
              <a:endParaRPr lang="en-US" b="1" dirty="0"/>
            </a:p>
            <a:p>
              <a:r>
                <a:rPr lang="en-US" dirty="0" smtClean="0"/>
                <a:t>Linear Release</a:t>
              </a:r>
            </a:p>
            <a:p>
              <a:endParaRPr lang="en-US" dirty="0" smtClean="0"/>
            </a:p>
            <a:p>
              <a:endParaRPr lang="en-US" dirty="0"/>
            </a:p>
            <a:p>
              <a:endParaRPr lang="en-US" dirty="0" smtClean="0"/>
            </a:p>
            <a:p>
              <a:endParaRPr lang="en-US" dirty="0"/>
            </a:p>
            <a:p>
              <a:r>
                <a:rPr lang="en-US" dirty="0" smtClean="0"/>
                <a:t>Rotational Release (Concept Selected)</a:t>
              </a:r>
            </a:p>
            <a:p>
              <a:endParaRPr lang="en-US" dirty="0"/>
            </a:p>
            <a:p>
              <a:endParaRPr lang="en-US" dirty="0"/>
            </a:p>
            <a:p>
              <a:endParaRPr lang="en-US" dirty="0" smtClean="0"/>
            </a:p>
            <a:p>
              <a:r>
                <a:rPr lang="en-US" dirty="0" smtClean="0"/>
                <a:t>Trap Door</a:t>
              </a:r>
            </a:p>
          </p:txBody>
        </p:sp>
      </p:grpSp>
      <p:grpSp>
        <p:nvGrpSpPr>
          <p:cNvPr id="17" name="Group 16"/>
          <p:cNvGrpSpPr/>
          <p:nvPr/>
        </p:nvGrpSpPr>
        <p:grpSpPr>
          <a:xfrm>
            <a:off x="4724400" y="1371600"/>
            <a:ext cx="4435366" cy="3810000"/>
            <a:chOff x="5105400" y="1066800"/>
            <a:chExt cx="4054366" cy="4953001"/>
          </a:xfrm>
        </p:grpSpPr>
        <p:pic>
          <p:nvPicPr>
            <p:cNvPr id="13" name="Picture 4" descr="http://www.memoryfoam.com/mattress/wp-content/uploads/2009/11/foamHan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066800"/>
              <a:ext cx="1676400" cy="1600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13" descr="C:\Users\Andrew\Downloads\photo (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566" r="17088" b="29648"/>
            <a:stretch/>
          </p:blipFill>
          <p:spPr bwMode="auto">
            <a:xfrm>
              <a:off x="5105400" y="2743200"/>
              <a:ext cx="1676400" cy="16022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Picture 6" descr="http://steamykitchen.com/wp-content/uploads/2010/03/french-bread-dough-bal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5400" y="4419601"/>
              <a:ext cx="167640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873766" y="1167425"/>
              <a:ext cx="2286000" cy="4189827"/>
            </a:xfrm>
            <a:prstGeom prst="rect">
              <a:avLst/>
            </a:prstGeom>
            <a:noFill/>
          </p:spPr>
          <p:txBody>
            <a:bodyPr wrap="square" rtlCol="0">
              <a:spAutoFit/>
            </a:bodyPr>
            <a:lstStyle/>
            <a:p>
              <a:endParaRPr lang="en-US" b="1" dirty="0" smtClean="0"/>
            </a:p>
            <a:p>
              <a:endParaRPr lang="en-US" b="1" dirty="0"/>
            </a:p>
            <a:p>
              <a:r>
                <a:rPr lang="en-US" dirty="0" smtClean="0"/>
                <a:t>Memory Foam</a:t>
              </a:r>
            </a:p>
            <a:p>
              <a:endParaRPr lang="en-US" dirty="0"/>
            </a:p>
            <a:p>
              <a:endParaRPr lang="en-US" dirty="0"/>
            </a:p>
            <a:p>
              <a:endParaRPr lang="en-US" dirty="0"/>
            </a:p>
            <a:p>
              <a:r>
                <a:rPr lang="en-US" dirty="0"/>
                <a:t>Polystyrene </a:t>
              </a:r>
              <a:r>
                <a:rPr lang="en-US" dirty="0" smtClean="0"/>
                <a:t>Beads (</a:t>
              </a:r>
              <a:r>
                <a:rPr lang="en-US" dirty="0"/>
                <a:t>Concept </a:t>
              </a:r>
              <a:r>
                <a:rPr lang="en-US" dirty="0" smtClean="0"/>
                <a:t>Selected)</a:t>
              </a:r>
            </a:p>
            <a:p>
              <a:endParaRPr lang="en-US" dirty="0"/>
            </a:p>
            <a:p>
              <a:endParaRPr lang="en-US" dirty="0" smtClean="0"/>
            </a:p>
            <a:p>
              <a:endParaRPr lang="en-US" dirty="0" smtClean="0"/>
            </a:p>
            <a:p>
              <a:r>
                <a:rPr lang="en-US" dirty="0" smtClean="0"/>
                <a:t>Dough</a:t>
              </a:r>
            </a:p>
          </p:txBody>
        </p:sp>
      </p:grpSp>
      <p:graphicFrame>
        <p:nvGraphicFramePr>
          <p:cNvPr id="24" name="Table 23"/>
          <p:cNvGraphicFramePr>
            <a:graphicFrameLocks noGrp="1"/>
          </p:cNvGraphicFramePr>
          <p:nvPr>
            <p:extLst>
              <p:ext uri="{D42A27DB-BD31-4B8C-83A1-F6EECF244321}">
                <p14:modId xmlns:p14="http://schemas.microsoft.com/office/powerpoint/2010/main" val="3028973438"/>
              </p:ext>
            </p:extLst>
          </p:nvPr>
        </p:nvGraphicFramePr>
        <p:xfrm>
          <a:off x="228600" y="5410200"/>
          <a:ext cx="4343400" cy="1280160"/>
        </p:xfrm>
        <a:graphic>
          <a:graphicData uri="http://schemas.openxmlformats.org/drawingml/2006/table">
            <a:tbl>
              <a:tblPr firstRow="1" bandRow="1">
                <a:tableStyleId>{073A0DAA-6AF3-43AB-8588-CEC1D06C72B9}</a:tableStyleId>
              </a:tblPr>
              <a:tblGrid>
                <a:gridCol w="4343400"/>
              </a:tblGrid>
              <a:tr h="326867">
                <a:tc>
                  <a:txBody>
                    <a:bodyPr/>
                    <a:lstStyle/>
                    <a:p>
                      <a:r>
                        <a:rPr lang="en-US" dirty="0" smtClean="0"/>
                        <a:t>Separation Mechanism Criteria</a:t>
                      </a:r>
                    </a:p>
                  </a:txBody>
                  <a:tcPr/>
                </a:tc>
              </a:tr>
              <a:tr h="805973">
                <a:tc>
                  <a:txBody>
                    <a:bodyPr/>
                    <a:lstStyle/>
                    <a:p>
                      <a:pPr marL="285750" indent="-285750">
                        <a:buFont typeface="Arial" pitchFamily="34" charset="0"/>
                        <a:buChar char="•"/>
                      </a:pPr>
                      <a:r>
                        <a:rPr lang="en-US" dirty="0" smtClean="0"/>
                        <a:t>Reaction time</a:t>
                      </a:r>
                    </a:p>
                    <a:p>
                      <a:pPr marL="285750" indent="-285750">
                        <a:buFont typeface="Arial" pitchFamily="34" charset="0"/>
                        <a:buChar char="•"/>
                      </a:pPr>
                      <a:r>
                        <a:rPr lang="en-US" dirty="0" smtClean="0"/>
                        <a:t>Number of Moving Parts</a:t>
                      </a:r>
                    </a:p>
                    <a:p>
                      <a:pPr marL="285750" indent="-285750">
                        <a:buFont typeface="Arial" pitchFamily="34" charset="0"/>
                        <a:buChar char="•"/>
                      </a:pPr>
                      <a:r>
                        <a:rPr lang="en-US" dirty="0" smtClean="0"/>
                        <a:t>Structural Integrity</a:t>
                      </a:r>
                    </a:p>
                  </a:txBody>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963090456"/>
              </p:ext>
            </p:extLst>
          </p:nvPr>
        </p:nvGraphicFramePr>
        <p:xfrm>
          <a:off x="4713890" y="5410200"/>
          <a:ext cx="3744310" cy="1280160"/>
        </p:xfrm>
        <a:graphic>
          <a:graphicData uri="http://schemas.openxmlformats.org/drawingml/2006/table">
            <a:tbl>
              <a:tblPr firstRow="1" bandRow="1">
                <a:tableStyleId>{073A0DAA-6AF3-43AB-8588-CEC1D06C72B9}</a:tableStyleId>
              </a:tblPr>
              <a:tblGrid>
                <a:gridCol w="3744310"/>
              </a:tblGrid>
              <a:tr h="326867">
                <a:tc>
                  <a:txBody>
                    <a:bodyPr/>
                    <a:lstStyle/>
                    <a:p>
                      <a:r>
                        <a:rPr lang="en-US" dirty="0" smtClean="0"/>
                        <a:t>Sensor Protection Criteria</a:t>
                      </a:r>
                    </a:p>
                  </a:txBody>
                  <a:tcPr/>
                </a:tc>
              </a:tr>
              <a:tr h="805973">
                <a:tc>
                  <a:txBody>
                    <a:bodyPr/>
                    <a:lstStyle/>
                    <a:p>
                      <a:pPr marL="285750" indent="-285750">
                        <a:buFont typeface="Arial" pitchFamily="34" charset="0"/>
                        <a:buChar char="•"/>
                      </a:pPr>
                      <a:r>
                        <a:rPr lang="en-US" dirty="0" smtClean="0"/>
                        <a:t>Cost</a:t>
                      </a:r>
                    </a:p>
                    <a:p>
                      <a:pPr marL="285750" indent="-285750">
                        <a:buFont typeface="Arial" pitchFamily="34" charset="0"/>
                        <a:buChar char="•"/>
                      </a:pPr>
                      <a:r>
                        <a:rPr lang="en-US" dirty="0" smtClean="0"/>
                        <a:t>Density</a:t>
                      </a:r>
                    </a:p>
                    <a:p>
                      <a:pPr marL="285750" indent="-285750">
                        <a:buFont typeface="Arial" pitchFamily="34" charset="0"/>
                        <a:buChar char="•"/>
                      </a:pPr>
                      <a:r>
                        <a:rPr lang="en-US" dirty="0" smtClean="0"/>
                        <a:t>Efficacy</a:t>
                      </a:r>
                    </a:p>
                  </a:txBody>
                  <a:tcPr/>
                </a:tc>
              </a:tr>
            </a:tbl>
          </a:graphicData>
        </a:graphic>
      </p:graphicFrame>
      <p:sp>
        <p:nvSpPr>
          <p:cNvPr id="10" name="Slide Number Placeholder 9"/>
          <p:cNvSpPr>
            <a:spLocks noGrp="1"/>
          </p:cNvSpPr>
          <p:nvPr>
            <p:ph type="sldNum" sz="quarter" idx="12"/>
          </p:nvPr>
        </p:nvSpPr>
        <p:spPr/>
        <p:txBody>
          <a:bodyPr/>
          <a:lstStyle/>
          <a:p>
            <a:fld id="{490A1B2F-D650-4535-A08C-27EE57E02669}"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3712873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2920</TotalTime>
  <Words>1897</Words>
  <Application>Microsoft Office PowerPoint</Application>
  <PresentationFormat>On-screen Show (4:3)</PresentationFormat>
  <Paragraphs>552</Paragraphs>
  <Slides>31</Slides>
  <Notes>8</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CanSat Presentation </vt:lpstr>
      <vt:lpstr>Outline</vt:lpstr>
      <vt:lpstr>Competition Overview and Design Specifications</vt:lpstr>
      <vt:lpstr>Competition Overview</vt:lpstr>
      <vt:lpstr>Mission Sequence of Events</vt:lpstr>
      <vt:lpstr>CanSat Sample Specifications</vt:lpstr>
      <vt:lpstr>Concept Generation and Selection</vt:lpstr>
      <vt:lpstr>Descent Control Strategies </vt:lpstr>
      <vt:lpstr>Container-Payload Separation and Sensor Protection</vt:lpstr>
      <vt:lpstr>Sensor Selection </vt:lpstr>
      <vt:lpstr>Communication Selection </vt:lpstr>
      <vt:lpstr>Battery/Voltmeter Selection </vt:lpstr>
      <vt:lpstr>Final Design Configuration</vt:lpstr>
      <vt:lpstr>Launch Configuration </vt:lpstr>
      <vt:lpstr>Deployed Configuration</vt:lpstr>
      <vt:lpstr>Manufacturing and Operation</vt:lpstr>
      <vt:lpstr>CanSat Fabrication</vt:lpstr>
      <vt:lpstr>Payload Fabrication</vt:lpstr>
      <vt:lpstr>Electronic Component Fabrication</vt:lpstr>
      <vt:lpstr>Integration of Electrical Components</vt:lpstr>
      <vt:lpstr>System of Operation</vt:lpstr>
      <vt:lpstr>Subsystems Operation </vt:lpstr>
      <vt:lpstr>Testing, Results, Reliability</vt:lpstr>
      <vt:lpstr>Separation and Deployment</vt:lpstr>
      <vt:lpstr>Telemetry Testing and Results</vt:lpstr>
      <vt:lpstr>Reliability</vt:lpstr>
      <vt:lpstr>Software Testing and Results</vt:lpstr>
      <vt:lpstr>Discussion and Conclusions</vt:lpstr>
      <vt:lpstr>Project Budget</vt:lpstr>
      <vt:lpstr>Competition Benchmarks</vt:lpstr>
      <vt:lpstr>Conclusions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Marshall</dc:creator>
  <cp:lastModifiedBy>Marshall</cp:lastModifiedBy>
  <cp:revision>140</cp:revision>
  <dcterms:created xsi:type="dcterms:W3CDTF">2013-04-09T20:18:12Z</dcterms:created>
  <dcterms:modified xsi:type="dcterms:W3CDTF">2013-04-18T15:52:37Z</dcterms:modified>
</cp:coreProperties>
</file>