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7" r:id="rId4"/>
    <p:sldId id="268" r:id="rId5"/>
    <p:sldId id="261" r:id="rId6"/>
    <p:sldId id="264" r:id="rId7"/>
    <p:sldId id="262" r:id="rId8"/>
    <p:sldId id="259" r:id="rId9"/>
    <p:sldId id="258" r:id="rId10"/>
    <p:sldId id="257" r:id="rId11"/>
    <p:sldId id="272" r:id="rId12"/>
    <p:sldId id="269" r:id="rId13"/>
    <p:sldId id="270" r:id="rId14"/>
    <p:sldId id="27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2985D-97B7-47D6-BB9D-1E6D06FC32A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06E44-1931-49AE-AB65-31EC41B40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405-B2AE-4262-BD0F-111251EF41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405-B2AE-4262-BD0F-111251EF41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405-B2AE-4262-BD0F-111251EF41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405-B2AE-4262-BD0F-111251EF41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6E44-1931-49AE-AB65-31EC41B406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405-B2AE-4262-BD0F-111251EF41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405-B2AE-4262-BD0F-111251EF41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8450-015A-4018-8321-A5306CD085AB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Midterm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2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6DC-E7CB-4435-B836-3D53FFED427C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Midterm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9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2C6-05BA-4D13-954B-B5E301A2C951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Midterm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61D-91D8-4BDA-BB7F-D038682D5258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Midterm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AC8E-9D80-4AB2-ADC4-6DED1532EED6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Midterm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0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AB2D-090C-44C1-9DA2-4DB733726E54}" type="datetime1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9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CA69-8D72-4AB3-BAEA-98DDD8665FFD}" type="datetime1">
              <a:rPr lang="en-US" smtClean="0"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Midterm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DFBD-AADF-4329-BB26-0A0A63169926}" type="datetime1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Midterm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4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E79-B9E3-468A-98DE-0BAD109E61AC}" type="datetime1">
              <a:rPr lang="en-US" smtClean="0"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Midterm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9444-C138-4230-817E-0399B566ECBC}" type="datetime1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Midterm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615C-075D-4186-B280-CEB763CD1681}" type="datetime1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Midterm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839A-1B08-4950-B1A1-AC8DA709ADC1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Spring Midterm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BFBF-D2D7-43C4-91E1-D4910F78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610"/>
            <a:ext cx="9144000" cy="10096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200" i="1" dirty="0" smtClean="0"/>
              <a:t>Senior Design Team 20</a:t>
            </a:r>
            <a:br>
              <a:rPr lang="en-GB" sz="3200" i="1" dirty="0" smtClean="0"/>
            </a:br>
            <a:r>
              <a:rPr lang="en-GB" sz="3200" i="1" dirty="0" smtClean="0"/>
              <a:t>Solar Powered Phase-Change Compressor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36887" cy="235645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Addison Bender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Jesse Diaz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Emmanuel Ferdinand</a:t>
            </a:r>
          </a:p>
          <a:p>
            <a:pPr algn="ctr" eaLnBrk="1" hangingPunct="1">
              <a:lnSpc>
                <a:spcPct val="80000"/>
              </a:lnSpc>
            </a:pP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Sponsor: Grant Peacock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Faculty Advisor: Dr. Ordonez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16081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Spring Midterm Presentation</a:t>
            </a:r>
          </a:p>
          <a:p>
            <a:pPr algn="ctr"/>
            <a:r>
              <a:rPr lang="en-US" sz="3200" b="1" dirty="0" smtClean="0"/>
              <a:t>February 14th, </a:t>
            </a:r>
            <a:r>
              <a:rPr lang="en-US" sz="3200" b="1" dirty="0" smtClean="0"/>
              <a:t>2013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72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Scheduling Update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7315200" cy="524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84" y="3352800"/>
            <a:ext cx="176701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1510-21B0-41C7-AD69-337E40F3EA86}" type="datetime1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 smtClean="0"/>
              <a:t>on control circuit with the advisement of Dr. </a:t>
            </a:r>
            <a:r>
              <a:rPr lang="en-US" dirty="0" err="1" smtClean="0"/>
              <a:t>Chuy</a:t>
            </a:r>
            <a:endParaRPr lang="en-US" dirty="0" smtClean="0"/>
          </a:p>
          <a:p>
            <a:r>
              <a:rPr lang="en-US" dirty="0" smtClean="0"/>
              <a:t>Select a</a:t>
            </a:r>
            <a:r>
              <a:rPr lang="en-US" dirty="0" smtClean="0"/>
              <a:t> </a:t>
            </a:r>
            <a:r>
              <a:rPr lang="en-US" dirty="0" smtClean="0"/>
              <a:t>suitable data acquisition system for determining pressure readings</a:t>
            </a:r>
          </a:p>
          <a:p>
            <a:r>
              <a:rPr lang="en-US" dirty="0" smtClean="0"/>
              <a:t>Acquire A/C unit to determine fittings for connection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32B6-15FE-4C5F-8AB2-7181ED151C56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Expenditures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808-A9B5-44F6-BA4A-EDC66123E08F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E505-9FEA-4BAA-ADE5-BC6D736C57C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4908"/>
              </p:ext>
            </p:extLst>
          </p:nvPr>
        </p:nvGraphicFramePr>
        <p:xfrm>
          <a:off x="1066800" y="1203960"/>
          <a:ext cx="7239000" cy="466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Microcontroller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$ 35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Valve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$ 312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Silicone</a:t>
                      </a:r>
                      <a:r>
                        <a:rPr lang="en-US" sz="2800" baseline="0" dirty="0" smtClean="0"/>
                        <a:t> Elastomer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$ 114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Steel</a:t>
                      </a:r>
                      <a:r>
                        <a:rPr lang="en-US" sz="2800" baseline="0" dirty="0" smtClean="0"/>
                        <a:t> Billet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$ 156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Check Valves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$ 106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Globe</a:t>
                      </a:r>
                      <a:r>
                        <a:rPr lang="en-US" sz="2800" baseline="0" dirty="0" smtClean="0"/>
                        <a:t> Valve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Relief</a:t>
                      </a:r>
                      <a:r>
                        <a:rPr lang="en-US" sz="2800" baseline="0" dirty="0" smtClean="0"/>
                        <a:t> Valve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-------------------------------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-------------------------------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Expenditures</a:t>
                      </a:r>
                      <a:r>
                        <a:rPr lang="en-US" sz="2800" baseline="0" dirty="0" smtClean="0"/>
                        <a:t> to date: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$ 879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0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Projected Expenditures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E4D0-2F20-465F-B451-8EBF48225751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E505-9FEA-4BAA-ADE5-BC6D736C57C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52028"/>
              </p:ext>
            </p:extLst>
          </p:nvPr>
        </p:nvGraphicFramePr>
        <p:xfrm>
          <a:off x="1219200" y="1356360"/>
          <a:ext cx="6858000" cy="4053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96268"/>
                <a:gridCol w="32617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Pressure Transducers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$ 330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R134a Cylinder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$ 125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R134a Manifold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$ 175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DAQ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$ 200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 Unit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$ 50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-------------------------------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----------------------------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Projected</a:t>
                      </a:r>
                      <a:r>
                        <a:rPr lang="en-US" sz="2800" baseline="0" dirty="0" smtClean="0"/>
                        <a:t> Future Expenditures: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$ 880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572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Remaining:			$241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80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F0F7-7916-4CBD-8001-D595BC78729B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E505-9FEA-4BAA-ADE5-BC6D736C57C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7" y="1447800"/>
            <a:ext cx="601186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1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Steam Generation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9624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Based on John Dascomb’s concentrating solar collector</a:t>
                </a:r>
              </a:p>
              <a:p>
                <a:r>
                  <a:rPr lang="en-US" dirty="0" smtClean="0"/>
                  <a:t>Solar collector must have an Area = 17.75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System will generate the </a:t>
                </a:r>
                <a:r>
                  <a:rPr lang="en-US" dirty="0" smtClean="0"/>
                  <a:t>required &gt; </a:t>
                </a:r>
                <a:r>
                  <a:rPr lang="en-US" dirty="0" smtClean="0"/>
                  <a:t>770 kPa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962400" cy="4525963"/>
              </a:xfrm>
              <a:blipFill rotWithShape="1">
                <a:blip r:embed="rId2"/>
                <a:stretch>
                  <a:fillRect l="-3077" t="-2695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20348"/>
            <a:ext cx="3909060" cy="336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B05-1D36-4DBD-AB76-91887D6415E3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E505-9FEA-4BAA-ADE5-BC6D736C57C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Scope</a:t>
            </a:r>
            <a:endParaRPr lang="en-US" sz="3600" dirty="0"/>
          </a:p>
        </p:txBody>
      </p:sp>
      <p:sp>
        <p:nvSpPr>
          <p:cNvPr id="1115" name="Rectangle 1114"/>
          <p:cNvSpPr/>
          <p:nvPr/>
        </p:nvSpPr>
        <p:spPr>
          <a:xfrm>
            <a:off x="609600" y="1295400"/>
            <a:ext cx="75438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Refrigerant Compressor for a small A/C unit.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Heat removal: 5000 </a:t>
            </a:r>
            <a:r>
              <a:rPr lang="en-US" sz="2600" dirty="0" smtClean="0"/>
              <a:t>BTU/hr</a:t>
            </a:r>
            <a:endParaRPr lang="en-US" sz="26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Driven by steam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Potential steam source: concentrating solar collector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D9C-059D-4325-989B-D82B397E0569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Midterm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E505-9FEA-4BAA-ADE5-BC6D736C57C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 descr="http://www.homedepot.com/catalog/productImages/300/12/12674ccb-729d-45ee-b8cf-afa0d01c9c21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8878"/>
          <a:stretch>
            <a:fillRect/>
          </a:stretch>
        </p:blipFill>
        <p:spPr bwMode="auto">
          <a:xfrm>
            <a:off x="2590800" y="3886200"/>
            <a:ext cx="3886200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1115" name="Rectangle 1114"/>
          <p:cNvSpPr/>
          <p:nvPr/>
        </p:nvSpPr>
        <p:spPr>
          <a:xfrm>
            <a:off x="169868" y="2095694"/>
            <a:ext cx="4191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Designing Compressor Unit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Use electric boiler steam  supply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 Interface with closed loop            refrigerant cycle.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C4CE-B474-4007-808E-37DE62E64624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Midterm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E505-9FEA-4BAA-ADE5-BC6D736C57C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 descr="http://www.vending-online.com/sunpentown/window-air-conditioners/window-air-conditioner-ac-wa1211s-coo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48691"/>
            <a:ext cx="3505200" cy="35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75" y="1680380"/>
            <a:ext cx="3583989" cy="35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t="30357" r="4405" b="14583"/>
          <a:stretch/>
        </p:blipFill>
        <p:spPr bwMode="auto">
          <a:xfrm>
            <a:off x="4612269" y="1648690"/>
            <a:ext cx="4038600" cy="368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Pressure Vessel Design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1FF-565E-45E9-ABFF-E8E679301638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Midterm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E505-9FEA-4BAA-ADE5-BC6D736C57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95400"/>
            <a:ext cx="50292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Machined from cylindrical billet.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Simpler process than welding multiple pieces together.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Steel chosen over aluminum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Less thermal expansion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Comparable cost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/>
              <a:t> Disadvantage: longer machining time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t="17857" r="22262" b="9301"/>
          <a:stretch/>
        </p:blipFill>
        <p:spPr bwMode="auto">
          <a:xfrm>
            <a:off x="5511800" y="1280885"/>
            <a:ext cx="3160882" cy="474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0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Prototype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Simulates solar powered steam generation system</a:t>
            </a:r>
          </a:p>
          <a:p>
            <a:pPr lvl="1"/>
            <a:r>
              <a:rPr lang="en-US" dirty="0" smtClean="0"/>
              <a:t>Easily controlled</a:t>
            </a:r>
          </a:p>
          <a:p>
            <a:pPr lvl="1"/>
            <a:r>
              <a:rPr lang="en-US" dirty="0"/>
              <a:t>Adjusts to multiple </a:t>
            </a:r>
            <a:r>
              <a:rPr lang="en-US" dirty="0" smtClean="0"/>
              <a:t>fittings</a:t>
            </a:r>
          </a:p>
          <a:p>
            <a:r>
              <a:rPr lang="en-US" dirty="0" smtClean="0"/>
              <a:t>Supervision under John Dascomb</a:t>
            </a:r>
          </a:p>
          <a:p>
            <a:r>
              <a:rPr lang="en-US" dirty="0" smtClean="0"/>
              <a:t>Testing will take place at the Florida State University ESC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80" y="1881710"/>
            <a:ext cx="3583989" cy="35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2BD8-C306-47F0-86FC-560856B91AFD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Midterm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E505-9FEA-4BAA-ADE5-BC6D736C57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5000 BTU a/c window unit</a:t>
            </a:r>
          </a:p>
          <a:p>
            <a:r>
              <a:rPr lang="en-US" dirty="0" smtClean="0"/>
              <a:t>Standard a/c refrigerant maintenance</a:t>
            </a:r>
          </a:p>
          <a:p>
            <a:pPr lvl="1"/>
            <a:r>
              <a:rPr lang="en-US" dirty="0" smtClean="0"/>
              <a:t>Flushing refrigerant</a:t>
            </a:r>
          </a:p>
          <a:p>
            <a:pPr lvl="1"/>
            <a:r>
              <a:rPr lang="en-US" dirty="0" smtClean="0"/>
              <a:t>Replace compressor (fittings)</a:t>
            </a:r>
          </a:p>
          <a:p>
            <a:pPr lvl="1"/>
            <a:r>
              <a:rPr lang="en-US" dirty="0" smtClean="0"/>
              <a:t>Recharge </a:t>
            </a:r>
            <a:r>
              <a:rPr lang="en-US" dirty="0" smtClean="0"/>
              <a:t>refrigerant</a:t>
            </a:r>
            <a:endParaRPr lang="en-US" dirty="0" smtClean="0"/>
          </a:p>
          <a:p>
            <a:r>
              <a:rPr lang="en-US" dirty="0" smtClean="0"/>
              <a:t>Calibration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2CC7-01C5-43DE-8395-1FA7D231FC22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Solenoid Valve</a:t>
            </a:r>
            <a:r>
              <a:rPr lang="en-US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Controls the flow of steam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Operates at 1 Hz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u="sng" dirty="0" smtClean="0"/>
              <a:t>Check Valve</a:t>
            </a:r>
            <a:r>
              <a:rPr lang="en-US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Control the flow of R-134a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One directional flow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t="30357" r="4405" b="14583"/>
          <a:stretch/>
        </p:blipFill>
        <p:spPr bwMode="auto">
          <a:xfrm>
            <a:off x="3429000" y="1675081"/>
            <a:ext cx="5181600" cy="419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9121-9C0D-4B5C-B9AF-69F06ABF8B52}" type="datetime1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Design Revision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575" y="1378389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Release valve will be implemented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High temperature tubing will be attached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Decreases cost and complexity of design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20966"/>
            <a:ext cx="3381375" cy="309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273776" cy="304447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0200" y="6100694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Old Design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70872" y="6100694"/>
            <a:ext cx="169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Design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7467600" y="4470383"/>
            <a:ext cx="609600" cy="787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57800" y="5105400"/>
            <a:ext cx="613072" cy="9906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6F0D-F46E-4087-88F0-8DE8184D89CD}" type="datetime1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Circuit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60557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873" y="2239595"/>
            <a:ext cx="3657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Electronic Components</a:t>
            </a:r>
            <a:r>
              <a:rPr lang="en-US" sz="2800" dirty="0" smtClean="0"/>
              <a:t>:</a:t>
            </a:r>
            <a:endParaRPr lang="en-US" sz="2800" u="sng" dirty="0" smtClean="0"/>
          </a:p>
          <a:p>
            <a:endParaRPr lang="en-US" sz="20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Arduino</a:t>
            </a:r>
            <a:r>
              <a:rPr lang="en-US" sz="2400" dirty="0" smtClean="0"/>
              <a:t> R3 Uno Microcontroller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5V Solid State </a:t>
            </a:r>
            <a:r>
              <a:rPr lang="en-US" sz="2400" dirty="0" smtClean="0"/>
              <a:t>Relay issue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Solenoid Valve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120 V AC Power Supply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C83D-C198-4185-92B8-2BB5742CA516}" type="datetime1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Midterm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438</Words>
  <Application>Microsoft Office PowerPoint</Application>
  <PresentationFormat>On-screen Show (4:3)</PresentationFormat>
  <Paragraphs>157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Senior Design Team 20 Solar Powered Phase-Change Compressor</vt:lpstr>
      <vt:lpstr>Project Scope</vt:lpstr>
      <vt:lpstr>Overview</vt:lpstr>
      <vt:lpstr>Pressure Vessel Design</vt:lpstr>
      <vt:lpstr>Prototype Testing</vt:lpstr>
      <vt:lpstr>Prototype Testing</vt:lpstr>
      <vt:lpstr>Valve Overview</vt:lpstr>
      <vt:lpstr>Design Revision</vt:lpstr>
      <vt:lpstr>Control Circuit</vt:lpstr>
      <vt:lpstr>Scheduling Update</vt:lpstr>
      <vt:lpstr>Future Plans</vt:lpstr>
      <vt:lpstr>Expenditures</vt:lpstr>
      <vt:lpstr>Projected Expenditures</vt:lpstr>
      <vt:lpstr>Questions?</vt:lpstr>
      <vt:lpstr>Steam Generation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Update</dc:title>
  <dc:creator>User</dc:creator>
  <cp:lastModifiedBy>User</cp:lastModifiedBy>
  <cp:revision>25</cp:revision>
  <dcterms:created xsi:type="dcterms:W3CDTF">2013-02-13T20:16:22Z</dcterms:created>
  <dcterms:modified xsi:type="dcterms:W3CDTF">2013-02-14T17:07:19Z</dcterms:modified>
</cp:coreProperties>
</file>